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vml" ContentType="application/vnd.openxmlformats-officedocument.vmlDrawing"/>
  <Default Extension="gif" ContentType="image/gif"/>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ink/ink1.xml" ContentType="application/inkml+xml"/>
  <Override PartName="/ppt/notesSlides/notesSlide8.xml" ContentType="application/vnd.openxmlformats-officedocument.presentationml.notesSlide+xml"/>
  <Override PartName="/ppt/ink/ink2.xml" ContentType="application/inkml+xml"/>
  <Override PartName="/ppt/notesSlides/notesSlide9.xml" ContentType="application/vnd.openxmlformats-officedocument.presentationml.notesSlide+xml"/>
  <Override PartName="/ppt/ink/ink3.xml" ContentType="application/inkml+xml"/>
  <Override PartName="/ppt/notesSlides/notesSlide10.xml" ContentType="application/vnd.openxmlformats-officedocument.presentationml.notesSlide+xml"/>
  <Override PartName="/ppt/ink/ink4.xml" ContentType="application/inkml+xml"/>
  <Override PartName="/ppt/notesSlides/notesSlide11.xml" ContentType="application/vnd.openxmlformats-officedocument.presentationml.notesSlide+xml"/>
  <Override PartName="/ppt/ink/ink5.xml" ContentType="application/inkml+xml"/>
  <Override PartName="/ppt/notesSlides/notesSlide12.xml" ContentType="application/vnd.openxmlformats-officedocument.presentationml.notesSlide+xml"/>
  <Override PartName="/ppt/ink/ink6.xml" ContentType="application/inkml+xml"/>
  <Override PartName="/ppt/notesSlides/notesSlide13.xml" ContentType="application/vnd.openxmlformats-officedocument.presentationml.notesSlide+xml"/>
  <Override PartName="/ppt/ink/ink7.xml" ContentType="application/inkml+xml"/>
  <Override PartName="/ppt/notesSlides/notesSlide14.xml" ContentType="application/vnd.openxmlformats-officedocument.presentationml.notesSlide+xml"/>
  <Override PartName="/ppt/ink/ink8.xml" ContentType="application/inkml+xml"/>
  <Override PartName="/ppt/notesSlides/notesSlide15.xml" ContentType="application/vnd.openxmlformats-officedocument.presentationml.notesSlide+xml"/>
  <Override PartName="/ppt/ink/ink9.xml" ContentType="application/inkml+xml"/>
  <Override PartName="/ppt/notesSlides/notesSlide16.xml" ContentType="application/vnd.openxmlformats-officedocument.presentationml.notesSlide+xml"/>
  <Override PartName="/ppt/ink/ink10.xml" ContentType="application/inkml+xml"/>
  <Override PartName="/ppt/notesSlides/notesSlide17.xml" ContentType="application/vnd.openxmlformats-officedocument.presentationml.notesSlide+xml"/>
  <Override PartName="/ppt/ink/ink11.xml" ContentType="application/inkml+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ink/ink12.xml" ContentType="application/inkml+xml"/>
  <Override PartName="/ppt/notesSlides/notesSlide21.xml" ContentType="application/vnd.openxmlformats-officedocument.presentationml.notesSlide+xml"/>
  <Override PartName="/ppt/ink/ink13.xml" ContentType="application/inkml+xml"/>
  <Override PartName="/ppt/notesSlides/notesSlide22.xml" ContentType="application/vnd.openxmlformats-officedocument.presentationml.notesSlide+xml"/>
  <Override PartName="/ppt/ink/ink14.xml" ContentType="application/inkml+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ink/ink15.xml" ContentType="application/inkml+xml"/>
  <Override PartName="/ppt/notesSlides/notesSlide26.xml" ContentType="application/vnd.openxmlformats-officedocument.presentationml.notesSlide+xml"/>
  <Override PartName="/ppt/ink/ink16.xml" ContentType="application/inkml+xml"/>
  <Override PartName="/ppt/ink/ink17.xml" ContentType="application/inkml+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ink/ink18.xml" ContentType="application/inkml+xml"/>
  <Override PartName="/ppt/notesSlides/notesSlide29.xml" ContentType="application/vnd.openxmlformats-officedocument.presentationml.notesSlide+xml"/>
  <Override PartName="/ppt/ink/ink19.xml" ContentType="application/inkml+xml"/>
  <Override PartName="/ppt/notesSlides/notesSlide30.xml" ContentType="application/vnd.openxmlformats-officedocument.presentationml.notesSlide+xml"/>
  <Override PartName="/ppt/ink/ink20.xml" ContentType="application/inkml+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ink/ink21.xml" ContentType="application/inkml+xml"/>
  <Override PartName="/ppt/notesSlides/notesSlide38.xml" ContentType="application/vnd.openxmlformats-officedocument.presentationml.notesSlide+xml"/>
  <Override PartName="/ppt/ink/ink22.xml" ContentType="application/inkml+xml"/>
  <Override PartName="/ppt/notesSlides/notesSlide39.xml" ContentType="application/vnd.openxmlformats-officedocument.presentationml.notesSlide+xml"/>
  <Override PartName="/ppt/ink/ink23.xml" ContentType="application/inkml+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ink/ink24.xml" ContentType="application/inkml+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ink/ink25.xml" ContentType="application/inkml+xml"/>
  <Override PartName="/ppt/notesSlides/notesSlide44.xml" ContentType="application/vnd.openxmlformats-officedocument.presentationml.notesSlide+xml"/>
  <Override PartName="/ppt/ink/ink26.xml" ContentType="application/inkml+xml"/>
  <Override PartName="/ppt/notesSlides/notesSlide45.xml" ContentType="application/vnd.openxmlformats-officedocument.presentationml.notesSlide+xml"/>
  <Override PartName="/ppt/ink/ink27.xml" ContentType="application/inkml+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ink/ink28.xml" ContentType="application/inkml+xml"/>
  <Override PartName="/ppt/notesSlides/notesSlide48.xml" ContentType="application/vnd.openxmlformats-officedocument.presentationml.notesSlide+xml"/>
  <Override PartName="/ppt/ink/ink29.xml" ContentType="application/inkml+xml"/>
  <Override PartName="/ppt/notesSlides/notesSlide49.xml" ContentType="application/vnd.openxmlformats-officedocument.presentationml.notesSlide+xml"/>
  <Override PartName="/ppt/ink/ink30.xml" ContentType="application/inkml+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ink/ink31.xml" ContentType="application/inkml+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ink/ink32.xml" ContentType="application/inkml+xml"/>
  <Override PartName="/ppt/notesSlides/notesSlide61.xml" ContentType="application/vnd.openxmlformats-officedocument.presentationml.notesSlide+xml"/>
  <Override PartName="/ppt/ink/ink33.xml" ContentType="application/inkml+xml"/>
  <Override PartName="/ppt/notesSlides/notesSlide62.xml" ContentType="application/vnd.openxmlformats-officedocument.presentationml.notesSlide+xml"/>
  <Override PartName="/ppt/ink/ink34.xml" ContentType="application/inkml+xml"/>
  <Override PartName="/ppt/notesSlides/notesSlide63.xml" ContentType="application/vnd.openxmlformats-officedocument.presentationml.notesSlide+xml"/>
  <Override PartName="/ppt/ink/ink35.xml" ContentType="application/inkml+xml"/>
  <Override PartName="/ppt/notesSlides/notesSlide64.xml" ContentType="application/vnd.openxmlformats-officedocument.presentationml.notesSlide+xml"/>
  <Override PartName="/ppt/ink/ink36.xml" ContentType="application/inkml+xml"/>
  <Override PartName="/ppt/notesSlides/notesSlide65.xml" ContentType="application/vnd.openxmlformats-officedocument.presentationml.notesSlide+xml"/>
  <Override PartName="/ppt/ink/ink37.xml" ContentType="application/inkml+xml"/>
  <Override PartName="/ppt/notesSlides/notesSlide66.xml" ContentType="application/vnd.openxmlformats-officedocument.presentationml.notesSlide+xml"/>
  <Override PartName="/ppt/ink/ink38.xml" ContentType="application/inkml+xml"/>
  <Override PartName="/ppt/notesSlides/notesSlide67.xml" ContentType="application/vnd.openxmlformats-officedocument.presentationml.notesSlide+xml"/>
  <Override PartName="/ppt/ink/ink39.xml" ContentType="application/inkml+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ink/ink40.xml" ContentType="application/inkml+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ink/ink41.xml" ContentType="application/inkml+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ink/ink42.xml" ContentType="application/inkml+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ink/ink43.xml" ContentType="application/inkml+xml"/>
  <Override PartName="/ppt/notesSlides/notesSlide88.xml" ContentType="application/vnd.openxmlformats-officedocument.presentationml.notesSlide+xml"/>
  <Override PartName="/ppt/ink/ink44.xml" ContentType="application/inkml+xml"/>
  <Override PartName="/ppt/notesSlides/notesSlide89.xml" ContentType="application/vnd.openxmlformats-officedocument.presentationml.notesSlide+xml"/>
  <Override PartName="/ppt/ink/ink45.xml" ContentType="application/inkml+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ink/ink46.xml" ContentType="application/inkml+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ink/ink47.xml" ContentType="application/inkml+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ink/ink48.xml" ContentType="application/inkml+xml"/>
  <Override PartName="/ppt/notesSlides/notesSlide104.xml" ContentType="application/vnd.openxmlformats-officedocument.presentationml.notesSlide+xml"/>
  <Override PartName="/ppt/ink/ink49.xml" ContentType="application/inkml+xml"/>
  <Override PartName="/ppt/notesSlides/notesSlide105.xml" ContentType="application/vnd.openxmlformats-officedocument.presentationml.notesSlide+xml"/>
  <Override PartName="/ppt/ink/ink50.xml" ContentType="application/inkml+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ink/ink51.xml" ContentType="application/inkml+xml"/>
  <Override PartName="/ppt/notesSlides/notesSlide108.xml" ContentType="application/vnd.openxmlformats-officedocument.presentationml.notesSlide+xml"/>
  <Override PartName="/ppt/ink/ink52.xml" ContentType="application/inkml+xml"/>
  <Override PartName="/ppt/notesSlides/notesSlide109.xml" ContentType="application/vnd.openxmlformats-officedocument.presentationml.notesSlide+xml"/>
  <Override PartName="/ppt/ink/ink53.xml" ContentType="application/inkml+xml"/>
  <Override PartName="/ppt/ink/ink54.xml" ContentType="application/inkml+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ink/ink55.xml" ContentType="application/inkml+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ink/ink56.xml" ContentType="application/inkml+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ink/ink57.xml" ContentType="application/inkml+xml"/>
  <Override PartName="/ppt/ink/ink58.xml" ContentType="application/inkml+xml"/>
  <Override PartName="/ppt/ink/ink59.xml" ContentType="application/inkml+xml"/>
  <Override PartName="/ppt/ink/ink60.xml" ContentType="application/inkml+xml"/>
  <Override PartName="/ppt/notesSlides/notesSlide117.xml" ContentType="application/vnd.openxmlformats-officedocument.presentationml.notesSlide+xml"/>
  <Override PartName="/ppt/ink/ink61.xml" ContentType="application/inkml+xml"/>
  <Override PartName="/ppt/ink/ink62.xml" ContentType="application/inkml+xml"/>
  <Override PartName="/ppt/ink/ink63.xml" ContentType="application/inkml+xml"/>
  <Override PartName="/ppt/notesSlides/notesSlide118.xml" ContentType="application/vnd.openxmlformats-officedocument.presentationml.notesSlide+xml"/>
  <Override PartName="/ppt/ink/ink64.xml" ContentType="application/inkml+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ink/ink65.xml" ContentType="application/inkml+xml"/>
  <Override PartName="/ppt/notesSlides/notesSlide123.xml" ContentType="application/vnd.openxmlformats-officedocument.presentationml.notesSlide+xml"/>
  <Override PartName="/ppt/ink/ink66.xml" ContentType="application/inkml+xml"/>
  <Override PartName="/ppt/notesSlides/notesSlide124.xml" ContentType="application/vnd.openxmlformats-officedocument.presentationml.notesSlide+xml"/>
  <Override PartName="/ppt/ink/ink67.xml" ContentType="application/inkml+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ink/ink68.xml" ContentType="application/inkml+xml"/>
  <Override PartName="/ppt/ink/ink69.xml" ContentType="application/inkml+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ink/ink70.xml" ContentType="application/inkml+xml"/>
  <Override PartName="/ppt/notesSlides/notesSlide133.xml" ContentType="application/vnd.openxmlformats-officedocument.presentationml.notesSlide+xml"/>
  <Override PartName="/ppt/ink/ink71.xml" ContentType="application/inkml+xml"/>
  <Override PartName="/ppt/notesSlides/notesSlide134.xml" ContentType="application/vnd.openxmlformats-officedocument.presentationml.notesSlide+xml"/>
  <Override PartName="/ppt/ink/ink72.xml" ContentType="application/inkml+xml"/>
  <Override PartName="/ppt/notesSlides/notesSlide135.xml" ContentType="application/vnd.openxmlformats-officedocument.presentationml.notesSlide+xml"/>
  <Override PartName="/ppt/ink/ink73.xml" ContentType="application/inkml+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ink/ink74.xml" ContentType="application/inkml+xml"/>
  <Override PartName="/ppt/ink/ink75.xml" ContentType="application/inkml+xml"/>
  <Override PartName="/ppt/ink/ink76.xml" ContentType="application/inkml+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ink/ink77.xml" ContentType="application/inkml+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ink/ink78.xml" ContentType="application/inkml+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ink/ink79.xml" ContentType="application/inkml+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ink/ink80.xml" ContentType="application/inkml+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ink/ink81.xml" ContentType="application/inkml+xml"/>
  <Override PartName="/ppt/ink/ink82.xml" ContentType="application/inkml+xml"/>
  <Override PartName="/ppt/ink/ink83.xml" ContentType="application/inkml+xml"/>
  <Override PartName="/ppt/notesSlides/notesSlide154.xml" ContentType="application/vnd.openxmlformats-officedocument.presentationml.notesSlide+xml"/>
  <Override PartName="/ppt/ink/ink84.xml" ContentType="application/inkml+xml"/>
  <Override PartName="/ppt/ink/ink85.xml" ContentType="application/inkml+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ink/ink86.xml" ContentType="application/inkml+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ink/ink87.xml" ContentType="application/inkml+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ink/ink88.xml" ContentType="application/inkml+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ink/ink89.xml" ContentType="application/inkml+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ink/ink90.xml" ContentType="application/inkml+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ink/ink91.xml" ContentType="application/inkml+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ink/ink92.xml" ContentType="application/inkml+xml"/>
  <Override PartName="/ppt/ink/ink93.xml" ContentType="application/inkml+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ink/ink94.xml" ContentType="application/inkml+xml"/>
  <Override PartName="/ppt/ink/ink95.xml" ContentType="application/inkml+xml"/>
  <Override PartName="/ppt/notesSlides/notesSlide194.xml" ContentType="application/vnd.openxmlformats-officedocument.presentationml.notesSlide+xml"/>
  <Override PartName="/ppt/ink/ink96.xml" ContentType="application/inkml+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ink/ink97.xml" ContentType="application/inkml+xml"/>
  <Override PartName="/ppt/notesSlides/notesSlide197.xml" ContentType="application/vnd.openxmlformats-officedocument.presentationml.notesSlide+xml"/>
  <Override PartName="/ppt/ink/ink98.xml" ContentType="application/inkml+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ink/ink99.xml" ContentType="application/inkml+xml"/>
  <Override PartName="/ppt/notesSlides/notesSlide204.xml" ContentType="application/vnd.openxmlformats-officedocument.presentationml.notesSlide+xml"/>
  <Override PartName="/ppt/ink/ink100.xml" ContentType="application/inkml+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ink/ink101.xml" ContentType="application/inkml+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notesSlides/notesSlide2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1"/>
  </p:sldMasterIdLst>
  <p:notesMasterIdLst>
    <p:notesMasterId r:id="rId331"/>
  </p:notesMasterIdLst>
  <p:handoutMasterIdLst>
    <p:handoutMasterId r:id="rId332"/>
  </p:handoutMasterIdLst>
  <p:sldIdLst>
    <p:sldId id="975" r:id="rId2"/>
    <p:sldId id="981" r:id="rId3"/>
    <p:sldId id="1092" r:id="rId4"/>
    <p:sldId id="1093" r:id="rId5"/>
    <p:sldId id="1451" r:id="rId6"/>
    <p:sldId id="1438" r:id="rId7"/>
    <p:sldId id="983" r:id="rId8"/>
    <p:sldId id="1096" r:id="rId9"/>
    <p:sldId id="1095" r:id="rId10"/>
    <p:sldId id="986" r:id="rId11"/>
    <p:sldId id="1015" r:id="rId12"/>
    <p:sldId id="1099" r:id="rId13"/>
    <p:sldId id="1101" r:id="rId14"/>
    <p:sldId id="1102" r:id="rId15"/>
    <p:sldId id="1100" r:id="rId16"/>
    <p:sldId id="1103" r:id="rId17"/>
    <p:sldId id="1104" r:id="rId18"/>
    <p:sldId id="1105" r:id="rId19"/>
    <p:sldId id="1016" r:id="rId20"/>
    <p:sldId id="1129" r:id="rId21"/>
    <p:sldId id="1130" r:id="rId22"/>
    <p:sldId id="1131" r:id="rId23"/>
    <p:sldId id="1132" r:id="rId24"/>
    <p:sldId id="1133" r:id="rId25"/>
    <p:sldId id="1139" r:id="rId26"/>
    <p:sldId id="1140" r:id="rId27"/>
    <p:sldId id="1141" r:id="rId28"/>
    <p:sldId id="1142" r:id="rId29"/>
    <p:sldId id="1143" r:id="rId30"/>
    <p:sldId id="1144" r:id="rId31"/>
    <p:sldId id="1145" r:id="rId32"/>
    <p:sldId id="1146" r:id="rId33"/>
    <p:sldId id="1147" r:id="rId34"/>
    <p:sldId id="1148" r:id="rId35"/>
    <p:sldId id="1149" r:id="rId36"/>
    <p:sldId id="1150" r:id="rId37"/>
    <p:sldId id="1151" r:id="rId38"/>
    <p:sldId id="1152" r:id="rId39"/>
    <p:sldId id="1153" r:id="rId40"/>
    <p:sldId id="1154" r:id="rId41"/>
    <p:sldId id="1155" r:id="rId42"/>
    <p:sldId id="1452" r:id="rId43"/>
    <p:sldId id="1439" r:id="rId44"/>
    <p:sldId id="1156" r:id="rId45"/>
    <p:sldId id="1164" r:id="rId46"/>
    <p:sldId id="1165" r:id="rId47"/>
    <p:sldId id="1168" r:id="rId48"/>
    <p:sldId id="1169" r:id="rId49"/>
    <p:sldId id="1170" r:id="rId50"/>
    <p:sldId id="1171" r:id="rId51"/>
    <p:sldId id="1172" r:id="rId52"/>
    <p:sldId id="1173" r:id="rId53"/>
    <p:sldId id="1174" r:id="rId54"/>
    <p:sldId id="1175" r:id="rId55"/>
    <p:sldId id="1176" r:id="rId56"/>
    <p:sldId id="1177" r:id="rId57"/>
    <p:sldId id="1178" r:id="rId58"/>
    <p:sldId id="1179" r:id="rId59"/>
    <p:sldId id="1180" r:id="rId60"/>
    <p:sldId id="1182" r:id="rId61"/>
    <p:sldId id="1183" r:id="rId62"/>
    <p:sldId id="1184" r:id="rId63"/>
    <p:sldId id="1185" r:id="rId64"/>
    <p:sldId id="1186" r:id="rId65"/>
    <p:sldId id="1187" r:id="rId66"/>
    <p:sldId id="1188" r:id="rId67"/>
    <p:sldId id="1189" r:id="rId68"/>
    <p:sldId id="1190" r:id="rId69"/>
    <p:sldId id="1191" r:id="rId70"/>
    <p:sldId id="1192" r:id="rId71"/>
    <p:sldId id="1193" r:id="rId72"/>
    <p:sldId id="1194" r:id="rId73"/>
    <p:sldId id="1195" r:id="rId74"/>
    <p:sldId id="1196" r:id="rId75"/>
    <p:sldId id="1197" r:id="rId76"/>
    <p:sldId id="1198" r:id="rId77"/>
    <p:sldId id="1199" r:id="rId78"/>
    <p:sldId id="1200" r:id="rId79"/>
    <p:sldId id="1201" r:id="rId80"/>
    <p:sldId id="1202" r:id="rId81"/>
    <p:sldId id="1203" r:id="rId82"/>
    <p:sldId id="1204" r:id="rId83"/>
    <p:sldId id="1205" r:id="rId84"/>
    <p:sldId id="1206" r:id="rId85"/>
    <p:sldId id="1207" r:id="rId86"/>
    <p:sldId id="1208" r:id="rId87"/>
    <p:sldId id="1453" r:id="rId88"/>
    <p:sldId id="1440" r:id="rId89"/>
    <p:sldId id="1210" r:id="rId90"/>
    <p:sldId id="1211" r:id="rId91"/>
    <p:sldId id="1212" r:id="rId92"/>
    <p:sldId id="1213" r:id="rId93"/>
    <p:sldId id="1214" r:id="rId94"/>
    <p:sldId id="1215" r:id="rId95"/>
    <p:sldId id="1216" r:id="rId96"/>
    <p:sldId id="1217" r:id="rId97"/>
    <p:sldId id="1218" r:id="rId98"/>
    <p:sldId id="1219" r:id="rId99"/>
    <p:sldId id="1220" r:id="rId100"/>
    <p:sldId id="1221" r:id="rId101"/>
    <p:sldId id="1222" r:id="rId102"/>
    <p:sldId id="1223" r:id="rId103"/>
    <p:sldId id="1224" r:id="rId104"/>
    <p:sldId id="1225" r:id="rId105"/>
    <p:sldId id="1226" r:id="rId106"/>
    <p:sldId id="1227" r:id="rId107"/>
    <p:sldId id="1228" r:id="rId108"/>
    <p:sldId id="1229" r:id="rId109"/>
    <p:sldId id="1230" r:id="rId110"/>
    <p:sldId id="1231" r:id="rId111"/>
    <p:sldId id="1232" r:id="rId112"/>
    <p:sldId id="1233" r:id="rId113"/>
    <p:sldId id="1234" r:id="rId114"/>
    <p:sldId id="1235" r:id="rId115"/>
    <p:sldId id="1236" r:id="rId116"/>
    <p:sldId id="1237" r:id="rId117"/>
    <p:sldId id="1238" r:id="rId118"/>
    <p:sldId id="1239" r:id="rId119"/>
    <p:sldId id="1240" r:id="rId120"/>
    <p:sldId id="1241" r:id="rId121"/>
    <p:sldId id="1242" r:id="rId122"/>
    <p:sldId id="1243" r:id="rId123"/>
    <p:sldId id="1244" r:id="rId124"/>
    <p:sldId id="1245" r:id="rId125"/>
    <p:sldId id="1246" r:id="rId126"/>
    <p:sldId id="1247" r:id="rId127"/>
    <p:sldId id="1248" r:id="rId128"/>
    <p:sldId id="1249" r:id="rId129"/>
    <p:sldId id="1250" r:id="rId130"/>
    <p:sldId id="1251" r:id="rId131"/>
    <p:sldId id="1252" r:id="rId132"/>
    <p:sldId id="1253" r:id="rId133"/>
    <p:sldId id="1254" r:id="rId134"/>
    <p:sldId id="1255" r:id="rId135"/>
    <p:sldId id="1256" r:id="rId136"/>
    <p:sldId id="1257" r:id="rId137"/>
    <p:sldId id="1258" r:id="rId138"/>
    <p:sldId id="1259" r:id="rId139"/>
    <p:sldId id="1260" r:id="rId140"/>
    <p:sldId id="1261" r:id="rId141"/>
    <p:sldId id="1262" r:id="rId142"/>
    <p:sldId id="1263" r:id="rId143"/>
    <p:sldId id="1264" r:id="rId144"/>
    <p:sldId id="1265" r:id="rId145"/>
    <p:sldId id="1266" r:id="rId146"/>
    <p:sldId id="1267" r:id="rId147"/>
    <p:sldId id="1268" r:id="rId148"/>
    <p:sldId id="1269" r:id="rId149"/>
    <p:sldId id="1270" r:id="rId150"/>
    <p:sldId id="1271" r:id="rId151"/>
    <p:sldId id="1272" r:id="rId152"/>
    <p:sldId id="1273" r:id="rId153"/>
    <p:sldId id="1274" r:id="rId154"/>
    <p:sldId id="1275" r:id="rId155"/>
    <p:sldId id="1276" r:id="rId156"/>
    <p:sldId id="1277" r:id="rId157"/>
    <p:sldId id="1278" r:id="rId158"/>
    <p:sldId id="1279" r:id="rId159"/>
    <p:sldId id="1280" r:id="rId160"/>
    <p:sldId id="1281" r:id="rId161"/>
    <p:sldId id="1282" r:id="rId162"/>
    <p:sldId id="1283" r:id="rId163"/>
    <p:sldId id="1284" r:id="rId164"/>
    <p:sldId id="1285" r:id="rId165"/>
    <p:sldId id="1454" r:id="rId166"/>
    <p:sldId id="1441" r:id="rId167"/>
    <p:sldId id="1286" r:id="rId168"/>
    <p:sldId id="1287" r:id="rId169"/>
    <p:sldId id="1288" r:id="rId170"/>
    <p:sldId id="1289" r:id="rId171"/>
    <p:sldId id="1290" r:id="rId172"/>
    <p:sldId id="1291" r:id="rId173"/>
    <p:sldId id="1292" r:id="rId174"/>
    <p:sldId id="1293" r:id="rId175"/>
    <p:sldId id="1294" r:id="rId176"/>
    <p:sldId id="1295" r:id="rId177"/>
    <p:sldId id="1296" r:id="rId178"/>
    <p:sldId id="1297" r:id="rId179"/>
    <p:sldId id="1298" r:id="rId180"/>
    <p:sldId id="1299" r:id="rId181"/>
    <p:sldId id="1300" r:id="rId182"/>
    <p:sldId id="1301" r:id="rId183"/>
    <p:sldId id="1302" r:id="rId184"/>
    <p:sldId id="1303" r:id="rId185"/>
    <p:sldId id="1304" r:id="rId186"/>
    <p:sldId id="1305" r:id="rId187"/>
    <p:sldId id="1306" r:id="rId188"/>
    <p:sldId id="1307" r:id="rId189"/>
    <p:sldId id="1308" r:id="rId190"/>
    <p:sldId id="1309" r:id="rId191"/>
    <p:sldId id="1310" r:id="rId192"/>
    <p:sldId id="1312" r:id="rId193"/>
    <p:sldId id="1313" r:id="rId194"/>
    <p:sldId id="1314" r:id="rId195"/>
    <p:sldId id="1315" r:id="rId196"/>
    <p:sldId id="1318" r:id="rId197"/>
    <p:sldId id="1319" r:id="rId198"/>
    <p:sldId id="1320" r:id="rId199"/>
    <p:sldId id="1321" r:id="rId200"/>
    <p:sldId id="1322" r:id="rId201"/>
    <p:sldId id="1323" r:id="rId202"/>
    <p:sldId id="1324" r:id="rId203"/>
    <p:sldId id="1325" r:id="rId204"/>
    <p:sldId id="1326" r:id="rId205"/>
    <p:sldId id="1327" r:id="rId206"/>
    <p:sldId id="1328" r:id="rId207"/>
    <p:sldId id="1329" r:id="rId208"/>
    <p:sldId id="1330" r:id="rId209"/>
    <p:sldId id="1331" r:id="rId210"/>
    <p:sldId id="1332" r:id="rId211"/>
    <p:sldId id="1333" r:id="rId212"/>
    <p:sldId id="1334" r:id="rId213"/>
    <p:sldId id="1335" r:id="rId214"/>
    <p:sldId id="1336" r:id="rId215"/>
    <p:sldId id="1337" r:id="rId216"/>
    <p:sldId id="1338" r:id="rId217"/>
    <p:sldId id="1339" r:id="rId218"/>
    <p:sldId id="1340" r:id="rId219"/>
    <p:sldId id="1341" r:id="rId220"/>
    <p:sldId id="1342" r:id="rId221"/>
    <p:sldId id="1343" r:id="rId222"/>
    <p:sldId id="1346" r:id="rId223"/>
    <p:sldId id="1347" r:id="rId224"/>
    <p:sldId id="1348" r:id="rId225"/>
    <p:sldId id="1349" r:id="rId226"/>
    <p:sldId id="1350" r:id="rId227"/>
    <p:sldId id="1351" r:id="rId228"/>
    <p:sldId id="1352" r:id="rId229"/>
    <p:sldId id="1353" r:id="rId230"/>
    <p:sldId id="1354" r:id="rId231"/>
    <p:sldId id="1355" r:id="rId232"/>
    <p:sldId id="1357" r:id="rId233"/>
    <p:sldId id="1358" r:id="rId234"/>
    <p:sldId id="1359" r:id="rId235"/>
    <p:sldId id="1360" r:id="rId236"/>
    <p:sldId id="1361" r:id="rId237"/>
    <p:sldId id="1455" r:id="rId238"/>
    <p:sldId id="1456" r:id="rId239"/>
    <p:sldId id="1362" r:id="rId240"/>
    <p:sldId id="1363" r:id="rId241"/>
    <p:sldId id="1364" r:id="rId242"/>
    <p:sldId id="1365" r:id="rId243"/>
    <p:sldId id="1366" r:id="rId244"/>
    <p:sldId id="1367" r:id="rId245"/>
    <p:sldId id="1368" r:id="rId246"/>
    <p:sldId id="1369" r:id="rId247"/>
    <p:sldId id="1370" r:id="rId248"/>
    <p:sldId id="1371" r:id="rId249"/>
    <p:sldId id="1372" r:id="rId250"/>
    <p:sldId id="1373" r:id="rId251"/>
    <p:sldId id="1374" r:id="rId252"/>
    <p:sldId id="1375" r:id="rId253"/>
    <p:sldId id="1376" r:id="rId254"/>
    <p:sldId id="1377" r:id="rId255"/>
    <p:sldId id="1381" r:id="rId256"/>
    <p:sldId id="1382" r:id="rId257"/>
    <p:sldId id="1383" r:id="rId258"/>
    <p:sldId id="1390" r:id="rId259"/>
    <p:sldId id="1401" r:id="rId260"/>
    <p:sldId id="1402" r:id="rId261"/>
    <p:sldId id="1403" r:id="rId262"/>
    <p:sldId id="1404" r:id="rId263"/>
    <p:sldId id="1409" r:id="rId264"/>
    <p:sldId id="1410" r:id="rId265"/>
    <p:sldId id="1411" r:id="rId266"/>
    <p:sldId id="1412" r:id="rId267"/>
    <p:sldId id="1413" r:id="rId268"/>
    <p:sldId id="1414" r:id="rId269"/>
    <p:sldId id="1415" r:id="rId270"/>
    <p:sldId id="1416" r:id="rId271"/>
    <p:sldId id="1417" r:id="rId272"/>
    <p:sldId id="1418" r:id="rId273"/>
    <p:sldId id="1419" r:id="rId274"/>
    <p:sldId id="1420" r:id="rId275"/>
    <p:sldId id="1421" r:id="rId276"/>
    <p:sldId id="1422" r:id="rId277"/>
    <p:sldId id="1423" r:id="rId278"/>
    <p:sldId id="1424" r:id="rId279"/>
    <p:sldId id="1425" r:id="rId280"/>
    <p:sldId id="1426" r:id="rId281"/>
    <p:sldId id="1427" r:id="rId282"/>
    <p:sldId id="1428" r:id="rId283"/>
    <p:sldId id="1429" r:id="rId284"/>
    <p:sldId id="1430" r:id="rId285"/>
    <p:sldId id="1431" r:id="rId286"/>
    <p:sldId id="1432" r:id="rId287"/>
    <p:sldId id="1433" r:id="rId288"/>
    <p:sldId id="1435" r:id="rId289"/>
    <p:sldId id="1457" r:id="rId290"/>
    <p:sldId id="1458" r:id="rId291"/>
    <p:sldId id="1459" r:id="rId292"/>
    <p:sldId id="1460" r:id="rId293"/>
    <p:sldId id="1461" r:id="rId294"/>
    <p:sldId id="1462" r:id="rId295"/>
    <p:sldId id="1463" r:id="rId296"/>
    <p:sldId id="1464" r:id="rId297"/>
    <p:sldId id="1465" r:id="rId298"/>
    <p:sldId id="1466" r:id="rId299"/>
    <p:sldId id="1467" r:id="rId300"/>
    <p:sldId id="1468" r:id="rId301"/>
    <p:sldId id="1469" r:id="rId302"/>
    <p:sldId id="1470" r:id="rId303"/>
    <p:sldId id="1471" r:id="rId304"/>
    <p:sldId id="1472" r:id="rId305"/>
    <p:sldId id="1473" r:id="rId306"/>
    <p:sldId id="1474" r:id="rId307"/>
    <p:sldId id="1475" r:id="rId308"/>
    <p:sldId id="1476" r:id="rId309"/>
    <p:sldId id="1477" r:id="rId310"/>
    <p:sldId id="1478" r:id="rId311"/>
    <p:sldId id="1479" r:id="rId312"/>
    <p:sldId id="1480" r:id="rId313"/>
    <p:sldId id="1481" r:id="rId314"/>
    <p:sldId id="1482" r:id="rId315"/>
    <p:sldId id="1483" r:id="rId316"/>
    <p:sldId id="1484" r:id="rId317"/>
    <p:sldId id="1485" r:id="rId318"/>
    <p:sldId id="1486" r:id="rId319"/>
    <p:sldId id="1487" r:id="rId320"/>
    <p:sldId id="1488" r:id="rId321"/>
    <p:sldId id="1489" r:id="rId322"/>
    <p:sldId id="1490" r:id="rId323"/>
    <p:sldId id="1491" r:id="rId324"/>
    <p:sldId id="1492" r:id="rId325"/>
    <p:sldId id="1493" r:id="rId326"/>
    <p:sldId id="1494" r:id="rId327"/>
    <p:sldId id="1495" r:id="rId328"/>
    <p:sldId id="1496" r:id="rId329"/>
    <p:sldId id="1497" r:id="rId330"/>
  </p:sldIdLst>
  <p:sldSz cx="9144000" cy="6858000" type="screen4x3"/>
  <p:notesSz cx="9144000" cy="6858000"/>
  <p:defaultTextStyle>
    <a:defPPr>
      <a:defRPr lang="zh-CN"/>
    </a:defPPr>
    <a:lvl1pPr algn="l" rtl="0" eaLnBrk="0" fontAlgn="base" hangingPunct="0">
      <a:spcBef>
        <a:spcPct val="0"/>
      </a:spcBef>
      <a:spcAft>
        <a:spcPct val="0"/>
      </a:spcAft>
      <a:defRPr sz="2400" kern="1200">
        <a:solidFill>
          <a:schemeClr val="tx1"/>
        </a:solidFill>
        <a:latin typeface="Arial" panose="020B0604020202020204" pitchFamily="34" charset="0"/>
        <a:ea typeface="黑体" panose="02010609060101010101" pitchFamily="49" charset="-122"/>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黑体" panose="02010609060101010101" pitchFamily="49" charset="-122"/>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黑体" panose="02010609060101010101" pitchFamily="49" charset="-122"/>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黑体" panose="02010609060101010101" pitchFamily="49" charset="-122"/>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黑体" panose="02010609060101010101" pitchFamily="49" charset="-122"/>
        <a:cs typeface="+mn-cs"/>
      </a:defRPr>
    </a:lvl5pPr>
    <a:lvl6pPr marL="2286000" algn="l" defTabSz="914400" rtl="0" eaLnBrk="1" latinLnBrk="0" hangingPunct="1">
      <a:defRPr sz="2400" kern="1200">
        <a:solidFill>
          <a:schemeClr val="tx1"/>
        </a:solidFill>
        <a:latin typeface="Arial" panose="020B0604020202020204" pitchFamily="34" charset="0"/>
        <a:ea typeface="黑体" panose="02010609060101010101" pitchFamily="49" charset="-122"/>
        <a:cs typeface="+mn-cs"/>
      </a:defRPr>
    </a:lvl6pPr>
    <a:lvl7pPr marL="2743200" algn="l" defTabSz="914400" rtl="0" eaLnBrk="1" latinLnBrk="0" hangingPunct="1">
      <a:defRPr sz="2400" kern="1200">
        <a:solidFill>
          <a:schemeClr val="tx1"/>
        </a:solidFill>
        <a:latin typeface="Arial" panose="020B0604020202020204" pitchFamily="34" charset="0"/>
        <a:ea typeface="黑体" panose="02010609060101010101" pitchFamily="49" charset="-122"/>
        <a:cs typeface="+mn-cs"/>
      </a:defRPr>
    </a:lvl7pPr>
    <a:lvl8pPr marL="3200400" algn="l" defTabSz="914400" rtl="0" eaLnBrk="1" latinLnBrk="0" hangingPunct="1">
      <a:defRPr sz="2400" kern="1200">
        <a:solidFill>
          <a:schemeClr val="tx1"/>
        </a:solidFill>
        <a:latin typeface="Arial" panose="020B0604020202020204" pitchFamily="34" charset="0"/>
        <a:ea typeface="黑体" panose="02010609060101010101" pitchFamily="49" charset="-122"/>
        <a:cs typeface="+mn-cs"/>
      </a:defRPr>
    </a:lvl8pPr>
    <a:lvl9pPr marL="3657600" algn="l" defTabSz="914400" rtl="0" eaLnBrk="1" latinLnBrk="0" hangingPunct="1">
      <a:defRPr sz="2400" kern="1200">
        <a:solidFill>
          <a:schemeClr val="tx1"/>
        </a:solidFill>
        <a:latin typeface="Arial" panose="020B0604020202020204" pitchFamily="34" charset="0"/>
        <a:ea typeface="黑体" panose="02010609060101010101" pitchFamily="49" charset="-122"/>
        <a:cs typeface="+mn-cs"/>
      </a:defRPr>
    </a:lvl9pPr>
  </p:defaultTextStyle>
  <p:extLst>
    <p:ext uri="{EFAFB233-063F-42B5-8137-9DF3F51BA10A}">
      <p15:sldGuideLst xmlns:p15="http://schemas.microsoft.com/office/powerpoint/2012/main">
        <p15:guide id="1" orient="horz" pos="2352">
          <p15:clr>
            <a:srgbClr val="A4A3A4"/>
          </p15:clr>
        </p15:guide>
        <p15:guide id="2" pos="2880">
          <p15:clr>
            <a:srgbClr val="A4A3A4"/>
          </p15:clr>
        </p15:guide>
      </p15:sldGuideLst>
    </p:ext>
    <p:ext uri="{2D200454-40CA-4A62-9FC3-DE9A4176ACB9}">
      <p15:notesGuideLst xmlns:p15="http://schemas.microsoft.com/office/powerpoint/2012/main">
        <p15:guide id="1" orient="horz" pos="2160">
          <p15:clr>
            <a:srgbClr val="A4A3A4"/>
          </p15:clr>
        </p15:guide>
        <p15:guide id="2" pos="288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33984"/>
    <a:srgbClr val="12357C"/>
    <a:srgbClr val="132584"/>
    <a:srgbClr val="00FF00"/>
    <a:srgbClr val="FFFF00"/>
    <a:srgbClr val="DDDDDD"/>
    <a:srgbClr val="93052E"/>
    <a:srgbClr val="92270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7168" autoAdjust="0"/>
  </p:normalViewPr>
  <p:slideViewPr>
    <p:cSldViewPr snapToObjects="1">
      <p:cViewPr varScale="1">
        <p:scale>
          <a:sx n="111" d="100"/>
          <a:sy n="111" d="100"/>
        </p:scale>
        <p:origin x="1572" y="114"/>
      </p:cViewPr>
      <p:guideLst>
        <p:guide orient="horz" pos="2352"/>
        <p:guide pos="2880"/>
      </p:guideLst>
    </p:cSldViewPr>
  </p:slideViewPr>
  <p:outlineViewPr>
    <p:cViewPr>
      <p:scale>
        <a:sx n="33" d="100"/>
        <a:sy n="33" d="100"/>
      </p:scale>
      <p:origin x="0" y="0"/>
    </p:cViewPr>
    <p:sldLst>
      <p:sld r:id="rId1" collapse="1"/>
      <p:sld r:id="rId2" collapse="1"/>
      <p:sld r:id="rId3" collapse="1"/>
      <p:sld r:id="rId4" collapse="1"/>
      <p:sld r:id="rId5" collapse="1"/>
      <p:sld r:id="rId6" collapse="1"/>
      <p:sld r:id="rId7" collapse="1"/>
    </p:sldLst>
  </p:outlineViewPr>
  <p:notesTextViewPr>
    <p:cViewPr>
      <p:scale>
        <a:sx n="100" d="100"/>
        <a:sy n="100" d="100"/>
      </p:scale>
      <p:origin x="0" y="0"/>
    </p:cViewPr>
  </p:notesTextViewPr>
  <p:sorterViewPr>
    <p:cViewPr>
      <p:scale>
        <a:sx n="100" d="100"/>
        <a:sy n="100" d="100"/>
      </p:scale>
      <p:origin x="0" y="6570"/>
    </p:cViewPr>
  </p:sorterViewPr>
  <p:notesViewPr>
    <p:cSldViewPr snapToObjects="1">
      <p:cViewPr varScale="1">
        <p:scale>
          <a:sx n="75" d="100"/>
          <a:sy n="75" d="100"/>
        </p:scale>
        <p:origin x="-912" y="-96"/>
      </p:cViewPr>
      <p:guideLst>
        <p:guide orient="horz" pos="2160"/>
        <p:guide pos="2880"/>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170" Type="http://schemas.openxmlformats.org/officeDocument/2006/relationships/slide" Target="slides/slide169.xml"/><Relationship Id="rId226" Type="http://schemas.openxmlformats.org/officeDocument/2006/relationships/slide" Target="slides/slide225.xml"/><Relationship Id="rId268" Type="http://schemas.openxmlformats.org/officeDocument/2006/relationships/slide" Target="slides/slide26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theme" Target="theme/theme1.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279" Type="http://schemas.openxmlformats.org/officeDocument/2006/relationships/slide" Target="slides/slide278.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248" Type="http://schemas.openxmlformats.org/officeDocument/2006/relationships/slide" Target="slides/slide247.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65" Type="http://schemas.openxmlformats.org/officeDocument/2006/relationships/slide" Target="slides/slide64.xml"/><Relationship Id="rId130" Type="http://schemas.openxmlformats.org/officeDocument/2006/relationships/slide" Target="slides/slide129.xml"/><Relationship Id="rId172" Type="http://schemas.openxmlformats.org/officeDocument/2006/relationships/slide" Target="slides/slide171.xml"/><Relationship Id="rId228" Type="http://schemas.openxmlformats.org/officeDocument/2006/relationships/slide" Target="slides/slide227.xml"/><Relationship Id="rId281" Type="http://schemas.openxmlformats.org/officeDocument/2006/relationships/slide" Target="slides/slide280.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327" Type="http://schemas.openxmlformats.org/officeDocument/2006/relationships/slide" Target="slides/slide326.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261" Type="http://schemas.openxmlformats.org/officeDocument/2006/relationships/slide" Target="slides/slide260.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17" Type="http://schemas.openxmlformats.org/officeDocument/2006/relationships/slide" Target="slides/slide316.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slide" Target="slides/slide271.xml"/><Relationship Id="rId293" Type="http://schemas.openxmlformats.org/officeDocument/2006/relationships/slide" Target="slides/slide292.xml"/><Relationship Id="rId307" Type="http://schemas.openxmlformats.org/officeDocument/2006/relationships/slide" Target="slides/slide306.xml"/><Relationship Id="rId328" Type="http://schemas.openxmlformats.org/officeDocument/2006/relationships/slide" Target="slides/slide327.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283" Type="http://schemas.openxmlformats.org/officeDocument/2006/relationships/slide" Target="slides/slide282.xml"/><Relationship Id="rId318" Type="http://schemas.openxmlformats.org/officeDocument/2006/relationships/slide" Target="slides/slide317.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308" Type="http://schemas.openxmlformats.org/officeDocument/2006/relationships/slide" Target="slides/slide307.xml"/><Relationship Id="rId329" Type="http://schemas.openxmlformats.org/officeDocument/2006/relationships/slide" Target="slides/slide328.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19" Type="http://schemas.openxmlformats.org/officeDocument/2006/relationships/slide" Target="slides/slide318.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330" Type="http://schemas.openxmlformats.org/officeDocument/2006/relationships/slide" Target="slides/slide329.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slide" Target="slides/slide308.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slide" Target="slides/slide319.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notesMaster" Target="notesMasters/notesMaster1.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handoutMaster" Target="handoutMasters/handoutMaster1.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presProps" Target="presProps.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viewProps" Target="viewProps.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303" Type="http://schemas.openxmlformats.org/officeDocument/2006/relationships/slide" Target="slides/slide302.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107" Type="http://schemas.openxmlformats.org/officeDocument/2006/relationships/slide" Target="slides/slide106.xml"/><Relationship Id="rId289" Type="http://schemas.openxmlformats.org/officeDocument/2006/relationships/slide" Target="slides/slide288.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258" Type="http://schemas.openxmlformats.org/officeDocument/2006/relationships/slide" Target="slides/slide25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tableStyles" Target="tableStyles.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6" Type="http://schemas.openxmlformats.org/officeDocument/2006/relationships/slide" Target="slides/slide5.xml"/><Relationship Id="rId238" Type="http://schemas.openxmlformats.org/officeDocument/2006/relationships/slide" Target="slides/slide237.xml"/><Relationship Id="rId291" Type="http://schemas.openxmlformats.org/officeDocument/2006/relationships/slide" Target="slides/slide290.xml"/><Relationship Id="rId305" Type="http://schemas.openxmlformats.org/officeDocument/2006/relationships/slide" Target="slides/slide304.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162" Type="http://schemas.openxmlformats.org/officeDocument/2006/relationships/slide" Target="slides/slide161.xml"/><Relationship Id="rId218" Type="http://schemas.openxmlformats.org/officeDocument/2006/relationships/slide" Target="slides/slide217.xml"/><Relationship Id="rId271" Type="http://schemas.openxmlformats.org/officeDocument/2006/relationships/slide" Target="slides/slide270.xml"/></Relationships>
</file>

<file path=ppt/_rels/viewProps.xml.rels><?xml version="1.0" encoding="UTF-8" standalone="yes"?>
<Relationships xmlns="http://schemas.openxmlformats.org/package/2006/relationships"><Relationship Id="rId3" Type="http://schemas.openxmlformats.org/officeDocument/2006/relationships/slide" Target="slides/slide207.xml"/><Relationship Id="rId7" Type="http://schemas.openxmlformats.org/officeDocument/2006/relationships/slide" Target="slides/slide231.xml"/><Relationship Id="rId2" Type="http://schemas.openxmlformats.org/officeDocument/2006/relationships/slide" Target="slides/slide205.xml"/><Relationship Id="rId1" Type="http://schemas.openxmlformats.org/officeDocument/2006/relationships/slide" Target="slides/slide46.xml"/><Relationship Id="rId6" Type="http://schemas.openxmlformats.org/officeDocument/2006/relationships/slide" Target="slides/slide216.xml"/><Relationship Id="rId5" Type="http://schemas.openxmlformats.org/officeDocument/2006/relationships/slide" Target="slides/slide215.xml"/><Relationship Id="rId4" Type="http://schemas.openxmlformats.org/officeDocument/2006/relationships/slide" Target="slides/slide210.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___.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layout/>
      <c:overlay val="0"/>
      <c:spPr>
        <a:noFill/>
        <a:ln>
          <a:noFill/>
        </a:ln>
        <a:effectLst/>
      </c:spPr>
      <c:txPr>
        <a:bodyPr rot="0" spcFirstLastPara="1" vertOverflow="ellipsis" vert="horz" wrap="square" anchor="ctr" anchorCtr="1"/>
        <a:lstStyle/>
        <a:p>
          <a:pPr>
            <a:defRPr sz="3200" b="0" i="0" u="none" strike="noStrike" kern="1200" spc="0" baseline="0">
              <a:solidFill>
                <a:schemeClr val="tx1">
                  <a:lumMod val="65000"/>
                  <a:lumOff val="35000"/>
                </a:schemeClr>
              </a:solidFill>
              <a:latin typeface="Cambria" panose="02040503050406030204" pitchFamily="18" charset="0"/>
              <a:ea typeface="+mn-ea"/>
              <a:cs typeface="+mn-cs"/>
            </a:defRPr>
          </a:pPr>
          <a:endParaRPr lang="zh-CN"/>
        </a:p>
      </c:txPr>
    </c:title>
    <c:autoTitleDeleted val="0"/>
    <c:plotArea>
      <c:layout/>
      <c:pieChart>
        <c:varyColors val="1"/>
        <c:ser>
          <c:idx val="0"/>
          <c:order val="0"/>
          <c:tx>
            <c:strRef>
              <c:f>Sheet1!$B$1</c:f>
              <c:strCache>
                <c:ptCount val="1"/>
                <c:pt idx="0">
                  <c:v>Final Score</c:v>
                </c:pt>
              </c:strCache>
            </c:strRef>
          </c:tx>
          <c:dPt>
            <c:idx val="0"/>
            <c:bubble3D val="0"/>
            <c:spPr>
              <a:solidFill>
                <a:srgbClr val="00B050"/>
              </a:solidFill>
              <a:ln w="19050">
                <a:solidFill>
                  <a:schemeClr val="lt1"/>
                </a:solidFill>
              </a:ln>
              <a:effectLst/>
            </c:spPr>
            <c:extLst>
              <c:ext xmlns:c16="http://schemas.microsoft.com/office/drawing/2014/chart" uri="{C3380CC4-5D6E-409C-BE32-E72D297353CC}">
                <c16:uniqueId val="{00000001-DEF6-4217-96A1-62A6B66D4330}"/>
              </c:ext>
            </c:extLst>
          </c:dPt>
          <c:dPt>
            <c:idx val="1"/>
            <c:bubble3D val="0"/>
            <c:spPr>
              <a:solidFill>
                <a:srgbClr val="00B0F0"/>
              </a:solidFill>
              <a:ln w="19050">
                <a:solidFill>
                  <a:schemeClr val="lt1"/>
                </a:solidFill>
              </a:ln>
              <a:effectLst/>
            </c:spPr>
            <c:extLst>
              <c:ext xmlns:c16="http://schemas.microsoft.com/office/drawing/2014/chart" uri="{C3380CC4-5D6E-409C-BE32-E72D297353CC}">
                <c16:uniqueId val="{00000003-DEF6-4217-96A1-62A6B66D4330}"/>
              </c:ext>
            </c:extLst>
          </c:dPt>
          <c:dPt>
            <c:idx val="2"/>
            <c:bubble3D val="0"/>
            <c:spPr>
              <a:solidFill>
                <a:srgbClr val="FFC000"/>
              </a:solidFill>
              <a:ln w="19050">
                <a:solidFill>
                  <a:schemeClr val="lt1"/>
                </a:solidFill>
              </a:ln>
              <a:effectLst/>
            </c:spPr>
            <c:extLst>
              <c:ext xmlns:c16="http://schemas.microsoft.com/office/drawing/2014/chart" uri="{C3380CC4-5D6E-409C-BE32-E72D297353CC}">
                <c16:uniqueId val="{00000005-DEF6-4217-96A1-62A6B66D4330}"/>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DEF6-4217-96A1-62A6B66D4330}"/>
              </c:ext>
            </c:extLst>
          </c:dPt>
          <c:dLbls>
            <c:dLbl>
              <c:idx val="0"/>
              <c:layout>
                <c:manualLayout>
                  <c:x val="-0.14562958902289128"/>
                  <c:y val="0.11300052813520262"/>
                </c:manualLayout>
              </c:layout>
              <c:spPr>
                <a:noFill/>
                <a:ln>
                  <a:noFill/>
                </a:ln>
                <a:effectLst/>
              </c:spPr>
              <c:txPr>
                <a:bodyPr rot="0" spcFirstLastPara="1" vertOverflow="ellipsis" vert="horz" wrap="square" lIns="38100" tIns="19050" rIns="38100" bIns="19050" anchor="ctr" anchorCtr="1">
                  <a:spAutoFit/>
                </a:bodyPr>
                <a:lstStyle/>
                <a:p>
                  <a:pPr>
                    <a:defRPr sz="2400" b="0" i="0" u="none" strike="noStrike" kern="1200" baseline="0">
                      <a:solidFill>
                        <a:schemeClr val="tx1">
                          <a:lumMod val="75000"/>
                          <a:lumOff val="25000"/>
                        </a:schemeClr>
                      </a:solidFill>
                      <a:latin typeface="+mn-lt"/>
                      <a:ea typeface="+mn-ea"/>
                      <a:cs typeface="+mn-cs"/>
                    </a:defRPr>
                  </a:pPr>
                  <a:endParaRPr lang="zh-CN"/>
                </a:p>
              </c:txPr>
              <c:dLblPos val="bestFit"/>
              <c:showLegendKey val="0"/>
              <c:showVal val="0"/>
              <c:showCatName val="0"/>
              <c:showSerName val="0"/>
              <c:showPercent val="1"/>
              <c:showBubbleSize val="0"/>
              <c:extLst>
                <c:ext xmlns:c15="http://schemas.microsoft.com/office/drawing/2012/chart" uri="{CE6537A1-D6FC-4f65-9D91-7224C49458BB}">
                  <c15:layout/>
                </c:ext>
                <c:ext xmlns:c16="http://schemas.microsoft.com/office/drawing/2014/chart" uri="{C3380CC4-5D6E-409C-BE32-E72D297353CC}">
                  <c16:uniqueId val="{00000001-DEF6-4217-96A1-62A6B66D4330}"/>
                </c:ext>
              </c:extLst>
            </c:dLbl>
            <c:dLbl>
              <c:idx val="1"/>
              <c:layout>
                <c:manualLayout>
                  <c:x val="0.13161616665005482"/>
                  <c:y val="-0.21272877856731334"/>
                </c:manualLayout>
              </c:layout>
              <c:spPr>
                <a:noFill/>
                <a:ln>
                  <a:noFill/>
                </a:ln>
                <a:effectLst/>
              </c:spPr>
              <c:txPr>
                <a:bodyPr rot="0" spcFirstLastPara="1" vertOverflow="ellipsis" vert="horz" wrap="square" lIns="38100" tIns="19050" rIns="38100" bIns="19050" anchor="ctr" anchorCtr="1">
                  <a:spAutoFit/>
                </a:bodyPr>
                <a:lstStyle/>
                <a:p>
                  <a:pPr>
                    <a:defRPr sz="2400" b="0" i="0" u="none" strike="noStrike" kern="1200" baseline="0">
                      <a:solidFill>
                        <a:schemeClr val="tx1">
                          <a:lumMod val="75000"/>
                          <a:lumOff val="25000"/>
                        </a:schemeClr>
                      </a:solidFill>
                      <a:latin typeface="+mn-lt"/>
                      <a:ea typeface="+mn-ea"/>
                      <a:cs typeface="+mn-cs"/>
                    </a:defRPr>
                  </a:pPr>
                  <a:endParaRPr lang="zh-CN"/>
                </a:p>
              </c:txPr>
              <c:dLblPos val="bestFit"/>
              <c:showLegendKey val="0"/>
              <c:showVal val="0"/>
              <c:showCatName val="0"/>
              <c:showSerName val="0"/>
              <c:showPercent val="1"/>
              <c:showBubbleSize val="0"/>
              <c:extLst>
                <c:ext xmlns:c15="http://schemas.microsoft.com/office/drawing/2012/chart" uri="{CE6537A1-D6FC-4f65-9D91-7224C49458BB}">
                  <c15:layout/>
                </c:ext>
                <c:ext xmlns:c16="http://schemas.microsoft.com/office/drawing/2014/chart" uri="{C3380CC4-5D6E-409C-BE32-E72D297353CC}">
                  <c16:uniqueId val="{00000003-DEF6-4217-96A1-62A6B66D4330}"/>
                </c:ext>
              </c:extLst>
            </c:dLbl>
            <c:dLbl>
              <c:idx val="2"/>
              <c:layout>
                <c:manualLayout>
                  <c:x val="0.11396923485830095"/>
                  <c:y val="0.16129321106203182"/>
                </c:manualLayout>
              </c:layout>
              <c:spPr>
                <a:noFill/>
                <a:ln>
                  <a:noFill/>
                </a:ln>
                <a:effectLst/>
              </c:spPr>
              <c:txPr>
                <a:bodyPr rot="0" spcFirstLastPara="1" vertOverflow="ellipsis" vert="horz" wrap="square" lIns="38100" tIns="19050" rIns="38100" bIns="19050" anchor="ctr" anchorCtr="1">
                  <a:spAutoFit/>
                </a:bodyPr>
                <a:lstStyle/>
                <a:p>
                  <a:pPr>
                    <a:defRPr sz="2400" b="0" i="0" u="none" strike="noStrike" kern="1200" baseline="0">
                      <a:solidFill>
                        <a:schemeClr val="tx1">
                          <a:lumMod val="75000"/>
                          <a:lumOff val="25000"/>
                        </a:schemeClr>
                      </a:solidFill>
                      <a:latin typeface="+mn-lt"/>
                      <a:ea typeface="+mn-ea"/>
                      <a:cs typeface="+mn-cs"/>
                    </a:defRPr>
                  </a:pPr>
                  <a:endParaRPr lang="zh-CN"/>
                </a:p>
              </c:txPr>
              <c:dLblPos val="bestFit"/>
              <c:showLegendKey val="0"/>
              <c:showVal val="0"/>
              <c:showCatName val="0"/>
              <c:showSerName val="0"/>
              <c:showPercent val="1"/>
              <c:showBubbleSize val="0"/>
              <c:extLst>
                <c:ext xmlns:c15="http://schemas.microsoft.com/office/drawing/2012/chart" uri="{CE6537A1-D6FC-4f65-9D91-7224C49458BB}">
                  <c15:layout/>
                </c:ext>
                <c:ext xmlns:c16="http://schemas.microsoft.com/office/drawing/2014/chart" uri="{C3380CC4-5D6E-409C-BE32-E72D297353CC}">
                  <c16:uniqueId val="{00000005-DEF6-4217-96A1-62A6B66D4330}"/>
                </c:ext>
              </c:extLst>
            </c:dLbl>
            <c:spPr>
              <a:noFill/>
              <a:ln>
                <a:noFill/>
              </a:ln>
              <a:effectLst/>
            </c:spPr>
            <c:txPr>
              <a:bodyPr rot="0" spcFirstLastPara="1" vertOverflow="ellipsis" vert="horz" wrap="square" lIns="38100" tIns="19050" rIns="38100" bIns="19050" anchor="ctr" anchorCtr="1">
                <a:spAutoFit/>
              </a:bodyPr>
              <a:lstStyle/>
              <a:p>
                <a:pPr>
                  <a:defRPr sz="2800" b="0" i="0" u="none" strike="noStrike" kern="1200" baseline="0">
                    <a:solidFill>
                      <a:schemeClr val="tx1">
                        <a:lumMod val="75000"/>
                        <a:lumOff val="25000"/>
                      </a:schemeClr>
                    </a:solidFill>
                    <a:latin typeface="+mn-lt"/>
                    <a:ea typeface="+mn-ea"/>
                    <a:cs typeface="+mn-cs"/>
                  </a:defRPr>
                </a:pPr>
                <a:endParaRPr lang="zh-CN"/>
              </a:p>
            </c:txPr>
            <c:dLblPos val="inEnd"/>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Sheet1!$A$2:$A$5</c:f>
              <c:strCache>
                <c:ptCount val="3"/>
                <c:pt idx="0">
                  <c:v>Final Exam</c:v>
                </c:pt>
                <c:pt idx="1">
                  <c:v>Assignments</c:v>
                </c:pt>
                <c:pt idx="2">
                  <c:v>Project</c:v>
                </c:pt>
              </c:strCache>
            </c:strRef>
          </c:cat>
          <c:val>
            <c:numRef>
              <c:f>Sheet1!$B$2:$B$5</c:f>
              <c:numCache>
                <c:formatCode>General</c:formatCode>
                <c:ptCount val="4"/>
                <c:pt idx="0">
                  <c:v>4</c:v>
                </c:pt>
                <c:pt idx="1">
                  <c:v>4</c:v>
                </c:pt>
                <c:pt idx="2">
                  <c:v>2</c:v>
                </c:pt>
              </c:numCache>
            </c:numRef>
          </c:val>
          <c:extLst>
            <c:ext xmlns:c16="http://schemas.microsoft.com/office/drawing/2014/chart" uri="{C3380CC4-5D6E-409C-BE32-E72D297353CC}">
              <c16:uniqueId val="{00000008-DEF6-4217-96A1-62A6B66D4330}"/>
            </c:ext>
          </c:extLst>
        </c:ser>
        <c:dLbls>
          <c:dLblPos val="bestFit"/>
          <c:showLegendKey val="0"/>
          <c:showVal val="1"/>
          <c:showCatName val="0"/>
          <c:showSerName val="0"/>
          <c:showPercent val="0"/>
          <c:showBubbleSize val="0"/>
          <c:showLeaderLines val="1"/>
        </c:dLbls>
        <c:firstSliceAng val="0"/>
      </c:pieChart>
      <c:spPr>
        <a:noFill/>
        <a:ln>
          <a:noFill/>
        </a:ln>
        <a:effectLst/>
      </c:spPr>
    </c:plotArea>
    <c:legend>
      <c:legendPos val="b"/>
      <c:legendEntry>
        <c:idx val="3"/>
        <c:delete val="1"/>
      </c:legendEntry>
      <c:layout>
        <c:manualLayout>
          <c:xMode val="edge"/>
          <c:yMode val="edge"/>
          <c:x val="5.2482414698162727E-2"/>
          <c:y val="0.92295194415131099"/>
          <c:w val="0.9"/>
          <c:h val="7.7047964278855394E-2"/>
        </c:manualLayout>
      </c:layout>
      <c:overlay val="0"/>
      <c:spPr>
        <a:noFill/>
        <a:ln>
          <a:noFill/>
        </a:ln>
        <a:effectLst/>
      </c:spPr>
      <c:txPr>
        <a:bodyPr rot="0" spcFirstLastPara="1" vertOverflow="ellipsis" vert="horz" wrap="square" anchor="ctr" anchorCtr="1"/>
        <a:lstStyle/>
        <a:p>
          <a:pPr>
            <a:defRPr sz="2000" b="0" i="0" u="none" strike="noStrike" kern="1200" baseline="0">
              <a:solidFill>
                <a:schemeClr val="tx1">
                  <a:lumMod val="65000"/>
                  <a:lumOff val="35000"/>
                </a:schemeClr>
              </a:solidFill>
              <a:latin typeface="Cambria" panose="02040503050406030204" pitchFamily="18" charset="0"/>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15.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75.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1.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2.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6.png"/></Relationships>
</file>

<file path=ppt/drawings/_rels/vmlDrawing5.vml.rels><?xml version="1.0" encoding="UTF-8" standalone="yes"?>
<Relationships xmlns="http://schemas.openxmlformats.org/package/2006/relationships"><Relationship Id="rId1" Type="http://schemas.openxmlformats.org/officeDocument/2006/relationships/image" Target="../media/image38.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42.w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45.wmf"/><Relationship Id="rId2" Type="http://schemas.openxmlformats.org/officeDocument/2006/relationships/image" Target="../media/image44.wmf"/><Relationship Id="rId1" Type="http://schemas.openxmlformats.org/officeDocument/2006/relationships/image" Target="../media/image43.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46.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55.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5778" name="Rectangle 2"/>
          <p:cNvSpPr>
            <a:spLocks noGrp="1" noChangeArrowheads="1"/>
          </p:cNvSpPr>
          <p:nvPr>
            <p:ph type="hdr" sz="quarter"/>
          </p:nvPr>
        </p:nvSpPr>
        <p:spPr bwMode="auto">
          <a:xfrm>
            <a:off x="0" y="0"/>
            <a:ext cx="396240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eaLnBrk="1" hangingPunct="1">
              <a:defRPr sz="1200" smtClean="0">
                <a:ea typeface="宋体" panose="02010600030101010101" pitchFamily="2" charset="-122"/>
              </a:defRPr>
            </a:lvl1pPr>
          </a:lstStyle>
          <a:p>
            <a:pPr>
              <a:defRPr/>
            </a:pPr>
            <a:endParaRPr lang="en-US" altLang="zh-CN"/>
          </a:p>
        </p:txBody>
      </p:sp>
      <p:sp>
        <p:nvSpPr>
          <p:cNvPr id="75779" name="Rectangle 3"/>
          <p:cNvSpPr>
            <a:spLocks noGrp="1" noChangeArrowheads="1"/>
          </p:cNvSpPr>
          <p:nvPr>
            <p:ph type="dt" sz="quarter" idx="1"/>
          </p:nvPr>
        </p:nvSpPr>
        <p:spPr bwMode="auto">
          <a:xfrm>
            <a:off x="5180013" y="0"/>
            <a:ext cx="396240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200" smtClean="0">
                <a:ea typeface="宋体" panose="02010600030101010101" pitchFamily="2" charset="-122"/>
              </a:defRPr>
            </a:lvl1pPr>
          </a:lstStyle>
          <a:p>
            <a:pPr>
              <a:defRPr/>
            </a:pPr>
            <a:endParaRPr lang="en-US" altLang="zh-CN"/>
          </a:p>
        </p:txBody>
      </p:sp>
      <p:sp>
        <p:nvSpPr>
          <p:cNvPr id="75780" name="Rectangle 4"/>
          <p:cNvSpPr>
            <a:spLocks noGrp="1" noChangeArrowheads="1"/>
          </p:cNvSpPr>
          <p:nvPr>
            <p:ph type="ftr" sz="quarter" idx="2"/>
          </p:nvPr>
        </p:nvSpPr>
        <p:spPr bwMode="auto">
          <a:xfrm>
            <a:off x="0" y="6513513"/>
            <a:ext cx="396240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defRPr sz="1200" smtClean="0">
                <a:ea typeface="宋体" panose="02010600030101010101" pitchFamily="2" charset="-122"/>
              </a:defRPr>
            </a:lvl1pPr>
          </a:lstStyle>
          <a:p>
            <a:pPr>
              <a:defRPr/>
            </a:pPr>
            <a:endParaRPr lang="en-US" altLang="zh-CN"/>
          </a:p>
        </p:txBody>
      </p:sp>
      <p:sp>
        <p:nvSpPr>
          <p:cNvPr id="75781" name="Rectangle 5"/>
          <p:cNvSpPr>
            <a:spLocks noGrp="1" noChangeArrowheads="1"/>
          </p:cNvSpPr>
          <p:nvPr>
            <p:ph type="sldNum" sz="quarter" idx="3"/>
          </p:nvPr>
        </p:nvSpPr>
        <p:spPr bwMode="auto">
          <a:xfrm>
            <a:off x="5180013" y="6513513"/>
            <a:ext cx="396240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smtClean="0">
                <a:ea typeface="宋体" panose="02010600030101010101" pitchFamily="2" charset="-122"/>
              </a:defRPr>
            </a:lvl1pPr>
          </a:lstStyle>
          <a:p>
            <a:pPr>
              <a:defRPr/>
            </a:pPr>
            <a:fld id="{8EAE1928-9D4C-49B6-AAF6-367633392B04}" type="slidenum">
              <a:rPr lang="en-US" altLang="zh-CN"/>
              <a:pPr>
                <a:defRPr/>
              </a:pPr>
              <a:t>‹#›</a:t>
            </a:fld>
            <a:endParaRPr lang="en-US" altLang="zh-CN"/>
          </a:p>
        </p:txBody>
      </p:sp>
    </p:spTree>
    <p:extLst>
      <p:ext uri="{BB962C8B-B14F-4D97-AF65-F5344CB8AC3E}">
        <p14:creationId xmlns:p14="http://schemas.microsoft.com/office/powerpoint/2010/main" val="331627121"/>
      </p:ext>
    </p:extLst>
  </p:cSld>
  <p:clrMap bg1="lt1" tx1="dk1" bg2="lt2" tx2="dk2" accent1="accent1" accent2="accent2" accent3="accent3" accent4="accent4" accent5="accent5" accent6="accent6" hlink="hlink" folHlink="folHlink"/>
  <p:hf hdr="0" ftr="0" dt="0"/>
</p:handoutMaster>
</file>

<file path=ppt/ink/ink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cm"/>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cm"/>
          <inkml:channelProperty channel="T" name="resolution" value="1" units="1/dev"/>
        </inkml:channelProperties>
      </inkml:inkSource>
      <inkml:timestamp xml:id="ts0" timeString="2022-12-05T06:31:37.504"/>
    </inkml:context>
    <inkml:brush xml:id="br0">
      <inkml:brushProperty name="width" value="0.05292" units="cm"/>
      <inkml:brushProperty name="height" value="0.05292" units="cm"/>
      <inkml:brushProperty name="color" value="#FF0000"/>
    </inkml:brush>
  </inkml:definitions>
  <inkml:trace contextRef="#ctx0" brushRef="#br0">5109 11881 23 0,'0'0'42'0,"0"0"9"15,0 0 29-15,0 0 26 16,0 0 18-16,0 0-22 15,0 0-12-15,-2 4-33 16,-2 0-21-16,0 0 3 16,-6-2 41-1,-3-2 22-15,-7 0-16 0,-11 0-7 16,-9 0-28-16,-20-14-19 15,-30-8-31-15,-34-4 0 16,-30-6 11-16,9 0-5 16,27 3-7-1,36 3 6-15,21-1 21 0,-5-16-1 0,-3-14-3 16,-7-33-11 15,18-34-10-31,29-30-2 0,26-10-2 0,20 5-4 0,47 19 5 16,25 17-12 15,30 5 12-31,31 2-9 0,35 5 1 0,25 13 9 0,8 14 7 31,0 24 5-31,-4 20-11 0,-4 18 0 16,-3 14-1-16,-9 6 10 0,-12 2-4 15,-13 0-5 1,-32 10-1-16,-34 5 1 0,-34 0-1 15,-15 5 0-15,4 6 1 32,0 4-1-32,1 8 10 0,-12 5-9 0,-15 4 26 0,-11 9 20 15,-15 4 11 16,-10 9 3-31,0 4-16 0,-29 8 7 0,-23 19-13 0,-35 30-5 32,-61 32-8-17,-39 20 0-15,-27 1-18 0,-8-11-8 0,12-24-12 0,5-15-3 31,5-15 13-31,8-10-8 0,15-15-12 16,16-21-26-16,15-27-45 0,22-34-12 16,35-11-193-1,24-11-522-15</inkml:trace>
  <inkml:trace contextRef="#ctx0" brushRef="#br0" timeOffset="1848.1058">18685 11831 430 0,'-118'28'223'0,"-27"14"-122"15,-26 10-92-15,3 11 24 16,12 7-14-16,0 3-2 16,3 0 11-1,3-9 15-15,4-14 18 0,-3-13 30 16,-10-17-10-1,-8-17-29-15,-16-3-25 0,-2-10-27 16,2-28-23-16,8-23 17 16,10-22-18-1,11-31 16-15,27-24 8 0,31-21 29 0,34-18-11 16,41-17-17 15,24-13 24-31,59-14 1 0,45-3-24 0,41 0-1 16,37 6-1-16,26 23 0 0,27 22 16 31,19 32-16-31,5 38 1 0,6 32 5 0,-6 35 4 15,-7 30 6 17,-10 8-15-32,-16 32 17 0,-15 10-11 0,-20 5-7 0,-24 1-1 15,-23 1 0-15,-34-4 1 31,-28-7 0-31,-19-4 13 0,-10 2 29 0,2 12 0 0,4 8-4 16,1 11-21 15,-14 1 12-31,-6-4-1 0,-10-2 7 0,-6-2-6 0,-5-4-9 16,-7 0-8 15,-2 1-5-31,-3 1 2 0,-6 5 0 0,-4 2 4 0,0 7-4 16,0 4 17-1,-11 4-7-15,-2 2 0 0,-3-3 0 16,0-5-5-16,-2-5 5 15,-3-9-8 1,-8-6-1 0,-9-4-10-16,-14-4 6 0,-13 0-6 0,-17-2-12 15,-9 3-30 1,-5-1-29-16,2-2 17 0,7-2 19 0,8-2-13 15,-29 8-92-15,21-10-96 32,5-6-337-32</inkml:trace>
  <inkml:trace contextRef="#ctx0" brushRef="#br0" timeOffset="5491.3141">13536 11872 409 0,'0'0'247'0,"0"0"-183"0,0 0 2 16,0 0 73 0,0 0-14-16,0 0-55 0,0 0-46 15,7 0-15-15,1 0-8 16,6 9 0-16,6 7 29 0,0 8-2 15,4 6-9-15,1 4 16 32,-1 6 18-32,-1 4-2 0,-1 1-15 0,-4 0 0 15,0 4-11 1,-5-1-2-16,-1 0 22 0,-6 0-10 15,-2 3 0-15,-4-1 22 32,0 1-6-32,0 2-13 0,-10-1-12 0,-11 4 5 15,-3-2-3-15,-10 2-3 31,-3-3-5-31,-9-5-4 0,-4-2-5 16,-8-6 3-16,-7-5 5 0,-1 1 3 31,-7-7 6-31,3 0-10 0,-3-2 6 0,-6 1 0 0,-2 3-2 16,-5-1-13 15,-21 7 0-31,-26 10-9 0,-23 7 6 0,-7 0-6 0,27-10 0 16,34-15 0 15,33-8 1-31,1-5-1 0,-28 6 1 0,-28 2 1 0,-32 4-1 15,-2-2-1 1,8-3 0-16,15-8-12 0,12-4 11 16,3-7-14-16,2-4 2 15,-1 0-3 1,-1 0-29-16,0-7-5 0,20-1 10 15,10-2 21-15,-19-4 6 0,16-4 3 32,0-1 10-32,-11-9-1 0,27-3-1 0,-8-11 1 15,-2-14-8 1,12-9 2-1,5-28-3-15,13-32 2 0,14-31 0 0,20-16 6 16,23 3-8 15,0 21 9-31,21 41-8 0,6 23-1 0,2 21-3 0,8 6 5 16,17-14 1-1,35-20 1-15,42-21 6 0,37 1-8 16,12 9 1-16,-2 19 7 31,-15 17-6-31,-14 15 5 0,9 7-8 0,3 4 3 16,6 8 6-16,5 13-12 0,3 8 12 31,2 11 0-31,-11 0-2 0,-12 21 2 0,-13 2-1 16,-17 4 0-16,-3-5 1 31,-19-2-1-31,-17-1 1 0,-18-2 0 0,-5 5 0 15,10 8 0 17,5 6 0-32,4 7-6 0,-6 1 6 0,-8-3 0 0,-5-1 0 15,-4-4-1-15,-4 0 1 31,-2-1 0-31,-8-1 0 0,-2-2 0 0,-1-2 1 0,-4-2-1 16,3-6 0 15,1-2 0-31,-1-3-1 0,-5-5 1 0,-4-3 1 0,-7 5-1 16,-10-1-158-1,-12-1-373-15</inkml:trace>
  <inkml:trace contextRef="#ctx0" brushRef="#br0" timeOffset="8761.5012">10820 4892 176 0,'0'0'123'0,"0"0"-74"16,0 0 14-16,0 0 50 31,0 0 11-31,0 0-39 0,-18-18-33 0,18 17-23 15,0 1-21-15,0-2-7 32,13-2 7-32,14-3 34 0,9 1-13 0,13 0-6 15,13 3-9 1,32-1 1-16,39-3 22 0,44-9 9 0,14-4 1 15,-25-2-5 17,-44 3-9-32,-51 4-14 0,-13 3-2 0,7-2-2 0,-1 2 8 15,5-2 6 16,-9 4 1-31,-10 2-10 0,-8 2 2 0,-7 0-10 0,-6 2-2 16,-4-2-9 15,-6 2 5-31,-3 0-6 0,-9 2-58 0,-4-2-156 0,-3 2-447 31</inkml:trace>
  <inkml:trace contextRef="#ctx0" brushRef="#br0" timeOffset="16608.95">7170 9896 377 0,'0'0'43'0,"0"0"2"0,0 0 43 0,0 0-28 31,0 0-2-31,0 0-20 0,-12-9-15 0,43-28 27 16,33-39 34-16,38-49 17 31,56-48-33-31,34-23-25 0,28 6-18 0,6 19-16 16,-14 37 4-1,-8 24-6 1,-11 26 2-16,-6 25-9 0,0 24 1 0,6 16 2 31,13 15 3-31,16 4-5 0,3 10-1 0,1 16 1 16,-10 2-1-16,-10 2 1 46,3-2-1-46,1-4 0 0,4-1 1 0,7-3 0 0,-7 2-1 0,-10-3 0 16,-9 2 10 0,-19 1 10-16,-7 2 21 0,-5 4-5 0,-10 8-7 15,0 10-10-15,0 5-10 31,1 9-8-31,9-1 8 0,-10 6-9 0,-10-7 1 16,-13-6-1 15,-26-12 6-31,-18-10 10 0,-20-8 2 0,-5-2 16 0,7 5 6 16,5 2-13-1,-3 1-9-15,-11-3-9 0,-19-3-2 16,-13-6-7-16,-28 0-58 31,-15-5-200-31,-30-2-567 0</inkml:trace>
  <inkml:trace contextRef="#ctx0" brushRef="#br0" timeOffset="17344.9921">13079 8113 616 0,'0'0'282'0,"0"0"-138"0,0 0-45 0,142-106 3 16,-96 74 14 15,-3 4-7-31,1 2-52 0,-2 2-35 0,-5 1-12 0,-3 3-10 16,-8 7-93-1,-9 2-144-15,-9 8-146 0,-8 3-221 16</inkml:trace>
  <inkml:trace contextRef="#ctx0" brushRef="#br0" timeOffset="17543.0035">13225 7797 352 0,'0'0'207'0,"0"0"-64"0,0 0 71 16,0 0 30-1,0 0-51-15,0 0-91 0,0 0-59 0,-16 75-1 16,28-19 6-1,2 10-5 1,-1 9-20-16,-1-1-20 0,-3-6-3 0,6-1-147 16,-3-20-145-1,-4-18-264-15</inkml:trace>
  <inkml:trace contextRef="#ctx0" brushRef="#br0" timeOffset="17878.0226">13529 8155 160 0,'0'0'349'16,"0"0"-112"-16,0 0-19 15,0 0-34-15,0 0-54 0,85-106-5 16,-77 76-67-16,-1-4-19 31,-4-2-23-31,-3 1 0 0,0 3-3 0,-10 6 0 16,-9 8 2-1,-11 8-6-15,-2 10-9 0,-2 6-3 16,-1 28-37-16,6 8-5 31,6 9 25-31,13 1 11 0,6-2-1 0,4-6-1 16,10-4 11-16,15-6 0 31,6-8 0-31,4-7 0 0,1-6-1 0,-1-9 1 0,-3-4-2 16,-1 0-17 15,-2-17-71-31,-5-10-60 0,1-27-137 0,-8 6-121 0,-5 2-5 0</inkml:trace>
  <inkml:trace contextRef="#ctx0" brushRef="#br0" timeOffset="18130.037">13750 7900 80 0,'0'0'372'15,"0"0"-89"1,0 0-57-16,0 0-97 0,0 0-80 15,0 0-5-15,0 0 31 16,-5 86-36 0,21-73-27-16,5-4-10 0,-2-2 13 15,3-3-5-15,3-2 2 31,-5 1-5-31,0-2-1 0,-4 5-6 0,-3 1 1 0,-4 10 1 16,-7 4 15 15,-2 12 9-31,0 7-4 0,-17 6-22 0,-19 10-59 0,7-11-202 31,2-16-412-31</inkml:trace>
  <inkml:trace contextRef="#ctx0" brushRef="#br0" timeOffset="19159.0959">13942 7941 608 0,'0'0'228'0,"0"0"-120"31,0 0 4-31,0 0-30 0,0 0 5 16,0 0 10-16,0 0-48 0,75-91-9 31,-48 69-16-31,0 0-9 0,0 4-7 0,-5 2-8 15,-2 4-62 1,-6 2-83-16,-8 7-145 0,-4 0-310 0</inkml:trace>
  <inkml:trace contextRef="#ctx0" brushRef="#br0" timeOffset="19379.1084">14031 7754 111 0,'0'0'525'0,"0"0"-396"0,0 0 12 15,38 134 50 1,-28-78 3 0,4 1-52-16,-3-1-37 0,0-8-41 0,-1-6-32 15,-4-10-22-15,0-6-10 31,3-5-16-31,-1-5-138 0,-4-9-256 0</inkml:trace>
  <inkml:trace contextRef="#ctx0" brushRef="#br0" timeOffset="20105.1498">14881 7806 777 0,'0'0'189'16,"0"0"-49"-1,0 0 37-15,-120-9 14 0,96 9-52 16,6 9-52 0,7 19-40-16,7 12-20 0,4 13-21 15,0 2-6-15,17 4 0 16,5-9-1-1,6-10-9-15,1-10 9 0,-6-10 0 0,0-10 0 16,-3-4-5 0,-2-6 6-16,-4 0-15 0,-4 0-15 15,2-8 11-15,-4-7-5 31,6-6-40-31,4-14-107 0,-3 3-148 16,1 3-458-16</inkml:trace>
  <inkml:trace contextRef="#ctx0" brushRef="#br0" timeOffset="20868.1936">15114 7743 205 0,'0'0'312'0,"0"0"-112"0,0 0 33 16,0 0-42-1,0 0-13-15,0 0-83 0,-81 107-38 16,75-58-16-16,3 1-15 31,3-5-17-31,0-7-8 0,9-9-1 0,7-11-1 16,1-9-5-1,4-9 6-15,-1 0-2 0,0-9-8 16,2-17 9-16,-4-8 0 16,-5-4-19-1,-2-7-6-15,-8 3-12 0,-3 1-1 16,0 4 4-16,0 9 10 15,0 10 9 1,0 5 16-16,-1 12 12 0,1 1 37 16,0 0-10-16,0 14-30 0,8 6 7 31,7 6 23-31,5 1-14 0,3-3-5 0,0-5-11 15,0-2-7 17,0-10 3-32,-4-3-5 0,1-4-58 0,1-4-45 0,-6-21-66 15,3-10-60 1,-5-7-31-16,-1-5-65 0,-6 4 155 15,-6 5 94-15,0 10 76 0,0 8 189 32,-8 14 98-32,-6 6-13 0,3 0-22 15,-3 20-93-15,3 10-68 31,5 5-12-31,1 4-31 0,5-7-16 0,0-4-25 0,5-10-7 16,12-8-6 15,3-7-2-31,3-3-12 0,-4 0 3 0,1 0 8 0,-1-7 8 16,-6 5-1 15,-4 2-6-31,-5 0 8 0,-4 22 0 0,0 12 41 0,0 10-24 16,-13 5-8-1,-2-5-9-15,1-6-70 0,1-16-182 0,3-12-162 16,6-10-268-16</inkml:trace>
  <inkml:trace contextRef="#ctx0" brushRef="#br0" timeOffset="21159.2103">15660 7834 370 0,'0'0'219'0,"0"0"-66"0,0 0 15 15,0 0-19 1,0 0-12-16,0 0-12 0,0 0-38 16,93-87-23-16,-93 68-19 31,0 2-24-31,0 5-3 0,-11 1-14 0,-9 7-4 15,-9 4-59-15,2 0-20 16,-2 10 23 0,9 16 31-16,5 8 25 0,5 11 1 0,6 0 24 31,4-1 12-31,0-5 7 0,0-8 5 15,16-8-21-15,-1-11-17 16,8-6-9-16,-1-6 5 16,5-2 19-16,-1-19-18 0,1-6-8 46,-3-9-61-46,8-27-110 0,-10 7-126 0,-5 6-285 0</inkml:trace>
  <inkml:trace contextRef="#ctx0" brushRef="#br0" timeOffset="21414.2249">15866 7539 626 0,'0'0'306'0,"0"0"-88"15,0 0-53-15,0 0-59 16,0 0-10-16,-33 121-23 0,33-93-53 31,6-9-18-31,17-6-2 0,4-9-17 0,2-4-13 16,2 0 9-1,0 0 7-15,0-6 1 0,-2 6 7 16,-4 0 4-16,-5 8 2 16,-7 19 0 15,-10 13 20-31,-3 10 11 0,-14 38-31 0,-12-14-89 0,-5-4-278 31</inkml:trace>
</inkml:ink>
</file>

<file path=ppt/ink/ink1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cm"/>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cm"/>
          <inkml:channelProperty channel="T" name="resolution" value="1" units="1/dev"/>
        </inkml:channelProperties>
      </inkml:inkSource>
      <inkml:timestamp xml:id="ts0" timeString="2022-12-05T06:38:06.153"/>
    </inkml:context>
    <inkml:brush xml:id="br0">
      <inkml:brushProperty name="width" value="0.05292" units="cm"/>
      <inkml:brushProperty name="height" value="0.05292" units="cm"/>
      <inkml:brushProperty name="color" value="#FF0000"/>
    </inkml:brush>
  </inkml:definitions>
  <inkml:trace contextRef="#ctx0" brushRef="#br0">11522 5323 611 0,'0'0'200'0,"0"0"-31"0,0 0 61 16,0 0-4-16,0 0-45 31,-15 0-55-31,15 0-49 0,0 9-34 0,12 18-21 16,13 12 42-1,9 16-5-15,3 3-14 0,4 9-5 16,1 0-26-16,-2-5-2 16,-5-6-6-1,-4-8-6-15,-6-8-105 0,-7-7-63 16,-9-8-93-16,-7-9-235 31,-2-10-311-31</inkml:trace>
  <inkml:trace contextRef="#ctx0" brushRef="#br0" timeOffset="239.0134">11444 5292 624 0,'0'0'282'16,"0"0"-136"-16,0 0-9 15,0 0 10 1,53-108-43-16,-33 91-44 0,3 1-33 16,-1 4-5-16,4 7-22 15,-1 5-53-15,0 11-142 16,-7 17-205-16,-7 5-280 0</inkml:trace>
  <inkml:trace contextRef="#ctx0" brushRef="#br0" timeOffset="372.0209">11584 5628 550 0,'0'0'137'0,"0"0"-52"0,0 0 71 0,0 0-17 0,0 0-36 15,120-106-54-15,-84 70-30 16,11-4-19-1,-9 8-233-15,-7 10-335 0</inkml:trace>
  <inkml:trace contextRef="#ctx0" brushRef="#br0" timeOffset="729.0417">11891 5518 373 0,'0'0'283'0,"0"0"-172"16,0 0-2-16,0 106 44 15,5-77-14-15,7-5-86 31,0-4-21-31,5-6-19 0,0-7-3 0,-1-4 1 16,1-3-11 0,-3 0-32-16,-3-12-10 0,-5-11 16 15,-3-3-3-15,-3-3 17 31,0 2 11-31,0 5-2 0,0 8 6 0,0 6 24 16,0 8 28 0,0 0-30-16,3 0-10 0,10 14 19 0,5 3 16 15,-1 1-27-15,1-4-23 31,-3-5 0-31,2-6-67 0,-7-3-101 16,-5-18-138-16,-3-2-294 16</inkml:trace>
  <inkml:trace contextRef="#ctx0" brushRef="#br0" timeOffset="1160.0664">11945 5267 178 0,'0'0'300'0,"0"0"-192"0,0 0 0 0,0 0 29 15,0 0-11-15,0 0-18 16,138 92-15-16,-107-61-12 15,-2-4-14-15,-4 2-21 16,-5-8-23-16,-5-4-11 31,-3-7-12-31,-5-6 10 0,-5-2-10 0,0-2-34 16,-2 0-35-1,0-2-28-15,0-12 36 0,0 0-3 16,0 0-23-16,0 0 34 16,0 2 21-1,2 2 18-15,2 1-2 0,1 2 9 16,0 1-1-16,1 4 8 15,-1 0 16 17,-1 2 24-32,0 0 12 0,1 0 9 0,-3 9 13 0,3-1-6 0,-4 1-38 15,2-1-2 1,0-4-18-16,-1 0-10 0,2-4-2 15,0 0 1-15,1 0-9 32,-1 0-7-17,1-4-14-15,-3-11-2 0,-2-4-44 0,0 1-90 0,0 4-197 31</inkml:trace>
  <inkml:trace contextRef="#ctx0" brushRef="#br0" timeOffset="1471.0838">12286 5216 163 0,'0'0'130'0,"0"0"37"15,0 0 22-15,0 0-18 16,0 0-28-1,0 0-10-15,39 106-49 0,-24-86-28 0,-2-3-28 16,3-6-19 15,-5-8-9-31,-1-3-55 0,-4-7-65 0,-4-13-88 0,-2-4-188 0</inkml:trace>
  <inkml:trace contextRef="#ctx0" brushRef="#br0" timeOffset="1637.0936">12286 5216 257 0,'39'-97'270'0,"-16"135"-100"0,4 8-31 0,0 3-5 0,0-3-66 16,0-8-45 15,-3-8-14-31,-2-10-9 0,-4-8-41 0,-3-7-82 16,-3-5-35 15,-3-11-75-31,-3-5-39 0</inkml:trace>
  <inkml:trace contextRef="#ctx0" brushRef="#br0" timeOffset="1801.103">12643 5234 160 0,'0'0'162'0,"0"0"-9"0,0 0-31 16,0 0-23-16,0 0-42 31,82-119-38-31,-73 103-12 0,-4 2-7 0,-5 2-117 16,-5 4-144-1,-11 2-79-15</inkml:trace>
  <inkml:trace contextRef="#ctx0" brushRef="#br0" timeOffset="1889.1081">12616 5103 338 0,'0'0'254'0,"0"0"-88"0,0 0-23 0,44 119 14 0,-13-77-2 31,5 0-51-31,3 0-12 0,0-6-50 0,1-6-29 15,3-10-2 17,-3-8-11-32,14-12-58 0,-12-4-168 0,-7-15-589 0</inkml:trace>
  <inkml:trace contextRef="#ctx0" brushRef="#br0" timeOffset="2352.1345">13649 5009 582 0,'0'0'356'15,"0"0"-227"-15,0 0-70 32,0 0 77-32,77 152-31 0,-50-93-50 0,-4-6-34 15,2-6-10 1,-3-8-11-16,-3-10-25 15,-13-8-116-15,-6-10-134 0,0-9-336 32</inkml:trace>
  <inkml:trace contextRef="#ctx0" brushRef="#br0" timeOffset="2530.1447">13748 5021 502 0,'0'0'246'16,"0"0"-72"-1,0 0-18-15,0 0-37 0,0 0-3 16,0 0-52-1,0 0-44-15,125-96-4 0,-112 94-16 16,-5 2-73-16,0 12-202 31,-8 6-345-31</inkml:trace>
  <inkml:trace contextRef="#ctx0" brushRef="#br0" timeOffset="2700.1545">13807 5199 373 0,'0'0'194'0,"0"0"22"16,0 0-47-16,0 0-56 15,0 0-29-15,0 0-38 16,110-113-27-16,-90 102-18 16,-2 11-1 15,-4 0-204-31,-8 10-290 0</inkml:trace>
  <inkml:trace contextRef="#ctx0" brushRef="#br0" timeOffset="2867.1639">13894 5467 108 0,'0'0'378'0,"0"0"-262"0,0 0-21 15,0 0 28-15,0 0-15 32,0 0-26-32,0 0-45 0,105-73-11 0,-81 43-26 15,-1-2-109 1,0-4-86-16,-8 10-109 0</inkml:trace>
  <inkml:trace contextRef="#ctx0" brushRef="#br0" timeOffset="3458.1978">14106 5167 130 0,'0'0'404'0,"0"0"-182"31,0 0-66-31,0 0-68 0,0 0-17 16,0 0 4-16,0 0-28 0,58 122-5 16,-38-101-3-1,-2-8-26-15,-2-2 0 0,-3-7-7 0,-5-4-5 16,0 0 9 15,-8-18 3-31,0-13 13 0,0-10-7 0,0-8-13 16,0-1-5-16,0 2 5 0,0 8-6 31,4 10 0-31,7 12-11 15,5 12-1-15,1 6 2 0,2 0 10 0,-2 10 49 32,-1 7 5-32,-5-3-18 0,-4-1-12 15,-2-7-24-15,-3-2 2 0,0-4-2 31,-2 0-17-31,0 0-62 0,2-14 5 0,0-7 28 16,7 2-14 15,1 5-3-31,5 6 34 0,1 8 3 16,1 0 6 15,1 6 20-31,-1 10 1 0,2-2 15 0,-2-4-10 0,-1-6-6 0,2-4 2 0,-5 0-1 0,-2-6-1 16,-7-12-25 15,-1-6-12-31,-3-2 6 0,0 0 2 0,0 6 18 0,0 8 2 15,0 6 9 1,0 6 52-16,0 0 0 0,0 0-18 16,0 7-16-16,0 0 53 31,0-1 6-31,0-2-9 0,0-4 0 0,-5 1-40 15,3-1-28 1,-2 0-67 0,-1-7-111-16,5-11-201 0,0 0-164 0</inkml:trace>
  <inkml:trace contextRef="#ctx0" brushRef="#br0" timeOffset="3659.2093">14665 4792 101 0,'0'0'257'16,"0"0"-61"-16,0 0-33 0,0 0-1 16,0 0-23-16,0 0-32 15,114 44-23-15,-98-27-5 16,-5-3-29-1,-4-4-17-15,-3-5-13 0,-4-5 21 0,0 0 69 16,0 0 29-16,0 0-4 31,0-11-29-31,0-13-78 0,0-7-28 0,0-7-19 16,6-8-129-1,15 10-115-15,-3 10-403 0</inkml:trace>
  <inkml:trace contextRef="#ctx0" brushRef="#br0" timeOffset="4460.2551">15648 4246 952 0,'0'0'312'16,"0"0"-245"-16,52 189 15 15,-10-57 42-15,-2-3-5 32,-6-27-71-32,-11-32-23 0,-2-25-3 0,-1-1-22 15,2-3 0 1,0 0-42-16,-7-17-89 0,-5-12-106 0,-10-9-280 0</inkml:trace>
  <inkml:trace contextRef="#ctx0" brushRef="#br0" timeOffset="4670.2671">15691 4376 576 0,'0'0'233'15,"0"0"-90"1,0 0 32-1,0 0-67-15,0 0-31 0,0 0-38 0,0 0-26 16,133-92 3-16,-110 89-16 16,-2 6-94-1,-4 14-145-15,-9 7-305 0</inkml:trace>
  <inkml:trace contextRef="#ctx0" brushRef="#br0" timeOffset="4800.2746">15751 4680 660 0,'0'0'304'16,"0"0"-231"-1,0 0 11-15,0 0 0 0,0 0-36 16,0 0-12-16,120-114-36 16,-80 82-24-1,18 1-209-15,-11 12-154 16,-7 2-165-16</inkml:trace>
  <inkml:trace contextRef="#ctx0" brushRef="#br0" timeOffset="5137.2936">16128 4522 199 0,'0'0'365'0,"0"0"-157"0,0 0-52 15,-50 132-36 1,46-90 29-16,4-2-55 0,0-6-26 16,6-10-24-16,10-7-27 31,-1-4-15-31,4-6 5 0,-4-7 0 0,-1 0-7 0,-1-7-7 31,1-14 4-31,-6-8 2 0,-1-3-19 0,-3-3 8 16,-4 0 3-16,0 5 9 31,0 10 0-31,0 7 0 0,0 8 12 15,2 5 33 17,3 2-42-32,6 20 11 0,4 6 21 0,4 0-16 0,1-1-19 0,1-4-51 15,2-9-68 16,2-11-137-31,-8-3-260 0,-3 0-54 0</inkml:trace>
  <inkml:trace contextRef="#ctx0" brushRef="#br0" timeOffset="5263.3011">16388 4606 603 0,'0'0'316'16,"0"0"-176"-1,0 0-36-15,0 0-70 0,0 0-12 16,0 0-22 15,0 0-11-31,41 92-130 0,-33-92-156 0,-1 0-191 0</inkml:trace>
  <inkml:trace contextRef="#ctx0" brushRef="#br0" timeOffset="5385.308">16388 4606 348 0,'72'32'279'0,"-72"-32"-187"15,0-2 6-15,0 0 11 16,2-2-104-16,-2-9-5 31,0-18-43-31,0-1-188 0,0 0-311 0</inkml:trace>
  <inkml:trace contextRef="#ctx0" brushRef="#br0" timeOffset="6227.3562">16352 4128 576 0,'0'0'149'0,"0"0"-91"0,48 141 36 0,-23-69 66 16,2-2-30 15,2-5-21-31,-2-13-63 0,0-14-24 0,0-14-21 0,-5-12 1 16,0-10-2-16,-6-2-70 0,-1-8-43 15,-3-16-26 16,-4-5-17-31,-1 0-34 0,-1 3 63 0,2 5 117 0,-3 10 10 16,7 8 43-16,-2 3 78 16,3 8 35-16,0 16-26 31,3 2-29-31,-3 1-1 15,3-4-38-15,-5-6-40 0,3-7-16 0,-4-8-6 32,-1-2-62-32,1-6-37 0,-6-17-2 0,-2-4-12 0,0-4-20 15,-2 6 37-15,2 0 65 31,0 11 31-31,3 4 30 0,-1 7 16 0,4 3 37 16,0 0 9-16,3 0 1 31,1 0-40-31,1 0-28 0,0 0-11 0,1-9-14 16,-2-5 0-1,0 0-46 1,-1-4-31-16,-2 4 17 0,-3 6 21 0,4 5 20 0,-2 3 19 31,1 3 29-31,3 13 33 0,-4 4-6 0,1-2 22 16,-1-4-46-16,0-5-25 31,-1-7-6-31,1-2-1 0,2 0-51 0,-2-5 6 16,3-11-8-16,2-2 14 31,1 2 1-31,0 4 15 0,-1 2 12 0,2 1 11 0,1 3 10 15,-3 2 19 1,1-5 2-16,-1-1-9 16,1-5-7-16,-5-4 3 31,-1-3-6-31,-6 0 4 0,-2 0-6 0,0 1 3 0,-8 8-6 15,-13 5 3 1,-2 8-1-16,0 0 16 0,4 15 48 16,5 18-10-16,7 7 23 15,7 4-1 16,0-1 2-31,2-3-22 0,13-7-34 0,6-7-5 0,-1-10-19 16,2-5-4 0,0-10-3-16,3-1-1 0,3-7-96 15,-7-14-229-15,-5 2-554 31</inkml:trace>
  <inkml:trace contextRef="#ctx0" brushRef="#br0" timeOffset="6352.3633">17509 4342 922 0,'0'0'202'0,"0"0"-124"0,0 0-78 0,0 0-50 16,0 0-1020-1</inkml:trace>
  <inkml:trace contextRef="#ctx0" brushRef="#br0" timeOffset="10631.6081">5627 6723 430 0,'0'0'121'16,"0"0"-84"-1,0 0 67-15,0 0 61 0,0 0-15 16,0 0-31 0,0 0-14-16,75 38 14 0,-53-10-10 15,7 6-16 1,0 4-26-16,3 4-22 0,-1-3-13 15,0 1-9-15,-2 0-9 32,-4-3-7-32,-2-4-1 0,-4-3-6 0,-3-3 6 15,-5-1 3 16,-7-4-2-31,-2-1 11 0,-2 3 12 0,0 8-2 0,0 5 4 16,-6 9-23 0,-11 6 4-16,-2 2-13 0,-3 0 2 15,-5-2 7-15,0-5-2 0,-4-2 5 31,-1-2-12-15,-1 2 0-16,0-4 0 0,-5 5 2 0,-2 3 4 0,-8 4-6 31,-4 3-20-31,-1 1 1 0,-8-1 18 16,-3-6 1-16,-10 0 7 0,-9-4-7 31,-5-2 0-31,-13-1-1 0,-22-3 0 16,-21-7 0-16,-19 0 0 0,13-11-21 15,33-8 21 16,34-3 0-31,17-7 0 0,-17-1 1 0,-26-2-1 0,-32-1 1 0,-19 0-27 16,-5-4-7 0,9-5-26-16,4 3 3 0,12 6-3 15,-1 0-8-15,21 0 23 31,27 0 32-31,26 0 13 0,5-6 0 0,-9-4 0 16,-9-5 0-16,-3-6 6 31,3-3-5-31,4-8-1 0,4-2-8 0,3-5 8 16,7-2-1-16,4-3 0 31,4-4 1-31,4-5-1 0,2-1-1 0,4 0 0 0,7-3 2 16,0 1-1 15,8-2 0-31,5-2 1 0,2 0 1 0,6 0 6 0,5-3-6 15,7 2 0 1,4-4 0-16,0-1 0 0,6-4 0 16,25-6 0-16,11-4 15 15,28-21 0 1,1 7 9-16,12-2-13 0,6 0 1 15,-7 19-3-15,14-3-3 16,2 14-6 0,18 8 5-1,29 8-5-15,42 10 6 0,8 8-6 0,-10 14 14 16,-26 10-8-1,-50 5 2-15,-24 1-1 0,-18 1-6 16,-3 1-1-16,10-3 14 0,12 1-14 31,13-2 0-31,-5 2 0 0,-5 1 0 0,-5 1 1 16,-3 0 5-16,-4 0-6 31,-1 0 0-31,0 3 9 0,0 3 0 0,-1-2-9 16,1 1 1-16,2-1-1 31,-4 0 0-31,-3-1 1 0,-6 5-1 15,-5 0 0-15,-7 3 0 0,-4 2 11 32,-4 4-12-32,-3 0 1 0,-2 4 4 0,-2 0-4 15,-2 4 0-15,-1-1 0 31,1 0 1-31,-3 1 4 0,1-4-5 0,-3-1-1 0,0-2 1 16,-4-4-1 15,-2-2 0-31,-3-2 1 0,-4-3 0 0,0 0-1 0,-3-3 0 16,1 2 0-1,-3-2 0-15,1 2 1 16,-1 0-1-16,0 0 0 0,-2 0 1 16,-2 1 1-1,0-3-2-15,-4 1 1 0,-5 1-2 16,-5 10-88-16,-17-1-151 31,-11 1-677-15</inkml:trace>
  <inkml:trace contextRef="#ctx0" brushRef="#br0" timeOffset="12190.6973">5689 9797 136 0,'0'0'199'0,"0"0"-123"16,0 0 48-16,0 0 38 15,0 0 7-15,11 119-36 31,-11-78-25-31,0 6-32 0,-5 0-23 0,-8 6-8 16,-7-1 4-16,-2-1-10 16,-5-1-14-1,-7 0-2-15,-5-2-7 0,-11 0-6 0,-7 0-9 31,-11 0 0-31,-7-1-1 0,-10-3-10 0,-6-1-2 16,-23 2 3 15,-24-3 8-31,-22-6-2 0,-2-5-3 0,27-17 6 0,33-3 0 16,33-7 0 15,2-4 1-31,-11 0-1 0,-13 2-9 0,-14-2 2 0,0 0-35 16,3 0 11-1,2 0 20-15,1 0 1 0,1 0 9 16,-16 0 0-16,-19 0-15 0,10 4 4 31,13 0 6-31,11-4-23 0,23 0-8 0,-4 0 5 16,-9-6-1 15,9-7 15-31,6-1 18 0,5-7 0 0,7-2-1 0,1-10-9 15,8-9 9 17,0-8 1-32,6-11 0 0,7-11 0 0,9-6 1 0,10-6 10 15,13-2 5 16,8-1-4-31,13 5 1 0,27 2 1 0,13 5-1 0,15 6 3 16,3 6-15 0,3 5-1-16,3 5 2 0,1 3 5 15,0 5 4-15,8-4 5 0,34-11 19 31,36-12-3-31,37-10-3 0,19 0-3 0,-12 12 15 47,-24 17-7-47,-31 19-10 0,-26 8-10 0,-31 11 4 0,-20 1-17 0,-6 0 1 16,11-4 5-16,12-3-7 31,13-1-1-31,2 5 1 0,3 9-1 0,-3 8 1 16,-2 0 1-16,-10 25 5 31,-12 7-4-31,-11 5-1 0,-11-2 9 0,-5 0-10 0,-5-1 1 15,-1 4-1 17,-1 2 1-32,-2 6 0 0,1 4 0 0,-6 3-1 0,-4 1 2 15,-2 0 0 1,-5-4 0-16,-4-2 14 0,-3-10 6 15,-7-6-3-15,-1-10-5 32,-3-7 1-32,-2-8-4 0,-2-5-5 0,-2-2-5 15,0 0 1-15,0 0-2 16,0 0-14-16,-6 3-78 15,-11 2-154-15,-8 5-851 32</inkml:trace>
  <inkml:trace contextRef="#ctx0" brushRef="#br0" timeOffset="13872.7935">6691 10834 134 0,'0'0'308'0,"0"0"-207"0,0 0-65 0,0 0 13 31,10 133 40-31,-10-92 15 0,0 4-29 0,0 3-27 15,0 2 10 1,0 2 10-16,-14 2 10 0,-4 1-3 16,-6-3-13-16,-7-2-7 31,-7 0-1-31,-9-4 7 0,-11-2-25 0,-11-1-11 15,-14 0-7 1,-23 6-10-16,-29 6-2 0,-27 8 4 16,-9 1-10-16,10-6-25 31,14-12 0-31,20-15-20 0,5-14 6 0,4-11 19 0,-7-6-5 16,-5 0 6 15,-6-4 5-31,-1-5 2 0,5 9 11 0,9 0 1 0,19 13-1 15,19 10 1 1,16 0-14-16,4 2-60 0,-13 1 54 16,-6 0 19-16,-13 0 0 15,4-8-10 1,-1-8 9-16,1-7-5 0,-1-3 6 15,-4 0 0-15,-2-3 0 32,-5-6 1-32,3 3 0 0,2 5 1 0,8 1-1 15,10 0 7-15,13 0-5 0,6 10-2 31,8-4 0-31,6-3 0 0,2-3-1 0,7 0 0 16,-1 0 0 15,6-18 1-31,-1-5-1 0,3-12 1 0,1-7-1 0,6-6 0 16,3-2 0 15,6-2 1-31,9 6-1 0,8 4 0 0,0 4-6 0,17 4-3 16,18 0 10 15,17-1 0-31,10 1 14 0,13-1-7 0,10-2-6 0,29-9 0 15,31-17 1 1,40-18-1-16,9-12 9 0,-13-4-10 16,-23 12 2-16,-34 19 24 0,-19 16 0 31,-20 18-9-31,-17 10-1 0,-3 8 6 0,16 1-8 15,10 1-1 17,13-2-2-32,2 4-1 0,0-2-9 0,1 0 7 0,2-4 10 15,-1-1 2 16,-6 3-4-31,-8-3 7 0,-3 3 6 0,-6 2 0 0,-3 2-20 16,-4 4 4 0,0 2-4-16,0 2-2 15,-2 0 6-15,-1 0-11 0,2-2-2 16,-6-3 2-1,0 1 4-15,0-1-6 0,-2 1 0 0,-2 0 1 16,2 4 1-16,0 2-2 31,-2 0 0-31,0 0 0 0,-5 2 0 0,-1 10 1 16,-3 1-1-16,-6 4 7 31,0 2-7-31,-6-2-1 0,-1-1 1 0,-5 1 1 16,-4-2-1-1,-7 1 0-15,-5-3 10 0,-5-4-9 16,-6-1 0-16,-5-2-1 15,-2-2 0 1,-4-1 1-16,-2-2 0 0,0-1 12 16,0 3 5-16,0-3 1 31,0 0-6-31,0 0-4 0,0 1-9 0,-10 11-44 0,-7-2-238 15,-6 3-528 17</inkml:trace>
</inkml:ink>
</file>

<file path=ppt/ink/ink100.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28.36041" units="1/cm"/>
          <inkml:channelProperty channel="Y" name="resolution" value="28.34646" units="1/cm"/>
          <inkml:channelProperty channel="T" name="resolution" value="1" units="1/dev"/>
        </inkml:channelProperties>
      </inkml:inkSource>
      <inkml:timestamp xml:id="ts0" timeString="2022-12-05T07:57:12.297"/>
    </inkml:context>
    <inkml:brush xml:id="br0">
      <inkml:brushProperty name="width" value="0.05292" units="cm"/>
      <inkml:brushProperty name="height" value="0.05292" units="cm"/>
      <inkml:brushProperty name="color" value="#FF0000"/>
    </inkml:brush>
  </inkml:definitions>
  <inkml:trace contextRef="#ctx0" brushRef="#br0">6862 9754 0,'17'0'46,"89"0"-14,17 0-32,54 18 0,17 17 15,529 53 16,-564-70-31,-18-18 0,-53 0 16,-35 0 0,18-18-16</inkml:trace>
  <inkml:trace contextRef="#ctx0" brushRef="#br0" timeOffset="1305.0746">9472 7214 0,'0'36'63,"0"-36"-48,0 17-15,18 1 0,-18-18 16,17 53 15,-17-53-15,0 17-16,0-17 0,18 18 31,-18-18-31,18 0 15,-1 18-15,124 35 32,-70-36-17,-1 19-15,319 52 31,-248-71-15,35 19-16,706-1 31,-688-53-15,-53 1-16,-35-1 0,106 0 31</inkml:trace>
  <inkml:trace contextRef="#ctx0" brushRef="#br0" timeOffset="3413.1952">10477 12241 0,'124'0'16,"-53"0"0,158 0-1,-141 0-15,0 0 16,18 0-1,547 18 1</inkml:trace>
  <inkml:trace contextRef="#ctx0" brushRef="#br0" timeOffset="4853.2772">13335 12224 0,'18'0'31,"-1"0"-31,19 17 15,-1 1-15,0 0 16,159 52 0,-106-52-1,1-1-15,-1 1 0,317 35 47,-316-53-47,-1 18 0,18-1 47,-124-17-47,18 0 0</inkml:trace>
</inkml:ink>
</file>

<file path=ppt/ink/ink10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28.36041" units="1/cm"/>
          <inkml:channelProperty channel="Y" name="resolution" value="28.34646" units="1/cm"/>
          <inkml:channelProperty channel="T" name="resolution" value="1" units="1/dev"/>
        </inkml:channelProperties>
      </inkml:inkSource>
      <inkml:timestamp xml:id="ts0" timeString="2022-12-05T07:57:38.358"/>
    </inkml:context>
    <inkml:brush xml:id="br0">
      <inkml:brushProperty name="width" value="0.05292" units="cm"/>
      <inkml:brushProperty name="height" value="0.05292" units="cm"/>
      <inkml:brushProperty name="color" value="#FF0000"/>
    </inkml:brush>
  </inkml:definitions>
  <inkml:trace contextRef="#ctx0" brushRef="#br0">12876 5362 0,'-35'0'32,"53"0"46,88 18-63,-54-1 1,19 1-16,0 0 0,475 70 31,-352-70-15,0-1-1,300 36 1,-353-35-1,1 17-15,-1-17 0,106 17 32,-194-35-32,-1 18 15,1-18-15,71 17 31,-89-17-31,-17 0 16,-1 0 15,-17 0-15,-88-35-1</inkml:trace>
  <inkml:trace contextRef="#ctx0" brushRef="#br0" timeOffset="943.054">16034 5750 0,'229'-53'63,"-53"18"-48,54 0 1,17-18-16,-36 18 0,301-54 31,-406 72-31,-36 17 16,1-18 15</inkml:trace>
</inkml:ink>
</file>

<file path=ppt/ink/ink1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cm"/>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cm"/>
          <inkml:channelProperty channel="T" name="resolution" value="1" units="1/dev"/>
        </inkml:channelProperties>
      </inkml:inkSource>
      <inkml:timestamp xml:id="ts0" timeString="2022-12-05T06:38:31.323"/>
    </inkml:context>
    <inkml:brush xml:id="br0">
      <inkml:brushProperty name="width" value="0.05292" units="cm"/>
      <inkml:brushProperty name="height" value="0.05292" units="cm"/>
      <inkml:brushProperty name="color" value="#FF0000"/>
    </inkml:brush>
  </inkml:definitions>
  <inkml:trace contextRef="#ctx0" brushRef="#br0">12103 6431 687 0,'0'0'368'0,"0"0"-210"16,0 0 17 15,0 0 61-31,0 0-36 0,0 0-89 0,19 111-73 0,18 0 2 0,15 36 5 16,-6-7-19-1,-6-26-12-15,-13-37-6 0,-7-27-8 16,0 0 0 0,2 0-50-1,-2-3-61-15,-7-22-84 0,-5-11-77 0,-8-14-248 0</inkml:trace>
  <inkml:trace contextRef="#ctx0" brushRef="#br0" timeOffset="192.011">12090 6599 864 0,'0'0'221'0,"0"0"-137"31,0 0 25-31,0 0-15 0,0 0-27 0,0 0-31 15,0 0-19 1,102-88-6-16,-79 84-11 0,-4 4-88 16,-2 12-121-16,-7 10-135 31,-5 4-246-31</inkml:trace>
  <inkml:trace contextRef="#ctx0" brushRef="#br0" timeOffset="383.0218">12172 6859 232 0,'0'0'506'0,"0"0"-360"15,0 0-80-15,0 0 11 0,0 0 56 0,0 0 16 16,0 0-68 0,94-74-27-1,-58 41-21-15,2-3-25 0,2-1-8 0,15 5-92 16,-10 10-186 15,-7 8-301-31</inkml:trace>
  <inkml:trace contextRef="#ctx0" brushRef="#br0" timeOffset="784.0449">12566 6772 405 0,'0'0'284'15,"0"0"-96"-15,0 0-1 0,-53 116-19 16,44-74-33-16,9 2-49 31,0-2-40-31,0-4-21 0,14-6-15 0,6-5-8 16,4-12-2-16,1-5 0 31,0-7-2-31,-2-3-4 0,0 0-23 0,-5-9-7 15,-3-10-2 1,-3-10 8-16,-5-2 6 0,-5-8-3 16,-2-3-2-16,0 4 6 31,0 4 10-31,-2 6 11 0,-3 8 2 0,3 10 0 15,0 6 68 1,2 4 35-16,0 0-17 0,0 0-47 0,0 12-26 16,11 5-5-1,6 4 0 1,1 0-6-16,3-4-2 0,6-1-80 0,-6-5-126 15,-3-5-181-15</inkml:trace>
  <inkml:trace contextRef="#ctx0" brushRef="#br0" timeOffset="1145.0655">12845 6757 191 0,'0'0'521'0,"0"0"-409"16,0 0-3-16,0 0 65 0,0 0-34 15,27 106-83-15,-23-91-40 32,3-7-10-32,0-4-7 0,0-4-8 0,-1 0-63 15,1 0-29-15,-3-17-9 16,1 0-5-16,-3-5-29 15,3 4 59-15,-1 2 60 16,2 5 15 0,3 7 9-16,1 4 39 0,1 0 62 15,2 0-13-15,-2 7-15 16,0 1 5-16,-1-2-28 15,-3-2-25-15,5-3-18 16,-5-1-7 0,0 0 0-16,-1-14-59 0,-6-10-21 15,0-20-116-15,0 4-120 16,-2 2-6-1</inkml:trace>
  <inkml:trace contextRef="#ctx0" brushRef="#br0" timeOffset="1301.074">12992 6475 80 0,'0'0'236'0,"0"0"5"0,0 0-63 0,0 0-8 0,0 0-20 16,0 0-35-16,0 0-34 15,21 11 13-15,6 28 0 16,2 7-36-16,6 5-16 0,-1-6-20 16,-1-3-6 15,-1-6-16-31,0-8-21 0,6-4-128 0,-9-8-173 15,-9-7-334-15</inkml:trace>
  <inkml:trace contextRef="#ctx0" brushRef="#br0" timeOffset="1501.0859">13306 6659 605 0,'0'0'218'16,"0"0"-55"-16,0 0-29 15,0 0-50-15,0 0-23 16,125-78-41-1,-89 58-8-15,-3 0-12 0,3-6-130 0,-7 5-161 16,-11 4-256-16</inkml:trace>
  <inkml:trace contextRef="#ctx0" brushRef="#br0" timeOffset="1710.0978">13388 6429 168 0,'0'0'353'0,"0"0"-137"0,0 0-65 15,0 0-26-15,30 112-9 16,1-64-9-1,5 6 3-15,0 0-10 16,1-4-23-16,-4-4-29 0,-2-10-13 16,-2-9-19-1,0-11-14-15,5-12-2 0,13-19-53 0,-5-17-130 16,-6-8-394 15</inkml:trace>
  <inkml:trace contextRef="#ctx0" brushRef="#br0" timeOffset="2150.123">15314 6535 599 0,'0'0'557'0,"0"0"-400"16,0 0-106-1,7 131 54-15,10-62 14 0,4 9-51 16,0-3-31-16,0-9-21 0,-1-11-15 31,1-15-1-31,-9-15 0 0,-1-7-77 0,-9-13-89 16,-2-5-145-1,0 0-254 1</inkml:trace>
  <inkml:trace contextRef="#ctx0" brushRef="#br0" timeOffset="2364.1352">15243 6491 696 0,'0'0'310'0,"0"0"-230"16,0 0 54 0,0 0-40-16,0 0-7 0,0 0-42 15,116-47-26-15,-81 42-6 16,-1 5-13-1,-3 0-26-15,2 5-106 0,-8 12-141 0,-10 1-310 0</inkml:trace>
  <inkml:trace contextRef="#ctx0" brushRef="#br0" timeOffset="2540.1453">15401 6760 717 0,'0'0'189'0,"0"0"-167"0,0 0 51 16,0 0 59-16,0 0 5 15,0 0-18-15,0 0-46 0,107-38-43 16,-80 27-8 0,-1 3-22-16,1 7-58 31,0 1-123-31,-7 14-184 0,-9 8-456 0</inkml:trace>
  <inkml:trace contextRef="#ctx0" brushRef="#br0" timeOffset="2702.1546">15506 7092 690 0,'0'0'348'15,"0"0"-267"1,0 0-75-16,0 0 111 0,0 0-38 16,0 0-43-16,0 0-14 15,142-95-22 1,-99 58-113-16,-12 9-204 0,-7 6-367 0</inkml:trace>
  <inkml:trace contextRef="#ctx0" brushRef="#br0" timeOffset="3514.201">15697 6782 593 0,'0'0'319'0,"0"0"-109"0,0 0-76 16,0 0-55-16,0 0-24 16,0 0 0-16,42 106-16 15,-23-72-10-15,-4-2 10 16,-1-8-20-1,-6-5-18-15,-3-10 12 0,-3-5-11 0,-2-4-1 16,0 0 19-16,0-4-10 16,0-18-10-1,0-12 0-15,-2-7-10 16,-1-5-21-16,3 2 9 31,0 7 14-31,0 8-7 0,8 11 14 0,9 8-13 16,4 8-1-16,0 2 15 31,2 5 12-31,-1 12 12 0,-2 4-18 0,-2-2-4 0,-5-2 5 15,-1-6-6-15,-6-2 0 32,-2-8-1-32,-1-1-22 0,-3 0-51 0,0-12-15 15,0-11 46-15,0-5-13 31,0-3-15-31,0 7 47 0,5 5 22 0,8 14-20 16,0 5-22 0,5 5 33-1,1 20 10-15,2 3 8 0,1-1 0 0,1-5-2 0,-4-10-6 31,0-6 0-15,-2-6 2-16,-1 0-2 0,-3-10 19 0,-4-11 6 0,-2-5-8 16,-5 0-15 15,-2 0 14-31,0 2-8 0,0 6 4 0,-9 4-1 0,-5 4 5 0,-1 4-6 31,-1 4-10-31,3 1-2 0,2-4-18 16,6 1 8-16,3-2-11 15,2-2-23 1,0 0 28-1,9 2 8-15,9 2-4 0,2 4 14 0,4 0 11 0,0 0 17 32,4 18-14-17,-1 5 1-15,-1 2-2 0,-3 0-3 0,-6-2-9 0,-5-5 7 31,-1-3 5-31,-5-9 11 0,-4-2 10 0,-2-4 34 16,0 0 32-16,0 0 7 16,0-9-34-16,0-13-47 15,3-7-19-15,5-14-7 16,4-3-13-16,17-26-74 0,-4 14-141 31,-2 6-536-31</inkml:trace>
  <inkml:trace contextRef="#ctx0" brushRef="#br0" timeOffset="4124.2359">17894 6363 867 0,'0'0'352'0,"0"0"-284"0,0 0-49 16,0 0 81-16,65 138-28 15,-30-61-2-15,4 4-7 16,-4 2-8-16,-4-6-29 0,-2-8-11 31,-4-13-14-31,-8-14 7 0,-3-12-8 0,-7-14-49 16,-7-16-123-1,0-2-154-15,0-18-280 0</inkml:trace>
  <inkml:trace contextRef="#ctx0" brushRef="#br0" timeOffset="4323.2472">17877 6298 537 0,'0'0'335'0,"0"0"-218"0,0 0-19 16,0 0-8-1,0 0-37 1,0 0-24-16,0 0-3 0,124-88-10 0,-95 84-16 16,5 4-98 15,-10 10-193-31,-8 10-339 0</inkml:trace>
  <inkml:trace contextRef="#ctx0" brushRef="#br0" timeOffset="4508.2576">18027 6636 1007 0,'0'0'240'15,"0"0"-204"-15,0 0-29 16,0 0 31-16,0 0-3 16,0 0-5-16,135-81-17 0,-91 51-13 15,20-6-123-15,-10 8-224 31,-7 6-168-31</inkml:trace>
  <inkml:trace contextRef="#ctx0" brushRef="#br0" timeOffset="4880.2792">18498 6453 639 0,'0'0'253'0,"0"0"-84"0,0 0 15 16,-62 125-16-1,48-74-23-15,7 4-49 0,7-1-40 0,0-10-11 16,9-9-36-1,11-9-9-15,3-9 0 16,-4-10 0-16,4-7-6 0,-3 0-15 31,-5-7-3-31,2-19 3 0,-9-6 8 0,-4-9-6 16,-4-1-20-1,0 1 4-15,0 4 3 16,0 7 30-16,0 10-11 0,0 8 13 16,0 11 33-1,0 1 21-15,3 0-33 0,11 19-19 16,7 6 26-16,4 2-27 31,2-1-1-31,2-4-76 0,2-10-85 16,-4-8-237-16,-9-4-368 0</inkml:trace>
  <inkml:trace contextRef="#ctx0" brushRef="#br0" timeOffset="5003.2862">18799 6511 763 0,'0'0'228'15,"0"0"-160"1,0 0-30-16,0 0 47 0,38 118-53 15,-27-94-32-15,-1-5-35 32,-2-12-179-32,-4-5-313 0</inkml:trace>
  <inkml:trace contextRef="#ctx0" brushRef="#br0" timeOffset="5139.294">18673 6278 342 0,'0'0'286'0,"0"0"-286"0,0 0-31 0,0 0-230 0</inkml:trace>
  <inkml:trace contextRef="#ctx0" brushRef="#br0" timeOffset="5376.3075">18799 6064 669 0,'0'0'165'0,"35"102"-86"0,-13-30 79 0,7 14 12 0,0 7-42 16,-2-19-42-1,2 0-28-15,0-17-39 0,-2-16-19 16,-2-18 0-16,-6-12-77 31,-1-11-89-31,-2-6-65 0,-7-40-21 0,-2-8-107 16,-5 5 10-1</inkml:trace>
  <inkml:trace contextRef="#ctx0" brushRef="#br0" timeOffset="6046.3459">19122 6485 117 0,'0'0'286'0,"0"0"14"0,0 0-89 0,0 0-81 0,0 0 27 16,51 106-31-16,-29-72-65 15,0-10-26-15,1-7-29 0,-6-16-6 16,-1-1-33-16,-7-20 16 0,-3-16-2 31,-6-10-22-31,0-6-62 0,0 0-10 0,-4 4 34 16,-2 9 41-16,-1 13 15 31,5 12 23-31,2 14 7 0,0 0 54 0,0 20-17 16,4 8 19-1,7 3 10-15,5-3-29 0,-3-4-28 16,3-10-16-16,-3-8-10 31,1-6-68-31,-5 0-31 0,-1-10-11 0,1-11-29 16,1-2-86-1,-2-1 104-15,1 2 76 0,1 4 46 16,0 4 9-16,1 8 18 15,1 3 58 1,-1 3 24-16,-4 0 5 0,6 0-8 16,-7 4-12-1,3 2-26-15,-2-1-30 0,0-4-28 0,2-1-1 16,-1 0 0-16,4 0-24 31,-1 0 14-31,0-6-2 0,3 0-7 0,-6 2 12 16,1 2 6-16,-2 1 0 31,-5-2 0-31,-2 1 1 0,0-2 11 0,0-8-11 15,0-4-5 17,0-4-125-32,-2-4-90 0,-5 0-9 0,-2 4 66 0,-2 8 49 0,-3 8 114 15,2 4 221 16,-2 17 5-31,1 19-7 0,2 8-31 0,6 1 10 0,5-1-65 16,0-3-43 15,0-7-52-31,14-9-25 0,8-4-12 0,0-9 0 0,2-8-1 16,3-4-11-16,0 0 2 31,0-8-33-31,0-10-45 0,-3-7-68 0,9-15-99 16,-6 6-75 15,-5 4-7-31</inkml:trace>
  <inkml:trace contextRef="#ctx0" brushRef="#br0" timeOffset="6285.3595">19872 6134 322 0,'0'0'281'0,"0"0"-57"16,0 0-52-16,0 0-68 15,0 0-22 1,0 0 20-16,0 0-40 0,99 39-1 15,-68 8-6-15,0 5-36 32,-1 3 3-32,-7-5-21 0,0-5 1 0,-7-8 5 15,-5-10-6 1,-5-10 0-16,-6-9 25 0,0-6 40 15,0-2 11-15,0-8-44 16,-4-22-33-16,-1-16-48 16,3-39-64-16,2 9-155 0,0 8-344 31</inkml:trace>
  <inkml:trace contextRef="#ctx0" brushRef="#br0" timeOffset="12029.6881">19884 5955 176 0,'0'0'557'15,"0"0"-404"-15,0 0-88 32,0 0 75-32,0 0-22 0,0 0-69 0,0 0 12 0,54 59 17 15,-37-34-14-15,1 5 3 31,-5 1-5-31,1 3-2 0,-3-1-3 0,-2 3 3 16,-3-1-15-16,-3-3-3 31,4 2-21-31,-7-2 5 0,0-1-18 0,0-1 15 16,0 0-7 15,0 2-14-31,-8-2 8 0,-5 2 0 0,0 0-4 0,-5 1 1 16,0 3-1 15,-4-5 2-31,0 1-1 0,-5-1-1 0,-4-4 1 0,-3 3-5 0,-5 3 12 15,-7-3-5 17,-2 1-2-32,-6 0 10 0,-2-3-16 0,-2 0 0 0,-1-2 5 31,0-2-6-31,-1 2 3 0,1-2-2 0,-2 0 0 15,1 1 8-15,2-1-9 32,0-2 6-32,0-3-5 0,2 1 6 15,0-4-7-15,1-2-2 0,-5-3 1 31,0-2-8-31,-2-3 1 0,1-1 7 0,3-1-12 16,2-4 7-16,5 0 6 31,2 0-11-31,2 0 10 0,1-2-8 0,3-11 9 16,3 2 0 15,3-3 0-31,1 0 1 0,0-3-1 0,2-1-1 0,3-2-9 0,0 0 9 16,0-1-11 15,2-2 12-31,0-3-1 0,3-2 0 0,-1-1-8 0,2-7 1 15,3-2 6-15,-1-3-7 32,1-3 2-32,2-5 5 0,1 3 1 15,3 2-7-15,0 2 7 0,3 2 1 31,2 2-2-31,3 1 1 0,4 2-5 0,2-4-4 0,2 2 9 16,0-2-5 15,0-3 5-31,4 1-6 0,7-4 6 0,3 3 1 0,0 0-2 16,5 0-4 15,6 0-3-31,4 2 2 0,3 0-2 0,5 3 3 0,0 3 5 16,4 5-11 15,-1-2 12-31,0 5-2 0,3 1 2 0,1 0-1 0,3 1 1 15,-2 2-2 1,7 1 1-16,3 1-7 0,2 2 8 16,3 0-6-16,6 0 6 0,0 3 1 31,0 1-1-31,2 2 1 15,-4 2 0-15,-7 2-1 0,0-1 1 0,-5 6 6 32,-4-2-7-32,-3 1 1 0,-1 0 0 0,0 2 0 15,1 2 0-15,-3 0 1 31,1 0 12-31,-1 0-13 0,-1 0 6 0,1 0-7 16,-4 6 0-16,-1 3 1 31,1-3 14-31,-1 1-9 0,-2 1-6 0,1 1 0 16,-6-1 2-16,2-2 2 31,-5 0-4-31,-3 0 0 0,-2-2 0 0,-2-1 0 0,1 1-9 16,-4 0 9 15,3 1 0-31,0 1 0 0,0 0 1 0,1 4 8 0,-2-1 3 15,-1 4 2-15,1 1-6 32,-4 2-2-32,-2-2 0 0,1 0 4 0,-6-3-10 15,2 0 0-15,-6-3 2 31,0 0-1-31,1 0 0 0,-3 0 8 0,2 2 4 16,-2 0-11-16,3 2-1 31,0-1 1-31,-1-2-1 0,1 1-1 0,-3 0 2 16,2-2-1-16,-2-1 10 31,-2-4-10-31,0 0 7 0,0-2-7 0,0-1 6 0,0 0 3 16,0 0-10-16,0 0 1 15,0 0-1-15,0 0 4 16,0 0-4-16,0 0-1 15,0 0 1-15,0 11-71 16,-4 0-162 0,-12 1-489-16</inkml:trace>
  <inkml:trace contextRef="#ctx0" brushRef="#br0" timeOffset="18129.0369">18299 7347 48 0,'0'0'29'0,"0"0"-9"16,0 0 13-1,0 0-10-15,0 0 16 0,0 0 7 16,23-48-13-16,-23 48 16 15,0 0 8 1,0 0-17-16,0 0-40 0,0 0-29 0</inkml:trace>
  <inkml:trace contextRef="#ctx0" brushRef="#br0" timeOffset="19070.0908">18349 7258 22 0,'0'0'399'0,"0"0"-140"31,0 0-154-31,0 0 11 0,0 0 54 0,0 0-37 16,0 0-60-16,-9 7-23 16,7-7 8-16,2 2 9 15,-5 2 10-15,2 0-26 16,-1 0-22-1,2 0 13-15,0-2 1 0,0-1-17 0,2 1-26 16,0-2 1 0,0 3-1-16,0-2 0 0,0 4 0 15,0 3-1-15,0 8-9 16,0 8 8-1,0 10 2-15,6 11 0 0,6 12 0 16,1 12-1-16,0 9 1 31,1 10 0-31,1 2 2 0,3-2-1 0,-3-3-1 16,3-5 13-16,-1-8-13 31,-2-4-1-31,1-1 0 0,-5-4 0 0,-3 2 1 16,-1-2 1 15,-2 2 10-31,-1-5-10 0,-4-5 6 0,2-11-7 0,-2-10 9 0,0-11-8 15,0-8 0 17,0-7 0-32,0-6 6 0,0 0-6 0,0-2 0 0,0 0 6 15,0 0-7-15,0 0 1 16,0 0 1-16,0 0-2 15,0 0-19-15,0-12-54 16,0-10-135-16,0-6-438 31</inkml:trace>
  <inkml:trace contextRef="#ctx0" brushRef="#br0" timeOffset="20175.154">18286 7349 140 0,'0'0'108'0,"0"0"44"15,0 0-38-15,0 0-9 16,0 0 11-16,0 0-7 16,0 0 11-16,-11-46 38 15,11 46-6-15,-3 0-26 0,3 0-8 31,-4 6 1-31,0 13-27 0,-5 8-56 0,1 9-2 16,-6 6 8-16,3 3 20 16,-3-4-42-16,3 0 8 15,3-9-3-15,-2-8-16 16,2-10 0-1,7-6-9-15,-1-4-18 0,2-4-42 16,0 0-62-16,0 0-22 16,0-20-32-16,0-12 87 15,0-11 39-15,9-1-33 0,-2 0 14 16,2 2 37-1,-3 6 20 1,-1 4 12-16,-1 8 6 0,-2 6-6 0,0 6 13 16,1 3 7 15,0 6 11-31,-3 1 5 0,2 0-12 0,-2 2 1 0,0 0 0 15,2 0-2-15,-2 0-4 32,4 0-8-32,3 0-10 0,4 0-1 0,9 0 61 15,7 0 8-15,2 0-33 31,4 7 5-31,0 4 8 0,-4 1-11 0,-2 0-3 0,-4-1-18 16,-6-1 5 0,-1-1-3-1,-5-1-11-15,-5 0 2 16,-1 0-1-16,0 3-8 0,-1 6-1 0,-4 16-69 31,0 0-219-31,0-7-482 16</inkml:trace>
  <inkml:trace contextRef="#ctx0" brushRef="#br0" timeOffset="28856.6504">16832 6800 108 0,'0'0'574'16,"0"0"-463"-1,0 0-81-15,-8 103 52 0,2-62 67 16,-5 3-24 0,-7-2-14-16,-2 0-17 0,-7-1-11 15,-6-1 22 1,-6-2-38-1,-7 0-19-15,-10-2-26 0,-6-2 8 0,-9-4-5 16,-7-4-15-16,-4-2 4 31,-5-4 0-31,2 0-14 16,2 0 0-16,2 0 1 0,4 0 0 0,2 3 0 15,1 0 6 17,0-2-7-32,3-1 1 0,-1-7-1 0,1-2 2 0,-4-8-2 0,-3-3-1 15,-3 0 0 16,4-14-9-31,3-8 10 0,7-6-1 0,7-6-1 0,9-2 1 16,4-1 1 0,7-6-1-1,4-1 1-15,5-3-1 0,4 0 0 0,5-3 0 16,5-3 0 15,7-1-9-31,8-4 9 0,2-5-8 0,0-2 0 0,25-4 3 16,4 0 6-1,6 0-2-15,5 3 1 0,3 4-8 16,-3 4 9-16,-3 3 0 0,2 5 1 31,-4 6-1-31,3 6 0 16,2 2-1-16,5 7 0 0,6 0-1 0,7 3-4 31,3 1 6-31,5 5-1 0,0-1-1 0,2 0 2 15,-4 3-1-15,3 3 1 32,-2-2-1-32,-1 3 1 0,1 2 1 0,-3 5 4 15,0 1-5-15,1 1 0 31,-5 4-1-31,0 1 2 0,-2 0 3 0,-3 0-4 0,-2 4-1 16,-4 10-6 15,-3 6 7-31,-6 1-1 0,-1 6 1 0,-4-1-6 16,-2 0 4-16,2 2 2 31,-4 0 0-31,0 2-1 0,-2 0 0 0,-3 0 1 0,-4 2-1 16,-5 0 1 15,-1 4 1-31,-3 0 0 0,-3 3 0 0,-2-1 0 0,-4 0 0 15,3 0 1 17,-3 1-2-32,0-4 1 0,0-1 0 0,0-3 0 0,-2-3 0 15,0-2-1 16,0-2 1-31,0 2 2 0,-4 2 6 0,-7 0-8 0,-3 0 0 16,3-2 0 0,1-2 1-16,-2-2-1 0,5-6 1 0,1-4 0 15,2-2-1-15,-2-6 0 31,4 0 0-31,0-4 8 0,0 0-9 0,-7-23-70 16,1-4-144 15,-4-3-549-31</inkml:trace>
  <inkml:trace contextRef="#ctx0" brushRef="#br0" timeOffset="29762.7024">16377 7409 209 0,'0'0'189'0,"0"0"-98"16,0 0 71-16,0 0 1 15,0 0-82-15,0 0-49 16,0 0-8-1,-2 0-1-15,2 0-10 0,0 0-5 0,0 0 0 32,0 0 8-32,0 0-4 0,0 0 4 0,0 0 10 15,0 0 8 1,0 0 1-16,0 0 0 0,0 0 1 15,0 0 3 1,0 0-4-16,0 0-19 0,0 0-16 16,6 0-3-16,15 0 3 15,0 0 29-15,6 8-15 16,2 3 5-16,-2-3 0 15,0 1-6-15,-5-2-11 16,-4-4 6-16,-2 1-7 16,-5-2-1-1,-5 0 2-15,-2-2-1 0,-1 3 12 16,-3-3 2-16,0 0-15 15,0 0-57-15,0 0-169 0,-3 0-373 0</inkml:trace>
  <inkml:trace contextRef="#ctx0" brushRef="#br0" timeOffset="30049.7188">16517 7291 449 0,'0'0'207'0,"0"0"-56"16,0 0 69-16,0 0-64 16,0 0-62-16,0 0-40 0,0 0-43 31,-42 95-3-31,37-62 5 0,1 0 4 0,0-6-10 15,-4-3 8 17,4-2-8-32,0-4 6 0,-3 0-3 0,1-1-8 0,2-3-2 15,-2 4-39 1,2-2-141-16,0-4-330 0</inkml:trace>
  <inkml:trace contextRef="#ctx0" brushRef="#br0" timeOffset="32411.8539">16641 6196 375 0,'0'0'288'0,"0"0"-188"0,0 0-58 15,0 0 43-15,0 0 2 31,0 0-48-31,0 0-20 0,4-8 4 0,11 2 4 16,12-3 12 0,10-4 23-16,17-5 2 0,13-7-12 15,8 0-21-15,3-6-11 16,-1 4 0-16,-8 0-11 0,-11 1-2 15,-10 6 3 1,-7 2-4 0,-10 4-4-16,-9 4 9 0,-6 2-5 15,-8 6 3-15,-3 0-8 0,-5 2 20 31,0 0 6-31,0-2-27 0,-11 2-107 0,-6 0-776 16</inkml:trace>
  <inkml:trace contextRef="#ctx0" brushRef="#br0" timeOffset="34588.9784">17260 5786 123 0,'0'0'291'0,"0"0"-138"16,0 0 9-16,0 0 70 16,0 0-32-16,0 0-81 31,0 0-43-31,-14 0-7 0,14 0-4 0,0 0-27 15,0 0-28 1,0 0-10-16,0 0-11 0,10 0 2 0,9 0 9 16,3 0 11-1,3 0-4 1,1 0-7-16,3 0 0 0,2 0 2 0,-4 0-1 15,2 0 9 1,-4 0-8-16,-3 0 2 16,-3 0-3-16,-2 3 6 0,-7-1-7 31,0-2-4-31,-3 1 4 0,-5-1 1 0,0 3 6 15,-2-3-6-15,0 0 0 16,2 0 0-16,-2 0 10 16,0 0-11-16,0 2-1 15,0-2 1 1,0 0 0-16,0 0 9 0,0 0-8 0,0 0 6 15,0 0 6-15,0 0-12 16,0 0 0 0,0 0 15-16,0 0-1 0,0 0 2 15,0 0-5-15,0 0 1 16,0 0-12 15,0 0 5-31,0 0 5 0,0 0 10 0,0 0 15 0,0 1 7 16,0-1-21-1,-2 3-21-15,-2-3 1 0,1 2-1 16,3-2-1-16,0 2 2 15,0-2-2 1,0 0-2-16,0 0-6 0,0 0 8 16,0 0-1-16,0 0-5 0,0 0 5 15,0 0-6 1,0 0-2-16,0 0-9 0,0 0-8 15,0 0 1-15,0 0 19 16,3 2 6 0,3 0-1-16,-2 0 1 0,1-2 1 15,-1 2-1-15,-2-2 0 31,3 2 1-31,0-2-1 0,-3 2 0 0,2-2 0 16,1 0 0-16,-3 2 0 31,2-2-1-31,-2 0 1 0,0 2 0 0,-2-2 0 16,3 0 1-16,-3 0 0 31,0 0 0-31,0 0 1 0,0 2-1 0,0-2 0 0,0 0 0 16,0 0-1-16,0 0 1 15,0 0-1-15,0 0 1 16,0 0-1-16,0 0 0 15,0 0 1-15,0 0 0 16,0 0 10-16,0 0-11 16,0 2 1-16,0 1 6 15,0-2 0 1,0 4-6-16,0-3 0 15,0 1 0-15,-3 0-1 0,1 0 0 16,-2 1 2 0,0 2-1-16,-3 2-1 0,-2 2 1 0,-5 6 0 15,-3 4 0-15,-7 12-1 31,-26 30-31-31,6-8-149 0,1-2-417 0</inkml:trace>
  <inkml:trace contextRef="#ctx0" brushRef="#br0" timeOffset="36577.0917">16954 7357 142 0,'0'0'246'0,"0"0"-112"16,0 0 44-16,0 0 5 15,0 0-25 1,0 0-48-16,0 0-36 0,0 0-14 0,0 0 3 15,0 0-10 1,0 0-16-16,0 0-4 0,0 0-5 16,0 0-4-16,0 0-3 15,0 0-7-15,0 0-5 16,0 0-2-16,0 0 4 15,0 0-11-15,0 0 0 16,0 0 0-16,0 0 0 16,0 0-3-1,2 0 2-15,5 0-5 0,2 0 6 16,-1 0 0-1,4-2 1-15,1 0 10 0,5-2-10 16,-1 0-1 0,4-5 7-16,3 2 0 0,5-1-6 15,1-2 1-15,3 0-1 31,2 1 1-31,1 2-1 0,1-3 0 0,4 0 0 0,-1-2 0 16,0-3 0 15,1-1 0-31,-4-2 0 0,3 2-1 0,-2 0 11 0,-2 1-10 31,0 0 6-31,-6 1-7 16,0 3 0-16,-5 0 0 0,-2 2 0 0,-2 0 1 31,-4 5-1-31,-5 0 0 0,-4 1 0 16,-1 3 0-16,-5 0 0 0,-2 0 0 0,0 0 1 15,0 0 12 1,0 0 0-16,0 0-13 0,-4 1-13 16,-11 12-215-16</inkml:trace>
  <inkml:trace contextRef="#ctx0" brushRef="#br0" timeOffset="37649.1533">16980 7204 400 0,'0'0'231'16,"0"0"-109"-16,0 0 56 15,0 0-3-15,0 0-39 16,-93 115-32-16,69-81-27 15,-1-5 0 1,0 2-10-16,3-9-15 0,3-2-5 16,2-6 0-16,7-5 2 31,3-4 1-31,2-3-15 0,5-2-31 0,0 3-4 0,16-3-39 31,13 1 24-31,9 2 15 0,7-3 0 0,-1 1 0 16,0-1 0-1,1 2 0-15,-5 0-52 16,5 3-141-16,-12-1-189 0,-11-3-566 31</inkml:trace>
  <inkml:trace contextRef="#ctx0" brushRef="#br0" timeOffset="38001.1735">17328 7455 320 0,'0'0'759'0,"0"0"-633"16,0 0-111-16,0 0 56 0,0 0 40 15,0 0-45 1,121 48-36-16,-91-35-21 0,0 0-2 16,-1-3 3-16,0 3-10 31,4-4-80-31,-7-1-198 0,-7-3-372 0</inkml:trace>
  <inkml:trace contextRef="#ctx0" brushRef="#br0" timeOffset="38220.1861">17591 7305 743 0,'0'0'385'0,"0"0"-175"0,0 0 12 0,0 0-88 0,-44 102-60 16,27-37-49 15,0 9-25-31,-10 22-116 0,3-20-177 0,1-20-481 0</inkml:trace>
  <inkml:trace contextRef="#ctx0" brushRef="#br0" timeOffset="38802.2193">16749 5778 743 0,'0'0'269'0,"0"0"-226"31,0 0-1-31,0 0 90 0,0 0-18 0,118 25-51 16,-82-13-40-1,-1 1-14-15,1-6-2 0,-3 0-7 16,-4-2-44-16,0-5-137 31,-9 0-117-31,-9 0-194 0</inkml:trace>
  <inkml:trace contextRef="#ctx0" brushRef="#br0" timeOffset="38957.2282">17081 5731 143 0,'0'0'382'0,"0"0"-146"32,0 0 0-32,0 0 42 0,0 0-150 0,0 0-45 15,0 0-47-15,-64 94-30 16,37-16-6-1,4-6-142-15,1-4-370 0</inkml:trace>
  <inkml:trace contextRef="#ctx0" brushRef="#br0" timeOffset="41932.3984">13906 6503 631 0,'0'0'220'0,"0"0"-164"31,0 0 38-31,0 0 75 0,0 0-40 0,0 0-68 0,0 0-13 16,11 25 10-1,-9-11 0-15,2 7-23 16,1 1-12-16,-3 0-4 15,-2 6-10 1,0 0 4-16,0 4-3 0,0 4-3 0,0 2 3 16,-7 3-1-16,-5 5 3 31,-7 2-6-31,0 4-6 0,-6 1 12 0,0-2-2 15,-4 2-1 1,-4-6 0-16,0-3 2 0,-7-1 4 16,-5-4-6-1,-9 0 7 1,-8-1-16-16,-9-4 9 15,-10 0-8-15,2-2 1 0,-4 0 5 0,0-3-6 32,3-1 0-32,2-5-1 0,5 2 0 0,4-6 2 15,-1 2-2-15,6-5-2 31,1 0-5-31,-1-4 1 0,1 0 6 0,-1-4-1 0,2-1 1 16,-1-2-2 15,1-5 2-31,-3 0-2 0,3 0-5 0,0-6 1 0,-1-10 6 16,-1-6 0 15,-1-1 0-31,-5-4 1 0,-1-2 1 0,0-3-2 0,-3-1-1 16,3-3 1 15,2-7-1-31,5-5 1 0,2-4-2 0,3-5 2 0,12 0-2 15,10-1-5 17,8 1 6-32,11 5-7 0,9 0 7 0,9-3-9 0,0 0 2 31,22-5 1-31,12-2 6 0,8 0 0 0,5 1-5 0,7 3 5 15,2 2 0-15,1 6-8 32,5 3 9-32,6 4 0 15,0 3 1-15,8 1 9 0,0 3-9 0,-1 3 8 31,2-2-8-31,-4-1 9 0,0 2-4 0,1-3-6 16,-1 4 1-16,-1 3 6 31,-3 4-6-31,-2 5-1 0,-3 9 2 0,-1 5-2 0,-3 4 0 16,-2 3 1 15,-2 0-1-31,-4 0 0 0,0 8 1 0,-3-2-1 0,-5 2 0 16,2 1 0-1,-7 0 0-15,3 5 1 0,1 1 0 16,-1 3 0-16,6 3-1 31,-4 2 1-31,0 3-1 0,-1-1 1 0,-3 2 0 16,-3-5 0-16,0-6 0 31,-9-1 1-31,-2-6-1 0,-5-4 0 0,-3 2-1 15,-3-3 0-15,-1 0 1 32,1 4-1-32,4 0 0 0,-2 6 0 0,1 0 0 0,1 2 0 15,0-2 1 16,-1 3-1-31,-3-3 2 0,1-1-2 0,-3 0 0 0,3-3 0 16,-5-2 0 15,0-2 0-31,-5-1 0 0,2 0 1 0,-6 1 10 0,-2 4-11 16,0 17-64 15,0-4-158-31,0-1-548 0</inkml:trace>
  <inkml:trace contextRef="#ctx0" brushRef="#br0" timeOffset="44033.5186">15274 7642 373 0,'0'0'348'0,"0"0"-214"15,0 0-83-15,0 0 115 0,0 0 18 16,0 0-88 15,0 0-51-31,0 0-9 0,0 0 16 0,0 0 6 0,0 0 5 16,0 0 1-1,0 0 9 1,0 12-7-16,-9 6-37 0,-5 6-20 0,-1 0 1 16,-3 3 13-1,-1-4-23-15,-6 4 6 0,-2 0 1 16,-2 2 7-16,-4-1-6 31,-3 1 0-31,-5 4 1 0,-1-1-7 0,-2 1 0 16,-5 0 13-1,-1 0-14-15,2-4 0 0,-4 0-1 16,2 0 2-16,-2-4-1 15,1 0 0 1,2-3 0-16,0-2 1 0,-1-1-1 16,0-3 0-16,-5-3 0 31,3-1 0-31,1 0 0 0,-5-4 5 0,2-1-6 0,0-1 1 15,2-5 0-15,-2-1-1 32,0 0 2-32,6 0 6 0,-2 0 3 0,3 0-10 15,3-5 8 16,0-5-8-31,-3-4 9 0,2-1-2 0,-2-3-6 0,1 1-2 16,1-6 0 15,1 0 2-31,1-2-1 0,5 2 0 0,3-4 1 0,1 2 4 0,4-6-5 16,4 1 5 15,-1-5-5-31,5 2 0 0,2-3 6 0,2 4-7 0,1-2-1 16,-1 3 1-1,0 3 0-15,5 2 0 0,-4 2 1 16,5 6 0-16,1 3 1 31,-3 0-2-31,3 5 1 0,0-1 1 16,-3 4-1-16,4 0 5 0,-2 0-6 31,1-1 0-31,0 2 0 0,2 0 1 0,2 2-1 15,3 2 0-15,2-1 1 32,2 3-1-32,0 0-7 0,0 3-10 0,0 21 0 15,13 12 15 1,3 10 2-16,1 9 0 15,-1 3 0-15,-3-2 0 0,-1 0 0 0,-6-6 2 32,-1-6 6-32,-3-6-7 0,-2-6-1 0,0-8 1 15,0-6 7-15,0-5-7 31,0-7 7-31,0-4-6 0,0-2 4 0,0 0-5 16,0 0-1-16,0-8 0 16,-7-15-30-1,-4-9-4-15,0-7 9 0,0-9 16 0,2-5 0 16,4-1 0 15,1-5 8-31,4 5 0 0,0 4-1 0,0 7 1 16,0 10-6-1,0 8 7 1,0 8 0-16,0 5 0 0,0 4 0 0,2 2-1 0,3 0-8 15,4 1 2 1,1-2-5-16,9-2 3 0,0 4 8 16,4-1-8-16,-2 3 3 31,5 2 6-31,-4 1 0 0,0 0 0 15,-4 0 6-15,0 0-5 0,-4 1 11 0,-2 4-6 32,2 1-6-32,-3-3 10 0,2 2-4 15,5 3-6-15,5 0-84 0,21 10-127 31,-2-2-315-15,1-4-323-16</inkml:trace>
  <inkml:trace contextRef="#ctx0" brushRef="#br0" timeOffset="46389.6533">18220 5734 556 0,'0'0'153'16,"0"0"-67"-16,0 0 66 15,0 0 1 1,0 0-39-16,0 0-21 0,0 0-9 16,-39-63-7-1,22 40-23-15,-4-2-3 0,0-1 7 0,-4-5 13 16,-2-3-3-1,0 0-6-15,-4-3-2 0,0-1 9 16,-4-3-23-16,-1-5-23 31,-5-6-8-31,-1-6-4 0,0-2-5 0,-3-3-5 16,3 5 0 15,5 4 7-31,0 8-7 0,6 8 6 0,0 4 2 0,-3 3 10 16,-1 3 5 15,-3 2-5-31,-4-3 0 0,-3 0-11 0,-4-1-7 0,-6-3 1 15,-7 2 5 17,-6-5-7-32,-5 2 2 0,-5 0-2 0,0 4 0 0,-1 1 0 0,6 5 0 31,3 4 6-31,5 4-6 0,-4 1 0 0,3 1 1 15,-1 1 5-15,-3 1-5 32,-1-1 5-32,-6 2 2 0,0-1-8 15,-1 2-2-15,-1 2 2 0,6 1 0 31,2 5 7-15,4 1 4-16,9 1-1 0,5 0-1 0,5 0 6 0,4 8-5 16,4 4-1-16,-3 2-9 31,4-1 6-31,-6 4-6 0,0 2 1 0,-3 2 0 0,-8 1 1 15,-2 5-1 17,0-2 0-32,-4 5 0 0,1 2 0 0,1 3 1 0,1 1-1 15,2 0 0 16,2 2 0-31,6-2-1 0,-1-4 11 0,8-2-11 0,5-2 1 16,1-3-1 15,5 0 0-31,2 0 0 0,2 1-1 0,0 2-6 0,3 2 1 16,-1 2 6 15,-2 2-2-31,1 4 1 0,-3 0-6 0,2 2 7 0,3-2 0 16,-1 0 0 15,2-4 0-31,4-2 0 0,1-4 0 0,0-1 1 0,2-4 0 0,1 2-1 15,-3-1 0 1,3 4 0-16,-3 0 0 0,2 4-1 16,0-2 0-16,2 0 0 31,4-2 1-31,1-3-1 0,3-6-1 0,-2-1 1 15,4-1 0-15,0-6 0 32,1 2 0-32,-1-1 1 0,2-1 0 0,0 2 0 15,-3 3-3-15,3 2 3 31,-3 3 0-31,1 4 0 0,-4-1 0 0,5-2-1 0,-1-1 1 16,-1-2 0 15,3-5 1-31,-3 0-1 0,3-3 0 0,-3 2 6 16,1-1-5-1,0 5-1-15,-3 0 0 0,0 5-1 16,0 0-1-16,-1 0 2 0,1-1-1 16,3-6-1 15,-1-1 2-31,0-3 0 0,3-3 0 0,0-2 0 0,0-2 0 15,0-2 0-15,2 0 9 32,-2-2-9-32,2 2 2 0,-3 2-2 0,-1 2 1 15,0 4-1-15,-4 2-1 0,2 0-1 31,1 2 1-31,-1-2-5 0,2-2 3 0,-2-2 2 16,2-2-1-16,0 1 2 31,2-6 0-31,-1 1 1 0,1 1 0 0,0-2-1 16,2 1 0-16,0 1 0 31,0-3-1-31,0 0 1 0,0 0-1 0,0 0 1 16,0 0 0-16,0 0 0 15,0 0 0-15,0 0 0 16,0 0 0-16,0 0 2 15,0 0-2-15,0 0-58 16,0 0-110-16,0 0-120 0,0 0-332 0</inkml:trace>
  <inkml:trace contextRef="#ctx0" brushRef="#br0" timeOffset="47417.7122">13739 6050 159 0,'0'0'112'0,"0"0"18"0,0 0-3 0,0 0 38 15,0 0-24 1,0 0-9-16,0 0 19 0,-9-8-3 15,9 8-29-15,-2 0-17 32,2 0-14-32,0 0-9 0,0 0-19 0,0 0-9 0,0 0-7 31,0 0-8-31,0 0 1 0,0 0-5 0,0 0-7 15,0 0-10 1,0 0-13-16,-2 0-1 0,2 0 7 16,0 8-7-16,0 8-1 31,0 4 0-31,0 4 0 0,0 0 0 0,0-2 0 15,0-2-1 1,0-4 1-16,4-2 0 0,-2 0 0 16,0-4 0-16,0 2 1 31,1-1 0-31,-1-4 0 0,-2 1 8 0,0-2-9 15,2-2-1 17,-2 2 0-32,0 1 1 0,2 0-1 0,1 1 1 0,-1 2 0 0,1 1 2 31,-1-4-1-31,-2 0 1 15,0-4-2-15,2 1 1 0,-2-2-1 0,0-2 0 32,0 3 1-32,2-3 0 0,-2 0 5 0,0 0 2 15,0 0-7-15,0 0 8 16,0 0-9-16,0 0 0 15,0 0 1-15,0 0-1 16,0 0-1-16,0 0 1 16,0 0 0-16,0 0-1 0,0 0 1 15,0 0 0 1,0 0 0-16,0 0 0 15,0 0 1-15,0 0-1 16,0 0 0-16,0 0-1 0,0 0-1 16,0 0 0-16,0 0-7 15,0 0 3-15,0 0 5 16,0 0 0-16,2-3-9 15,0 1 9-15,3-4-5 32,1 0 6-32,2-3-1 0,0-2 1 0,5-1-1 15,1-1 1-15,1-4-1 31,6-1 1-31,1-4 0 0,5-2 0 0,8-10-49 16,-6 8-215-16,-9 6-630 0</inkml:trace>
  <inkml:trace contextRef="#ctx0" brushRef="#br0" timeOffset="71123.068">12226 6509 39 0,'0'0'165'16,"0"0"-37"-1,0 0 8-15,-23 0-17 0,17 0 20 0,1 0-63 16,1 0 17 15,0 2-1-31,-3 0-24 0,2 0-11 0,-1 0 24 0,1 0-18 16,1 0-15-1,0 0-17-15,2 0-8 0,2-2-10 16,0 0 0-16,0 0-6 31,0 0-7-31,0 0 0 0,0 0-18 0,4-10 17 16,9-4 0-1,3-2 1-15,1-2 0 0,1-1 2 16,3 2 9-16,-4-1-5 16,3 2 9-1,0 0-9-15,-2 2-4 0,0 0 4 16,-5 3 0-16,0 5-5 31,-5 2 7-31,-2 0-2 0,-4 4-5 0,-2 0 1 0,0 0 6 16,2 0-8-16,5 0 0 31,-3 0-243-31,-2 13-418 0</inkml:trace>
  <inkml:trace contextRef="#ctx0" brushRef="#br0" timeOffset="76122.354">18212 5853 165 0,'0'0'174'16,"0"0"-126"-1,0 0 17-15,0 0 114 0,0 0-19 16,0 0-59-16,0 0-4 31,0 0 21-31,0 0-48 0,0 0-70 0,-2 0-91 16,-19 2-678-1</inkml:trace>
  <inkml:trace contextRef="#ctx0" brushRef="#br0" timeOffset="76891.398">15980 6911 307 0,'0'0'541'16,"0"0"-541"-1,0 0-204-15,0 0 41 0,0 0-107 0</inkml:trace>
  <inkml:trace contextRef="#ctx0" brushRef="#br0" timeOffset="78253.4759">13383 7301 352 0,'0'0'407'0,"0"0"-224"16,0 0-131-1,0 0-13-15,0 0-19 0,0 0-20 16,0 0-116-16,0 0-291 0</inkml:trace>
  <inkml:trace contextRef="#ctx0" brushRef="#br0" timeOffset="81246.6471">9708 3699 576 0,'0'0'493'0,"0"0"-380"16,0 0-84-1,0 0 16-15,0 0 16 16,-2 115 7-16,13-47-20 0,0 10-10 31,2 3-9-31,1 1-9 0,-5-7-4 0,-1-2 9 16,0-10-5-1,-4-11-8-15,0-9-2 0,1-11-3 16,-1-9-7-16,-2-9 0 31,0-10-38-31,-2-4-135 0,0-17-316 0,0-5-210 0</inkml:trace>
  <inkml:trace contextRef="#ctx0" brushRef="#br0" timeOffset="81541.6639">9545 3629 886 0,'0'0'351'0,"0"0"-251"0,0 0-45 16,0 0 56-1,0 0-21 1,0 0-50-16,0 0-12 0,61-41-7 16,-37 26-14-16,3 1-1 31,-3 4 1-31,1-1-6 0,-3 4-1 0,-3 1-109 0,-4 6-122 16,-2 2-138 15,-8 12-196-31</inkml:trace>
  <inkml:trace contextRef="#ctx0" brushRef="#br0" timeOffset="81728.6746">9671 3976 532 0,'0'0'244'0,"0"0"-175"0,0 0 60 16,0 0 34-16,0 0 7 0,0 0-56 16,0 0-34-16,128-67-29 15,-94 29-22 1,19-5-29-16,-10 7-83 31,-5 10-281-31</inkml:trace>
  <inkml:trace contextRef="#ctx0" brushRef="#br0" timeOffset="82219.7027">10185 3998 415 0,'0'0'537'0,"0"0"-388"31,0 0-9-31,0 0 21 0,0 0-36 0,-107 120-14 15,100-77-65 1,7 0-15-16,0-2-6 0,0-2-2 16,12-12-10-1,1-6-13 1,0-11 0-16,1-3-7 0,-1-5-6 0,3-2-6 15,-1-6-23 1,1-18 7-16,-3-12 3 0,-3-7-6 16,-6-4-7-16,-4-2 14 15,0 6 15 1,0 6 15-16,0 12-6 0,0 10 7 15,0 7 7-15,0 8 47 16,0 0 7-16,0 0-14 0,0 12-31 16,0 11-15-16,11 2-1 46,2 0-6-46,1-5-84 0,-2-11-64 0,2-9-119 0,-3 0-75 0,-4 0-9 0</inkml:trace>
  <inkml:trace contextRef="#ctx0" brushRef="#br0" timeOffset="82509.7193">10185 3998 110 0,'109'-10'369'0,"-107"10"-196"16,3 6-33-16,2 10 52 31,1 6 11-31,3 5-63 0,-1-4-50 0,1 2-32 0,-3-8-33 16,2-4 0-1,1-5-24-15,-5-5-1 0,4-3 0 16,-4 0-31-16,1-7-23 16,-1-16 3-1,1-3-4-15,-2-3-56 0,1 3 5 16,-4 3 29-16,3 10 56 31,-3 6 13-31,0 7 8 0,2 0 2 0,-1 0 53 16,2 10 23-16,-1 2-32 15,0 0-15-15,1-2-7 0,-1-4-15 16,3-2-9-1,-3-4-26 1,1 0-100-16,-3-7-90 0,-2-8-318 0</inkml:trace>
  <inkml:trace contextRef="#ctx0" brushRef="#br0" timeOffset="82712.7309">10414 3601 202 0,'0'0'362'15,"0"0"-207"-15,0 0-44 31,0 0 36-31,0 0 24 0,0 0-68 0,41 125-16 16,-26-80-3 0,1 1-23-16,-1 0-37 0,1-9-15 15,-3-5-9-15,2 0-113 16,-1-10-191-16,-5-5-411 15</inkml:trace>
  <inkml:trace contextRef="#ctx0" brushRef="#br0" timeOffset="82940.7436">10666 3880 375 0,'0'0'352'16,"0"0"-170"-16,0 0 14 16,0 0-9-1,0 0-58-15,0 0-52 0,0 0-42 0,134-116-12 16,-111 91-23-1,-4 6-75-15,-3-3-115 0,-7 8-192 16,-9 6-304-16</inkml:trace>
  <inkml:trace contextRef="#ctx0" brushRef="#br0" timeOffset="83199.7588">10744 3684 400 0,'0'0'199'0,"0"0"-98"0,0 0 101 15,0 0-4-15,0 0-53 16,25 142-54-16,-12-95-10 16,1 1 12-16,-1-2-19 0,1-6-11 15,-1-13 4 1,-3-7-16-16,2-8-23 15,-1-5-18-15,2-6 6 0,-2-1-4 32,5 0 4-32,-2-14 3 0,3-14-19 0,3-26-50 15,-4 4-157-15,-5 6-574 31</inkml:trace>
  <inkml:trace contextRef="#ctx0" brushRef="#br0" timeOffset="84480.832">11411 3609 677 0,'0'0'341'0,"0"0"-237"15,0 0-34 1,0 0 73-16,0 0-30 0,0 0-76 15,0 0-7-15,55 68 8 16,-26-36-2-16,0 1-2 16,0-4-8-16,-7-7-11 0,-1-5-8 31,-8-7-6-31,-5-4 14 0,-2-4-6 0,-6-2 2 15,2 0 11 1,-2 0 10-16,0 0-10 0,2 0-3 16,2-8 2-1,3-16 2 1,3-15 31-16,2-12-19 0,-1-10-11 0,0-2-1 15,1 0-9-15,-4 11-6 32,-1 12-7-32,-2 11 12 0,-1 12-12 15,-2 7-1-15,1 3 14 0,-3 7 2 31,0 0 20-31,0 0 9 0,0 0-9 0,0 0-20 16,0 0-16 0,0 0-40-16,0 10-142 0,0 1-347 0</inkml:trace>
  <inkml:trace contextRef="#ctx0" brushRef="#br0" timeOffset="85400.8847">13607 3082 90 0,'0'0'968'0,"0"0"-722"16,0 0-198-1,0 0 22-15,0 0 65 16,52 152-38-16,-23-84-27 0,0 3-27 31,-3-5-14-31,-1-7-7 0,-5-8-12 0,-3-12-9 16,-3-12-1-16,-5-8-58 31,-9-15-131-31,0-4-216 0,0 0-404 0</inkml:trace>
  <inkml:trace contextRef="#ctx0" brushRef="#br0" timeOffset="85602.8961">13663 3038 646 0,'0'0'335'15,"0"0"-245"-15,0 0 17 16,0 0 48 0,0 0-80-16,0 0-30 0,125-12-27 0,-92 12-2 15,1 0-16 1,-1 13-106-16,-6 5-223 0,-9 2-353 0</inkml:trace>
  <inkml:trace contextRef="#ctx0" brushRef="#br0" timeOffset="85861.9106">13750 3496 753 0,'0'0'324'0,"0"0"-250"16,0 0 10-1,0 0 45-15,0 0-60 0,0 0-28 16,0 0-28-16,138-64 3 31,-103 50-16-31,6 9-67 0,-7 5-234 0,-13 0-369 0</inkml:trace>
  <inkml:trace contextRef="#ctx0" brushRef="#br0" timeOffset="86028.9206">13890 3756 459 0,'0'0'222'0,"0"0"-23"16,0 0-41-16,0 0-67 15,147-79-20-15,-109 43-39 16,-5 0-32-16,1-14-28 15,-10 12-264 17,-7 6-498-32</inkml:trace>
  <inkml:trace contextRef="#ctx0" brushRef="#br0" timeOffset="86668.9571">14104 3398 183 0,'0'0'547'15,"0"0"-410"1,0 0 54-16,23 109 25 0,-13-65-41 15,2 0-70-15,-1-5-50 32,-2-7-20-32,-3-10 0 0,-4-11-14 0,1-3-8 15,0-8-2-15,-3 0 10 31,0 0 17-31,0-19-13 0,0-16-24 0,0-11-1 16,-3-10-19 0,0-4-6-16,3 0 1 0,0 3 24 0,0 10-12 15,3 7 3 1,10 10 8-1,0 11-10-15,1 9 1 0,1 10 5 16,4 0 5-16,-1 23 44 0,1 13-15 31,-3 5 14-31,-1 5-19 0,-1-2-2 0,-5-10-22 16,0-9 0-16,-3-9 0 31,1-11-10-31,-2-5 9 0,-1 0-19 0,0-7-24 16,-1-19 13-16,-3-8 9 31,0-8 9-31,0-2-23 0,0 3 1 0,2 6 16 0,4 8 7 31,4 13 6-31,3 12-14 16,5 2 4-16,-1 22 16 0,6 17 20 15,-1 2-7 1,3 4 6-16,-1-5-19 0,0-12 0 0,-1-10-9 15,-3-10 9-15,-4-8-1 32,-4 0 1-17,-4-19 44-15,-6-8 7 0,-2-7-7 0,0-7-11 0,-14 5-9 16,-5 2-10-1,-4 9 1-15,3 8-15 0,5 9-79 16,5 6-105-16,10 2-189 31,0 0-279-31,0 0 308 0</inkml:trace>
  <inkml:trace contextRef="#ctx0" brushRef="#br0" timeOffset="86919.9716">14617 3169 222 0,'0'0'221'0,"0"0"-7"0,0 0-43 16,0 0 0 15,0 0-6-31,0 0-55 0,0 0-28 0,129 104-38 0,-106-64-18 31,-4-2-16-31,-1-2 0 0,-5-6 9 0,-1-6-10 16,-8-8 14-1,0-6 11-15,-4-6 25 0,0-4 21 16,0 0 17-16,0-8-2 0,0-18-51 31,0-13-34-31,0-7-9 0,0-4-1 16,5 0-42-16,13-6-78 31,-4 12-157-31,-1 12-397 0</inkml:trace>
  <inkml:trace contextRef="#ctx0" brushRef="#br0" timeOffset="87280.9918">15218 3046 929 0,'0'0'276'0,"0"0"-201"0,0 0 83 0,0 0 12 16,132 40-58-1,-90-18-66-15,2 0-24 0,1 0-9 16,-5-4-13-16,-4-4-8 31,-3-12-124-31,-10-2-140 0,-11 0-307 0</inkml:trace>
  <inkml:trace contextRef="#ctx0" brushRef="#br0" timeOffset="87432.0008">15504 2945 705 0,'0'0'295'0,"0"0"-120"0,0 0 23 15,-50 181-15 1,32-71-55-16,-1 25-65 0,1-10-63 15,-5-2-17-15,8-43-177 32,-1-30-440-32</inkml:trace>
  <inkml:trace contextRef="#ctx0" brushRef="#br0" timeOffset="88768.0773">16787 2592 910 0,'0'0'308'0,"0"0"-224"0,0 0 18 15,0 0 1 1,0 0-20 0,62 163 3-16,-31-91-35 0,2 2-15 15,1-5-23-15,-3-10-13 31,-2-9 6-31,-4-10-6 0,-7-13-18 0,-7-9-69 0,-9-12-98 16,-2-6-153 0,0 0-471-16</inkml:trace>
  <inkml:trace contextRef="#ctx0" brushRef="#br0" timeOffset="89010.0911">16787 2474 560 0,'0'0'367'0,"0"0"-284"0,0 0-32 16,0 0 40-1,0 0-4-15,0 0-10 0,0 0-37 16,129-30-22-16,-93 26-18 16,-8 2-42-1,-5 2-314-15</inkml:trace>
  <inkml:trace contextRef="#ctx0" brushRef="#br0" timeOffset="89221.1032">16887 2865 415 0,'0'0'666'0,"0"0"-564"16,0 0-63-16,0 0 71 15,0 0-67-15,0 0-12 16,0 0-14-16,157-86-17 15,-116 64-71 1,-5 4-340-16</inkml:trace>
  <inkml:trace contextRef="#ctx0" brushRef="#br0" timeOffset="89619.1259">17219 2765 546 0,'0'0'321'0,"0"0"-106"0,0 0 11 15,0 0-71 1,0 0-15-16,0 0-70 0,-63 123-38 16,63-95-24-16,9-3-8 31,9 0-1-31,1-6 1 0,-2-2 0 0,-1-7-15 15,-1-5-4 1,-1-2-22-16,-3-3-4 0,-3-3-13 16,2-16 16-16,-9-9 1 15,-1-9 15-15,0-1-12 0,0-2-1 16,0 4 15-1,-3 11 22 1,-3 6 2-16,4 11 59 0,0 6 76 0,2 2-23 16,0 0-33-1,0 8-46-15,0 10-21 16,0 6-12-16,7 2-1 0,7 2-5 15,-1-3-70-15,9-3-75 32,-2-6-115-32,-7-9-297 0</inkml:trace>
  <inkml:trace contextRef="#ctx0" brushRef="#br0" timeOffset="89991.1471">17281 2354 601 0,'0'0'319'0,"0"0"-164"16,0 0-58-16,0 0 20 15,0 0-69-15,0 0-19 16,0 0-3-16,23 94 22 15,-8-64-9-15,1 2 11 0,0 2 5 32,-1 4-17-32,-2 1 3 0,3 1-28 0,2-2 6 15,-4 1-5-15,6-8-14 31,-5-4 2-31,1-2 1 0,-3-7-3 0,1-2-9 16,-1-6 2 0,-3-2 6-16,0-2-5 0,-3-3 1 15,-3-3 4-15,2 0-4 16,1 0 5-1,2-3 1 1,4-37-1-16,-2 3-84 0,-3-2-399 0</inkml:trace>
  <inkml:trace contextRef="#ctx0" brushRef="#br0" timeOffset="90530.1781">17586 2627 682 0,'0'0'263'0,"0"0"-32"31,0 0 43-31,0 0-61 0,0 0-78 0,0 0-66 15,0 0-56-15,-4 34-12 16,22-1-1-16,2 0 22 0,0 1-21 16,3-4 0-16,-2-6 7 31,-2-7-8-31,-4-8-16 0,-4-5 5 0,-2-3 9 15,-5-1-29 1,1 0-14-16,-3-7-6 0,1-17 35 16,-3-10 15-16,0-8-13 15,0-1-7 1,0 4-2-16,0 5 0 0,0 12 22 0,0 9-10 15,0 12 11 17,0 1 10-32,0 4-9 0,9 15 17 0,4 8 21 0,3 0-20 15,-1 3-19 16,3-9-42-31,-5-5-74 0,3-14-101 0,-7-2-189 0,-3 0-208 16</inkml:trace>
  <inkml:trace contextRef="#ctx0" brushRef="#br0" timeOffset="91074.2092">17848 2470 500 0,'0'0'195'0,"0"0"-88"0,0 0 110 31,0 0-55-31,0 0-55 0,64 118-43 0,-49-87-9 16,-3-8-2-1,-1-4-18-15,-5-7-23 0,-1-6 2 16,-3-4-14-16,0-2 8 31,-2 0 2-31,3 0-10 0,-1 0-19 0,5-14-45 16,4-11 45-1,2-4 19-15,5-3-41 0,1 2 9 16,5 2-4-16,-1 7 8 16,2 5 12-1,2 4-2-15,-2 4-4 0,-1 2 8 16,0 3 14-16,1-2 0 31,-3-1 2-31,-1 0-1 0,-4-4 9 0,-3 1 2 0,-5-2-3 16,-5 1 1 15,-4 0 6-31,0 0 26 0,-2-1 4 15,-19-4-23-15,-3 5 1 0,0 2-16 32,-1 4 23-32,5 4 17 0,7 0 35 0,4 12-28 0,6 13-46 15,3 4-9 16,0 3 0-31,3 2 1 0,12 0-1 0,6-6-5 0,-2 0 5 16,4-4 0 0,-1-3 1-16,1-3 4 0,-2-4-4 15,2-4 5-15,-1-5-6 31,0-5-45-31,5 0-107 0,-2-18-146 16,-7-2-326-16</inkml:trace>
  <inkml:trace contextRef="#ctx0" brushRef="#br0" timeOffset="92979.3181">17339 2785 329 0,'0'0'235'0,"0"0"-107"0,0 0 57 15,0 0 13-15,0 0-74 16,0 0-40-16,0 0-43 0,-2 0-16 15,2 0-24-15,2 6 13 32,7 4 24-32,-2 0-31 0,2 0 12 0,-3 1-7 15,-1-2-4-15,2 1 11 31,-3-2-19-31,1-2-32 0,3 2-132 0,1-4-135 16,-4-2-100-16</inkml:trace>
  <inkml:trace contextRef="#ctx0" brushRef="#br0" timeOffset="93198.3307">17339 2785 390 0,'-106'-131'342'16,"106"131"-212"-1,0 0-32-15,0 0 64 0,0 0-62 16,0 0-76-16,11 0-6 15,9 0-13 1,10 0-5-16,-2 10-270 0,-6 3-528 16</inkml:trace>
  <inkml:trace contextRef="#ctx0" brushRef="#br0" timeOffset="93935.3728">18799 2061 222 0,'0'0'799'15,"0"0"-638"1,0 0-147-16,0 0 118 0,0 0-16 0,0 0-23 16,138 78-45-1,-96-55-23-15,1-2 1 0,1-1-20 16,-1-2-6-1,-1-1 0-15,7-7-159 0,-13-6-121 16,-13-4-362-16</inkml:trace>
  <inkml:trace contextRef="#ctx0" brushRef="#br0" timeOffset="94099.3821">18997 1969 858 0,'0'0'255'0,"0"0"-63"15,0 0-22-15,-42 152-68 16,32-40-102-16,6-16-34 16,-2-5-307-16</inkml:trace>
  <inkml:trace contextRef="#ctx0" brushRef="#br0" timeOffset="101733.8189">10345 4847 175 0,'0'0'290'16,"0"0"-117"0,0 0-39-16,0 0 13 0,0 0-5 15,0 0-29-15,-18 6-16 16,18-6-23-16,0 0-25 15,0 0-7-15,0 0-19 32,0 0-8-32,0 0-15 0,0 0-2 0,0 0-8 15,5 0 10 1,8 0 0-1,8 0 8-15,6-8 5 0,8-5 7 0,7-3 8 16,10-3-5 0,4-6-7-16,4 0-6 0,4-6 0 15,1 1-9 1,-1 0 5-16,1 0-5 0,-3 4 1 15,1 2 0-15,-3 2 5 16,-2 3-6 0,-2 4 0-16,-4 1 0 0,-2 1-1 0,-8 2 1 15,-3-1 0 16,-8 1 6-31,-5 1-6 0,-6 2-1 0,-2 1 2 0,-7 2-1 16,-5-1 0-16,1 4 0 31,-4 0 6-31,-3 2-5 0,2 0-1 0,-2 0 1 16,0 0 11-16,0 0-4 0,0 0 5 15,0 0-2 1,0 0-12-16,0 0-42 0,-2 7-311 0</inkml:trace>
  <inkml:trace contextRef="#ctx0" brushRef="#br0" timeOffset="103668.9295">14146 4251 59 0,'0'0'525'15,"0"0"-376"1,0 0-65-16,0 0 66 16,0 0 24-16,0 0-59 0,0 0-49 31,-4 4-21-31,4-4-8 0,0 0-6 0,0 0-17 15,0 0-13 1,0 0-1-16,0 0-7 0,0 0 4 16,4 0 2-16,12 0 1 31,5-2 1-31,4-9-1 0,12-2 7 0,3-7 0 15,9 0-6 1,4-5 6-16,7 2-6 16,0 0 5-16,3 3-6 0,-1 0 0 15,0 1 0 1,-1-2 1-16,1-1 0 0,-3 0 0 0,-2-2-1 15,-3 4 3 17,-8 0-2-32,-5 4 1 0,-10 5-1 0,-7 2 0 0,-10 3 4 15,-6 2-4 16,-3 2-1-31,-5 2 1 0,0 0 12 0,0 0 5 0,0-2-2 16,-7 2-16 0,-11 0-64-16,-4 0-494 0</inkml:trace>
  <inkml:trace contextRef="#ctx0" brushRef="#br0" timeOffset="105294.0224">17466 3498 78 0,'0'0'630'16,"0"0"-420"-16,0 0-145 15,0 0 45-15,0 0 67 16,0 0-73 0,0 0-62-16,-6 4-20 0,6-4-6 0,0 0-3 31,0 0-13-31,0 0-7 0,0 0-4 0,10 0 11 15,6 0 1-15,5-4 12 16,0-5-1 0,8-1-3-16,7-4 1 0,7-3 3 15,3-2 4 1,8-6 1-16,2 2-17 0,0-1 17 15,-1-2-11-15,-2 2-6 32,-1-3-1-32,0 1 1 0,-2-2 5 0,2 2 4 15,-4-3-8-15,2 2 11 31,-1 2-3-31,-5 0-8 0,-2 4 8 0,-1 2-3 0,-4 4-6 16,-1 3 6 15,-5 2-7-31,-2 5 0 0,-6-1 2 0,-4 2 4 0,-5 1-6 16,-7 3 3 15,-3-1-3-31,-4 1 6 0,0 0 23 0,0 0 47 0,0 0 7 16,0 0-8-16,0 0-43 15,0 0-3-15,0 0-28 16,0 0-1-16,-9 0-33 15,-11 0-179 17,-4 1-639-32</inkml:trace>
  <inkml:trace contextRef="#ctx0" brushRef="#br0" timeOffset="117598.7263">20171 8362 18 0,'0'0'177'0,"0"0"-18"16,0 0 22-16,0 0 19 31,0 0-10-31,0 0-32 0,0-2-25 0,0 2-7 16,0 0 0-1,0 0-4-15,0 0-12 0,0 0-7 16,-2 0-5-16,2 0-19 16,-4 0-10-1,-3 9-19-15,-2 5-35 0,-4 7-14 16,-3 1 10-16,-2 2-3 15,-4 2-7-15,-1 2 19 0,2 5-3 16,-4-2-5 0,2 5 1-1,1 1-7-15,0-2-4 0,0 0 7 0,-1-3-8 16,4-1 10-16,0-6-3 31,-1-3-2-31,-1 2 7 0,-2-1-6 0,-4 0 8 16,-6 4-7-16,-1-2 8 31,-5 3-10-31,-6 0 1 0,0 1-6 0,-2-4 5 15,3 0 3-15,1-3-9 32,1-4 12-32,2-3-4 0,2 1 12 0,2-8 1 0,-1 3-5 15,-1-3 1 16,0 0-7-31,-3-2 9 0,2 0 4 0,-3-1-11 0,-1 1 0 16,-1 0-1 15,-2-1 1-31,2 1-6 0,-3-2-4 16,-1 2 10-16,-4 0-6 0,-2 0 2 0,-3 2-7 15,-3-2 5 17,-2 0 2-32,-1 0 4 0,-4 2-5 0,0 2 2 0,0 1-7 15,1 4 4 1,-1 3-6-16,2 2 1 0,0 2 8 15,-2 1-9-15,3-1-2 16,-5 0 2 0,-2 0 0-16,-3-2 0 0,-1 0-1 15,-6-1 1-15,-1-2 0 0,-3 1 5 31,-2-2-5-31,0 0-1 0,-2-2 0 16,2-1 1-16,1-6 0 31,-1-1 0-31,2-2-1 0,2-2 0 0,-3 0-5 0,-1 0-3 16,-2-2-1 15,-5 2-7-31,1-2 4 0,-1 0 6 0,3 0-5 0,-1 0 4 16,7 0 7-16,0-8-8 31,8-3-3-31,1-6-5 0,5 3 5 0,0-3 6 15,1 6-8-15,-1-1 13 32,0 2-14-32,-1 4 14 0,2 0-1 0,4 1 2 0,2 4-1 15,2 1 1 16,3 0 0-31,4 0-9 0,-1 0 2 0,3 0-2 0,-1 0 3 16,3 0 6 0,-2 0 0-16,1 0 1 15,3-1-1-15,3-4 0 0,0 1 0 16,2-3 0-1,1 4 0-15,4-3 0 16,-1 0 0-16,2-2 0 0,3-1 1 16,-2 1 0-1,4-2-1-15,0-2 1 16,-3 1-1-16,1-3 0 0,1-1 0 15,-1-1 0 1,-2 2 0-16,2-4-1 16,-1 3-5-16,3-4 6 0,0-1 0 31,-1 3 0-31,2-6-7 0,4 3 7 0,-1-4-1 0,0-2-5 15,2-2-4-15,0-5 9 32,0 4-4-32,4-4 5 0,-2 1 0 0,0 3-1 15,2-2 1 16,2 3 0-31,-1-2 0 0,3 0 0 0,2-2-1 0,1-3 0 0,4-4-8 16,1-2 2 15,5 0 6-31,2 1 0 0,1-1-8 0,3 6 9 0,0-1-1 31,0 3-7-31,17-1 1 0,2-1 1 16,6-2-1-16,10-1 1 0,5 0 4 31,7-5-8-31,9-1 4 0,0 0 6 0,1 0 0 16,1-2-1-16,0 2 0 31,1-1-1-31,3 5-5 0,2 4 6 0,3 4-8 16,3 5 3 15,-2 0 6-31,3 4 9 0,1 0-9 0,2 2 1 0,-1-4 1 0,5 2-1 15,-3-4 0 1,3 4 1-16,-1-2-1 0,3 5-1 16,-3-1 0-16,0 7 0 31,0 5 2-31,1 1-1 0,1 2-1 0,0 2 0 15,0 2 0-15,-4 2 1 32,-2-2 0-32,1 0-1 0,-3-2 1 0,0 0 0 15,1 0 0 16,-1-3 0-31,-2 1-1 0,1 1 1 0,1 1 1 0,-3 2-2 0,5-1 0 16,-6 3 0 15,-1 0-2-31,1 0-4 0,-3 3 6 0,1 7-1 0,2-3 1 16,0 1 0 15,0 0 0-31,2-1 0 0,0-4 0 0,-1 4 0 16,4-3 0-1,-3-1 0-15,-2 1 2 0,0-2-2 16,-3 1 0-16,-2 0 0 0,-1 0 0 31,1 1-1-15,0-2 1-16,4 2 0 0,-2-3 1 0,1 2-1 0,-1-3 0 0,3 0 0 46,-2 0 5-46,-1 0-5 0,1 0-1 0,1 0 1 0,4 0 0 0,-1-4-1 16,0 0 2 0,3-2-1-16,-3-3 0 15,2 3 1-15,-3-4-1 0,0 3 0 16,-2-4 0-1,-3 1 0-15,-3 1 0 0,-9-1 1 16,-2-1-1-16,-2 4 0 31,-2-1 0-31,-1 0 0 0,1 2 1 0,1 2 4 16,4-3-5-16,-2 3-1 15,-1 1 1-15,3 0 1 16,-7-1-1-16,2 2 0 16,-2 0-1-1,-1 0 1-15,-1 1 0 16,-1 1 1-16,-5 0-1 0,1 0 1 0,-5 0-1 31,0 0-1-31,-4 0 1 0,0 0 0 0,-1 3 1 16,1 4-1-16,2-2-1 31,-2 4 1-31,3-4 0 0,-1 4-1 0,-2-3 1 15,-2 1 0-15,0 2 0 32,-1 3 0-32,0-1 0 0,3 6 1 0,2-2-1 15,-2 5 1-15,0 0-1 31,-2 1 2-31,-1-1-1 0,-4 0-1 0,-2 2 8 0,-3 2-8 16,1 2 6 15,-5 5 4-31,1 0-9 0,-4 4 0 16,-1 2 0-16,-5 1 0 0,-2 3 10 0,0 1-5 31,0-2-5-31,0 0 5 0,-7 0-4 0,-1-2 0 16,-4-4-1-1,3-4 7-15,1-4-8 0,-2 1 1 16,2-5 0-16,-1 0-1 15,-3-2 1 1,3 0-1 0,1 0-8-16,-1-4-6 0,2 0 2 0,0-6 10 0,3-2 2 31,2-4-1-31,2-2-7 0,0-1 2 0,0-1-10 15,0 0-16-15,0 0-33 16,-2 0-49-16,-21-7-53 16,-2-9-108-16,-11-5-802 0</inkml:trace>
  <inkml:trace contextRef="#ctx0" brushRef="#br0" timeOffset="119999.8636">20555 3188 965 0,'0'0'308'0,"0"0"-244"16,0 0 14-16,0 119 110 15,9-52-53 1,-1 10-48-16,3 1-30 0,-1-4-24 0,0-8-27 16,-1-12-4-1,1-11-2-15,-2-13-28 16,-1-10-85-16,-4-20-111 0,2 0-271 31,-5-10-242-31</inkml:trace>
  <inkml:trace contextRef="#ctx0" brushRef="#br0" timeOffset="120252.8781">20483 3064 335 0,'0'0'700'0,"0"0"-589"0,0 0-72 15,0 0 73 1,0 0 4-16,0 0-52 15,0 0-5-15,139-18-18 0,-104 22 3 32,-2 12 16-32,-5 6-20 0,-4 9 19 0,-11 6-4 15,-9 16 26-15,-4 26-11 31,-2 2-14-31,-20 7-45 0,-2-3-11 0,3-22-166 16,3-9-46 0,5-20-290-16,7-24-537 0</inkml:trace>
  <inkml:trace contextRef="#ctx0" brushRef="#br0" timeOffset="120391.886">20888 3337 633 0,'0'0'200'0,"0"0"-104"0,0 0 100 0,0 0 14 15,14 126-116 1,-14-76-94-16,0-8-18 0,0-9-467 16</inkml:trace>
  <inkml:trace contextRef="#ctx0" brushRef="#br0" timeOffset="120560.8957">20875 3228 702 0,'0'0'172'0,"0"0"-133"0,0 0 11 15,0 0-22-15,0 0-28 0,0 0-136 16</inkml:trace>
  <inkml:trace contextRef="#ctx0" brushRef="#br0" timeOffset="120760.9071">21000 2876 656 0,'0'0'251'16,"0"0"-153"-1,0 0 125-15,23 134 16 0,-10-75-83 16,0 8-69-16,0 11-42 16,0 6 43-16,-1 7-25 0,-3-1-19 15,-5-4-32 1,0-3-12-1,-4 4-97-15,0-18-177 0,0-23-425 0</inkml:trace>
  <inkml:trace contextRef="#ctx0" brushRef="#br0" timeOffset="120920.9159">21002 3423 584 0,'0'0'311'0,"0"0"-174"31,0 0 37-31,0 0-45 0,0 0-64 0,0 0-27 16,121-100-38-1,-92 55-15-15,-5 5-257 0,-6-2-441 0</inkml:trace>
  <inkml:trace contextRef="#ctx0" brushRef="#br0" timeOffset="121234.9343">21225 2807 575 0,'0'0'179'0,"0"0"-117"16,0 0 94-16,0 128 32 15,12-74-45 1,2 5-46-16,7 3-5 0,4 5-21 15,2 7 16-15,-4 2-9 32,2 1-17-32,0 0 21 0,-5-6-1 0,-5-4-39 0,1-9-18 15,-7-9-3 16,0-13-11-31,-7-10-9 0,0-10 6 0,-2-6 7 0,0-3 2 16,0 0 0 15,-2-3-3-31,-5-2 9 0,-1-2-21 0,-2 0-1 0,-1 0-13 16,-2 0-57-1,-18-11-105 1,4-2-155-16,-4-4-530 0</inkml:trace>
  <inkml:trace contextRef="#ctx0" brushRef="#br0" timeOffset="121463.9474">21156 3156 576 0,'0'0'217'0,"0"0"-68"0,0 0 18 0,0 0-61 16,0 0-45-1,0 0-18-15,154-37-43 0,-117 32-94 16,-5-3-689-16</inkml:trace>
  <inkml:trace contextRef="#ctx0" brushRef="#br0" timeOffset="121952.9753">21927 3007 827 0,'0'0'365'0,"0"0"-277"15,0 0-10 1,0 0 11-16,151-48-34 0,-111 30-20 15,1-2-26-15,-3 2-9 16,-5-2-140-16,-10 6-163 0,-13 4-416 16</inkml:trace>
  <inkml:trace contextRef="#ctx0" brushRef="#br0" timeOffset="122132.9856">22120 3032 408 0,'0'0'343'15,"0"0"-143"-15,0 0 46 16,21 137 64-16,-10-82-80 15,-2 3-112-15,2 2-68 16,-3 0-50-16,2-5-48 31,-1-3-190-31,-5-16-328 0,-4-16-244 0</inkml:trace>
  <inkml:trace contextRef="#ctx0" brushRef="#br0" timeOffset="122479.0054">22276 3331 327 0,'0'0'335'0,"0"0"-185"0,0 0 57 0,0 0-66 15,0 0-48-15,0 0-18 32,0 0-30-32,85-85-17 0,-78 59-9 0,-7 2 1 15,0-1-20 1,0 6-20-16,-11 5-50 0,-9 10-14 15,0 4-42-15,-2 2 68 0,1 22 58 16,4 2 22 0,5 2 63-16,8 2 9 0,4-4 37 15,0-2-45-15,12-2-18 31,5 0 3-31,5-3-36 0,0-3-29 0,4-4 9 16,-3-5-15 0,2-4-59-16,-2-3-127 0,1-8-86 15,-4-16-137-15,-6-2-171 31</inkml:trace>
  <inkml:trace contextRef="#ctx0" brushRef="#br0" timeOffset="122917.0305">22486 3032 614 0,'0'0'288'16,"0"0"-138"-16,0 0 28 0,0 0-48 31,0 0-15-31,-22 114-70 0,22-91-36 0,0-6-9 16,5-5-3-1,8-3-15-15,1-6-3 0,-2-3-11 16,1 3 32-16,-1-2 0 31,-3 4 1-31,-1 6 2 0,-2 7 17 0,-6 8-2 16,0 7-10-16,0 2-8 15,-16 4-133-15,-3-11-380 16,4-14-303-16</inkml:trace>
  <inkml:trace contextRef="#ctx0" brushRef="#br0" timeOffset="123036.0373">22579 3216 552 0,'0'0'221'0,"0"0"-6"0,0 0-30 16,0 0-49-16,0 0-56 31,135-68-37-31,-116 46-43 0,-1-14-50 0,-7 2-204 15,-6 4-403 1</inkml:trace>
  <inkml:trace contextRef="#ctx0" brushRef="#br0" timeOffset="123263.0503">22696 2959 409 0,'0'0'347'0,"0"0"-206"0,0 0 72 0,0 0 11 15,14 105-58-15,-4-73-40 31,3 2-40-31,1-4-17 0,-1 0-33 0,3-4-27 0,1-4 3 16,2-3-12 15,3-6-13-31,0-3-91 0,11-10-135 0,-6 0-256 0,-2-10-229 0</inkml:trace>
  <inkml:trace contextRef="#ctx0" brushRef="#br0" timeOffset="123382.0571">23142 3046 593 0,'0'0'257'16,"0"0"-89"-16,0 0 20 31,0 0-56-31,0 0-16 0,0 0-55 0,0 0-61 0,52 86-32 16,-52-55-154-1,-3-10-320-15</inkml:trace>
  <inkml:trace contextRef="#ctx0" brushRef="#br0" timeOffset="123556.067">23088 2871 781 0,'0'0'377'0,"0"0"-275"16,0 0-38-16,0 0-30 15,0 0-34-15,0 0-78 16,0 0-510-16</inkml:trace>
  <inkml:trace contextRef="#ctx0" brushRef="#br0" timeOffset="123890.0861">23221 3029 713 0,'2'17'184'0,"3"6"-82"0,-1 0 86 15,1 4-40-15,0-6-84 16,-1-5-38-1,-4-8 2-15,2-3-4 0,-2-5-2 0,0 0 20 16,2 0-8 0,1 0 2-16,3-17-34 15,4-8-2-15,0-2 2 0,3-3 6 16,3 6-8-1,-3 5 0-15,1 12-10 0,-3 7-26 16,1 0 29-16,1 12 6 31,2 18-31-31,-3-4-232 0,-4-8-529 0</inkml:trace>
  <inkml:trace contextRef="#ctx0" brushRef="#br0" timeOffset="124073.0966">23458 3010 814 0,'0'0'125'0,"0"0"-81"15,0 0 176-15,17 122-43 16,-7-66-48 0,0 10-2-16,1 8 11 0,3-1-35 15,-3-3-52 16,3-10-32-31,-3-12-19 0,-3-12-6 0,0-16-98 0,-6-20-115 16,-2 0-302 0,0-12-283-16</inkml:trace>
  <inkml:trace contextRef="#ctx0" brushRef="#br0" timeOffset="124283.1086">23424 2982 557 0,'0'0'249'16,"0"0"-179"-1,0 0 16-15,0 0-15 0,0 0 27 16,0 0-28-16,113-55-2 31,-103 66 12-31,-8 18 33 0,-2 11-39 0,0 17-38 16,-14 5-36-1,-3 4-125-15,-6 5-98 0,8-18 41 16,4-18-605-16</inkml:trace>
  <inkml:trace contextRef="#ctx0" brushRef="#br0" timeOffset="124691.1319">23614 2999 263 0,'0'0'137'0,"0"0"30"15,0 0 9-15,0 0-52 32,0 0 14-32,0 0-20 0,24 111 7 0,-17-73-22 15,2-2-38 1,-1-7-38-16,2-8-6 0,-2-7-14 15,1-10-7-15,3-4-1 16,-4 0-55-16,3-20-31 16,1-12-20-16,-3-5-59 0,-4-6 5 31,0 2 73-31,1 10 88 0,-6 6 32 0,2 14 78 15,-2 5 94 17,0 6-10-32,4 0-64 0,0 1-61 0,7 15-29 0,1 5 11 15,3-1-29 1,-1-2-19-1,-3-6-3-15,-3-6-163 0,-3-4-141 0,-3-2-253 0</inkml:trace>
  <inkml:trace contextRef="#ctx0" brushRef="#br0" timeOffset="124842.1406">23845 2926 926 0,'0'0'211'0,"0"0"-75"0,0 0 43 16,0 0-78-1,0 0-26-15,0 0-40 0,0 0-18 16,122-75-17-16,-102 65-22 31,-8 2-93-31,-12-6-62 0,0 2-58 0,0 0-390 16</inkml:trace>
  <inkml:trace contextRef="#ctx0" brushRef="#br0" timeOffset="125128.1569">23814 2731 439 0,'0'0'188'0,"0"0"-142"31,0 0 87-31,0 0-5 0,22 102-48 0,-6-68-25 0,2 4 11 16,-2-2 23 0,-1-1-26-16,1-5-3 0,-3-7 18 15,-1-2-8-15,1-9-25 31,-3-4-13-31,2-7-6 0,-2-1-4 0,2 0-8 16,-1-7-14 0,-2-15 0-16,-7-22-112 0,-2 5-168 15,0 3-476-15</inkml:trace>
  <inkml:trace contextRef="#ctx0" brushRef="#br0" timeOffset="127781.3087">20559 3607 142 0,'0'0'292'0,"0"0"-153"15,0 0-6-15,0 0 18 16,0 0-18-16,0 0-19 16,0 0-30-16,-72-11 37 0,53 6-33 31,-6 2 15-31,-2-1-16 0,-4-1-31 0,-4 3-2 15,-5 2-12-15,-3 0-19 16,-1-2-2-16,-1 2-2 16,-2-2-6-16,2-2-12 15,1-2 8 1,2-5 3-16,-3 1-2 0,1-1 31 15,-3-1-3-15,-2-2 3 32,0 2-11-32,-6 0 3 0,-1 0-8 0,2 2-25 0,-4 2 0 15,-2-2 9 16,0 0-8-31,-3 0 4 0,3-2-4 0,2-2-1 0,4 0 1 16,4 0-1 15,3 1 9-31,7 4-3 0,1 1 3 0,8 3-1 0,3 4-6 16,3 1 10 15,5 0-11-31,-1 0 0 0,6 0 8 0,1 0-9 0,4 1 0 16,3 1 0-1,0-2 1-15,6 3-1 0,1-3 0 16,0 0-9-16,0 0 2 15,0 1-1-15,0-1 7 16,0 0 0-16,0 0-5 0,0 0 6 16,0 0 1-16,0 0 6 15,0 0-6 1,0 0 5-16,0 0-5 0,0 0 5 15,0 0-6-15,0 0 0 16,0 0 0 0,0 7-8-16,0 7-11 0,0 9-11 15,6 18 30 16,7 5 0-31,1 4 6 0,-1-2-6 0,-1-8 0 16,-4-8 1-16,1-9-1 0,-5-8 9 31,0-7-9-31,-1-4 0 0,-3-2 6 0,3-2 0 0,-3 0 2 16,0 0-1-1,0 0-7-15,0-14-10 0,0-14-27 16,-3-10-7-16,-6-8 19 16,0 0 3-1,1 0-6-15,-2 2 15 16,-1 4 3-16,3 2 9 0,0 6 0 15,4 5 0 1,2 4 0-16,0 2 1 16,2 1-2-16,0 5 0 0,0-2-5 31,0 3 5-31,0 6-5 15,0 0-2-15,0 6 2 0,0 1-6 0,4-2 2 32,8 3-2-32,7-4 13 0,8-2 8 0,6-2 7 0,12-2-7 15,10-2-2 1,42 0-6-1,-13 2-11-15,-14 6-497 0</inkml:trace>
  <inkml:trace contextRef="#ctx0" brushRef="#br0" timeOffset="129709.419">21038 3980 624 0,'0'0'298'0,"0"0"-197"0,0 0-65 16,0 0 71-16,0 0 19 31,-20 111-62-31,12-75-34 0,0 8-5 0,0 4 8 15,-6 12 10 1,-1 7-17-16,-6 13 20 0,-1 4-4 16,-2 8 12-16,-1 0-3 31,0 2-17-31,2 0-8 0,2-1 18 0,1 1-13 15,2-2-12 17,-2 0-2-32,0-1-8 0,-3-1 0 0,2-2-2 0,-4-6-7 0,0-9 6 15,3-9-4 16,2-14 8-31,2-10-9 0,3-12 10 0,5-9-9 0,2-11 21 32,6-1-11-32,0-3 6 0,2-4-12 15,0 0 0-15,0 0-5 0,0 0 18 16,0 0-5-16,0 0-6 15,0 0-8-15,0 0-7 16,0-2-34-16,0-24-101 31,0-1-156-31,0 4-627 16</inkml:trace>
  <inkml:trace contextRef="#ctx0" brushRef="#br0" timeOffset="130153.4444">20358 5510 909 0,'0'0'277'15,"0"0"-204"1,0 0 25-16,0 0 81 0,0 0-96 15,0 0-58-15,-2 154-15 32,9-84 7-32,9 1 11 0,-1-1-6 0,1-6-5 15,-1-11 14 1,-1-13-2-16,-3-15-8 0,-6-7-1 15,0-7-2-15,-1-7-5 32,-2-4-12-32,0 0 7 0,4 0 1 0,7 0-2 15,10-23-1 1,14-15 10-16,38-48-16 0,-9 4-50 15,-8 6-319-15</inkml:trace>
  <inkml:trace contextRef="#ctx0" brushRef="#br0" timeOffset="148047.4679">20624 4355 430 0,'0'0'301'0,"0"0"-156"16,0 0-41-1,0 0 3-15,0 0 20 0,-10-6-14 16,10 6-38-16,0 0-27 16,0-3-11-16,0 3-27 15,18-4-9-15,9-2 26 0,9-1 2 31,6-3-10-31,7-2 3 0,5-4 9 0,4-2-5 16,0 0 2 0,4-2 2-16,1 0-12 0,-1 0 1 15,5 2 0 16,-3 0 8-31,3 0-3 0,2 0-15 0,-3-1 10 0,4-1 1 16,-1 0-7 15,0 0-2-31,-2-1 0 0,2-4 5 0,-1 1-7 0,0 0 4 16,-4 4-7-1,1 3-5-15,-5 2 0 0,-4 5 0 0,0 0 0 16,0-1 0 0,-4 3 0-16,4-5 6 31,2 1-6-31,1-2-1 0,3-2 1 0,-2-2 1 0,-2-1 4 31,-2 1-2-31,-5 1-4 16,-2 1 0-16,-5 2 9 0,3 3-8 0,-5 2-1 31,3 0 0-31,-3 2 1 0,-1 0-1 0,1 3 1 15,-2-2 0-15,-2 2-1 32,-3-2-6-32,2 1 6 15,-6-2 0-15,0-1 1 0,0 2-1 0,0-2 1 31,-2-1 0-15,3 2 0-16,-1 0 0 0,0 0-1 0,2 3 0 0,1 0 0 0,-1 0 1 31,2 0 0-31,1 2-1 0,2-3 0 0,0 2 1 16,0-1 0 15,2-2 7-31,-3 1-8 0,0-4-1 0,-4 1 1 0,-4 0 0 16,-3 0 1-1,-3 2-1 1,1 0 0-16,-1 1 0 0,-2 0 0 0,4 1 0 15,0 0 1 1,-3 0 6 0,0 2-7-16,-2-2-12 0,-1 0 3 31,-6-1-1-31,-1 1 3 15,-2 1 1-15,1-1 6 0,-2 0-2 0,0 2 1 0,2-2-6 32,3 0 7-32,-3 0 0 0,2-1 0 0,-4 1 0 0,0 1-1 15,-5-1 1 16,0-1 1-31,-1 1-1 0,-1-2 0 0,-2-1 8 0,2-5 1 16,-2-4-8 15,0-4 8-31,0-4-9 0,0-1 0 0,0-4 0 16,-4-4 0-16,-5-5 2 47,-2-4 5-47,-1-4-7 0,-1-4 0 0,2-4 0 0,-3 2 0 0,4-1 1 15,-2 3 0-15,-1 4-1 0,1-3 1 47,0 4 0-47,-7-5 0 0,2-2 6 0,-8-5-6 0,1-1 0 0,-5-5 0 0,3 5 15 16,1-1-14-16,5 7-2 15,1 6 1 16,4 7 0-31,2 7 0 0,2 6-1 0,2 0-1 0,0 4 1 0,0 2 0 16,0 0 0 15,0 0 0-31,3 2 0 0,1 2 1 0,0 1-1 0,3 8 0 31,0-1-5-31,-1 3 5 0,3 5 1 16,0 0 0-16,-1 0 0 0,1 0 0 31,0 0 15-31,-5 0 0 0,-1 0-1 0,-6 0-14 16,-3 0 1 15,-5 0-2-31,-7 0 9 0,-2 0-9 0,-7 0-1 0,-1 0 1 16,-3 9 1 15,-5 1-1-31,-2 4 0 0,-2 2 0 0,-5 2 1 0,2 2 1 0,-6-1-1 47,-5 0 5-47,-1 1-6 0,-8-1 6 0,-4 2 8 0,-4 0 0 0,-5-2 0 15,3 1-13 16,-1 1 7-31,3-6-8 0,4 1 9 0,5 1 3 0,-3-3-3 16,3 2-8 0,-2 0 0-16,-1-1 0 15,-3-1 0-15,-2 3 1 0,2-5-2 16,0 1 1-1,4-5 0-15,3 3 1 0,2-3 0 16,5 2-1-16,3 3 10 31,4-5-10-31,3 3-1 0,4-1 0 0,3-2 1 0,-4 0-1 16,1 0 0 15,0-3 0-31,-2 4-7 0,0-3 5 0,2 0-6 0,-1-2-1 47,6 2 7-47,2 2 2 0,-1 1-1 0,6 0-1 0,1 5-7 0,1 2-11 15,1 4-5 1,0 3 7-16,3-1 11 0,0 0-1 16,2 0 2-16,3-2 6 31,-1-3 0-31,0 2 0 0,0-4 1 0,3-2 0 15,4 1-1-15,0-2 0 32,1-1 1-32,4-3 0 15,-1 1-1-15,-1 1 0 0,-1 2 0 0,-5 0 0 31,0 2 0-31,-2 2 0 0,-4-2 1 0,0 2-1 0,2-2 1 16,0-1 6 15,4-4-7-31,4 0-1 0,5-1 0 0,6-4 0 0,3-1-1 16,5 1-5 15,0 3-5-31,0 2-13 0,0 10 13 0,0 0 11 0,2 10 1 16,5 1-2-1,-1 4-9-15,4 6 5 0,-1 4 5 0,3 4 1 16,2 6 0-1,-1 1 0 1,6 1 0-16,-4 2-1 0,-1-2 1 16,1 2 0-16,-1 1 0 0,-1-2-1 31,3 1 0-31,-3 1 0 0,1 0 0 0,1 2 1 15,3-1 0-15,-1 1 0 32,4-7 0-32,-1-2-1 0,-3-4 1 0,1-7 0 15,-3-3-1-15,-3-5-1 16,-1-7 2-1,-4-4 0-15,-3-4 0 0,-2-4 0 16,-2-4 9-16,0 0-9 16,0-3 0-1,0-1 0-15,0-4-21 0,5-2-70 0,13-18-137 16,2-12-307 15,-1-7-336-31</inkml:trace>
  <inkml:trace contextRef="#ctx0" brushRef="#br0" timeOffset="148599.4993">22041 5063 371 0,'0'0'738'0,"0"0"-548"0,0 0-147 15,0 0 46-15,0 0 59 32,0 0-63-32,0 0-30 0,19 135 2 0,-6-76-18 15,-1 4-15-15,0-3-10 16,-6-4-14-16,-2-8-7 0,1-12-91 15,-5-15-104-15,0-14-138 32,0-7-338-32</inkml:trace>
  <inkml:trace contextRef="#ctx0" brushRef="#br0" timeOffset="148842.5133">21906 4742 555 0,'0'0'217'0,"0"0"-134"31,0 0 52-31,0 0-15 0,135-31 1 0,-91 31-5 16,0 3-26-16,1 15-11 16,-5 10-14-16,-9 6-5 15,-6 10 11-15,-9 10-14 0,-12 8 25 31,-4 12-32-31,0 3-24 0,-20 7-26 0,-18 31-92 16,7-23-216 15,2-18-637-31</inkml:trace>
  <inkml:trace contextRef="#ctx0" brushRef="#br0" timeOffset="149182.5328">22373 5248 451 0,'0'0'180'16,"0"0"-63"-16,0 0 43 15,0 0-41-15,86-114-11 16,-66 79-30-16,0-1-43 16,-4 2-17-1,-6 2-5-15,-6 4 10 0,-4 4-4 0,-4 8-5 16,-19 8 4-16,-8 8-18 31,0 2-31-31,-3 29-14 0,5 16 0 0,7 9 38 16,4 4 7-1,11-4 40-15,7-1 21 0,0-11-15 16,7-9-9-16,15-6-13 31,5-11-23-31,2-6 11 0,3-12-12 0,3 0 0 16,-2-14-12-16,2-24-22 31,-3-15-51-31,1-45-183 0,-8 10-138 0,-7 4 2 0</inkml:trace>
  <inkml:trace contextRef="#ctx0" brushRef="#br0" timeOffset="149436.5473">22660 4610 108 0,'0'0'498'15,"0"0"-192"1,0 0-143-16,0 0-50 0,0 0-26 15,0 122 14-15,13-56-22 16,5 9-1 0,1 5-23-16,0 6 8 0,1-2-19 15,-2 0 7-15,-2-6 6 16,-3-4-12-1,-2-11 3-15,-4-7-5 0,-4-8-11 0,-3-10 0 16,0-5 2 0,0-10 7-16,-5-4-4 0,-14-8-23 15,-5-2-14-15,-27-9-104 31,4-6-139-31,-2-15-353 0</inkml:trace>
  <inkml:trace contextRef="#ctx0" brushRef="#br0" timeOffset="150143.5877">22504 5143 532 0,'0'0'585'0,"0"0"-511"0,0 0-33 16,0 0 24-1,0 0-6-15,118-42-19 0,-76 27-22 16,4 0-6-16,-5-3-5 0,1 1 6 31,-6 4-7-31,-7 5-5 0,-4 8-1 0,-5 0 0 16,-7 4 10-16,-7 16 55 31,0 4 5-31,-6-2-29 0,0-2-14 0,0-6-13 15,0-10-14 1,0-4-35-16,0-1-79 16,0-24 5-16,-6-11-114 0,-2-6-69 31,1-4-202-31,3 0 308 0,4 10 186 0,0 9 40 15,0 14 78 1,2 10 73-16,9 3 28 0,3 19 5 16,-1 9-78-16,3 4-44 0,-3 0-17 31,3-5-23-31,-3-6-44 0,2-9-18 0,1-10 0 15,2-2-37 1,0-6-21-16,0-14 10 0,-1-6 7 16,1-1 9-16,3 2 15 31,0 0 7-31,2 1-2 0,-1 4 12 0,2-1 0 31,1-3 5-31,-3-1 24 0,-1-2 7 0,-2-2-16 16,-3-1 2-16,-5-2-16 31,-4 4 4-31,-2 5 1 15,-5 2-1-15,0 9-4 0,-3 8-5 0,-12 4-1 32,-4 16-24-32,0 19 10 0,-1 12 14 0,2 7 31 0,4-2 16 15,10-5 41 16,4-10 16-31,0-6-29 0,4-12-41 0,15-4-17 0,2-8-5 16,6-3-12 15,2-4 0-31,4 0 0 0,-1 0-46 0,3-9-104 0,-8-1-168 16,-9 0-360-1</inkml:trace>
  <inkml:trace contextRef="#ctx0" brushRef="#br0" timeOffset="151537.6675">22390 6128 899 0,'0'0'335'0,"0"0"-204"0,0 0 1 16,-44 158 34 15,35-85-34-31,6 0-45 0,3-7-40 0,0-11-2 0,12-16-10 16,5-12-34-1,8-12 8-15,2-8-7 0,0-7-2 16,2 0 0-16,-1-5-18 15,0-16-21-15,-7-9-29 16,-2-4-30-16,-11-6-61 16,-6 0-24-1,-2 4 16-15,-4 8 44 0,-13 7 78 16,-4 9 45-16,5 6 65 31,3 5 92-31,9 1 45 0,1-3-65 0,3 2-82 16,0-3-55-16,5-7-7 31,12-5 6-31,6-5 1 0,0 1 1 0,-3-1 6 0,-3 5-6 15,-3 4 7 17,-5 4-8-32,-5 8 0 0,-3 0 0 0,2 13 0 0,0 16 27 31,-1 11-3-31,0 3 8 15,5-2 2-15,0-6-33 0,4-13-1 0,2-7-10 32,3-10-56-32,2-5-51 0,-3 0-75 0,3-16-27 15,-5-9-41-15,-1-2-20 31,-4 0 98-31,-3 5 100 0,-1 6 82 0,-2 6 73 0,0 8 60 16,3 2 1 15,2 0-10-31,2 0 4 0,2 9-30 0,5-6-53 0,1 0-25 16,3-3-10 15,1 0 2-31,2-15-12 0,0-6-30 0,2 1-60 0,-1-3-52 16,-2 3-31 15,1 2 52-31,-5 5 57 0,-3 6 40 0,-3 3 19 0,-6 2 5 15,-2 2 42 1,-1-1-12-16,-3-2 31 0,0-5-6 16,2-6 7-16,0-5 11 31,0-6-44-31,0-3-6 0,0 4-14 0,-2 6 0 0,0 8-8 15,0 6 36 17,0 4 83-32,0 0 0 0,0 11-62 0,0 3-29 0,0 1 8 15,0-3-21 16,0-3-16-31,6-3-2 0,4-1-12 0,1-4 12 0,5-1-27 16,-1 0 7-16,4-4-7 31,-4-13 8-31,3-7-27 0,-5-7 7 0,-3-2 4 16,-4-6 2-1,-6-1 21-15,0 2 5 0,-3 4 0 0,-12 2 9 16,0 8 9-16,1 6 27 47,5 13 83-47,7 5 29 0,2 7-58 0,0 25-66 0,0 12-6 0,13 12 46 15,5 5-15 17,5 1-27-32,-1-2-6 0,2-6-16 0,7 10-26 15,-6-16-152-15,-7-10-386 0</inkml:trace>
  <inkml:trace contextRef="#ctx0" brushRef="#br0" timeOffset="151957.6913">22625 7258 791 0,'0'0'389'16,"0"0"-293"-1,0 0-56-15,0 0-5 0,0 0 0 0,95-120-12 16,-70 91-1 15,-6 2-22-31,-3 6-41 0,-5 10-69 0,-9 5-29 16,-2 6 54-16,0 0 70 0,-6 12 15 15,-9 12 9 1,1 5 82-16,5 4 31 0,3 3 11 16,6 3-23-1,0-1-30-15,0 2 5 0,13 1-14 16,7 1-36-16,0-3-32 47,1-3-3-47,9 10-135 0,-7-10-202 0,-6-11-516 0</inkml:trace>
  <inkml:trace contextRef="#ctx0" brushRef="#br0" timeOffset="152277.7098">22932 7359 430 0,'0'0'617'0,"0"0"-542"16,0 0 41-16,0 0 53 15,0 0-53-15,0 0-53 31,0 0-35-31,80-101-8 0,-69 84-8 0,-4 1-12 16,-3 4-9-16,-4 6-32 16,0 2 40-16,-11 4-8 15,-9 0-78-15,-5 1 36 16,6 16 50-1,1 4 1-15,7 4 9 0,5 0 19 0,6 7-1 16,0-3-2 0,10 4 3-16,10 3-17 0,2-5-2 15,5-3-9-15,0-6 0 31,0-6-71-31,6-16-116 0,-6 0-134 0,-5-13-171 16</inkml:trace>
  <inkml:trace contextRef="#ctx0" brushRef="#br0" timeOffset="152485.7217">23175 7153 61 0,'0'0'606'0,"0"0"-386"0,0 0-14 0,0 0-106 31,0 0-33-31,0 0 18 0,-23 105-25 0,23-88-60 16,18-11-5-16,3-4-24 0,5-2 15 31,0 0-2-31,0 0 13 0,-5-2 3 0,-3 2 0 16,-7 0 0-1,-3 11 2-15,-8 14 18 0,0 7 5 16,0 4-25-16,-27 8-39 15,4-10-180 1,-1-8-362-16</inkml:trace>
  <inkml:trace contextRef="#ctx0" brushRef="#br0" timeOffset="152662.7318">23298 7299 530 0,'0'0'245'0,"0"0"-45"32,0 0-64-32,0 0-78 0,0 0-28 0,139-77-30 15,-110 55-45 1,-2-18-162-16,-4 7-116 0,-12-2-64 0</inkml:trace>
  <inkml:trace contextRef="#ctx0" brushRef="#br0" timeOffset="152843.7422">23411 6999 347 0,'0'0'267'0,"0"0"-139"0,0 0-6 0,0 0 15 16,-5 107-3-16,19-72-32 31,3-4-42-31,4 0-7 0,-2-5-13 0,-1-4 4 16,1-4-27-16,-2-6-5 31,-1-7-3-31,-2 0-7 0,3-5-2 0,3-8-37 0,-4-12-133 16,-5-7-437 15</inkml:trace>
  <inkml:trace contextRef="#ctx0" brushRef="#br0" timeOffset="153284.7674">22803 8486 1119 0,'0'0'284'0,"0"0"-223"0,0 0-39 0,0 0 63 15,0 0-19 16,22 128-41-31,-18-96-25 0,3-7-6 0,-2-5-98 0,-5-17-145 16,0-3-156 0,0 0-289-16</inkml:trace>
  <inkml:trace contextRef="#ctx0" brushRef="#br0" timeOffset="153607.7859">22817 8303 626 0,'0'0'208'0,"0"0"-195"0,0 0 63 0,0 0 96 0,0 0-10 16,0 0-57-16,0 0-28 15,122 89-29-15,-104-63-12 16,-3-2-11-16,-4-3-18 16,-2-4-7 15,-4-4-30-31,-1-9-26 0,-4-4-21 0,2 0-10 0,-2 0-41 15,2-19 50-15,3 1 62 32,-1 0 16-32,3 4-1 0,2 8-2 0,0 6-30 15,-1 0 33-15,3 0 64 31,3 16-1-31,-2 0-41 0,1 2-22 0,-3-2-179 16,0-7-326 15</inkml:trace>
  <inkml:trace contextRef="#ctx0" brushRef="#br0" timeOffset="153819.798">23163 8289 689 0,'0'0'300'0,"0"0"-226"0,0 0 49 16,0 0 83-16,0 0-67 31,48 141-40-31,-33-78-16 0,5 6 3 0,-2 7-21 16,2 3-21-16,-2-5-25 15,-1-10-6-15,1-14-13 16,-2-16-82-16,-5-26-116 0,-2-8-139 31,-7-2-384-31</inkml:trace>
  <inkml:trace contextRef="#ctx0" brushRef="#br0" timeOffset="154062.8119">23213 8410 333 0,'0'0'71'15,"0"0"-33"1,0 0 48-16,0 0 40 0,0 0-8 15,0 0-27-15,0 0-17 32,116 10 54-32,-108 27 27 0,-3 10-69 0,-5 5-37 0,0 2-40 15,0-6-9 1,0-12-199-16,-9-12-203 0,-1-17-243 15</inkml:trace>
  <inkml:trace contextRef="#ctx0" brushRef="#br0" timeOffset="154334.8273">23395 8310 807 0,'0'0'183'16,"0"0"-118"15,0 0 84-31,0 0-21 0,0 0-44 0,0 0-41 0,74 118-31 16,-56-104-12-1,1-6-8-15,0-8-80 16,-7 0-27-16,2-1-41 0,-5-18 52 0,-5 1-26 31,1-4 14-31,0 4 41 0,-3 2 38 0,2 3 37 16,1 8 1-16,-1 3 1 31,5 2 44-15,0 0 40-16,2 0-12 0,2 4-39 0,1-1-35 0,-1-3-70 31,-2 0-172-31,-6 0-152 0</inkml:trace>
  <inkml:trace contextRef="#ctx0" brushRef="#br0" timeOffset="154471.8353">23712 8282 682 0,'0'0'192'0,"0"0"-72"0,0 0 26 16,0 0-71 15,0 0-20-31,129-119-23 0,-100 81-32 0,6-16-101 0,-10 9-203 16,-7 10-289-1</inkml:trace>
  <inkml:trace contextRef="#ctx0" brushRef="#br0" timeOffset="154691.8479">23751 7943 508 0,'0'0'233'0,"0"0"-151"0,0 0 39 0,0 0 50 15,41 112-39 1,-19-72-57 0,2-3-1-16,1 0 7 0,-4-7-5 0,-2-5-11 15,-1-10-27 1,-3-7-13-16,1-6-12 15,2-2-12-15,-1-7-1 0,2-42-97 32,-6 3-175-32,-4-2-416 0</inkml:trace>
  <inkml:trace contextRef="#ctx0" brushRef="#br0" timeOffset="156603.9573">23894 8256 485 0,'0'0'598'16,"0"0"-549"-16,0 0-3 15,0 0 143-15,0 0-15 16,58-137-36-16,-35 54-46 16,-1-32-3-1,2-42 15-15,-3-24-9 0,-8-9-17 16,-11-3-16-1,-2 4-19-15,-7-6-4 0,-24-4-22 16,-9 4-2 15,-9 11-3-31,-3 12 1 0,-3 11-13 0,-1 9-24 0,-2 12-7 0,-4 11 2 16,8 25-19 15,8 24 9-31,11 19-11 0,3 11 19 0,1-4-3 0,2 0 18 16,0-4 10-16,7 6 6 31,6 6-10-31,0 3 1 0,6 2-5 15,0 4 6-15,4 3-12 0,-1 6-1 32,5 6 14-32,0 6-5 0,2 6 12 0,-2 4 1 15,2 2-1-15,0 2 0 31,0-4-1-31,0-4-7 0,0-6 7 0,0-4-5 16,0-8-23 0,0-7 1-16,0 0-16 0,0-4-7 0,0 3 6 15,0 5 15-15,0 3 13 31,0 3 5-31,0 5-1 16,0 1 9-16,-3 0 3 0,-2-1 2 31,1 0-1-31,-5-4 1 0,-2 0 9 0,-2-5 4 0,-3 2-2 16,2-3 4 15,-1 3 3-31,4 5 6 0,2 7-6 0,5 4 31 0,2 9 21 16,-1 1-25 15,3 1-26-31,0 0-4 0,0 0-10 0,0 0-6 0,0-4-1 0,-2-2 0 31,-2-6 1-31,-4-5 0 0,0-4 1 16,-1-2 10-16,-4 0-11 0,4 0 2 31,0 3 0-31,-1 4 4 0,4 2-6 0,2 6 0 15,-1-1 0-15,3 6 1 32,0 2-1-32,2-2 1 0,-2 3 9 0,2 0-3 15,-2 0 4-15,0 0 18 31,-4 16 28-31,-2 18-16 0,-5 19-41 0,-3 14 1 16,0 10-1-16,0-5 0 31,6-12 7-31,1-14 4 0,2-16-10 0,4-11-1 0,3-12 2 16,0-7-2 15,0 0-1-31,0-2-15 0,0-20-6 0,0-14 16 0,7-11 5 16,5-6-8-1,3-1-7 1,5 8 0-16,0 6 1 0,4 9-1 0,3 7 3 15,2 8-1 17,4 5 2-32,1 2 11 0,4 9 1 0,2 0 0 0,10 60 0 15,-13-4-193 16,-15 6-784-31</inkml:trace>
</inkml:ink>
</file>

<file path=ppt/ink/ink1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cm"/>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cm"/>
          <inkml:channelProperty channel="T" name="resolution" value="1" units="1/dev"/>
        </inkml:channelProperties>
      </inkml:inkSource>
      <inkml:timestamp xml:id="ts0" timeString="2022-12-05T06:41:30.507"/>
    </inkml:context>
    <inkml:brush xml:id="br0">
      <inkml:brushProperty name="width" value="0.05292" units="cm"/>
      <inkml:brushProperty name="height" value="0.05292" units="cm"/>
      <inkml:brushProperty name="color" value="#FF0000"/>
    </inkml:brush>
  </inkml:definitions>
  <inkml:trace contextRef="#ctx0" brushRef="#br0">5116 4676 618 0,'0'0'362'0,"0"0"-177"0,0 0-14 31,0 0 32-31,0 0 9 0,0 0-32 0,-129-82-47 16,104 80-42-1,0 2-16-15,-3 8-7 0,-8 24-56 16,-6 32-12 0,2 6-18-16,4 9-1 0,10-3 7 15,14-26 6-15,8-8-2 16,4-16-38-1,0-12-46-15,16-6 25 0,5-2 7 16,8-4 10-16,0-2 9 16,5 0 15-1,-3 0 24-15,-2 2-5 0,-4 6 7 0,-5 4 0 16,-7 6 1 15,-7 8 5-31,-3 8 6 0,-3 6 0 0,0 3 4 0,-9-2-6 31,-6 0-4-31,-1-9-6 0,1-8-92 16,1-10-181-16,5-9-283 0</inkml:trace>
  <inkml:trace contextRef="#ctx0" brushRef="#br0" timeOffset="231.0132">5097 4768 484 0,'0'0'591'0,"0"0"-457"15,0 0-69-15,0 0 31 16,17 105 23-16,-3-43-35 15,1 6-43 1,3 4-22-16,-1-6-13 0,2-5 0 16,-4-7-6-16,3-12-16 31,0-2-108-31,-7-12-147 0,-2-10-292 0</inkml:trace>
  <inkml:trace contextRef="#ctx0" brushRef="#br0" timeOffset="514.0294">5085 4696 719 0,'0'0'229'0,"0"0"-42"32,0 0 0-32,0 0-12 0,0 0-57 0,0 0-51 15,121-37-33-15,-93 31-20 16,-1-1-14-16,6 7-48 15,-6 0-186-15,-10 13-317 0</inkml:trace>
  <inkml:trace contextRef="#ctx0" brushRef="#br0" timeOffset="724.0413">5194 5025 814 0,'0'0'226'0,"0"0"-148"16,0 0 65-16,0 0 1 16,0 0-32-16,0 0-44 15,0 0-29-15,100-46-21 0,-73 30-10 16,0 0-8-1,6 1-58-15,-4 4-161 16,-9 7-350-16</inkml:trace>
  <inkml:trace contextRef="#ctx0" brushRef="#br0" timeOffset="1051.0601">5303 5272 532 0,'0'0'509'0,"0"0"-360"0,0 0-2 0,0 0 25 16,0 0-42-1,0 0-72 1,0 0-17-16,31 0 10 0,-10-5 18 0,5-6-9 16,3-3-31-1,3-5-8-15,1-1-21 0,9-2-6 16,-9 4-227-16,-8 4-490 31</inkml:trace>
  <inkml:trace contextRef="#ctx0" brushRef="#br0" timeOffset="4499.2572">8893 5849 689 0,'0'0'253'16,"0"0"-193"-1,0 0-3-15,0 0 109 0,0 0-9 16,0 0-57-1,2 100-19-15,-2-71-23 0,0 0-8 16,0 2-15 0,0 3 7-16,-11 3-4 0,-7 4-1 15,-7 5-10-15,-6 2-6 16,-4 2 2-16,-7 0-11 15,-3-3 12-15,-4-7-4 32,-7-3 29-32,-6 0-1 0,-30 6-22 0,-30 10-26 15,-30 5-4-15,9-4 4 31,25-15 0-31,36-13 10 0,16-8-4 0,-11-1 6 0,-14 8-5 16,-11-2 6 0,-3 6 3-16,-22 7-15 15,-25 18 8-15,-21 13-9 0,-10 3-50 31,19-10 50-31,20-20 15 0,35-19-5 0,22-8 18 16,-17-3 16-16,-25-2-14 31,-23 2-30-31,-24 6-62 0,7 2-34 0,15 0 42 16,0-2 34 15,-8 0-2-31,-10-4 21 0,-11-2-1 0,-4-4 1 0,0-4-24 0,9-2 14 31,9 0 10-31,3 0-15 0,8 0 15 0,11 0 0 16,7 0-7-16,1 0 8 31,4-4 0-15,2-4-8-16,14-1-28 0,30-2 34 0,20-1 1 0,12-2-8 31,0-4 8-31,-3-7-1 0,-2-4 1 0,15-5-1 15,11-9 1-15,9-2-14 32,14-12-2-32,11-9 1 0,2-4 5 0,11-6 10 0,24 0-20 46,17 3 18-46,12 5 2 0,15 4-6 32,27-4 7-32,36-14-1 0,40-18 0 0,14-11 1 0,-1 7 8 0,-8 7-8 0,-12 17 0 15,3 4 0-15,5 4 1 31,6-2-1-31,13 1 0 0,6 1 0 0,6 4-1 16,2 10 1-16,-2 5-6 31,2 6 5-31,2 7 1 0,0 3 0 0,1 6 0 16,-5 5-3-16,-11 6 2 31,-17 4 1-31,-19 14 0 0,-16 2 0 0,-11 0 0 0,-32 14 0 16,-27 5 9 15,-23 2-9-31,-14 2-15 0,3 9 15 0,0 4-7 0,-2 7 5 15,-12-1 1 17,-8-2 1-32,-10-4 6 0,-9-2-6 0,-2-5 18 0,-4-4 1 15,0 0-2 16,0-4-1-31,0 3-5 0,-8 3-9 0,4 1 4 0,4 3-6 16,0 0-6 0,0 1-20-16,0 10-34 0,0-6-179 15,0-12-549-15</inkml:trace>
  <inkml:trace contextRef="#ctx0" brushRef="#br0" timeOffset="7581.4336">5682 8831 146 0,'0'0'242'15,"0"0"-147"1,0 0-56-16,0 0 78 0,0 0 48 16,0 0-35-16,0 0-39 15,0 0-12-15,0 0 34 16,0 0 12-16,0 0-32 15,0 0-37 1,0 4-27-16,0 10-4 0,-7 12 4 16,-2 12-1-1,-6 12-6-15,-5 5-3 0,-9 2-3 16,-9 1 22-1,-7-1-18 1,-10-4 5-16,-7-6 27 0,-10-7-11 0,-10-7-10 0,-25-11 38 31,-39-8-10-31,-41-9-59 16,-17-5-23-16,7-1 17 0,17-24 6 0,24-4-8 31,6-8-28-31,6-1-32 0,7 0 22 0,27 6 44 16,23 4-8 15,20 6-25-31,9 1 23 0,-6-5 11 0,-3-3-22 15,-5-6 12-15,8 4 11 0,10-2 7 32,8 5 3-32,10 3-1 0,9 6 8 0,9 1-17 15,9 4-1-15,9-6-12 47,0-9 6-47,23-15-19 0,39-30 4 0,40-33 7 0,48-24 4 0,28-1 9 0,18 23 2 47,11 35 4-47,-1 34-3 0,8 26 5 0,6 14-5 0,-13 21-1 0,-20 16-1 15,-42 1 1 1,-43-4 0-16,-30-9 0 16,-12-2 1-16,7 8-1 0,0 2-26 31,1 6 14-31,-16-3 12 0,-17-4 42 15,-10-2 8-15,-14-3 16 0,-9 3 20 32,-2 3 12-32,-4 14-31 0,-21 8-36 0,-6 14-30 0,0 5-1 15,0 4-88 16,-1 17-148-31,11-23-122 0,3-19-378 16</inkml:trace>
  <inkml:trace contextRef="#ctx0" brushRef="#br0" timeOffset="8898.5088">6103 10196 664 0,'0'0'215'0,"0"0"-102"0,0 0 2 0,0 0 5 32,-100 109-21-32,56-61-9 0,-10 4-26 0,-6 2 3 15,-11 2-8 1,-8-3-2-16,-10-3-6 0,-25 6 13 15,-36 10 2 1,-47 14-66-16,-21 4-9 0,-3-6-7 16,18-19 16-16,30-25 0 31,13-18-21-31,15-16 3 0,10-2 18 0,8-30 1 31,21-4-1-31,19-3-22 0,20 1-24 0,5-2 6 0,-9-10-11 16,-10-5-19-1,-10-8-18 1,4 3-25-16,-2 10 31 0,7 3 26 0,1 11 17 15,11 5 38-15,11 2-7 32,12 5-7-32,14 6 7 0,13 2 2 0,15 3-20 15,5-6-10 16,20-3 14-31,32-2 3 0,37-8 19 0,42 4 0 0,32 3 15 16,13 3 5 0,-5 4-7-16,-15-4-12 15,-9-7 5-15,5-10-3 0,-1-3 1 16,3-4-2 15,6 1 8-31,10 5-9 16,3 11-1-16,-3 12 11 0,-10 16-2 0,-37 1-9 15,-28 0 0 1,-26 12 0-16,-11 2 0 0,10 2 0 0,1 4 30 0,4 0 42 31,-13 2-21-31,-13-1-23 0,-9 2 25 0,-11 4-5 16,-10 4 9-16,-5 11-6 31,-8 10 1-31,-4 12-52 0,0 31-73 0,-16-15-210 15,-5-12-514-15</inkml:trace>
  <inkml:trace contextRef="#ctx0" brushRef="#br0" timeOffset="11198.6405">8392 13136 146 0,'0'0'111'16,"0"0"7"-16,0 0 22 31,0 0-19-31,0 0-1 0,0 0-23 0,0 0-9 31,93 30 15-31,-84 2 11 0,-5 14-5 0,-4 19-33 16,0 23-13-1,-29 30 30-15,-29 22-2 0,-24 5-24 16,-7-24-19-16,-35-8 14 31,-19-19-21-31,-16-11-17 0,-32-1-6 0,-1-26-12 16,-15-15-6-16,-9-13-8 31,-18-12-3-31,-18-9-6 0,-2-7-1 0,2 0-26 0,16-11 33 16,27-11-24-16,22-4 23 31,24-9-4-31,18-7 0 0,10-4 16 0,7-4 0 15,21 6 0-15,16 10 11 32,22 5 0-32,2 7-10 0,-9 1-1 0,-13-1-1 15,-11 1-69-15,4 12 10 31,3 6 15-31,1 3 26 0,5 0-5 0,4 11 24 16,4 4 0-16,7-1 0 31,3-1 15-31,7-4-13 0,6-3 23 0,5-1-6 16,6-4-18-16,5-1 9 31,5 0-3-31,4 0-6 0,8-4 0 0,8-1-1 0,3-2 0 16,10 2 0-16,2-4-26 31,0-6-3-31,25-14 23 0,21-11 6 0,37-26 1 15,47-26-1-15,55-28 1 32,34-11 4-32,13 5-4 0,13 8 0 0,1 15-1 15,5 5 0 16,3 6 1-31,-7 11-3 0,-12 13 3 0,-4 17-1 0,-1 12 0 16,1 9 0 0,-12 6-5-16,-14 7-9 0,-21 2 14 0,-21 7 7 15,-12 4-7-15,-29 4 16 31,-25 0-14-31,-25 0 12 0,-8 0-13 0,11 2 0 16,10 12 1-16,11 8-1 31,-5 4-1-31,-6 10 1 0,-7 4-1 16,-6 7 1-16,-14 3 15 0,-8-2 18 31,-7 2 8-31,-7-2-3 16,-5 0-1-16,-6 0-10 0,-6 3-9 0,-3 0-10 31,-5 3-7-31,-9 1 17 0,-2-4-19 15,-29-2-103-15,-13-15-220 0,-14-18-787 0</inkml:trace>
</inkml:ink>
</file>

<file path=ppt/ink/ink1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cm"/>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cm"/>
          <inkml:channelProperty channel="T" name="resolution" value="1" units="1/dev"/>
        </inkml:channelProperties>
      </inkml:inkSource>
      <inkml:timestamp xml:id="ts0" timeString="2022-12-05T06:41:57.935"/>
    </inkml:context>
    <inkml:brush xml:id="br0">
      <inkml:brushProperty name="width" value="0.05292" units="cm"/>
      <inkml:brushProperty name="height" value="0.05292" units="cm"/>
      <inkml:brushProperty name="color" value="#FF0000"/>
    </inkml:brush>
  </inkml:definitions>
  <inkml:trace contextRef="#ctx0" brushRef="#br0">10936 6892 55 0,'0'0'330'15,"0"0"-236"1,0 0-94-16,0 0-25 0,-5 4 25 15,16-10 33 1,7-11 65-16,1 3-30 0,0-2-27 0,-3 5-5 16,-5 2 6-1,-2 5 14-15,-7 2 32 0,-2 2 100 16,0 0 31-16,-7 8-18 15,-14 14-129-15,-8 11-45 16,-8 4 26-16,-3 7-10 16,-2 5-19-1,-9 1-14-15,-5-1 3 0,-9-1-3 16,-10-2-1-16,-26 4-3 31,-28 0 3-31,-33-2-3 0,-19-6-5 0,0-11 12 16,6-16-11 15,16-15 12-31,5 0-14 0,6-15-8 0,1-20-10 0,-3-5 2 15,3-8-13 1,0-2 10-16,5-2 4 0,-3 0 14 0,7-1 1 16,1 8 1-16,8 0 6 31,27 8-7-31,22 10 13 0,22 4 15 0,16 2-9 15,-4-8 7-15,2-4-14 32,2-9-9-32,11-5-2 0,9 1-2 15,13 0-9-15,9 0-4 0,7-6 13 32,53-19-18-32,62-31 10 0,74-12-3 0,33 10 11 15,14 30-7 1,-15 36 7-1,-28 25-11-15,3 12 2 0,5 1 1 0,0-3 9 0,0 2 1 32,-5-4 0-32,-14 1 7 15,-18 4-7-15,-17 0-1 0,-16 13 20 0,-8 15 5 31,-23 2 1-31,-23 2 5 0,-22-4 4 0,-6 4-3 16,4 6-7-16,3 4-3 31,-1 1-20-31,-12-1 5 0,-11-4 9 16,-10 0-4-16,-8 1-2 0,-13 8 4 31,-8 9 1-31,0 12-15 16,-27 9-54-16,-39 36-127 0,6-19-199 0,-5-17-657 31</inkml:trace>
  <inkml:trace contextRef="#ctx0" brushRef="#br0" timeOffset="2435.1393">6790 9160 163 0,'0'0'234'0,"0"0"-94"16,0 0 10-16,0 0-33 15,-54 102-6-15,29-64-13 0,-1 6-14 16,-10 5-6-16,-4 1-7 15,-11 4 29-15,-10 4-26 16,-8 2-29-16,-7 0-14 31,-3 2-2-31,-6-3-2 0,0-4-11 0,-4-5-7 16,-3-1 6 15,-3-3-1-31,-3-4-12 0,-4-4 18 0,-2-4 6 0,4-6 36 31,0-6-13-31,-17-4 11 0,-19-3-54 0,-28-8-6 16,-2-3-2-16,10-4-12 31,34 0 7-31,36 0-13 0,-14 0-4 0,-22 0 8 16,-23 4 16-16,-11 14-4 0,14 9 5 31,36-5-2-31,25-3 2 0,11-4-1 15,3 0 0-15,-10-5-20 0,-31 3-15 32,0-1-5-32,-4-6 7 0,4-2 11 15,18-4 9-15,-7 0-4 0,11 0 5 31,8-1 2-31,5-12 9 0,5 1-5 0,9-2-7 16,1-2 6-16,4-3 6 31,7-4-5-31,5-4 5 16,4-6 0-16,5-7-6 0,1-5 6 31,8-7-1-31,3-4 1 0,8-5-6 16,9-2 4-16,4 1-3 0,0-5 0 0,7 3 6 0,13 0 0 31,6-2-9-31,9 2 8 15,8 0-8-15,9 2 8 0,15-1-7 0,14 2 1 47,33-4-6-47,40-8 12 0,47-3 0 0,11 2 0 0,-10 4 1 0,-15 8 1 16,-25 7 6-1,8 5-7-15,-1 11 0 0,-1 9 0 16,-6 10 0-16,-6 9 1 31,-7 11 0-31,-3 0-1 0,-24 0-1 0,-26 6 0 0,-25 2 1 16,-11-1 1 15,9-2-1-31,7 1 0 0,11 2 0 0,-5-4-8 0,-1 2 6 16,-1 0 2 15,-7 2 7-31,-2 3-6 0,-6 0-1 0,-5 2 1 0,-8-1-1 15,-3 2 1-15,-7 3 0 32,-4 0-1-32,-3 1 0 0,-4 2 0 0,-2 0 0 15,0 2 0 16,0 2 1-31,0-1 0 0,3-2 0 0,-1-1-1 0,-2-4 0 16,2-2 1 15,-4-2-1-31,-5-1 1 0,-4 1-1 0,-18 7-60 0,0 1-215 0,-13 3-732 31</inkml:trace>
</inkml:ink>
</file>

<file path=ppt/ink/ink1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cm"/>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cm"/>
          <inkml:channelProperty channel="T" name="resolution" value="1" units="1/dev"/>
        </inkml:channelProperties>
      </inkml:inkSource>
      <inkml:timestamp xml:id="ts0" timeString="2022-12-05T06:42:12.512"/>
    </inkml:context>
    <inkml:brush xml:id="br0">
      <inkml:brushProperty name="width" value="0.05292" units="cm"/>
      <inkml:brushProperty name="height" value="0.05292" units="cm"/>
      <inkml:brushProperty name="color" value="#FF0000"/>
    </inkml:brush>
  </inkml:definitions>
  <inkml:trace contextRef="#ctx0" brushRef="#br0">6823 5559 599 0,'0'0'400'0,"0"0"-206"32,0 0-39-32,0 0 30 0,0 0-14 0,0 0-33 15,-114-35-43 1,90 35-29-16,-1 6-17 0,3 18-6 15,0 13-28 1,1 4-15-16,6 8-10 0,7-3 9 16,8-6-8-16,0-9-3 15,2-8-13 1,13-9-6-16,5-4-16 0,2-4 0 0,0-2 17 31,5-4 8-31,0 2-4 0,2-2 11 0,0 2 7 16,-4 4-4-1,-4 2 2-15,-4 8-9 0,-7 8 19 16,-3 8 11 15,-7 7 14-31,0 5 23 0,-2-3-24 0,-11 0-9 0,-3-11-4 16,0-6-11 15,0-12-96-31,-1-12-106 0,3-10-109 0,3-14-419 0</inkml:trace>
  <inkml:trace contextRef="#ctx0" brushRef="#br0" timeOffset="206.0118">6790 5604 510 0,'0'0'285'15,"0"0"-138"-15,0 0-44 16,0 0 135-16,0 0-37 16,0 0-56-16,86 143-37 15,-68-89-1 1,-3 2-34-16,-1-2-41 0,-3-6-14 15,-1-5-11-15,-4-11-7 0,-2-6-92 32,1-14-129-32,-5-5-262 0,0-7-419 0</inkml:trace>
  <inkml:trace contextRef="#ctx0" brushRef="#br0" timeOffset="456.026">6876 5578 712 0,'0'0'235'0,"0"0"-199"16,0 0 118 0,0 0 21-16,0 0-23 0,0 0-51 15,0 0-45-15,132-10-8 31,-108 8-26-31,1-3-7 0,-5 3-15 0,-3 2-56 0,-5 0-173 16,-8 0-345 0</inkml:trace>
  <inkml:trace contextRef="#ctx0" brushRef="#br0" timeOffset="679.0389">6946 5821 705 0,'0'0'319'0,"0"0"-245"31,0 0 71-31,0 0 17 0,0 0-18 0,0 0-67 16,115-26-45-16,-84 15-6 31,0-2-17-31,-2 5 3 0,-4 2-12 15,-2 6-115-15,-8 0-144 0,-6 8-238 32,-7 8-172-32</inkml:trace>
  <inkml:trace contextRef="#ctx0" brushRef="#br0" timeOffset="872.0499">7063 6078 599 0,'0'0'252'0,"0"0"-135"16,0 0 85-1,0 0-5-15,0 0-21 0,0 0-82 0,120-36-15 16,-88 23-26 15,-1 4-23-31,0-1-11 0,-3 2-1 0,9-1-18 0,-8 5-108 31,-11 4-278-31</inkml:trace>
  <inkml:trace contextRef="#ctx0" brushRef="#br0" timeOffset="2063.118">7490 5905 529 0,'0'0'700'16,"0"0"-567"-1,0 0-132-15,0 0 51 0,0 0 62 16,153-20-8 0,-93 4-46-16,2 2-25 0,0 0-15 15,1 1-8-15,-5 0-12 16,-2 5-6-16,2-4-135 0,-12 3-189 15,-15 4-438-15</inkml:trace>
  <inkml:trace contextRef="#ctx0" brushRef="#br0" timeOffset="2308.1321">7881 5722 801 0,'0'0'267'16,"0"0"-190"-16,0 0 16 31,0 0 5-31,0 0-11 0,116-41 0 0,-72 41-27 0,-1 0 4 15,-3 0 4 1,-7 11 5-16,-10 4-11 0,-8 0 30 16,-13 10 12-1,-2 6-4 1,-4 6-48-16,-21 9-52 0,-23 24-86 0,3-13-207 15,5-11-479-15</inkml:trace>
  <inkml:trace contextRef="#ctx0" brushRef="#br0" timeOffset="2790.1596">8685 5568 871 0,'0'0'316'16,"0"0"-201"0,-15 124 21-16,8-49 23 0,0 5-57 15,1-4-37-15,4-10-41 31,0-13-13-31,-1-20-11 0,3-16-30 0,0-17-86 16,0-31-173 0,0-16-32-16,0-10-45 0</inkml:trace>
  <inkml:trace contextRef="#ctx0" brushRef="#br0" timeOffset="2980.1705">8643 5482 380 0,'0'0'264'0,"0"0"-169"16,0 0 9-1,0 0 93-15,0 0-6 0,0 0-46 16,0 0-7-16,121 115-25 31,-100-85-27-31,0 0-35 0,-3-1-19 0,-5 2-16 16,-2-1-16-16,-8-4-45 31,-3 10-140-31,-12-9-176 0,-10-4-373 0</inkml:trace>
  <inkml:trace contextRef="#ctx0" brushRef="#br0" timeOffset="3265.1864">8648 5836 735 0,'0'0'173'16,"0"0"-93"-16,0 0 27 0,0 0-39 15,100-123-36 1,-63 89-3 0,4 2-28-16,-5 5 15 0,-3 7-15 0,-4 6-1 15,-4 10-8 1,-6 4 8-16,-1 6 14 0,-5 26 40 15,-3 19 63-15,-4 17 10 16,-3 10-23 0,-3 6-31-16,2 0-8 0,2-8-8 15,5-11-25-15,2-11-20 31,2-14-12-31,1-12 0 0,-1-10-60 16,-2-18-114-16,-3 0-187 0,-6-19-454 31</inkml:trace>
  <inkml:trace contextRef="#ctx0" brushRef="#br0" timeOffset="3557.2035">8960 5668 25 0,'0'0'337'15,"0"0"-236"1,0 0-34-16,0 0 5 0,0 0 4 16,0 0 12-16,0 0 31 31,100-82-31-31,-71 77 13 0,-3 1 26 0,1 4-1 0,-6 0-10 15,-4 0-1 1,-3 0 3-16,-5 11-11 0,-5 10 13 16,-4 5-3-16,0 7-11 31,-2 10-43-31,-19 1-34 0,-2 4-29 15,-4-6-44-15,2-6-138 32,0-22-105-32,5-10-248 0,9-4-381 0</inkml:trace>
  <inkml:trace contextRef="#ctx0" brushRef="#br0" timeOffset="3800.2174">9278 5541 628 0,'0'0'388'0,"0"0"-243"0,0 0-19 0,14 119 96 16,-6-58-49 0,3 9-75-16,1 6-46 0,-1 2 4 0,3-6 3 15,-4-11-23-15,3-11-21 31,-3-17-15-31,1-10-1 0,-9-15-123 0,0-8-189 16,-2 0-521 0</inkml:trace>
  <inkml:trace contextRef="#ctx0" brushRef="#br0" timeOffset="4037.231">9283 5459 667 0,'0'0'205'0,"0"0"-2"15,0 0-12 1,0 0-3-16,144 23-35 16,-113-5-61-1,-4 4-15-15,-4 0 0 0,-10 2 26 0,-9 5 2 16,-4 6 3-1,-9 10-46-15,-22 5-27 0,-6 2-35 16,-24 5-133-16,10-14-236 31,7-15-619-31</inkml:trace>
  <inkml:trace contextRef="#ctx0" brushRef="#br0" timeOffset="4641.2655">9635 5941 765 0,'0'0'557'0,"0"0"-506"0,0 0 42 15,124-22 52 1,-63 4-9-16,5-2-27 0,3-2-47 16,-1-1-34-16,-4 4-3 15,-6 0-11 1,-7 5-9-16,-8 1-5 0,-8 1-104 15,-3 1-124-15,-15 4-180 16,-8 0-387-16</inkml:trace>
  <inkml:trace contextRef="#ctx0" brushRef="#br0" timeOffset="4885.2795">10134 5654 705 0,'0'0'289'15,"0"0"-199"-15,0 0 62 16,0 0-22-16,116-6-2 15,-79 6-31-15,-3 0-31 16,-5 0-24 0,-7 0-10-16,-7 6 16 0,-7 8 17 15,-8 7 17-15,0 11 51 0,-16 8-63 31,-11 6-70-31,-15 10-179 0,4-10-173 0,5-12-705 16</inkml:trace>
  <inkml:trace contextRef="#ctx0" brushRef="#br0" timeOffset="5583.3194">10593 5692 965 0,'0'0'310'0,"0"0"-222"0,0 0 8 16,0 0 74-16,27 137-37 15,-15-88-70-15,2-8-33 0,4-8-22 16,-2-10-8-16,-1-6 0 31,-1-10-2-31,-3-7-7 0,0 0 2 0,-2-10 7 16,0-18 11-16,-1-10 11 15,0-10-22 1,-4-2-18-16,-2 0-2 0,0 6-2 16,0 11 3-16,1 10 10 0,-1 11 2 46,0 8-5-46,1 4 0 0,0 0 12 0,5 14 28 16,0 11 26-16,3 6-13 0,3 1-19 31,1-1-12-31,4-2-3 0,0-5-5 0,1-4-2 0,3-7-65 16,8-13-151 15,-8-3-320-31,-4-17-315 0</inkml:trace>
  <inkml:trace contextRef="#ctx0" brushRef="#br0" timeOffset="5861.3353">11072 5532 702 0,'0'0'306'0,"0"0"-77"0,0 0-42 16,0 0-33-16,0 0-39 0,0 0-48 31,0 0-26-31,-54 110-30 0,63-95-5 0,11-5 7 15,0-2-13 17,5-2-3-32,-1-2-4 0,-1-3 6 0,-4 2 1 0,-1 0 0 15,1 2-1 1,-6 2 0-16,-3 4-5 0,0 3 6 15,-6 8 74-15,-4 5 11 32,0 2-5-32,0 6-45 0,-11 4-14 0,-4-3-21 0,-6 2-109 15,6-12-113 1,1-10-362-16</inkml:trace>
  <inkml:trace contextRef="#ctx0" brushRef="#br0" timeOffset="6637.3796">11315 5717 502 0,'0'0'257'0,"0"0"-50"16,0 0-51 0,0 0-14-16,0 0-45 0,125-67-48 15,-104 45-21-15,0-2-7 31,-6-2-9-31,-8 2-2 0,-7 4 5 0,0 4 1 16,-14 8-2 0,-10 4-2-16,-2 4-12 0,-1 8-15 15,0 16 4-15,5 8-5 0,6 2 16 31,5 1 1-31,4-6 43 0,7 0 10 0,0-4-2 16,5-2 6 0,13-5-26-1,3-2-14-15,4-3-11 0,4-7-7 0,2-6-25 16,3 0-85-1,1-9-63 1,-1-19-42-16,0-11 15 0,-3-2 47 0,-4-1 52 16,-6 0 69-1,-5 6 25 1,-7 11 7-16,-7 9 81 0,-2 10 98 0,0 6 115 15,-6 0-123-15,-10 18-72 16,-2 14-31 0,0 13-21-16,1 5-15 0,5 4 15 31,8-6 4-31,4-6 29 0,0-11-37 0,12-10-24 0,9-9-6 15,6-7 2 1,0-5 4-16,2-3-3 16,0-25 7-16,-4-12-2 0,-4-13-21 31,-3-9-2-16,-7-6-24-15,-6-3-35 0,-5-4 2 0,0 1-17 32,-20 2 4-32,-5 3-23 0,-1 10-1 0,5 8 51 15,4 17 38-15,3 12 7 0,5 12 14 0,1 7 42 31,3 3 37-31,3 0-22 0,0 1-12 0,2 17-26 16,0 11-18-16,0 6 19 31,13 13 24-31,5 9-8 0,6 5 13 16,3 2 15-16,4 3-7 0,0-6-5 31,5-4-11-31,-3-11-24 0,4-9-14 0,-2-11-10 16,-2-9-7-16,1-11-40 15,-3-6-114 1,2-18-110-16,-6-10-136 0,-12-3-597 15</inkml:trace>
  <inkml:trace contextRef="#ctx0" brushRef="#br0" timeOffset="7372.4217">11012 6017 347 0,'0'0'352'0,"0"0"-157"0,0 0-36 0,0 0 109 15,0 0-24 1,0 0-65-16,0 0-92 0,-23 29-2 15,3-6-4-15,-7 5 20 16,-2 9-18-16,-6 2-18 16,-7 8 3-16,-6 5-20 15,-2 0-18-15,-6 5-8 16,-4-2-13-16,4 0-1 15,2-10-1 1,9-3-5-16,10-13 4 0,9-5-6 0,11-8 2 16,3-6-1 15,5-4-1-31,5-3 0 0,2-2-10 0,0-1-70 0,0 0-89 15,0 0-89-15,0 0-140 16,0-10-568-16</inkml:trace>
  <inkml:trace contextRef="#ctx0" brushRef="#br0" timeOffset="7797.446">10348 6391 666 0,'0'0'346'0,"0"0"-126"16,0 0-20-16,0 0-24 16,0 0-29-1,0 0-54-15,0 0-44 0,-69 134-22 16,58-90-8-16,1-2 6 31,2-4-8-31,1-6-9 0,3-6-7 0,-1-8 11 0,0-1-3 16,2-7 5-1,0-2 4-15,1-5-2 16,0 1 16-16,2-2 9 0,0-2-11 31,0 3-24-31,0-3-6 0,4 0-31 0,21 0 16 16,8 0 15-16,11 0 0 15,26-20-16-15,-10-1-176 16,-12 3-398-16</inkml:trace>
  <inkml:trace contextRef="#ctx0" brushRef="#br0" timeOffset="8763.5013">11546 5767 363 0,'0'0'240'0,"0"0"-89"0,0 0 41 15,0 0 24-15,0 136-26 31,0-86-29-31,-2 13-38 0,-9 21-12 0,-13 32-4 16,-14 42-10 0,-11 27-11-16,-7 9-36 0,-4 6-16 15,-1-15-8 1,1 5-4-1,0-12-11-15,7-12-1 0,8-20-9 0,7-15 5 16,9-33-6 0,9-23-30-16,5-23-19 15,3-13 21-15,3 4 11 0,-2-6-11 0,3 2-6 31,-2-15-14-31,4-11 1 0,0-8-19 0,-1-5-35 47,0-14-125-47,2-13-107 0,-2-3-242 0</inkml:trace>
  <inkml:trace contextRef="#ctx0" brushRef="#br0" timeOffset="9408.5382">10778 7899 530 0,'0'0'234'16,"0"0"-171"-1,0 0 39-15,0 0 158 0,0 0-44 16,0 0-131-1,0 0-57 1,-7 55 5-16,3-23 18 0,0 14-16 0,0 15-17 16,4 11 1-16,0 29-6 15,0-5 9-15,0 5 16 16,0 0 11-16,4-19 10 31,0 3 7-31,0-13-9 0,0-14-17 0,-1-14-4 0,-3-10 7 16,2-7-4 15,-2-10-14-31,0-7-4 0,0-2-5 0,0-3-8 0,0-5-7 31,0 0 5-31,0 0 1 0,0 0 2 0,4 0 10 16,4 0-4-16,4-23-8 31,13-17 21-31,11-34-7 0,17-38-21 15,12-32-15-15,-5-12-205 0,-16 39-340 32,-17 33-876-32</inkml:trace>
  <inkml:trace contextRef="#ctx0" brushRef="#br0" timeOffset="10852.6208">11827 6117 856 0,'0'0'198'16,"0"0"-145"-1,0 0-38-15,0 0 38 0,0 0 62 16,0 0-49 0,58 131-26-16,-43-87 0 0,1 12-6 15,2 10 8 1,-5 12-3-16,3 27-6 0,-7 26-5 15,-7 27-10-15,-2 10 3 16,0 0 0-16,-6 3-11 16,-12-1 0-16,-3 20-8 15,0 10 9 1,-2 4-9-1,0-1 5-15,2-9-6 0,-2-5 1 0,1-6-2 0,-1 1-8 32,0-7 7-32,-4-7-15 0,4-12 0 15,1-17 11-15,4-32 5 0,6-25 0 31,2-29 0-15,3-9 2-16,-1 0-1 0,-2 2 0 0,-1-2 0 31,3-11 1-31,-2-7-1 0,4-10 0 0,-1-2-1 0,3-2 2 16,-4-2 11 15,4-1 3-31,0-4-5 0,1-4 4 0,1 1 7 0,2-1 1 16,0-3-10 15,0 0-7-31,0 0-5 0,0 2-1 0,0-2-1 0,0 2 0 15,0 4-9 1,0 4 8-16,0 3 2 0,0 0 1 0,0-3 20 16,0-2 2-16,0-4-3 31,-2-4-6-31,2 0-14 0,0 0-2 15,0 0-65-15,0 0-60 0,0 0-46 16,0 0-13-16,0 6 34 16,0 4 110-1,0 2 42-15,0 2 23 0,0 3 60 16,0-2 2 15,0 1 17-31,-2-2-12 0,-4-2-19 0,-2 2-19 0,2 3-30 16,-1 2-9-1,-1 9-6 1,-4 11 1-16,1 7 2 0,-2 6 12 0,-1 7 23 0,1 0 12 15,-1-5 12 1,3-5-12-16,1-11-10 0,0-11-22 16,4-6-13-16,-1-4-3 31,3-8-3-31,0 0-5 0,-2-2-1 0,4-3-63 15,0 2-26-15,0-2-20 32,-3-2-47-32,-12-2-54 15,5 0-119-15,-5 0-347 0</inkml:trace>
  <inkml:trace contextRef="#ctx0" brushRef="#br0" timeOffset="11241.643">11193 10506 91 0,'0'0'1092'15,"0"0"-937"-15,0 0-153 16,0 0 5-16,0 0 31 16,0 0 24-1,79 138-17-15,-56-86-21 0,1 3-10 16,-4 4-4-16,0-5 6 0,-7-4 15 31,-1-7 11-31,-3-11 3 0,-6-9 8 0,4-9-20 16,-1-6-2-1,2-8-18-15,3 0-11 0,7-8 18 16,7-15 17-16,1-12-27 31,5-7-1-31,3 0-2 0,0-2-7 0,-3 3-61 16,2-7-72-16,-6 10-136 31,-12 11-348-16</inkml:trace>
  <inkml:trace contextRef="#ctx0" brushRef="#br0" timeOffset="21650.2384">13884 5645 692 0,'0'0'377'0,"0"0"-187"0,0 0 4 0,0 0 59 16,0 0-41-1,0 0-70-15,-9 15-55 0,9 25-56 16,4 21-16-16,11 17 7 16,6 11 3-16,-1 0 6 0,2-4-12 15,0-15-8-15,1-12-11 16,-2-16 1-16,4-14-1 15,-2-10-9-15,-3-14-59 16,-3-4-44 0,0-6 9-16,-7-24-1 0,-3-9-4 15,-3-10-41 1,-4 1-36-16,0 7 33 0,0 10 62 15,0 17 67-15,10 14 23 16,5 5 7-16,9 23 86 0,8 5-25 16,1-2-10-1,2-6 12 16,4-11-25-31,-1-11-10 0,-5-3-6 0,0-9 31 0,-6-18-12 0,-4-4-2 16,-10-8-9 15,-7 2 1-31,-6-1-13 0,0 4-8 0,-8 7 1 0,-17 9 5 16,-2 9-11 15,-4 9-12-31,2 0-49 0,4 21-34 0,10 9-27 0,11 19-48 16,4-8-122 15,0-6-272-31</inkml:trace>
  <inkml:trace contextRef="#ctx0" brushRef="#br0" timeOffset="22140.2664">14615 5857 423 0,'0'0'261'15,"0"0"-59"1,0 0 31-16,0 0 0 0,0 0-69 15,0 0-29 1,0 0-31-16,0 0-27 0,-63-23-5 16,52 28-12-16,-2 5-10 31,1-2-12-31,3 0-3 0,5-4-14 0,2-1-11 15,2-3-5 1,0 0-5-16,0 0-17 0,0 0-19 0,0 0-37 16,2 0 21 15,11 0 39-31,3-5 12 0,-1 1 1 0,1 2-1 0,2 0-5 15,-2 2 6 1,0 0 0-16,-1 2-1 0,-1 15 1 16,-6 4 0-16,-1 5 11 15,-5 6 3 1,-2 0 9-16,0-1 8 0,0-4 4 15,-9-5-10-15,-3-3-2 32,4-5-12-32,1-6-11 15,3-4-37-15,2-4-96 0,2 0-107 0,0-12-282 16,0-6-284-1</inkml:trace>
  <inkml:trace contextRef="#ctx0" brushRef="#br0" timeOffset="22472.2854">14786 5703 354 0,'0'0'274'0,"0"0"-49"0,0 0 42 0,0 0 71 16,0 0-98-1,0 0-79-15,0 0-75 0,-36 18-26 16,28 6-13-16,1 4-28 31,4-3-10-31,3-2-9 0,0-8-7 0,5-2-5 0,13-5 1 16,2-4 4-1,5-2 7-15,-2-2-11 0,4 0 10 16,2 2 0-16,-2 0-9 31,-2 0 10-31,-3 4 0 0,-2 0 0 0,-6 4 1 16,-8 2-1-1,-1 7 11-15,-5 0-2 16,0 6-9-16,-14 6-42 0,-8-5-134 15,0-6-320 1</inkml:trace>
  <inkml:trace contextRef="#ctx0" brushRef="#br0" timeOffset="23580.3488">12451 6314 474 0,'0'0'286'0,"0"0"-216"16,0 0 86-16,0 0-2 16,136-36-8-16,-69 19-14 15,30-4-44-15,36-9-13 16,31-7-7-16,5 2 3 15,-28 3-24 1,-41 12-10-16,-42 6-14 0,-11 3 0 16,-3 0 1-16,3-4-5 15,-2 3-7 1,-12 3-1-16,-8 2 0 0,-10 3-11 0,-8 0-59 15,-7 4-128-15,-7 0-143 16,-15 0-680 0</inkml:trace>
  <inkml:trace contextRef="#ctx0" brushRef="#br0" timeOffset="23818.3624">13476 5834 758 0,'0'0'205'0,"0"0"-102"0,0 0 34 16,136 1 4 0,-101 6 4-16,-4 4-59 0,-4-1-22 15,-6 2-7-15,-6-2 11 31,-6 4 32-31,-6 4 15 0,-3 8-15 0,0 10-35 16,-17 14-65 0,-31 43-34-16,1-11-217 15,-5-6-663-15</inkml:trace>
</inkml:ink>
</file>

<file path=ppt/ink/ink1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cm"/>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cm"/>
          <inkml:channelProperty channel="T" name="resolution" value="1" units="1/dev"/>
        </inkml:channelProperties>
      </inkml:inkSource>
      <inkml:timestamp xml:id="ts0" timeString="2022-12-05T06:43:43.101"/>
    </inkml:context>
    <inkml:brush xml:id="br0">
      <inkml:brushProperty name="width" value="0.05292" units="cm"/>
      <inkml:brushProperty name="height" value="0.05292" units="cm"/>
      <inkml:brushProperty name="color" value="#FF0000"/>
    </inkml:brush>
  </inkml:definitions>
  <inkml:trace contextRef="#ctx0" brushRef="#br0">3959 6888 544 0,'0'0'336'16,"0"0"-179"-16,0 0-80 16,-121 134 1-16,71-95 6 15,-4 0-11-15,-6-4 21 16,-4-10-24-16,-9-4-6 15,-9-11-2-15,-3-7 4 16,-25-3-19 0,-23-6-4-16,-23-25-3 0,13-8-21 0,29-1 0 15,32 0-10 16,17-6-9-31,-17-30-7 0,-14-38 5 0,-9-37-11 0,21 13 7 16,28 22 5 0,11-1 1-16,18-2 6 0,12-26-6 15,15-26-5-15,36 11-2 31,53 22-8-31,40 14-8 0,33 29 4 0,35 31-10 16,17 38 16-16,2 26-5 31,-10 28 8-31,-15 29 9 0,-29 16 2 0,-35-8 6 16,-34-4-7-16,-30-15 1 31,-14-1-1-31,-2 1 0 0,-4 6 1 0,-4 2 5 0,-16-2 2 16,-17 0 36 15,-6 4 15-31,-8 8-1 0,-23 8-17 0,-13 11-33 0,-6 3-8 15,-4 6-28 17,3-1-73-32,-10 17-85 0,15-22-125 0,10-21-454 0</inkml:trace>
  <inkml:trace contextRef="#ctx0" brushRef="#br0" timeOffset="1069.061">7647 11597 606 0,'0'0'179'0,"0"0"-115"31,-96 134-31-31,43-76 30 0,-12-6 30 0,-13-8 43 16,-26-7-9 0,-35-16-57-16,-27-19-11 0,-13-2 1 0,7-26-21 15,10-24-8 1,13-26 2-1,11-30 79-15,15-21-112 0,30-11-36 0,30-6 11 47,32-6 16-47,29-3-4 0,6-4 12 0,45 8 0 0,27 9-11 0,24 10 12 16,28 12-8 15,27 15-2-31,8 19 9 0,10 24-13 0,-3 22 4 0,-10 22 1 16,-2 16 2 15,-4 6-9-31,-4 28 15 0,-11 8-9 0,-22 2 1 0,-28-1-3 0,-20-8 12 47,-11 2 26-47,4 4-8 0,3 8 2 0,-1 3 5 0,-10-2-11 0,-14-4 10 15,-9 2-3 16,-11-2 16-31,-11 4-8 0,-9 6-3 0,0 5-2 0,-22 12-1 16,-23 18-14 0,-26 29-9-1,-22 25-86-15,-7 3-65 0,21-37-129 0,21-35-318 0</inkml:trace>
  <inkml:trace contextRef="#ctx0" brushRef="#br0" timeOffset="2788.1594">11814 11278 664 0,'0'0'133'0,"0"0"-71"0,-160 55-29 16,57-35-10-16,-29-9 7 16,-28-11 38-16,-10-11-7 0,10-24-2 15,11-18-12 1,18-9 9-16,19-2-43 0,25 0 5 15,5-24-12 17,17-33-6-32,12-29-1 0,22-31-6 0,31 5 12 0,46 17-5 15,39 9 0-15,32 18 0 31,31 26-3-31,19 29-6 0,9 35-11 0,1 36 20 16,-4 12-19-16,-10 43 11 16,-15 15-4-1,-31 2 12-15,-33-6 19 16,-30-6 10-16,-16 4 13 0,0 12-13 15,-5 15 12 1,-4 9-5-16,-15-2 3 0,-14-3-2 0,0-6-7 16,-21-3-6-16,-10-4-24 46,-9-5-57-46,-5-6-49 0,-17 0-42 0,10-17-160 0,13-16-477 0</inkml:trace>
  <inkml:trace contextRef="#ctx0" brushRef="#br0" timeOffset="3763.2152">14980 11556 626 0,'0'0'151'0,"-120"16"-78"16,39-8-33-1,-33-1 41-15,-21-7 39 0,-30 0-20 16,-5-29 7-16,12-19-29 15,34-12 2-15,22-31-15 16,25-19-28-16,35-18-23 31,20-26 8-31,28 5-20 0,48 3-2 0,19 7-1 0,14 15-1 16,-4 26-14-16,-8 25 15 31,21 7-6-31,29 12-3 0,20 10 0 0,25 13 4 16,-15 31-4-16,-19 8-1 31,-7 37 4-31,-24 5 6 0,-27 0 0 0,-20-2 1 15,-15 5 7-15,5 26-6 32,2 32 32-32,-6 34 8 0,-13 7-2 0,-22-4-9 15,-9-9 3-15,0-17-8 31,-16-18 0-31,-2-19-12 0,1-23-3 0,-6-6-9 0,-8 2-1 16,-9 0-56 15,-39 4-65-31,11-19-136 0,6-17-538 0</inkml:trace>
  <inkml:trace contextRef="#ctx0" brushRef="#br0" timeOffset="4853.2771">18513 11229 629 0,'0'0'173'16,"0"0"-109"-16,0 0-35 31,0 0 27-31,-135 27 11 0,72-27 50 0,-15-9-29 15,-26-26-8 1,-28-30-16-16,-23-29-6 0,-9-16 1 16,15-13-34-16,22-5-24 31,36 1 6-31,24-6-7 0,36 0 0 0,28 2 0 15,8 6-9-15,38 4 8 47,5 20-10-47,4 23 5 0,2 17 3 0,21 0-3 0,34-3 6 0,33 6-60 0,16 12 20 16,-10 31 8 15,-32 15 3-31,-31 11 11 0,-16 8-1 0,-3 6 19 0,13 8 3 16,5 8 26-16,5 7 13 46,-9 0 8-46,-14 1-8 0,-9-5-7 0,-13 1-5 0,-13 4 2 0,-10 5-10 16,-13 8-22 15,-18 44-77-31,-22-14-232 0,-11-5-586 0</inkml:trace>
  <inkml:trace contextRef="#ctx0" brushRef="#br0" timeOffset="5716.3269">20140 9118 98 0,'0'0'101'15,"162"-58"-47"1,-64 30 35-16,14-3-46 0,-18 13-33 16,51 3-10-16,-29 4-66 15,-18 9-110-15</inkml:trace>
  <inkml:trace contextRef="#ctx0" brushRef="#br0" timeOffset="6655.3806">22337 10622 179 0,'0'0'192'15,"0"0"-142"-15,0 0-3 16,0 0 54-16,0 0-22 0,0 0-27 16,116 28 7-1,-96-25 2 1,-5 1-11-16,1 1-2 0,-5-1-8 0,-1-1 5 15,-2 6-9 1,1 3 8-16,-1 4-7 16,0 6-11-16,-4 3-5 0,-4 11-3 15,0-1-6-15,0 5 1 16,-16-1-4-16,-11 1-3 31,-8-5 4-31,-9-2-10 0,-39-7-34 0,8-8-110 16,-1-9-210 15</inkml:trace>
  <inkml:trace contextRef="#ctx0" brushRef="#br0" timeOffset="18115.0361">11625 3904 975 0,'0'0'344'16,"0"0"-196"0,0 0 8-16,-116 28-5 0,76 4-45 15,3 13-62-15,6 6-33 16,8 6-11-16,6-7 0 0,13-8 0 15,4-10-16-15,0-8 4 16,23-10 0 0,6-2-4-16,2-7 2 0,4 0-5 15,1-1 8-15,-3-4 10 31,-2 4 1-31,-6-2-1 0,-2 4-6 0,-10 2 6 16,-9 2-5 0,-4 10 6-1,0 7 104-15,-13 8 4 0,-12 5-36 0,-6 2-34 16,-2-6-14-1,4-7-24-15,6-14-50 0,8-15-120 16,3-7-111-16,10-17-723 31</inkml:trace>
  <inkml:trace contextRef="#ctx0" brushRef="#br0" timeOffset="18325.0481">11727 3963 221 0,'0'0'530'0,"0"0"-397"16,0 0 7-16,0 0 75 0,0 0 46 15,0 0-79 1,62 118-38 0,-51-67-24-16,1 3-52 0,-6-1-29 0,-2-6-20 31,-1-8-19-31,-1-9-22 0,-2-9-111 0,0-15-113 15,0-6-275-15,0 0-374 32</inkml:trace>
  <inkml:trace contextRef="#ctx0" brushRef="#br0" timeOffset="18564.0618">11727 3880 705 0,'0'0'358'0,"0"0"-159"0,0 0-5 16,0 0 11 15,0 0-53-31,0 0-73 0,114-24-50 0,-90 24-10 0,0 0-13 16,1 0-6-1,-2 0-89-15,-6 15-155 0,-5 6-255 0,-8 0-404 16</inkml:trace>
  <inkml:trace contextRef="#ctx0" brushRef="#br0" timeOffset="18702.0696">11903 4103 113 0,'0'0'768'0,"0"0"-621"47,0 0-80-47,0 0 66 0,0 0 10 0,0 0-69 0,0 0-33 0,78-19-25 16,-54 9-13-1,3 6-3 1,-7 2-196-16,-4 2-199 0</inkml:trace>
  <inkml:trace contextRef="#ctx0" brushRef="#br0" timeOffset="18934.0829">11918 4435 508 0,'0'0'301'15,"0"0"-121"1,0 0 46-16,0 0-32 0,0 0-38 16,0 0-50-16,123-19-42 15,-92 6-33 1,16-5-31-16,-9 2-50 0,-7 4-583 0</inkml:trace>
  <inkml:trace contextRef="#ctx0" brushRef="#br0" timeOffset="19925.1392">12729 3659 937 0,'0'0'380'0,"0"0"-226"0,0 0-13 16,0 0 18-1,0 0-58-15,-6 133-94 0,12-47 5 16,12 7-11-1,-2-11 6-15,4-4 1 0,-2-18-7 16,-3-16 12-16,1-16-7 31,-1-7-6-31,1-10-1 0,-1-8-8 0,4 0 9 16,1-3 19-1,6-5 3-15,1-13 3 0,2-14-13 0,0-5-12 16,-4-4-29 0,-3 0-15-16,-2 2-3 15,-7 10-1-15,-2 7 27 0,-4 8 8 31,0 5-2-31,0 9-5 0,-1 0-3 16,3 0 22-16,3 12 1 0,-2 6 12 31,1 6 1-31,-1 3-13 0,-5 6-18 0,1-4-191 16,-6-9-383-16</inkml:trace>
  <inkml:trace contextRef="#ctx0" brushRef="#br0" timeOffset="20100.1492">13075 3802 681 0,'0'0'216'0,"0"0"-76"0,0 0-33 15,0 0-31 16,0 0-36-31,0 0-40 0,134-35-16 0,-110-3-169 0,-7 4-130 16,-5 1-72-16</inkml:trace>
  <inkml:trace contextRef="#ctx0" brushRef="#br0" timeOffset="20301.1611">13262 3519 22 0,'0'0'261'16,"0"0"35"15,0 0-54-31,0 0 56 0,0 0-81 0,0 0-89 0,0 0-82 0,-18 58-17 16,41 10 32-16,1 13-5 31,5 9 1-31,-3 0 5 0,1-2-9 0,-4-8-16 15,-3-12-4-15,-5-12-11 32,-3-9 2-32,-6-13-4 15,-4-6 1-15,-2-6-1 0,0-2 11 0,-13 0-8 31,-11-3-23-31,-34 0-84 0,6-7-168 0,1-7-557 0</inkml:trace>
  <inkml:trace contextRef="#ctx0" brushRef="#br0" timeOffset="20519.1734">13144 3854 555 0,'0'0'204'0,"0"0"-63"0,0 0-8 0,0 0-59 16,0 0-32-16,0 0-22 31,0 0-20-31,131-48-114 0,-106 49-178 0,-5 13-271 0</inkml:trace>
  <inkml:trace contextRef="#ctx0" brushRef="#br0" timeOffset="20803.1898">13487 3916 163 0,'0'0'260'0,"0"0"-45"32,0 0 19-32,0 0-49 0,0 0-36 0,125-43-52 0,-109 29 4 15,-5-7-54 16,1 0-14-31,-2 0-2 0,-3-2-24 0,-7 3 5 16,0-1-1-16,0 2 14 0,-14 4-16 31,-6 2 10-31,-7 10-17 0,3 3-2 0,-3 6 0 16,5 22-2-16,4 13-12 31,7 8 9-31,9 4 5 0,2 1 27 0,7-7 8 0,14-3 15 16,2-10 20 15,-1-8-32-31,3-8-10 0,0-9-12 0,0-8-3 0,7-1 7 15,4-5-20 17,24-44-61-32,-9 3-164 0,-2-2-481 0</inkml:trace>
  <inkml:trace contextRef="#ctx0" brushRef="#br0" timeOffset="21459.2273">14360 3469 147 0,'0'0'504'16,"0"0"-254"-16,0 0 3 15,0 0 25 1,-138-40-58-16,111 68-81 0,5 22-82 16,3 16-21-1,7 10 18-15,5 1 23 0,7-7 6 0,0-14-24 16,7-14-38-16,15-15-21 31,3-10 5-31,2-11-5 0,4-6-12 0,0 0-7 16,-2-20-37-16,-2-6-61 15,-3-6-37-15,-6-5-31 16,-3 4-35-16,-5 3-19 15,-6 7 74 1,-4 7 110-16,0 9 55 0,0 4 129 0,2 3 23 16,3 0-29 15,1 4-50-31,8 10 65 0,-1 3-19 0,5-2-56 0,2 0-32 15,2-4-21 17,1-2-1-32,-1-5-9 0,-2-4-67 0,2 0-98 0,-4-10-66 15,-5-22-97 1,-2 3-195-16,-7 1 162 0</inkml:trace>
  <inkml:trace contextRef="#ctx0" brushRef="#br0" timeOffset="21632.2372">14638 3615 300 0,'0'0'302'0,"0"0"-9"15,0 0-8-15,0 0-80 16,0 0-97-1,0 0-57 1,-25 183 49-16,11-61-4 0,-1-1-21 0,-2-11-5 0,2-15 8 31,-1-24-24-31,3 1-19 0,-1-4-35 0,8-19 0 16,6-23-42 15,0-26-194-31,4-9-243 0,8-16-107 0</inkml:trace>
  <inkml:trace contextRef="#ctx0" brushRef="#br0" timeOffset="22083.263">14846 3651 333 0,'0'0'286'0,"0"0"-58"16,0 0 24-16,0 0-31 31,0 0-54-31,-123 37-52 0,104-18-17 0,5 0 5 0,5-6-19 16,7 0-49 15,2-3-35-31,0-2-2 0,12-2-4 0,10-5 5 0,2-1-1 15,3 0-20 1,-1-13-25-16,-1-13-55 0,-3-6-86 16,3-21-94-16,-11 7-112 15,-1 6-195 1</inkml:trace>
  <inkml:trace contextRef="#ctx0" brushRef="#br0" timeOffset="22556.2901">14875 3323 9 0,'0'0'381'0,"0"0"-49"0,0 0-117 15,0 0-42-15,0 0-47 16,0 0 12-1,1 116-34-15,9-66-14 0,-1-1-33 0,4-10-39 16,1-9-18 0,-1-10-29-1,5-9-104-15,2-10-67 0,0-1-108 0,3-1-26 16,1-18 50-1,0-1 120-15,3 0 109 0,0 0 55 16,0 0 44-16,-3 0 86 31,0 2 27-31,-1 2-8 0,-7 0-41 0,-3 4-4 16,-5 0-26 15,0-1-23-31,-8 6-5 0,0-1 31 0,0 0 12 0,-8 1-28 0,-9 6-27 16,-3 1-21-1,-5 0 2-15,3 1 14 0,0 18 14 16,4 5 4-16,5 4 8 31,4 4 5-31,9 1-27 0,0 0-3 0,0-3-1 16,17-2-7-16,6-4-4 31,4-4-9-31,2-5 1 0,0-4-3 0,0-4-10 15,0-4 14-15,2-3-15 32,-2 0-2-32,-1-2-20 0,1-12-42 0,6-17-84 15,-12 3-140 16,-5 1-445-31</inkml:trace>
  <inkml:trace contextRef="#ctx0" brushRef="#br0" timeOffset="25276.4457">16038 3914 350 0,'0'0'486'16,"0"0"-346"-16,0 0-8 31,0 0 7-31,-125 78 3 0,72-47-29 0,-7 3-33 16,-7 0-28-1,-8 2-17-15,-29 8-24 0,-35 4-11 16,-48 8-16-16,-17 4-47 15,1-6-8-15,24-4 8 16,29-10 25-16,7-2 14 16,8-5 23 15,0-4 1-31,3-4-1 0,2-1-2 0,-11 1-4 0,-14-5 7 0,-2 5 0 15,-4-7 1 17,11-6-1-32,14-4 0 0,24-6 17 0,23 0-14 0,20 0 6 15,5 3 7 16,-10-1 20-31,-6-1-6 0,-9 3-3 0,2 0 0 16,6 0-1 15,1-2 4-31,2 0-19 0,-2-4-9 0,-2 0-2 0,-5 0 0 0,-3-12-10 16,-1-2 7-1,2-6-4 1,3-3 7-16,-1 0 10 0,2-4-9 0,0 0-1 16,3 2 0-1,6-2 23-15,3 2 5 0,8 0-12 16,9-4-12-16,5-1-4 0,11-7-1 31,4-1-17-31,9-5 17 0,7-5 1 0,7-6-7 16,7-3 5 15,6-2 2-31,0 0-21 0,0 7 4 0,2 8 16 0,11 8 1 15,7 3-8 1,11-7 6-16,16-1-8 16,17-9-1-16,34-16 11 0,41-16 24 31,43-14-24-31,28-7 9 0,2 6 7 0,-12 13-15 0,-18 18 15 15,-3 5-14 17,-1 11 5-32,0 9 3 0,-2 11 2 0,-6 7-2 0,-8 11 12 15,-3 7-15 1,-6 1-5-16,-8-1 9 15,-11 4-11-15,-12-3 0 0,-22 0 0 32,-16 1 0-32,-14-1 0 0,-5 1 2 0,11-2 4 15,9 1 1-15,10 2-6 16,-5 2 7-1,-4 0-7-15,-3 0 8 16,-3 11-9-16,-5 7 0 31,2 3 1-31,-4 5 4 0,-2 3-4 16,1 3 0-16,-3 2 3 0,-3 0 6 0,-8 3-7 15,-6-2-3 1,-8 3 2-16,-6 0-1 0,-3 2 0 0,-4 0 0 16,-2 1 1 15,0 1 17-31,-4-1-9 0,-2-6-4 0,-4-3-5 15,-1-6 0-15,-2-4 0 0,-3-4-1 32,-3 0 1-32,3 0-5 0,-2 0 11 0,-1 6-3 15,0 2-3 16,-2 2 0-31,-1 2 1 0,-2 3-2 0,-3-3 6 0,-2-1-5 16,0 4-1 15,0 3 7-31,-5 4-7 0,-10 6 1 0,-3 2 5 0,-5 1-4 0,2-5 7 16,-2-8-2 15,1-8-7-31,0-8-11 0,-14-4-95 16,2-5-140-16,1-5-362 0</inkml:trace>
  <inkml:trace contextRef="#ctx0" brushRef="#br0" timeOffset="26926.5401">10960 4772 396 0,'0'0'243'16,"0"0"-71"-16,0 0-44 15,0 0 34-15,0 0 15 16,0 0-51-16,-114-11-16 0,83 10-34 31,-6 0 5-31,-5-1-18 0,-10-1 9 0,-4 3 1 16,-8 0-6-1,-3 0-15-15,-6 0 0 0,-6 5-12 16,-3 10-33-16,-23 15 3 47,-26 17-4-47,-23 12-3 0,11 0-3 0,27-9 1 0,35-12 7 0,13-11-7 15,-7 0-1-15,-12 1-11 32,-11 0 10-32,5-6 1 0,5-5 0 0,8-6 0 15,7 1 1-15,10-2 0 31,9 0 8-31,6 1-2 0,5-5-7 0,9 1 0 0,3-1 0 32,8 0 0-17,0 2 0-15,0 1-1 0,3-1-10 0,1 4 0 0,-4 0 11 31,1 0-16-31,0 3 5 0,-1 2 5 16,1-1 6-16,-5 0-3 0,-2 0 3 31,-4 0-1-31,-1 1 0 0,1-6-8 0,0 1 7 16,1 0-1-16,3-2 2 31,2 0 1-31,3 0-1 0,0-2 0 0,-3 2 1 0,3-2-7 16,-3 1-7 15,2-2 13-31,0 1 2 0,2-1-1 0,2 0 0 0,4 0 6 15,5-2-5 17,1 1 0-32,2 1 0 0,2-2 0 0,1 4 0 0,-1-1-1 31,-1-1 1-31,0-1-1 0,4 0 1 0,0 0-1 15,-1-3 0-15,3-2 0 16,0-1 0 0,2 0-123-16,0 0-113 0,0-5-102 15,0-13-294-15,0-5 92 0</inkml:trace>
  <inkml:trace contextRef="#ctx0" brushRef="#br0" timeOffset="27358.5648">7850 5342 554 0,'0'0'228'0,"0"0"-57"16,0 0 5-16,0 0 8 16,0 0-17-16,0 0-36 15,0 0-66 1,-94 88-31-16,82-65-29 0,-1 0-4 0,3 4-2 15,3-2 2-15,-2 0 6 32,2-1-7-32,-1-3 8 0,-1 4-1 0,0-3-7 31,0 0 1-31,2-3 0 0,1-2 0 0,3-3 0 15,1-6-1-15,2-4 1 16,0-2-1-16,0-2-9 16,0 0-4-16,0 0-9 15,0 0 9-15,2 0-9 16,18 0 21-1,9 0-1-15,13-4 2 0,14-6 0 16,18 0-54-16,55-2-142 31,-16 2-300-31,-7 4-209 0</inkml:trace>
  <inkml:trace contextRef="#ctx0" brushRef="#br0" timeOffset="28360.6221">12485 4860 20 0,'0'0'106'16,"0"0"77"-16,0 0-13 16,0 0 13-16,0 0 9 0,0 0-83 15,0 0 38 1,-29 11-9-16,19-9-60 0,-1 2-8 15,1 1-21-15,-6 2-13 32,-3 5 6-32,0 1-10 0,-8 9-13 0,0 7-18 15,-4 9 6 1,2 12 5-16,2 8 2 0,2 9-1 15,4 4 8 17,3 6-4-32,3 0 18 0,3-4-10 0,1-5-2 0,0-8 5 15,4-10 1 1,-2-13-5-16,5-13-13 0,2-12-9 15,2-8-2-15,0-4-88 32,0 0-184-32,0-2-412 0</inkml:trace>
  <inkml:trace contextRef="#ctx0" brushRef="#br0" timeOffset="28683.6406">12114 5461 552 0,'0'0'249'0,"0"0"-171"31,0 0-39-31,0 0 24 0,-19 137 35 0,14-99-30 16,1-3-23-16,-1-6-5 31,3-2-9-31,-3-9 19 0,3-4 10 0,0-4-8 0,0-4-19 31,2-2 1-31,0-2-11 0,0-2-23 0,0 0-17 16,6 0-10-1,12-2 27-15,9-14 7 0,7-8-7 16,3-6-10-16,26-26-54 31,-12 7-117-31,-7 5-168 0</inkml:trace>
  <inkml:trace contextRef="#ctx0" brushRef="#br0" timeOffset="29591.6925">14694 4229 626 0,'0'0'346'0,"0"0"-246"15,0 0-90-15,0 0 39 32,0 0 44-32,0 0 6 0,152 36-46 0,-88-5-8 0,15 14 18 15,10 9-5 1,7 4-9-16,2 9 4 0,0-1 15 15,-5 2-30-15,-6 0-6 32,-6-6-17-32,-12-1 1 0,-7-9-7 0,-10-7-8 15,-10-2 0 16,-11-5 10-31,-9-2-2 0,-7 2 0 0,-8 1 4 0,-7 1 5 16,0-5-7 15,-2-4-2-31,-11-6-9 0,-6-7-25 0,-12-14-111 0,2-4-178 0,2 0-388 0</inkml:trace>
  <inkml:trace contextRef="#ctx0" brushRef="#br0" timeOffset="29920.7113">15878 4742 502 0,'0'0'123'15,"0"0"41"-15,0 0 18 0,60 105-28 16,-40-55-65-1,0 4-28 1,3 2-7 0,-4 0-6-16,1-2-12 0,-4 2 6 0,-3-1 25 31,-4-4-15-31,-5-1-14 0,-4-3 9 0,0-6-17 0,0 1 2 15,-6-11 3 1,-7-3 3-16,-1-8-10 0,-3-5 4 16,1-8 6-16,-4-7-1 31,-4 0-21-31,-3-7-16 0,-5-22-31 0,-21-35-109 15,7 4-122 17,-2 2-371-32</inkml:trace>
  <inkml:trace contextRef="#ctx0" brushRef="#br0" timeOffset="30550.7474">15648 4146 329 0,'0'0'197'0,"0"0"-68"0,0 0-18 0,160 69-14 15,-100-49 34 16,3-2-1-31,2-2 2 0,4-4-42 0,2-2-26 0,2-3-5 16,6-2 8 0,1-1-19-16,2 0-7 0,5 0-6 15,0-2-8-15,2 0-16 31,1 2 6-31,-1 1-15 0,-1 1 11 0,-1 2 0 16,-4 5 1-16,-5 5-8 31,0 4 2-31,-5 2-6 0,-1 5-2 0,-3-1 9 0,-3 2-7 16,-1 2 9 15,-3 0 3-31,-4 0-3 0,0 0-9 0,-2-2 4 0,-4-2 2 16,-1-4-7 15,-4-6 5-31,-3-1-5 0,-6-8-1 0,-7-1 2 0,-9-2 5 15,-3-2-6-15,-11 0-1 32,-6-4-11-32,-2 4-52 0,-15-2-95 0,-9 1-489 15</inkml:trace>
  <inkml:trace contextRef="#ctx0" brushRef="#br0" timeOffset="30933.7693">18170 4395 746 0,'0'0'152'0,"0"0"-119"31,0 0 13-31,0 0-8 0,0 0-1 0,116 131-9 16,-84-100 5-16,-1 0 2 15,-4-3 33 1,-5-2 3-16,-7-4 16 0,-6-4 4 16,-9-2 4-16,0-4 1 31,-7 0-15-31,-19-2-34 0,-12 2-28 0,-14-2-19 15,-58 20-111-15,9-4-166 32,-6 0-533-32</inkml:trace>
  <inkml:trace contextRef="#ctx0" brushRef="#br0" timeOffset="32094.8357">15974 3538 371 0,'0'0'148'0,"0"0"-24"15,127 0-6 1,-65 0-10-16,5 0 12 15,4 0 16 1,9 0-8-16,7 0-44 0,27 0 13 16,30-4-20-16,24-1 6 31,1 5-18-31,-13 0 4 0,-18 0-18 0,-13 10-16 0,2-3 3 31,2-1 31-31,-2-3-8 0,0-1-28 0,-2-2-9 16,-3 0 23-16,-1 0 18 31,-1 0-13-31,0-6-5 0,-17 0 5 0,-16 0-26 15,-21 1-5 17,-3 2 0-32,11 3-20 0,9 0 8 0,10 0 5 0,-5 11-13 0,-1 14 0 15,0 9 7 16,-4 3-8-31,-5 2 0 0,-4 1-2 0,-8 0-9 0,-3-4-1 16,-7 0 11 15,-1-2-5-31,-2-3-3 0,-1-1 9 0,2 0 0 0,-4 2 1 16,4 2-1-1,0 0-15-15,2 3 4 16,6-1-4-16,0-2-5 0,3-4 6 16,-3-4-14-1,1-8 28-15,-5-2-9 16,-6-6 8-16,0-2 0 0,-8-4 1 0,-3 2-2 31,-6-1 1-31,-1 2 0 16,-1 5 1-16,-2 6-1 0,0 3 1 0,5 8-1 31,-1 5 2-31,2 6-2 0,3 3-12 0,-3-2-15 15,1 3 15-15,-2-3-6 32,0-1 3-32,-3-4 16 0,-4 2-8 0,2 0-7 15,-1 2-38-15,1 2-5 31,4 7 23-31,5-1 14 0,5 5 15 0,1 2-4 16,2-1 9-16,-4-2-6 31,-4-5 5-31,-7-4 2 0,-4-4 0 0,-4-4 16 16,-3 1-8-16,-1-3-1 31,-2 3 9-31,1 0-10 0,-5-2 6 0,-1-4-12 0,-5-10-7 16,-5-8-10-1,-4-12 16 1,0 0-33-16,-10-19-24 0,-19-18-103 0,-23-31-119 15,6 8-124 17,1 4-289-32</inkml:trace>
  <inkml:trace contextRef="#ctx0" brushRef="#br0" timeOffset="32732.8722">21780 4845 179 0,'0'0'533'0,"0"0"-433"16,0 0-67-16,0 0 3 15,0 0-10-15,0 0 15 31,0 0 21-31,38-3 22 0,-27 20 8 0,-4034 10 1 16,4036 12-31 0,4030 9-31-16,-4030 8-12 0,3 4-6 15,3 2-3-15,-2-2-9 16,3-1 5-1,0-3 6-15,2-4 5 0,1-7-11 0,-4-2-4 16,-1-6-1 15,-1-10 7-31,-10-9-8 0,1-6 2 0,-6-6 6 16,-2-4-2-16,0-2 48 0,0 0 27 15,-13 0-15-15,-10 0-35 16,-4-7 14-16,-4-1 5 16,-2-7-24-16,-3-1-9 31,-3-3-6-31,-7-10-10 0,-7-7-1 0,-52-30-49 15,12 8-100-15,-7 4-248 32</inkml:trace>
  <inkml:trace contextRef="#ctx0" brushRef="#br0" timeOffset="42932.4555">10007 6422 318 0,'0'0'168'0,"0"0"-46"15,0 0 26-15,0 0-12 0,0 0-29 31,2 0-45-31,0 0-11 0,2 0 1 0,6 0-12 16,5 0-1 0,12 0 11-16,11 0 13 0,11 0-13 15,18 0 9 1,11 0-8-16,10 0-3 0,6 0 3 15,3 0-12-15,-6 0-11 32,-7 0-8-32,-6-5 1 0,-11-3-2 15,-5 2-6-15,-8 1-7 0,6 5-6 47,-13 0-124-47,-16 15-436 0</inkml:trace>
  <inkml:trace contextRef="#ctx0" brushRef="#br0" timeOffset="46608.6654">14258 6367 337 0,'0'0'375'0,"0"0"-193"16,0 0-93-16,0 0 56 0,0 0 13 16,0 0-44-16,0 0-50 31,0 0-29-31,0 0-13 0,0 0-22 0,2 0-23 15,12 0 1 1,3 0 21-16,6 0 1 0,4 0 1 16,6 0 5-1,5 0 1-15,11 0 16 0,11 1 3 16,9 1-4-16,6 0 0 31,8 0-2-31,-2 1-14 0,-2-3-5 0,-7 1 5 16,-5-1 4-1,-9 0-9-15,-10 0-1 16,-7 0 1-16,-5 0-1 0,-9 0 16 15,-8 7-16 1,-3 2-141-16,-12 7-348 0</inkml:trace>
  <inkml:trace contextRef="#ctx0" brushRef="#br0" timeOffset="48932.7985">17954 6359 375 0,'0'0'216'0,"0"0"-119"15,0 0-32-15,0 0 42 16,0 0 27-16,0 0-20 16,0 0-25-1,-15 4-26-15,15-4-19 0,0 0-4 16,0 0-3-1,0 0-4-15,0 1-17 0,0-1-9 16,0 0-6-16,0 0-1 16,0 0 0-16,0 0-5 0,0 0-5 15,2 3-3-15,18 0 2 31,13 4 11-31,14 1-6 0,16-2 6 0,10 1 35 16,7-1-9 0,3 3-14-16,-1-1 7 0,-4-2 7 15,-2-1-15-15,-4-1-11 31,3-4-20-31,-16 0-234 0,-20 0-433 0</inkml:trace>
  <inkml:trace contextRef="#ctx0" brushRef="#br0" timeOffset="52452">22428 6453 742 0,'0'0'215'16,"0"0"-149"-16,0 0-38 16,0 0 4-1,0 0 23-15,0 0-25 0,0 0-7 16,0-3 3-1,0 3 5-15,-2 0 5 0,2 0 2 16,-2 0 11-16,2 3-6 16,0-2-2-16,0-1-3 15,0 0-2-15,0 3 5 0,0-3-16 31,0 0 1-31,0 0-6 0,0 2-4 0,0-2-4 32,0 0-3-32,0 0 4 0,0 0 3 0,0 0-15 15,0 0 11 1,0 0-12-16,0 0-1 0,0 0-9 15,0 0-6-15,0 2 16 16,16 0 13-16,5 2 15 16,6 0 9-16,10 2-7 15,2 2-11 1,3 1 44-16,-2 0-17 0,-2-1-24 15,-4-4-6-15,-3-2 12 16,-2 0 2 0,-2 0-8-16,-1 0-1 0,1 0-15 0,0 2 1 15,4 1-1-15,-2 0 0 31,2-2 7-31,-4 2 10 0,0-4 11 0,-2 2 12 16,-6-3 3-16,-3 0-27 31,-5 0-10-31,-2 0-11 0,-4 0 1 0,-3 0-2 16,-2 0 0-16,0 0 0 15,2 0 1-15,-2 0 9 16,0 0-9-16,0 0 1 16,0 0-2-16,0 0 0 15,0 0-1 16,2 2 0-31,0 0 0 0,-2-2 1 0,3 2 1 0,-3-2 4 0,0 0-5 16,0 0-17-16,0 0-18 16,-48-16-70-16,4-4-212 15,-12-4-556-15</inkml:trace>
  <inkml:trace contextRef="#ctx0" brushRef="#br0" timeOffset="68910.9414">13610 14423 491 0,'0'0'389'16,"0"0"-169"-16,0 0-145 15,0 0 93-15,0 0-27 16,-38-36-54-16,20 31-36 15,0 0 16 1,-2 4-4-16,-1-2 1 0,2 3-4 16,1 0-16-16,-2 9-1 15,0 11-36-15,0 10-7 0,2 8-5 16,5 4 4-16,2 2 2 31,4 0-1-31,4-8 15 0,3-4-15 0,0-9-1 16,0-3-7 15,5-4 2-31,13-4 6 0,6 0-13 0,5-5 3 0,5 0 3 15,1-4 6 1,3 0-8 0,1-3 9-16,-4 0 0 0,-4 0 9 0,-4 0-8 15,-8 0 0 1,-2 1-1-16,-8 4 6 0,-1 1-6 0,-1 1 0 15,-5 5 0-15,-2 4 34 32,0 7 18-32,0 4-1 0,-9 2-11 15,-11 1-4-15,-2 1 5 0,-7-4-3 31,-2-3 1-31,-3-2-22 0,1-4-15 0,2-6 2 16,4-7-3-16,9-5-2 31,5 0-74-31,13-33-103 0,0-9-158 0,11-2-329 0</inkml:trace>
  <inkml:trace contextRef="#ctx0" brushRef="#br0" timeOffset="69974.0021">13792 14510 52 0,'0'0'593'15,"0"0"-371"1,0 0-58-1,0 0 60-15,0 0-44 0,0 0-48 0,0 0-69 16,-2 2-23-16,2 12-28 31,2 6 3-31,9 8 14 0,3 8 16 0,1 6-16 16,-1 0 5-1,-3 0-9-15,0-6-8 0,-2-6-9 16,0-5 0-16,-3-7 0 16,1-6-7-1,-2-4-1-15,-1-2 0 16,-1-3 1-16,-1 0-1 0,0-1 0 31,0-2-6-31,-2 0 6 0,2 2 0 0,0-2-10 0,0 0 1 16,3 0 9 15,2 0-1-31,2 0 1 0,0 0 1 0,2 0 0 0,0 0 0 15,2-4 6 17,1-2-5-32,-1 0 5 0,3 0 0 0,-5 2-5 0,3-2-1 15,-4 2 9 16,-1-3-10-31,-2 3 0 0,0 0-1 0,-3 1 1 0,1-3-1 16,-3 1 1 0,0 1 1-16,0-3 10 0,-2-1 8 15,0-2-18-15,0-5 12 16,0-3 0-1,0-2 3-15,-2-3-8 0,-7-5 5 16,-5-3-4-16,4 3 5 31,-3-3-5-31,-1 4 4 0,3 2-4 0,-1 2 3 0,4 2-2 16,-4 4 0 15,3 1 8-31,1-1 7 0,-1 6 3 0,0-2-13 0,2 5 1 16,0 1-7 15,3 2-3-31,0 1-5 0,2 2-1 0,-1-2-15 0,3 4-132 15,0 0-165-15,0 0-318 0</inkml:trace>
  <inkml:trace contextRef="#ctx0" brushRef="#br0" timeOffset="70585.0371">14146 14337 563 0,'0'0'358'16,"0"0"-171"-16,0 0 14 31,0 0 28-31,0 0-76 0,0 0-65 0,0 0-40 0,0 2-30 16,8-2-18-1,9 0 0-15,5-10 25 0,10-4-2 16,-1 1 10-16,2-4-1 31,-2 3-19-31,-2 1 0 0,-4-2-4 0,0 1 6 16,-6 0-8-1,4 0-1-15,-3 0 10 0,-1-2 0 16,0 3-3-16,-2 0-7 31,-3 1 6-31,-1 0-11 0,-4 2 8 0,0 0-9 16,-5 2-37-1,-2-1-69-15,-2 8-95 0,0 1-112 16,0 0-661-16</inkml:trace>
  <inkml:trace contextRef="#ctx0" brushRef="#br0" timeOffset="71363.0817">14399 14255 327 0,'0'0'235'0,"0"0"-82"16,0 0 21-1,0 0-13-15,0 0-74 0,0 0-6 0,0 0 8 16,0 44 3-16,0-29-20 31,0 0-10-31,0 3 2 0,6 7 2 16,3 0-36-16,1 8 4 0,2 3-14 31,1 1 8-31,1 3 0 0,-1 1-11 0,3-1-1 15,-1 0-15 1,4-2 0-16,-2 3 5 0,1-1 2 16,2-2-8-16,0 2 0 31,0-2 0-31,1 0 10 0,-4-4-2 0,-1-1-8 15,-3-4 0-15,-2-3 0 32,0-2 0-32,-4-3 1 0,-3-7 10 0,-2-5-10 0,1-3 8 15,-3-2-8 1,0-4 1-16,0 0 7 0,0 0 1 15,0 0 22-15,0 0 11 16,0 0-15-16,0 0-13 16,0 0-15-16,0-19-59 15,-7-3-152-15,-8-1-532 31</inkml:trace>
  <inkml:trace contextRef="#ctx0" brushRef="#br0" timeOffset="81750.6758">13441 15963 153 0,'0'0'664'0,"0"0"-434"16,0 0-32-16,0 0 21 15,0 0 48-15,-99-20-117 16,75 23-46-16,-3 19-48 16,0 9-18-16,7 12-38 15,3 2-7-15,5 4-7 16,10-5 1-16,2-10-16 15,2-10-12 1,23-10-12-16,6-8-4 0,7-3 26 16,-3-3 17-1,1 0 4-15,-4 0 10 0,-9 0 0 0,-2 0 0 16,-8 0 0 15,-4 0-4-31,-4 10-23 0,-3 16 27 0,-2 10 8 0,0 5-8 16,-2 6-2-1,-9-3-99 1,-3-8-155-16,5-18-256 0,1-10 174 0,5-8-1 31</inkml:trace>
  <inkml:trace contextRef="#ctx0" brushRef="#br0" timeOffset="81849.6815">13554 16204 41 0,'0'0'142'16,"0"0"-101"15,0 0-41-31,0 0-25 0</inkml:trace>
  <inkml:trace contextRef="#ctx0" brushRef="#br0" timeOffset="82199.7015">13554 16204 408 0,'-3'20'524'0,"3"-20"-378"0,0 0-27 0,0 0 15 16,0 6-35-16,12 7-58 31,3 0-18-31,4 4 12 0,0-2-34 15,1 3 9-15,1-1-10 0,-2-6-10 32,-1-2-155-32,-6-5-132 0,-4-4-254 0</inkml:trace>
  <inkml:trace contextRef="#ctx0" brushRef="#br0" timeOffset="82420.7141">13694 16129 230 0,'0'0'392'0,"0"0"-165"15,0 0-22-15,0 0 0 16,0 0-70 15,0 0-42-31,9 101-6 0,5-43 2 0,-3 6-22 0,0 2-35 16,0-1-1-16,-4-9-21 31,-1-8-10-31,1-13 0 0,2-11-52 0,0-16-154 15,-3-8-138 1,1 0-301-16</inkml:trace>
  <inkml:trace contextRef="#ctx0" brushRef="#br0" timeOffset="82761.7337">13813 16120 211 0,'0'0'332'0,"0"0"-122"0,0 0 29 0,0 0 24 15,0 0-16-15,0 0-74 31,0 0-78-31,-25-8-66 0,19 32-16 0,-2 4-13 16,6 0 0-16,0-3 2 31,2-11-2-31,0-2-16 0,2-8-60 0,10-4 18 31,3 0 14-31,0 0 5 0,1-3 1 0,0-5 38 0,-3 2 1 16,1 0 13 0,-5 6-14-16,-1 0-10 0,-1 0-10 15,-2 14-15-15,-1 10 35 31,-2 7 0-31,-2 10-44 0,0-4-259 0,-2-9-398 0</inkml:trace>
  <inkml:trace contextRef="#ctx0" brushRef="#br0" timeOffset="83410.7708">13904 16058 175 0,'0'0'412'0,"0"0"-254"31,0 0-18-31,0 0-55 0,0 0-37 0,0 0-27 0,0 0-5 15,49-74-7-15,-45 70-9 32,-2 4-50-17,-2 0-5-15,2 4 9 0,-2 18 46 0,3 2 37 0,-1 4 31 31,3-2-4-31,-1-6-18 0,3-6 0 0,-1-5-24 16,-2-6-22-16,3-3-16 31,2 0 1-31,-2 0 15 0,-1-3 0 0,2-12 16 16,-2-4-3-16,-1 0-4 0,-3-3 7 31,-2 1-6-31,0 6-10 0,0 1 1 0,0 4 7 16,0 5-7 15,0 5 15-31,0 0-10 0,0 0-6 0,2 21-13 0,2 2 13 15,8 6 10 17,1-3-9-32,3-4 18 0,-1-3-19 0,1-9 0 0,-1-3-7 15,-4-3 7 16,1-2 0-31,-4-2-21 0,-3 0-10 0,-1 0-79 0,1-10 32 0,-5-6 32 16,0-2-3 15,0-1 20-31,0 5 19 0,0 1 10 0,0 5 4 0,0 6 8 16,0 2 11 15,0 0-4-31,4 0 15 0,1 8 7 0,-1 0-11 0,3-1-20 16,-3-7-10 15,0 0-45-31,2 0-53 0,-4-7 72 0,2-9 7 0,-2 0 9 15,3 0 10 17,-1 4 0-32,0 5 23 0,4 6 2 0,0 1-11 0,3 0 14 0,5 18-5 31,-3 2-23-16,-4-2-173-15</inkml:trace>
  <inkml:trace contextRef="#ctx0" brushRef="#br0" timeOffset="84316.8226">14723 15813 751 0,'0'0'346'15,"0"0"-136"-15,0 0-45 16,0 0-46 0,0 0-77-16,0 0-41 0,0 0 61 0,72 136-38 15,-50-104-2 1,-6-7 6-16,-3-11-27 0,-1-5-1 15,-4-8-14-15,-1-1-13 16,-4 0-32-16,0-12-31 16,-3-10-12-16,0-6 2 15,0-3-46 1,0 6 53-16,0 3 65 0,0 5 27 15,0 12 1 1,0 2-19-16,0 3 19 0,12 0 60 16,-1 0 25-16,2 0-7 15,3 0-40-15,-3 0-21 16,1 0-17-16,-1 0-14 15,-2-11-145 1,-4-12-8-16,-1-4-16 0,-1-2-92 16,-3-1 14-16,-2 6 61 31,0 7 121-16,0 4 79-15,0 7 65 0,0 6 91 0,0 0-22 0,0 0-36 0,-4 10-72 16,-3 6-26 0,3 0-189-16</inkml:trace>
  <inkml:trace contextRef="#ctx0" brushRef="#br0" timeOffset="84824.8517">15040 15749 120 0,'0'0'310'0,"0"0"-50"16,0 0-19 15,0 0-7-31,0 0-80 0,0 0-60 0,0 0-58 16,11 40-2-1,-2-25-4-15,0-3-2 0,0-3-8 0,-5-3-10 16,1-2-10-16,-3-4-27 31,0 0-41-31,0 0-18 0,0 0 1 0,1-2 27 16,-1-4 17-1,-2 0-9-15,3 0 25 0,-1 2-5 16,0-1-18-16,7 3-85 31,-1-3-66-31,4 4-61 0</inkml:trace>
  <inkml:trace contextRef="#ctx0" brushRef="#br0" timeOffset="85447.8873">15218 15735 211 0,'0'0'174'0,"0"0"-83"15,0 0-30-15,0 0-19 16,0 0 28-16,0 0-19 15,0 0-22-15,-27 113 56 16,27-100-11 15,3-5-51-31,8-2-23 0,-2-4 0 0,-1-2-10 0,4 0 10 0,-3 0 2 16,-3-2-2 15,2-14 0-31,-2-4-10 0,-4-4-20 0,-2-4-28 0,0-3 17 16,0 0 21 15,0 4 0-31,-4-3 20 0,-6 9 52 0,4 3 39 0,2 5-26 15,-1 9-23-15,5 4-9 32,0 0-17-32,0 0-15 0,9 12 9 0,7 2 9 15,-1-3-19-15,3-4 0 16,-3-4-18-1,-1-3-17-15,-1 0 25 0,-2 0-8 16,-1-3-2-16,-2-2 20 16,-3-3 0-1,-1 0 0-15,-4 2 1 0,0 1-1 16,0 2 33-16,0 0-4 0,0 1-7 31,-7 2 13-31,1 0-21 0,2 0-1 0,1 0 35 16,1 15-29 15,2 1-18-31,0 2-1 0,0-2 0 0,0 1 2 0,7-4-1 47,1-3-1-47,1-4-8 0,1-2-42 0,-2-2-59 0,3-2-51 0,-3-4-91 15,-2-13 43 16,-4 0-27-31</inkml:trace>
  <inkml:trace contextRef="#ctx0" brushRef="#br0" timeOffset="85655.8992">15421 15571 347 0,'0'0'187'0,"0"0"-88"0,0 0-43 0,0 0 36 16,0 0 64-16,0 0-55 31,0 0-21-31,52 80 7 0,-46-69-9 0,-4 0 2 16,0-3-12-16,-2-4-22 31,3 0-14-31,-3-4 26 0,0 0 17 0,0 0-24 15,0 0 4 1,0 0-34-16,0 0-21 0,0 0-2 16,0-10-39-16,4-10-13 0,5-23-91 31,-2 6-257-31,2-2-345 0</inkml:trace>
  <inkml:trace contextRef="#ctx0" brushRef="#br0" timeOffset="86602.9534">15748 15468 669 0,'0'0'228'16,"0"0"-4"-1,0 0-22-15,0 0-76 0,0 0-49 16,109-110-28-1,-81 89-31-15,-2 2 8 0,1-1-20 16,-5-2-6-16,-2 0-66 16,-2 2-60-16,-9 4-141 15,-9 6-45-15,0 4 22 16,-2 3-38-16</inkml:trace>
  <inkml:trace contextRef="#ctx0" brushRef="#br0" timeOffset="86786.9635">15900 15199 114 0,'0'0'234'0,"0"0"-3"0,0 0 26 0,0 0-46 0,0 0-28 0,0 0-51 0,0 0-81 15,-9 71-6-15,25-39 9 16,1 3-19 15,4 2-9-31,-2-3-17 0,4-2-9 0,1 7-141 0,-3-11-209 16,-7-6-295-16</inkml:trace>
  <inkml:trace contextRef="#ctx0" brushRef="#br0" timeOffset="87118.9825">16067 15412 324 0,'0'0'203'15,"0"0"-4"17,0 0-15-32,0 0-27 0,0 0-3 15,0 0-47-15,0 0-36 0,0 0-25 0,94-112-24 16,-90 102 1-1,-2 4-7-15,-2 2 5 0,0 3 5 16,0 1 10-16,0 0 43 31,-15 0-79-31,-3 0 0 0,-2 0-18 0,0 8-22 16,4 9-17-1,3-3 25-15,7 2 31 0,3-4 1 0,3 2 0 16,0-1-2 0,3-2-4-1,12 1 5-15,3-4-5 0,-1 0 6 0,-2-4-2 31,4-2-34-31,-1-2-150 0,-1-4-108 0,-1-14-74 16,-5-4-134 0</inkml:trace>
  <inkml:trace contextRef="#ctx0" brushRef="#br0" timeOffset="87514.0055">16244 15180 147 0,'0'0'181'0,"0"0"9"0,0 0 31 0,0 0 19 0,0 0-12 16,0 0-61-16,0 0-98 0,0 32-47 15,2-14-3 16,4 0-19-31,5-6-5 0,1-4 3 0,1-2 2 16,3-1 1 0,-3-4 0-16,0 3-1 15,1-2 8-15,-4 2-6 0,-1 2 9 0,1 0-10 16,-6 4 8 15,-2 2 5-31,-2 1-14 0,0 2-7 0,0-3-95 0,-9-2-118 16,-7-5-62-1,3-5-31-15,4 0 140 0,0-5 79 16,7-9 94-16,2 2 62 15,0 1 108 1,0 3 16 0,0-3-1-16,11-1-40 0,3-1-48 0,3-1-22 0,1-5-50 46,5 0-2-46,2-2-19 0,0-3-4 0,0 0-95 0,-2 4-50 0,-1-3-70 16,-7 9-81 15,-5 3-17-31</inkml:trace>
  <inkml:trace contextRef="#ctx0" brushRef="#br0" timeOffset="87737.0181">16397 15035 347 0,'0'0'294'16,"0"0"-32"15,0 0-11-31,0 0-61 0,0 0-94 0,0 0-46 0,0 0 3 15,47 101-1-15,-25-65-7 16,1-4-17-16,-4-2 11 0,4-2-5 16,-5-7 5-16,1-4-14 31,0-7-10-31,-5-4-9 0,3-6 1 0,-4 0-7 15,-5-6-23 17,2-21-26-32,-10-38-86 0,0 6-182 0,-4 4-445 0</inkml:trace>
  <inkml:trace contextRef="#ctx0" brushRef="#br0" timeOffset="88982.0894">14514 15752 325 0,'0'0'235'16,"0"0"-64"-16,0 0 19 15,0 0-3-15,0 0-37 32,0 0-37-32,0 0-14 0,-15-36-28 0,-1 11-2 15,-4-7-4 1,-5-4-11-16,-4-7 2 0,-4-3-2 15,-2-2-18 1,-8-2-9-16,1 0-2 0,0 0-25 16,1 5 4-16,10 6-4 31,7 7-6-31,6 10 5 0,9 6-19 0,2 6 8 0,5 6 11 15,2 1-1 32,0 3 1-47,0 0-6 0,0 0 0 0,0 0 6 0,0 0 2 0,0 0 4 0,-3 0 1 16,3 0 4 15,-2 3-9-31,0 11 6 0,0 9 1 0,-2 9-8 0,1 10 3 16,3-3-2 30,-2-1 5-46,0-7-5 0,0-4 5 0,2-8-5 0,-2-8 7 0,2-5-8 0,0-6 0 0,-2 0 0 16,2-2-65 15,0-19-50-31,-3-15 68 0,0-3 5 0,-1-7 14 0,2 0 15 16,-2 4 12 15,1 8 2-31,1 5 13 0,2 11-3 0,0 8 27 0,0 6 13 16,0 4-13 15,0-1-20-31,0 1-18 0,15 0-10 0,12 0 10 0,7 1-9 15,17 41-16 17,-7-2-253-32,-7 4-974 0</inkml:trace>
  <inkml:trace contextRef="#ctx0" brushRef="#br0" timeOffset="90852.1964">10530 14683 880 0,'0'0'408'16,"0"0"-305"-1,0 0-55-15,0 0 35 0,0 0-32 16,0 0-26-1,0 0-11-15,67-3 5 0,-47-6-4 0,3 0-14 16,-6-1 8 0,-1 2-8-16,-3 3 1 0,-4 0-2 15,-2 4-9 1,-5 1-1-16,1 0 10 0,-3 0 7 15,0 0 7-15,0 0 23 16,0 8 25-16,0 13-37 16,0 3 3-16,0 8-15 15,0 8 2-15,2 7-14 16,9 3 1-16,2 6-2 15,3-1 2 17,0 2-1-32,-3 2-1 0,-3-4-8 0,-2 4 7 0,-4-3 2 15,-4 0-12-15,0-4 11 31,0-6 0-31,0-8 15 0,-2-11-5 0,-4-12 5 0,-1-7 45 16,4-4 31 15,1-4-7-31,2 0-19 0,0 0-28 0,0 0-16 0,0 0-21 16,0-1 0-16,0-10-8 31,5-4 8-31,10-4 0 0,0 0 1 0,4-2 1 16,1 0 4-1,-1 3-5-15,4-1 5 0,-1 2-6 16,0 4-16-16,3 1-156 0,6 2-58 31,-9 4-126-31,-1 1-522 0</inkml:trace>
  <inkml:trace contextRef="#ctx0" brushRef="#br0" timeOffset="91706.2451">10985 14774 616 0,'0'0'561'16,"0"0"-342"-1,0 0-20-15,0 0 20 0,0 0-37 16,0 0-86-16,0 0-62 31,-2 23-19-31,11 4-5 0,3 10 11 0,7 10-20 0,-1 3 5 16,-3 3 14-1,3 1-8-15,-5-6-12 0,1-6 8 16,-3-7-6-16,-2-12-4 15,-3-4-5-15,-1-8 7 16,0-2-7-16,-3-5 5 16,0-2-7-1,-2-2-1-15,2 0 3 0,-2 0-5 16,2 0-7-16,0 0-3 0,5 0 5 31,0 0 16-31,4 0 1 0,0-6 0 0,3-3 0 16,-1 2 8-16,1-2-7 31,-1 0 0-31,0-1 5 0,0-2-6 0,-4 2 9 15,0 0-8-15,-2-1-1 32,-6 1 2-32,3-5 8 0,-4-6 3 0,0-5 26 15,0-6 5-15,-7-6-1 31,-7-4-7-31,-3-2 2 0,-3 0 1 0,-1 2-1 0,2 3-13 16,0 6-8 15,4 6-4-31,1 5-7 0,4 4 1 0,3 8-6 0,4 4-1 16,1 4 0 15,2 2-90-31,0 0-145 0,0 0-101 0,0 8-420 0</inkml:trace>
  <inkml:trace contextRef="#ctx0" brushRef="#br0" timeOffset="92052.265">11221 14674 546 0,'0'0'392'16,"0"0"-186"-16,0 0-33 46,0 0-15-46,0 0-88 0,0 0 2 0,0 0 16 0,74-44-20 0,-50 30-3 16,0-2-23-16,3 2-11 31,-1-2-10-31,4-2-1 0,-3 0 18 0,2 2-10 16,-4 1-14-1,-6 5-3-15,-3 3-11 0,-5 5-41 16,-5 2-85-16,-3 0-93 0,-3 13-65 31,0 12-18-31,0-1-499 0</inkml:trace>
  <inkml:trace contextRef="#ctx0" brushRef="#br0" timeOffset="92382.2839">11430 14702 363 0,'0'0'276'16,"0"0"-52"-16,0 0 5 16,0 0-7-16,0 0-55 15,0 0-68-15,0 0-24 16,-6 12 4-16,6-4-29 31,0 6-12-31,0 11-12 0,6 4 3 0,10 11-8 16,2 9-8-16,4 3-1 15,3 0-11 1,2 2 7-16,-3-2-6 0,2-4 7 0,-3-3-2 15,-1-5-7 17,-4-8 1-32,-2-6-1 0,-5-8 2 0,-4-4 0 0,-3-6 6 15,-2-4-7 16,1-2-1-31,-3-2-73 0,0 0-118 0,-3 0-192 0</inkml:trace>
  <inkml:trace contextRef="#ctx0" brushRef="#br0" timeOffset="94971.4319">9722 16840 619 0,'0'0'258'0,"0"0"-100"15,0 0-46-15,0 0-64 16,0 0-28-16,0 0-20 15,0 0 0-15,15-40 5 16,1 26-4-16,1-2 14 16,-1 2-13-16,-3 1-1 0,-1 6 8 31,-6 1-8-31,-1 3 6 0,-5 2-6 0,2 1-1 31,-2 0 22-31,0 0-13 0,0 0 18 0,0 0-1 16,0 0 2-1,2 10-18-15,5 10-9 0,2 11-1 16,5 8 0-1,6 9 20-15,-1 4-19 0,4 2 0 16,-1 0 17 31,1-1 2-47,-6-3-20 0,-3-6 0 0,-3-7-1 0,-5-1-2 0,-4-9 3 47,-2-3 23-47,0-4-15 0,0-6-7 0,0-4 10 0,-4-4 43 0,0-2-30 0,-1-4 11 0,-1 0 0 15,0 0-7 16,2 0-28-31,-2 0 1 0,4 0-1 0,2-8-7 0,0-8-3 16,0-8-1 15,10-2 11-31,13-5 0 0,4-2 0 0,6-1-3 0,0 3 1 16,14 2-11 15,-7 7-208-31,-8 9-334 0</inkml:trace>
  <inkml:trace contextRef="#ctx0" brushRef="#br0" timeOffset="96518.5205">10067 16993 110 0,'0'0'290'0,"0"0"-61"0,0 0-50 15,0 0-56-15,0 0-77 16,0 0-5-16,0 0 38 31,47-5 30-31,-25-3 2 0,-2-4-41 0,1 2-27 16,-2-4-21-1,1 1-9-15,-2 2-13 0,0-3-55 16,-5-5-161-1,-4 6-147-15,-6 1-385 0</inkml:trace>
  <inkml:trace contextRef="#ctx0" brushRef="#br0" timeOffset="97123.5551">10136 17015 97 0,'0'0'301'0,"0"0"-142"16,0 0-72-16,0 0 22 31,0 0 24-31,0 0-79 0,60 126-17 0,-44-96-15 0,-2-6-5 16,-1-2-7-1,-2-4 10-15,-5-5-20 0,-2-10-143 16,1-3-66-16,-5 0-162 31</inkml:trace>
  <inkml:trace contextRef="#ctx0" brushRef="#br0" timeOffset="97285.5644">10265 16860 453 0,'0'0'213'0,"0"0"-94"47,0 0 31-47,0 0-20 0,0 0-46 0,0 0-51 0,51 116 22 0,-30-77-39 0,-2-6-16 16,2-1-91 15,-3-6-100-31,-5-8-91 0,-5-9-228 0</inkml:trace>
  <inkml:trace contextRef="#ctx0" brushRef="#br0" timeOffset="97515.5775">10299 16848 85 0,'0'0'313'0,"0"0"-93"15,0 0-66 32,0 0-38-47,144-44-24 0,-110 32-56 0,-5 0-23 0,4-6-13 0,-8 2-169 0,-7 4-134 0</inkml:trace>
  <inkml:trace contextRef="#ctx0" brushRef="#br0" timeOffset="97975.6038">10383 16669 178 0,'0'0'290'0,"0"0"-71"0,0 0-66 0,0 0-59 15,0 0-33 1,0 0 11-16,0 0-13 0,94 137 54 16,-65-97-45-1,0 0-43-15,-2-3-13 0,-5-8-12 0,-6-7-29 31,-3-6-62-15,-6-9 28-16,-3-6-18 0,-2-1-26 0,0 0 26 0,0-5 64 16,0-12 10-1,1-1 7-15,2-4 1 0,-3-2 23 16,0-1 10-16,-2 2 5 31,0 1 29-31,0 0-15 0,0 4-7 16,0 3 11-16,-12 4 12 0,2 5 14 31,-5 4 1-31,-4 2-4 15,3 0-44-15,3 8-7 0,5 12-29 0,6 4 0 16,2 6 0 0,0 1 11-16,15 0-8 0,7-3 4 0,3-6-6 15,2-8-1 16,-3-6-14-31,2-6 12 0,-1-2-4 0,-2 0 6 0,-4-7-66 16,-3-12-35-16,-5-3-80 31,-11-18-67-31,0 6-100 0,0 1-154 0</inkml:trace>
  <inkml:trace contextRef="#ctx0" brushRef="#br0" timeOffset="98425.6296">10693 16722 111 0,'0'0'250'0,"0"0"-50"16,0 0-35-16,0 0-63 46,0 0 21-46,0 0-56 0,64 134-31 0,-46-109 29 0,-8-6-33 0,1-7 18 0,-7-7-31 16,-2-5-19 15,-2 0-9-31,0 0-8 0,0-7 17 0,0-16-6 0,0-8-19 16,-6-11-189-1,-8-6-30-15,-1-2-3 0,-1-1 61 16,1 4 178-16,-1 6 8 16,5 6 101-1,-1 10 73-15,6 7 5 0,3 10-7 16,3 6-12-16,0 2-11 31,0 0-85-31,7 20-64 0,15 13 50 0,7 10 17 0,3 12-22 16,3 9 15 15,1 2 6-31,2 1-29 0,-4-4-12 0,-3-5-4 0,-2-10-3 15,-8-7-6-15,-2-9-4 32,-6-9-7-32,-4-7 10 0,-7-5-2 15,-2-3 9-15,0-4-5 0,0 2-13 31,-4-2-47-31,-37-4-178 0,4 0-140 0,-3-10-581 0</inkml:trace>
  <inkml:trace contextRef="#ctx0" brushRef="#br0" timeOffset="99261.6774">10651 16781 409 0,'0'0'228'0,"0"0"-18"47,0 0-66-47,0 0-17 0,134-59-28 0,-92 45-56 0,-4-1-22 0,-1-1-21 15,-3 2-107 1,-7-1-56-16,-3 0-23 0,-9 4-37 16,-3-2 56-16,-10 2 36 31,-2 2 44-31,0 1 77 0,0 2 10 0,-14 6 66 15,-1 0 53-15,1 0 44 32,6 0-6-32,3 12-13 0,5 6-30 0,0 6-47 0,5 6-3 31,13 3 30-31,1-2-15 0,4-5-32 0,-1-5-24 15,1-7-23 1,-6-8-11-16,-1-6 10 0,-5 0-25 16,-4 0-58 15,-3-18 8-31,-4-5-13 0,0-4-17 0,-4-5-11 0,-11-3 13 15,-4 5 42 17,2 4 61-32,3 8 1 0,5 8 30 0,5 8 65 0,4 2 32 0,0 0-54 15,2 14-31 1,9-1 5-16,0-4-47 0,0-3-6 15,0-4 6-15,-2-2 0 32,-1 0-57-32,-4-2 5 0,0-8-39 0,-2-2-25 15,3 2 8 16,-3 2 54-31,2 6 33 0,1 2-30 0,2 0 41 0,-1 8 10 16,-1 4 16-16,-1-3 35 31,0-6-18-31,2-3-33 0,0 0-13 0,3 0 3 16,5-9 9-1,1-8 0-15,5-2-25 16,-1 2 24-16,4-1-14 0,-4 1 2 16,-2 0 7 15,-6 3 7-31,-4 3 0 0,-7 4 48 0,0-1 74 0,0 2-26 0,-9 0-26 31,-7 0-10-15,1 2 11-16,1 2-23 0,3 2-6 0,-1 0-19 0,6 8 61 31,4 15-70-31,2 6 3 0,0 7-16 0,0 1 34 15,6 3 24-15,8-9-21 32,1-4-12-32,4-9-26 0,-2-7-15 0,3-4-13 15,1-7 11-15,8-9-18 0,-6-10-85 31,-2-3-162-31</inkml:trace>
  <inkml:trace contextRef="#ctx0" brushRef="#br0" timeOffset="100423.7435">11698 16338 620 0,'0'0'322'0,"0"0"-120"0,0 0-80 0,0 0-38 16,0 0-42-1,0 0 7-15,44 105 2 0,-28-83-16 16,-3-8-15-16,-3-2-8 16,-2-5-12-16,-3-6-1 0,-1-1 0 15,0 0-51 1,-2 0-25-16,4 0-4 15,-4-16 20-15,2-2 12 0,-2-6 33 32,0 0 2-32,-2 4 14 0,0 6 1 0,2 4 9 31,1 8 13-31,1 2 12 0,6 0 1 0,1 0 27 15,4 6 8 1,3 4-28-16,-1 2-24 0,1-5-5 16,1-1-14-16,-6-3-61 15,-3-3-152-15,-2 0-155 16,-4-11-198-16</inkml:trace>
  <inkml:trace contextRef="#ctx0" brushRef="#br0" timeOffset="100719.7607">11941 16258 214 0,'0'0'394'0,"0"0"-182"0,0 0-98 15,0 0 49 1,0 0-35-16,0 0-50 0,0 0-6 16,54 110-4-1,-46-91-4-15,-1-7-23 0,-3-5-22 16,-4-4-9 15,0-3-10-31,0 0 0 0,0 0-48 0,0 0-30 0,0-14 1 16,0-4 52-1,0-3 19 1,0 2-15-16,0 0 12 0,4 7 0 0,4 4 8 15,-1 4-13 1,5 4 2-16,0 0 12 0,1 0 0 16,3 0-85-16,1 0-109 0,-1 0-141 31,-5-4-32-31</inkml:trace>
  <inkml:trace contextRef="#ctx0" brushRef="#br0" timeOffset="101233.7901">12114 16208 396 0,'0'0'228'0,"0"0"-98"47,0 0-3-47,0 0-10 0,0 0-57 0,0 0-34 0,0 0-5 0,-31 80 14 16,38-67-20-16,4-3-5 31,0-4-10-31,1-5 0 0,-2-1-9 0,1 0-13 0,-3 0-46 15,-2-6-66 1,-2-12 20-16,-4-2 11 0,0-6 4 16,0 1 9-16,0-2 31 31,-6 4 58-31,-6 0 1 0,6 4 93 0,-1 6 1 15,5 5 25-15,0 6 2 32,2 2-16-32,0 0-70 0,0 0-12 0,9 4 2 15,9 8 27-15,1 1-19 31,2 0-17-31,1-3-13 0,-2-3-2 0,-4-6-1 0,-1-1 0 16,-1 0-1 15,-6 0-9-31,-1 0-38 0,-5-6-5 0,-2-2-8 0,0-2 61 16,0 2 1 15,-9 2 15-31,-1 3 2 0,-2 3-1 0,3 0 16 0,5 0 3 16,4 13 34 15,0 5-41-31,0 3-9 15,8-2-7-15,13 1-13 0,-1-7 0 0,1-1 0 0,2-7-1 32,-2-5-99-32,-4 0-39 0,-5-14-114 0,-4-3-17 0</inkml:trace>
  <inkml:trace contextRef="#ctx0" brushRef="#br0" timeOffset="101501.8055">12398 16050 75 0,'0'0'329'0,"0"0"-159"31,0 0-112-15,0 0 7-16,0 0 65 0,0 0 10 0,0 0-49 0,46 60-26 31,-34-40-14-31,-4-4-2 0,-3-2 6 0,-3-6 7 16,0-2 8-16,-2-3-9 31,0-3-1-31,0 0-20 0,0 0-40 0,0 0-1 15,0-10-37 1,0-11 19-16,0-9-7 0,2-20-125 0,3 6-130 16,0 3-288-16</inkml:trace>
  <inkml:trace contextRef="#ctx0" brushRef="#br0" timeOffset="101881.8273">12510 15863 783 0,'0'0'214'0,"0"0"-188"0,0 0 101 0,0 0 57 15,0 0-59-15,0 0-64 16,125-88-36-16,-98 68-9 31,-4-2-7-31,-3 1-9 0,-5 0-67 0,-1 1-117 16,-9-2-142 15,-5 4-77-31,0 8-124 0</inkml:trace>
  <inkml:trace contextRef="#ctx0" brushRef="#br0" timeOffset="102020.8352">12635 15666 385 0,'0'0'196'0,"0"0"-31"15,0 0-12 16,0 0 0-31,39 117-85 0,-22-87-29 0,-1-1-39 0,4 1-67 16,-6-10-190-16,-4-4-301 31</inkml:trace>
  <inkml:trace contextRef="#ctx0" brushRef="#br0" timeOffset="102478.8614">12826 15741 360 0,'0'0'190'16,"0"0"-34"15,0 0-9-31,0 0-38 0,0 0-14 0,0 0-38 0,0 0-13 15,17-64-3 17,-17 60 30-32,-13 4-15 0,-1 0-31 0,-1 0-3 0,1 2 16 15,4 8 18-15,7 4-14 31,3-1-27-31,0 6-14 0,0-1 18 0,13-2-10 16,5-2-9 0,1-8 0-16,-4-2-1 0,3-4-54 0,-5 0-55 15,-2-10-42-15,-2-8-35 31,-2-4-44-31,-5-2-48 0,-2 0 54 16,0 1 103-16,0 10 122 0,0 5 33 31,-7 8 144-31,3 0 25 16,-1 2 2-16,5 14-61 0,0 2-10 0,0-3-7 31,0-2-47-31,9-3-47 0,2-4 0 0,0 0-9 16,-1-4-7-16,-2 2-6 31,1 0 2-31,0 1-3 0,-2 1 1 0,-3 1-10 15,-3 3-65-15,-1 0-86 32,0-2-118-32,-7-4-135 0</inkml:trace>
  <inkml:trace contextRef="#ctx0" brushRef="#br0" timeOffset="102820.881">12826 15741 345 0,'119'-82'189'0,"-109"70"-7"16,3-2-19 15,1-1-59-31,-4 2-36 0,3 1-39 0,-1-1-13 0,-3 1-16 16,-3 1-75-16,-4 1-91 15,-2 0-28 1,0 2 82-16,-4 2 53 0,-8 4 59 16,-1-1 10-16,3 3 49 0,3 0 46 31,1 0 40-31,6 0-17 0,0 11-25 0,0 8-68 15,8 7 2 1,9 6 28-16,4 0 2 0,-1-2 8 16,-2-5 12-16,-5-7-14 31,-2-8-37-31,-4-8-23 0,-2-2-13 0,-1 0-2 31,-2-7-17-31,1-14-52 0,-3-19-88 0,0 3-190 16,-14 6-361-16</inkml:trace>
  <inkml:trace contextRef="#ctx0" brushRef="#br0" timeOffset="103750.9341">12494 15602 208 0,'0'0'225'0,"0"0"-53"15,0 0 27-15,0 0-11 0,0 0-3 32,0 0-42-32,0 0 5 0,24-14 19 0,-24 5-12 15,-14-9-31-15,-5-5-33 31,-8-3-32-31,-9-3-14 0,-9-6 0 0,-10-1-22 16,-12-6-10-16,-6-4 4 31,-8-4-11-31,1 0-6 0,6 3 2 0,8 10 6 0,12 8-8 31,12 14 11-31,11 6-11 0,13 5 0 0,9 4-1 16,7 0 0-16,2 0 1 16,0 0-27-16,0 0-4 15,0 6 16-15,6 2 15 16,1 0 1-16,-3-2 0 15,1-4 7-15,-5-2-7 16,0 0 5-16,0 0 11 16,0 0-17-16,0 0-1 15,0 0-12-15,0 0-27 16,0 0 9-16,0 0 6 0,0 0-9 15,0 0 2 1,0 0 15-16,0 0 15 16,0 0 2-16,0 0 0 0,0 0 0 15,0 2 0-15,0 5 0 16,0 3-2-16,0 5-4 15,7 7-3 1,4 5-1-16,3-3 9 0,-2-3 1 16,1-2-1-16,-3-5 1 15,-4-5 0 1,-4-6-1-16,1-3 0 0,-3 0 1 15,0 0 0-15,0 0-1 16,0-7-49-16,0-16 15 16,-9-7 13-16,-3-6 20 0,4 0 2 15,3 4 13-15,3 3-13 31,2 7 0-31,2 6 0 0,19 4 2 0,10 4-2 16,5 2 1-16,24 6-1 31,-8 6-53-31,-6 11-492 0</inkml:trace>
  <inkml:trace contextRef="#ctx0" brushRef="#br0" timeOffset="110141.2997">7663 14489 1054 0,'0'0'391'15,"0"0"-219"1,0 0 26-16,0 0 53 0,0 0-71 15,0 0-72-15,0 0-34 16,0 0 1-16,2 0-15 0,-2 0-20 16,2 10-7-1,0 13-15 1,3 15-17-16,2 14 5 0,0 10-6 0,-1 3 0 15,3-2-3 1,-5-2-13 0,1-9 1-16,-3-6 13 0,1-3-11 0,-1-10 12 15,-2-4-8 1,0 1-2-1,2-11 2-15,-2-1-3 0,0-8 5 0,2-4-5 16,-2-1 5 0,0-5-5-1,2 0-12-15,-2 0-6 0,5 0-14 0,-1 0-16 16,2 0 25-1,6 0 20 1,3 0 13-16,1-8 0 0,5-1 2 0,-2-1 0 0,4 1 0 31,-5-1-1-31,6-2 0 0,-6 2 0 0,-1 1 0 16,-3 1-7-16,-5 0 2 31,-1-1 5-31,2-2-8 0,-4-1 9 0,-1-6 1 16,-1-6 8-16,0-5-2 15,-4-8 29 1,0-5 14-16,0-8-10 0,0-2-6 15,0-4 3-15,-4-3-5 16,-7 3 2 0,-5 2-6-16,3 1 0 0,-5 7-4 15,5 7-4-15,-1 8 3 31,3 9 6-31,5 7-11 16,2 6-11-16,1 5-7 0,1 3-1 0,2 1-12 31,0 0-124-31,0 0-141 0,-4 9-216 0,1 3-767 0</inkml:trace>
  <inkml:trace contextRef="#ctx0" brushRef="#br0" timeOffset="110864.341">8031 14372 360 0,'0'0'273'0,"0"0"-73"16,0 0 7-16,0 0-3 15,0 0-32 1,0 0-28 0,0 0-10-16,-36 7-20 0,36-7-23 0,0 0-22 15,0 0-38-15,0 0-14 16,0 0-16-16,13 0 19 0,7-7 25 15,5-7-3-15,4-1-4 32,5-3-12-32,-1 2-12 0,0-2-1 0,-2 4-3 15,-2 1-9 1,-4 2 0-16,-8 3 8 15,-1 4-9-15,-7 0 2 0,-5 4-1 32,-1 0 5-32,-1-2-6 0,-2 2-64 15,0 0-102-15,0 0-83 0,0 6-246 0,0 6-343 16</inkml:trace>
  <inkml:trace contextRef="#ctx0" brushRef="#br0" timeOffset="111572.3815">8174 14376 476 0,'0'0'270'16,"0"0"-103"-1,0 0 40-15,0 0 10 0,0 0-70 0,0 0-44 31,0 0-10-31,0 0 0 0,0 0-12 0,0 1-9 16,0 12-11-16,0 5-23 31,0 8-13-31,6 10-4 0,5 8-8 0,3 8-4 16,1 4-8-1,-4 2 9-15,3 1-1 0,-4-8 0 16,-1-4-8-16,1-5 1 16,-4-10 5-1,-2-4-6-15,3-5-1 16,-5-6 2-16,0-3-1 31,1-5-1-31,-1-6 0 16,-2 0 1-16,0-3 0 0,0 1 14 0,0-1 9 0,0 0-7 15,0 0-2-15,0 0-15 0,0 0-1 16,3 0-94-16,-1 0-196 15,-2-1-443-15</inkml:trace>
  <inkml:trace contextRef="#ctx0" brushRef="#br0" timeOffset="117621.7275">6892 15936 140 0,'0'0'600'0,"0"0"-414"31,0 0-60-31,0 0 66 0,0 0 19 0,0 0-70 15,-14-2-32 1,14 2-30-16,0 0-2 0,0 0-14 16,0 9-20-1,0 11-43-15,0 15-3 0,8 10-10 16,13 16 1-16,7 6 2 31,6 2 4-31,1-3-51 0,-4-5 35 0,-5-11-2 16,-4-8 7-16,-3-10 11 31,-4-8 5-31,-1-8-6 0,-1-5 6 0,1-7-8 0,-2-4-15 31,4 0-16-31,0-3 25 0,-1-17-5 16,1-8 20-16,-3-12 4 0,-5-10 2 31,-2-8 1-31,-4-5-7 0,-2 0 13 0,0-4-7 15,0 0-5-15,-9 9-1 32,-3 1 2-32,-3 7 0 0,-1 7 5 0,-1 12 2 15,-1 4-3-15,1 10 8 31,3 6 10-31,3 7 18 0,1 4 1 0,7 0 14 0,3 17-43 32,0 19-14-32,9 9-23 15,10 8 11-15,8 5 11 0,2-4 1 0,2-6 13 16,0-6-4 15,-2-5-9-31,0-10-9 0,0-4-41 16,-2-8-80-16,2-5-42 0,-7-3-127 31,-8-7-200-31</inkml:trace>
  <inkml:trace contextRef="#ctx0" brushRef="#br0" timeOffset="118007.7496">7357 16062 126 0,'0'0'686'0,"0"0"-481"0,0 0-100 0,0 0 4 0,0 0-11 0,0 0-18 16,0 0-20 15,48 98-39-31,-37-72 46 0,-5-6-22 0,-2-5-13 0,-1-6 3 16,-3-5-4-16,0-4-16 15,0 0-2-15,0 0-13 16,0 0-7-16,0-8-6 16,-7-14-26-1,-2-3 7-15,1-10-3 0,3 1 0 16,0 3 19-16,5 4 16 31,0 9-9-31,0 6 6 0,0 8 3 0,7 4-30 0,4 0 30 16,5 6 14-1,2 16 39-15,-3 5-27 0,1 0 0 16,-4 3-16-16,-1-4 6 31,-3-3-16-31,-1-6-19 0,-3-7-88 0,0-2-57 16,2-8-85-16,-4 0-77 31,0-12-8-31,-2-6-50 0</inkml:trace>
  <inkml:trace contextRef="#ctx0" brushRef="#br0" timeOffset="118158.7582">7546 16010 61 0,'0'0'206'0,"0"0"-76"15,0 0 75-15,0 0-25 0,0 0-2 16,0 0-45-1,0 0-12 1,55 42 11-16,-43-13-52 0,5 2-31 0,-7-3-33 16,4-6-16 15,-1 2-31-31,-4-8-135 0,-2-4-235 0</inkml:trace>
  <inkml:trace contextRef="#ctx0" brushRef="#br0" timeOffset="118345.7689">7490 15771 576 0,'0'0'361'0,"0"0"-255"0,0 0-22 15,0 0 13-15,0 0-80 31,0 0-17-31,0 0-19 0,56 42-192 0,-41-22-355 0</inkml:trace>
  <inkml:trace contextRef="#ctx0" brushRef="#br0" timeOffset="118543.7803">7703 16034 360 0,'0'0'193'0,"0"0"42"46,0 0-77-46,0 0-1 0,0 0-58 0,0 0-54 0,93-104-25 0,-77 86-20 0,-1-1-17 16,4 3-119-16,-9 4-90 31,-2 3-141-31</inkml:trace>
  <inkml:trace contextRef="#ctx0" brushRef="#br0" timeOffset="118762.7927">7754 15854 173 0,'0'0'365'0,"0"0"-70"15,0 0-68 16,0 0-52-31,0 0-87 0,0 0-68 0,0 0 12 0,38 112 32 0,-16-72 23 16,1 0-18 15,-1-5-10-31,0-4-25 0,-4-9-9 0,-2-8-17 0,0-8-8 16,-3-4-18-1,-1-2-1-15,2-8-46 0,-3-17-49 16,-3-32-74-16,-4 4-196 31,-4 3-272-31</inkml:trace>
  <inkml:trace contextRef="#ctx0" brushRef="#br0" timeOffset="119140.8144">7859 15638 772 0,'0'0'211'0,"0"0"-130"16,0 0 129-16,0 0-55 15,0 0-56-15,0 0-48 16,111-114-21-1,-83 97-20-15,2-2 7 0,-3 4-17 16,-5 0-84 15,-2 3-57-31,-4 4-20 0,-9 6-91 0,-7 2-80 0,0 0 152 16,0 10-2-16,-14 8 182 31,-1 4 3-31,-1 3 62 0,3-3 105 0,4 2 8 16,4 2-35-16,5 2 39 31,0 6-22-31,5 4-48 15,10 6-34-15,8 4-10 0,-4 4-59 0,4-4 19 0,1-1-28 32,2 1-114-32,-4-12-214 0,-7-12-397 0</inkml:trace>
  <inkml:trace contextRef="#ctx0" brushRef="#br0" timeOffset="119542.8374">8278 15802 355 0,'0'0'372'0,"0"0"-213"31,0 0 39-31,0 0-34 0,0 0-35 0,0 0-51 0,48-115-27 16,-42 93-10-1,-2 2-25 1,-4 4-8-16,0 5 3 0,0 4 7 0,0 5 19 15,-10 2-30 1,-7 0-7-16,-3 0-7 0,0 15-2 16,2 10 0-16,5 7-5 15,3 2 4 1,8 3 10-16,2-6 0 0,0-5 34 15,7-2-8 1,11-5 0-16,2-6-8 0,2-3-8 16,3-4-9-16,-3-4-1 15,1-2 1 1,-4 0-1-16,-1-6-96 15,0-12-97-15,-2-22-103 0,-8 4-214 16</inkml:trace>
  <inkml:trace contextRef="#ctx0" brushRef="#br0" timeOffset="119784.8513">8429 15565 179 0,'0'0'307'0,"0"0"-37"31,0 0 8-31,0 0-76 31,0 0-105-31,0 0-49 0,0 0-7 0,-29 100-11 0,32-80 15 0,12-1-32 16,1-11-13-16,2 1 0 31,-1-7-14-31,4 0 14 0,-6-2 1 0,1 0 12 16,-3 0-13-16,-4 0 6 15,0 0-5-15,-5 0 6 0,1 0-7 16,-5 0 8-16,0 4 29 31,0 10 68-31,0 8-71 0,-9 6-34 0,-9 14-112 16,3-5-98-1,1-10-329-15</inkml:trace>
  <inkml:trace contextRef="#ctx0" brushRef="#br0" timeOffset="120004.8638">8556 15647 426 0,'0'0'296'0,"0"0"-74"0,0 0-52 0,0 0 0 15,0 0-48 16,0 0-74-31,94-110-26 0,-79 91-22 0,-1 5-9 0,-3 0-65 0,-2 4-58 16,-4 3-91-16,-5 2-47 31,0 1 32-31,-7 2-17 0</inkml:trace>
  <inkml:trace contextRef="#ctx0" brushRef="#br0" timeOffset="120250.8779">8579 15462 204 0,'0'0'200'0,"0"0"54"47,0 0-23-47,0 0-23 15,0 0-50-15,0 0-75 0,0 0-41 0,9 67 16 0,11-34-6 0,1 6 53 0,4-2-19 32,-4 2-37-32,-4-7-18 0,1-6-3 0,-5-6-1 15,-1-6 0-15,-4-6-8 31,-1-6-11-31,-1 0-8 0,0-2-11 0,0 0-1 16,3-4 12-16,-3-14-22 31,-1-29-100-31,-2 6-232 0,-3-1-567 16</inkml:trace>
  <inkml:trace contextRef="#ctx0" brushRef="#br0" timeOffset="121974.9765">8839 15306 730 0,'0'0'296'0,"0"0"-170"47,0 0 35-47,0 0 22 0,0 0-39 0,0 0-45 0,0 0-19 0,58 118-20 15,-47-85-10 1,-1 0-7-16,-2 6 16 0,-1 0-12 16,-5 5 8-16,-2 5-12 31,0 1-1-31,0 1-3 0,-9 2-8 0,-11 0-3 15,-4-2-18-15,-5 0 5 32,-10-1-5-32,-7-2-9 0,-8 2 4 0,-10 3 6 15,-7-3-11 1,-8 0-28-16,-8 0-6 0,-6-4 4 15,-5-2 15-15,0-1 1 16,0-8 13 0,5-3-5-16,4-2 5 0,1-6-5 0,8 0 2 15,0-5 2-15,4-1 2 31,3-3-13-31,2-1-2 16,-1-2 5-16,5-2-8 0,0 1-2 0,5-4 20 31,4 4 0-31,4 0 1 0,4-1-1 0,5 2 7 16,1-1-7-16,3-1-13 31,-1-4 4-31,2-3-22 0,-1-3-8 0,-3 0 17 16,2 0-21-16,-5-11 4 0,-4-8 23 31,4-4 0-31,-5-7 7 0,4-4-4 0,-1-6 12 15,2-7-8-15,2-3 3 32,5-7 0-32,7 0 5 0,8-6 1 0,9 3 10 15,10 2-9-15,6 1-2 31,4 0 2-31,26 3-1 0,12 0 0 0,13 0 0 16,13-1 0 15,8 2 1-31,14 0-1 0,4 3 1 0,4 0-1 16,-3 2 1-16,2 1 0 0,-7 1 13 31,2 6-13-31,-7 1 10 0,-2 4 0 0,-6 3-11 0,-3 5 6 31,-5 0-4-31,0 5-2 16,1 2 0-16,-5 1-1 0,3 4 0 31,-1-1 0-31,-3-1 1 0,1 4 2 0,1 1-2 16,-3 3 6-16,-1 4-6 0,-4 5-7 31,-4 0 6-31,-5 0 0 0,-5 0 0 0,-2 0 1 15,-5 8 0-15,-4 0 0 32,-2-1 11-32,-4 0-11 0,-1-1 3 0,-1 0 11 0,-3 0-13 15,1 0-1 16,-4-1 6-31,0 2-1 0,-4 2-4 47,-1-2-1-47,-2-2 2 0,2 4-2 0,-1-1 0 0,-1-2 0 0,-1 0 0 0,-2-2 0 0,0 1 12 16,0-1-12 15,-1-1-6-31,-1 1 6 0,3-3 0 0,-4 1 1 0,3 1-1 16,-3-1 1 15,4 0-1-31,-4 0 1 0,3-2-1 0,-5 2 0 0,3 0 6 0,-4 0-6 47,0 0 0-47,2 0-1 0,-3 0 6 0,3-2-12 0,1 2 6 15,-1-2-4 16,0 2 5-31,-3-2 1 0,0 0-1 0,0 0 0 0,-2 0 1 0,0 0 4 16,3 0-5-16,-3 0-6 31,0 0 6-31,0 0 0 0,0 0 2 0,0 0 4 16,0 2 2-1,0-2 1-15,0 0-7 16,0 0 5-16,0 0-5 0,0 0-2 16,0 0 0-16,0 0 0 15,2 3-10-15,-2-2 9 0,2-1 1 16,2 3 0-1,-2-1 0 1,0-2 0-16,0 1-25 0,-2 15-101 16,0-2-217-16,0 5-551 0</inkml:trace>
  <inkml:trace contextRef="#ctx0" brushRef="#br0" timeOffset="128484.3488">10644 14666 225 0,'0'0'189'0,"0"0"-117"0,0 0 35 16,0 0 0-1,0 0-10-15,0 0-14 0,0 6 13 16,0-6 11-16,0 0 16 16,0 0-15-16,0 0-35 15,0 0-8-15,0 0-2 16,0 0-17-16,0 0-2 15,0 0-18-15,0 0-4 16,0 0-6 0,0 0-10-16,0 0-6 0,0 0 1 15,0 0-1 1,0 0-1-16,0 0-6 0,0 0 5 15,2 0-3-15,4 0 5 16,-1 0 0-16,-3 0 0 0,3 0 1 16,0 0 1-16,-3 0 9 15,2-6-11-15,3 2 9 16,-1-4-9-16,3 2 8 31,1-2-8-31,-2 2 2 0,-1 2-2 0,-1 1 1 16,2-2 6-1,-6 1-7-15,2 2 1 0,-2 0 0 16,0 2 6-16,1-2-7 15,-1 2 0-15,0-2-2 16,2 2 2-16,2 0 0 16,0-2 0-16,0 0-1 15,1-2 1-15,-1 2 0 0,0-1 1 31,0 2 0-31,-4-4 0 0,3 4 0 0,-3 0-1 16,-2 1 1 0,2-3 0-16,-2 3 0 0,0 0 9 15,0 0-1 1,0 0 2-16,0 0-10 0,0 0 5 15,0 0-5-15,2 0 1 32,-2 0-2-32,0 0 0 0,0 0 1 0,0 0-2 15,0 0 1 1,0 0 0-16,0 0 0 0,0 0 0 15,2 0-105-15,-2 0-463 16</inkml:trace>
  <inkml:trace contextRef="#ctx0" brushRef="#br0" timeOffset="145102.2993">7424 14253 447 0,'0'0'296'0,"0"0"-105"31,0 0-99-31,0 0 52 0,0 0 28 0,0 0-39 16,0 0-37 0,0 0-30-16,0 0-18 0,0 0-16 15,0 0-12 1,2-1-20-16,17-6 0 0,3 1 22 15,4-2 13-15,8-4-16 16,6-2 3-16,4-2 0 16,10-2 0-16,6-4-5 15,5 0 1 1,4 0-17-16,3 1 1 0,-1 2 15 15,-3 2-17-15,-3 6 0 32,-3 1 5-32,-4 4-5 0,-6 1 0 0,-6 4 1 15,-5 1 0-15,-3 0 0 31,-5-3-1-31,-2 3 6 0,-2-4-1 0,-2 3-5 0,-2-4-1 16,-8 1 1 15,-2 3 3-31,-5-2-2 0,-6 3 0 0,-2 0 0 0,-2 0 5 16,0 0 8-16,0 0 0 15,0 0 0-15,0 3-7 16,-6 11-7-16,1 5-1 16,3 12-11 15,2 9 5-31,0 17-7 0,0 10-22 0,7 24 2 0,6-2-7 0,1 3 19 15,-1 1-1 17,0-17 5-32,0 5 18 0,1-10 0 0,-3-6 0 0,-4-9 0 15,-1-10 9 16,-4-6-8-31,1-10 5 0,-3-6 2 0,0-7 2 0,0-5-4 16,-3-7-6-16,-23-5-11 31,-1 0-193-31,-2-8-415 0</inkml:trace>
  <inkml:trace contextRef="#ctx0" brushRef="#br0" timeOffset="146809.397">7322 14237 175 0,'0'0'271'0,"0"0"-91"16,0 0 4-16,0 0-5 15,0 0-9 1,0 0-44 0,0 0-49-16,-9 29-39 0,9-6-3 0,0 4 10 15,0 6 9 1,5 4-14-16,1 7-16 15,3 6-14-15,0 4 6 0,0 5-15 32,-3 6 0-32,3-2 6 0,-1-1-6 0,-4-2 7 15,0-6-1 1,-2-6-6-16,-2-6 0 0,0-4 1 15,0-5-1-15,0-4 5 0,0-3-6 32,0-6 1-32,0-1 9 0,0-6-9 15,-2-1 0-15,0-2 5 0,0-4-6 31,2-1 7-31,-2-4-7 0,0 4 1 0,2-4 0 16,-3 3 1-16,3 3-1 31,0-1 0-31,0-1-1 0,0 5-1 0,0 5 1 16,0-1-1-16,0 3-8 31,0-2 0-31,0 1-1 0,0-1 9 16,0-4-5-16,0-5 5 0,0-2 1 0,0-2 0 31,0-2 0-31,0 0 0 0,0 0-9 0,0 0 8 15,0 0 0-15,0 2 1 16,0 6-1 0,0 4 0-16,7 4 0 0,-1 4-16 15,-1-1-14-15,-1-7 11 31,-2-3 11-31,-2-2 9 0,2-6 1 16,-2 2 0-16,0-3 6 0,0 0 5 16,0 0 10-16,0 0-2 15,0 0-8-15,0 0 1 16,0 0-12-16,0 0 1 15,0 0-1-15,0 0 8 0,0 0-1 16,3 0-8-16,2 0 0 16,3 0-6-16,8 0 6 31,4-4 1-31,9-5 0 0,4-3 0 0,5 0 11 15,5-2 7-15,5 0 4 32,2 1-2-32,0-2 2 0,2 1 1 15,-3 1-10-15,0 2 2 0,0-1-4 31,3 0 1-31,-6-3 3 0,3 4-4 0,-2-1-5 16,0 2-5-16,-1 0 6 31,-3 2-6-31,-1 2-1 0,-4-1 0 0,-5 4 7 0,-2 1-8 16,-2 2 0 15,-2-2 0-31,0 2 0 0,-4-2 0 0,-2 2 0 0,0-2 1 16,-3-1 6 15,-1 3-7-31,1 0 0 0,-5 0 0 0,1 0 0 0,-3 0 0 15,-4 0 2-15,-1 0-1 32,-1 0-1-32,-3 0 8 0,1 0-8 0,-1-1 0 15,-2 1-1 1,0 0 1-16,0-3 0 0,0 3 0 15,0 0 0-15,2 0 0 0,0-1 0 32,0 1 0-32,0-3 0 0,3 3 2 0,-1-1-2 15,1-1 0-15,4-1 0 31,0 0 0-31,2 0 1 0,-2 0-1 16,0 0 0-16,-3 2 0 0,-2 1 8 31,2-2-8-31,-4 2-1 0,-2 0 1 0,0 0 3 16,0 0 4-16,0 0 2 15,0 0 1-15,0 0-1 16,0 0-3-16,0-2-5 16,0 2 14-16,0 0-15 15,0 0 0-15,0 0 0 16,0 0 2-16,0 0-1 0,0-2-1 15,0-2-8-15,0-9 7 32,0-4-15-17,-10-21 15-15,-5 3-128 0,-5 8-558 0</inkml:trace>
</inkml:ink>
</file>

<file path=ppt/ink/ink16.xml><?xml version="1.0" encoding="utf-8"?>
<inkml:ink xmlns:inkml="http://www.w3.org/2003/InkML">
  <inkml:definitions>
    <inkml:context xml:id="ctx0">
      <inkml:inkSource xml:id="inkSrc0">
        <inkml:traceFormat>
          <inkml:channel name="X" type="integer" max="3000" units="cm"/>
          <inkml:channel name="Y" type="integer" max="1920" units="cm"/>
          <inkml:channel name="T" type="integer" max="2.14748E9" units="dev"/>
        </inkml:traceFormat>
        <inkml:channelProperties>
          <inkml:channelProperty channel="X" name="resolution" value="44.31314" units="1/cm"/>
          <inkml:channelProperty channel="Y" name="resolution" value="50.3937" units="1/cm"/>
          <inkml:channelProperty channel="T" name="resolution" value="1" units="1/dev"/>
        </inkml:channelProperties>
      </inkml:inkSource>
      <inkml:timestamp xml:id="ts0" timeString="2020-03-05T03:24:19.084"/>
    </inkml:context>
    <inkml:brush xml:id="br0">
      <inkml:brushProperty name="width" value="0.05292" units="cm"/>
      <inkml:brushProperty name="height" value="0.05292" units="cm"/>
      <inkml:brushProperty name="color" value="#FF0000"/>
    </inkml:brush>
  </inkml:definitions>
  <inkml:trace contextRef="#ctx0" brushRef="#br0">12277 10301 0,'0'0'359,"-36"0"-328,36 18-16</inkml:trace>
  <inkml:trace contextRef="#ctx0" brushRef="#br0" timeOffset="1259">11871 10301 0,'0'0'94,"18"0"-78</inkml:trace>
</inkml:ink>
</file>

<file path=ppt/ink/ink1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cm"/>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cm"/>
          <inkml:channelProperty channel="T" name="resolution" value="1" units="1/dev"/>
        </inkml:channelProperties>
      </inkml:inkSource>
      <inkml:timestamp xml:id="ts0" timeString="2022-12-05T06:46:28.136"/>
    </inkml:context>
    <inkml:brush xml:id="br0">
      <inkml:brushProperty name="width" value="0.05292" units="cm"/>
      <inkml:brushProperty name="height" value="0.05292" units="cm"/>
      <inkml:brushProperty name="color" value="#FF0000"/>
    </inkml:brush>
  </inkml:definitions>
  <inkml:trace contextRef="#ctx0" brushRef="#br0">1609 5657 1084 0,'0'0'310'0,"0"0"-147"16,0 0 66-16,0 0 5 15,0 0-6 1,0 0-105-16,-57 0-21 0,34 0-24 16,-4 0-34-1,5 16-7-15,-1 9-20 0,6 12-17 0,3 6-36 16,5 0-9 15,9-3-19-31,0-6-4 0,0-12-30 0,17-5-16 0,4-10 21 16,4-1 33-1,4-1 8-15,0-4 22 0,0 3 25 16,0 0 5-1,-2 5 1-15,-3 2-1 0,-4 5 0 16,-4 10 0-16,-7 7 7 31,-3 7 3-31,-4 6 19 0,-2 2-28 0,0 0 18 16,0-6-19-16,-8-8-1 31,-3-12-129-31,3-10-154 0,2-12-510 0</inkml:trace>
  <inkml:trace contextRef="#ctx0" brushRef="#br0" timeOffset="235.0134">1816 5709 669 0,'0'0'545'0,"0"0"-476"0,0 0-5 15,54 119 138 1,-31-62-36-16,0 10-65 0,2 1-56 16,1-2 33-16,0-8-22 15,-4-10-39 1,-2-12-17-16,-2-8-38 0,-5-10-69 15,-9-10-119 1,-4-4-287-16,0-4-343 0</inkml:trace>
  <inkml:trace contextRef="#ctx0" brushRef="#br0" timeOffset="439.025">1781 5759 990 0,'0'0'269'0,"0"0"-165"0,0 0 60 0,0 0-24 15,0 0-42-15,0 0-30 16,125-112-37 0,-94 97-16-16,2 6-14 0,-2 0-1 0,3 9-105 31,-10 0-170-31,-11 3-340 0</inkml:trace>
  <inkml:trace contextRef="#ctx0" brushRef="#br0" timeOffset="622.0355">1928 5911 732 0,'0'0'167'16,"0"0"-60"15,0 0 117-31,0 0-38 0,0 0-38 0,0 0-77 0,133-38-33 0,-106 26-19 47,0 4-19-47,2 8-36 0,-4 0-195 0,-10 4-320 0</inkml:trace>
  <inkml:trace contextRef="#ctx0" brushRef="#br0" timeOffset="817.0467">2028 6244 823 0,'0'0'518'16,"0"0"-467"-1,0 0 55-15,0 0 78 0,0 0-44 16,0 0-52-16,131-50-33 31,-81 26-25-31,3 0-30 0,27-3-56 0,-13 5-434 16,-11 9-242-1</inkml:trace>
  <inkml:trace contextRef="#ctx0" brushRef="#br0" timeOffset="2984.1707">2839 5807 603 0,'0'0'248'0,"0"0"-128"15,0 0 38-15,0 0 34 31,0 0-19-31,0 0-52 0,0 0-33 0,0 0-25 16,0 0-6 0,0 0-20-16,0 0-12 0,0 0-18 15,0 0 0 1,0 0-7-16,0 0-5 0,2 0-4 15,12-2-1-15,11-14 9 16,10-8 1-16,13-7 5 16,13-12-5-16,11-6 1 0,7-5-1 31,11-6 2-31,3-1 4 0,1 3-6 0,-1 1 0 15,-4 5 9-15,-8 5-9 32,-12 7 6-32,-7 5 7 0,-10 2-13 0,-10 7 1 15,-9 2-1 1,-8 7-1-1,-3-2 1-15,-4 2-1 0,-5 4-6 0,-2 1 7 16,-2 2 10 15,-2 0-9-31,0 4 5 0,-5 0-4 0,0 5 6 0,-2 1 0 16,0-3-7-16,0 3 12 15,0 0-2-15,0 0-1 16,0 0-10-16,0 0-6 0,2-2-26 16,-1 0-17-1,3 0-16-15,0-2 5 0,0 2 36 16,2-2 16-16,-4 2-6 31,-2 2 5-31,2 0 9 0,-2 0 1 0,0 0 6 16,0 0-1-16,0 0 1 15,0 0-5-15,0 0-1 16,0-2-1-16,2-2-11 15,2-2-89-15,3-3-1 16,-1-2-99 0,0 1-299-16,-4-1-38 15</inkml:trace>
  <inkml:trace contextRef="#ctx0" brushRef="#br0" timeOffset="3280.1875">3855 4842 345 0,'0'0'694'0,"0"0"-456"0,0 0-131 0,0 0-20 16,0 0-7-1,0 0-29-15,0 0 22 0,95-24 3 16,-47 12-28-16,-2 3-12 31,2 3-1-31,-1-1-8 0,-8 7-7 0,-3 0 1 16,-7 0-6-1,-7 0 2-15,-10 0 5 0,-2 8 22 0,-8 11 15 16,-2 18 0-16,0 19-9 31,-15 61-50-31,-12-12-149 0,0-8-336 0</inkml:trace>
</inkml:ink>
</file>

<file path=ppt/ink/ink1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cm"/>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cm"/>
          <inkml:channelProperty channel="T" name="resolution" value="1" units="1/dev"/>
        </inkml:channelProperties>
      </inkml:inkSource>
      <inkml:timestamp xml:id="ts0" timeString="2022-12-05T06:46:54.657"/>
    </inkml:context>
    <inkml:brush xml:id="br0">
      <inkml:brushProperty name="width" value="0.05292" units="cm"/>
      <inkml:brushProperty name="height" value="0.05292" units="cm"/>
      <inkml:brushProperty name="color" value="#FF0000"/>
    </inkml:brush>
  </inkml:definitions>
  <inkml:trace contextRef="#ctx0" brushRef="#br0">399 9288 985 0,'0'0'218'15,"0"0"-171"1,0 0-14-16,0 0 90 0,48 105 14 16,-31-41-41-16,3 11-42 15,-5 6-24-15,-3-3-8 16,-3-9-10-16,-3-11-3 31,-2-14-2-31,2-14-1 0,-6-13-5 0,2-7 7 16,-2-7-8-1,0-3 0-15,0 0-8 0,0-10-21 0,2-16 7 16,2-13 22-16,7-5 0 31,3-2 1-31,1 2 9 0,1 10-9 0,-1 8-1 16,-1 8 0-1,-3 8 0-15,-2 4 0 0,-1 6-4 16,-1 0 4-16,0 0 8 15,0 20 8 1,-3 6 16-16,-4 6 16 0,0 4-2 16,0 0-24-1,-11 1 1-15,-5-7-10 0,-1-7-13 16,-1-4-1-16,5-10-62 15,1-9-110-15,5-19-203 0,5-17-350 16,2-7 120-16</inkml:trace>
  <inkml:trace contextRef="#ctx0" brushRef="#br0" timeOffset="327.0186">709 9497 88 0,'0'0'241'0,"0"0"-27"0,0 0-9 0,0 0 34 15,0 0-39 1,0 0-71-16,0 0-36 0,54 121-35 15,-44-88-18-15,7 1-13 16,-5-4-9-16,2-6-7 16,-3-7-10-16,-2-5 0 15,-3-9 8 1,0 0-9-16,-2-3 0 15,-2 0 0-15,2-3 0 0,-2-17 1 0,-2-7 13 16,3-8-2 0,-3-1-11-16,2 1-1 0,0 4 5 15,2 9-5-15,2 10-6 31,0 6-16-31,1 6 8 0,3 0 14 0,4 12 24 16,-1 5 25-16,5 8-24 31,0-1-25-31,1-4-6 0,9-2-107 0,-6-6-238 16,-4-11-399-16</inkml:trace>
  <inkml:trace contextRef="#ctx0" brushRef="#br0" timeOffset="964.0551">1085 9349 666 0,'0'0'294'0,"0"0"-26"16,0 0-78-16,0 0-20 31,0 0-92-31,0 0-34 0,0 0-22 0,-53 123-10 15,53-88-12 1,13-7 1-16,3-6-1 0,4-5-7 16,-2-10 6-16,-2-3 1 15,1-4-2 1,-1 0 2-16,-5-3-12 0,0-14 2 0,-7-7-1 15,-1-6 0 17,-3-5-4-32,0-3 5 0,0 3-2 0,-6 2 12 0,-3 7 1 15,0 4 10 16,-3 10 8-31,1 3 40 0,3 8 36 0,-2 1-6 0,1 0-1 16,3 12-24 15,4 13-24-31,2 8-38 0,0 10-2 0,6 7 0 0,15 4-8 16,0 4 8-1,6-1 0-15,0 6 1 0,-1-2 0 16,2 1 1-16,-1 0-1 31,-6 0-1-31,2-4-24 0,-3-4-1 0,-7-7 10 0,-4-4-5 16,-7-9 10 15,-2-5 10-31,0-5 2 0,-15-6 10 0,-12-6-4 0,-4-2 5 16,-7-7-12 15,-2-3-1-31,4 0 1 0,7-12 11 0,9-6-1 0,9-5-3 15,6-10-8 17,5-6 1-32,5-10 7 0,17-7-2 0,8-6 5 0,7-2-10 15,1 0-1-15,4-1-20 31,10-9-181-31,-12 16-314 0,-7 10-421 0</inkml:trace>
  <inkml:trace contextRef="#ctx0" brushRef="#br0" timeOffset="4918.2813">850 10156 218 0,'0'0'379'16,"0"0"-110"-16,0 0-23 16,0 0 14-16,0 0-34 15,0 0-72 1,0 0-41-16,0 0-33 0,0 0-8 0,0 16-34 31,2 12-29-31,4 16-9 0,1 13 6 0,1 7-5 16,2 2 7-1,-1-4-3-15,-3-4-5 0,-2-8-8 16,2-7 0 15,-4-7-3-31,0-9-31 0,0 0-3 0,-2-5-46 0,0 2-114 16,0-4-186 15,0-6-400-31</inkml:trace>
  <inkml:trace contextRef="#ctx0" brushRef="#br0" timeOffset="5337.3053">796 10678 383 0,'0'0'325'0,"0"0"-128"0,0 0-42 15,0 0 38-15,0 0-38 32,0 0-62-32,0 0-48 0,-2 0-31 0,2 6-14 15,8 10 11-15,9 6 20 16,-2 5-3-16,3-2-4 0,-3 1-16 15,-1-4 5-15,-3-1-12 32,-1-8 5-32,-2-3-4 0,-4-4 4 0,-2-2-5 15,1 1 7 1,-3-5-7-16,0 0 12 0,0 0-6 15,0 0 3-15,0 0 2 16,0 0-6 0,0 0-6-16,2 0-10 0,4-13-4 15,6-9 14-15,3-14 5 16,18-38-5-1,-1 7-123-15,-8 10-418 0</inkml:trace>
  <inkml:trace contextRef="#ctx0" brushRef="#br0" timeOffset="12458.7126">2132 7563 309 0,'0'0'314'0,"0"0"-139"16,0 0-41-16,0 0 24 15,0 0 17-15,0 0-34 16,0 0-60-16,0 0-27 31,0 0-13-31,0 0-5 0,0 0-14 0,0 0-21 16,0 0-1-1,0 4-14-15,3 8 12 0,8 6 1 0,4 4 1 16,2 3 6-1,-5 1-3-15,2-2 3 0,-1 0-5 16,-2-2 0-16,1-1 0 31,-1 2 14-31,-3-3-14 0,2-2 0 0,-1-4 6 16,-5-3-7-1,-1-5 0-15,0-3 2 16,-1-3-2-16,-2 0 0 0,0 0-1 16,4 0-6-16,-4 0 1 15,0 0-1-15,0 0-4 16,2-2-3-16,2-5 14 31,0-8 8-31,1-3 6 0,1-3 4 0,2-8-8 16,0-1-9 15,5-8 5-31,1-2-6 0,6-5 0 0,6-6-53 0,-3 10-198 0,-8 14-369 0</inkml:trace>
  <inkml:trace contextRef="#ctx0" brushRef="#br0" timeOffset="15115.8646">2107 10104 221 0,'0'0'329'0,"0"0"-160"16,0 0-55-16,0 0 4 16,0 0 15-16,0 0-4 31,0 0-44-31,-14-4-25 0,14 4-22 0,0 0-24 15,0 0-14 1,0 10-30-16,18 11 10 0,3 8 20 16,4 7 19-16,0 5-7 15,-3-3-12-15,-4-6 0 0,-4-10 4 16,-6-8-3-16,-1-6-2 31,-3-6-6-31,0-2-4 0,2 0-7 0,2 0 10 16,3-15 8 15,5-6 1-31,-1-12 10 0,7-7 4 0,16-29-15 0,-6 11-93 16,-3 5-231 15</inkml:trace>
  <inkml:trace contextRef="#ctx0" brushRef="#br0" timeOffset="20726.1855">2140 12169 783 0,'0'0'286'15,"0"0"-176"1,0 0-82-16,0 0-14 0,0 0 9 15,0 0-1-15,0 0-13 32,21 13 11-32,2 7 22 0,2 10 20 0,-1 6 7 15,2 4-23 1,-3-1-28-16,-5 1 6 0,-3-11-9 15,-5-6-8-15,-4-9 6 0,-4-10-4 16,1-4-2 0,-3 0-7-16,4-14-22 0,0-23 22 15,3-15 20-15,7-18-20 16,8-32-43-1,-2 16-203 1,-2 19-344 15</inkml:trace>
  <inkml:trace contextRef="#ctx0" brushRef="#br0" timeOffset="21513.2304">2144 14818 697 0,'0'0'371'0,"0"0"-248"31,0 0-75-31,0 0 14 0,0 0 28 0,0 0-26 16,0 0-64-1,-16-11-14-15,16 22-33 0,10 12 40 16,7 4 6-16,3 9 2 15,0-5 4-15,-2-5-4 16,-7-6 19-16,-2-8-1 0,-2-6-7 16,-3-1-12-1,1-5-9-15,1 0-1 0,-2 0-16 31,6-13 9-31,1-16 8 0,-1-17 7 0,7-13-9 32,3-46-75-32,-3 15-218 0,-5 12-361 0</inkml:trace>
</inkml:ink>
</file>

<file path=ppt/ink/ink1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cm"/>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cm"/>
          <inkml:channelProperty channel="T" name="resolution" value="1" units="1/dev"/>
        </inkml:channelProperties>
      </inkml:inkSource>
      <inkml:timestamp xml:id="ts0" timeString="2022-12-05T06:47:34.697"/>
    </inkml:context>
    <inkml:brush xml:id="br0">
      <inkml:brushProperty name="width" value="0.05292" units="cm"/>
      <inkml:brushProperty name="height" value="0.05292" units="cm"/>
      <inkml:brushProperty name="color" value="#FF0000"/>
    </inkml:brush>
  </inkml:definitions>
  <inkml:trace contextRef="#ctx0" brushRef="#br0">20160 9863 876 0,'0'0'287'0,"0"0"-187"16,0 0-6-16,0 0 34 15,0 119 7-15,0-81-75 16,7-1-15-16,4-1-10 16,5-7-19-1,1-2-7-15,3-8-8 0,3-3 8 16,2-6-9-1,-4-1 0-15,1-5 6 0,1-3-6 0,-3 2 1 16,-4-3-1 0,-3 0 1-16,-2 0 0 0,-4 0 1 15,-5 0 8 1,0 0-9-16,-2 0 14 0,0 0 11 15,0 0 9-15,0 1 18 16,0 5 26 0,0 8 21-16,-16 8-32 0,-5 8-47 15,-6 10-21 1,-4-3-11-16,-3-3-136 0,-22-10-96 15,10-8-294 1,1-16-523-16</inkml:trace>
  <inkml:trace contextRef="#ctx0" brushRef="#br0" timeOffset="177.0102">20042 10040 664 0,'0'0'322'16,"0"0"-79"0,0 0-27-16,0 0-40 0,0 0-70 15,140-118-47-15,-101 102-39 31,-2-3-11-31,5 4-9 0,10-6-165 0,-10 6-174 16,-11 0-341 0</inkml:trace>
  <inkml:trace contextRef="#ctx0" brushRef="#br0" timeOffset="523.03">20466 9701 235 0,'0'0'718'0,"0"0"-509"0,0 0-96 0,0 0 58 0,0 0-27 16,0 0-46-16,0 0 0 15,23 131-3-15,-6-94-31 16,1-2-33-16,-1-3-15 16,-1-6-1 15,1-4-8-31,-1-5-6 0,-3-4 5 0,1-3-6 0,-3-2 1 15,-2-2 0 17,2-1 3-32,-4-4-3 0,2-1 0 0,-3 0 0 0,-2 0 0 15,2 0 8 1,-2 0-8-16,-4 0 0 0,2 0 1 0,-2 0 8 15,0 2 13-15,0 2 39 32,0 3 39-32,-6 8 7 0,-13 6-105 0,-5 6-3 15,-5 6-98-15,-34-4-120 31,7-4-178-31,2-15-819 0</inkml:trace>
  <inkml:trace contextRef="#ctx0" brushRef="#br0" timeOffset="680.0389">20464 9859 449 0,'0'0'318'0,"0"0"-48"0,0 0-21 16,0 0-45 15,106-112-73-31,-75 90-65 0,3 0-41 0,1 0-25 0,6 0-89 16,19-12-213-1,-12 4-241-15,-2-2 41 0</inkml:trace>
  <inkml:trace contextRef="#ctx0" brushRef="#br0" timeOffset="927.0531">21044 9364 449 0,'0'0'503'0,"0"0"-287"0,0 0 4 16,0 0-40-16,0 0-45 16,0 0-57-1,-37 147-7-15,24-79-13 0,-1 12-12 16,-4 23-18-16,0-8-7 15,-1 2-1-15,1-7-10 0,7-28-4 16,-1-6-6-16,8-18-1 31,-1-16-110-31,1-19-125 0,-2-3-281 0,-2-7-526 0</inkml:trace>
  <inkml:trace contextRef="#ctx0" brushRef="#br0" timeOffset="1157.0662">20732 9679 567 0,'0'0'190'0,"0"0"-45"0,0 0 37 16,0 0-6-1,0 0-18 1,0 0-30-16,0 0-4 0,108-17 1 0,-97-13-32 15,-5 3-29 1,-4 1 2-16,-2 2-13 0,0 1-6 16,-8 6-15-16,-13 3-27 15,2 3-5 1,-2 8-123-16,4 3-99 0,5 18-281 15,6 6-484 1</inkml:trace>
  <inkml:trace contextRef="#ctx0" brushRef="#br0" timeOffset="1427.0817">21143 9819 325 0,'0'0'234'0,"0"0"-28"16,0 0-21-16,0 0-32 15,0 0 2-15,0 0-43 16,0 0-6-16,115-27 4 15,-113 4-18-15,-2 1-26 16,0 0-3 0,-2 2-11-16,-15 6 4 0,-4 5-22 15,-1 9-15-15,0 0-5 31,2 9-14-31,0 18-14 0,7 2-17 0,2 5-42 16,3 9-84-16,4-8-137 31,2-7-362-31</inkml:trace>
</inkml:ink>
</file>

<file path=ppt/ink/ink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cm"/>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cm"/>
          <inkml:channelProperty channel="T" name="resolution" value="1" units="1/dev"/>
        </inkml:channelProperties>
      </inkml:inkSource>
      <inkml:timestamp xml:id="ts0" timeString="2022-12-05T06:32:07.653"/>
    </inkml:context>
    <inkml:brush xml:id="br0">
      <inkml:brushProperty name="width" value="0.05292" units="cm"/>
      <inkml:brushProperty name="height" value="0.05292" units="cm"/>
      <inkml:brushProperty name="color" value="#FF0000"/>
    </inkml:brush>
  </inkml:definitions>
  <inkml:trace contextRef="#ctx0" brushRef="#br0">5765 6511 310 0,'0'0'241'16,"0"0"-121"-16,0 0-54 15,0 0 24 1,0 0 28-16,0 0-12 0,0 2-44 15,0-2-27-15,4 0-16 16,1 0 2-16,6 0 11 0,4 0 13 16,5-12 30-1,9-3-25-15,4-3-20 0,7-3-1 31,5-5-8-31,7-3 9 0,3 1-12 0,5 0-5 16,7 1 4 15,5-2 2-31,3 2 1 0,8-2 20 0,2 3-5 0,-1 1-2 16,-2 2-11-16,3 1-7 31,0-2-2-31,3 2 9 0,2 0 1 0,-3 0-5 16,-4 4-11-1,-6 1-6-15,-3 6 7 0,-5 0-1 16,-5 2 5-16,1 3-4 31,-3-1-7-31,1 1 10 0,1 0 0 0,2 0-5 0,3 0 0 16,4 0 3 15,1 0-8-31,3-1 8 0,4 0-8 0,-2 1 0 0,2 0 1 15,-1 0-1 17,-4 0 6-32,1 5-6 0,4 1 1 0,2 0-1 0,4 0 5 15,-1 0 1 16,1 7 1-31,0 1-8 0,-2 0 0 0,-3 1 0 0,-6-6 1 16,-1 0-1 0,-5-2 0-16,-5-1-1 0,-10 0 0 15,-10 0 1-15,-12 0 0 31,-10 0 1-31,-13 2-1 16,-7 2 0-16,-3 2-20 0,-13 16-81 0,-12-1-178 31,-4-2-409-31</inkml:trace>
  <inkml:trace contextRef="#ctx0" brushRef="#br0" timeOffset="370.0209">9437 5642 196 0,'0'0'620'15,"0"0"-533"-15,0 0-74 16,0 0 20-16,0 0 68 16,158 11-4-1,-103 7-38-15,5 3-12 0,-2 4 8 16,0 0-21-16,-6 0-6 31,-8-1-8-31,-9-4-7 0,-4-2 18 0,-8-2 7 16,-7 0 8-16,-9 2 25 15,-7 6 21-15,0 8 18 0,-23 12-58 16,-15 9-23-1,-15 8-29 1,-14 10-71-16,-33 24-117 0,15-18-139 16,12-16-585-16</inkml:trace>
  <inkml:trace contextRef="#ctx0" brushRef="#br0" timeOffset="1754.1003">14222 5936 428 0,'0'0'176'0,"0"0"-80"0,0 0-26 15,145-13-4-15,-96 12 11 16,7 1 15-16,4 0-28 16,9 0-19-16,11 3 4 0,12 11-3 15,8 6 29 1,7 6-18-16,0 6-14 0,-7 3-6 15,-9 3-11-15,-10 0 1 32,-10 1 5-32,-9 0-1 0,-4-1-5 0,-2 2-1 15,0 3 8 1,-3 0-1-16,0 1-8 0,1-1-13 15,0-2-3-15,-4-3-1 32,0-3-7-32,-2-3 1 0,-3-1 0 0,-3-4 0 0,-1-2 0 15,-5 5 8-15,-1-4 7 31,-1 1-6-31,-3 0-2 0,0-4 0 0,-2 1 0 32,0 0 8-32,0 1 4 15,0-1-4-15,0 0 0 0,0-3-7 0,0-2 6 16,-3 0-8-1,-1-8 0-15,-5-1-5 0,-7-4-1 16,-3-2 1-16,-4-4-1 31,-6 0 14-31,0 0 8 0,0 0-2 0,-6 0-21 0,-9-4-151 16,-2-16-81 15,1 0-174-31,6 1-490 0</inkml:trace>
  <inkml:trace contextRef="#ctx0" brushRef="#br0" timeOffset="2305.1318">16597 6589 235 0,'0'0'251'16,"0"0"-106"-16,0 0 31 31,0 0-52-31,0 0-66 0,0 0 24 0,0 0 60 15,50 102-23 1,-23-64-26-16,1 2-31 0,3 2 8 16,5 1-13-16,0-1-21 15,4 4-8-15,-1 0-1 16,7-2-11-16,-4-2 0 0,-3-2-10 31,-2-7-5-31,-10-5-1 0,-8-6 6 16,-5-8 4-16,-5-4 9 0,-5-6 2 31,-4-2 14-31,0 0 31 0,0-2 20 0,0 0 15 15,0 2-12-15,-15 0-61 32,-10 1-18-32,-16 3-10 0,-14 7-6 0,-63 13-135 15,13 0-140-15,-4-1-370 31</inkml:trace>
  <inkml:trace contextRef="#ctx0" brushRef="#br0" timeOffset="3791.2168">17752 8957 84 0,'0'0'213'0,"0"0"-57"15,0 0 26-15,0 0-19 16,0 0-11-16,0 0-8 15,71 103-37 1,-60-81-31-16,1 2 5 0,-4-2-20 16,1 1-16-16,3 0-7 31,-4 3 7-31,1 0-8 0,-1 2 6 0,2 5-10 15,-1 0-11 1,-3 7 7-16,3 4-1 0,-2 6 0 16,0 3 1-16,1 1-4 31,1 4-6-31,1-1-3 0,-4 4-4 0,1 3-1 0,-3 4-2 15,-2 3-6 17,-2 5 4-32,0 4-1 0,-6 5-4 0,-10 1 5 0,-2 0-6 15,-4 2-1 16,0 0 8-31,-3-2-8 0,-1 2 0 0,-4-1 2 0,4-5-1 16,-1-4 0 15,3-2-1-31,1-7-25 0,3-2-21 0,1-10-5 0,0-5 15 16,5-8 18-1,2-6 2-15,-1-5-12 0,3-5-2 0,-1-5-1 16,5-1-1-16,-4-1 12 31,4-7-12-31,1-2-15 0,1-4-4 0,2-2-2 16,0-4-29-16,-3-2-91 31,-4 0-99-31,2 0-21 0,-1 0-77 0</inkml:trace>
  <inkml:trace contextRef="#ctx0" brushRef="#br0" timeOffset="4324.2472">17360 10906 773 0,'0'0'186'0,"0"0"-157"0,0 0 12 16,0 0 53-16,0 0-13 31,0 0-33-31,0 0 37 0,37 97 8 0,-24-49-15 15,1 4-12-15,-3 2-31 16,3-2-6-16,-6-2 0 0,1-8-7 16,-5-6-9-16,-1-8 7 15,0-7-5 1,-3-7 4-16,0-5-10 0,0-4 10 15,0-5-3-15,0 2-10 32,0-2 4-32,0 0-10 0,0 0 0 0,0 0-8 15,0 0 6 1,3 0-23-16,4 0 0 0,6-8 9 15,4-8 16-15,3-4 1 16,4-6-1-16,0-5 1 16,4-6 6-16,2-6-7 15,-1-5-29-15,0-20-123 16,-6 14-207-1,-14 10-517-15</inkml:trace>
  <inkml:trace contextRef="#ctx0" brushRef="#br0" timeOffset="6869.3929">15729 12374 152 0,'0'0'63'15,"0"0"-40"-15,0 0 13 16,0 0 6-16,0 0 9 15,0 0 6-15,0 0 28 32,0 0-7-32,0 0 16 0,0 0-6 0,0-2-20 15,0-4-22 1,0 0-28-16,0-4-17 0,-3-1 2 15,1-2-2 1,-2 1 1-16,-3-5 4 0,2 3-5 16,-3-3 8-16,-1-2 11 15,-3 0 15-15,1 0 9 16,-3 0 7-16,-1-2 0 0,-1 4 11 31,1-2-7-31,-3 4-16 0,3-1-1 0,-3 0-14 16,3-2-6-16,-4 2-4 31,4-5-8-31,-3-2 6 15,1-2-11-15,-4-3 0 0,-1-1 0 0,-1 0-1 32,-1-2 7-32,-2 4-5 0,-3-1 11 0,-5 0 6 15,1-1 11-15,-6 1-4 31,2 2-11-15,-1-2-2-16,5 0-4 0,-1 2-2 0,3 1 3 0,2 0-1 16,2 0 5-1,-2-2-3-15,0 1 2 0,0-2 4 16,-1 2 1-16,0-2-5 15,-3 2 13 1,-3-3 2-16,-6-1-15 0,-3-1-3 0,-3-2 0 16,-6-1-8-16,-2-2 15 31,2 2-15-31,0 4-1 0,8 0 0 0,2 6 6 15,1 1-1 17,3 3-5-32,3 0-2 0,-6 2 2 0,3 0-1 0,-2 0 1 15,-5-2 0 16,0 0 0-31,-4-1 0 0,-3-6 0 0,-4 1-1 0,-2-2 2 16,-2-2-2 0,-5 1 0-16,0 2 1 0,-4 1 5 0,1 4-5 15,-1 0-1 1,0 3 0-1,3 4 1-15,0-1-1 0,-1 3-1 0,-1 2 0 16,0-2 0-16,-4 1-11 31,-3 1 2-31,-4-2 1 16,0 1 9-16,0 3 0 0,0-2-5 0,4 3 5 15,0 0 2 1,0-1-2-16,1 1 0 0,0-5-1 16,0 1 1-16,3 0 1 31,-3 0-1-31,-4 2 0 0,-3 0 0 0,0-2 0 0,2 1 0 15,-2 0 0 17,2-1 1-32,6-3 0 0,0 3-1 0,3-1 1 0,3 1-1 15,4-2 0 1,1 2 1-16,2-1-1 0,-3 2 1 15,3-2-1-15,-3 4 0 32,0 1-1-32,2-2 0 0,1 3 1 15,5 2 0-15,3 0 1 0,5 4 18 16,5-2 9-1,1 3-19-15,1 0-8 0,0 0 1 0,1 0-2 16,-1 0 2-16,-2-2-2 31,-1 1 2-31,1-2-1 0,1-3-1 0,3 3 0 16,0-4 0 15,7 1 0-31,1 0 1 0,6 3-1 0,0-4 0 16,2 4 1-16,4-2 5 15,3 1-5-15,-2 1-1 0,6-2-1 16,-2 1 0-16,4-1 0 15,-3-2 0 17,-1 1 0-32,2 1 1 0,-4-4-1 0,5 3 1 0,-5 0 0 0,5 2 0 15,0 0 0 16,1 2 0-31,2 0 0 0,2 0 1 0,3 2 0 16,-1-2-1 15,1 2 0-31,2 0 0 0,0-2 0 0,-1 2 0 0,1 0 0 0,2 0 1 16,0 0-1-16,-2 0 0 15,2-3 1 1,-4 3 0-16,-1 0 0 0,-2-1-1 16,-2 1 1 15,3-2-1-31,-1 2 1 0,0 0-1 0,3 0 0 0,2-3 0 15,-1 3 0 17,1 0 0-32,2 0 0 0,0 0 0 0,0 0 1 0,0 0-1 0,0 0 0 15,0 0 0 1,0 0 0-16,0 0 0 0,0 0 0 15,0 0 0 1,0 0 0-16,0 0 0 0,0 0 0 16,0 0 1-16,0 0 0 15,0 0 0-15,0 0 0 16,0 0-1-16,0 0 2 15,0 0-2-15,0 0 0 16,0 0 0-16,0 0 0 16,0 0 0-16,0 0-2 0,0 0 2 15,0 0-1-15,0 0 0 16,0 0 1-1,0 0-1-15,0 0 1 16,0 0-1-16,0 0-5 0,0 0 5 16,0 0 0-1,0 0 1-15,0 0-1 0,0 0 1 16,0 0 1-16,0 0-1 15,0 0 0-15,0 0-1 16,0 0 1-16,0 0-30 16,0 0-112-16,0 13-238 15,-4 5-595-15</inkml:trace>
  <inkml:trace contextRef="#ctx0" brushRef="#br0" timeOffset="10439.597">14969 9575 183 0,'0'0'319'15,"0"0"-229"-15,0 0-63 16,0 0 21-16,0 0 50 16,0 0-14-1,47 104-14-15,-41-76 6 0,-1 4 13 16,-3 4-6-16,0 7 5 15,-2 2 0-15,2 8-6 0,0 3-11 16,0 4 1-16,-2-2-13 31,0 2-17-31,0-3-16 0,0-6 5 0,0 0-1 16,-2-5 1 15,-11-4-5-31,-3 0-4 0,-3 0-11 0,-4 2 2 16,1 0-13-16,-5 2 6 0,3-4 1 31,2 1-5-31,-3-7 5 0,-2-4 1 0,0-4 5 15,-4-2 7-15,-5-2-5 32,-6 0 0-32,-5 0 18 0,-3-1-12 0,-6 0-12 0,-5-1-3 31,-1-2 5-31,0 1-10 0,-1-5 0 0,3-1 0 15,2-1-1 1,4-1 0 0,4 1 1-16,-2 0-1 0,3 0 2 0,-2 5-1 15,-2 4 0-15,-3 1-1 16,-5 2 0-1,-3 1 0-15,-5-2 1 16,-3-4 1-16,1-6-1 0,-2-2-1 31,4-6-1-31,4-1-5 0,4 0 5 0,9-2 1 16,0 0 1-16,1-4-1 31,2 0 6-31,-3 0-5 0,-3 0 0 0,0 0 0 0,-8-8-1 16,-2-4 0 15,-4-2-10-31,-4-4-7 0,2-2 3 0,1-5 3 0,3 0 0 15,9-4 0 17,2 0 9-32,8-5-4 0,2-2-1 0,7-5 0 0,1-1 5 15,3-5 1-15,2-7-9 31,1-7-2-31,6-3 11 0,5-4-8 0,8-2 8 16,6 0-9-16,7-1 4 31,0-1 0-31,0-3 5 0,4 2-9 0,12-4 1 0,0-3-3 16,2-2 3 15,0-2-1-31,3-2 9 0,2-1-1 0,4 0 1 16,6 4 0-16,7 5-11 0,9 3 3 31,7 5 8-31,4 6-8 0,7 6 8 0,0 3 1 15,2 2-1-15,-2 7 0 32,2 3 1-32,2 7-1 0,2 7 1 0,6 3-1 0,-1 3-1 15,4 5 2 16,3 5 0-31,0 2 0 0,-1 1 1 0,1 1-1 16,-5 3 1 15,-5 1 5-31,0 2-5 0,-7 3 1 0,-3 0-1 0,-3 0 2 0,-2 0-2 16,-1 0 5 15,-1 7-5-31,-6 3 1 0,2 2-1 0,-2 0 7 0,-4 3-7 16,1-2 7 15,-1-1-7-31,-2 1 0 0,1-1 0 0,-3-1-1 0,-2 1 7 15,-1 1-6 1,-1 1 0-16,-7 0 0 0,1 1 7 16,-5 1-7-16,-2 1-1 0,-5-3 13 31,0 2-13-31,-2-2 0 0,3 2 0 15,-1 0 1-15,-2 2 6 16,2 2-5 0,-1 0 6-16,-4 0 2 0,1-3-9 0,-5 2-1 15,1-5 1-15,-5-3-1 31,1 4 0-31,0-3 1 0,3 3 0 0,-2 2-1 16,3 1 1-16,-1 4 6 31,0 0-5-31,-2 2 4 16,-2-2-5-16,0-2 0 0,0-1-1 0,0-2 1 31,-3-6 0-31,2 1-1 0,-2 0 0 0,1-4-1 0,-3 1 1 16,0 0 0 15,1-1 1-31,-2-2-1 0,-3 2 0 0,0 4-33 15,-12 16-102-15,-11-1-192 0,-8-4-553 32</inkml:trace>
  <inkml:trace contextRef="#ctx0" brushRef="#br0" timeOffset="14660.8385">6640 10007 225 0,'0'0'227'0,"0"0"-157"31,0 0 62-31,0 0 8 0,0 0 1 0,0 0-22 16,0 121-34 15,0-91-30-31,0 6-16 0,0 4-8 0,0 7-17 0,-4 1-2 16,-3 5 1-1,-6 2 10-15,-3 1 7 0,-6 2-9 16,-3 3-2-16,-6 1 4 31,-7 2-3-31,-7 2-1 0,-8 2 0 0,-9 3-12 16,-3-6-5 15,-3 0 5-31,0-7 2 0,-1-7-9 0,5-7 7 0,-2-2-6 0,2-10 23 15,-5-4 22 17,-2-5-30-32,-7 2-9 0,-8 2-7 0,-11 7 0 0,-5 9 0 15,-23 16-9 16,-27 8 0-31,-30 5 8 0,-5-10-6 0,16-19-27 0,38-23 4 16,46-14 9-16,21-6 0 31,1 0-16-31,-6 0 8 0,-12-11 18 0,-6-6 5 16,2-7 4 15,5-7-11-31,4-8-8 0,3-9-1 0,6-11-6 0,1-9 14 0,10-10 4 16,-1-23 1 15,11 7 0-31,9-2 8 0,5-3 0 0,12 16-1 0,1-8-5 15,9 1 7 17,5 2-1-32,7-3 0 0,0-1 1 0,22-2 1 0,21 3 8 31,15-1-3-16,17 10 7-15,31 6 0 0,37 9-2 0,32 19 8 0,14 15-10 16,-2 16 1 15,-4 14-7-31,-3 3 3 0,5 0-6 0,-2 0 0 0,-12 0 0 0,-17 0 1 16,-14 10-1 15,-8 6 0-31,-23 6 1 0,-23 0 1 0,-18-2-1 0,-8 2 7 31,7 6-7-15,10 8-1-16,6 4 0 0,-8 5 0 0,-7-4 0 0,-10 0 0 31,-12-3 1-31,-6-4 0 0,-9-4 0 0,-6-5 0 16,-5-2-1-16,-2-7 1 15,-2-2-1 1,-3-4 0-16,1 0 1 0,-1 0-1 15,-4 0 2-15,4 2 5 0,-2 0 3 32,1 1 8-32,-1-4-12 15,-6 0 4-15,2-4-2 0,-1-3-7 0,-6 0 9 31,0-2-9-31,0 0 0 0,0 0 14 0,0 0-4 16,-14 0-11-16,-11 0-66 31,-10 2-335-31</inkml:trace>
  <inkml:trace contextRef="#ctx0" brushRef="#br0" timeOffset="16798.9608">5613 7963 75 0,'0'0'36'0,"0"0"-24"0,0 0 18 15,0 0 21-15,0 0-5 32,0 0-4-32,0 0-9 0,9-78-12 0,-4 65-13 15,3-3-8 1,1 1 0-16,3-6 1 0,3 0-1 15,3-6 2-15,4-1-2 16,4 0 1 0,2-4 14-16,0 4 17 0,1 0 34 15,-2 2-5-15,0-2-20 16,2-3 14-1,2-1 3-15,5-4-22 0,6-4-10 0,2 2 7 16,8 0 34-16,3 3-34 31,3-1 0-31,0 3 6 0,5-1-14 0,1-2 37 16,-1-2-9-16,-1 1-22 31,-8 1-14-31,-5 0 0 0,-5 2 4 0,-4 2-4 16,-1 2-4-16,-2 4-6 31,1 0-5-16,-3 3 12-15,3 2-8 0,3 3 1 0,-2 0-1 0,-1 1 1 32,0 3-6-32,-1 1 0 0,-2-1 0 0,-2 1 1 0,1 2-1 15,-3-1 0 16,0 1 0-31,-2 1-1 0,0 0 1 0,0 3 2 0,0-4-2 16,2 1 0 15,0-2 1-31,1 1 4 0,1-1-6 0,2-1 0 0,1-1 1 16,2 3-1 15,-2-2 0-31,0 1 0 0,-1 1 0 0,-4 4-1 0,3-3 1 16,-3 2 0 15,2 0 1-31,0 2 1 0,5-2 14 0,3 1 17 0,5 2-20 15,4-3 2 17,0 2-14-32,6-1 11 0,0 2-11 0,0 1-1 0,-5-1 0 0,0 1 1 15,-4 1-1 16,0 0 0-31,-2 0 0 0,1-2-2 0,3 1 1 0,2-1 1 16,3 0 0 15,-1 0 2-31,3 1 8 0,0 0 7 0,-1-1-9 0,1 4-1 16,-2 1-6-1,0 0 1-15,-2 0-1 16,2 0 0-16,0 0 0 0,-1 0 0 31,0 0 0-31,1 0-1 0,4 0 0 0,-1 0-1 16,2 0 1-16,1 0 0 31,0 0 1-31,1 4-1 0,-4 2 0 0,1 2 0 0,-2 0 1 16,-5-1-1 15,-2 1 1-31,-2-2-1 0,-7 1 3 0,-3-1-3 0,-2-2 0 15,-2 1 6 17,-4 0-6-32,0-3 0 0,-3 3 1 0,-1-3-1 0,-3 1 0 15,-3-1-1 16,-2-1 0-31,-3 1 1 0,-4 2 1 0,-1-1-1 0,-2 1 1 16,-2-2-1 0,-5 0-14-16,0 2-75 0,0 8-72 0,0-1-151 15,0 1-306-15</inkml:trace>
  <inkml:trace contextRef="#ctx0" brushRef="#br0" timeOffset="17097.9779">10370 6284 449 0,'0'0'260'0,"0"0"-204"16,0 0-38-16,0 0 78 15,0 0 4-15,125 44 1 16,-81-16-12-16,1 7-26 0,-3-1-16 31,-4 2-2-31,-9-5-6 0,-7-2 6 0,-9-8 5 16,-8-2 1-1,-5 1 7-15,0 4-1 0,-24 6-32 16,-12 8-25-16,-11 8-28 16,-30 23-90-1,9-14-130-15,3-6-414 0</inkml:trace>
  <inkml:trace contextRef="#ctx0" brushRef="#br0" timeOffset="24544.4038">3348 7666 142 0,'0'0'222'0,"0"0"-114"0,0 0 6 16,0 0 71-16,0 0 7 31,0 0-33-31,0 0-49 0,0 0-38 0,0 0-28 0,0 0-23 16,0 0-21-1,4 0 0-15,-2-3-11 0,2 3 2 16,5 0 9-16,2 0 8 31,9 0 12-31,11 0 11 0,12-2 8 0,9 2 23 16,7-1 14-1,6-3-22 1,4 0-16-16,0-2 0 0,2 0-6 0,3-1 1 15,1 4 1 1,0 1 4-16,-2 2-13 0,-5 0-9 16,-1 0-1-16,-4 0 5 15,-8 0-7 16,-1 2-4-31,-8 0 0 0,-3 2 1 16,-3-2-4-16,-6 0-5 0,-3 0 2 0,-4 2-2 31,-6-1 5-31,-3-2-5 0,-4 1 5 0,-5 0-5 0,-5-2 9 16,-4 2-3-1,0-2 9-15,0 0-3 0,0 1 5 16,0-1-5-16,0 0 3 16,0 0-1-16,0 0-5 15,0 0 2-15,0 0 3 16,0 0-15-16,-21 9-77 15,-6-1-204 1,-7 6-479-16</inkml:trace>
  <inkml:trace contextRef="#ctx0" brushRef="#br0" timeOffset="26191.498">10916 7100 51 0,'0'0'756'0,"0"0"-584"0,0 0-130 16,0 0 16-1,0 0 65-15,0 0-3 0,0 0-47 16,0 0-37-16,0 0-13 16,0 0-5-16,9 0-8 15,4 3 4-15,7-3 12 31,7 0 9-31,4 0-10 0,9 0-5 0,7 0 14 16,6-4-6-16,5-3-8 16,7 1 0-16,4-2-2 15,2 2 1-15,5 0 0 16,2-1 0-1,0 1-5-15,-4-3 0 0,-3 3 3 16,-5-2-1-16,-3 0-4 31,-3 0-2-31,-2 0 2 0,2-1-3 0,0-2-8 16,1 3-1-16,1 0 7 31,-4 1-6-31,0 5 0 0,-4 2 6 0,-1 0-5 47,-6 0-2-47,-3 0 2 0,-3 6-1 0,-8 3 0 0,-4-3 1 0,-7 0-1 0,-2-2 0 15,-7-2-1 1,1 1 0-16,-3-1 0 16,1-1 0-16,-4 2-1 0,1-3 1 15,-5 0 0 1,0 1 0-16,0-1 0 0,-4 0 2 15,0 2 9-15,0-2 1 32,0 3-12-32,-27 8-101 0,-2 1-240 0,-5 0-964 0</inkml:trace>
  <inkml:trace contextRef="#ctx0" brushRef="#br0" timeOffset="27911.5964">18930 9611 948 0,'0'0'343'0,"0"0"-254"0,0 0-72 16,0 0 25-16,0 0-4 31,0 0-32-31,0 0 11 0,71 20 31 0,-29-12 9 16,12-2 4-1,6 0-10-15,7-2 3 0,1-4-16 16,0 0-10-16,-1 0-9 31,-5 0 0-31,-1 0-13 0,-3 0 5 0,0 0-2 16,2 7 0-1,0 0 16-15,-2 0 3 0,4 2-12 16,-6-3-10-16,-5 0 0 16,-9-4-5-1,-5-2 6-15,-9 0 2 0,-6 0-9 16,-4 0 1-16,-5 0 1 31,-4 0 4-31,-2 0-6 0,-4-2 2 0,-1 2 7 0,-2 0-1 16,0 0 8-16,0 0 0 15,0 0 2-15,0 0-11 16,0 0 2-16,0 0-8 15,0 0-1-15,0 0-4 16,-14 0-122-16,-33 12-114 16,2 3-135-16,-10-2-913 15</inkml:trace>
  <inkml:trace contextRef="#ctx0" brushRef="#br0" timeOffset="30246.73">17462 13739 38 0,'0'0'49'0,"0"0"14"0,0 0-11 15,0 0 0-15,0 0 3 16,0 0 4-16,0 0 29 16,-2 0 20-16,2 0-4 31,0 0 9-31,0 0-1 0,0 0 0 0,0 0-21 15,0 0-17 1,0 0-12-16,0 0-19 0,0 0-4 16,0 0-15-16,0 0-7 31,0 0-11-31,0 0-6 0,0 0-6 0,0 0 4 0,0 0-6 31,13 0 8-31,3 0 21 0,2 0 6 0,-1 0-1 16,6 0 8-1,1 0-7-15,0-3 1 0,5 1-2 16,4 0 0-16,4 0 6 31,3-1-3-31,0 2-5 0,3-3-7 0,-1 2 5 16,-3 0 9-1,2 2 2 1,-3 0 4-16,-3 0-12 0,-1 0 8 0,-1 0-2 15,-2 0-11 17,2 0-8-32,-5 0 6 0,5 0-2 0,-4 0-7 0,0 0 1 0,0 0 2 15,0 0 1 16,-2 0-3-31,-1 0 3 0,-1 0 2 0,-1 0-4 0,1 0 3 16,1 2-3 15,-1 0 0-31,4 2 3 0,0-3 7 0,5 2-12 0,-1-1 3 16,0 0-1-16,1 3 0 31,-3-4 0-31,-2 0-5 0,-2 2 3 0,-3-1-3 16,0 1-4 15,-1 0 8-31,-1 1-3 0,1-2 2 0,-2 2 0 0,0 0 4 0,1 0-1 15,0 0 1 1,-2-2-4 0,0 2-3-16,0 0 3 0,-2-2-8 0,-3 1 0 31,1-2 0-31,3 0 9 0,-4 2-10 0,1-1-1 15,1 2 1-15,1-2 1 32,0 0-1-32,0 2 1 0,-3 0-1 0,3-2 9 15,-5 2-9-15,3 0 1 31,-3-2 0-31,3 2-1 0,-1-2 0 0,1 2 5 16,2 1-4 15,2-4-1-31,3 0 0 0,-4 2 0 0,1-1 1 0,-1-1 0 0,-4 2 5 47,-1-1-5-47,-4 0 0 0,-1-2 0 0,1 2-1 0,-2-2 0 0,1 0 2 16,0 0-2 15,-2 0 0-31,0 0 0 0,-1 0 1 0,0 0-1 0,1 0 8 15,3 0-8 17,-2 0 0-32,3 0 1 0,1 0 4 0,-4 0-5 0,3 0 1 15,-1 0-1 1,-2 0 0-16,-1 0-1 0,-4-2 1 15,3 2-1-15,-3 0 1 16,-1 0 6 0,-2 0-6-16,2 0 2 0,0-2-2 0,2 2 0 15,3-2-1-15,2-1 1 31,2 2 0-31,-2-1 0 0,0-1 0 0,-4 3 0 16,-1 0 1 0,-4 0-1-1,2 0 1-15,-2 0 10 0,0 0-10 0,0 0 0 16,0 0 0-16,0 0 2 15,0 0-2-15,0 0 0 16,0 0-1-16,0 0 2 16,0 0-1-16,0 0 7 15,0 0-8-15,0 0 0 0,0 0 0 16,0 0-2-16,0 0-12 15,0 0-29-15,0 0-31 16,0 0-50-16,-19 0-109 16,-9 0-104-16,-14 0-632 31</inkml:trace>
  <inkml:trace contextRef="#ctx0" brushRef="#br0" timeOffset="32764.874">14512 10479 390 0,'0'0'274'0,"0"0"-173"16,0 0 16-16,0 0 35 16,-45 117 5-1,27-81-31-15,1 1-47 0,-3 0-1 0,-1 0 2 31,2-4-19-31,-4-2-7 0,-4 5-10 0,-6-3 24 16,-9 3 5-16,-7 2-5 16,-14 1-29-16,-10 4-5 15,-12 3 4-15,-8 4-16 16,-9 4-15 15,-26 11-5-31,-16 7-2 0,9-5 1 0,18-11 0 0,18-14-1 16,22-16 1 15,-10-3-2-31,-13-9-4 0,0-10-14 0,-1-4 6 0,-2-11-7 0,-1-23-1 47,-1-10 1-47,3-10-7 0,6-11 4 0,7-7-6 0,1-23 4 15,1-26 4-15,6-31 12 31,7-15-1-31,22 2 4 0,26 12 0 0,26 16 4 0,0 0-7 16,38 7 7 15,18 2-4-31,17 7-4 0,2 21 3 0,-3 20 5 0,24 7 1 16,24 11-10-1,18 6 5 1,23 2 3-16,-10 15-3 0,-17 14 6 0,1 6-1 16,-3 6 0 15,0 7-6-31,-3 6 6 0,-20 0-2 0,-20 18 2 0,-25 4 1 0,-10 7 11 15,4 13 6 17,-2 5-1-32,2 7-2 0,-14 1 3 15,-6-7 18-15,-7-2 0 0,-6-6-5 31,-1-5 0-31,-4-6-9 0,-4-3 11 0,0-6-2 0,-5-4-10 16,-5-6-7-16,-1-4-7 31,-2-4-5-31,-3 0 5 0,0 0-6 0,-19 14-18 16,-10 0-138-1,-10 5-478-15</inkml:trace>
  <inkml:trace contextRef="#ctx0" brushRef="#br0" timeOffset="34444.9701">4706 7511 751 0,'0'0'214'16,"0"0"-134"-1,0 0-8-15,0 0 57 0,0 0-2 16,0 0-32-16,0 0-7 31,-31 0-35-31,29 0-33 0,2 0-10 0,0 0-9 16,0 0-1-1,0 0 0-15,0 0 0 0,0 0 0 16,0 0 0-16,0 0 1 31,-2 0 0-31,-3 0 12 0,-2 0-12 0,-2 0-1 0,3-1 0 31,-3-3-19-15,2-9-72-16,0 1-114 0,3 3-327 0</inkml:trace>
  <inkml:trace contextRef="#ctx0" brushRef="#br0" timeOffset="36663.0968">3009 10860 166 0,'0'0'198'0,"0"0"-103"16,0 0-19-16,0 0 4 16,-87-109-5-16,68 80 4 15,6-5-20-15,3-1-8 16,7-5-9-1,3-4 1-15,0-6 3 0,19-1 5 16,15-4-6-16,9 1-6 16,6 2-6-1,2-1-1-15,1 6-6 0,-4-4-7 0,2 1-2 31,0-5 2-31,4 0 1 0,6-3 20 0,7-4 3 16,9-1 4-16,8 1-14 31,7 4-7-31,10 6-10 0,6 6 13 0,0 6-13 16,2 10 0-16,-2 6 0 31,18 8-3-31,19 12-1 0,-12 4-5 0,-14 0 5 16,-13 0-5-16,-24 1 0 31,7 10-1-31,11-3 0 0,-8 3 4 0,-5 2-4 0,-1 0 1 47,-2 8 1-47,-4 1-7 0,0 6 9 0,-8 2-9 0,-8 5 5 0,-4 0 4 15,-7 3-4 1,-8 2-5-16,-1 5-1 0,-3 1 6 15,0 6 4-15,-2 6 2 32,0 4 1-32,-3 2 15 0,1 3-16 0,-7-5 4 15,-5-4-2-15,-3-6-4 31,-10-2 1-31,-5-4 3 0,-6 0 8 0,0 2-11 16,-6 6 0-16,-10 2-2 31,-4 3-8-31,-2 1 1 0,-4 0 6 0,-2 1-6 0,-7-1 8 16,-7-1-3-16,-8 2-5 31,-10 1-1-31,-7 0 0 0,-11 0 0 0,-8 2-1 16,-10 0-16-16,-22 5-8 31,10-9 14-31,-2-8-2 0,0-8 11 0,14-16 1 15,-31 3 0 1,-22-9-5-16,16-7-5 0,12-6 8 16,18-8 1-16,28-1 1 15,-8 0-1 1,-8-15-24-16,9-10-16 0,5-5 19 15,13-6 11-15,6-2-18 16,12 1 8 0,5-3-4-16,8 5-10 0,8 1-17 0,5 3-46 15,4 3-63-15,6 6-117 31,-1 11-352-31</inkml:trace>
</inkml:ink>
</file>

<file path=ppt/ink/ink2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cm"/>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cm"/>
          <inkml:channelProperty channel="T" name="resolution" value="1" units="1/dev"/>
        </inkml:channelProperties>
      </inkml:inkSource>
      <inkml:timestamp xml:id="ts0" timeString="2022-12-05T06:47:53.293"/>
    </inkml:context>
    <inkml:brush xml:id="br0">
      <inkml:brushProperty name="width" value="0.05292" units="cm"/>
      <inkml:brushProperty name="height" value="0.05292" units="cm"/>
      <inkml:brushProperty name="color" value="#FF0000"/>
    </inkml:brush>
  </inkml:definitions>
  <inkml:trace contextRef="#ctx0" brushRef="#br0">11609 6631 225 0,'0'0'212'16,"0"0"-137"-16,0 0 13 31,0 0 38-31,0 0-9 0,0 0-45 0,20 0-14 16,-5 0 16-1,6 3-14-15,5-1 11 0,6 3-14 16,5-1-11-1,7 2-10-15,6-2-8 0,6 0 1 16,6-2 0-16,3-2 16 31,6 2-9-31,7-2 6 0,4 0-17 0,7 0 6 0,2 3 2 31,5 0-11-15,3 1-3-16,1 1 4 0,0 1 2 0,2-4-5 0,-1 1-2 31,-1 1-8-31,-4-2 16 0,-3-2-8 0,-1 0-9 16,-5 0 2-16,-4-4 0 31,0-9 5-15,0-6-3-16,2-4 3 0,4 2 7 0,3-3-14 0,1 4 1 15,3 0-1 1,-5 3-8-16,-1 0 5 15,-4 3-5-15,-1-3-1 0,2 2 0 32,2-6 3-32,4 2-5 0,21-5 2 0,-9 3 0 0,-1 3 0 15,-1 4 0 16,-23 10 0-31,5 1 0 0,-14 3 0 0,-9 0 12 0,-10 0-11 16,-13 0 0 15,-7 0-1-31,-10 0 1 0,-6 0 0 0,-9 0-1 0,-3 0 0 16,-2 0 1-1,-2 0-1-15,-2 0-31 0,-18 0-223 16,-11 0-508-16</inkml:trace>
  <inkml:trace contextRef="#ctx0" brushRef="#br0" timeOffset="4308.2464">14615 8514 143 0,'0'0'169'0,"0"0"-93"0,0 0 21 15,0 0 36-15,0 0-6 16,0 0-16 0,0-4-45-16,0 4-28 0,0 0-12 15,0 0 11-15,0 0 0 16,0 0-7-16,0 0-8 0,0 0-12 15,4 0-9-15,9 0 9 32,10 0-4-32,6 0 10 0,8 2 3 0,3 0-2 31,7 2 12-31,3-4-6 0,5 2 1 0,7-2-1 15,10 0 19 17,8 2 6-32,7-2-8 0,0 2 4 0,-5 2-27 0,-2-2-2 15,-6 2-14 16,-3-4 9-31,2 0-2 0,6 0-8 0,-2-6 18 47,4-8 9-47,-1 0-20 0,-4 2 12 0,-5 2 9 0,-7 0-9 0,-4-1 3 0,-6 4-15 0,-4-3 11 16,-4 2-11-16,-1-2-6 31,-1 4 6-15,12 6-7-16,-14 0-83 0,-15 8-435 0</inkml:trace>
</inkml:ink>
</file>

<file path=ppt/ink/ink2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cm"/>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cm"/>
          <inkml:channelProperty channel="T" name="resolution" value="1" units="1/dev"/>
        </inkml:channelProperties>
      </inkml:inkSource>
      <inkml:timestamp xml:id="ts0" timeString="2022-12-05T06:48:15.952"/>
    </inkml:context>
    <inkml:brush xml:id="br0">
      <inkml:brushProperty name="width" value="0.05292" units="cm"/>
      <inkml:brushProperty name="height" value="0.05292" units="cm"/>
      <inkml:brushProperty name="color" value="#FF0000"/>
    </inkml:brush>
  </inkml:definitions>
  <inkml:trace contextRef="#ctx0" brushRef="#br0">11067 2370 553 0,'0'0'146'0,"0"0"-42"0,0 0 37 16,0 0 50-16,0 0 3 31,-86-37-51-31,86 37-81 0,2-1-62 0,36-4-13 16,44-3 13-1,56-9 41-15,53-2-2 0,17 10-7 16,-9 9-10-16,-28 0-11 16,-26 20-9-16,-3 0 4 15,1-5 5-15,-23 0-11 31,-33-3-271-31,-36 1-480 0</inkml:trace>
  <inkml:trace contextRef="#ctx0" brushRef="#br0" timeOffset="752.043">17299 2239 1081 0,'0'0'311'15,"0"0"-264"1,0 0-26-16,158-41 106 0,-39 19 23 15,32 1-51 1,10 4-42-16,-6 9-29 0,-3 5-9 16,-3 3-13-16,3 8-6 15,-39 8-156 1,-28-1-462-16</inkml:trace>
</inkml:ink>
</file>

<file path=ppt/ink/ink2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cm"/>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cm"/>
          <inkml:channelProperty channel="T" name="resolution" value="1" units="1/dev"/>
        </inkml:channelProperties>
      </inkml:inkSource>
      <inkml:timestamp xml:id="ts0" timeString="2022-12-05T06:48:30.745"/>
    </inkml:context>
    <inkml:brush xml:id="br0">
      <inkml:brushProperty name="width" value="0.05292" units="cm"/>
      <inkml:brushProperty name="height" value="0.05292" units="cm"/>
      <inkml:brushProperty name="color" value="#FF0000"/>
    </inkml:brush>
  </inkml:definitions>
  <inkml:trace contextRef="#ctx0" brushRef="#br0">9084 14600 550 0,'0'0'128'0,"0"0"-34"15,0 0 13-15,0 0-23 16,0 0 1-16,-6-11-40 31,8 2-21-31,18-3 8 0,6 4 19 0,1 0-28 16,2 3 2-1,-4 5 12-15,-5 0 7 0,-3 0-9 16,0 0 24-16,-5 5-12 16,-2 1-14-16,1 0-4 15,0 0-7-15,3 3 0 0,3-4-2 31,3 2 2-31,5 2-9 0,4-1 0 0,2-2 0 16,7 0-4 0,4-2-2-1,5 1 2-15,0-4 6 0,9 2-1 0,6-3-12 16,0 1 22-16,2-1-3 31,3 0-9-31,1 2-2 0,-2 1-4 0,-1 2 8 16,2 1-1-16,4 6-2 31,0 3-4-31,3-1-1 0,-1 3 1 15,-3-1 0-15,-4-1-6 0,-1-6 10 32,-3 0-10-32,-2-4-1 0,3-1 19 0,-1-4-6 0,1 0-3 15,1 0 8 16,3 0-2-31,-1 0-3 0,6 0 5 0,4 0 11 0,2 0 4 16,9 5-10 15,1-2-22-31,936 212 110 187,-1026-209-160-187,-10 1-5 16,-1 2-12 15,-9 9-16-31,4-4-140 0,-6 2-473 0</inkml:trace>
  <inkml:trace contextRef="#ctx0" brushRef="#br0" timeOffset="9852.5635">10177 15483 499 0,'0'0'179'0,"0"0"-106"16,0 0 8-16,-121 11-16 0,74-11 12 15,-7-4 4 1,-6-15-35-16,-2-8-8 0,-7-9 4 15,0-6 27-15,0-8-12 16,1-6-36-16,4-5 0 16,7-5 5-16,-1-4-12 31,4-4 2-31,2-6-3 0,-3-18-1 0,0-23-6 15,3-17-5 1,8-5-1-16,13 11 2 0,8 10-2 16,11 10-10-16,10-3 9 31,2-3 1-16,27-2 6-15,29 1 0 0,25 7 9 0,21 8-7 0,25 10 5 16,19 11-11 0,22 13-2-16,8 8 6 0,-4 7-5 15,-5 8 0-15,-11 0 7 31,-3 6-8-31,3 4 0 0,-2 9 0 0,0 10 2 0,-1 18 30 16,1 0 0-16,6 33-31 31,4 13 18-31,-6 14-7 0,-14 10-2 0,-28-5-3 31,-29-4-7-31,-20-11 0 0,-7 3 8 16,7 7 0-16,9 10-2 0,6 14-4 16,-8 5 0-1,-3 19 4-15,-7 19-5 0,-8 36 7 16,-12 14-8-16,-21-1-10 15,-21-4-3 1,-6-16-5-16,-45 3-4 0,-31 0 8 16,-38 1-7-16,-41 3-13 15,-30-1-14 1,-41 1-35-16,-21-7-35 0,-12-10 0 0,-2-5 40 15,15-14 23 17,18-25-26-32,18-27 6 0,16-43 37 0,11-32 38 0,13-50 3 15,12-48-3 16,17-32-38-31,47 16-141 0,27 11-66 0</inkml:trace>
  <inkml:trace contextRef="#ctx0" brushRef="#br0" timeOffset="18827.0769">13890 14141 717 0,'0'0'121'0,"0"0"-78"16,0 0 73 0,0 0-9-1,0 0-20-15,0 0 7 0,-122 86 3 0,102-68-30 31,0 3-21-31,6 6-2 0,5 3-8 0,9 5-11 16,0 4-6 0,0 7 1-16,18 2-4 0,9 7-10 15,2 1 3-15,6 2 0 16,1 3-8-16,4-3 1 15,-2 0 8-15,0-2 0 16,0-4-4 15,-2-4-5-31,-1-4 0 0,1 1 5 0,-5-4-3 16,-2-2-2-16,-2-2 5 0,-5-4-5 31,-5-5 1-31,-3-5-1 0,-7-4 0 0,-5 2 7 0,-2-7 1 16,0 5 1 15,0 2-1-31,-13-2-2 0,-9 3-6 0,-5-2-1 0,-27 4-29 15,3-3-138 17,2-10-367-32</inkml:trace>
  <inkml:trace contextRef="#ctx0" brushRef="#br0" timeOffset="19041.0891">13678 14987 644 0,'0'0'225'0,"0"0"-173"0,0 0-40 16,0 0 10-1,0 0 25-15,0 0 37 0,0 0-38 0,52-10-24 16,-32 1-10-16,2 0-12 31,13-7-61-31,-3 0-99 0,-3 4-161 0</inkml:trace>
  <inkml:trace contextRef="#ctx0" brushRef="#br0" timeOffset="19247.1008">14050 14798 335 0,'0'0'355'0,"0"0"-244"0,0 0-61 0,0 0 51 16,0 0 1-16,0 0-44 15,0 0-33-15,79 107-12 16,-68-96-13-16,0 8-39 16,-2-5-208-16,-7-1-340 31</inkml:trace>
  <inkml:trace contextRef="#ctx0" brushRef="#br0" timeOffset="19447.1119">14031 14572 636 0,'0'0'296'0,"0"0"-243"16,0 0-53-16,0 0-13 15,0 0-127-15,0 0-271 32</inkml:trace>
  <inkml:trace contextRef="#ctx0" brushRef="#br0" timeOffset="19900.1381">14293 14639 567 0,'0'0'309'0,"0"0"-211"0,0 0-52 0,0 0 34 16,0 0 1-16,0 0-39 15,85 105-5-15,-66-83-6 16,-4-4 1-16,-7-1 4 16,0-6-9 15,-6-5-6-31,-2-2-8 0,0-2 7 0,0-2 11 0,-6 0-5 15,-11-6-26 1,-5-14 0-16,-3-7-8 0,1-10-9 0,2-6-6 16,3 0-8-16,7 5 18 31,7 4 12-31,5 8-8 0,0 10 2 15,0 8 6-15,17 8 0 0,4 0 1 32,4 0 17-32,1 10 2 15,4 4-4-15,-3-2-15 0,6-2 13 0,-2-3-13 31,2-7-31-31,3 0-91 0,8-13-128 0,-10-10-104 16,-1 0 1-16</inkml:trace>
  <inkml:trace contextRef="#ctx0" brushRef="#br0" timeOffset="20499.1724">14759 14266 519 0,'0'0'180'16,"0"0"-34"-16,0 0-3 15,0 0-32-15,0 0-28 16,0 0-31-16,-27 110 7 15,25-67 11 1,2 8 14-16,0-1-16 0,0-2-13 16,0-6-8-16,7-8-6 15,4-10-24-15,2-6-7 16,1-6-2-16,1-6-7 15,-1-6-1 1,-1 0 0-16,1-4-16 0,-3-22 15 16,-3-9 1-16,-3-13-1 0,-5-4-5 31,0-10-23-31,0 0-32 0,0 2-12 0,0 4-65 15,0 2-1 17,-7 6 26-32,-4 2 23 0,-5 6 9 0,1 1 32 0,-5 6 28 15,-2 1 14 16,0 2 7-31,-1 1 0 0,1 5 17 0,0 4 12 0,2 2 29 16,-1 4 10 0,6 4-3-1,1 2-1-15,3 6 8 0,5 2-8 0,2 0 5 0,-2 0-8 31,6 0-22-31,0 8-7 0,0 10-21 0,6 6 19 16,13 10-1 0,10 8 35-1,7 8-13-15,4 2-11 16,4 5-5-16,4-3 3 0,0-2-19 0,-1-4-6 31,2-7-3-31,-2-8-10 0,-1-5-23 0,10-2-145 16,-11-8-195-16,-9-3-683 31</inkml:trace>
  <inkml:trace contextRef="#ctx0" brushRef="#br0" timeOffset="31155.782">9978 14855 49 0,'0'0'100'0,"0"0"-14"31,0 0 1-31,0 0-3 0,0 0-9 0,-119 36 10 16,98-36-13-1,0 0 14-15,3 0-12 0,3 0 14 16,1 0-4-1,3 0-23-15,5 0 2 0,2 0 1 16,2 0-13-16,-1 0-22 47,3 0-6-47,-3 0-3 0,1 2-8 0,-2 4 1 0,2-1 7 0,2-4-4 0,0 2-3 31,0-2-13-31,6-1-8 0,21 0 8 16,8 0 1-16,13 0 0 0,5 0 7 31,2 0 5-31,6-8 2 0,-1-5-8 0,2 4-5 15,6-4 11 17,3 2 4-32,4 1 9 0,8-1 6 0,4 1-3 0,0-2 12 15,-5 1-12 16,-6-6 7-31,-8 1-1 0,-3 0 0 0,-9-2-8 0,-4 2-11 16,-6 0-15-16,-6 4 12 31,-1 5-12-31,-8 1 0 0,-2 1 0 0,-8 4 1 16,2 1 8 15,-5-3-3-31,-5 3-6 0,-2 0 0 0,-3 0 6 0,-2 0-6 0,-4 0 1 47,0 0-1-47,0 0 0 0,0 0 0 0,3 0 0 0,-1 0-1 0,1 0 1 15,0 0-1 17,-3 0 0-32,2 0 0 0,-2 0 0 0,-2 0 0 0,2 0 1 15,1 0-1 1,1 0 0-16,0 0 0 0,6 0-18 15,-2 0-64-15,1-10-88 32,1 0-213-32,-10-2-452 15</inkml:trace>
</inkml:ink>
</file>

<file path=ppt/ink/ink2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cm"/>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cm"/>
          <inkml:channelProperty channel="T" name="resolution" value="1" units="1/dev"/>
        </inkml:channelProperties>
      </inkml:inkSource>
      <inkml:timestamp xml:id="ts0" timeString="2022-12-05T06:48:43.921"/>
    </inkml:context>
    <inkml:brush xml:id="br0">
      <inkml:brushProperty name="width" value="0.05292" units="cm"/>
      <inkml:brushProperty name="height" value="0.05292" units="cm"/>
      <inkml:brushProperty name="color" value="#FF0000"/>
    </inkml:brush>
  </inkml:definitions>
  <inkml:trace contextRef="#ctx0" brushRef="#br0">9005 12551 68 0,'0'0'130'0,"0"0"-41"31,0 0 5-31,0 0 23 0,0 0 34 0,0 0-16 15,0 0-11 1,-87-94-27-16,82 87-6 0,0 5 1 16,5 2-18-16,0 0-20 15,0 0-5-15,0 0-7 16,0 0-4-16,0 0-32 15,0 0 4-15,0 0-3 16,0 0-7-16,12 5-12 16,19 4 12-1,17 1 15-15,39 1-7 0,45-1 11 0,58-5 4 31,32-2 18-31,17-3-6 0,-12-3 12 0,-24-12-2 16,-14-7 0-16,-13 0 18 47,-13-1-19-47,-9 3-24 0,-14 5 7 0,-6 2 0 0,-9 7-8 0,-19 4-7 15,-21 2-6 17,-18 0-6-32,-9 0 9 0,4 0-3 0,0 0 8 0,1-4 0 15,-9 0-7 1,-8-1 3-1,-3 2-4-15,-6 0-4 0,-1 2-2 0,-5 1 1 16,-6 0-1 0,-8 0 8-16,-3 0-8 0,-8 0-2 0,-6 0-7 15,0 4-59-15,-41 26-15 31,-11 0-318-31,-6 5-537 0</inkml:trace>
  <inkml:trace contextRef="#ctx0" brushRef="#br0" timeOffset="1098.0628">10907 10282 613 0,'0'0'205'0,"0"0"-65"16,0 0 19-16,0 0 9 15,0 0 9-15,0 0-43 16,0 0-38-1,-65-70-35-15,65 102-36 0,0 39-24 16,18 45 7 0,22 43 3-16,4 13-3 0,4-9 2 0,-11-37-3 15,-12-42 2 16,-7-24-9-31,-3-12 6 0,4 1 1 0,-2 1 2 0,-1-5-9 16,-3-10 14 0,-4-13-7-16,-2-10-7 0,-5-4 6 15,-2-4-7-15,0-4 1 31,-4 0-76-31,-15 0-134 16,-5-10-406-16</inkml:trace>
  <inkml:trace contextRef="#ctx0" brushRef="#br0" timeOffset="1437.0818">10655 10957 560 0,'0'0'268'0,"0"0"-99"16,0 0-2-1,0 0-56-15,2-113-14 0,23 99-24 16,8 8-31-16,7 2-23 31,3 2-5-31,1 2-2 0,-1-4-4 0,-3-3-8 16,-2-1-26-16,-5-2-24 31,-2-5-12-31,-2 3 13 0,-2 0 14 0,-4 5 16 15,-4 4 4-15,1 3-8 32,-4 0 23-32,2 3 0 0,0 14 41 0,-4 3 31 15,3 7-11 1,-2 6-16-16,1 3-16 0,-3 2-16 0,1 2-12 15,-3 3-1-15,-2 7-88 32,-3-13-167-32,-6-6-245 0</inkml:trace>
  <inkml:trace contextRef="#ctx0" brushRef="#br0" timeOffset="1654.0945">11000 10519 656 0,'0'0'290'16,"0"0"-153"-1,0 0-21-15,0 0-58 0,0 0-53 16,0 0-4-16,0 0-2 31,83-60 1-31,-48 116-97 0,-3-3-123 0,-8-6-163 0</inkml:trace>
  <inkml:trace contextRef="#ctx0" brushRef="#br0" timeOffset="1823.104">11226 10680 234 0,'0'0'208'0,"0"0"-66"16,0 0 53-16,0 0-56 15,113 0-19-15,-74 6-19 16,2 9-15-16,6 8-36 0,2 3-11 16,3 6-4 15,-2 2-10-31,2 1-11 0,-1 3-6 0,-4-6-7 15,-6-7-1 17,-8-4-63-32,-4-16-66 0,-12-2-92 0,-6-3-178 0</inkml:trace>
  <inkml:trace contextRef="#ctx0" brushRef="#br0" timeOffset="2022.1157">11511 10512 669 0,'0'0'292'0,"0"0"-145"16,0 0-8-16,0 0-40 15,0 0-35-15,-73 144-21 32,67-74-20-32,6 10-21 0,0 4-2 0,0 34-158 0,10-21-181 15,-6-20-308 1</inkml:trace>
  <inkml:trace contextRef="#ctx0" brushRef="#br0" timeOffset="23508.3446">12211 12483 140 0,'0'0'162'0,"0"0"-84"0,0 0 2 15,0 0 37 1,0 0-23-16,0 0-2 0,0 0-35 15,-27 0 11-15,25 0 31 32,2 0-15-32,-2 0-13 0,2 0 25 0,0 0-17 15,0 0-21 1,0 1-29-16,0-1-16 0,0 2-13 15,2-2 0-15,17 3 0 16,8-3 1-16,8 0 12 16,8 0 14-16,6 0 1 15,2 0 11-15,2-6 5 31,1 1-11-31,-2 2 7 0,-3-1-14 0,-7 1-6 0,-4 1-4 16,-5 2-10 31,-4-2 12-47,-8 0-8 0,-3 2-4 15,-6 0-5-15,-5-1 5 0,-5 1 1 0,-2 0-7 0,-25 0-7 0,-12 10-149 32,-14 9-903-32</inkml:trace>
  <inkml:trace contextRef="#ctx0" brushRef="#br0" timeOffset="25969.4854">9543 12779 108 0,'0'0'172'16,"0"0"-110"-16,0 0-43 15,0 0 40-15,0 0 25 16,0 0-11-16,0 0-21 15,38-42 26 1,-26 34-4-16,3-2-21 0,1-1-4 16,3-2-4-1,4-1 4-15,4-1-14 0,3 0 0 16,9-1-5-1,3 2 0-15,9 2-1 0,7 2 10 16,9 2 6-16,2 0-1 31,5 3-5-31,3 5-16 0,8 0 15 0,27 0 1 0,34 0-10 16,42 9-6 15,12-1 3-31,-4-2 19 0,-20 0 18 0,-24 1 5 0,-29-2-8 47,-28 1-10-47,-28 0-12 0,-16-2-12 0,3 4-6 0,-5-2-8 0,0 0 6 15,-13 0-17 1,-12-2 16-16,-9-3-8 0,-5 2-2 16,-6 0-7-16,-4 26-57 31,-18-3-166-31,-9 12-598 0</inkml:trace>
</inkml:ink>
</file>

<file path=ppt/ink/ink2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cm"/>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cm"/>
          <inkml:channelProperty channel="T" name="resolution" value="1" units="1/dev"/>
        </inkml:channelProperties>
      </inkml:inkSource>
      <inkml:timestamp xml:id="ts0" timeString="2022-12-05T06:49:21.938"/>
    </inkml:context>
    <inkml:brush xml:id="br0">
      <inkml:brushProperty name="width" value="0.05292" units="cm"/>
      <inkml:brushProperty name="height" value="0.05292" units="cm"/>
      <inkml:brushProperty name="color" value="#FF0000"/>
    </inkml:brush>
  </inkml:definitions>
  <inkml:trace contextRef="#ctx0" brushRef="#br0">10923 6180 514 0,'0'0'223'0,"0"0"-42"16,0 0 13-1,0 0-2-15,0 0-48 0,-7-4-56 16,7 4-38-16,0 0-25 16,0 0 2-16,0 14-27 15,13 18 35-15,5 14 12 31,4 13 4-31,-2 5-22 0,1-2 5 0,-4-8-8 16,1-13 2 15,-5-11-6-31,1-13-9 0,-3-7-7 0,0-4-5 0,1-4 0 16,0 0 12-16,0-2-12 31,1 0-1-31,-2 0 6 0,-1 0-6 0,-4 0 7 0,-4 0-7 16,0 0 6 15,0 0-6-31,-2 0 2 0,0 0 8 0,0 0 2 0,0 0 14 15,0-10-4-15,5-16-2 32,3-14 2-17,6-14 3-15,7-13-23 0,0-10 10 16,8-4-3 15,0-1-1-31,-2 8-6 0,0 12-1 0,-4 9 0 0,-4 16 1 0,-3 10-2 16,-3 13-42-16,-9 14-185 0,-4 17-340 31,0 10-558-31</inkml:trace>
  <inkml:trace contextRef="#ctx0" brushRef="#br0" timeOffset="2689.1538">9585 8644 136 0,'0'0'128'0,"0"0"-46"0,0 0 18 16,0 0 1 0,0 0 1-16,0 0 1 0,0 0-31 15,0 9 0-15,0-9-4 16,0 1-7-16,0-1-9 15,0 0-9-15,0 0-8 16,0 0 0-16,0 0 0 16,0 0-8-16,0 0-4 15,0 0-5 1,0 0-2-16,0 0-3 0,0 0 7 15,0 0 5-15,0 0 12 16,0 0-9-16,0 3 11 0,0 3-20 16,0 7-12-16,5 10-1 15,11 9 11-15,4 4 2 16,4 2 6-16,-3-5 3 15,3 0-8 1,-4-9-4-16,-2-1 9 0,-4-10-8 16,-2-1-16 15,-5-6 14-31,-1 0-14 0,-3-4 4 0,0-2-5 0,-3 2 0 15,0-2 13 1,0 0-3-16,0 0-8 0,0 0 5 0,0 0 2 16,0 0-8-1,0 0 2 1,0 0-3-16,0 0 1 0,0 0 2 0,0 0-1 15,0 0-1-15,0 0-1 16,0 0 1 0,0 0-1-16,4 0 0 0,2 0 0 15,5-14 0 16,5-2 2-31,7-1-2 0,5-8 0 0,1 1 0 0,5-2 0 16,-3 0 1 15,-5 3 4-31,1 2-3 0,-4 3-2 0,-3-2 1 0,-3-1 1 16,-1-6 11-1,0-5 15-15,-2-7-2 0,1-1-4 16,-1 0-15-16,-4 7 14 16,-3 6-13-1,-1 6-7-15,0 6 16 0,-4 7-11 16,0 4-6-16,0 2 1 31,2 0-1-31,5 2-49 0,11 0-138 0,1 0-312 16,-6 0-453-16</inkml:trace>
  <inkml:trace contextRef="#ctx0" brushRef="#br0" timeOffset="5020.2869">11923 10334 355 0,'0'0'208'0,"0"0"-100"15,0 0 22-15,0 0 23 16,0 0 5-16,0 0-19 15,0 0-50-15,0 0-15 16,0 0-18-16,0 0-14 0,0 0-10 16,0 0-9-16,0 0-11 15,0 0-11-15,0 0 11 31,0 0-11-31,0 0 0 0,0 0-1 0,0 0 8 16,0 0-6 0,2 3 4-16,7 9-6 0,4 8 10 15,6 4-9-15,-2 7 6 16,3 0 0-16,-2 1-5 15,0-1-1-15,-2-3 1 32,-3-3 7-32,-2-6-8 0,-4-6 4 0,-3-4-3 0,-2-3 4 15,-2-5-6 1,3-1 8-1,-3 3-6-15,0-3 11 0,0 0 0 16,0 0 5-16,0 0-4 0,0 0 7 16,0 0 0-16,0 0-12 15,0 0-3-15,0 0-6 16,0 0 0-16,0 0-1 15,0 0 1-15,0 0 0 16,0 0 8-16,0 0-7 16,0 0-1-16,0 0 0 15,0 0-10-15,0 0-1 16,0 0 3-16,0 0 2 15,0 0 5-15,0-4-1 16,2-2 2 0,2-3 15-16,0 2-8 0,1-3 1 15,2-2-7 1,0 0 0-16,1-4 2 0,0 1 3 15,3-3-5-15,-1-2 4 16,1 1-5 0,3-6 0-16,1 1 0 0,1 2 10 0,1-2-9 15,0 2 11 16,-5 2 1-31,2 0 6 0,-1 4 12 0,-4 2-5 0,-2 2 5 16,-2 2 0-16,-3 3-12 31,0 6 5-31,-2-2-6 0,0 3-6 0,0 0-3 0,0-1-9 16,0-1-22 15,0 0-144-31,0 2-484 0</inkml:trace>
  <inkml:trace contextRef="#ctx0" brushRef="#br0" timeOffset="7381.4222">12322 11776 436 0,'0'0'187'15,"0"0"-114"-15,0 0-4 16,0 0 36-16,0 0-4 15,0 0-38-15,0 0-14 16,2 0 22 0,-2 0 13-16,0 0-16 0,0 0-16 0,0 0-13 15,4 0-14 1,6 11-15-16,3 11 12 0,5 10 4 15,1 8-13 1,2 5-3-16,-3 4-1 0,-1-1-1 16,-2-6-8-1,-3-7 9 1,-3-12 1-16,-2-5 5 0,-3-7-6 0,-4-7 8 15,0-2-16 17,0-2 15-17,0 0 9-15,0 0 2 0,0 0 0 0,0 0 2 0,0 0-12 0,0 0 4 16,0 0-5-16,0 0 3 15,0 0-9-15,0 0 8 16,0 0-8-16,0 0-9 16,0-5 0-16,0-7-1 15,5-6 2-15,3-8 17 16,1-6-8-16,5-5-2 0,-1-2-7 31,3-3-1-31,-1 3 7 0,3 0-8 0,-3 3 1 16,4 4 5-16,-3 6 1 31,-6 5-6-31,-1 7-1 0,-2 7 0 15,0 0 1-15,-3 3-1 0,-2 0-118 16,-2 3-206 0,0 1-434-16</inkml:trace>
  <inkml:trace contextRef="#ctx0" brushRef="#br0" timeOffset="9397.5375">12190 12968 550 0,'0'0'200'0,"0"0"-94"15,0 0-106 1,0 0 10-16,0 0 51 0,0 0 9 16,0 0-25-1,23 84 0-15,-8-50-12 0,3 0 17 16,2 6 0-16,2 3-6 15,3 7-17-15,4 4-7 0,0 4-4 16,2 2-14-16,-4 0 11 31,0-4 12-31,-8-10-2 0,0-7-3 0,-7-15 6 16,-2-10-13-1,-6-9-13-15,3-5-4 0,-3 0-21 16,3-7 25-16,4-19 10 31,0-13 60-31,2-6 4 0,1-12-33 0,1-3-21 16,1 0-18-16,-1 1 4 31,1 4-6-31,0-13-86 0,-5 15-206 16,-6 13-264-16</inkml:trace>
  <inkml:trace contextRef="#ctx0" brushRef="#br0" timeOffset="12614.7215">13371 14390 425 0,'0'0'151'0,"0"0"-102"16,0 0-5-16,0 0 51 15,0 0 16 1,0 0-39-16,0 0-36 0,2-3-7 16,0 3 3-16,6 0-1 15,2 3-13-15,9 10 1 16,4 10 25-16,11 6-4 15,4 7-12 1,-2 6-15-16,-3-1 11 0,-4-5 2 16,-6-6 11 15,-8-6-10-31,-4-8-4 0,-2-7-1 0,-4-7-19 0,-1-2 6 0,0 0-9 15,3 0 16 17,0-17 29-32,0-11 9 0,1-14 16 0,-1-12 11 0,-2-7-22 15,1-10-14 16,-1 2-32-31,1 7 5 0,-1 8-7 0,-1 10-10 0,1 10-1 16,-3 6-95 0,-2 2-91-1,0 9-148-15,-2 7-414 0</inkml:trace>
</inkml:ink>
</file>

<file path=ppt/ink/ink2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cm"/>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cm"/>
          <inkml:channelProperty channel="T" name="resolution" value="1" units="1/dev"/>
        </inkml:channelProperties>
      </inkml:inkSource>
      <inkml:timestamp xml:id="ts0" timeString="2022-12-05T06:49:44.822"/>
    </inkml:context>
    <inkml:brush xml:id="br0">
      <inkml:brushProperty name="width" value="0.05292" units="cm"/>
      <inkml:brushProperty name="height" value="0.05292" units="cm"/>
      <inkml:brushProperty name="color" value="#FF0000"/>
    </inkml:brush>
  </inkml:definitions>
  <inkml:trace contextRef="#ctx0" brushRef="#br0">12083 5135 548 0,'0'0'187'0,"0"0"-56"16,0 0 42-16,0 0 21 16,0 0-34-16,0 0-47 15,-7-4-26-15,7 4-14 16,0 0-37-1,14 0-36-15,20 0 0 0,12 10 31 16,12 4 12-16,4 3-15 31,1 0-6-31,-3 1-7 0,-6-2-4 0,-8 0-3 16,-3 1-8-1,1 0-116 1,-11-2-147-16,-12-5-441 0</inkml:trace>
  <inkml:trace contextRef="#ctx0" brushRef="#br0" timeOffset="230.0131">12462 4941 702 0,'0'0'401'0,"0"0"-91"0,0 0-54 0,0 0-67 16,0 0-63-1,-74 143-94-15,45-21-32 0,-11 44-53 16,7-16-267-16,2-24-848 15</inkml:trace>
</inkml:ink>
</file>

<file path=ppt/ink/ink2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cm"/>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cm"/>
          <inkml:channelProperty channel="T" name="resolution" value="1" units="1/dev"/>
        </inkml:channelProperties>
      </inkml:inkSource>
      <inkml:timestamp xml:id="ts0" timeString="2022-12-05T06:50:00.491"/>
    </inkml:context>
    <inkml:brush xml:id="br0">
      <inkml:brushProperty name="width" value="0.05292" units="cm"/>
      <inkml:brushProperty name="height" value="0.05292" units="cm"/>
      <inkml:brushProperty name="color" value="#FF0000"/>
    </inkml:brush>
  </inkml:definitions>
  <inkml:trace contextRef="#ctx0" brushRef="#br0">10856 5178 371 0,'0'0'202'0,"0"0"-18"16,0 0-27-16,0 0-4 16,-43 1 22-16,39-1-54 15,2 0-20-15,2 0-28 16,0 0-19-16,0 0-21 0,0 0-24 31,10 0-9-31,19 0 0 0,17 0 19 0,9 0 3 31,16-10 3-31,25-14-2 0,35-12-10 0,41-4 28 16,13 6-7 15,-12 16-13-31,-36 14-4 0,-48 4-4 0,-22 0-12 0,-3 8 7 16,13 5 7-1,9-2-14-15,17-1 30 0,1 0 13 16,0-4 4-16,2-2-6 15,-4 0-8 1,-4 1-10 0,-5-3-2-16,-8 3-12 0,-8 1-10 0,-9 0 6 0,-10 2-3 31,-7 0-2-31,-8 1-1 0,-3-1-29 0,-16 17-127 15,-6-5-196 1,-18-2-697 0</inkml:trace>
  <inkml:trace contextRef="#ctx0" brushRef="#br0" timeOffset="6165.3526">14177 5257 740 0,'0'0'238'0,"0"0"-108"0,0 0 48 0,0 0 50 16,0 0-47-16,0 0-70 16,0 0-24-16,-11-12 10 15,11 12-16-15,0 0-8 16,0 0-24-1,0 0-23-15,0 0-26 0,0 8-30 16,5 12-2 0,13 13 32-16,1 3 5 0,6 4-4 15,-2-5 4-15,-3 1 1 16,-1-9-6-16,0-4 8 15,-4-4-7-15,3-3-1 32,-3-1 0-32,-1-4 1 0,-3-2 0 0,-5-4 0 15,2-2-1-15,-2-3-8 31,-1 0 2-31,3 0 5 0,4-7 1 0,5-17 14 0,6-15 3 16,4-12-1 0,4-17-5-1,4-8-4-15,1-6 2 0,1-1-7 16,-2 7 9-1,-4 8-9-15,-5 12 4 16,-6 12-5-16,-4 11 7 0,-5 13-7 0,-4 7 5 16,-3 4 6 15,-2 8-3-31,-2-2 2 0,0 3-10 0,2 0 14 0,-2 0-6 15,0 0-8-15,0 0 7 16,0 0-8-16,0 0-61 0,-15 0-175 16,-5 0-480-16</inkml:trace>
  <inkml:trace contextRef="#ctx0" brushRef="#br0" timeOffset="9900.5662">11056 7042 218 0,'0'0'250'0,"0"0"-119"31,0 0-6-31,0 0 20 0,0 0-27 0,0 0-6 16,0 0-20 0,-4 0-31-16,4 0-25 0,0 0 32 15,0 0-7-15,0 0-14 16,0 0-11-16,0 18-18 15,0 14-10-15,0 17 0 16,4 7 0-16,10 5-8 16,-1-2 0-16,-2-9 14 15,3-12-14 1,-4-10 0-16,-1-12-7 0,1-8-4 15,-2-8 10-15,3 0-25 0,5-18 24 32,-1-16 2-32,6-16 22 0,-1-13-6 0,2-7-3 15,0 1-6 1,1 0-5-16,-3 11 5 0,4 10-7 15,-8 16-189-15,-10 20-517 0</inkml:trace>
  <inkml:trace contextRef="#ctx0" brushRef="#br0" timeOffset="10303.5893">11025 8113 734 0,'0'0'219'0,"0"0"-200"0,0 0 3 0,0 0-11 31,0 0 63-31,35 130-21 0,-25-94 5 16,-4-12-16-16,1-9-4 16,2-14-38-16,0-1 1 0,2-9 13 15,2-23 21 1,3-13 23-1,-1-14-23-15,1-10-18 0,-1-5-17 0,9-13-4 16,-3 20-164-16,-10 24-207 0</inkml:trace>
  <inkml:trace contextRef="#ctx0" brushRef="#br0" timeOffset="10675.6106">10836 9575 745 0,'0'0'244'0,"0"0"-239"0,0 0-5 15,0 0 0-15,0 0 59 32,31 122 7-32,-29-88-22 0,0-5-30 0,-2-8 5 15,2-10-10 1,3-11-9-16,2-5-138 0,1-26 89 0,3-20 26 15,1-11-41-15,1-5-90 32,0 2 64-32,5 7 60 0,3 15 19 0,0 20 11 15,4 18-32 1,0 10-44-16,1 33-2 0,2 48 43 15,-7-6-97-15</inkml:trace>
  <inkml:trace contextRef="#ctx0" brushRef="#br0" timeOffset="11162.6385">12086 11560 522 0,'0'0'156'16,"0"0"-91"-16,0 0-25 16,44-113 51-1,-29 69 19-15,3 3-15 0,-1 2-43 0,0 12-27 31,-3 9-25-31,-1 11 0 0,-3 7-31 0,4 12 1 16,-1 20 30 0,0 10-9-16,-1 4 10 0,-5 1-1 15,-3-13 12-15,1-10-12 31,-1-14-25-31,7-10-180 0,-3 0-12 0,2-4-14 0</inkml:trace>
  <inkml:trace contextRef="#ctx0" brushRef="#br0" timeOffset="11399.652">12261 12637 717 0,'0'0'280'0,"0"0"-216"15,0 0-33-15,0 0 40 16,0 0 44-16,0 0-23 31,0 0-57-31,0 10-35 0,5-10-19 0,3 0-44 0,8-8-1 16,9-4-94-1,-5 1-44-15,-2 6-120 0</inkml:trace>
  <inkml:trace contextRef="#ctx0" brushRef="#br0" timeOffset="11779.6738">12435 14369 527 0,'0'0'202'0,"0"0"-128"31,0 0-73-31,-8-116-1 0,-2 56 36 0,6 2 19 16,2 7-27-1,2 18-28 1,0 10 0-16,0 16-65 0,0 7-12 0,11 3 2 15,2 24 75 1,5 5-29-16,-2 6 1 0,0-1 28 16,-3-6 21-1,-2-6 23 1,0-14-31-16,-2-5-13 0,0-6-11 0,2 0 2 15,2 0 9-15,10-4 0 16,-6-2-29 0,-3 4-144-16</inkml:trace>
  <inkml:trace contextRef="#ctx0" brushRef="#br0" timeOffset="12253.7009">12907 16079 702 0,'0'0'315'0,"0"0"-314"0,0 0-1 15,0 0-30 1,0 0 20-16,0 0 10 0,0 0-1 15,50-50-5-15,-39 20 6 32,3-6 9-32,-6-4 10 0,3-2 8 0,-1 7-27 0,-3 5-35 15,3 16-75 1,2 10-33-16,1 8-35 0,-3 19-5 15,-4 4-176-15</inkml:trace>
  <inkml:trace contextRef="#ctx0" brushRef="#br0" timeOffset="12739.7287">13441 17011 309 0,'0'0'84'0,"0"0"-22"16,0 0 7-16,84 130-26 16,-62-96 3-1,-4-4 18-15,-2-6 1 0,-3-2-42 0,0-2 9 16,2 2-9 15,4 0-22-31,-1 2 22 0,-1 0-8 0,-3-6 6 0,-3-4 18 16,-7-8-13-1,-3-6 8-15,-1 0-11 0,0 0-15 16,0-18-8-16,-5-9 74 31,-6-6 5-31,-5-7-11 0,3-2-36 0,1 0-32 16,4-2 0-1,-4-27-74 1,5 13-110-16,-3 2-181 0</inkml:trace>
</inkml:ink>
</file>

<file path=ppt/ink/ink2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cm"/>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cm"/>
          <inkml:channelProperty channel="T" name="resolution" value="1" units="1/dev"/>
        </inkml:channelProperties>
      </inkml:inkSource>
      <inkml:timestamp xml:id="ts0" timeString="2022-12-05T06:50:46.751"/>
    </inkml:context>
    <inkml:brush xml:id="br0">
      <inkml:brushProperty name="width" value="0.05292" units="cm"/>
      <inkml:brushProperty name="height" value="0.05292" units="cm"/>
      <inkml:brushProperty name="color" value="#FF0000"/>
    </inkml:brush>
  </inkml:definitions>
  <inkml:trace contextRef="#ctx0" brushRef="#br0">9186 8599 36 0,'0'0'201'0,"0"0"-80"16,0 0-36-1,0 0 38-15,0 0 18 0,0 0-28 0,-25 0-28 16,19 0 9 0,0 0 6-16,1 0-14 0,-1 1-20 15,0-1-3 1,-2 1-16-16,4 2 15 0,2-3-5 15,-1 2-9-15,3-2 10 16,0 0-23-16,0 0-29 16,0 0-6-16,0 0-13 31,7 0 4-31,13 2 9 0,7-2 1 0,7 0 8 15,1 0 6 1,3 0-4-16,2 0 2 0,2 0-7 16,3-8 3-16,8 1 0 31,7-4-9-31,36 11-53 0,-11 0-253 0,-20 2-431 0</inkml:trace>
  <inkml:trace contextRef="#ctx0" brushRef="#br0" timeOffset="854.0488">9799 9174 178 0,'0'0'102'0,"0"0"-36"16,0 0 17-1,0 0 6-15,0 0-1 0,0 0-7 16,0 0-5-16,0 6 4 16,0-6-1-16,0 0-34 15,0 0-45-15,5 0 7 16,13 0-5-1,7 0 45-15,10 0-15 0,7 0-6 0,10 0-13 32,3 0-13-32,21 12-1 0,-16 8-178 0,-13 4-307 0</inkml:trace>
  <inkml:trace contextRef="#ctx0" brushRef="#br0" timeOffset="1827.1045">9419 10846 337 0,'0'0'144'0,"0"0"-47"16,0 0-37-16,0 0-19 16,0 0 28-16,0 0-23 15,0 0 15-15,42 0 11 16,-24 0-13-1,4 0-17-15,0 0-7 0,3 0 0 16,4 0-27 0,6 0 0-16,12 0-8 0,29 10-5 0,-10 10-224 15,-14 7-451 1</inkml:trace>
</inkml:ink>
</file>

<file path=ppt/ink/ink2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cm"/>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cm"/>
          <inkml:channelProperty channel="T" name="resolution" value="1" units="1/dev"/>
        </inkml:channelProperties>
      </inkml:inkSource>
      <inkml:timestamp xml:id="ts0" timeString="2022-12-05T06:52:21.273"/>
    </inkml:context>
    <inkml:brush xml:id="br0">
      <inkml:brushProperty name="width" value="0.05292" units="cm"/>
      <inkml:brushProperty name="height" value="0.05292" units="cm"/>
      <inkml:brushProperty name="color" value="#FF0000"/>
    </inkml:brush>
  </inkml:definitions>
  <inkml:trace contextRef="#ctx0" brushRef="#br0">3869 7338 80 0,'0'0'601'0,"0"0"-409"31,0 0-84-31,0 0 42 0,0 0 36 0,0 0-32 16,-16 0-54 0,13 0-30-16,3 0-12 0,0 0 0 15,0 0 2-15,0 0-14 31,0 0-10-31,0 0-6 0,0 0-7 0,0 0-5 16,0 0-2-16,0 0-4 16,0 0 1-16,0 0-13 15,0 0 6-15,0 0 0 0,0 0-4 31,0 0 0-31,0 0 12 0,0 0-4 0,0 0-4 16,0 0 0-16,0 0 1 31,0 0-5-31,0 0-2 0,0 0 0 0,0 0 0 16,0 0 0-1,0 0-1-15,5 0-5 0,4 0 0 16,2 0 6-16,4 0 0 31,1 0 1-31,5 0 0 0,0 0 0 0,2 0 1 16,-1 0-1-16,1 0 0 15,-1 0-1-15,2 0 1 0,3 0 0 16,0 0 5-16,1-3-6 31,4-1 2-31,2 2-1 0,1-3 1 0,-3 0-1 16,5 1 0-16,-4 2 1 47,1-2-2-47,2 2 1 0,0 0 0 0,1 0 0 0,1 2 0 0,-1 0 11 15,0 0-5 16,-2 0-6-31,3 0 8 0,-2 0-8 0,-1 0 5 0,1 0-5 16,2 2 8 15,0 0 3-31,-3 0-6 0,1 0 2 0,-1 0 1 0,1 0 0 0,0 0 0 47,0 2-2-47,-1-1 2 0,-1 1-3 0,-1-3 2 0,-2 1-6 0,-2-1 6 16,-1 2-8-16,2-3 1 31,-1 0 0-31,0 1 0 0,0-1 10 0,2 0-10 15,-2 2 12-15,1-2-5 32,-1 0 5-32,-4 0-1 0,4 3-11 0,-2-2 14 15,2 2-9-15,-2-1-5 16,2 0 5-1,-2 2 4 1,0 0-10-16,0 0 1 0,0-2 0 0,-4 2-1 16,2 1 6 15,0-2-5-31,0 1-1 0,-4-1 1 0,2 0-1 0,-1 1 1 0,-1 0-1 15,0 0-1 17,2 0-5-32,1 0 6 0,5-2 1 0,3 2 0 0,1-2 5 15,2 0-5-15,2 0 0 47,4 0 0-47,0 3 0 0,-1-4 0 0,1 3 7 0,5 0-7 0,-2-1 5 0,3 2 6 47,-3 1-6-47,1-1 0 0,-3-4 1 0,-2 3-6 0,1-2 7 0,-1-2-1 15,-1 0-6 17,2 0 7-32,1 0-2 0,0 0-5 0,1 0 7 0,1 0-7 15,1 0 5-15,-1 0-5 31,4 4 11-31,-4-1-12 0,1-2 1 0,-1 1 1 16,0 3-2-16,1-1 13 16,2-1-12 15,0 1 0-31,-1 0-1 15,1 0 0-15,0 0-6 0,0 1 6 0,2-1 0 0,-1 0 0 32,2 2 0-32,-1-3 0 0,2 0 0 0,1-1 1 0,0-1-1 15,2-1 1 16,2 0-1-31,0 0 0 0,2 0 2 16,-5 0-2-16,3 0 1 0,-7 0 0 0,0 0 1 31,-2 0-1-31,-3 0 5 0,2 0-6 0,-1 0 1 16,0 0-1 15,0 0 0-31,-2 0 1 0,1 0 0 0,-2 0 0 0,-2 0-1 16,2 0 0-16,-4 0 0 46,3 0 1-46,-4 0-1 0,3 0-1 0,-2 0 0 0,1 0 1 0,-4 0 6 16,-2 0-5 15,-1 0 0-31,-6 0-1 0,-4 3-1 0,-5-3 1 0,-3 0-1 16,-4 0 1-16,-4 0-1 0,-1 0 1 31,-3 0-1-31,-2 0 1 0,0 0 0 0,0 0 1 16,0 0 0-16,0 0-1 15,0 0-33-15,-18 0-88 16,-11 0-154-16,-11 0-1480 0</inkml:trace>
  <inkml:trace contextRef="#ctx0" brushRef="#br0" timeOffset="20859.1931">12072 5097 64 0,'0'0'251'0,"0"0"-155"0,0 0-55 32,0 0 31-32,0 0 97 0,-91-92-12 0,76 78 21 15,1 4 21-15,1 2-12 31,1 0-22-31,1 2-50 0,3 0-7 0,0 1-19 16,2 2-25 0,3-1-6-16,1 2-15 0,2-1-40 15,2 2-3-15,27-5-31 31,21-2 7-31,17-4 24 0,15 1 18 0,10 2 19 16,-1 2-18-16,-3 3-7 31,-1 4 1-31,-2 0-13 0,25 8-69 0,-26 9-238 16,-14-2-644-16</inkml:trace>
</inkml:ink>
</file>

<file path=ppt/ink/ink2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cm"/>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cm"/>
          <inkml:channelProperty channel="T" name="resolution" value="1" units="1/dev"/>
        </inkml:channelProperties>
      </inkml:inkSource>
      <inkml:timestamp xml:id="ts0" timeString="2022-12-05T06:52:46.131"/>
    </inkml:context>
    <inkml:brush xml:id="br0">
      <inkml:brushProperty name="width" value="0.05292" units="cm"/>
      <inkml:brushProperty name="height" value="0.05292" units="cm"/>
      <inkml:brushProperty name="color" value="#FF0000"/>
    </inkml:brush>
  </inkml:definitions>
  <inkml:trace contextRef="#ctx0" brushRef="#br0">11031 5157 117 0,'0'0'205'0,"0"0"-84"16,0 0 10-16,0 0 11 16,0 0 8-16,0 0 2 15,0 0-16 1,0 0-10-16,0 0-35 0,0 0-37 15,0 0-21-15,0 0-11 16,0 0-9-16,0 0-3 0,0 0 0 16,0 0-9-1,0 0 6-15,16-2-1 16,11-10 8-16,15-2 10 0,14-2 21 31,15-2-10-31,29 1 5 0,30-6-3 0,-7 3-15 16,-15 4 20 15,-18 4-21-31,-30 3 9 0,2 2-12 0,3 1-11 0,-13 2-1 15,-4 2-3-15,-5 0-2 16,-6 2 1 15,-3 0 7-31,-3 0-9 0,0 2-108 0,-6 14-267 0,-17 2-569 0</inkml:trace>
  <inkml:trace contextRef="#ctx0" brushRef="#br0" timeOffset="1240.0709">15249 5091 658 0,'0'0'381'0,"0"0"-216"0,0 0-3 0,0 0 76 16,0 0-96 0,0 0-69-16,0 0-35 0,36 14-15 15,-7-4 8-15,11 1 3 16,9-2 17-16,11 1 13 15,9-2 20-15,5-2-32 0,1-2-23 32,4 0-14-32,-2-2-2 0,-3 1-13 0,-5-3-70 15,0 0-96 1,-15 0-102-16,-23 0-474 15</inkml:trace>
</inkml:ink>
</file>

<file path=ppt/ink/ink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cm"/>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cm"/>
          <inkml:channelProperty channel="T" name="resolution" value="1" units="1/dev"/>
        </inkml:channelProperties>
      </inkml:inkSource>
      <inkml:timestamp xml:id="ts0" timeString="2022-12-05T06:32:53.104"/>
    </inkml:context>
    <inkml:brush xml:id="br0">
      <inkml:brushProperty name="width" value="0.05292" units="cm"/>
      <inkml:brushProperty name="height" value="0.05292" units="cm"/>
      <inkml:brushProperty name="color" value="#FF0000"/>
    </inkml:brush>
  </inkml:definitions>
  <inkml:trace contextRef="#ctx0" brushRef="#br0">12092 5340 468 0,'0'0'168'0,"0"0"-32"0,0 0 23 0,0 0 9 15,0 0 24 1,0 0 0-16,-105-55-22 0,103 55-55 16,2 0-68-16,0 0-47 31,16 0-10-31,16 0 10 0,16 0 29 0,14 3-9 15,14 1 13 1,11-4 0-16,29 0 11 0,33 0-4 16,43-8 1-16,21-10 12 0,11-5 14 31,-8-3-12-31,-22 0-3 0,-7 2 1 15,-11 2 2-15,-9 8-14 0,-12 5-8 32,-7 4-11-32,-30 3-4 0,-22 0-8 15,-23-2-4-15,-3-2-5 0,9-6 0 31,15-1 0-31,9-10 0 0,-5-1 7 0,-5-6-7 16,-8 2 5 0,-9-3 3-16,-10 7-9 0,-10 3 0 15,-6 6-1-15,-11 4-24 16,-7 4-15-1,-10 7-24-15,-7 0-52 0,-15 22-124 16,-15 13-127-16,-20-2-575 0</inkml:trace>
  <inkml:trace contextRef="#ctx0" brushRef="#br0" timeOffset="2280.1305">6716 16573 175 0,'0'0'197'0,"0"0"-119"15,0 0-3-15,0 0 54 16,0 0-1-16,0 0-25 16,0 0-25-16,0 2-3 15,0 0 4-15,0-2-15 16,0 0-20-16,2 0-26 15,0 0-18 1,6 0-10-16,4 0-9 0,11 0 18 16,8 0-3-16,11 0 4 15,2 0 1 1,6 0 2-16,1-4-2 0,3-2 23 31,-1 2-14-31,0-4-2 0,3 1 0 0,0-4 6 0,-1 1 1 16,3-2-4-16,0-2 1 31,-2 0-5-31,2 0 2 0,-4 2 5 0,-6 2 4 15,-3 0-11 17,-3 2-7-32,0 0 0 0,-2 1 1 0,1 1 0 0,-1 0 8 15,1 1-7 1,-4-1 14-16,1-2-9 0,0 2 6 15,0 2-7-15,2 0-3 16,0-1 9 0,3 4 1-16,-1 1 0 0,0-2 11 15,-2 2-9-15,-2 0-5 31,-2-3 0-31,-3 3 3 0,-2-1-1 0,0 1 8 0,0 0 4 16,1-2 0 15,-1-1-6-31,2 2 2 0,1-2-8 0,1 2 1 0,2-2-4 16,0 2-9 15,-1-1 7-31,1 0-7 0,1 2 1 0,1 0 0 0,-2 0 1 16,3 0-1 15,-2 0 5-31,0 0-6 0,-2 5 1 0,-1 3 1 0,-1 1 6 15,-1-1-7 1,-2-2 0-16,0 2 0 0,3-2-1 16,-5-2 6-16,2 3-6 0,-2-5 0 31,-2 3-1-31,0-1 0 15,0 2 1-15,-3 0-1 0,0 2 1 32,-2 0 0-32,3 0 1 0,2 2 1 0,-2 0-1 0,3 0 0 15,1-2-1 16,2 2-1-31,0-3 0 0,3-1 0 0,2 3 0 0,-3-3 0 16,-1-2 1 0,0 2 0-1,-2 0 0-15,1 0 5 0,0 0-5 0,0-2-2 16,3 2 1-1,-5-2 1-15,2 2 0 0,-2-2-1 16,0 0 1-16,0 2 0 0,-2-3 1 47,2 1 0-47,2-2 5 0,-3-1-4 0,5 1-1 0,0 1-1 0,0-2 1 15,-2 0 0 1,0 2 5-16,0-1-6 0,-1 0 0 16,-5 3 0-16,0-1 1 31,-4 1-1-31,-1-3 0 0,-3 0 0 0,1 0 0 15,0 1 0-15,-2-3 0 0,1 0 0 32,3 1 0-32,-1-1 0 0,-2 0 1 0,-1 0 0 15,1 0-1 16,-1 0 1-31,-3 0 0 0,3 0-1 0,-1 0 0 0,2 0 7 16,-2-4-7 0,1 0 1-16,-3 0 0 15,1 1 1-15,-1-1-2 0,-6-10-82 16,2-1-175-1,-9 3-513-15</inkml:trace>
  <inkml:trace contextRef="#ctx0" brushRef="#br0" timeOffset="4069.2328">20017 10894 205 0,'0'0'231'0,"0"0"-93"15,0 0 1-15,0 0 7 16,-126 12-28-16,101-6 25 31,3 0-33-31,13-3 74 0,2-2-86 0,5 2-47 16,2-3-51-1,0 1 0-15,15 4-34 0,14-2 29 16,10 3 4-16,3-2 1 31,2-2 0-31,1 1-2 0,7-3-6 0,2 0 8 16,11 0 7 15,11-5 2-31,4-8 7 0,5-4-2 0,2 2-1 0,-2-2-1 0,0 3 4 15,-1 4 35 17,1 1-9-32,-4 0-20 0,4 6-9 0,-2-4-3 0,-2 5 1 31,0-2-11-31,4 2 1 0,0 0 8 15,-2 0-8-15,-1 2-1 0,0 0 1 16,-4 0 5 15,-4 8-6-31,-1 6 0 0,-4 2 0 0,-1 2 0 0,-4 1 1 16,-1 0-1 15,-5 0 0-31,-6-4 1 0,-4 1-1 0,-2-2 1 0,-3-1-1 16,-1-1 3-16,-5-2 2 15,0-2-4-15,-8-2-2 0,-3-5 1 16,-8-1-1-16,-3 0 0 31,-3 0 1-15,-6 0 6-16,-3 0-6 0,-3 0-83 0,0 0-70 0,-16 0-65 15,-8 0-557 1</inkml:trace>
  <inkml:trace contextRef="#ctx0" brushRef="#br0" timeOffset="7889.4513">15120 10751 469 0,'0'0'205'16,"0"0"-155"-16,0 0-24 31,16 119 29-31,-16-75 23 0,0 4 0 0,0 2 16 15,-5 2 15 1,-12 2-4-16,-6-3 4 0,-4 5-26 16,-6 0-28-16,-7 5-14 15,-9 0 11 1,-9 6-21-16,-9 0-9 0,-11-3 4 15,-11 2-14-15,-27 1-4 32,-29 2 8-32,-32 0-5 0,-22 2-3 0,-3-13 5 0,-8-6-13 15,9-16 7 1,3-10-7-16,13-13 7 15,29-13 2-15,18 0-9 0,31-22 2 16,22-6 4 15,21-1-6-31,10-5-9 0,-4-9-4 0,2-8 4 0,10-13 2 16,21-4-7 15,25-7-1-31,16-6-7 0,68-15 2 0,61-7-7 0,67 6-26 16,35 17 9 15,13 26 16-31,-23 20 2 0,-37 12 25 0,-22 7-5 0,-28 9 5 0,-30 6-8 15,-31 0 5 1,-24 9 4 0,-11 7 6-16,2 4-6 0,17 12-96 0,-9-2-132 31,-16-6-466-31</inkml:trace>
  <inkml:trace contextRef="#ctx0" brushRef="#br0" timeOffset="8828.5049">18114 11631 506 0,'0'0'310'0,"0"0"-166"0,0 0-40 31,-149 145 5-31,78-88 1 0,-33 7-19 0,-41 5-31 16,-45 4-27 15,-26-6-2-31,-14-20-11 0,5-18-10 0,18-20 0 0,5-9-10 16,13-5-5 15,12-23 5-31,17-15-2 0,35 1-12 0,36-2 8 15,27 4 4-15,17-4 1 0,4-12 1 32,8-28 0-32,23-37-9 0,29-35-4 0,64-16 1 15,43 5-8-15,35 22 19 16,7 35-7-1,9 22 7 1,13 20-9-16,12 16 9 0,10 14 0 0,-2 13-6 16,-12 15 5-1,-15 10 1-15,-23 6 0 0,-6 19-1 0,-12 4 2 16,-10 4 0-16,-21-3 1 31,-23-5 15-31,-22-2-4 0,-8 2 4 0,5 4 10 16,1 5 9-16,-2 7-6 31,-12-1-4-31,-12-1 5 0,-12 4-2 0,-10 0-5 0,-12-2-4 15,-4 1-3 17,-4 0-4-32,-23 2-12 0,-15 6-53 0,-50 39-91 0,6-12-113 31,-2 0-688-31</inkml:trace>
  <inkml:trace contextRef="#ctx0" brushRef="#br0" timeOffset="13906.7955">9820 9243 538 0,'0'0'289'0,"0"0"-176"31,0 0-47-31,0 0 28 0,0 0 22 0,0 0-28 15,0 0-37 1,-7 0-28-16,7 0-16 0,11 0-7 16,16 0 0-16,17-3 11 31,14-3 6-31,18-4 2 0,11-2 40 0,23-4 5 15,-4 0-17 17,3-2 1-32,1 2-20 0,-21 2-8 0,4 0-11 0,-13 3 5 0,-11 4-2 15,-15-1 10 1,-11 4 4-16,-12 2 5 0,-12-1-12 15,-5 2-3 1,-7 1-3 0,-5 0-11-16,-2 0 14 0,0 0 12 0,-21-7-28 15,-10 1-122 16,-6-1-542-31</inkml:trace>
  <inkml:trace contextRef="#ctx0" brushRef="#br0" timeOffset="14799.8465">9129 8065 358 0,'0'0'267'16,"0"0"-147"-16,0 0-20 16,0 0 30-16,0 0 3 15,0 0-45-15,0 0-50 0,11 2-26 31,4-2-11-31,12 0 31 0,10 0 20 0,15-6-11 16,13-2 2 0,11-2-2-16,28-7 16 0,33 2-15 15,30-3-10-15,-9 4 3 31,-34 6-16-31,-37 5 1 0,-28 3-2 16,5 0-17-16,5 0 9 0,3 0-8 31,-10 0 9-31,-13 3-2 0,-13 1 4 0,-10-3 0 16,-8-1 1 15,-10 3-3-31,-5-3-10 0,-1 0 9 0,-2 0-10 0,-11 0-54 16,-15-4-216-16,-8-8-1070 31</inkml:trace>
  <inkml:trace contextRef="#ctx0" brushRef="#br0" timeOffset="15810.9044">8110 6967 183 0,'0'0'217'0,"0"0"-134"32,0 0-18-32,0 0 3 0,0 0-19 0,0 0 26 15,0 0 16-15,73 0 13 31,-32 0 18-31,6 0-18 0,6 0-1 0,13-11-31 0,9-5 27 16,27-4-19 0,32-6-27-16,35 4-18 0,14 6-16 15,-7 7 2-15,-15 9-4 47,-26 0-8-47,-5 0-9 0,-23 0 1 0,-20-4 0 0,-23-1 0 0,-6 1 7 16,0-2-8-16,0 1 1 31,-5 4-1-31,-12 1 1 0,-14 0 9 0,-12 0-9 15,-4-3 0 17,-6 3 5-32,-3-2-6 0,-2-15-36 0,0 1-125 0,-15-7-336 0</inkml:trace>
  <inkml:trace contextRef="#ctx0" brushRef="#br0" timeOffset="16738.9575">8989 5642 62 0,'0'0'283'0,"0"0"-113"0,0 0 29 15,0 0-2-15,0 0-40 32,0 0-34-32,0 0-5 0,-27-3-30 0,27 3-26 15,0 0-28 1,0 0-20-16,0 0-14 0,10 0-6 15,19 0 6-15,21 0 0 32,17 0 45-32,20-4 16 0,29-11-2 0,24-1-19 0,23 4-12 15,4 4-5 16,-32 6-13-31,-32 2 2 0,-34 0-6 0,-11 0 5 0,5 0 1 16,3 0 1 0,3 0-7-16,-9 0 7 0,-10 0-5 15,-8 0 5-15,-7 0-6 31,-4 0 9-31,-3 0 0 0,-2-1-7 0,-3-6 3 16,-6 3-11-16,-1-2 7 31,-5-2-8-31,-7 2-65 0,-1 3-125 0,-3 3-333 0</inkml:trace>
  <inkml:trace contextRef="#ctx0" brushRef="#br0" timeOffset="23139.3235">5203 15384 75 0,'0'0'310'15,"0"0"-148"-15,0 0-68 16,0 0 13-16,0 0 41 16,0 0-21-16,0 0-9 15,-42 84-62 1,30-69-20-16,4 2-21 0,-4 1-4 15,3 2-9-15,1-1 11 0,-1 1-13 32,0 0 1-32,-2-1 0 0,-2 2 9 0,-1 1-9 15,-4 0 44 1,0 2-29-16,1 0 15 0,-6 3-24 15,1 2-7 1,-1 1 16 0,-3 3-16-16,-5-2 9 0,-5 3 9 0,-4-1 7 15,-2-3 1-15,-3-4-10 16,1-2 19-1,-1-2 9-15,1-2-8 0,-4-1-4 16,0 0-6-16,-6 2-1 16,-2-4-12-1,-4 3 3-15,0 0-1 0,-5 2-5 16,-4-2-10-16,-2 2 1 31,-1-2-1-31,-1-1 0 0,0-4 0 0,1 0-2 0,3 1 1 16,5-2-5 15,6 0 4-31,6-2 4 0,8-4-2 0,7-2 0 0,3-5-6 15,1-1 0-15,-2 0 6 32,-2 0 0-32,-3-1-13 15,-5-9 13-15,-3-2 0 0,-8-5-1 0,-2 2 1 31,-3-6-2-31,1 2-7 0,4-3 8 0,1-1 1 0,4 1 0 16,4 2 0 15,0 0 0-31,5 1 2 0,1-4-1 0,2 2 0 0,1-4-1 16,0 0-1 15,0-8-7-31,0-3 6 0,-2-6-7 0,-1-7 8 0,4-3-8 16,1-4 8-16,3 5-8 31,4 2 9-31,4 6 0 0,4 8 1 0,5 6-1 15,5 10 0-15,0 2 0 16,8 3 0 0,1 0 0-16,0-2-7 0,2-4-4 0,0-5 3 15,0-4-4 1,0-1 11-16,0-1-5 0,2 0-3 15,10 2 8-15,-2-3-9 32,8 3-2-32,4-1 2 0,5-3 3 0,2 2 5 15,0-1-5-15,2 1 7 31,-2 3 0-31,2 3-1 0,-2 0 1 0,5 3 0 16,-1 6 0-16,5 2 1 31,-1 4-1-31,6 3 0 0,1 3 0 0,8 1 0 16,4 3 0-16,6 0 0 31,7 0 0-31,6 0 1 0,2 0 1 0,-2-4-2 0,-1 0 2 16,-5-2-1 15,-4 2 0-31,-3-2 0 0,0 1 6 0,1 4-7 0,-3-2 0 15,2 1 0 17,1 1 0-32,-1-3 0 0,0-2 0 0,-2-2-1 0,-2-2 0 15,-4 0 1 16,-5 1 0-31,-2 2-2 0,-5-2 1 0,-1 4-1 0,-2 1 1 16,1 2 0-16,1-1 1 31,1 3 1-31,2 0-1 0,1 0 0 16,-3 0 0-16,3 0 0 0,-1 0 0 31,-2 0-1-31,1 0 1 0,-1-5-1 0,3-4-8 0,0 3 8 16,-3-1-1 15,3 1 2-31,-3 2 0 0,-4 0 0 0,0 1 6 0,-3 3-6 15,1 0 1 17,-2 0 0-32,1 0 1 0,0 0 0 0,0 0 8 0,-2 0-9 15,-4 0 6-15,0 0 2 31,-5 0-1-31,-3 0-6 0,1 4 9 0,-3 3-3 16,4 3-7 15,-1-1 8-31,1 4 3 0,-4 1-12 0,1-2 0 0,-4-3 7 0,-3 2-6 31,-6-3 10-31,-1-2-11 0,-3 2 2 0,-1 2 11 16,2 2 0-16,-1 4 2 31,-1 2 2-31,1 4-2 0,-1-1-9 0,2 0-6 16,0 3 9-16,1-2-9 31,-1 0 1-31,0 0 9 0,-4-1-10 0,0-3 1 16,0 1 9-16,0 1 5 31,-4 3 7-31,-9-2-5 0,-3 2 8 0,-1-3-3 15,3 0 0-15,1-4-3 32,2-2 0-32,1-3-19 0,2 2 1 0,3-5-1 0,1 0 0 15,2-4 1 16,0 1 0-31,0-1 0 0,-4-3 1 0,2 5-1 16,-2 0-1-16,-3 2-55 0,-11 4-53 31,1-1-129-15,-2-2-419-16</inkml:trace>
  <inkml:trace contextRef="#ctx0" brushRef="#br0" timeOffset="24753.4159">2752 11048 836 0,'0'0'331'15,"0"0"-237"1,0 0-7-16,0 0 67 0,0 0-16 0,0 0-69 16,0 0-52-16,0 28-17 31,9 7 0-31,4 7 9 0,-1 6-7 0,1-2 13 15,-4-4-5 1,-2-6-9-16,-3-8 1 0,-4-5 11 16,3-7-7-16,-3-8 4 31,0-5-9-31,0-3 8 0,0 0-8 0,0 0 0 15,0-6-1 1,0-18-15-16,0-12-2 0,0-9 1 16,0-6 9-16,0 3-3 15,8 8 0 1,3 9 9-16,7 12-12 0,0 7-1 0,1 8-3 15,4 4 7 1,2 2 1-16,0 20 9 0,-1 6 12 16,-2 4 1-16,-4 0-7 31,-3-4-6-31,-4-6-45 0,3-11-122 0,-7-10-123 15,-3-1-322 17</inkml:trace>
  <inkml:trace contextRef="#ctx0" brushRef="#br0" timeOffset="25001.43">3064 11082 212 0,'0'0'209'16,"0"0"-105"15,0 0-1-31,0 0 30 0,0 0-24 0,92 105-44 0,-88-103-49 16,1-2-16-1,-1 0 7-15,-4-13 41 0,0-6 68 16,0-7-41-16,0-2-17 31,-4 1 3-31,-10 8-10 0,0 1-18 0,2 5-16 16,-2 6-17-1,3 3-69-15,5-4-201 0,0 0-13 16,4-1-249-16</inkml:trace>
  <inkml:trace contextRef="#ctx0" brushRef="#br0" timeOffset="25287.4464">3131 10928 199 0,'0'0'202'0,"0"0"-68"0,0 0 34 0,0 0-34 16,0 0-27-16,0 0-36 15,96 127-21-15,-83-101-18 31,-1-2 3-31,-6-7 14 0,-2-4-14 0,-1-5 10 16,-3-6 21 15,0 0-12-31,0-2-10 0,0 0-18 0,0-8 1 0,0-16-27 16,0-7-9-16,0-2 8 31,0-3-11-31,0 3 11 0,2 9-8 0,6 6 0 0,4 6 2 47,1 10-9-47,1 2 3 0,1 0 13 0,-1 20 4 0,-1 6 14 0,-2 6-18 31,0 17-23-31,0-11-111 0,-4-7-212 0</inkml:trace>
  <inkml:trace contextRef="#ctx0" brushRef="#br0" timeOffset="25640.4666">3512 10999 641 0,'0'0'503'0,"0"0"-425"0,0 0-52 15,0 0 55-15,0 0 31 16,0 0 16 0,0 0-58-16,0 0-43 0,128-37-6 15,-82 12-21-15,-11 0-162 16,-8 7-578-16</inkml:trace>
  <inkml:trace contextRef="#ctx0" brushRef="#br0" timeOffset="26268.5025">3802 10287 892 0,'0'0'228'0,"0"0"-110"0,0 0 31 16,0 0-18-16,0 0-76 31,0 0-48-31,33 114 2 0,16-30 7 0,15 38 9 16,17 41 4-16,0 7-15 15,-17-26-2-15,-18-41 1 0,-21-51 6 16,-2-18-16-1,-2-1 6 1,0-2-9-16,-1-4-17 0,-11-12-99 0,-7-8-136 16,-2-7-340-16</inkml:trace>
  <inkml:trace contextRef="#ctx0" brushRef="#br0" timeOffset="26739.5294">3844 10931 727 0,'0'0'276'0,"0"0"-165"16,0 0 24 0,0 0 18-16,0 0-68 0,0 0-77 0,0 0-8 15,83-77 0 1,-35 47 5-1,6-1-5-15,-2 0 1 0,-8 3-1 0,-5 3 1 32,-7 6-1-32,-10 3-6 0,-8 4 4 0,-5 3 2 15,-5 7 0 1,-2 2 1-16,0 0-1 0,0 12 1 15,5 15 0-15,3 5 9 16,-1 2-4 0,5-3-6-16,-2-8-1 0,1-7-5 15,-1-5-1-15,-1-9-1 16,-3-2 7-16,2 0-6 15,-6-19-32-15,0-8-23 16,-4-6-37 0,0-3-62-16,0-2-1 0,0 2 66 0,0 5 59 15,0 8 37 1,0 9 9-16,0 10 19 0,0 4 55 15,11 5 27 1,5 18-32 0,2 0-31-16,-2-1-29 15,-1-4-18-15,-1-9-89 0,-7-9-101 0,-1-4-45 31,-6-13-80-31</inkml:trace>
  <inkml:trace contextRef="#ctx0" brushRef="#br0" timeOffset="27038.5466">4417 10515 168 0,'0'0'240'0,"0"0"-72"16,0 0-28 15,0 0-23-31,84 118-3 0,-64-85-22 0,-1-7-25 0,-9-9-8 16,-3-4-14-1,-3-9-22-15,-4-4-7 0,0 0 4 16,0-4-5-16,0-18-15 31,-2-12-25-31,-2-6-9 0,4-3-27 0,0 2 14 16,0 6 34-1,0 11 12-15,10 12 1 0,7 12 3 16,3 0 50-16,-1 14 7 31,2 13-8-31,-2-2-26 0,2 1-14 0,-3-6-12 0,9-11-95 16,-8-8-156 15,-3-1-265-31</inkml:trace>
  <inkml:trace contextRef="#ctx0" brushRef="#br0" timeOffset="27329.5632">4831 10274 424 0,'0'0'208'0,"0"0"-82"0,0 0 28 16,0 0 37 0,0 0-35-16,0 0-41 0,0 0-24 15,-29 10-12-15,29 11-27 0,0 6-18 31,0 9-20-31,4 1-4 0,10-1 3 0,-1-1-11 16,0-5-1 0,1-8 0-16,-1-8-1 0,2-6-1 15,1-7 0-15,5-1 0 31,3 0-36-31,3-12-30 0,13-30-61 0,-5 4-145 16,-6-2-397 15</inkml:trace>
  <inkml:trace contextRef="#ctx0" brushRef="#br0" timeOffset="29348.6787">5268 10462 185 0,'0'0'288'0,"0"0"-185"0,0 0-47 0,0 0 36 31,0 0 4-31,0 0-36 0,0 0-22 0,8-9 17 32,0 5 32-32,0 0-12 0,-1 0-6 0,-1 0-11 15,3-1 3 1,3 2-22-16,-2 0-10 0,6-2-14 15,5 2-1-15,0-6-4 32,6 3 1-32,2-2 7 0,2-2 10 0,1 1 5 15,-3 2-6 1,2-1 0-16,-2 0-6 0,0 2-5 15,-2-3 1-15,2 3 11 32,-5 0-8-32,2 4-2 0,-1-3-7 0,0 1-3 0,0-2 0 15,1 2 6 16,1 0-6-31,-1 0 1 0,1 0 3 0,0-2-5 0,0 1-4 16,0-1 9-16,-1 4-4 31,-1-3 4-31,1 1 1 0,3 0-5 0,0 0 6 16,4 0 4 15,1-2-4-31,2 2 1 0,-2-1-2 0,-1 1-5 16,0 2-7-16,3 1 11 0,-1-1-11 31,3-1 6-31,3 3-6 0,-2 0 12 0,1 0-1 15,1 0-11 1,-3 0 7-16,-3 0 1 0,1 0-8 0,-3 0 11 16,0 0-11-16,4 0 5 31,-2 0 0-31,1 0 3 0,-1 0-9 0,1 0 1 15,-1 0-1-15,-1 0 2 32,-3 0-2-17,2 0 2-15,-2 0-1 0,2 0 0 0,-2 0 5 0,0 0-5 16,2-1 1-1,1-2 0-15,-1 2 0 0,2-2-2 16,1 3 1-16,-1 0 0 31,1 0 0-31,3 0 0 0,0 0 1 16,1 0-2-16,1 3 1 0,1 1-1 31,0 0 1-31,1-1-1 0,-1-1 1 0,-2 1-1 0,-2-2 0 16,-2-1 0 15,-3 2 1-31,-4-2-1 0,-6 0 0 0,-6 0 0 15,-6 0 1-15,-6 0 0 0,-5 3-1 32,-7 15-128-32,-19 0-119 0,-11 2-701 0</inkml:trace>
  <inkml:trace contextRef="#ctx0" brushRef="#br0" timeOffset="31796.8187">5404 10644 155 0,'0'0'255'0,"0"0"-148"15,0 0 14-15,0 0 48 16,0 0-15-16,-52 112-38 16,32-78-39-16,-2 4-2 31,0 0-13-31,-4 4-17 0,2 3-16 0,-5-1 3 15,-2 2 1-15,-2-2-18 16,-5 0 2-16,1 0 4 16,-6-1-7-16,1-2 15 15,-2 1-1 1,1 0-11-16,-1 1 4 0,0-1-4 15,0 2-11-15,5 0-6 32,-2 0 0-32,1-3 2 0,5-2-1 0,-1-3 10 0,3-4-10 15,-4 0-1 1,2 0 10-1,-3 1-10-15,0 1 0 0,1-1-4 0,-2 6 3 16,4 1 0 0,1 0-2-1,3 2 3-15,0-2 0 0,0 1-1 0,0-3-4 16,-2-3 4 15,1 2 1-31,-3-1-1 0,-1 0 2 0,-3-2 4 0,0 2-5 16,-1 1 0-1,-3-1 1-15,1 0 0 0,0 0-1 0,-1 0 0 16,3-2 2-16,-2-1 0 31,4-2-2-31,0-4 0 0,0 2 0 0,3-3 1 16,-1 0-1-16,0 0-1 31,0 1 1-31,1 0 2 0,-1 1-1 0,3 2-1 15,0 2 0 1,-1 3 1-16,1 1-1 16,-2 3 0-16,-4-2 0 0,1 1 7 15,1-2-7 1,-3 0-2-16,1-2 2 0,2 0 9 15,-1 1-9-15,2-3 0 32,1 0 0-32,-2-2 1 0,4 1-1 0,2-4 0 0,0 3 0 15,0-2 0-15,1 0 0 31,4 0 0-31,0 2 0 0,1-1 0 0,7-4 0 16,3 0 1 15,1-6-1-31,7 0-1 0,1-1-14 0,2-2 14 0,1 0 0 16,3 2-10-16,-3 1 11 31,1-2 0-31,0 3 0 0,-2 1 1 0,1 6-1 16,-1 1 1-16,0 0-1 0,2 0 0 31,-2-2 0-31,3-3 0 0,1-3-2 0,0-2 2 47,0 0-8-47,0-1 7 0,0 4-7 0,7 3 6 0,1 0 1 0,3 4 0 15,-1-2 1 16,-4-1 1-31,-1 0 0 16,-1-6 0-16,0-4-1 0,-1-5 2 0,0-2-2 0,-3-4 0 31,2 1-1-31,2-2-8 0,0 1 7 0,1 2 0 16,1 0-4-1,2 0 5-15,-2 0-7 16,3 1 7-16,-1 0-5 0,4-1 5 0,1 3 0 31,3-1 0-31,-1-2 1 16,2 2-1-16,6-2-9 0,2 0-1 0,6-3 2 31,2 1 2-31,3-1 6 0,4-1 1 0,2-1 0 16,1 2 0-16,-1-2 1 31,0 2-1-31,1-2 0 0,-3 2 0 0,-3-2 0 15,1 2 0-15,-3-3 6 32,0 0-6-32,1 0-1 0,-1 0-1 0,1 0 0 15,-3 0 1-15,0 0 1 31,-1-3-1-31,-1-2 0 0,-2 1 1 0,-2 0-1 0,-1-1 1 16,0 4 0 15,2-4 1-31,0 1 1 0,2 1-2 0,4-3-1 0,1-1 1 16,1 1-1 15,-1-2 1-31,-4 0-1 0,0 2 1 0,-4 3 0 0,-4-2 0 16,-1 4 1 15,-2-2 0-31,2 3 0 0,1-2 6 0,-2 0-7 0,2 0 0 15,0 2 0 1,-1 0 1 0,0 0 0-16,-2 0-1 0,1 0 0 0,-9 0 6 0,1 0-6 46,-4 0 1-46,-2 0-1 0,-2 0 0 0,-1 0 2 0,-2 0-2 0,0 0 1 16,-2 0-1 15,3 0 0-31,-3 0 0 0,0 0 1 0,0 0 11 0,0 0 21 16,0 0 24-16,0 0-3 15,0 0-24-15,0 10-30 16,0 2-35-16,-9 6-273 0</inkml:trace>
</inkml:ink>
</file>

<file path=ppt/ink/ink3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cm"/>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cm"/>
          <inkml:channelProperty channel="T" name="resolution" value="1" units="1/dev"/>
        </inkml:channelProperties>
      </inkml:inkSource>
      <inkml:timestamp xml:id="ts0" timeString="2022-12-05T06:53:03.486"/>
    </inkml:context>
    <inkml:brush xml:id="br0">
      <inkml:brushProperty name="width" value="0.05292" units="cm"/>
      <inkml:brushProperty name="height" value="0.05292" units="cm"/>
      <inkml:brushProperty name="color" value="#FF0000"/>
    </inkml:brush>
  </inkml:definitions>
  <inkml:trace contextRef="#ctx0" brushRef="#br0">10056 3354 405 0,'0'0'694'0,"0"0"-568"15,0 0-59-15,2 107 127 16,0-59 14-16,-2 6-63 15,3 2-57-15,-3 1-34 16,0-4-10-16,0 0 16 16,-3-3 9-16,-17 2 11 15,-9 2 8-15,-11 4-6 16,-13 5-32-1,-10 6-15-15,-10 4-13 0,-10 1-12 16,-8 0 4-16,-5-7 1 31,-22 1-7-31,-22-6 9 0,-30-8-17 0,-8-10 1 16,3-15 11 15,5-2-6-31,3-3-6 0,-11 5 12 0,-5 0-6 0,-2 0 0 0,6 1 4 16,0-3-8 15,7-3-1-31,0-2 2 0,7-5-3 0,7-3-10 0,0-5 8 15,1-6-8-15,7-3-2 32,5 0-7-32,28-3 11 0,24-6-7 0,22-1 4 15,1 0-3 1,-12-2 2-1,-11-3-7-15,-17 3-17 0,6 4-26 0,-1 4 10 0,5 4 2 32,2 0 11-32,1 3 8 0,2 15 6 0,2 1 9 15,1 2 3-15,5-2 7 31,5 0 5-31,6-7 0 0,10-6 0 0,7-5-5 16,8-1 6-16,9 0-1 31,1-11-9-31,6-9 4 0,1-6-5 0,3-5 5 16,2-2 6-16,0-4-6 31,2 1 6-31,4-1 0 0,-2 0 0 0,2 1 0 16,0 1 0-16,0-2 0 31,0 5 1-31,1 4-1 0,-3 4 1 0,1 8-1 0,0 6 12 15,-1 3-5 17,0 6-7-32,3 1 0 0,-1 0 0 0,4 0 0 0,-2 0 0 31,0-2 1-16,-4-5-1-15,-2 0 0 0,-2-3 0 0,0 1 1 0,0 2-1 16,2 0-1 0,0 1-11-16,4 2 2 0,-4 1-7 15,2 3-6-15,3 0 21 16,4-1 1-1,2 1-7-15,5 0 8 0,3-1-1 0,3-1-8 16,2-1 0-16,-3 0-1 31,-2-2 8-31,1 0-4 0,-7 0 6 0,3-1 0 16,-3 2-1-16,3 1 2 31,3-2-2-31,0 1 1 0,4-3-11 0,4-8-33 16,0-6-19-16,0-4 12 31,0-10 17-31,10-10 6 0,13-11 12 0,12-11 6 15,13-7 3-15,12-7 1 16,17-4 5 0,25-16-5-16,31-9-1 0,33-11 6 15,15 0-1-15,2 10-8 0,2 17-2 31,-13 22-1-31,-5 14 12 0,-4 16-1 0,-7 8 2 16,-2 8-6-16,4 5-3 31,-4 7 8-31,-9 10 0 16,-10 4 1-16,-6 0 8 0,-4 8-6 0,0 5-2 31,-1-6 1-31,-18 1 0 0,-25-1 1 0,-18-3-1 16,-7-1 6 15,8 5 2-31,15 1-9 0,10-4 1 15,2 0 0-15,5-5 0 0,0 0 5 0,2 0-6 32,-1-12 10-32,4 1-9 0,-3 0-1 0,2-2-6 0,2 4 6 15,2-2 1 16,0 5-1-31,-4 5 0 0,-1 1 0 0,-9 0 0 0,-5 0 0 16,-4 0 0 0,-4 4-1-16,-3-3-6 0,-1-1-1 15,-2 0 8-15,-1 0 0 31,-5 0 0-31,-3 2 4 0,-2 2-3 0,-4 0 0 16,-3 2 0-16,-4 0 5 31,-2 0-6-31,0 3 3 0,-5-1 0 0,3-3-2 16,-3 2-1-16,3 0 1 0,-2 1 8 31,2 2-9-31,-2 3 3 0,1-3-3 0,-1 1 1 16,-3 2 0-16,2-1 0 31,3 0 0-31,1-2 5 0,6 0-5 0,4-2 0 15,0 2 8 17,-1-2-9-32,1 2 2 0,-5-2-2 0,-1-2 1 0,-6 0-1 15,-7-2 0-15,-8 0 1 31,-6-2-1-31,-10-2 1 0,-7 2 0 0,0-2-1 16,-6 0 9-16,2 0 7 0,-2 2 10 31,0-2-15-31,0 0-10 0,0 0 6 0,0 0-7 16,0 0 9-16,0 0-2 15,0 0 5-15,0 0 16 16,0 0 4-16,0 0 2 16,0 0-4-16,0 0-17 15,-16 0-13-15,-2 0-129 16,-6 4-387-16</inkml:trace>
  <inkml:trace contextRef="#ctx0" brushRef="#br0" timeOffset="3896.2229">4018 10018 977 0,'0'0'186'0,"0"0"-154"15,0 0-25-15,0 0 8 16,0 0-4-16,117 10 13 16,-74-4-1-16,4 0-7 15,5-2 17-15,5 1-16 0,6-5-6 16,1 0-3-16,7 0 7 15,8 0-9-15,5 0 8 32,8 0 8-32,-1-6-21 0,3-3 12 0,-3 3-5 15,5 0 0 1,17 4-8-16,23 2-11 0,-9 0 11 15,-13 0 73-15,-16 0-2 47,-18 0-7-47,9 4-27 0,11 0-13 0,1-2-5 0,-5 0-17 0,1-2 11 16,-1 0-13-1,-5 0 10-15,-3 0-3 0,-13 0-1 16,-7 0-4-16,-16 0-1 16,-4 0-1-1,-9 0 1-15,-3-2 0 0,-1-6-1 0,6-2 8 16,3-2-2-16,6-4-5 31,8-2 8-31,6-2-1 0,7-2 13 0,0-1-7 16,5 4-8-16,-2 2 0 31,2 3-6-31,-1 5 0 0,4 0 4 0,2 1-3 15,2 1 8-15,4-1 1 32,5-2-4-32,-3-3 2 0,2 4 3 0,-5-1-3 15,-3-1-7-15,-4 3 0 31,0 2 11-31,0 2-5 0,0 2 11 0,2 0-11 16,2 2-7-16,0 0 7 31,0 0 5-31,0 0-10 0,-3 0-1 0,-2 0 0 0,-5 0-1 16,1 0-8-1,-1 0 8-15,1 0 1 16,0 2 0-16,-3 4-1 0,-5 2 1 16,-3-2 0-1,-5 2 5 1,-7-2-6-16,-9-2 0 0,-5-1 9 0,-13-2-9 15,-8 1 1 1,-8-2 0-16,-3 2 0 0,-5-2 10 16,-5 18-11-16,-15 0-17 31,-13 6-352-31</inkml:trace>
  <inkml:trace contextRef="#ctx0" brushRef="#br0" timeOffset="5329.3049">4795 11139 373 0,'0'0'351'0,"0"0"-175"16,0 0-115-16,0 0-34 15,0 0 17-15,0 0 18 0,0 0-9 31,20 0-9-31,0 0-17 0,5 4 18 0,10 0 0 16,7 2-6 0,10 3-5-16,8-2 6 0,7-1-14 15,9 0-5 1,4-2 16-16,5-4-13 0,4 0-11 15,2 0 0-15,4 0-6 32,4 0-6-32,19-3 6 0,21 2 61 0,21 1-4 15,2 0-21-15,-10 0 12 31,-34 8 17-31,-33 0-31 0,-22-2-15 0,-6 3-10 16,12-2-1-16,11 5 4 31,11-2-10-31,1 2 6 0,-1-3 5 0,1-3 2 0,-1-1-9 16,-2-3-1 15,3-2 1-31,-3 0-11 0,0 0 12 0,0 0-14 0,3 0 12 16,-1 0-6-1,-3 0-6-15,4-4 3 16,-5 1 3-16,-2-1-1 0,-5-1-4 15,-5-1 4 1,2 2-3-16,-2 0 12 16,0-2-12-16,2 2-2 0,-4 2 6 15,3 0-6 1,-5 2 10-16,0 0-9 0,1 0 6 15,-3-2-7-15,2 2 0 32,-3-3 0-32,7-1 1 0,-4 1 7 0,3-2-7 0,1-2 6 15,1 1-7 16,-2 0 0-31,-1 0 0 0,-3-1 1 0,-6 1 0 0,-9 2 0 16,-6 1 0 15,-3-1 0-31,-7 1-1 0,-2 0 0 0,-3-1 1 0,-2 2 1 16,-3 0-1 15,-7 0 0-31,-2 0 2 0,-4 2-2 0,-3-2 0 0,-4 2 7 16,-5 0-8 15,-1 0 9-31,-3 0-9 0,0 0-15 0,-5 0-128 0,-13 14-206 0,-1-1-712 15</inkml:trace>
  <inkml:trace contextRef="#ctx0" brushRef="#br0" timeOffset="8786.5026">15586 10204 833 0,'0'0'337'16,"0"0"-240"-16,0 0-63 15,0 0 8-15,0 0 60 16,0 0-13-16,0 0-15 15,2 0-20 1,2 0-21-16,6 0-14 0,3 0 7 0,9 0 14 31,5 3 15-31,6 2-22 0,5 0-4 0,0 0-12 16,7 4 1-1,1-2-3-15,3 2-1 0,5-2 4 16,6 1-18 0,3-1 15-1,1-1 3-15,5 0-12 0,0-3 11 0,0 0-3 16,5-3-13-16,1 1 8 31,6 2-3-31,6-1 31 0,2-1 6 0,3 2-15 16,-2-3-11-16,-1 0 11 15,-4 0 12 1,-6 0-19-16,-6 0-6 0,-3 0 0 0,-2 0 1 15,-2 0-7-15,0 0-9 32,-2-3 2-32,-4 0-1 0,0-4 5 0,-6 4-6 15,-5-3 1 1,-6 0-1-1,-8 2 14-15,-8 0-14 0,-8 1-1 0,-3 2 0 16,-7 1 1 0,-2 0 0-1,-7 0-77-15,0 0-142 0,-20 8-492 0</inkml:trace>
  <inkml:trace contextRef="#ctx0" brushRef="#br0" timeOffset="10109.5782">16361 11551 371 0,'0'0'221'0,"0"0"-49"15,0 0-18-15,0 0 5 0,0 0-7 16,0 0-20 0,0 0-27-16,-7 0-34 0,7 0-7 15,0 0-9-15,0 0-5 16,0 0-15-16,0 0-23 15,0 0-12-15,14 0 0 16,10 0 32-16,5 0-4 16,10-1-8-16,5-5 20 15,5-1 17 1,8-4-16-16,11-1 5 0,7-2-7 15,10-4-5 1,4 0-8-16,5-2-5 0,-1-1 1 16,-1 6-9-16,-5-1-1 0,-3 2-5 31,-1 4 5-31,-5 1-11 0,-4 3 6 0,1 4-6 15,-1 2-1-15,-1 0 0 32,1 0 7-32,-7 0 5 0,-4 0-12 0,-4 0 0 15,-8 0-1-15,-6 0 2 31,-7 0 0-31,-7 0-1 0,-7 0-11 0,-3 2-48 0,-8 10-115 47,-5 1-186-47,-8 3-294 0</inkml:trace>
  <inkml:trace contextRef="#ctx0" brushRef="#br0" timeOffset="13443.769">14755 9288 697 0,'0'0'282'0,"0"0"-200"15,0 0-50-15,0 0 71 16,0 0 20-16,0 0-23 15,0 0-35 1,0 0-1-16,0-1 2 0,0 1-10 16,0-3-9-1,0-1 0-15,0-2 5 0,0-2-12 16,-9-2-26-1,0-2 11-15,0-2 8 0,-2 0-10 16,0-2 5-16,-4 0-3 16,3-2-1-16,-2 1 7 15,-3-2-7-15,-1 1 7 16,-7-1 0-1,-2 0 3-15,-1-2-12 0,-3 3-2 16,0 1-3 0,2 0-3-16,0 4 4 15,2 0 1-15,0 4-8 0,-2 0 18 0,2 1 0 31,-4 4-4-31,-2 0-10 0,-3 0 1 0,-4-1 0 16,0-1-1-16,0 4 3 31,0-3-5-31,1 1 2 0,2 1 3 0,3 0-11 16,3 3 2-16,4 0 3 31,-2 0-4-31,5 0-7 0,-2 0 1 0,1 0 5 16,0 6-6-16,1 0-1 31,-1 4 0-31,1-2 0 0,-1 4 0 0,-1 0 0 15,3 1 0-15,1 0-1 0,0 1-1 32,4-1 2-32,3 0-2 0,-3-3 2 0,7 2 0 15,-4-1 10-15,7-4-3 47,-3 2 1-47,4-4 4 0,-2 2-3 0,3-4-3 0,-1 1 1 0,3-1 6 16,-4-2-4-1,6 2 0-15,-2-3-1 0,2 2-7 16,0-2 5-16,2 0 2 31,-3 0-7-31,1 1-1 0,0 2 0 0,0-1 0 0,0-1 1 16,-2 2-1-1,0-1 1 1,-2 2-1-16,2 0-2 0,-4 0 1 15,0 2-16-15,-1 0 16 32,-2 2-2-32,0-1 3 0,0 2 0 0,-2 1 0 0,1 0 0 15,-1 3 0-15,2-6 0 31,-1 3 6-31,4-4-5 0,1-2 0 0,0 0 0 16,5-2 5-16,-1 0-4 31,3-2-1-31,-2 2 0 0,0 0-1 0,0 0-5 0,0-2 5 16,0 0 0 15,2 0-21-31,0 0-4 0,0 0 7 0,0 0 12 0,0 0 5 16,0 3 1-16,0-3-1 31,0 0-8-31,0 1-1 0,0-1-3 0,0 0 7 15,0 2 1-15,0-2 5 32,0 0 1-32,-2 0 0 0,2 3 12 0,-5-2 4 15,-1 5 2 1,-4 0-13-16,-1 2-4 0,1 0 4 15,0 1-5-15,-1-2 9 16,3 0-10 0,-4 4 0-16,5-3-5 0,-1-2 4 15,3-2 1-15,3 0-1 16,-1-1 1-1,1-3 0-15,2 1 0 0,0-1 0 0,0 0 0 16,0 0 0-16,0 2 0 16,0-2 0-1,0 3-35-15,0 4-145 0,0 24-155 16,0-4-182-16,0 0-134 31</inkml:trace>
  <inkml:trace contextRef="#ctx0" brushRef="#br0" timeOffset="13878.7939">13246 9276 453 0,'0'0'353'16,"0"0"-114"-16,0 0-38 15,0 0 35 1,0 0-32-16,0 0-52 0,0 0-66 15,-46 8-40-15,30 4-2 16,1 2-1 0,-4 4-34-16,-1 5-9 0,-2 7 0 15,2 2 1-15,0-1 5 16,0 0 1-1,4-5-7-15,5-6 0 0,1-3 7 0,2-4-6 16,2-3 0 0,4-4-1-16,-1-4 1 0,3 0 5 15,0-2-6-15,0 0-10 16,0 0-8-16,0 0 0 15,0 0-13-15,11 0 9 16,10 4 20-16,8 0 2 16,6 2 1-16,5 2-1 31,9 2-4-31,22 11-127 0,-13-2-267 0,-8 1-497 0</inkml:trace>
  <inkml:trace contextRef="#ctx0" brushRef="#br0" timeOffset="16595.9493">16406 11332 614 0,'0'0'250'16,"0"0"-159"-16,0 0-13 0,0 0-3 15,0 0 35-15,-78 115-8 16,46-82-2-16,-3 3 17 31,-7-1-50-31,-3 4 38 0,-5 2-19 0,-2-1-21 16,-4 0-2-1,0-4 3-15,-2-2 2 0,-1-3-18 16,1 0-14-1,-5-2-11-15,-1 4 7 0,-4 1-21 16,-3 2-1-16,0 3 12 31,-5-1 0-31,3-1-1 0,-4-3-12 0,2-1 3 16,0-3-12-16,1 0 2 31,0 0 11-31,-2 2-13 0,3-2 0 16,-5 1 2-16,-2-2-2 0,-3 1 1 31,-2 0 8-31,-2 3-8 0,1-1 0 0,3 0-1 0,3 2 9 15,2 2-9 17,4 6-6-32,3 2 6 0,2 4-6 0,1 4-3 0,-2 3 9 15,-1-5 0 1,-2-4 6-1,-6-4-6-15,2-6 1 0,-6-6 5 0,2-6 0 16,0-5-5 0,2-8 12-16,4-5 0 0,3-6-5 0,7 0 8 15,5-6-8-15,7-12-8 31,2-4 15-31,1-2-15 16,4-4 0-16,-1-2 0 0,-2-2 0 31,2 0 0-31,-1-3 0 0,-4 1 0 0,3 1 1 0,-4-2 0 16,-1-1-1-16,0-2 0 31,-1 0 0-31,-3-2 0 0,3 2-6 0,-6 0 5 16,1 3 0-16,-2 4 1 31,-1 2-1-31,-1 3 1 0,-2 2 2 0,4 4-1 15,-2-2 0-15,1 0-1 32,-1 0 0-32,1-4 5 0,-1 2-5 15,1 1 0-15,-1-2 1 0,2 2-1 16,-3 1 0-1,-2 3-1-15,1 1 1 0,0 1-7 0,2 2 6 16,1-2-3 15,5 2 4-31,3-1 0 0,2-3 5 0,1 2-5 0,4 2-8 16,-2-1 8 15,6 3-2-31,-1 3 1 0,1-3 1 0,-1 5 0 0,1 0-1 16,-4 1 2 15,0 0-1-31,1-1 0 0,-2-2 1 0,2 0-1 0,-2-5-1 15,2 0 0-15,2 1 1 0,3-2 1 32,5 1 0-32,-1 2 2 0,1 1 2 15,0-1-4-15,1 0-1 0,-1-5 0 31,-7-4 6-31,1-7-6 0,-7-3 0 0,0-4-1 16,-2-3 1-16,-2-6 0 31,4 1 0-31,2-3-1 0,6 6-1 0,6-2-5 16,4 6 5-16,5-3 2 31,2-1-2-31,1-1 0 0,4 1 2 0,0-1-2 16,3 7 1-1,4 8-7-15,5 4 8 16,3 10-15-16,2 10 13 0,3 3-17 15,0 0-37-15,0 0 3 0,6 1 10 16,9 17 28 0,5 7 14-16,2 7 1 0,1 8 0 15,3 4 0-15,-1 4 5 31,0 4-5-31,-2 2 0 0,4 3 1 0,-4-2 0 16,-1-6 6-16,-4-6-7 31,-5-14 0-31,-6-11 0 0,-3-8 2 0,-2-6-2 0,-2-2 1 16,0-2 7 15,0 0-2-31,0 0 1 0,0-2-6 0,0-15 8 0,-6-12-9 16,-10-9-1 15,-1-6 1-31,-4-4-6 0,2-4 5 0,1 1-5 0,1 1-1 15,2 4 7 17,7 6-6-32,-2 6 5 0,8 7 0 0,0 10-5 0,2 7-2 15,0 4-3-15,2 4-9 31,16 2 13-31,6 0 1 0,10 0 6 0,2 10 0 16,4 6 0-16,3 4 1 31,-2 0 9-31,-1 0-9 0,-4 0-1 0,-5-4 1 16,-2 0 1-16,-4 0-1 31,2 1 0-31,-1 4-1 0,16 19-99 0,-8-1-296 0,-5-6-724 0</inkml:trace>
  <inkml:trace contextRef="#ctx0" brushRef="#br0" timeOffset="19923.1392">13021 9182 67 0,'0'0'259'0,"0"0"-106"16,0 0-35-16,0 0-21 16,0 0 27-16,0 0 31 0,-16 10-38 15,14-10-10-15,0 0-3 16,0 0 17-16,0 0-11 31,-3 0-18-31,1 0-9 0,-2 0-22 0,-2 0 6 16,0 0-23-1,-3 0-6-15,-1-2-20 0,1-2-9 16,3 2-3-16,-2 2-5 15,3 0 0-15,5 0 6 16,2 0-6-16,0 0-1 16,0 4-8-16,0 15 8 15,0 8 0-15,5 5 19 16,-1 3 2-1,-1 4-2-15,-3 2-2 0,0 3-10 16,0 25-7 0,-14-10-139-16,-5-9-498 0</inkml:trace>
  <inkml:trace contextRef="#ctx0" brushRef="#br0" timeOffset="23536.3462">3777 14602 702 0,'0'0'185'15,"0"0"-98"1,0 0-2-16,0 0 22 0,0 0-7 15,0 0-30-15,0 0-27 16,13 0-12-16,-1 0 3 16,3 0 52-16,6 0-25 15,3 0-11 1,7 4 8-16,5 2-7 0,8-4-11 15,10 2-10 1,8-4-5-16,11 0 12 0,8 0 4 0,8 0-5 16,5 0-8-1,3 0-4 1,4 0-15-16,4 0 2 0,1 2 2 0,2 8 0 15,-2 1 2 1,17 8-3-16,-11-2-12 16,-4 2 33-16,-1-1 24 0,-22 1-33 15,4-4-14 16,-9-1 9-31,-11-2-19 0,-9-3 0 0,-14-3 0 0,-13-2 1 16,-12-3-1 0,-7 2 8-1,-9-3-8-15,-7 1-53 0,-19 2-96 0,-8 3-424 0</inkml:trace>
  <inkml:trace contextRef="#ctx0" brushRef="#br0" timeOffset="24798.4184">3915 15839 750 0,'0'0'274'16,"0"0"-169"-1,0 0-26-15,0 0 5 0,0 0 0 16,0 0 38-16,0 0-13 15,16 10-34-15,-14-10-33 16,0 3-9-16,1-1-6 16,5-1-11-1,5 3-10-15,7 2 14 0,5 1-2 16,6 0-5-1,3 0-4-15,7 0-1 0,0-1 7 16,7 0 3-16,4 1-1 31,9-4-1-31,3 0 5 0,10-3 1 0,8 0 0 0,10 0 8 16,1-3-5 15,0-3 5-31,-5-1-14 0,-3 1-4 0,-8 2-1 0,1 2-10 16,-2 2 1 15,4 0 5-31,1 0-5 0,-1 0-1 15,2 0 1-15,3 0-1 0,-1 6 13 0,-3-3-2 32,-10 2-1-32,-9-4-3 0,-8 2-8 0,-7-3 2 15,-7 1-2-15,-5-1 8 31,-6 3-7-31,-10-3 8 0,-9 0-8 0,-7 1 10 0,-1-1 4 16,-2 0 9 15,0 0 14-31,0 0 8 0,0 0-13 0,0 0-11 0,0 0-6 16,0 0-16 15,0 0-26-31,0 13-134 0,-5-2-188 0,-11 10-765 0</inkml:trace>
  <inkml:trace contextRef="#ctx0" brushRef="#br0" timeOffset="28345.6213">18075 13944 1358 0,'0'0'303'0,"0"0"-220"16,0 0 2-16,0 0 49 15,0 0-58-15,0 0-43 0,29 115-8 16,-19-55 8-1,-2-2 9-15,-4-6-4 0,-4-12-2 16,0-12-23 0,0-10 9-1,0-10 5-15,0-4-5 0,0-4-9 0,0 0-3 16,0 0-10-1,0 0-13-15,0-13-15 0,0-10 11 16,0-9 4 0,0-6 0-16,0-5 11 0,0 6 2 15,9 5-2-15,2 7-8 31,3 10-5-31,-4 8 3 0,6 7-1 0,2 0 3 16,0 22 8 0,1 15 2-16,0 6 16 0,-4 1-7 0,-6-5 6 15,-2-7-13 16,-3-12 8-31,-4-10-10 0,2-8 0 0,-2-2-18 0,0 0-5 16,0-9-13-16,0-18-2 47,0-11 14-47,0-10 15 0,0-2 8 0,0 2-6 0,2 5-1 0,6 11 8 15,0 10 0-15,3 12-7 32,3 6-9-32,1 4 4 0,6 0 1 0,-2 10 11 15,4 11 12-15,-1 2-11 16,1 2-1 15,-2-1-9-31,2-6-119 0,-1-5-143 0,10-13-90 0,-8-3-41 0,-4-15-13 16</inkml:trace>
  <inkml:trace contextRef="#ctx0" brushRef="#br0" timeOffset="28646.6385">18627 13839 325 0,'0'0'348'0,"0"0"-35"0,0 0-57 0,0 0 3 0,0 0-117 0,0 0-78 16,0 0-40-1,-83 141-23-15,83-100 50 0,0-7-16 16,3-11-35-16,11-4-3 16,-2-9-5-1,5-3-4-15,-4-7-30 0,3 0-42 0,-3 0 49 16,0-21-8-1,-2-6-21-15,-2-6-15 0,-3-3 26 16,-4 1 5-16,-2 7 20 31,4 6 28-31,-4 10 9 0,0 10 79 0,4 2 17 16,2 0-56-1,7 16-48-15,3 6 46 0,5 6 5 16,-2-2-18-16,4 0-34 16,4 1-117-1,-6-5-122-15,-7-9-410 0</inkml:trace>
  <inkml:trace contextRef="#ctx0" brushRef="#br0" timeOffset="28818.6484">18804 14007 68 0,'0'0'828'0,"0"0"-740"0,0 0-9 0,0 0 24 15,0 0-9 17,0 0-55-32,137-97-18 0,-106 77-21 0,-2-2-44 0,0-6-77 15,-10 6-153 1,-9 4-85-16</inkml:trace>
  <inkml:trace contextRef="#ctx0" brushRef="#br0" timeOffset="29008.6591">18924 13747 195 0,'0'0'356'0,"0"0"-51"0,0 0-25 0,0 0-49 16,0 0-75 15,0 0-99-31,0 0 3 0,-20 133-8 0,35-91-17 0,3-2 21 16,0-5-39-1,-1-8-11 1,2-4 5-16,-6-9-11 0,0-6-87 0,0-8-145 31,-4 0-175-31,-7-12-451 0</inkml:trace>
  <inkml:trace contextRef="#ctx0" brushRef="#br0" timeOffset="29410.6822">18916 13591 857 0,'0'0'156'0,"0"0"-94"31,0 0 94-31,0 0 31 0,0 0-41 0,103 129-46 0,-71-71-4 16,-1 3-14 15,-6-2-42-31,-4-7-5 0,-5-8-6 0,-5-11-19 0,-4-13 7 16,-5-10 9 15,0-6-13-31,-2-4-11 0,0 0-2 0,0 0-19 0,0-10 5 16,3-14-28-1,-3-10 33 1,2-7 3-16,3 1-33 0,-1 5 2 0,2 5 15 15,1 13 16 1,0 7-4-16,4 6-13 16,-2 4 2-16,2 0 21 0,2 8 12 0,0 12 71 31,1 4-39-31,-1 8-15 0,5 26-29 0,-3-5-207 15,-5-5-786-15</inkml:trace>
  <inkml:trace contextRef="#ctx0" brushRef="#br0" timeOffset="33714.9284">17399 15899 950 0,'0'0'382'16,"0"0"-205"-16,0 0-31 0,0 0 39 31,0 0-41-31,0 0-59 0,0 0-46 0,-8 0-14 15,8 0-7 1,0 0-6-16,0 0-12 0,0 0 2 16,0 0 7-16,0 0-9 31,0 0 8-31,0 0-7 0,0 0 0 0,0 0 0 15,0 0-1 1,0 0 0-16,0 0-1 0,0 0-14 16,-2 0-28-16,-1 0-65 15,-1 9-276-15</inkml:trace>
  <inkml:trace contextRef="#ctx0" brushRef="#br0" timeOffset="34255.9594">17447 16058 1234 0,'0'0'355'0,"0"0"-247"46,0 0-3-46,0 0 15 0,0 0-45 0,0 0-50 0,6 138-6 0,1-86 3 16,-1-3-2 15,-2-9-20-31,-1-9-9 0,-3-8-21 0,0-8-75 0,0-6 2 16,0-7-44 15,-7-2 22-15,-8 0-51-16,-1-18-34 0,-3-8 48 0,2-2 105 0,2-2 24 0,8 5 33 31,5 8 64-31,2 5 40 0,0 3-1 0,20 7 18 15,11 2 14-15,3 0-39 0,3 0-48 32,2 12-3-32,-4 6 5 0,1 0-15 0,-5 1-34 15,-5-3 15-15,0-1 20 31,-9-4-36-31,-5-5-60 0,-2-4-108 0,-5-2-136 16,-5-12-71 0,0-6 53-16</inkml:trace>
  <inkml:trace contextRef="#ctx0" brushRef="#br0" timeOffset="34434.9695">17640 16066 230 0,'0'0'510'0,"0"0"-328"0,0 0-26 31,0 0 47-31,0 0-13 16,0 0-109-16,0 0-81 0,-8 0 0 0,25 26 13 31,1 6 26-31,-1 6 49 0,2-2-40 0,-4 0-13 16,-1-5-31 15,-1-8-4-31,-2-2-135 0,-2-7-137 0,-5-7-332 0</inkml:trace>
  <inkml:trace contextRef="#ctx0" brushRef="#br0" timeOffset="34894.9955">17825 16043 403 0,'0'0'354'0,"0"0"-227"0,0 0-91 0,0 0 95 0,0 0 49 0,0 0-70 16,0 0-45-16,56 111 14 15,-45-81 9 1,0 3-41-16,-2-6-9 0,-2-3-3 16,-3-2 1-16,0-6-7 0,-4-1-1 31,0-6 3-31,0-1-6 0,0 1 10 0,0-4-18 15,0 2-5 17,0-4-5-32,0 0 2 0,0-3-7 0,0 0 5 0,0 0 3 15,0 0-10-15,0 0 0 16,0 0-14-16,0 0-11 15,7 0 6-15,9-10 18 16,4-2 1 15,4-1 6-31,3 4-6 0,14 5 0 0,-8 2-94 0,-4 2-512 0</inkml:trace>
  <inkml:trace contextRef="#ctx0" brushRef="#br0" timeOffset="36036.0608">18503 16333 1179 0,'0'0'287'15,"0"0"-204"-15,0 0-40 31,0 0-43-31,0 0-11 0,-3 128-387 0</inkml:trace>
  <inkml:trace contextRef="#ctx0" brushRef="#br0" timeOffset="37419.1403">18937 16060 907 0,'0'0'367'0,"0"0"-207"15,0 0 10-15,0 0-4 31,0 0-47-31,0 0-49 0,0 0-39 0,-100 86-12 16,100-59-18 0,0-6-1-16,0-3-11 0,13-6 5 15,3-6-31-15,1-2 0 16,-1-2 18-16,1-2-14 15,-3 0 19-15,-3 2 14 16,-4-2-7-16,-2 5 14 0,-5 4-2 16,0 7-4-16,0 9 7 15,0 5-8-15,-8 12-49 16,-2-6-178-16,-3-8-432 31</inkml:trace>
  <inkml:trace contextRef="#ctx0" brushRef="#br0" timeOffset="37590.1501">18970 16230 544 0,'0'0'151'16,"0"0"-1"-16,0 0 3 16,0 0-17-16,0 0-46 15,0 0-51 1,118-94-39-16,-99 76 0 0,-4-2-119 0,-7-4-131 15,-3 4-47 17,-5 3-296-32</inkml:trace>
  <inkml:trace contextRef="#ctx0" brushRef="#br0" timeOffset="37795.1614">19059 16010 573 0,'0'0'307'0,"0"0"-129"0,0 0 35 16,0 0-59-16,0 0-48 16,-12 127-39-16,18-84-19 15,9 1-15-15,5 0-14 16,5-6-7-16,0-3-12 31,3-11-44-31,1-8-61 0,0-12-78 0,-2-4-4 0,2-18-102 16,-7-11 51 15,-7 0 0-31</inkml:trace>
  <inkml:trace contextRef="#ctx0" brushRef="#br0" timeOffset="39297.2475">19329 16164 162 0,'0'0'565'16,"0"0"-224"0,0 0-95-16,0 0-55 0,0 0-42 15,0 0-66-15,0 0-58 31,-2 72-12-31,6-43 2 0,5-6-14 0,0-5-1 16,2-6-1-16,-4-7 0 31,2-5-59-31,-3 0-64 0,1-5-36 0,-3-16-1 16,1-5 10-1,-5-7-74-15,2 5 47 0,-2 4 122 0,0 9 56 16,2 6 96-16,-2 9 78 31,5 0-6-31,1 6-48 0,6 12-28 0,-3 4-11 16,1 1-14-1,2-2-25-15,-3-6-20 0,-4-8-22 16,6-5-33-16,-5-2-66 31,1 0-62-31,-1-8 56 0,4-10 48 0,-4-1 31 16,-1 2 16-1,1 1 10-15,-2 4-1 0,4 6 1 16,-2 3 6-16,1 0 2 31,-1 2 26-31,1 1 13 0,0-2-5 0,-1-2-24 0,-1-5-9 47,-1-1 7-47,1-7 6 0,-1 0-16 0,-4-4-6 16,0 4-13-16,0 3 8 0,0 4 5 0,0 8 21 31,0 2 46-31,-2 0 13 0,-5 0-15 0,1 8 2 15,-1 0-34 17,3 0-6-32,-1-3 8 0,3-4-8 0,2-1-8 0,-3 0-19 15,3 0 0 1,0 0-58-16,0-1-45 0,0-10 7 0,0-3 41 15,0 0 4 17,3-2 0-32,1 2 19 0,-1 0 22 0,-3-1 10 0,0-3 0 15,0 1 26-15,0-3-4 31,0-1 1-31,0 8 17 0,0 2-5 0,0 5 7 16,0 6-1-16,0 0-25 16,0 0-3-16,11 15 19 15,4 10 20-15,3 3-18 16,0 2-8-16,0-1-16 15,-2-9-10 1,-1-5-6-16,1-6-40 0,-3-7-75 16,3-2-4-16,-3 0 1 31,-2-14-27-31,0-8 7 0,-4-4 15 0,-3-2 61 0,-4 4 44 15,0 5 24 17,0 8 41-32,0 6 78 0,0 5 52 0,5 3-19 0,-1 21-65 15,1 2-24 16,2 2 17-31,1-4-16 0,-1-6-26 0,-3-10-31 0,4-7-7 16,-4-1-36-16,0 0-2 31,3-15 15-31,-3-5 7 0,0 1-26 0,4 4-10 16,-2 8 24-16,1 7-18 31,1 0 46-31,2 8 14 0,-1 9 21 0,-1-1 3 0,2-4 8 16,-2-4-36 15,-1-8-10-31,-1 0 0 0,4-3-16 0,-2-14-3 0,1-3 6 15,-2 3-13 17,2 6-2-32,2 9 4 0,-2 2 6 0,5 0 18 0,-1 17 26 15,0 4 6 1,0 1 5-16,0-2-10 0,1-6-26 15,-1-6-2-15,-1-6-6 16,-3-2-34 0,-5-2-27-1,0-15 51-15,-4-4 16 0,0-3-28 0,0 1-14 16,0 3-31-1,0 4 22 1,0 7 23-16,0 0 29 0,0 8 6 0,-6 1 62 0,-5 0 23 31,-6 0 29-31,5 4-34 0,0 10-12 0,6 3-8 16,4 3-25-16,2 3-15 31,0-3-18-31,6-2-7 0,10-6-1 0,-3-6 0 16,3-6-34-16,-3 0-44 31,-1-13 2-31,-6-14 14 0,-1-5-80 0,-5-4-64 15,0 1 11-15,0 4 84 32,-7 0 69-32,-2 5 42 0,0 4 11 0,2 6 77 0,3 5 46 15,2 11 25 16,2 0 10-31,0 25-66 0,6 15-73 0,15 12 28 0,0 6 8 16,6 3-10 15,2-7-28-31,3-8-12 0,1-13-16 0,10-10-67 0,-10-13-229 16,-9-7-655-1</inkml:trace>
  <inkml:trace contextRef="#ctx0" brushRef="#br0" timeOffset="40147.2962">20819 16020 400 0,'0'0'717'16,"0"0"-562"-1,0 0-58-15,0 0 17 16,-45 122 6-16,44-70-2 0,1 2-20 15,0-5-41 1,0-9-20-16,0-15-22 0,0-8-7 16,4-15-8-16,5-2-8 31,-2-14-23-31,2-19 23 0,-2-14-9 0,-5-10-62 0,-2-6-26 15,0-4-1 1,0 1 25-16,-4 2 20 0,-8 7 39 16,1 9 22-16,1 14 26 31,7 14 75-31,0 13 22 0,3 7-7 0,0 9-23 15,0 27-52-15,9 13-25 47,7 8-5-47,2 1-5 0,1-7 1 0,-1-11-7 0,1-14 0 0,-4-10-7 16,-3-12-76-1,-4-4-69-15,-1-6-17 0,-3-18 51 16,-2-4-84-16,2 2-84 16,-1 3 120-1,6 14 68-15,2 9 95 0,5 0 3 0,1 24 105 16,6 5 24-16,-1 2 17 31,0-7 29-31,-2-6-55 0,1-10-65 16,-8-8-26-16,-2 0 18 0,-6-6-4 15,-5-16 7 1,0-6-18-16,0 2-18 0,0 2-2 15,-10 5 1-15,-1 12 45 32,1 7 8-32,-2 0-2 0,1 12-39 0,2 13-19 15,2 0-6-15,5 1-19 31,2-6-100-31,0-10-138 0,0-6-283 0,9-4-9 0</inkml:trace>
  <inkml:trace contextRef="#ctx0" brushRef="#br0" timeOffset="40402.3109">21133 15899 667 0,'0'0'338'0,"0"0"-209"16,0 0-34-16,0 0 10 16,0 0 86-1,0 0-61 1,0 0-86-16,-31 71-9 0,27-23 29 0,4 4 22 0,0-6-18 15,0-6-38 1,14-8 3-16,5-12-19 0,2-7-13 16,3-11 0-1,1-2-1 1,1-9-12-16,3-17-29 0,-2-10-98 0,-7-26-89 15,-7 8-252 17,-9 4-256-32</inkml:trace>
  <inkml:trace contextRef="#ctx0" brushRef="#br0" timeOffset="41039.3474">21368 15756 986 0,'0'0'352'0,"0"0"-250"0,0 0-30 16,0 0 94 15,0 0-20-31,0 0-36 0,0 0-23 0,120 83-6 0,-91-61-41 15,2 0-22-15,3 0-10 16,-1-1-8-16,5-1 0 16,-3-3-28-16,2-4-53 0,-7-3-68 31,-3-6-47-31,-7-4-124 0,-9-4-309 0,-9-10 28 0</inkml:trace>
  <inkml:trace contextRef="#ctx0" brushRef="#br0" timeOffset="41160.3543">21635 15712 228 0,'0'0'532'0,"0"0"-260"16,0 0 33-16,0 0-51 31,0 0-76-31,-113 54-67 0,94 1-42 0,4 11-35 16,1 13-27-16,-5 45-7 15,5-18-162-15,-3-9-462 0</inkml:trace>
</inkml:ink>
</file>

<file path=ppt/ink/ink3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cm"/>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cm"/>
          <inkml:channelProperty channel="T" name="resolution" value="1" units="1/dev"/>
        </inkml:channelProperties>
      </inkml:inkSource>
      <inkml:timestamp xml:id="ts0" timeString="2022-12-05T06:54:31.193"/>
    </inkml:context>
    <inkml:brush xml:id="br0">
      <inkml:brushProperty name="width" value="0.05292" units="cm"/>
      <inkml:brushProperty name="height" value="0.05292" units="cm"/>
      <inkml:brushProperty name="color" value="#FF0000"/>
    </inkml:brush>
  </inkml:definitions>
  <inkml:trace contextRef="#ctx0" brushRef="#br0">9256 2380 669 0,'0'-3'778'0,"0"3"-569"0,0 0-95 16,0-3 60-16,0-1 42 15,-4-2-52-15,-8-2-94 16,-3-2-18-16,-3 2-17 15,1 3 8 1,-6 5-4-16,-4 0-12 0,-2 13-9 16,-4 17-18-1,-1 8-9-15,1 5 4 0,6-2 5 16,5-5 0-16,9-7 0 15,8-10-2-15,5-5-14 16,0 0-4-16,0-1-2 0,18 1-19 47,6-2-13-47,3 0-10 0,2 0 18 0,0-3 18 15,0 0 11-15,0-1 3 0,-5 0 14 32,-1 2 1-32,-5 0-1 0,-3 4 0 0,-5 2 0 0,-2 6 0 15,-6 4 10-15,-2 2 8 31,0 2 1-31,0 1-3 0,0-8-16 0,0-5 0 16,0-8-39 15,0-6-94-31,0-4-151 0,0-16-307 0,5-4-97 0</inkml:trace>
  <inkml:trace contextRef="#ctx0" brushRef="#br0" timeOffset="199.0114">9342 2733 439 0,'0'0'211'0,"0"0"18"16,0 0 7-16,0 0-64 0,48 118-41 31,-34-66-43-31,5 7-37 0,1 0-19 0,0-1-11 16,-1-1-10-1,3-5-9-15,-5-6 4 0,0-6-6 16,-1-4-41-16,-4-8-170 15,-6-12-336-15</inkml:trace>
  <inkml:trace contextRef="#ctx0" brushRef="#br0" timeOffset="489.028">9367 2777 892 0,'0'0'266'15,"0"0"-178"-15,0 0 17 16,0 0 28-16,0 0-11 31,0 0-37-31,0 0-28 0,120-18 11 0,-88 34 4 16,-6 5-25-1,1 8-6-15,-6 5 0 0,-8 2 10 16,-7 4 7-16,-6 2 8 15,0-2 5 1,-13-1-19-16,-7-5-18 0,-1-5-11 16,1-10-23-16,5-9-31 31,-2-10-179-31,3 0-178 0,3-16-732 0</inkml:trace>
  <inkml:trace contextRef="#ctx0" brushRef="#br0" timeOffset="829.047">9766 2845 620 0,'0'0'238'0,"0"0"-6"16,0 0-22 0,0 0-40-16,0 0-35 0,0 0-44 0,0 0-23 15,107-34-30 1,-92 17 3-1,-1-6-29-15,-5 1 1 0,-9 0 8 0,0-1-7 16,-4 6 5 15,-19 3-3-31,-2 5-1 0,-1 8-6 0,0 1-8 0,-1 4 21 16,0 18-8-1,2 10-3-15,3 6-9 0,7 4 8 16,3 1 0-16,10-4-9 31,2-1-1-31,2-6-6 0,18-3-2 0,9-5 7 16,5-7 1 15,3-4-22-31,23-13-103 0,-8 0-136 0,-10-13-305 0</inkml:trace>
  <inkml:trace contextRef="#ctx0" brushRef="#br0" timeOffset="1072.061">10221 2488 474 0,'0'0'737'0,"0"0"-500"15,0 0-75-15,0 0-25 16,0 0 2-16,-48 131-40 31,42-89-52-31,2-1-6 0,4 1 3 0,0-3-8 16,0-1-17-1,14-2-9-15,3-5-3 0,8-6-6 0,1-3 1 16,6-8-2-1,3-6-56 1,3-8-61-16,20-13-106 0,-9-15-258 0,-9-6-550 0</inkml:trace>
  <inkml:trace contextRef="#ctx0" brushRef="#br0" timeOffset="3083.1763">10778 2833 1151 0,'0'0'404'16,"0"0"-216"0,0 0-91-16,0 0-28 0,0 0-33 15,0 0-34-15,85 13 17 16,-19-8 17-1,9-5 11-15,4 0-15 0,-4 0 4 16,-5 0-20-16,-5 0-10 31,-3-2 1-31,-8-3 1 0,-4-1-8 0,-5 0-62 16,-3-5-114-1,-8 1-153-15,-14 0-324 0</inkml:trace>
  <inkml:trace contextRef="#ctx0" brushRef="#br0" timeOffset="3372.1929">11382 2679 649 0,'0'0'205'15,"0"0"-82"1,0 0 20-16,0 0-7 0,140 0-4 0,-97 0-19 31,1 2-50-31,-2 6-15 0,-2-1-5 0,-2 4 0 16,-9-1 25-1,-4 0 7-15,-12 4-9 0,-7 4-18 16,-6 6 41-16,0 10-17 31,-19 4-23-31,-14 6-49 0,-26 5-157 0,10-14-210 16,5-11-608-16</inkml:trace>
  <inkml:trace contextRef="#ctx0" brushRef="#br0" timeOffset="4244.2428">12274 2392 1215 0,'0'0'379'15,"0"0"-226"-15,0 0-80 16,0 0 58-16,0 0-6 15,0 0-60-15,0 0-46 16,-6 0-8 0,6 0 2-16,0 0-6 0,9 0 8 15,9 0-14 1,6 0 13-16,8 0 3 0,3-2-17 0,8-6 0 31,-1-4 13-31,0-2-4 0,1-2-2 0,-5-3-6 16,-3 2-2-1,-6-1-16-15,-6 6-24 0,-8 2-18 16,-6 6-22-16,-7 4-22 31,-2 0 36-31,0 0 24 0,0 19 33 0,-16 8 0 16,1 7 1-16,1 2 9 31,4 4 15-31,2 4 17 0,7 6-9 0,1 6-2 15,0 10 17-15,0 6-6 32,0 3-1-32,0-1-3 0,4-4 5 15,5-8-27-15,2-8-6 0,7-3-130 0,-2-18-199 31,-5-12-735-31</inkml:trace>
  <inkml:trace contextRef="#ctx0" brushRef="#br0" timeOffset="4569.2613">12845 2819 897 0,'0'0'300'16,"0"0"-221"-16,0 0-2 31,0 0 3-31,0 0 8 0,0 0-9 0,0 0-35 16,121-92-21 15,-105 67-6-31,-6 2-2 0,-5 1 10 0,-5 4-16 0,0 6-2 31,-9 6-7-31,-11 6 0 0,-3 0 0 0,-1 20 1 16,4 10 6-1,2 7 14-15,5 6 33 0,9 2-15 16,4 3-5-16,0-7 5 31,0-3-18-31,10-8-14 0,11-7-7 0,1-14-32 0,4-9-63 16,3-8-91-1,12-52-98 1,-8 2-203-16,-4 1-41 0</inkml:trace>
  <inkml:trace contextRef="#ctx0" brushRef="#br0" timeOffset="4762.2724">13126 2621 706 0,'0'0'291'16,"0"0"-94"15,0 0-64-31,0 0-17 0,-13 102 11 0,13-68-59 16,2-2-12-1,16-4-30-15,2-4-13 0,2-4 16 0,-1-2 5 16,-4-2-9-16,-1 1-3 31,-7 0 8-31,-3 2-8 0,-6-4-22 0,-2-2-99 16,-15-6-222-1,-2-7-435-15</inkml:trace>
  <inkml:trace contextRef="#ctx0" brushRef="#br0" timeOffset="5054.2891">13260 2771 523 0,'0'0'393'16,"0"0"-191"-16,0 0-42 31,120-42-63-31,-82 32-44 0,-2-1-3 0,-3 2-39 0,-6-1 7 15,-2 0-18 1,-10 0-67-16,-6-1-42 0,-7-1-41 16,-2 3 28-1,-5-1 31 1,-19 2 9-16,-2 2-9 0,-1 3 91 0,4 3 124 15,8 0 48 1,5 9-4-16,8 11-57 0,2 12 8 16,0 5 33-16,0 10-17 15,5 5-37 1,4 4-55-16,4 0-21 0,3-2-12 15,3-1-10-15,11 0-101 32,-6-12-268-32,-3-15-709 0</inkml:trace>
  <inkml:trace contextRef="#ctx0" brushRef="#br0" timeOffset="5338.3053">14146 2538 117 0,'0'0'1161'0,"0"0"-898"16,0 0-56-1,0 0-71-15,0 0-6 0,-100 111-14 16,71-56-51-16,7 8-22 16,6 2-23-16,10-8-11 0,6-7-9 15,6-7-65-15,19-18-78 31,21-20-129-31,-5-5-225 0,-7-10-203 0</inkml:trace>
  <inkml:trace contextRef="#ctx0" brushRef="#br0" timeOffset="5672.3244">14329 2581 876 0,'0'0'402'16,"0"0"-260"-16,0 0-7 31,0 0 34-31,-29 126 0 0,22-81-59 0,3-2-41 16,4-6-32-16,0-12-27 31,2-6 2-31,14-12-12 0,-1-7-29 0,1 0-24 0,2-20-14 16,-2-10-11-1,-1-4-17-15,-1 2 19 0,-3 3 34 16,-1 8 26-16,-2 11 10 15,-4 10 6-15,0 0 20 16,3 14 77-16,-2 14-10 16,6 4-13-1,-2 2-17-15,-1 0-25 0,4-6-19 0,1-6-13 16,-2-5-6-1,9-16-101-15,-2-1-179 16,-3-1-418-16</inkml:trace>
  <inkml:trace contextRef="#ctx0" brushRef="#br0" timeOffset="5948.3402">14638 2628 601 0,'0'0'510'0,"0"0"-369"0,0 0-15 16,0 0 13-16,-66 116 33 15,59-85-52-15,7-5-75 16,0-10-28-16,2-6-16 15,19-5-1 1,1-5-17-16,3 0 1 0,1 0 15 16,-1-5 0-16,-3 1-5 0,-4 4 6 31,-5 0-5-31,-6 12 5 0,-7 14 27 15,0 11 11-15,-4 6-20 16,-15 4-12-16,-13 4-6 16,9-11-167-16,3-15-412 31</inkml:trace>
  <inkml:trace contextRef="#ctx0" brushRef="#br0" timeOffset="6287.3596">14869 2741 854 0,'0'0'183'0,"0"0"-109"15,0 0 35-15,0 0 1 32,0 0 16-32,0 0-30 0,124-64-39 0,-109 39-22 0,-1 0-16 15,-5-6-3 16,-9 4-8-31,0 0-8 0,0 1-8 0,-22 4-20 0,-3 6-37 16,-6 9-44 0,0 7 61-16,0 5 48 0,2 23 0 15,2 12 33-15,2 8 34 31,3 11 29-31,5 1-7 0,5 2 5 0,5-3-5 16,7-9-22 0,0-9-31-16,5-11-14 15,15-10-10-15,5-10-3 0,2-10 7 16,6 0-16-1,0-10-25-15,7-36-66 0,-9 7-203 16,-10-3-624-16</inkml:trace>
  <inkml:trace contextRef="#ctx0" brushRef="#br0" timeOffset="11602.6636">9229 2962 468 0,'0'0'526'0,"0"0"-278"0,0 0-27 0,0 0-7 16,0 0-68 0,0 0-35-16,-31 1-20 0,15 9-25 15,-3 2-18-15,-4 5-18 16,-2 2-8-16,-4 6-16 15,0 0-6-15,0 6-81 16,-10 7-119-16,5-7-160 16,3-6-455-16</inkml:trace>
  <inkml:trace contextRef="#ctx0" brushRef="#br0" timeOffset="13179.7538">15542 2996 804 0,'0'0'375'0,"0"0"-212"16,0 0-12-16,0 0 24 0,0 0-17 15,0 0-37 1,0 0-53-16,-12-2-34 0,12 2-21 16,0 0-13-16,5 0-10 15,19 0 1-15,7 0 4 16,12 0 5-16,8 0 0 15,7 0 15-15,5 0-15 16,6-11 0-16,0-1 10 16,-3-2-10-1,-3 1 10-15,-3-2 2 0,-9 3-12 16,-6 4-2-16,-8 0 2 31,-10 2-7-31,-7 5-3 0,-9-2 9 0,-6 3-10 16,-5 0 10-16,0 0-7 15,0 0 8-15,0 10 19 16,0 12 20-16,-11 11-3 15,-2 10-14 17,-3 8 7-32,1 5-3 0,-4 1 9 0,3-4-20 0,3-6-9 0,0-9 8 15,4-8 3 1,2-7-11-16,1 0-6 0,2-2 0 15,-1 4-31-15,0 4-46 32,-4 20-130-32,1-9-143 0,-1-4-415 0</inkml:trace>
  <inkml:trace contextRef="#ctx0" brushRef="#br0" timeOffset="13496.772">15949 3431 110 0,'0'0'967'15,"0"0"-814"-15,0 0-114 16,0 0 32-16,0 0 57 16,0 0-52-1,44 110 23-15,-28-90-56 16,-5-2 1-1,1-2 0-15,-6-6 3 0,1-2-21 0,-6-4-7 16,2-2-9-16,-3-2 2 16,0 0 39-16,0 0 12 15,0 0-7-15,0 0-41 16,4 0-15-1,8-10-17-15,5-11 17 0,12-15 13 0,25-21-13 16,-4 5-211 15,-6 4-363-31</inkml:trace>
  <inkml:trace contextRef="#ctx0" brushRef="#br0" timeOffset="14447.8264">17397 3126 867 0,'0'0'376'0,"0"0"-244"16,0 0-40-16,0 0 23 16,0 0-38-16,0 0 34 31,13 125-22-31,-5-67-32 0,-4 6-13 0,-2-2-19 0,-2-6-18 15,0-8 8 1,0-10-8-16,0-12 2 0,-4-8 1 16,-6-7 3-16,2-8-4 15,-1-3-8 1,0 0-1-16,0 0-16 0,4-9 7 15,3-8 1-15,2-1 8 16,0-4 0 0,18 2 0-16,9-2 2 0,7 2-2 15,1 1 2-15,3 0 4 16,-3-2-5-16,-1 4-1 0,-5-3-60 15,-7 1-41 17,-7-2-29-32,-3 1-6 0,-10-3 55 0,-2-1 49 15,0 2 14-15,0-1 18 0,-6 0 0 16,-6 6 15 15,3 2 20-31,3 7 3 0,4 6 51 0,0 2-12 0,2 0-67 16,0 25 8-16,0 8-2 31,8 9 45-31,5 6-31 0,1 1-16 0,-1-5-6 15,1-6-8 17,1-9-32-32,1-6-95 0,-1-13-136 0,-1-6-249 0,-7-4 17 0</inkml:trace>
  <inkml:trace contextRef="#ctx0" brushRef="#br0" timeOffset="15171.8677">17800 3511 198 0,'0'0'329'0,"0"0"-136"15,0 0-12-15,0 0-59 31,94 112-41-31,-69-108-31 0,-1-4-26 0,-2-6 2 16,-2-19 32 0,-4-4-3-16,-7-3 13 0,-5-1 5 15,-4 2-11-15,0 5-3 31,-18 2-46-31,-3 7-13 0,-4 5-85 0,2 5 3 0,6 4-3 32,5 3-23-32,10 0 46 0,2 0-35 0,0 0-58 15,7 0 104-15,9 9 37 31,2 4 14-31,1 4 15 0,0 3 46 0,-4 0 18 16,1-2 21-16,-5-1-21 16,-3-2-25-16,2-7-19 15,-4-4-20-15,3-4-15 16,-3 0-13-1,2-10 13-15,-2-10 20 0,-1-4 17 16,-1 3-13-16,0 5 14 16,-2 5 16-1,1 7-24-15,-1 4-30 0,1 0-18 16,3 0 18-16,1 6 1 15,1 3 21-15,2 2-3 0,-1-6-18 16,1-2 7-16,7-3-5 31,-2 0-3-31,5-6-40 0,5-8 19 0,-1 1 5 16,0 4 1 15,3 2 9-31,-4 6 5 0,-3-2-1 0,-5 1-6 0,-2 1 6 16,-1-2 2 15,-4 0 0-31,1-4 1 0,-2-1-1 0,-2-3 0 0,-1-4 12 15,-4 1-5 17,0 0-4-32,0 4 11 0,-3 7-14 0,-10 3 13 0,-4 0 41 0,1 12-11 15,1 11-12 1,1 8-5-16,7-2 31 0,7 1-15 15,0-3-10-15,4-5-16 32,15-5-2-32,3-4-12 15,2-7-2-15,5-6-9 0,0 0-30 0,2-4-44 31,0-13-41-31,1-2-85 0,-3-7-56 16,-7 6-116-16</inkml:trace>
  <inkml:trace contextRef="#ctx0" brushRef="#br0" timeOffset="15889.9088">18607 3294 183 0,'0'0'709'0,"0"0"-464"0,0 0-161 16,0 0 23-16,0 0 51 15,12 138-26-15,1-97-79 0,0-7-14 16,3-6-23-16,-4-11-14 31,2-6-2-31,-3-7-26 0,-1-4-67 0,-2 0-49 16,1-22 39-1,-2-6 13-15,0-5-84 0,-1-5 22 16,-1 6 79-16,1 9 52 15,-1 6 21 1,-1 14 14-16,1 3 83 0,0 3 8 16,1 18 44-1,0 2-36-15,3 0-26 0,1-1-52 0,0-8-19 16,-1-3-7 15,3-11-9-31,-4 0-49 0,1-4 20 0,1-19 3 0,1-6-4 16,-3-1-43-1,2 2-24-15,-4 5 51 0,3 4 20 16,-3 10 13 15,-1 5 13-31,2 4 0 0,-3 0 32 0,3 8 59 0,-1 3-20 16,1-1-34-16,5-1-27 31,-4-7-9-31,1-2-1 0,3 0-29 0,-4-5 5 0,1-4 5 47,0-2 7-47,0 1 2 0,-5 5-13 0,1 0 3 0,-3 1 18 0,0 1 1 31,0-3 1-31,0-1 14 0,2 0-14 0,-2-4 1 15,0 5-8-15,0 2 7 32,4 2-20-32,3 2 20 0,3 0 14 0,-1 0 24 15,-2 6-1-15,6 4 3 31,-4 2-13-31,1 0-11 0,-3 0-6 0,-1-1-3 16,-1-6-5-16,0-3-2 31,-3-2 0-31,3 0-57 0,-1-21-21 0,1-12 6 0,0-27-142 16,-2 6-78-1,-3 2-15 1</inkml:trace>
  <inkml:trace contextRef="#ctx0" brushRef="#br0" timeOffset="16337.9345">19231 2899 546 0,'0'0'207'0,"0"0"-79"0,0 0 18 0,0 0 26 15,0 0-40-15,47 133-16 32,-41-65-11-32,2 9-24 0,-2 9-12 0,-4-3-30 15,3-6-21-15,-3-12-8 31,0-18 2-31,0-15-11 0,-2-14 0 0,0-14-1 0,0-4-16 32,0-12-31-32,0-23-103 0,0-6 52 0,6-9 45 15,6-3 16-15,6 6 29 16,0 9 8 15,4 9 21-31,0 11 15 0,0 11 36 0,1 7 3 0,-4 0-11 16,2 4 2 15,-3 9-17-31,-5 3-6 0,-7 1-18 0,-1 1-2 0,-5 1 9 15,0-1-17 17,-13 0-15-32,-8-5-18 0,4-6-11 0,-1-2 4 0,3-5-1 15,5 0 26 1,6 0 40-1,4 0-10-15,0 0-30 0,0 0-2 0,12 0-13 16,8 0 15 0,8 0 1-16,3 0 16 0,17-15-17 0,-11 1-126 15,-3 0-353-15</inkml:trace>
  <inkml:trace contextRef="#ctx0" brushRef="#br0" timeOffset="17501.001">19891 3213 7 0,'0'0'974'16,"0"0"-790"-16,0 0-138 31,0 0-1-31,0 0 14 0,0 0 2 0,0 0-3 16,66-67-39-1,-52 41-4-15,-1 0 2 0,-2 5-16 16,-2 5-1-16,-4 9 0 16,-3 3 0-16,0 4 0 15,-2 0 3-15,0 14 29 0,0 16 10 16,0 10-19-16,0 7-17 15,2 6-5-15,0 1 1 16,3-1 8 15,-3-5-9-31,-2-4 8 0,0-6-7 0,0-9 4 0,0-4-5 16,-4-5 8 15,-9-6-8-31,-3-4-1 0,-2-4 1 0,4-2 0 0,3-2 1 16,3-2 68-1,6 0 51-15,2 0-57 0,0 0-36 16,2-6-20-16,17-13 3 31,10-4 7-31,7-8-9 0,5 2-3 0,3-1-5 16,-2 4-2-16,7 5-79 0,-9 7-193 46,-13 10-458-46</inkml:trace>
  <inkml:trace contextRef="#ctx0" brushRef="#br0" timeOffset="25617.4652">20817 2366 950 0,'0'0'392'0,"0"0"-233"16,0 0-11 0,0 0 15-16,0 0-25 0,0 0-85 15,21-33 4 1,-6 20 5-16,1-3-9 0,-1 1-31 15,-1 0-4-15,-3 3-4 16,-5 2 4-16,1 4-6 16,-2 2-6-16,-5 0-5 31,0 4 0-31,0 0-1 0,0 0 6 0,0 0-14 15,2 10-2 1,0 18-42-16,5 15 52 0,-1 9 22 16,3 11-13-16,0 1-7 31,-2-2 5-31,-1-8 9 0,-1-5-2 0,-1-8-14 0,-4-6 13 31,0-5-12-15,0-8 4-16,0-4 2 0,0-8 5 0,-4-2 3 0,-3-6-3 31,3-2-2-31,0 0 5 0,4 0 15 0,0 0 3 15,0-2-33-15,0-8-9 32,13-8 2-32,7-4 8 15,7-3-1-15,0 0 0 0,0 0-12 0,-2 2-120 31,4-4-112-31,-6 7-258 0,-7 5-286 0</inkml:trace>
  <inkml:trace contextRef="#ctx0" brushRef="#br0" timeOffset="25991.4866">21123 2488 702 0,'0'0'522'0,"0"0"-428"31,0 0-70-31,0 0 101 0,0 0 54 0,0 0-59 16,0 0-22-16,29 116-5 15,-25-92-34-15,0-6-31 16,-2-3-27-16,-2-7 14 16,3-6-14-1,-3-2 0-15,0 0 8 0,0 0-9 16,0-10-36-16,0-12 18 15,2-10-32 1,1-2-2-16,3-1 33 0,1 7 19 0,-1 6 6 16,1 5-6-1,0 12 0-15,0 3 3 16,1 2 9-16,3 0 11 0,1 10 24 31,1 6-9-31,1 4-13 0,-1 2-7 0,1-2-18 16,-1-2-19-16,-1-6-127 31,5-10-138-31,-7-2-318 0,0 0-228 0</inkml:trace>
  <inkml:trace contextRef="#ctx0" brushRef="#br0" timeOffset="26349.5071">21352 2002 438 0,'0'0'698'16,"0"0"-562"0,0 0-104-16,0 0 79 0,0 0 39 15,14 105-47 1,-1-55 8-16,3 9-23 0,1 2-10 15,-1 2-36-15,1-1-9 32,-1 0-9-32,3 0-2 0,-2-1-1 0,-1-3-5 15,1-2-9-15,-3-8 5 16,-1-6-2 15,-1-8-9-31,1-6 7 0,-7-10-8 0,1-4-1 0,-5-8 1 0,-2-2 0 16,0-4 15 15,0 0-2-31,0 0 2 0,0 0 65 0,0 0 32 0,-5 0-38 15,-12-1-48 17,-7-8-26-32,-28-7-49 0,4 0-194 0,2 1-336 0</inkml:trace>
  <inkml:trace contextRef="#ctx0" brushRef="#br0" timeOffset="27101.5501">21243 2380 773 0,'0'0'360'0,"0"0"-269"0,0 0 26 16,0 0-28-16,0 0-18 31,0 0-8-31,116-76-30 0,-91 64-1 0,-1-1-14 16,-4 8-16 0,0 2-2-16,-6 3-8 0,4 0 7 0,-6 21-5 15,1 8 6-15,-1 10 22 31,-1 3-22-31,1-4 10 0,-4-8-10 0,3-8-7 16,-1-10 3 0,3-8 2-16,-3-4-11 0,2 0 13 15,-1-16 47-15,-2-6 19 31,-3-6-1-31,-1-1-9 0,-5-2-22 0,0 5-12 16,0 2 8-16,-7 4-30 31,-4 6-1-31,0 4-28 0,0-1-86 0,6 5 55 16,1-1 5-1,4 0-24-15,0 2 46 0,0-1 4 16,4-1 8-16,8 6 1 31,1 1 20-31,2 0 22 0,3 8 40 0,-2 13-5 0,0 8 15 16,-2 1-21-1,-5-2-12-15,1-5-2 0,-6-4-30 16,1-9 10-16,-2-6-16 31,-3-1-1-15,2-3 14-16,-2 0 17 0,0-3 9 0,4-13 11 0,0-2-13 31,3-4-38-31,2-5 20 0,0 4-14 0,0 1-6 16,-1 2-23-16,4 6-46 31,-1 4-88-31,2 4-66 0,-1 6-173 0,-4 0-243 0</inkml:trace>
  <inkml:trace contextRef="#ctx0" brushRef="#br0" timeOffset="28000.6015">21854 2207 622 0,'0'0'252'0,"0"0"-158"16,0 0 115-16,0 0 22 15,0 0-67-15,0 0-26 16,44 107-5-1,-40-79-42-15,0-6-53 0,0-6 3 16,-4-8-12-16,2-4-19 16,-2-2-10-16,0-2 21 15,0 0-6 1,0 0-14-16,0-10 1 0,0-8-2 0,0-6-28 31,0-4 9-31,0 0-15 0,0 2 21 0,0 5 7 16,0 6 5-1,2 7-10-15,2 4 11 0,1 4 0 16,1 0-8-16,0 0 2 15,4 5 6 1,-1 11 0-16,-3 3 34 0,3 0-1 16,-4 2 1-16,-1-7-33 31,1-4 21-31,-3-6-16 0,-2-3 3 0,2-1-9 15,-2 0-24 1,2-5-18-16,3-15 20 0,-1-6 16 0,1-2-17 16,-1-5-4-1,1 6 10-15,-1 4 6 16,0 8 10-16,3 4 0 0,-3 10-11 15,1 1 4 17,2 0 8-32,4 1 16 0,1 14 16 0,-2 3-17 46,3-1 12-46,1-1-19 0,-1 1-8 0,0-6-76 0,1-3-67 0,2-5-104 0,1-3-43 16,-1 0-27 0,-2 0 95-16,-1-9 23 15,-4-4 98-15,-3-4 85 0,-4 0 16 0,-2-3 111 31,0 2 33-31,0-3 34 0,0 3 24 16,-4 2-51-16,-4 4-14 31,-2 6 18-31,-1 6-18 0,3 0-17 0,-4 2-31 0,1 19-57 16,2 6-22 15,3 3 8-31,3-1-12 0,3-3 11 0,0-6-16 0,0-7-1 16,7-4-2-1,2-4-4-15,-1-5-4 16,4 0-5-16,-3 0-69 0,-2 0 12 31,6-14 15-31,-6-1 22 16,-1-2 15-16,1 1 13 0,-5 7 6 0,2 0 1 31,-1 7 0-31,2 2 0 0,-1 0-12 0,2 0 12 0,3 6 28 15,3 6-7 17,1 2-10-32,1-1-11 0,-4-3-9 0,6-4-137 0,-3-5-138 15,-4-1-309 16</inkml:trace>
  <inkml:trace contextRef="#ctx0" brushRef="#br0" timeOffset="28328.6203">22261 1724 532 0,'0'0'335'0,"0"0"-237"0,0 0 63 15,0 0-2-15,0 0-42 16,63 121-48-1,-50-72-1-15,3 2 16 0,-4 5-17 16,5-2-32-16,-4-2 11 31,3-10 0-31,-1-6-5 0,1-8-17 0,-1-8-7 16,-1-4-8-1,-1-8 1-15,1-3-2 0,-1-5 0 16,1 0 2-16,-1 0-10 31,-1-13-47-31,2-15-62 0,-3 2-183 0,-7 4-412 0</inkml:trace>
  <inkml:trace contextRef="#ctx0" brushRef="#br0" timeOffset="43202.471">14399 8787 880 0,'0'0'337'0,"0"0"-208"0,0 0-50 15,0 0 3-15,0 0-7 16,-6-2-27-1,6-1-21-15,16 0-12 0,16 0 26 16,15 1 13 0,15-3-6-16,14 1-7 0,8 2-13 0,10-3-14 15,4 2-2 1,2-1-12-16,22 4-64 15,-24 0-279-15,-19 2-430 32</inkml:trace>
  <inkml:trace contextRef="#ctx0" brushRef="#br0" timeOffset="43771.5035">14305 9280 804 0,'0'0'337'0,"0"0"-162"0,0 0 55 15,0 0-54-15,0 0-58 31,0 0-55-31,0 0-44 0,53-2 22 0,9 2 18 16,17 0-24 0,10 0-13-16,22-8-10 0,34-6-12 0,-25 2-91 15,-18 4-564-15</inkml:trace>
</inkml:ink>
</file>

<file path=ppt/ink/ink3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cm"/>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cm"/>
          <inkml:channelProperty channel="T" name="resolution" value="1" units="1/dev"/>
        </inkml:channelProperties>
      </inkml:inkSource>
      <inkml:timestamp xml:id="ts0" timeString="2022-12-05T06:55:35.346"/>
    </inkml:context>
    <inkml:brush xml:id="br0">
      <inkml:brushProperty name="width" value="0.05292" units="cm"/>
      <inkml:brushProperty name="height" value="0.05292" units="cm"/>
      <inkml:brushProperty name="color" value="#FF0000"/>
    </inkml:brush>
  </inkml:definitions>
  <inkml:trace contextRef="#ctx0" brushRef="#br0">2195 5311 104 0,'0'0'374'0,"0"0"-149"0,0 0-36 15,0 0-13 1,0 0 28-16,0 0-46 0,-29 18-24 15,29-18-9-15,0 3-36 16,0-3-27-16,0 0-4 16,0 0-17-16,0 2-30 15,12 0-11-15,17 4-9 0,17 2 9 16,16 1 19-16,16-2-8 31,27-1 5-31,24 0 12 0,23-2 1 0,-12 0-7 31,-31-2-3-31,-33-2 0 16,-26 2-4-16,0-2-1 0,4 2-3 0,-2-2-11 15,-10 2 11 1,-11-2-11-16,-7 0 2 0,-6 2 5 16,-4-2-7-16,-4 2 2 31,-4 0-2-31,-1 9-6 0,-5 1-160 0,0 5-433 0</inkml:trace>
  <inkml:trace contextRef="#ctx0" brushRef="#br0" timeOffset="1122.0638">6157 5426 390 0,'0'0'532'16,"0"0"-428"0,0 0-58-16,0 0 64 0,0 0 31 15,145 0-20 1,-101 0-7-16,5 0-11 0,7 0-15 0,7 0-23 15,-1 0-19 1,-2 0-4-16,-3 0-10 0,1-4-17 16,-2-1-8-16,4 4 5 31,1-4-12-31,21 5-133 0,-17 0-231 0,-11 0-594 0</inkml:trace>
  <inkml:trace contextRef="#ctx0" brushRef="#br0" timeOffset="2466.1411">10406 5568 155 0,'0'0'612'0,"0"0"-385"16,0 0-35-16,0 0-64 0,0 0-8 15,0 0-9-15,0 0-41 16,-25-4-45-16,29 1-25 16,23 1-19-16,14-3 19 15,16-1 53-15,17 0 20 16,8 0-13-16,7 2-11 15,0 2-8-15,3 0 3 32,-5 2-6-32,-4 0-27 0,-6 0 5 0,-8 0-15 15,-4 0 11 1,-4 0-12-1,-7 4-53-15,16 20-110 0,-17 1-160 32,-12-3-469-32</inkml:trace>
  <inkml:trace contextRef="#ctx0" brushRef="#br0" timeOffset="3284.1879">14561 5394 1119 0,'0'0'336'0,"0"0"-271"16,0 0-65-16,0 0 0 15,0 0 53-15,158-6 31 31,-75 2-6-31,10-2-13 0,7 1-14 0,0 2 1 0,-1-1-19 32,-3 2-12-32,-12-3-14 0,-4-2 4 15,-4 1-7-15,-4 2-4 16,19 4-120-16,-18 0-184 0,-13 2-340 0</inkml:trace>
  <inkml:trace contextRef="#ctx0" brushRef="#br0" timeOffset="4244.2428">19138 5426 1257 0,'0'0'209'0,"0"0"-178"0,0 0-30 15,125 0 53-15,-61 6 4 16,9 2 18-16,4-4 1 16,-2 0-8-16,0-4-21 15,-3 0-20 1,-8 0-7-16,-3 0-13 0,-5 0-6 15,-6 0-2 1,17 0-122-16,-15 8-229 0,-9 8-357 0</inkml:trace>
  <inkml:trace contextRef="#ctx0" brushRef="#br0" timeOffset="5240.2996">22598 5386 935 0,'0'0'504'16,"0"0"-403"-1,0 0-67-15,0 0-33 0,0 0-1 16,0 0 65-1,0 0 43-15,151 20-25 0,-86-15-11 16,4 0-45-16,5-1-10 16,1-2 1-16,3-2-11 15,-2 0 11-15,-5 0-18 16,12 0-98-1,-19 0-147-15,-17 0-532 0</inkml:trace>
  <inkml:trace contextRef="#ctx0" brushRef="#br0" timeOffset="8020.4588">22887 3378 679 0,'0'0'328'0,"0"0"-130"0,0 0 13 0,0 0-7 16,0 0-79 0,0 0-96-16,-2 106 28 0,14-45-5 15,-2 7-14 1,3-2 15-16,-1-7-24 0,1-9-20 15,-1-6-8-15,-1-10-1 16,-3-8-50-16,1-8-57 16,-2-14-119-16,-2-4-101 15,-5 0-307 1</inkml:trace>
  <inkml:trace contextRef="#ctx0" brushRef="#br0" timeOffset="8304.4748">22810 3320 586 0,'0'0'321'0,"0"0"-239"16,0 0-46-16,0 0 14 15,144 0 71-15,-108 0-33 16,-5 7-15-16,-7 3-28 16,-4-1 20-16,-3 5 11 15,-11 0-8 1,-4 7-36-16,-2 5 64 0,0 4-56 0,-22 21-40 15,-1-7-155 1,-1-5-203 0</inkml:trace>
  <inkml:trace contextRef="#ctx0" brushRef="#br0" timeOffset="8693.4972">23130 3588 950 0,'0'0'229'0,"0"0"-173"0,0 0 22 16,0 0 67-16,2 111-8 16,1-87-68-16,6-5-39 0,-3-5-30 15,3-6-6-15,-3-6-10 47,4-2 2-47,-1 0-23 0,-2 0-27 0,3-10 33 0,-3-8 30 0,0-4-11 16,-1-3 11-1,-4 1-5-15,3 5-2 0,-3 5 7 16,-2 3 2-16,2 7-1 31,-2 4 29-31,3 0 29 0,-1 0-34 16,4 7-23-16,4 6 27 0,1 3 5 15,4 0-11 1,1 1-22-16,6-10-73 0,-2 0-156 0,-7-7-317 15</inkml:trace>
  <inkml:trace contextRef="#ctx0" brushRef="#br0" timeOffset="9031.5165">23350 3401 682 0,'0'0'195'16,"0"0"-91"-1,19 101 6-15,-15-57 68 0,-2-1-26 16,-1-11-107 0,2-8-24-16,0-12-21 0,-1-10-72 0,3-2-84 15,4-4 8-15,1-17 98 31,4-6-59-31,1 4 25 0,2 2 57 0,0 7 11 16,-1 7 16 0,-3 7 32-16,-1 0 108 15,-6 10-30-15,-2 11 20 0,-1 1-5 31,-3 2-24-31,0 0-34 0,-7-1-41 0,-7-5-26 16,-1-7-29-16,-3-11-67 31,5-16-125-31,1-12-473 0</inkml:trace>
  <inkml:trace contextRef="#ctx0" brushRef="#br0" timeOffset="9303.5322">23537 3192 586 0,'0'0'153'0,"0"0"-54"0,0 0 28 15,0 0 130-15,0 0-77 16,0 0-33-16,70 142-27 16,-59-95-10-16,2-3-47 15,-1-2-9 1,-1-8-49-16,0-8-4 0,-2-4 4 15,0-8-4-15,-1-4 2 16,0-4-3 15,0-1-71-31,1-5-12 0,3 0-40 0,-6 0-116 0,1-9-246 0</inkml:trace>
  <inkml:trace contextRef="#ctx0" brushRef="#br0" timeOffset="9850.5634">23749 3459 628 0,'0'0'325'0,"0"0"-158"16,0 0 30-16,0 0-30 31,0 0-78-31,0 0-54 0,0 0-16 0,16 6-9 16,-9 2-10-1,4 7-10-15,-4-7-139 0,-3 1-430 0</inkml:trace>
  <inkml:trace contextRef="#ctx0" brushRef="#br0" timeOffset="10234.5854">23794 3348 742 0,'0'0'367'15,"0"0"-218"17,0 0-67-32,0 0 21 0,0 0-26 0,0 0-50 0,0 0-16 15,-4 91-11 16,4-82 0-31,0 0-18 0,4-5-14 0,4 2 6 0,-1-2 16 16,-2 0 10 0,2 2 11-16,-5 1-10 0,3 0-1 15,-3 0 8-15,-2 2-8 16,2-3-33-1,-2-6-121-15,0 0-252 0,0-10-263 0</inkml:trace>
  <inkml:trace contextRef="#ctx0" brushRef="#br0" timeOffset="10597.6062">23794 3348 816 0,'47'-138'188'0,"-41"138"-145"31,4 6 83-31,3 14 30 0,5 10 5 0,1 8-21 16,2 9-26-16,-1 0-10 31,-5 0-39-31,1-4-29 0,-5-10-19 0,-2-12-17 16,0-4 0-1,-4-11-1-15,1-6-51 0,-2 0-71 16,1-13 72-16,2-12 22 31,0-7-5-31,-1 0-15 0,1 4-20 0,-1 7 53 0,2 9 3 16,0 6-4-1,1 6 17-15,3 0 42 0,-2 2 23 16,1 14 4-16,1 2-12 15,1 4-18 1,-2 5-20-16,0-1-19 0,4 9-51 16,-1-4-226-16,-5-5-724 31</inkml:trace>
  <inkml:trace contextRef="#ctx0" brushRef="#br0" timeOffset="11767.6731">24279 3446 365 0,'0'0'240'0,"0"0"-139"15,0 0 29-15,0 0 81 0,0 0-38 16,0 0-74 0,0 0-8-16,0 0 5 0,0 0-23 15,0 0-25-15,0 0-29 31,0 0-8-31,0 0-11 0,0 0-18 0,0 0-4 32,0 0-11-32,0 0-15 0,0 0-4 0,0 0 23 15,0 0-90 1,0-1-240-16</inkml:trace>
  <inkml:trace contextRef="#ctx0" brushRef="#br0" timeOffset="18071.0336">5415 8165 658 0,'0'0'290'0,"0"0"-78"0,0 0-44 31,0 0-20-31,0 0-9 0,0 0-27 0,-18 11-54 16,18-6-37-1,24 0-11-15,16 0 18 0,18-3 23 16,14-2 43-16,12 0-1 16,6-10-35-16,3-5-29 15,-6-4-8-15,-2 5-15 16,-8 4-6-1,2 7-21-15,23 5-101 0,-19 17-143 16,-19 6-441 0</inkml:trace>
  <inkml:trace contextRef="#ctx0" brushRef="#br0" timeOffset="18559.0615">7297 8576 998 0,'0'0'381'0,"0"0"-236"0,0 0-118 16,0 0 16-16,0 0 70 31,0 0 20-31,145-36-23 0,-89 22-31 0,5 0-44 0,7-4-16 16,3 0-16-1,8-2-3-15,21 0-158 0,-21 4-364 16,-13 9-729-16</inkml:trace>
  <inkml:trace contextRef="#ctx0" brushRef="#br0" timeOffset="19530.1171">6636 10940 409 0,'0'0'240'0,"0"0"-77"0,0 0-56 15,0 0-23 1,0 0-8-16,0 0 11 0,0 0-23 16,-2-8-28-1,2 4 19-15,15 1 12 0,8-4-12 16,8-1 15-16,17-2 4 15,17-1 13-15,15-2-18 16,16 1 11-16,4 2-17 16,3 5-19-1,-5-1-12-15,-9 2-7 0,-6-3-16 0,-10 3-9 16,16-4-15 15,-18 2-204-31,-17 2-458 0</inkml:trace>
  <inkml:trace contextRef="#ctx0" brushRef="#br0" timeOffset="20981.2001">10379 7397 892 0,'0'0'322'0,"0"0"-235"15,0 0-59-15,0 0 30 16,114 14 16 0,-64-12 1-16,2 0-34 0,-1-2-25 15,18 7-16-15,-15-1-106 16,-12 2-288-16</inkml:trace>
  <inkml:trace contextRef="#ctx0" brushRef="#br0" timeOffset="21699.2411">10693 9725 801 0,'0'0'192'16,"0"0"-98"-16,147-38-55 15,-85 25-23-15,-4 1-16 0,3 12-56 16,-17 1-173-1,-13 17-590-15</inkml:trace>
</inkml:ink>
</file>

<file path=ppt/ink/ink3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cm"/>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cm"/>
          <inkml:channelProperty channel="T" name="resolution" value="1" units="1/dev"/>
        </inkml:channelProperties>
      </inkml:inkSource>
      <inkml:timestamp xml:id="ts0" timeString="2022-12-05T06:56:03.343"/>
    </inkml:context>
    <inkml:brush xml:id="br0">
      <inkml:brushProperty name="width" value="0.05292" units="cm"/>
      <inkml:brushProperty name="height" value="0.05292" units="cm"/>
      <inkml:brushProperty name="color" value="#FF0000"/>
    </inkml:brush>
  </inkml:definitions>
  <inkml:trace contextRef="#ctx0" brushRef="#br0">7524 2119 796 0,'0'0'291'16,"0"0"-131"-1,0 0-12-15,0 0 19 0,0 0 8 0,0 0-35 16,-2 0-59 0,2 0-36-16,0 0-30 0,10 0-15 15,21 0 0-15,15 0 16 16,17 0 2-16,15 0 0 15,31 0-1-15,34-6 8 16,21-6-3-16,-10-1 2 16,-34 2 0-16,-37 5-8 31,-23 2-10-31,11 2 3 0,14 0-9 0,11 2 7 15,2 0-6-15,7 0 1 32,-1 0 13-32,3 0 10 0,-4 6-24 15,-3-2 6-15,-9-2 1 31,-4-2-7-31,-5 0 0 0,-6 0 0 0,-2 0 6 0,-7 0-6 0,-2 0 0 16,-10 0 0 0,-2 0 5-16,-6 0-5 0,-4 2 0 15,-4 6 0-15,2 3-1 31,-1 0 1-31,-2-1 0 16,-1-1 1-16,2-2-1 0,-1-1 0 0,-1 0 1 16,-1 0-1-1,5 2 0-15,-2 0 0 0,1-2-1 16,5 1 6-16,2-2 4 31,2 1-7-31,4 1-3 0,0-3 0 0,1 0 0 16,4-1-1-16,2 1-5 0,3-1 5 31,1 1 1-31,5-3-1 0,3 5 1 0,3 0-2 15,3 5 2 17,5-2 0-32,-1 4 7 0,0-2-7 0,-1 1 0 15,-3-3 0-15,0-1 1 47,-2-2-1-47,-1-2 6 0,2-1 0 0,-2-3-8 0,0 0 8 0,1 0-1 16,2 0-4-16,0 0-1 0,-2 0 0 31,2 0 0-31,-3 0 0 0,2 0 1 0,0 0-1 0,2 1 2 15,-2 0-10 1,4 2 8 0,-3-1 0-16,0-2 0 0,-2 1 0 0,-7 4 0 15,-8-4 0 1,-6 2 10-16,-9-1-10 0,-6 0-6 15,-1 0 6-15,-4 2 0 32,-4-2 0-32,0 2 0 0,-4 0 1 0,-2 0-1 15,-4 0 4-15,0-2-4 31,-8 1 0-31,-1-2 11 0,-6-1-11 0,-4 0-6 0,0 0 6 16,-2 0 2 15,0 0 7-31,0 0-9 0,-42 0-46 0,4 0-195 0,-6 0-690 0</inkml:trace>
  <inkml:trace contextRef="#ctx0" brushRef="#br0" timeOffset="3751.2146">14779 2932 508 0,'0'0'673'0,"0"0"-478"0,0 0-16 15,0 0 44-15,0 0-18 16,0 0-44-16,0 0-55 15,-88 3-48-15,62 29-30 16,-1 8-20-16,4 10-7 0,2 6 19 16,8-6-18-16,6-4-1 15,7-9-1-15,0-7 0 16,4-8-6-16,17-4-18 31,1-3 9-31,7-8 2 0,0 0 7 0,0-4 5 16,-2 0 0-1,-3-2 1-15,-4 1-1 0,-4 3-1 16,-7 0-7-1,-7 8 8-15,-2 6 1 0,0 12 19 16,-2 7 21-16,-16 6-19 16,-2-1-3-1,0-3-18-15,-3-5 0 0,4-7-15 16,1-10-73-16,0-18-97 0,7 0-363 31,2-11-794-31</inkml:trace>
  <inkml:trace contextRef="#ctx0" brushRef="#br0" timeOffset="4195.24">14913 2999 983 0,'0'0'635'16,"0"0"-483"0,0 0-60-16,0 0 91 0,0 0-50 15,0 0-77-15,0 0 21 16,14 122 17-16,-4-63-21 0,2 1-31 15,-1-2-23 1,2-5-10 0,-2-8-9-16,0-6-9 0,0-7-74 15,3-3-86-15,-3-8-161 0,-7-11-355 31</inkml:trace>
  <inkml:trace contextRef="#ctx0" brushRef="#br0" timeOffset="4411.2523">14956 3014 958 0,'0'0'316'0,"0"0"-212"31,0 0 46-31,0 0-27 0,0 0-7 0,0 0-39 16,0 0-48 15,137-38-10-31,-110 38-5 0,-2 0-14 0,-8 0-103 0,-7 6-168 16,-6 10-281-1,-4 0-294-15</inkml:trace>
  <inkml:trace contextRef="#ctx0" brushRef="#br0" timeOffset="4594.2628">15033 3254 958 0,'0'0'220'0,"0"0"-165"15,0 0 12-15,0 0 17 16,0 0 6-16,0 0-38 16,0 0-37-16,132-58-1 0,-115 54-14 15,-5 4-141-15,-3 6-121 31,-7 12-411-31</inkml:trace>
  <inkml:trace contextRef="#ctx0" brushRef="#br0" timeOffset="4759.2722">15018 3531 808 0,'0'0'199'0,"0"0"-21"16,0 0-33-1,0 0-12-15,0 0-6 0,131-58-53 16,-95 39-17-16,-1 0-34 15,12-5-23 1,-9 5-131-16,-7 8-445 0</inkml:trace>
  <inkml:trace contextRef="#ctx0" brushRef="#br0" timeOffset="7003.4006">15390 2835 403 0,'0'0'274'0,"0"0"-72"15,0 0 34-15,0 0-16 16,0 0-37-16,0 0-46 16,0 0-26-16,-4-2 10 15,1 2-43-15,3 0-5 16,0 0-39-16,0 0 5 15,0 0-5-15,0 0-10 0,0 0 2 32,0 0-24-32,0 0 7 0,0 0 0 0,0 0 9 15,0 0-17 1,0 0 5-16,-3 0 12 0,3 0 16 15,0 0-19-15,0 0 20 16,0 0-20-16,0 0-2 16,0 0-7-16,0 0 0 15,0 0 3-15,0 0-12 16,0 0 3-16,0 0-1 15,0 0 0 1,0 0 1-16,0 0 0 0,0 0 0 0,0 0 1 16,0 0 1-1,0 0-2-15,0 0 16 0,0 0-16 16,0 0-14-1,0 0 14-15,0 0-1 0,0 0 0 16,0 0 1-16,0 0-1 31,0 0-8-31,0 0-9 0,0 0 3 0,0 2 5 16,0 9 10-1,0 2 1-15,0 5 10 0,0 0-11 16,8 6 0-16,0 6 15 16,3 10-14-16,3 7 4 15,-3 7-5-15,3 4-46 31,-1-2 27-31,1-6 3 0,-4-6 6 16,1-10-8-16,-1-9 10 0,-6-8-2 31,1-4 10-31,-5-8 0 0,2-2 1 0,-2-2 7 0,0-1 0 16,0 0-1-16,0 0 18 15,0 0-3-15,0 0-22 16,0 0-5-16,0 0 4 16,0 0 1-16,0 2-8 15,0-2 2 1,0 3 0-16,2-2 6 0,-2 1-1 15,0 1 1-15,0-1-2 32,0 0 2-32,0 0 0 0,0 2-2 0,2 2 2 15,-2 0 0-15,0-3 1 31,2 0 2-31,-2-1 6 0,0-2-8 0,0 0 11 0,0 0-1 16,0 0 14 0,0 0 12-16,0 0-2 0,0 0-12 15,0 0-7-15,0 0-9 16,0 0-1-16,0 0-5 15,0 0 5 1,0 0-6-16,0 0 6 0,0 0-4 16,0 0 8-16,0 0-9 15,0 0 0-15,0 0 0 16,0 0 0-16,0 0-1 15,0 0 0-15,0 0-8 16,0 0 7-16,0 0 1 16,0 0 0-16,0 0 0 15,0 0 0-15,0 0 0 0,0 0 0 16,0 0-1-16,0 0 0 15,0 0 0-15,2 0-1 16,3-5-6 15,-1-2 8-31,3-1 0 0,0 0-1 0,4-5 1 0,3 2-9 16,3-3 9-16,3 0-1 31,5 2-1-31,0-1-4 0,-2 1 5 0,0 2 0 16,-3 1 0 15,-2 2 0-31,-6 4 1 0,-2 0-1 0,-3 2-1 0,-1 1 2 0,-4 0-1 15,-2 0 1 17,0 0 0-32,0 0 6 0,0 0-5 0,0 0 6 0,0 0 8 15,0 0-15 16,0 0-56-31,0 4-191 0,0 3-532 0</inkml:trace>
  <inkml:trace contextRef="#ctx0" brushRef="#br0" timeOffset="7801.4463">15931 2795 504 0,'0'0'511'0,"0"0"-274"0,0 0-22 0,0 0-7 16,0 0-27-1,-115-4-33-15,99 15-53 0,1 6-39 16,5 5-32 0,3 4-7-1,5 6 10-15,2 4-17 0,0 5 4 0,5 0 9 16,11 4-23-1,-1-3 16-15,3-6-16 0,1-5 0 16,-1-4 14-16,1-5-13 31,-2-4 0-31,3-5 0 0,3-5-1 0,-3-4 0 16,0-3 0-16,0-1-8 15,0 0 8 1,-2 0 5-16,-1-7 11 0,1-4-15 0,-5-1-1 16,1 2 0 15,-5 2-1-31,-3 1-26 0,-1 2-52 0,-2 1-112 0,-1 2-188 15,-2 2-475 1</inkml:trace>
  <inkml:trace contextRef="#ctx0" brushRef="#br0" timeOffset="8839.5055">16458 3077 973 0,'0'0'400'16,"0"0"-294"0,0 0-48-16,0 0 64 15,0 0 7 1,0 0-30-16,0 0-33 0,75 105-16 0,-64-83-15 15,-6-7-21 1,1-6 0-16,-6-5-13 0,3-4 11 16,-3 0 11-16,0 0 1 15,0-2 1 1,0-18 0-16,0-10-16 0,-9-8-8 15,4-2 1-15,2 4-1 32,3 6 0-32,0 8 0 0,0 10-1 0,0 6-15 15,7 6-7-15,9 0 14 31,2 0 8-31,4 7 0 0,-2 7 5 0,1 2-4 0,-4 3 0 16,-3-1 1 15,-3-2 6-31,-5 0-6 16,-2-2 7-16,-1-4 5 0,-3-2-2 0,0-4 15 0,0-2 8 31,0-2 14-31,0 0-12 0,0 0-18 0,0 0-19 16,0-8-10-16,0-10 4 31,0-6-7-31,0-2 7 0,0 0 5 0,0 4-7 15,7 8 0 17,2 6-6-32,-1 3 13 0,1 5-15 0,3 0 7 0,1 0 1 0,1 17 8 15,1 3 6 16,3 2 0-31,-3 0-6 0,3-2-53 0,3-10-181 0,-6-6-309 16,-5-4-245 0</inkml:trace>
  <inkml:trace contextRef="#ctx0" brushRef="#br0" timeOffset="9072.519">16894 2998 766 0,'0'0'197'0,"0"0"-77"0,0 0 11 15,0 0-16 1,0 0-44-1,0 0-52-15,0 0-18 0,113 73 38 0,-95-74-17 16,-5-15 49 0,-7-5 17-16,-6-2 24 0,0 1-21 15,-12 0 19-15,-13 4-52 31,-7 3-19-31,-3 5-39 0,4 6-13 0,2 4-98 16,12 7-149 0,7 8-234-16,10-3-442 0</inkml:trace>
  <inkml:trace contextRef="#ctx0" brushRef="#br0" timeOffset="9699.5548">17083 2877 973 0,'0'0'346'0,"0"0"-121"0,0 0-107 0,0 0-32 16,0 0-36-16,0 0-31 16,-31 111-13-16,38-93 0 15,9-8-6-15,1-3 0 16,-1-7-1-16,1 0-33 15,-3 0-11 1,-3-13 30-16,-2-12 5 16,-5-7-15-16,-4-5 24 0,0-8 0 15,0-1-9 1,-3-4 10-16,-7 4 10 0,-3 4 5 0,1 9 11 15,1 11 51-15,5 11 30 32,1 9 40-32,3 2-28 0,2 4-104 0,0 19-9 15,0 6-6-15,11 3 7 31,11 0-5-31,3-6-2 0,6-8-16 0,2-7-23 16,0-9 3-16,2-2-41 31,-4 0 30-31,-2-7-19 0,-3-9 37 0,-6-2-28 16,-4 1 10-16,-7-2 6 15,-7 1 22 1,-2 2 19-16,0 4 6 0,-11 2-5 16,-5 4 28 15,-4 6 24-31,3 0 16 0,-2 7-14 0,4 11-34 0,4 7-20 0,4-1 24 31,7 0 5-31,0 0-28 0,2-4-2 16,16-4-1-16,2-2-11 0,2-5-5 31,5-6 17-16,0-3 0-15,0 0-19 0,0-8-37 0,4-24-71 0,-7 2-184 32,-4 0-376-32</inkml:trace>
  <inkml:trace contextRef="#ctx0" brushRef="#br0" timeOffset="9974.5705">17473 2314 833 0,'0'0'525'0,"0"0"-417"16,0 0-76-1,0 0 106-15,20 118-46 0,5-62-2 16,2 2-12-16,2 0-21 16,0-5-1-16,0-8 15 15,-4-6-25-15,2-11-19 16,0-6-7-1,-4-11-14-15,-1-4 12 0,0-7-8 16,-3 0 9-16,3-20-19 16,-3-31-48-16,-5 4-193 0,-5 2-1146 15</inkml:trace>
  <inkml:trace contextRef="#ctx0" brushRef="#br0" timeOffset="10258.5867">17977 3160 1450 0,'0'0'624'0,"0"0"-507"16,0 0-117-1,0 0-20-15,0 0-356 0</inkml:trace>
  <inkml:trace contextRef="#ctx0" brushRef="#br0" timeOffset="13759.787">13828 2637 497 0,'0'0'185'0,"0"0"-34"0,0 0 5 0,0 0 37 15,0 0-46 1,0 0-63-16,0 0-49 0,0-2-27 16,27 30 28-1,24 36 26-15,25 42 48 0,11 40-8 16,2 9-35-16,-22-25-9 15,-20-42 3-15,-19-38-25 16,-6-15-15-16,3-3-14 31,-2-3 9-31,-4-4-16 0,-3-13-1 0,-7-6 1 16,-5-5 6-1,-2-1-6-15,-2-3 7 0,0-23-7 0,0-16-26 16,-13-15-84 0,-32-37-151-1,3 12-286-15,-2 10-63 0</inkml:trace>
  <inkml:trace contextRef="#ctx0" brushRef="#br0" timeOffset="14210.8128">13915 2727 591 0,'0'0'211'0,"0"0"-110"15,0 0 23-15,0 0 38 16,0 0-28-16,0 0-2 31,0 0-38-31,-92-90 15 0,86 90-2 0,0 0-17 16,-4 14-46-1,-1 17-20-15,0 12-15 0,0 9 4 0,0 3 1 16,2-5 0-16,2-9-3 31,2-11-5-31,1-7 19 0,2-11-23 0,0-8 6 16,0-2 2-1,2-2 14-15,0 0-24 0,-3 0 6 16,-1-17 0-16,-3-19-6 31,1-17-25-31,6-14 12 0,0-9 0 0,0-2-2 16,0 3 8-1,6 6-2-15,1 4 9 0,0 11 0 16,-3 13-1-16,0 11 2 16,1 17-2-1,1 9-4-15,8 4 5 16,11 4 11-16,12 20 50 0,13 12 0 15,7 5-14 1,10 9-31-16,4 7-16 0,23 38-18 16,-17-14-209-16,-23-6-690 0</inkml:trace>
</inkml:ink>
</file>

<file path=ppt/ink/ink3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cm"/>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cm"/>
          <inkml:channelProperty channel="T" name="resolution" value="1" units="1/dev"/>
        </inkml:channelProperties>
      </inkml:inkSource>
      <inkml:timestamp xml:id="ts0" timeString="2022-12-05T06:56:38.065"/>
    </inkml:context>
    <inkml:brush xml:id="br0">
      <inkml:brushProperty name="width" value="0.05292" units="cm"/>
      <inkml:brushProperty name="height" value="0.05292" units="cm"/>
      <inkml:brushProperty name="color" value="#FF0000"/>
    </inkml:brush>
  </inkml:definitions>
  <inkml:trace contextRef="#ctx0" brushRef="#br0">20057 2377 1068 0,'0'0'310'0,"0"0"-175"0,0 0-93 0,0 0-41 16,0 0-1-1,0 0-10-15,52 0 10 0,4 5 35 0,31 9-9 16,42 9 47-1,37 8 10-15,24 7 13 0,-2 0 5 16,-13-6-9-16,-19-8-11 16,-13-7 1-1,-10-3-40-15,-8-4-3 0,-24-5-7 31,-19-5-6-31,-18 0 0 0,-6 0-18 0,7-4 5 16,3-3-1-16,0-6-11 31,-10 0-1-31,-16-1-57 0,-26-15-80 0,-13 5-203 16,-6 4-857-16</inkml:trace>
  <inkml:trace contextRef="#ctx0" brushRef="#br0" timeOffset="3767.2155">15187 10774 652 0,'0'0'175'16,"0"0"-126"0,0 0-30-16,0 0 10 0,0 0 55 15,0 0 17-15,7 54 7 31,-7-36-16-31,0 2 5 0,-9 3-39 0,-7 0 9 16,-2 4-21 0,-2 1 1-16,-4-1-14 0,-1 0-4 15,-4-1 11-15,-2 2-18 16,-4 0 5-16,-10 4 0 15,-4 1 5-15,-9 2-6 32,-6 3-4-32,-6 2-10 15,-3 0-3-15,-3-2-3 0,-2 3 4 0,3-5 6 31,-4 0-6-31,2-2 20 0,-4-3-1 0,-6-2-11 0,-4-2 3 16,-9 0-9 0,-21-1-3-16,-26 0 0 15,12-8-1-15,12-4-7 0,18-6 11 31,27-6-6-31,-9 2-6 0,-9-1 2 16,7-3 6-16,0 1-8 16,2-1 1-1,-1 0-2-15,-2 0-1 0,0 0 2 0,-2-1-9 16,-1-9 3-16,-1-1-1 31,-3 0 2-31,-3-2 4 0,-2-3 1 0,-6-1 0 0,0-2 0 16,-2-4-18 15,3 5-10-31,3-1-7 0,12 2 14 0,8 4 4 0,3 1 11 15,6-2 4 17,1-1 1-32,1-6-12 0,4-5 3 0,-1-4 9 0,6-7-5 15,2-5 6 1,11-2-1-16,3 0 1 15,13-2 0-15,6 2-1 0,8 4-12 16,8 5 12 0,9 6 0-16,4 5 0 0,0-3-8 15,0 1 2-15,13-2 0 47,10-1 7-47,6-2-6 0,6-1-1 0,9 0 7 0,10-4-8 0,6-3 7 0,9-5-5 16,9-1 6-1,10-5-7-15,7-3 7 16,19-3 1-16,24 2-1 0,22 8 8 31,10 8-8-31,-30 18 0 0,-31 12 0 0,-36 5 1 16,-10 3 5-16,11 0-6 31,10 0 1-31,15 0-1 0,-4 0 0 0,1 0 1 15,2 0 13 17,0 3 7-32,2 9-12 0,1 2 4 0,-1-1 1 0,2 2-5 15,1-3-3-15,-1-2-5 31,1-2 0-31,-6 0 0 0,0-2-1 0,-9 0 2 0,-3 0 0 16,-4 2-1 15,-4-1 0-31,0-1 8 0,-2 1-3 0,-3 1 4 0,-1 0 4 16,-7 0 3-1,1 2-16 1,-6 0 5-16,0 0-5 0,-3 3 7 0,-5-2-7 16,-4 1-1-1,-3 1-10-15,-5 1 10 0,-2 1 1 16,-1 4 9-16,-1 5-9 15,1 0 0 1,-1 3 8 0,2 4-8-16,-4-3 0 0,-4-1 7 0,-5-4-6 0,-4-3 4 31,-6-4-6-31,-5-6 1 0,-3-2 0 0,-4-4-1 15,1-4 1-15,-3 2 0 32,2-2-1-32,-2 0 1 0,0 0-1 0,-2 0-83 15,-14 0-132 1,-9-4-630-1</inkml:trace>
  <inkml:trace contextRef="#ctx0" brushRef="#br0" timeOffset="5706.3264">16475 4981 681 0,'0'0'209'0,"0"0"-88"15,0 0 56-15,0 0-42 16,-145 118-14-16,92-82-6 15,-7 5-11-15,-7-1-26 16,-14 1 6-16,-19 6-20 16,-32 3-27-16,-26-1-7 0,-11-8-12 31,-5-13-9-31,7-12-3 0,7-7 7 0,3-3-7 15,2 0 1 1,8-1-5-16,0-1 10 0,0-2 0 16,4-2-6-16,1 2-6 31,5-2-1-31,6 4 1 0,-7 2 10 15,-5 6-10-15,-8 8 0 16,4 7 1 0,5 0-1-16,3 2 1 0,8-5-1 0,2-3 9 15,2-4-9-15,6-5-18 31,18-2 8-31,22-6 10 0,11-3 0 0,5 2 0 0,-26-1-2 16,-34-2-15 15,-31 0 16-31,-2-6 0 0,13-12-11 16,15-2 0-16,17-2-26 0,-2-5 10 15,-5-1-1 1,-1-4-14-16,3 0 2 0,16 4-14 0,17 6 7 16,16 8 13 15,4 2 0-31,-12-1 7 0,-13 5 16 0,-15-3 4 0,0-1 6 15,5-1-8 17,7-6 9-32,10-7-6 0,14-10 7 0,11-13-1 0,12-6 0 15,10-10 0 16,5-3-2-31,4-2 0 0,7 2 3 0,-1 2-9 0,4 3 9 0,-1 7 0 16,1 6 0 0,0 6 0-16,5 9 0 0,0 4 2 15,3 3-1-15,5 4 7 31,4 2-8-31,0-3 1 0,6 0 0 16,21-3-1-16,11-6 0 0,9 3 0 16,7-3 0-1,8 2 0-15,5 0 0 0,6-2 1 16,5 2-1-16,6-5 2 31,10 0 4-31,7-6 2 0,3 1-6 0,21-6-1 0,27-4 5 16,32-4 1 15,12 6-7-31,-6 10 0 0,-14 11 1 0,-15 11 10 15,-1 5-11-15,3-1-1 32,-10 4 1-32,-8 0 0 0,-9 0 0 0,-8-2 0 0,9-2 0 15,3-7 0 1,9 2 1-1,5-4 0-15,4 3 6 0,1 2-6 0,4 4-1 16,-3 2-8 0,-6 2 8-16,-11-2 0 0,-10 0 0 15,-6-2 0-15,-4 2 3 31,-1 4 3-15,-1 4 5-16,-19 4 5 0,-15 0-8 0,-18 2 5 0,0 10 0 0,12 8 2 31,14 6-8-31,10 8-1 0,-5 6-5 16,-6 1 6-16,-5-3-6 0,-10-2 1 31,-2-4 5-31,-8-3-7 0,-3 0 1 0,1 1-1 16,1 3 0-16,-4-2 1 31,3 5-1-31,-3 1 1 0,1 3 11 0,-1-1-12 15,-3 0 0-15,-1-3 6 32,-7-5-3-32,-1-4-3 0,-8-4 0 0,-7-4 0 15,-1 0 1-15,-5 0-1 31,-1 4 0-31,-4 2 1 0,1 6-1 0,-4 4 1 0,-4 12-1 16,-1 4 0 15,-5 8 5-31,-1 1-4 0,-3-2 0 0,-1-1 5 0,0-7-4 16,-4-9-1-16,1-1 0 31,-1-4 6-31,0-3 6 0,-2 1-5 0,-2-2-2 16,0 2 1 15,0 0 6-31,-2 4-3 0,-11-2 9 0,-1 0 3 0,-3-2-21 15,1-3 20-15,-1-3-21 16,-2-5 0-16,1-2 0 0,-1-3-9 16,1-1-61-16,-11 12-145 31,2-8-292-31,3 0-299 0</inkml:trace>
  <inkml:trace contextRef="#ctx0" brushRef="#br0" timeOffset="45401.5968">8728 7860 669 0,'0'0'247'0,"0"0"-58"0,0 0-38 16,0 0-13-16,0 0-47 31,-51 10 27-31,39 1-47 0,1 1-15 0,3 2-23 16,-1 1 17-1,-1 1-19-15,4 3 1 0,2 0-10 16,-1 2-10-16,2 1-11 15,2 0 8-15,1 2-3 16,0-1-5-16,0 2 11 16,0 1-11-16,0 3 8 0,0 0 1 15,0 5-1-15,0 4-9 31,0 3 2-31,1-1-1 0,9 0 9 0,0 0-9 47,4 0 0-47,-3-3 4 0,3 3-4 0,-1-5 7 0,0 3-8 0,3-1 2 16,2 0-1-16,2 1 9 31,2 4-2-31,2-1-8 16,4 1 1-16,1-2 0 0,2 2-1 0,2 0 2 15,1-2 9 1,-1 1-11-16,0-3 1 0,-1-2 0 15,1 0 6-15,-2-1-7 32,0 2 1-32,3-1 7 0,1 0-7 0,1 2 9 0,0 1-9 15,-3-1 4 16,3-1-3-31,-3 2 5 0,1-2 0 0,1 4-6 16,3-1 7-16,0 3-1 0,2-2-4 31,0 1 3-31,3 0 0 0,-5 1 4 0,1-1-1 16,-1-2-3-16,-2-1 1 31,0 0 5-31,2-3-6 0,-3 2 1 0,1-2 7 16,-1 1-3-16,1-2-10 31,-2 4 6-31,-1-3-5 0,-4 2 7 15,-3-4-9-15,1 2 0 0,-2 0 8 32,0-1 1-32,-3 2-3 0,0 0 10 0,2-4-9 0,-1 3 8 15,-1-2-9 16,0 1 4-31,1-3-8 0,-3-1 7 0,-1 2-8 0,4-1 8 16,-3 2-1 0,2 0 7-16,0 4-13 0,1 1 11 15,0 2-11-15,0 2 9 31,2-1 3-31,0-1-2 0,-3 1-11 16,0-3 9-16,-4-1-7 0,-2 2-3 16,-1-2 15-1,-4 4-3-15,-1 3 11 0,-4 1-5 0,1 2 5 16,-1-2-7 15,2 2-10-31,0-4 4 0,-1 0-8 0,0-1-2 0,2-2 1 16,-3-2 5 15,3-3-5-31,-3 0 0 0,-1 0-1 0,2-2 1 0,-5 0 0 15,3 2 5 1,-3 0-5-16,-1 2 0 0,4 5 0 16,-3 1 0-16,3 6 1 15,-3 0-2 16,-2 4 2-31,0-1-1 0,0 3 8 0,0-6-1 0,-11-5-7 0,-4 0 12 16,-6-4-7 15,1-3 6-31,-5-1 6 0,2-3-3 0,-2-5-5 0,0 2-4 16,1-3 0 15,0 0-4-31,-1-4-1 0,-4 1 6 0,0-4-5 0,-7 0 5 16,-6-2-6-1,-7-1 1-15,-9-2-1 0,-9-1 0 16,-10-5 2-16,-7-2-3 31,0-3-5-31,-1 0 5 0,10-1 0 0,5 2 0 0,8 2 0 16,2 6 0-1,4 2-1 1,3 4 1-16,-3 2-1 0,-3 2 0 15,0-1 1-15,-3-2-1 0,-5-3 1 32,-9-4 8-32,-4-4-8 0,-7-6-6 0,0-1 6 15,0-3 0-15,7 0 0 16,8 0 0 15,10-3-1-31,8-3 1 0,6-4 0 0,1 0 0 0,2 0 0 16,-1-1 0-1,-6-3 0 1,-1-1 0-16,-10-1 1 0,-1-2-1 0,-3 0 0 15,-4 0 1 1,-1 3-1-16,1 2 0 0,-2 3 0 16,1 6 1-16,5 0 0 0,5 4-1 31,2-2 1-16,6-2-1-15,1-1 0 32,0-2-7-32,1-5 7 15,1-4 0-15,-2-5 0 0,-1-4 0 0,0-4 0 0,-1-5-8 0,-1 0 8 0,1-4 0 16,3 0-1-1,4 0 0-15,-2-2 1 0,4-3 0 16,-6-7-1-16,-6-7 0 16,-6-10-5 15,-15-7-2-31,-7 0 8 0,-26-4-1 0,-23 2 0 0,-24 8 0 0,1 11 0 31,8 12 1-31,17 14 1 16,33 5-1-16,15 4-12 0,21 0 10 0,8-6 1 46,-2-8-1-46,-3-8-5 0,3-11-3 0,14-4 4 32,13-4-2-32,11-3 1 0,11-2 1 0,7 2 0 0,2 1 0 0,0 5 0 15,4 7 5-15,3 5 1 16,0 2 0-1,-5 1-1-15,-2 0 1 0,0-2 0 16,-7-2 0-16,-13 1 1 0,-4-2 1 31,-7 0-1-31,-9-2 5 0,-5 0-5 16,-6-2 0-16,-3 2 1 31,-2 2-1-31,3 2-1 0,0 4 1 0,1 1-1 0,5 1-1 47,3-4 1-47,4-2-6 0,4-6 5 0,5-7-6 0,5-7-5 0,3-3-3 15,5-6 0-15,5-3-4 16,1 0 3 0,6-1 10-16,1 5 4 0,1 2-4 0,2 6 0 31,-2 8 5-31,1 6 1 0,-1 6 0 15,1 11-2-15,1 3 1 0,2 4-6 32,0 2 5-32,0-2 1 0,0 0-8 0,18-4-3 15,5-2 0 16,6-3 5-31,8 2-1 0,5-4 0 0,10 3 7 0,6 2-1 16,9 0-5 15,6-3 5-31,7 4 1 0,5-3 0 0,2-1 0 0,-5 1 1 16,1 0-1-1,-4 4-6-15,0 0 6 0,1 2-4 16,4-2 4-16,1 2 1 0,7 2 1 31,-3 0-1-31,2 4 7 0,-1 2-7 0,-3 5-2 16,-4 4 1-16,0 3-1 31,0 2 1-31,-1 1 1 0,-2 4-1 0,1 2 1 16,-4 2 1-16,0 1-1 31,-6 0 1-31,-5 0 1 0,-2 0-1 15,1 0 5-15,-2 1-5 0,1 3 1 16,2 0-2 15,-2 2 1-31,-1-2-1 0,-1 1 1 0,-4 1-1 0,-4-2 1 16,-2-1-1-1,-2 1 1-15,-4 0-1 0,-3-2 1 0,-1 1-1 16,-2-3 0-16,1 0 1 31,-1 0-1-31,2 0 1 0,1 0-1 0,-2 0 0 16,1-3 0-16,1 1 0 31,-1 1 0-31,-2 1 0 0,1 0 0 0,-1 0 0 16,0 0 0 15,0 0 0-31,0 0 0 15,0 0 0-15,0 0 0 0,1 0 1 0,-4 0-1 0,-3 0 0 16,-5 0 0 0,-5 0 0-16,-4 0 1 0,-2 0-1 15,-2 0 0-15,-1 0-1 0,-2 1 1 31,3-1 0-31,-1 2 0 0,1-2 0 0,0 0 0 16,2 0 0 0,-2 0 1-1,1 0-1-15,-2 0 0 0,-1 0 0 16,2 0 0-16,-3 0 1 0,-2 0-1 31,3 0 1-31,-1 0-1 0,-2 0 0 16,0 0 0-16,-4 0 1 0,-1 0 0 31,0 0-1-31,-2 0 0 0,-2 0 0 0,0 0 0 15,0 0 0 1,-2 0 0 0,0 0 1-16,0 0 6 0,0 0-1 0,0-2 4 15,0 2 5-15,0 0-5 16,0 0 5-16,0 0-3 0,-18 5-12 15,-4 10-102 1,-7 11-602-16</inkml:trace>
  <inkml:trace contextRef="#ctx0" brushRef="#br0" timeOffset="62142.5544">7246 4543 681 0,'0'0'274'0,"0"0"-137"0,0 0 17 16,0 0-25-1,-121 71 23-15,82-53-11 0,-8 3-34 16,-2-1-12-1,-1 5-19-15,-2-3-2 0,-2 2-34 16,-2 2-10-16,-4 1-5 16,-7 0-3-1,-10 2-6-15,-29 4 0 0,-29 10-7 16,-31 7 1 15,-7 6-9-31,3-2 6 0,17-7-6 0,13-7 0 0,1-7 0 16,8-7 0-16,4-8-1 31,22-10 0-31,17-8-9 0,16 0 8 0,3-9-7 0,-16-9-9 31,-9-5-12-31,-10 1-9 16,1 5-21-16,9 4 22 0,6 5 8 0,3 4 1 15,11 0 12 1,7-3 5-16,7-6 10 0,12-7 0 15,3-5 1-15,7-6-6 32,2-1 6-32,5 1 1 0,2-2 1 15,2 5-2-15,1 2 0 0,-1 3 0 31,0 5 7-31,3 3-6 0,2 1 10 16,1-2-11-16,6 6 2 0,3-5-1 0,1-3-1 16,5 1 0-1,0-6-7-15,0 2 7 16,2-2 1-16,2 3-1 0,2-2 2 31,-2 2-2-31,2 2 0 0,0-4 0 0,0-3-1 16,16 0-8-16,19-9 8 31,16-7-12-31,36-17 12 0,38-16 0 0,36-24 1 15,14-6 0-15,6 1 2 32,-1 15-2-32,-1 23-2 0,4 19 2 0,6 23 0 15,0 18 0-15,0 8-1 31,-2 35 1-31,-15 16 0 0,-14 12 0 0,-20 4 10 0,-28-12-10 32,-28-13-9-32,-21-15 9 0,-9-8-1 0,6 3 1 15,7 2 0-15,5 3 0 31,-10-5 0-31,-5 0 2 0,-8-1-1 0,-5-2-1 16,-4 0 0-16,-4-2 1 31,-10 0 0-31,-2 0-1 0,-6 0-17 0,-7 17-99 16,-5-5-149-16,-4-3-328 31</inkml:trace>
  <inkml:trace contextRef="#ctx0" brushRef="#br0" timeOffset="63620.6389">7044 4041 811 0,'0'0'380'0,"0"0"-215"16,0 0-105-16,0 0-38 15,0 0 20 1,0 0 36-16,-5 145-18 0,10-100-21 16,-1-1-7-16,0-4-4 0,1-4-15 31,-3-8 6-31,0-6-12 0,0-7-5 0,1-8 3 15,1-4-5 17,3-3-35-32,4 0 0 0,1-7-11 0,3-13 19 0,-1-8 16 15,-2-7-11 1,-1 0 7-16,-1 1 14 0,-4 6 0 15,-2 8 0-15,1 8 0 16,-1 6 1 0,1 6 0-16,2 0 0 0,2 2 19 15,1 10 3-15,2 2 0 16,1-1-7-1,-4 0-8-15,-1-5-6 0,2-4 0 16,-3-4-1-16,1 0-16 0,2-6-28 47,1-16 3-47,2-8-8 0,-4-4-3 0,2-2-12 0,-7 6 26 0,1 8 29 47,-5 8 9-47,0 9 0 0,0 5 74 0,0 2 23 0,0 20-63 0,-7 9-21 15,1 3-3-15,3 0 2 31,3-8-10-31,0-7-1 0,0-7-1 0,9-7-15 16,9-5-9-16,3 0-14 31,-2 0 15-31,4 0 21 16,-3 0 1-16,-3 0 1 0,-3 0-2 0,-7 0 4 31,-5 14-1-31,-2 8 15 0,0 4 0 0,0-2-6 0,-2-2-10 16,-5-7-19-1,5-7-55-15,-1-8 5 0,3 0-112 16,0-5-51-16,3-13 118 31,12-2 84-31,1 0 30 0,4 0 1 0,-2 4 53 16,-3 4 8-16,1 2 33 31,-3 4-1-31,-4 0-19 0,0 0 15 0,-2 0-22 15,-1-2-14-15,-4-2-12 32,0-2-11-32,-2-2-2 0,0-4 10 15,0 2 3-15,-8 0-7 0,-7 3 17 31,-1 4 5-31,-3 4-26 0,2 5 19 0,1 0-21 0,5 6-13 16,5 18-10 15,4 10-6-31,2 7-2 0,0 1-6 0,10-2 0 0,11-6 7 16,4-10 0 15,0-5-11-31,2-12-35 0,0-7-24 0,-2 0-11 0,-5-5 12 16,-5-18-2-1,-1-4 31-15,-3-11-3 0,-4-1 17 0,-6-5 1 16,2-2 20-16,-3 2 4 31,0 2 2-31,0 5 0 0,0 11 13 0,2 11 11 16,2 10 4 15,6 5 4-31,3 11-3 0,3 18 7 0,-1 10-5 0,0 2-10 15,-3 2-5 1,-3-8-5 0,-4-6-1-16,-1-9-4 0,-2-6 14 0,-2-6 15 15,3-4 3 1,-3-2-13-16,0 0-12 15,2-2-12-15,2 0 1 0,0 0-1 16,3-4 6 0,5-14 55-1,0-10-4-15,5-8-20 0,-4-5-23 0,3 2-15 31,1-2-40-15,1 1-122-16,-3 13-208 0,-3 8-744 0</inkml:trace>
  <inkml:trace contextRef="#ctx0" brushRef="#br0" timeOffset="69602.9811">8743 10309 975 0,'0'0'199'0,"0"0"-125"0,0 0-1 16,0 0-20 0,0 0-21-16,-118 60-9 0,91-24-4 15,0 6-1-15,6 10 8 16,7 8-7-16,7 7 1 15,7 7-4-15,0 4-16 16,19-2-6 0,8-4 6-16,1-14 0 0,1-14 0 15,-2-17-4 1,-3-17-19-1,-3-10-11-15,-6-6-31 0,-1-28 29 0,-8-16 36 16,-6-17 16 15,0-13 0-31,0-12-3 0,-18-16 19 0,-6-19-30 0,-1 15 2 16,5 11-4 15,0 20-8-31,7 20 8 0,0 3 0 0,1 7 1 0,3 15 14 0,7 21-15 16,2 15 0-1,0 0-8-15,7 36 8 0,22 36 2 16,15 34 9-16,1 3 20 15,-3-6 5 1,-7-22-17-16,-3-23-6 16,-1-2-7-16,5-6-4 0,-2-17-2 15,-8-22-28 1,-2-11-62-16,-8-1-5 0,-7-30 30 15,-7-6 33-15,-2-5-27 0,0 2 16 32,-11 8-49-32,3 13-13 0,2 17 77 15,6 4 28-15,0 30 8 0,21 12 29 31,6 5 20-31,2-4 13 0,4-8-35 16,-2-11-17-16,-2-14-18 0,-2-7 0 31,-8-5-6-31,-2 0 6 16,-7-17 5-16,-5-6 40 0,-5-6 35 0,0-1 2 31,-7-5 8-31,-8 7-46 0,-5 4-2 0,5 7-17 16,-2 4-25-16,9 8-25 31,6 2-93-31,2 3-102 0,4 0-302 0,9 0 211 0</inkml:trace>
  <inkml:trace contextRef="#ctx0" brushRef="#br0" timeOffset="69867.9959">9332 10162 728 0,'0'0'266'16,"0"0"-120"15,0 0-82-31,0 0-47 0,-36 117 14 0,32-64 11 0,4 4 17 16,0-3 12-16,11-4-20 31,13-6-25-31,7-7-6 0,5-8-9 0,7-8-3 16,2-12 0-1,10-9 8-15,5-1-6 0,7-30-3 16,8-17-7-16,24-43-42 0,-19 5-185 31,-20 11-587-31</inkml:trace>
  <inkml:trace contextRef="#ctx0" brushRef="#br0" timeOffset="72888.169">8157 4098 546 0,'0'0'208'16,"0"0"-94"-1,0 0-66-15,0 0 17 0,0 0 59 16,-124 98 10 0,76-65-17-16,-6 5-2 0,-16 8-28 15,-8 6 19-15,-4 2-18 16,-8-3-26-16,-1-5-29 0,-3-8-3 15,-3-10-22-15,-6-10 3 16,0-12-5-16,-1-6 10 16,2 0-14-16,8-24-1 46,5-12 5-46,8-11-6 0,8-7-13 0,11-7 0 0,12-10-5 0,17-6 5 16,24-18-2 15,18-23-5-31,38 9 8 0,16 11 5 0,32 5-8 0,28 25-4 16,48 14-10-1,26 20-15-15,-8 34-2 0,-16 28 24 16,-28 18 4-16,-24-8 12 31,-26-8-7-15,-26-7 13-16,-11-7 0 0,2 2-1 0,3 2 1 0,-5 4 0 15,-13 0 19 1,-12-2 10-16,-11 0 4 0,-6 0 17 16,-7 2 1-16,-7-2 0 0,-2-1-23 31,0 0-7-16,0-2-21-15,-5-2-47 0,1-4-163 0,-2-6-408 0</inkml:trace>
</inkml:ink>
</file>

<file path=ppt/ink/ink3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cm"/>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cm"/>
          <inkml:channelProperty channel="T" name="resolution" value="1" units="1/dev"/>
        </inkml:channelProperties>
      </inkml:inkSource>
      <inkml:timestamp xml:id="ts0" timeString="2022-12-05T06:56:52.903"/>
    </inkml:context>
    <inkml:brush xml:id="br0">
      <inkml:brushProperty name="width" value="0.05292" units="cm"/>
      <inkml:brushProperty name="height" value="0.05292" units="cm"/>
      <inkml:brushProperty name="color" value="#FF0000"/>
    </inkml:brush>
  </inkml:definitions>
  <inkml:trace contextRef="#ctx0" brushRef="#br0">12861 2488 348 0,'0'0'303'0,"0"0"-121"16,0 0 23-16,0 0-32 0,0 0-52 31,0 0-5-31,-31 0-8 0,31 0-27 0,0 0-25 16,0 0-15-1,0 0-12-15,0 0-12 0,0 0-2 16,0 0-14-1,0 0 7-15,0 0 2 0,0 0-4 16,0 0 7-16,0 0-3 16,0 0-1-16,9 0-8 15,18 0 5-15,8 0 8 16,14 0 1-16,14 0-2 15,10 0-1-15,27 0 0 16,36 0 1 15,31-4 0-31,9-4 6 0,-9 1 22 0,-22 2-12 0,-38 5-7 0,-20 0-13 16,-21 0 6 15,-3 0-9-31,9 5 1 0,5 4-6 0,12 3 2 0,-6-1-3 16,0 1 1-16,-8-1 1 31,1-3-1-31,-7 2 13 0,-4-4 0 0,-7-2-3 15,-7 1-4 17,-6-2-5-32,-10 1 5 0,-8 1 0 0,-4-1-5 0,-8 4-4 15,-15 28-2-15,0-1-143 31,-21 7-516-31</inkml:trace>
  <inkml:trace contextRef="#ctx0" brushRef="#br0" timeOffset="9268.5301">10343 10117 631 0,'0'0'315'0,"0"0"-107"0,0 0-73 16,0 0-22-16,0 0-9 15,0 0 1-15,-6-3-17 0,6 3-13 16,0 0-15-1,0-2-20-15,0 2-15 0,0 0-25 16,4-4-1-16,21 2 0 16,15-4 1-16,15-4 1 15,14 2 5-15,27-2 1 16,29 0 3-16,22 5 6 15,-9 2 31-15,-22 3-23 47,-33 0-23-47,-17 0 10 0,15 0-2 0,6 0-1 0,6 0-7 0,-11 0 5 16,-8 0-5-16,-17 0-1 31,-12 0 0-31,-13 0 2 0,-10 0-2 0,-11 26 0 16,-5 2-174 15,-6 7-420-31</inkml:trace>
</inkml:ink>
</file>

<file path=ppt/ink/ink3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cm"/>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cm"/>
          <inkml:channelProperty channel="T" name="resolution" value="1" units="1/dev"/>
        </inkml:channelProperties>
      </inkml:inkSource>
      <inkml:timestamp xml:id="ts0" timeString="2022-12-05T06:56:54.462"/>
    </inkml:context>
    <inkml:brush xml:id="br0">
      <inkml:brushProperty name="width" value="0.05292" units="cm"/>
      <inkml:brushProperty name="height" value="0.05292" units="cm"/>
      <inkml:brushProperty name="color" value="#FF0000"/>
    </inkml:brush>
  </inkml:definitions>
  <inkml:trace contextRef="#ctx0" brushRef="#br0">11881 2264 494 0,'0'0'157'0,"0"0"-77"16,0 0-51-16,0 0 4 15,0 0 33-15,0 0 19 31,0 0-35-31,0 0-11 0,0 0 5 0,2 0-2 16,0 0 12 0,4 0 8-16,3 0-20 0,5 3-11 0,1 1-10 15,8 1-8 1,4 1-2-16,6 1-3 0,5 2-2 15,4 3-4-15,5-1 17 32,6 4-19-32,8 1 13 0,3-2 6 0,9-3 9 15,6 2-2 16,6-1 6-31,4 0-10 0,4 0-8 0,5 2 7 0,0 0-9 16,4-2-11-16,-1-2-1 31,2 0 1-31,-6-2 8 0,-1-1-9 0,-9 0 2 16,-4 1 5-16,-10-1-5 31,-4-2 9-31,-7 1-5 0,-2-2 9 0,-4-1 1 0,-4-3-3 16,-6 0 17 15,-1 0-21-31,-5 0 7 0,-7 0-2 0,-6 0-13 0,-7 0 14 15,-9 0-9 1,-2 0-6-16,-7 0 2 0,-2 17-8 16,-4 12-57-16,-18 5-507 31</inkml:trace>
  <inkml:trace contextRef="#ctx0" brushRef="#br0" timeOffset="11157.6381">8746 10546 337 0,'0'0'130'0,"0"0"-91"16,0 0-18-16,0 0 34 15,0 0 50-15,0 0 35 16,0 0 8-16,2 1-27 15,-2-1-17-15,0 0-44 16,0 0-20-16,4 0-12 0,6 4-11 16,0 1 30-16,6-2-4 15,2 1-17-15,2-2 6 16,2 1-3-16,1-3 14 31,5 1-3-31,4-1 1 0,3 0-9 0,8 0 3 16,1 0-6-1,8 0-5-15,-2-4-7 0,6-4-1 16,0 2-10-16,0-2 10 47,2 2 3-47,2 2 5 0,0 2-5 0,-3 0-5 0,4 2-5 0,-3 0-2 0,-2 0 8 15,2 2-2 16,-2 6-2-31,-1 0-10 0,-2 1 12 0,-1-2-13 0,-7 1 12 16,-3-1-11 15,-7-2 0-31,-1-1 5 0,-5 1 3 0,0-4-8 0,0 2 6 16,-2-3-6 15,2 0 0-31,-5 0 10 0,2 0-11 0,1 0 6 0,-2 0-5 16,-1 0 12 15,3-3-12-31,-2 0 0 0,-1-1 5 0,0 0-6 0,-1-3 2 15,-4 3 8 1,0 1-9-16,-5-2 5 0,-4 4-5 0,-1-2 0 16,-7 1 1-1,2 2-2 1,-4 0 9-16,3 0-8 0,0 0-1 15,-1 8-45-15,-2 14-208 32,0 10-505-32</inkml:trace>
</inkml:ink>
</file>

<file path=ppt/ink/ink3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cm"/>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cm"/>
          <inkml:channelProperty channel="T" name="resolution" value="1" units="1/dev"/>
        </inkml:channelProperties>
      </inkml:inkSource>
      <inkml:timestamp xml:id="ts0" timeString="2022-12-05T06:58:03.622"/>
    </inkml:context>
    <inkml:brush xml:id="br0">
      <inkml:brushProperty name="width" value="0.05292" units="cm"/>
      <inkml:brushProperty name="height" value="0.05292" units="cm"/>
      <inkml:brushProperty name="color" value="#FF0000"/>
    </inkml:brush>
  </inkml:definitions>
  <inkml:trace contextRef="#ctx0" brushRef="#br0">7759 5947 910 0,'0'0'323'16,"0"0"-210"-16,0 0-20 0,0 0 13 31,0 0-15-31,0 0 10 0,-29-8-21 0,26 8-27 31,1 0-19-31,0 0 4 0,2 0 9 0,-2-3-4 16,0 3-12-1,0 0 0-15,-1 0-6 0,-2 0-1 16,1 0-2 0,0 0-16-16,-3 0 0 0,1 0-5 15,1 0 9-15,-2 0-9 16,3 0 0-16,-3 0 0 15,-2 0 8-15,3 0-9 16,-4 0 0-16,2 0 0 16,-1 0 0-16,2 0 1 15,-2 0 1 1,3 3-1-16,1-3 0 0,-1 2 0 0,-2-2 0 31,2 2-1-31,2-2 1 0,1 0 0 0,1 2-1 16,0-2 6-1,2 0-5-15,0 0 1 0,0 0-2 16,0 0 0-16,0 0 0 15,0 0-10-15,0 0 4 16,0 0 4-16,0 0-7 16,0 0 1-16,0 0 6 15,0 0-7-15,0 0 0 16,11 0 8-1,7 0 0-15,1 0 1 0,4 0 1 16,2 0 5 0,-1 0 0-16,3 0-5 0,1 0 1 0,1 0-1 15,3 0 12 1,-1 0-5-16,0 0 2 0,3 0-8 15,2 0 6-15,-1 0 3 32,3 0-10-32,0 0 5 0,2 0 3 0,0 0-8 15,0 0 9 1,1 0-9-16,-4 0 0 0,1 0 7 15,-5 0-7-15,-1 0 5 16,-6 0-4 0,1 0-1-16,-2 4 1 0,-1 0 6 15,3 0-6-15,-1 0-1 31,3 1 0-31,1-1 7 0,-1-1-8 0,2 2 1 16,0-2 0-16,-2 1 0 16,2-1-1-1,-2 1 8-15,-2-1-7 16,0-1 0-16,-1 4 5 31,-2-2 1-15,1 3-6-16,0-1 0 0,0-1 0 0,-2-1 1 0,2 1 4 0,0-1-6 0,-1-3 1 15,-1 2 0 16,1-2-1-31,3 2 1 0,-1-3 0 0,3 0 0 0,0 0 11 16,1 1-6 0,3-1-4-16,0 0 5 0,3 0-1 0,1 0 0 15,2 0 2-15,1 0-7 31,0-4 0-31,0-1 10 0,2-1-1 16,-2-1-4-16,1 4-5 16,-1-3 0-1,0 1 5-15,3 4 0 0,-2-6-6 16,-4029 3 1-16,8068-2 0 0,-4034 1-1 31,4-2 6-31,-1 4-4 0,-1-3-1 0,-2 1 0 16,-5 4 1-16,1-2-1 31,-1 3 1-31,-2 0-2 0,2 0 6 0,0 0-6 0,-2 0 1 31,3 0 0-31,-1 0-1 0,1 0 7 0,0 0-6 16,1-6 0-16,-1 1-1 31,0-2 1-31,1 3 0 0,-3 2-1 0,3-1 0 15,-1 3 13-15,0 0-13 32,1 0 1-32,-1 0-1 0,0 0-5 0,0 0 4 15,3 0 1-15,2 0 0 31,1 0 0-31,2 0 1 0,1 0-1 0,0 0 1 16,0 0 0-16,-1 0-1 31,-2 0 1-31,0 5-1 0,-4-1 1 0,1 0-1 16,-5 0 0-16,-3 2 1 31,-1 2-1-31,-3-2 0 0,-8 2 0 0,-3 0 0 0,-7-2 0 16,-3 1 0-16,-3-3 0 31,-5-3 1-31,-2 2-1 0,-2-3 1 0,0 0-1 15,0 0-13-15,0 0-58 16,0 0-110-16,-15 1-355 0</inkml:trace>
  <inkml:trace contextRef="#ctx0" brushRef="#br0" timeOffset="3112.178">6144 9882 472 0,'0'0'269'0,"0"0"-115"15,0 0-16-15,0 0 9 16,0 0-1-16,0 0 0 15,0 0-26-15,0-2-19 16,0 2-25-16,0 0-25 16,0 0-19-1,10 0-20-15,9-4-2 0,7-3 37 0,5 1-9 31,5 0-13-31,0 0 1 0,-3 1-6 0,3-1 8 16,-3 2-4 0,2-3 5-16,3 2-1 0,1-1-6 15,3-2-7-15,3-1 4 31,-1 0-4-31,0 0-5 0,5 1 1 0,1 1-2 16,0 1 2 15,4-3-5-31,0 3-4 0,-1-2 4 0,0 2 0 0,1-1 3 16,0 5 2 15,1-3-2-31,1 1 3 0,2 2 6 0,0 1-17 0,2-4 10 16,-2 1 8-1,4 2-19-15,1-4 6 16,1 2-5-16,3-2 0 0,0 0-1 0,2 1 6 31,0 0-6-31,-2 1 0 0,-1 2 2 0,-1 2-1 16,-3 0 0-16,-1 0 4 31,-8 0-4-31,-1 0-1 0,-4 0 1 0,-2 0 5 15,0 0-5-15,1 0 0 32,-1 0-1-32,6 0 0 0,0 0 6 0,0 5-5 15,2 2 0-15,0 0 8 16,2 2-9 15,-2-1 1-31,0 2 1 0,2-4 7 0,-3 3-8 0,1-4 0 0,-1 1 0 16,1-2 8 15,0 2-9-31,4-2 1 0,-1 0-2 0,1 3 2 0,4-5-1 47,1 1 2-47,1 0-2 0,4-2 0 0,1-1 0 0,2 0 1 0,0 0 1 15,1 0-2 1,1 0 1-16,-1 0 0 15,1 0 0-15,0 0-1 0,1 2 0 16,-1 1 0 15,-3-3 2-31,-6 0 0 0,-8 1-1 0,-11-1-1 0,-10 0 1 16,-8 0-1-1,-10 0 1 1,-7 0-1-16,-4 0 1 0,-6 0 0 0,0 0 11 0,0 0 1 16,0 0-13-1,0-13-50-15,-14-10-100 16,-7-4-436-16</inkml:trace>
  <inkml:trace contextRef="#ctx0" brushRef="#br0" timeOffset="13816.7903">24335 3796 183 0,'0'0'602'0,"0"0"-408"16,0 0-32-16,0 0-9 15,0 0-30-15,0 0-20 16,0 0-18-16,0 0 5 16,0 0-5-16,0 0-18 15,2 0-26-15,4 0-15 16,-2 0-9-16,0 0-4 15,2 0 4-15,1 0 16 16,5 6 6-16,3 4 1 0,1-1-4 31,4 8-8-31,0-1-10 0,3 1-7 0,-3 4-10 16,1 0 10-1,2-2-5-15,-4-1 1 0,0-1-6 16,1 2 5-16,-3 2 3 31,4 0-3-31,1 4 4 0,-2 3 4 0,0-2 0 16,-3 2 0 15,4 0-5-31,-5-2-8 0,1 0 8 0,-1-2-9 0,1 2 2 16,2 1 0 15,-2 6-1-31,5-1 5 0,1 6-5 0,2 1 11 0,-2 3 6 0,2-1 0 15,2 3-8 17,-2-1 2-32,2-3-6 0,-3-2-5 0,-2 0 0 0,-2-1 7 15,-1 0 2 16,-7 0 8-31,1 3-2 0,-3 3 20 0,-2 4-5 16,-1 5-10-16,0 4-3 0,-7 4-17 31,0 2 8-31,0 4-7 0,-9 3 4 0,-14 1 7 16,-2 1 2-16,-10 3 3 31,-2-2 14-31,-3-3-11 0,-4 2 14 0,-6-3-9 0,1 0-9 16,-1-4 7 15,0 0-6-31,4 1 11 0,-4-1-11 0,1 4-12 15,-2 0 0-15,-1 6-5 0,-3 1 0 32,-3 1 0-32,-5 1 1 0,-1-2-2 0,-5 1-1 15,-4-1 0-15,-8 1 0 31,-6-2 0-31,-7 2 1 0,-6 1 0 16,-2-4 1-16,-20 12 9 0,-17 9-9 31,-23 13 0-31,-6 3 0 0,10-4 0 0,11-10-1 16,10-6-1-16,3-1 0 31,-11-1-6-31,-9-3-5 0,-4 1 3 0,-8-7-2 0,2 2 10 16,4-3-5 15,-1-1 5-31,0-1 1 0,1 2 0 0,0-6-10 0,-3-3 10 15,-7-4 0 17,-3-7 0-32,-5-1 0 0,-3-6-1 0,7-1-7 0,1-1 8 15,1-5-1 1,-2-1 1-16,3-2-1 0,-1-1 0 15,-2 2-13-15,-4-1 14 32,-5 0 0-32,3 2 0 0,1 1 0 15,4-3 0-15,-1 1 0 0,2-3-9 31,3-1-6-31,-1 0 4 0,-2-2-1 0,-2-1 12 0,0-3 0 16,2 0-1 15,5-2 0-31,4 2 1 0,-1-2 8 0,7 3-8 0,-4-4-7 16,7 0 7-1,-7 1 0-15,-4-5-1 0,-2 0-1 16,-5-2 2-16,5-1 0 31,4 0 2-31,3-4 4 0,-2 3-6 0,6-3 0 16,-2 2-1-16,0 2 0 31,-6 1-5-31,-5 4 6 0,-7-4 0 0,-1 4 0 0,4-4 1 16,1 2 7 15,0-1-8-31,-2-2 1 0,2-1-1 0,-2-2-8 0,-5 1 7 15,-1 1-5 17,-3-2 6-32,5 2-1 0,8-3 1 0,2-1 0 0,6-1 10 15,1-3-8 16,3-1-2-31,2-3-1 0,-10 4-8 0,-3-5 9 0,-5 2 0 16,-4-1 0 15,8-2 0-31,5 0 0 0,0 0 7 0,4-1-6 0,3-4-1 0,6 0-5 16,-2-2 4-1,-2 0 1-15,-2 0 0 0,-4-4 0 16,8-6 0-16,7 0 0 31,3-4 1-31,3 2 7 0,2-3-8 0,1 5 0 16,7-5-6-16,1-1 5 31,3-1 0-31,-3-1 1 0,-1-2 0 0,-1 0 1 16,5-2-1-16,24 2 0 31,16 2 0-31,19 3 1 0,4-2 6 15,-16-1-5-15,-10-6-2 0,-13-3-7 32,1 0 7-32,2-2 0 0,-1 2 14 15,0-5-13-15,-2 2 0 0,-14-6-1 0,11 6 1 31,0-1-1-31,-4 3 0 0,17 4 1 0,-9-2 2 16,4 2 3-16,2 0-6 31,0 0 1-31,0 2-1 0,-1-2 0 0,-1 2-1 16,0 0-4 15,3 0 4-31,-1-2 2 0,1-2-2 0,3-1 2 16,1-3 0-16,-1-2-1 0,3-1 0 31,-3-4 0-31,3-3 1 0,0-2 0 0,5-4 6 0,-1-1-7 31,4 0-6-31,0-4 6 16,3 1 10-16,0 0-10 0,2 0 0 0,0 0 0 31,3-2-6-31,1 2 5 15,3-2 1-15,2-1-1 0,2 3 1 0,3-2 0 16,0 2 0 0,7-2-1-16,3 2 1 0,1-3 0 15,1-1 0-15,4 2 0 16,-2 0 0-1,4-2-1-15,-1 2-5 16,5 0 6-16,2-1-6 0,2 2 6 0,4 1-1 31,1-1 1-31,-1 1 9 0,1 2-9 0,2 0 0 16,-3 2 0-16,1-1 0 31,2 3-7-31,2 4 6 0,0 1 1 0,2 0 0 16,2 3-1-16,2 0 1 31,2 2 0-31,1 0 0 0,-1 0 0 0,0 2 0 15,-4-3 1-15,2 1 0 32,-1-2-1-32,2 3-1 0,2-4 1 0,3 1 0 0,3-2-1 15,1-4 1 16,1-4-2-31,3-8 1 0,3-6-6 0,2-5 6 0,1-1 0 16,3-2 1 15,0 0 0-31,0 1-1 0,0 4 0 0,0 0 2 0,0 5-2 16,0 1 9-1,3 0-8-15,3 1 0 16,0 1-8-16,1 5 7 0,3 1 1 31,-4 12 0-31,3 3 0 0,-1 8-6 0,4 2-2 16,1 1 7-16,1 4-6 31,3-3 6-31,4-2 0 0,-2-3 0 16,4-2 1-16,1-3 0 0,3-3-2 0,2-1 2 31,2-2 0-31,3 2-1 0,-1 1 0 0,5-1 1 15,1 5-1 17,7-1-1-32,3-3-4 0,6-1 6 0,5-4-1 0,7-3 1 15,5-6 0 16,1-1 0-31,1-4 0 0,-3-2 0 0,2-5 0 16,1 2 0-16,6-2 0 0,3-1 0 31,6 2 1-31,2 2 1 0,5 0-2 0,-3 6 0 16,1 2 1-16,-3 3-2 31,1 4 1-31,-1 6-14 0,0 3 13 0,1 0 0 0,1 4 0 16,1 4 1 15,-3 2 0-31,-1 0 0 0,-3 4 0 0,-6 2 0 0,-2 0 0 15,-2 4 0 17,2-1 0-32,0 4 0 0,4 3 0 0,0-1 1 0,-3 2 0 15,0 3 0 16,-1-1 5-31,-4 3-5 0,0 0 0 0,-1-1-1 0,2-2-3 16,0-1 2 15,1-1 1-31,4-2 0 0,4-1-1 0,-1 0 0 0,1 2 1 0,0-2 4 16,0 0-4-1,-4 3-1-15,2-4 1 0,-2 1 0 16,0 0 0-16,4-2-1 31,2 0 1-31,3-2 0 0,3-3 12 0,-1 3-12 16,3-7 1-16,1 0-1 31,2 2-9-31,2-3 8 0,18-2 0 0,-10 1 0 16,0 1 1 15,2-1 0-31,-17 2 0 0,10-3 0 0,0 0 0 0,-3 0 0 15,-1-2 0 1,4 0 0-16,0-2 0 16,1 2 11-16,1-2-11 0,-2 0 0 0,1-3 1 31,17 0-2-31,13-4-5 0,24-3 5 0,-4 4 1 15,-27 6-2 1,-32 10 2 0,-28 4 0-16,-5 0 0 0,17-2 0 0,12-4 0 15,29-4 0-15,18-4 12 31,18 0-11-31,2 0-1 0,-11 2 0 0,-11 6 0 16,-9 1 0 15,5-1-6-31,-1 2 1 0,-2 0 4 0,-2 0 1 0,-4 3-1 0,-1-4 1 16,1 5 0 15,4 0 0-31,0 0 0 0,0 2 0 0,2-1 0 0,1 2 7 31,1-3-7-31,5-2 0 0,2 1-1 0,-2 4-6 16,-4-1 7-1,-6 0 1 1,-3 2-1-16,0 3 0 0,3-2 1 0,-1 3-1 16,0 0 0-16,-3 2 0 31,-3 2 9-31,-3-1-9 0,2 3-5 0,-3 0 4 15,3 0 0 17,-18 0 1-32,-17 0 0 0,-16 5 0 0,-5-1 0 0,10 2-1 0,12 2 1 15,10 0 1 1,1-1-1-16,2 2 0 0,-3 1 0 15,1-2 9-15,-1 1-9 32,-3-2 1-32,3-4-1 0,-1 1-9 0,0-1 9 15,3-1-1 16,5-2 2-31,-1 0-1 0,3 0 0 0,-1 0 0 0,-2 0 0 16,-1 0-1-16,-1 0 1 31,-3 0 1-31,3-2-1 0,0-2 0 0,0-1 0 16,1 4 9-1,-5 0-9-15,3 1 0 0,-1 0 0 16,-3 0-7-16,3 0 7 0,2 0 0 31,0 0-1-31,3 0 1 16,-3 0-1-16,-1 0 0 0,-1 2 1 0,-7 3 0 31,1 1 0-15,-6 0 0-16,0 2 0 0,3 2 0 0,-3 0 0 0,2 0 7 31,-1 0-6-31,-1-2 0 0,1 0-1 0,1 0 1 15,2-2-1-15,-2-2-7 32,3 0 7-32,1-2 0 0,1-2 0 0,0 2 0 0,1-2-1 15,-5 0 0 16,-2 0 1-31,-3 0 0 0,-2 0 1 0,1 0 0 0,-2 0-1 16,4 0 0 15,2 0 0-31,-1-7 0 0,1 2 0 0,0-2 7 0,0-2-7 16,-1 1 0 15,1 0-6-31,-3 1 5 0,3 0-5 0,-1 0 6 0,1 0 5 16,2-1-5 15,-2 0 0-31,-3 0 0 0,-4 2 0 0,-2 1 0 0,-2 3-1 0,-3-1 1 15,0 1 0 17,-1 1 0-32,1 1 0 0,0 0 0 0,-3 0 0 0,1 0 0 31,3 0 0-31,-3 0 9 0,1 0-9 0,-3 0 1 15,-1 0-1-15,-3 0-6 32,-1 0 5-32,0 0 0 0,-2 3 0 0,3 4 0 15,-1 0 1 16,1 1 0-31,-1-2 0 0,0 0-1 0,3 0 1 0,-3-4 0 16,-2 0 1 0,-4-2 0-16,-4 0-1 15,-6 0 0-15,-1 0 0 0,-5 0 0 0,0 0-1 31,-3 0 1-31,2 0 0 0,-1 0 0 0,-1 0 1 16,3 4-1 15,-1-2 0-31,1 1 1 0,-1-2-1 0,-1 0 0 0,3 2 0 16,-3-3 0 15,-1 2 7-31,-1-2-5 0,2 1-2 0,-2 4 0 0,-1-1 0 16,3 2-1 15,0 2 1-31,0-1-4 0,-2 0 2 0,-1 0 2 0,-1 4-1 15,-1-5 1 1,-2 2 0-16,0-2-1 0,-2 1 0 0,0-3 1 16,0 2 0-16,0-1 0 31,-4-1 0-31,-6 2 0 0,0 1 0 15,-4-4 0-15,-6 4-1 0,0-1-9 47,-2 0 4-47,-1 1 5 0,3 1-5 0,0 2 5 0,-2 3 1 0,1-1-1 16,2-1 0-16,-1 4 0 31,1-3 0-31,0 0-6 0,-1 0 6 0,1 0 0 0,4-1-1 31,1 6 2-15,2-3-1-16,0 3-1 0,5 0 1 0,1 1 0 0,-2-3-5 31,2 2 6-31,0-3 1 0,-3-2-1 0,-5-2 0 16,1-2 0-16,-6 0 0 31,0-4 0-31,-3 0 1 0,-1-1-1 0,-3-2-1 15,1-1 1-15,-4 2 0 32,2-2 2-32,-2 0-2 0,0 0 0 0,2 0 0 15,0 0 6-15,1 3-4 31,-1-1-2-31,0-1-8 0,0-1 8 0,1 0-1 0,-1 3 1 16,3-2-1-16,1 3 0 31,7 4 1-31,3 0-3 0,5 2 3 0,-4 0 0 16,1-1 1-16,-5-4-1 31,-4 0 0-31,-2-4 0 16,-3 2 0-16,-4-3 11 0,0 0-4 0,0 0 5 15,0 0-12-15,-18-4-3 16,-51-17-183-16,5 3-298 15,-13 0-1245-15</inkml:trace>
  <inkml:trace contextRef="#ctx0" brushRef="#br0" timeOffset="23162.3248">14594 4889 922 0,'0'0'308'0,"0"0"-202"0,0 0-64 15,0 0 8-15,0 0 70 16,0 0 19-16,-2 0-42 16,2 0-33-16,0 0-35 31,25 0-21-31,42 0 0 0,57 0 16 0,57 0 10 15,19 0 1 1,-1 3 26-16,-24 2 5 0,-28-5-16 16,0 0-23-1,-6-12 38-15,-25-5-19 0,-23 3-28 16,-23 5-2-16,-6 2-15 15,11 0-1 1,13 0 0-16,34-1-12 0,-26 3-174 16,-25 4-537-16</inkml:trace>
  <inkml:trace contextRef="#ctx0" brushRef="#br0" timeOffset="25022.4312">19654 4891 967 0,'0'0'345'0,"0"0"-194"16,0 0-5-1,0 0-14-15,0 0-25 0,0 0-47 16,0 0-13-16,-35-68-16 15,53 65-19-15,22 3-2 16,20 0 42-16,20 0 51 16,29 8-33-16,30 6-21 15,21 0-1-15,-15-3-6 0,-32-7-29 31,-35-2-13-31,-29-1-46 0,15 6-159 0,-10-2-185 16,-11 1-396 15</inkml:trace>
  <inkml:trace contextRef="#ctx0" brushRef="#br0" timeOffset="27766.5882">12843 7034 895 0,'0'0'311'0,"0"0"-233"0,0 0-57 15,0 0 8-15,152-44 1 16,-90 30 50-16,14-3 48 16,29-2-10-16,37 2-19 15,27 7-13 1,10 7 10-16,-10 3-40 0,-16 0-6 15,-12 10-13-15,2 8-16 16,-5 4-14-16,-3 4-7 31,0 4-6-15,-11-2-177-16,-30-6-356 0,-25-8-433 0</inkml:trace>
  <inkml:trace contextRef="#ctx0" brushRef="#br0" timeOffset="30443.7413">4885 8099 700 0,'0'0'120'0,"0"0"-20"0,0 0-32 15,0 0-25-15,0 0 48 16,0 0 31-16,0 0-29 15,-43-13-25-15,41 12-28 16,2 1-13 0,0 0-9-16,0 0-2 0,0 0-4 0,0 0-10 31,9 0 5-31,4 12-6 0,3 9-1 0,-1 8-76 15,-2 3-36 1,1 2-9-16,-5-5 19 0,-3-8 23 16,0-9-31-16,-4-4 18 31,0-3 12-31,-2-5 30 0,2 0 18 0,0 0 13 15,0 0 18 17,1 0 1-32,1 0 33 0,0 0 35 0,6 0 21 0,3 0 25 0,5 0-17 15,6 0-7 16,9 0 4-31,8 0 2 0,7 0-18 0,12-3-10 0,15 3 3 16,12 0-5 0,26 4-30-16,35 17 5 0,44 2-19 15,31 1 4-15,5 1-26 31,-54-8-204-31,-59-9-564 0</inkml:trace>
  <inkml:trace contextRef="#ctx0" brushRef="#br0" timeOffset="36220.0715">18725 10443 1217 0,'0'0'406'0,"0"0"-241"0,0 0-27 0,-122-2 7 16,90 2-33-16,8 12-34 15,4 9-32-15,4 4-27 16,5 5-13-16,7 6 4 31,4 0-1-31,0 0-8 0,0-4-1 0,7-1 1 16,8-9-1-1,3-4 0-15,0-7-11 0,1-5 10 16,1-3-14-16,1-3-12 15,-1 0-8-15,0-16 2 16,-3-12 5-16,2-14 13 0,-9-8-4 31,-2-9-6-31,-8-5-6 0,0-2 3 0,-2 2-3 47,-12 6 12-47,3 6 11 0,1 9 8 0,2 12 0 0,3 8 1 0,1 12 16 16,-1 2 30-16,4 8 10 31,-2 1 7-31,3 0-26 0,0 0-22 0,0 0-16 15,0 7-5-15,7 14-18 32,10 8 5-32,6 14 18 0,4 5 5 0,2 6 4 15,0 0-1-15,0-2-1 31,-2-4 0-31,2-5 1 0,0-7-8 0,-1-8 0 0,3-8-39 16,0-9-93 15,7-11-148-31,-6-1-330 0,-13-17-410 0</inkml:trace>
  <inkml:trace contextRef="#ctx0" brushRef="#br0" timeOffset="36469.0859">19006 10303 1081 0,'0'0'313'16,"0"0"-225"-1,0 0 1-15,0 0 45 0,2 109-64 0,7-80-38 16,2-1-19-16,-2-8-13 31,-3-3 0-31,-2-11-109 0,-2-6-214 0,-2 0-327 0</inkml:trace>
  <inkml:trace contextRef="#ctx0" brushRef="#br0" timeOffset="36617.0943">18906 10140 801 0,'0'0'157'0,"0"0"-125"0,0 0-3 16,0 0-4-16,0 0-25 0,0 0-155 16,0 0-344-16</inkml:trace>
  <inkml:trace contextRef="#ctx0" brushRef="#br0" timeOffset="36882.1095">19001 9783 747 0,'0'0'388'16,"0"0"-257"-16,0 0-42 15,0 0 0 1,0 0-8-16,0 0 69 0,54 155-45 16,-33-87-18-16,-2 10-16 0,3 6 16 31,1 5 1-31,-1 1-17 0,-2-5-11 0,-2-5-13 15,-5-13-10-15,-4-6-10 32,-5-9-6-32,-2-8-6 0,-2-6-9 0,0-6-6 15,0-8-80 16,-17-10-115-31,-3-9-204 0,0-5-438 0</inkml:trace>
  <inkml:trace contextRef="#ctx0" brushRef="#br0" timeOffset="37055.1193">19008 10600 725 0,'0'0'302'15,"0"0"-192"1,0 0 48-16,0 0-47 0,0 0-40 0,136-138-36 16,-104 91-35-1,7-34-122 1,-5 14-247-16,-7 3-154 0</inkml:trace>
  <inkml:trace contextRef="#ctx0" brushRef="#br0" timeOffset="37319.1345">19255 9796 350 0,'0'0'992'0,"0"0"-776"0,0 0-120 15,0 0-1-15,0 0-31 32,-6 104 32-32,22-50-22 0,3 6-11 0,6 6 9 15,2 4-20-15,4 5-21 16,-2 3-3-1,2 1 1-15,-4 2-6 0,-2-2-7 0,-4-9-3 32,0-8-12-32,-6-10 1 0,-3-12-1 0,-6-12 9 15,-2-10-9 1,-4-6 13-1,0-4-5-15,0-1 8 0,-4-3 18 0,-14-3-12 16,-8-1-4-16,-11 0-19 31,-29-24-99-31,6-6-167 0,5-7-707 0</inkml:trace>
  <inkml:trace contextRef="#ctx0" brushRef="#br0" timeOffset="37532.1467">19176 10181 897 0,'0'0'208'16,"0"0"-121"-16,0 0-27 31,0 0-29-31,0 0-19 0,120-75-12 0,-89 65-67 15,-7 4-154-15,-4 4-318 32</inkml:trace>
  <inkml:trace contextRef="#ctx0" brushRef="#br0" timeOffset="37819.1628">19498 10146 430 0,'0'0'197'0,"0"0"-55"0,0 0-1 0,0 0-5 16,0 0-13-16,0 0-22 16,0 0-48-16,103-59-24 15,-101 44-3 1,-2 0 16-16,0 2 16 0,-2-1-7 15,-14 2-15 17,-2 1 14-32,-1 8 6 0,2 3 26 0,2 2-9 0,-1 20-29 15,5 14-22 16,3 6-21-31,6 6 7 0,2 1 6 0,0-3-6 0,10-7-7 16,11-3 4 0,0-9-5-1,6-7-16-15,0-9-126 0,2-11-123 0,-4 0-260 0,-9 0-160 31</inkml:trace>
  <inkml:trace contextRef="#ctx0" brushRef="#br0" timeOffset="38234.1869">19681 10128 91 0,'0'0'894'0,"0"0"-650"16,0 0-139-16,0 0 14 31,0 0-18-31,0 0-47 0,0 0-12 0,12 90 1 0,-8-70 3 16,0-4 13-1,-2-8-21 1,-2-3-13-16,3-5-11 0,-3 0 5 15,0 0 14-15,0 0 9 32,0-5-17-32,4-13-23 0,0-8-2 0,3-8-22 0,0-1-46 15,0-6-24-15,-1 1 13 31,1 2 3-31,0 4 51 0,-3 6-5 0,0 9 12 16,-1 4 18 15,-3 7 0-31,2 4 0 16,-2 4 35-16,0 0 32 0,0 0 2 0,0 0 0 0,0 0 2 15,0 0-16-15,0 0-19 16,0 8-12-16,2 8-15 16,2 6-9-16,3 0 1 31,3 2 0-31,0-4-1 0,1 0 0 0,1-4 0 0,1-2-1 15,1-4 1 17,1-3-121-32,-3 0-152 0,-6-5-445 0</inkml:trace>
  <inkml:trace contextRef="#ctx0" brushRef="#br0" timeOffset="38895.2243">19891 9930 603 0,'0'0'239'16,"0"0"-107"-16,0 0 96 15,0 0-26-15,0 0-79 31,0 0-70-31,0 0-29 0,-3 0-23 0,3 0 1 16,0 0-2-16,0 8 0 31,0 5 2-31,0 2-2 0,0 3 0 0,5-3 0 0,1-4-1 16,1-3-6-1,0-2 0-15,0-4 6 0,-1-2-13 16,0 0-58-16,4-2-32 31,-1-15 46-31,-1 0-120 0,6-3-80 0,-1 1 99 16,1 4 80-16,1 3 49 31,-2 1 20-31,1 5 10 0,-5 5 19 0,-3-1 23 16,0-1-12-16,-6 3 101 15,0 0 99-15,0 0 0 16,-4 0-96-16,-11 0-79 0,-1 0 0 31,-1 12-11-31,-1 5-16 0,5 4-20 0,2 6 0 16,4 1 0-1,4 0-2-15,3-5 9 0,0 2-4 16,5-7-10-16,11-4 0 15,1-4 5 1,1-6-6-16,0-1-60 0,2-3-84 16,2-11-107-16,-5-9-74 31,-5-2-33-31</inkml:trace>
  <inkml:trace contextRef="#ctx0" brushRef="#br0" timeOffset="39179.2409">20167 9970 584 0,'0'0'194'15,"0"0"-116"-15,0 0 37 31,0 0 20-31,0 0-34 0,0 0-52 0,0 0-47 0,33 48-2 16,-26-48-109 0,0-8-15-16,4-9 1 0,0-8-78 15,0-1-6-15,0 3 100 31,0 5 107-31,1 7 24 0,-1 4 40 0,-1 7 22 16,2 0-8 0,-1 0-20-16,5 0-16 0,-1 0-28 15,3-1-6-15,0-13-8 16,0-18-58-16,-3 2-84 15,-3 2-176-15</inkml:trace>
  <inkml:trace contextRef="#ctx0" brushRef="#br0" timeOffset="39312.2485">20441 9731 325 0,'0'0'318'0,"0"0"-103"0,0 0-30 16,-12 126-42-16,12-87 21 15,0-5-77-15,6-8-31 16,6-10-34-16,5-6-22 31,0-6-16-31,-1-4-93 0,3-8-49 0,-3-14-148 16,-3 2-194-16</inkml:trace>
  <inkml:trace contextRef="#ctx0" brushRef="#br0" timeOffset="39614.2654">20632 9846 396 0,'0'0'205'15,"0"0"-30"1,0 0-29-16,0 0-13 0,0 0-16 15,0 0-14-15,0 0-38 32,19-67-39-32,-19 51-13 0,0 0-3 0,-8 2-10 0,-5 2-1 15,-3 3 0 16,1 0-6-31,-1 9 7 0,3 0 13 0,4 6-2 0,3 20-11 16,1 8 0 0,5 10 0-16,0 5 26 0,0 2 28 15,7-2 14 16,12-5-5-31,6-7-22 0,2-8-25 0,2-8-2 0,0-8-6 0,-2-7-8 47,0-6 0-47,-1 0-35 0,5-34-112 0,-6-4-72 0,-5-2-576 0</inkml:trace>
  <inkml:trace contextRef="#ctx0" brushRef="#br0" timeOffset="42596.4364">22791 4918 532 0,'0'0'328'0,"0"0"-197"16,0 0 11-16,0 0 53 15,0 0-44-15,0 0-45 16,0 0 21-1,0 0 6-15,0 0-14 0,0 5-43 16,0 11-40 0,0 6-18-16,5 9-8 0,4 11-2 15,2 5-1-15,2 7-1 16,3 9 9-16,1 5 2 15,2 6 7-15,-1 6 10 32,1 22 1-32,4 18-11 0,-3-7-5 0,-5-13-1 0,-1-14-16 15,-3-16 17-15,4 11-4 31,3 7-6-31,0-2 2 0,0 1 9 0,2-4-14 16,0 2 5-16,-2 1 3 16,0 2 7-1,-3 1-21-15,-1-6 16 0,-1 3 23 16,0-11-12-16,-1-3-17 15,-2-5 7 1,2-5-10-16,-1-5 9 0,0-2-8 16,-2-3-7-16,0 0 15 0,2 0-15 31,-5 3 1-31,4-1 8 0,-4 0-9 0,-1-3 0 15,-1 2 8 17,0-3-8-32,-2-4-1 0,-2 1 0 0,0-4 1 15,0 0 0-15,0-5 10 0,0-2-7 31,-4-6 4-31,-2-3-8 0,-3-6 0 16,0-3 1-16,0-5 10 0,-4 2-5 31,-3-3 9-31,-4 1 14 0,-4-3 1 0,-7 7-13 16,-3 0-7-16,-4 1-1 31,0 1-8-31,-2 6 0 0,2 3 0 0,-6 0 0 0,6 4 7 16,-6 2-7 15,-7 0-1-31,-2 2 5 0,-7 0-4 0,-4 2 0 0,-3 0 5 15,0 3-5 17,7 0-1-32,0 2-1 0,6 3-6 0,1 2 6 0,2-2 1 15,-1 2-1 1,2-4 1-16,0 1 0 15,3-5 2-15,-1-4 7 0,-6-2 0 0,-2-3 0 32,-2 1-9-32,-2 3 2 0,3-1-1 0,3 2-1 15,9 1 0 16,5 1-1-31,7-5 1 0,6 2-6 0,4-8 5 0,6 0-11 16,1-5 5 15,3-4 7-31,2-2-2 0,-1-1 3 0,-1 2-1 0,-3 3 0 16,-1 4 0-16,-3 0-2 31,-1 2-10-31,6-6 5 0,3-4-1 0,6-6 8 16,2-6 1-16,4-4-1 31,0 0 0-31,0 0-35 0,0-50-71 0,0-3-198 0,2-12-417 31</inkml:trace>
  <inkml:trace contextRef="#ctx0" brushRef="#br0" timeOffset="43581.4926">22774 5003 751 0,'0'0'214'0,"0"0"-81"15,0 0 74-15,0 0 21 16,0 0-74-16,0 0-73 16,0 0 6-1,-14 112-10-15,5-64 6 0,-3-2 17 16,2-2-35-16,1-9-17 15,1-9-14-15,2-11-9 0,2-8-5 16,4-5-11 0,0-2-2-16,-2 0-7 0,2-16-17 15,-2-18 17-15,2-12-19 31,0-12 3-31,0-9-33 0,0 3 15 0,0 3 18 16,0 14 16-16,6 11 0 47,0 12 0-47,0 12 0 0,-2 6-19 0,1 6 7 0,5 0-8 0,6 4 20 15,5 11 14 1,5 12-2-16,3 7-1 0,12 34-11 16,-10-5-69-16,-8-5-575 0</inkml:trace>
  <inkml:trace contextRef="#ctx0" brushRef="#br0" timeOffset="45469.6006">18301 10282 339 0,'0'0'297'0,"0"0"-65"0,0 0 10 0,0 0 14 31,0 0 0-31,0 0-88 0,0 0-56 0,-29-13 15 16,17 5-22 0,-1-4-24-16,-6-3 0 0,-1-2-21 15,-2-7-25 1,-7-7-8-16,-2-5-2 0,-5-8-4 15,-4-8-3-15,0-8-7 16,-2-10-10-16,-3-23 8 16,3-25-8-16,7-22 0 46,10 8-1-46,13 22-9 0,12 35 9 0,0 19-9 0,0-7 4 0,8-3 5 0,4 0 0 32,5 9 0-32,-2 4-8 15,3 8-10-15,1 4-2 0,2 0 11 0,-1 5 1 31,2 3 7-15,-2 1-7-16,-2 3 8 0,-3 6 0 0,-4 0 0 0,-1 2 0 47,-2 0 0-47,3-1 0 0,5-2 0 0,4-6 0 0,7-7 0 0,11-7-6 15,8-7-2 17,8-7 7-32,11-9 1 0,4-2 0 0,7-8 11 0,0-2-11 15,8-3 1 1,-3-1 6-16,-2 0 1 0,-2 1-3 0,-9 5-4 15,-3 9-1 17,-5 8 0-32,-6 9 0 0,-8 11 6 0,-4 9-6 0,-3 6 0 15,-10 8-1 16,-2 5 1-31,-8 2-6 0,1 1 6 0,-4 2-1 0,0 1-7 16,-3 2 7-16,-2 0 0 31,-5 2 1-31,-1 0 0 0,-5 2 0 0,2 0 7 16,-2 0-1-16,0 0 2 15,0 0-7-15,2 0-1 0,3 0-6 16,4-2-11 0,2-2 17-16,2 1 0 31,3-1 0-31,-3 1-1 0,-1-2 1 0,-4 1 0 0,1 1-1 31,-2-1 1-31,2 1 1 0,0 2-1 16,4-1 0-16,5-1 0 0,9 2 0 31,4-2 0-31,5 2 0 0,3-3 0 0,4 0 0 15,-5-2 0-15,-3 0 0 32,-6 1 0-32,-4 1 0 0,-8 1 0 15,-3 0 0-15,-6 3 1 0,-1-1 0 31,-1 1 0-31,-2 0-1 0,-4 0 1 0,2 0-1 0,-2 0 1 47,0 0 0-47,0 0 9 0,0 0-10 0,0 0-7 0,-22 0-107 0,-3 5-263 47,-4 3-745-47</inkml:trace>
  <inkml:trace contextRef="#ctx0" brushRef="#br0" timeOffset="45891.6248">19494 6986 977 0,'0'0'351'0,"0"0"-187"31,0 0 20-31,0 0 17 0,0 0-92 0,0 0-102 15,0 0-7 1,14 11-6-16,9-5-3 0,11 1 9 16,7 1 9-16,1-2 16 15,3 2-4 1,-1-2 6-16,-2 3-18 0,-6-3 2 0,-7-3-3 15,-5 1-2 17,-8-3 4-32,-5 2-9 0,-7-3 8 0,-4 2 12 0,0-2 36 15,0 0 16-15,0 0-1 16,0 2 10-16,0 4 16 15,-3 8-22-15,-11 11-29 16,-13 15-47 15,-8 18-3-31,-40 69-156 0,11-8-219 0,-1-7-1105 0</inkml:trace>
</inkml:ink>
</file>

<file path=ppt/ink/ink3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cm"/>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cm"/>
          <inkml:channelProperty channel="T" name="resolution" value="1" units="1/dev"/>
        </inkml:channelProperties>
      </inkml:inkSource>
      <inkml:timestamp xml:id="ts0" timeString="2022-12-05T06:59:36.782"/>
    </inkml:context>
    <inkml:brush xml:id="br0">
      <inkml:brushProperty name="width" value="0.05292" units="cm"/>
      <inkml:brushProperty name="height" value="0.05292" units="cm"/>
      <inkml:brushProperty name="color" value="#FF0000"/>
    </inkml:brush>
  </inkml:definitions>
  <inkml:trace contextRef="#ctx0" brushRef="#br0">11999 12280 477 0,'0'0'357'15,"0"0"-130"1,0 0-15-16,0 0 71 0,0 0-19 31,0 0-56-31,0 0-48 0,-10 9-47 0,0 4-1 16,-3 7 3-1,-6 8-41-15,-3 11-11 0,-5 12-23 16,-6 17-10-16,-3 13-5 15,-6 9-10 1,-3 6 1-16,3-2-7 0,4-5-1 16,3-8 4 15,4-10-2-31,2-4 7 0,0-10-7 0,2-4 2 0,0-7-1 15,4-7 2-15,2-8-4 32,3-7-2-32,5-10-5 0,3-4 4 0,6-6-6 0,-1-1-3 15,5-3-33 16,0 0-82-31,0-7-156 0,0-9-397 0</inkml:trace>
  <inkml:trace contextRef="#ctx0" brushRef="#br0" timeOffset="1105.0628">12261 12394 963 0,'0'0'372'16,"0"0"-183"-1,0 0-16-15,0 0 26 0,0 0-40 16,0 0-75-16,0 0-35 16,-10 4-28-16,10 10-11 15,0 2 0-15,0 4 1 16,0 0 5-16,0-2 2 15,0-1 2-15,-3-4 11 16,1-2 6-16,-2-1-4 16,2-4-3-16,-1-2 7 0,3-3-1 31,0-1-11-31,0 0-7 0,0 0-6 0,0 0 1 15,0 0-7 1,0 0-6-16,0 0 8 0,0 0-7 16,0 0-1-16,0 0 0 15,0 0 2-15,0 0-1 16,0 0 0-16,0 0 0 15,0 0 0-15,0 3-1 16,0 8-2-16,0 16-25 16,7 21 16-1,10 34 11-15,8 35 1 0,2 27-1 16,-2-10-18-1,-8-30-9-15,-5-35 27 0,-6-25 0 16,3 2-6-16,-1 6 6 16,2 2 8-1,-1-8-7-15,-5-6-1 0,-2-7 1 0,-2-9 14 16,0-6-14-16,0-7 0 31,0 0 15-31,-6-5-8 0,-9-1-7 0,-10 0-1 16,-6-5-13-16,-10 0-112 46,-28-35-126-46,9-3-411 0,6-2-507 0</inkml:trace>
  <inkml:trace contextRef="#ctx0" brushRef="#br0" timeOffset="1319.0754">11976 13040 1137 0,'0'0'296'0,"0"0"-219"16,0 0-34-1,0 0 61-15,0 0 58 0,0 0-74 16,0 0-36-16,121-34-33 31,-81 22-2-31,3 2-17 0,21 0-24 0,-11 4-226 16,-6 2-511-16</inkml:trace>
  <inkml:trace contextRef="#ctx0" brushRef="#br0" timeOffset="1798.1028">12547 12872 715 0,'0'0'257'15,"0"0"-54"1,0 0 3-16,0 0-38 0,0 0 2 16,0 0-47-16,0 0-29 15,-91 0-7-15,81 0 11 31,6 7-59-31,2 11-28 0,2 7-11 0,0 5 0 16,4 2 0-16,10-2 1 31,1-8 1-31,1-6-2 0,-3-6-6 0,1-6-10 0,-1-4-1 16,-2 0-12 15,1 0-8-31,-2-14-17 0,-3-5 10 0,-1-8-12 0,-6-3-33 16,0-2 12 15,0 0 10-31,0 3 8 0,0 7 42 0,0 7 8 0,-2 6 9 15,0 8 48-15,2 1 39 32,0 0-20-32,0 7-46 0,0 11 4 0,10 4-11 0,3-2 7 15,3-1-21 16,1-5-20-31,3-3-88 0,-5-2-126 0,-1-7-348 0</inkml:trace>
  <inkml:trace contextRef="#ctx0" brushRef="#br0" timeOffset="2207.1261">12547 12872 776 0,'129'-35'253'0,"-120"51"-160"0,4 10 72 16,5 7-17 0,0 2-49-16,-1 0-38 0,2-7-37 15,-2-4-13-15,1-11-11 31,-5-2 0-31,1-9-1 0,-5-2-9 0,-1 0-45 0,0-8-22 16,-4-10-6 0,-2-6-19-16,-2-2-31 0,0-2 7 15,0 4 70-15,0 4 43 31,0 5 13-31,0 8 43 0,0 3 41 0,0 4 24 16,3 0-5 0,1 1-7-16,2 14 21 0,2 1-38 15,3 2-40-15,-1-2-18 16,4-2-21-1,-3-4-83-15,4-10-96 0,-1 0-76 0,-5 0-150 0</inkml:trace>
  <inkml:trace contextRef="#ctx0" brushRef="#br0" timeOffset="2400.1372">12868 12607 626 0,'0'0'283'0,"0"0"-166"16,0 0 38-16,0 0-6 31,0 0 3-31,0 0 4 0,0 0-54 0,56 128-20 16,-39-85-24-16,1-6-34 15,-1-2-24-15,2-6-22 0,-1 0-203 16,-5-9-176-16,-5-4-656 31</inkml:trace>
  <inkml:trace contextRef="#ctx0" brushRef="#br0" timeOffset="2587.1479">13121 12829 770 0,'0'0'268'0,"0"0"-69"0,0 0-15 15,0 0-46-15,139-68-41 16,-101 52-27-1,-3 4-45-15,-1 1-2 0,-5 3-23 16,-5 2-14 0,-6 1-139-1,-13-1-117-15,-5 4-236 0,0-2-142 0</inkml:trace>
  <inkml:trace contextRef="#ctx0" brushRef="#br0" timeOffset="2911.1665">13173 12643 622 0,'0'0'270'15,"0"0"-121"1,0 0 38-16,0 0-9 0,0 0-21 16,0 0-56-1,0 0-17-15,4 32 5 0,11-2-1 16,4 4-19-16,1 5-27 15,-1-3-6 1,2 0 5-16,-1-7-13 0,-2-2-5 0,0-7-8 16,-3-5 1-1,-1-3-8 1,-3-3-8-16,-3-5 6 0,4-2-6 0,-3-2 0 31,-1 0 9-31,2 0-9 0,1-12-13 0,2-10-43 16,3-16-82-1,-6 3-171-15,2 3-352 16</inkml:trace>
  <inkml:trace contextRef="#ctx0" brushRef="#br0" timeOffset="3325.1901">13570 12671 656 0,'0'0'359'15,"0"0"-140"1,0 0-24-16,0 0-22 0,0 0-37 16,0 0-66-16,-56 118-19 31,56-93-23-31,7-7-18 0,15-7-10 0,3-4 0 0,1-7 0 15,0 0 1 1,1 0 0-16,0-4-1 0,-2-3 1 16,-3 1 0-16,-2 5-1 31,-6 1 0-31,-1 0-1 0,-5 0 1 0,-2 15 14 15,-6 11 53 1,0 10-16 0,-6 8-32-16,-11 6-19 0,-10 3-71 0,-15 9-93 15,6-16-165 16,0-12-288-31</inkml:trace>
  <inkml:trace contextRef="#ctx0" brushRef="#br0" timeOffset="3922.2243">14262 12286 841 0,'0'0'408'0,"0"0"-224"0,0 0 14 15,-27 104-70-15,14 4-10 0,-5 49-39 31,-2 21-15-31,-4 5 15 0,-1-22-1 0,5-45-25 16,3-28-9 0,3-28 11-16,3-12-8 0,0 0-7 15,-3 1-16-15,3-9-2 31,5-14-7-31,2-14-14 0,0-12-1 0,4 0-47 16,0-50-113-16,0-5-165 16,4-5-606-1</inkml:trace>
  <inkml:trace contextRef="#ctx0" brushRef="#br0" timeOffset="4477.256">14681 12414 998 0,'0'0'510'0,"0"0"-322"0,0 0 8 15,0 0-83 1,-26 114-19-16,26-43-5 0,0 11-19 0,18 10-24 16,3 3 6 15,4-1-2-31,2-4 9 0,-4-8-2 0,-4-8 2 0,-5-13-8 31,-3-14-20-31,-5-11-16 0,-4-11-7 0,-2-9-8 16,0-6-17-1,-17-10-144 1,-6 0-126-16,-3-10-423 0</inkml:trace>
  <inkml:trace contextRef="#ctx0" brushRef="#br0" timeOffset="4977.2846">14387 12923 1298 0,'0'0'294'0,"0"0"-230"16,0 0 45-16,0 0-20 0,116-47-11 31,-69 32-43-31,6 0-16 0,3-6-7 0,2-5 3 15,-2 0-15 1,-6-4-26-16,-4 2-27 0,-11 2-21 16,-6 3-23-16,-13 4-22 31,-7 5 36-31,-9 3 39 0,0 8 40 0,-9 3 4 0,-12 0 49 15,3 22 41 1,1 8 14-16,5 13-13 0,6 4-34 16,6 6 15 15,0-6-31-31,0-8 8 0,11-9-25 0,5-13-23 0,2-6 0 15,-3-11-1 17,3 0-19-32,-5-5-66 0,-2-18-31 0,-1-7-50 0,-6-2-3 15,-2-3-31 1,0 8-22-16,1 4 128 0,1 13 77 15,3 10 17-15,8 0 172 16,4 18 11 15,-2 9-53-31,3 1 1 0,0-1-46 0,-2-6-49 0,0-9-36 0,-1-12-118 47,-3 0-143-47,-5-9-123 0</inkml:trace>
  <inkml:trace contextRef="#ctx0" brushRef="#br0" timeOffset="5110.2923">15167 12741 1172 0,'0'0'235'15,"0"0"-145"1,0 0 68-16,0 0-51 0,0 0-75 16,0 0-32-1,0 0-101-15,63 100-213 0,-55-109-468 0</inkml:trace>
  <inkml:trace contextRef="#ctx0" brushRef="#br0" timeOffset="6084.348">15224 12396 803 0,'0'0'544'0,"0"0"-454"0,0 0 0 0,46 115 89 0,-22-51-7 31,3 6-60-31,-3 1-42 0,-2-6-36 0,1-10-21 15,-4-18-12-15,0-10-2 47,-3-13-35-47,-3-9-46 0,-3-5-12 0,0 0-36 0,-1-3 16 0,-5-11 31 16,2 3 59-1,-3 2 24-15,2 5 10 0,-3 4-1 16,0 0-2-16,5 0 16 31,1 5 92-31,4 9-5 0,1 3-36 0,2-1-49 0,1-5 4 16,-3-5-28 15,1-6-2-31,-1 0-21 0,-1-3-44 0,-4-19-30 0,1-6-14 16,1-5-26-1,-4 5 46 1,1 4 50-16,-1 8 24 0,1 8-21 31,-2 8 37-31,-1 0 93 0,3 0 82 16,-3 11-19-16,0-4-30 0,3 1-61 0,-2-4-45 15,1-4-20 1,3 0-8-16,0 0-33 0,0-13-13 0,2-8-18 15,0-1 30 17,-1 2 29-32,0 2 12 0,-1 5-1 0,3 4-4 0,-6 5-2 15,3 4 7-15,-1 0 1 31,0 0 6-31,-2 0-4 0,1-2 4 0,-1-6 5 16,-1-6-11 0,0-4-26-16,-1-2-48 15,1 2 6-15,1 6 30 0,0 8 15 0,6 4 8 31,-1 6 15-31,2 16 60 0,1 4 2 16,-1 2 2-16,1-4-23 16,-3-4-9-1,2-8-21-15,-2-4-9 0,2-8-2 16,1 0 0-16,1 0 0 0,3 0 2 47,-2-6-2-47,0-4 0 0,-1 0-32 0,-3-1 3 0,-2-4 5 0,-1-3-9 15,-4 1-43 16,-5-4 41-31,0 3 28 0,0 0 7 0,-2 4 29 0,-10 4 10 0,-2 5 11 16,1 5 50 0,5 0 23-16,-1 11-36 0,0 11-48 15,6 6 12 1,1-2 4-1,2 2-7-15,0-6-33 0,2-4-2 0,12-6-11 16,4-2-1-16,2-3-1 31,3-4 1-15,1 2-2-16,2-3-12 0,3 1-61 0,0 1-47 0,10-2-99 15,-11-2-149 17,-6 0-392-32</inkml:trace>
  <inkml:trace contextRef="#ctx0" brushRef="#br0" timeOffset="6349.3631">16379 12619 1023 0,'0'0'260'0,"0"0"-65"0,0 0 70 0,0 0-30 16,0 0-100-1,0 0-77-15,0 0-27 0,-20-18-31 16,20 20-9-16,0 10-31 31,14 1 34-31,3 4-1 0,5-3 1 0,-1-2-13 16,0-2-9-16,-2-2 17 31,-3-2-5-31,-3 0 7 0,-3 2-1 0,-5 4-2 16,-5 2-41-1,0 9-98-15,-5-6-145 0,-12 1-332 0</inkml:trace>
  <inkml:trace contextRef="#ctx0" brushRef="#br0" timeOffset="7144.4086">16959 12781 10 0,'0'0'1022'16,"0"0"-888"-1,0 0-111-15,0 0-23 0,0 0-198 0,0 0-324 16</inkml:trace>
  <inkml:trace contextRef="#ctx0" brushRef="#br0" timeOffset="7320.4187">17225 12752 1088 0,'0'0'227'0,"0"0"-147"0,0 0 24 0,0 0-104 0,0 0-27 16,0 0-169-16,0 0-313 15</inkml:trace>
  <inkml:trace contextRef="#ctx0" brushRef="#br0" timeOffset="7447.4259">17526 12725 530 0,'0'0'241'0,"0"0"-91"16,0 0 41-16,0 0 3 16,0 0-44-16,0 0-92 31,0 0-58-31,45 66-121 0,-38-60-481 0</inkml:trace>
  <inkml:trace contextRef="#ctx0" brushRef="#br0" timeOffset="7607.4351">17774 12752 734 0,'0'0'384'0,"0"0"-265"15,0 0 33 1,0 0 44-16,0 0-110 0,0 0-86 16,0 0-104-16,0 37-607 0</inkml:trace>
  <inkml:trace contextRef="#ctx0" brushRef="#br0" timeOffset="16834.9629">11424 7197 1500 0,'0'0'491'0,"0"0"-469"31,0 0-5-31,0 0 0 0,114 25 61 0,-56 2-9 16,11 7-40-1,-1 7-12-15,1 0 3 0,-4 3-20 16,9 0-121-1,-18-12-197-15,-14-11-489 0</inkml:trace>
  <inkml:trace contextRef="#ctx0" brushRef="#br0" timeOffset="16990.9718">11914 7141 1267 0,'0'0'542'0,"0"0"-365"16,0 0-19-1,-49 116-72-15,25-6-34 0,-3 40-18 16,4 19-34-16,5-2-39 31,12-48-210-31,1-32-724 0</inkml:trace>
  <inkml:trace contextRef="#ctx0" brushRef="#br0" timeOffset="17911.0244">19519 10153 1493 0,'0'0'574'0,"0"0"-462"16,0 0-87-16,0 0 10 16,0 0 42-1,0 0-21-15,0 0 10 0,97 28 30 16,-41-9-48-16,4 3-29 15,1-1-13-15,-3-2 2 16,-3 0-8-16,-6-7-29 16,-7-6-73-1,-10-6-70-15,-17-24-73 0,-8-13-77 16,-7-5-304-1</inkml:trace>
  <inkml:trace contextRef="#ctx0" brushRef="#br0" timeOffset="18073.0337">19872 9843 1345 0,'0'0'362'0,"0"0"-266"0,-15 123-48 16,1-11 48-16,-3 41-16 31,-6 17-70-31,-6-2-10 0,-8-7-153 0,8-52-163 16,-5-17-525-16</inkml:trace>
  <inkml:trace contextRef="#ctx0" brushRef="#br0" timeOffset="19089.0918">19784 15515 641 0,'0'0'496'15,"0"0"-384"-15,0 0-73 16,0 0 141-16,0 0 42 16,0 0-51-16,0 0-46 15,117 72-23-15,-78-58-4 0,5 0 2 16,5 0-27-1,2 2-19-15,3 0-33 0,-3-2-2 16,0 2-10-16,-2-2 2 16,-4-3 1-16,-7 2-12 15,-7-7-12-15,-7-4-89 31,-8-2-80-31,-16-10-73 0,0-13-111 16,-18-2-286-16</inkml:trace>
  <inkml:trace contextRef="#ctx0" brushRef="#br0" timeOffset="19302.104">20111 15386 1204 0,'0'0'242'15,"0"0"-178"1,0 121-5-16,0-57 62 0,2 3-61 16,-2 6-35-16,0-1-25 31,0 24-82-31,-11-17-206 0,-10-13-554 0</inkml:trace>
</inkml:ink>
</file>

<file path=ppt/ink/ink3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cm"/>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cm"/>
          <inkml:channelProperty channel="T" name="resolution" value="1" units="1/dev"/>
        </inkml:channelProperties>
      </inkml:inkSource>
      <inkml:timestamp xml:id="ts0" timeString="2022-12-05T07:00:05.582"/>
    </inkml:context>
    <inkml:brush xml:id="br0">
      <inkml:brushProperty name="width" value="0.05292" units="cm"/>
      <inkml:brushProperty name="height" value="0.05292" units="cm"/>
      <inkml:brushProperty name="color" value="#FF0000"/>
    </inkml:brush>
  </inkml:definitions>
  <inkml:trace contextRef="#ctx0" brushRef="#br0">12364 4761 215 0,'0'0'342'0,"0"0"-154"0,0 0 8 15,0 0-37-15,0 0 10 16,0 0-13-16,-82 0-24 0,74 0 5 15,2 0-34-15,4 0-24 32,-1 0-33-32,3 0-32 0,0 0-14 0,5 0-14 15,20 0 13 1,15 0-1-16,15 0 2 0,39-8 0 15,44-9 0 1,58-3 16-16,30 0 5 0,1 0 23 16,-27 8-11-16,-37 9-6 15,-21 3-26 16,-17 17 15-31,-7 31-16 0,-15 20-107 16,-32-9-274-16,-25-8-516 0</inkml:trace>
  <inkml:trace contextRef="#ctx0" brushRef="#br0" timeOffset="4052.2318">18064 4882 1137 0,'0'0'297'0,"0"0"-217"0,0 0-17 0,0 0 101 16,0 0 3 0,0 0-88-16,-2 0-31 0,2 0-26 15,0 0-13-15,6-1-9 16,16-3-1-16,16 0 1 15,13-5 16-15,17 4-1 16,27-3 10 0,39 2 19-16,26 3-1 0,-11 3-12 15,-26 0-3 1,-36 0-3-16,-23 0-5 0,12 0-7 0,9 6 2 15,6 5-14-15,-6 4 8 32,6 20-9-32,-20-3-171 15,-23 0-475-15</inkml:trace>
</inkml:ink>
</file>

<file path=ppt/ink/ink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cm"/>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cm"/>
          <inkml:channelProperty channel="T" name="resolution" value="1" units="1/dev"/>
        </inkml:channelProperties>
      </inkml:inkSource>
      <inkml:timestamp xml:id="ts0" timeString="2022-12-05T06:35:39.293"/>
    </inkml:context>
    <inkml:brush xml:id="br0">
      <inkml:brushProperty name="width" value="0.05292" units="cm"/>
      <inkml:brushProperty name="height" value="0.05292" units="cm"/>
      <inkml:brushProperty name="color" value="#FF0000"/>
    </inkml:brush>
  </inkml:definitions>
  <inkml:trace contextRef="#ctx0" brushRef="#br0">2672 6330 55 0,'0'0'48'0,"0"0"-27"15,0 0-5-15,0 0-6 16,0 0-1 0,0 0 5-16,0 0 43 0,0 0 48 15,0 0 3-15,0 0 5 16,0 0-14-16,0 0-2 0,-2 2-6 15,0 0-12 1,0 0-8-16,-1 0-10 0,1 1-5 16,2-2 11-1,0-1-22 1,0 0-5-16,0 0-14 0,0 0-26 0,0 0-3 15,0 0-10-15,0 0 6 32,9 2 7-32,0 2 9 0,1-2-3 0,2 2 12 15,-2-2-12 1,5 2 16-16,4 0-13 0,10 2-9 15,9-2 15-15,9 0 2 16,9 3 29 0,4-6-6-16,3 4-14 0,-3-2 16 15,-7 1-23-15,-6 1-6 31,-5-1-1-31,1 2-4 0,-4-2 1 0,-1 0-2 0,0 0-7 16,1-2 1 15,-6 0 4-31,2-2-4 0,-1 0 0 0,-1 0-1 0,0 0 1 16,1-2-1-1,-5-3 7 1,0 1-1-16,-5 0-6 0,-1 3 0 0,-4 1 0 16,0 0 1-1,-4-3 1-15,1 3-2 0,-4-1 1 16,5-1-1-16,-2-2 0 15,3 1 0 1,0-3-1-16,0 3 0 0,-2-2 1 0,1 1 7 16,-3 3-7-16,-5-2 0 31,-1 3 0-31,-6 0 0 0,0 0-2 0,1 0 2 15,0 0-1 17,-3 11-70-32,2 13-158 0,-2 5-426 0</inkml:trace>
  <inkml:trace contextRef="#ctx0" brushRef="#br0" timeOffset="6387.3653">3182 7332 16 0,'0'0'267'0,"0"0"-137"16,0 0-44-16,0 0 41 15,0 0 2-15,0 0-24 16,-2 0-17 0,2 0-11-16,0 0-24 0,0 0-21 15,0 0-32-15,20 0-6 16,27-3 6-16,37-7 13 15,55-8 9-15,41-6 1 16,10-2 9 0,-32 4-8-16,-44 6-11 0,-48 6 0 15,-12 4-12-15,3-3 9 31,1 2-1-31,-2-2 2 0,-9 4 4 0,-11 1 1 0,-7 1-6 16,-8 3 0 15,0 0 0-31,-15 8-10 0,-4 15-186 0,-2 1-493 0</inkml:trace>
</inkml:ink>
</file>

<file path=ppt/ink/ink4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cm"/>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cm"/>
          <inkml:channelProperty channel="T" name="resolution" value="1" units="1/dev"/>
        </inkml:channelProperties>
      </inkml:inkSource>
      <inkml:timestamp xml:id="ts0" timeString="2022-12-05T07:00:38.192"/>
    </inkml:context>
    <inkml:brush xml:id="br0">
      <inkml:brushProperty name="width" value="0.05292" units="cm"/>
      <inkml:brushProperty name="height" value="0.05292" units="cm"/>
      <inkml:brushProperty name="color" value="#FF0000"/>
    </inkml:brush>
    <inkml:context xml:id="ctx1">
      <inkml:inkSource xml:id="inkSrc11">
        <inkml:traceFormat>
          <inkml:channel name="X" type="integer" max="1920" units="cm"/>
          <inkml:channel name="Y" type="integer" max="1080" units="cm"/>
          <inkml:channel name="T" type="integer" max="2.14748E9" units="dev"/>
        </inkml:traceFormat>
        <inkml:channelProperties>
          <inkml:channelProperty channel="X" name="resolution" value="28.36041" units="1/cm"/>
          <inkml:channelProperty channel="Y" name="resolution" value="28.34646" units="1/cm"/>
          <inkml:channelProperty channel="T" name="resolution" value="1" units="1/dev"/>
        </inkml:channelProperties>
      </inkml:inkSource>
      <inkml:timestamp xml:id="ts1" timeString="2022-12-05T07:10:24.609"/>
    </inkml:context>
  </inkml:definitions>
  <inkml:trace contextRef="#ctx0" brushRef="#br0">2567 5936 773 0,'0'0'371'16,"0"0"-198"0,0 0 20-16,0 0 11 0,-36-5-11 0,34 5-21 15,-1 0-49 1,2 0-33-16,1 0-21 0,0 0-24 15,0 0-23 1,0 10-11-16,0 8-11 0,0 12 16 16,0 10-16-16,0 15-12 31,6 9 12-31,-1 12 21 0,0 9-14 0,-1 4 5 47,-2 20 6-47,3 18-18 0,1 18 0 0,3 6 1 0,0-15 5 0,0-30-4 15,0-27-1 1,-2-17-1-16,2-1 0 0,-1 10 6 15,1 12-5-15,5 25 4 0,-5-14-5 32,-1 3-10-32,2-6 2 0,-6-15 8 0,3 6 7 15,1-1-7-15,0-3 0 31,-4 3-1-31,0-1-5 0,-2 4 12 0,1 0-6 16,0 2 0-16,0 5-8 31,1 3 8-31,-1 14 3 0,2 18-2 0,-1 17 0 16,0 3 8-16,-1-11-8 31,-1-29-1-31,0-30 1 0,0-14 5 0,2-2-6 16,1 12-6 15,0 13 6-31,1 11 4 0,1-2-4 0,-1 2 0 0,2-2 0 0,-6 1 0 15,0 0 1 17,-2 0 1-32,0-1-1 0,0 0 0 0,0-1-1 0,0-4 1 15,0-5 6 16,0-4-6-31,0-7-1 0,1 2-7 0,5 0 7 0,0-1 1 16,3 2-1 0,-2-1-3-16,0 7 3 0,-1 2 0 15,-2 2-10-15,1 6 10 31,-3 2 7-31,0 3-1 0,-1 1-6 0,3 1 1 16,-1-1 0-16,1-2-1 31,0-1 0-31,0-2-12 0,-1 1 11 0,1 0 1 0,0 17 0 16,-1 16-1 15,-3 23-5-31,0 0-3 0,0-12 2 0,0-30 7 16,0-31-14-16,0-19 13 0,0-3-15 31,0 8 16-31,0 12-11 0,0 9-28 0,0-2 38 15,0 3 2-15,-3 2-1 32,-3 0 6-32,-1 1-6 0,-1 0 1 0,-1 0-1 15,4-3-13-15,-2-3 12 31,1-6 0-31,-3-7 2 0,0 1 1 0,-4-10-1 0,-6-2 6 47,0-6-6-47,-6-6 0 0,1-2 9 0,-3-6-9 0,2-1 0 0,6-6 8 16,-2 1-9-1,6 0 0-15,1-1-6 0,3-4 6 16,0 4 7-16,2-3-7 16,-4 0-2 15,-1 2 2-31,-3 4 4 0,-6 0-1 0,-4 5-5 0,-6 0 2 15,0-1-1 1,-5 0 0-16,3-5 0 0,-3-3-7 0,8-4 0 16,1-4 8-16,5 0 1 31,2-2-1-31,1 0 0 0,4 0 0 0,-1 3-1 15,3-2 0 17,-1 2-12-32,-5 2 11 0,2 6-8 0,-8-2 0 0,-2 1-5 15,-4 3 4 16,-1-2 4-31,-1 0 6 0,-2-3 1 0,4 0 0 16,2-5 1-16,0 2-1 0,-3-3 0 31,3-2 0-31,-2-1 0 0,-1-6-1 0,1-3 1 16,-2-2 5-1,-3-8-4-15,-3 0-1 0,-3 0 0 0,-5-8-10 16,0-9 9-16,-5-10 0 31,-2-7 0-31,1-8-10 16,0-12 4-16,-1-13 7 0,-7-25 7 0,-1-26-7 31,-4-26-2-31,6-9-5 0,13 5-1 16,12 7 6-16,6 9 2 0,3-7-1 15,2 1-6 1,0-8 7-16,2-9 0 0,3-5-3 15,1-14 3-15,3-8 0 16,5-7 0 0,5 3 0-16,1 0 0 0,0 8-9 0,4 6 9 15,-2 5 0-15,-1 5 1 31,-1 3 1-31,2-1-1 0,2-2 5 16,-2-1-5-16,4 1 6 0,0 0-6 31,0-1 0-31,6 4-1 0,4 5 0 0,1 6 0 16,5 4 2 15,-5 3-1-31,3 5 0 0,-3 2 5 0,0 3-6 0,-2 7-1 16,0 1 0 15,-1 6 0-31,-3 2 1 0,2-2 0 0,-2 3-1 0,-1-3 1 15,-1 1 0 17,3 2 0-32,-2 2 0 0,0-1 1 0,4-2-1 0,-4-4 0 0,2-5 0 46,1-2 0-46,-1 1 0 0,0 7 0 0,-5 18 0 0,2 18 1 0,-3 17-1 16,0 5 0 15,0-14 1-31,0-10 0 0,0-10-1 0,0-3 1 0,0 3 0 16,0 1-1 15,0 4 1-31,0-3-1 0,0 5 0 0,4-1 0 0,3 3 0 16,-5 5-1 15,0 4 1-31,-2 2 1 0,0 4 0 0,0 0-1 0,0-1 1 0,0 5 0 15,0 4 0 17,6 0 0-32,2 3-1 0,1 1 9 0,-1 0 2 0,4 2-4 15,-3-1-6 16,-1 0 13-31,-1 1-5 0,0 1-8 0,2 4 0 0,-1-5 5 16,4-3-4 0,3-3-2-16,1-4 0 15,4-3 1-15,0 0 0 0,5 2-1 31,-2 5 0-31,3 2 0 0,2 5 0 0,-4 0 0 16,4 4 1-16,-3 1-1 0,1 2 3 31,0 0 4-31,2 0-6 16,5 2 0-16,0-2 0 0,-2 4 0 0,3 1 0 31,0 6 0-31,-3 5-1 0,-2 3 1 0,-3 3-1 16,1 4 1-16,-5 1-1 31,1 6 0-31,-1-3 0 0,0 4 5 0,3 0-5 15,4 0 0-15,2 4 2 32,4 1-2-32,1 3 0 0,0 4 2 0,4 2-2 0,-2 0 2 31,-3 0-2-16,-1 0 9-15,-1 0-9 0,-4 0-1 0,-2 1 1 0,0 5 1 32,0 1-1-32,-1 2 0 0,-1-1 1 0,1 2 0 15,1 0-1-15,-2 0 0 31,-1 2 0-31,-1-2 1 0,-4 1 1 0,2-4-2 16,-6 0 0-16,-1 2 0 31,-4-3 0-31,2 0 0 0,-3 0 0 0,2 1 0 16,-3-2 0-16,2 0 1 31,-1 4-1-31,-2-1 0 0,4 2 2 0,-3 0-1 0,3 2 7 16,1 1-8-16,1-2 1 31,-2 2 0-31,3 0 0 0,-4 0 0 0,2 0-1 15,-1 2 1-15,-2 1 5 32,2-1 0-32,-2 4-5 0,0 1 0 0,2 0 0 15,-2 2 5-15,0 0-5 31,-1 0 7-31,2-1-8 0,-2-4 1 0,1 1-1 16,1 0 0-16,-4 2 0 31,3 1 0-31,-1-2 1 0,0 6 0 0,1-3 8 16,-3 1-9-16,3 1 0 31,-2 1 1-31,-1-6 0 0,3 2-1 0,-2-4 1 0,-3 0-1 16,2-1 1 15,0-2-1-31,-2-2 1 0,-2-2-1 0,3 0 1 0,-3 0-1 15,0 0 1 17,0-2-1-32,-2 0 1 0,3-4-1 0,-3 2 2 0,2-4-2 15,-2 2-1 1,0-4 1-16,0 2 6 0,0-2-6 15,0 0 1-15,0 3 4 16,0-3-4 0,0 0-1-16,0 1 1 0,0 4 0 0,0-3 0 15,0 3 0-15,0 1 5 31,0-4-4-31,0 2-1 0,0-2 0 0,0-2 0 16,0 2 0-16,0-2 5 47,0 0-4-47,0 0-2 0,0 0 1 0,0 0 6 0,0 0-7 0,0 0 0 15,0 0-1-15,0 0 1 16,0 0 0-16,0 0 0 16,0 0 1-16,0 0 5 15,0 0 5-15,0 0-2 16,0 0 35-16,0 0-3 15,0 0-9 1,0 0-12-16,0 0-19 0,0 0 6 0,0 0-7 16,0 0 0-16,0 0 0 15,0 0 0 1,0 0 1-16,0 0-1 0,0 0 0 15,0 0 0-15,0 0-8 16,0 0-2 0,0 0-85-16,0 0-74 0,0 0-177 15,-11 0-806-15</inkml:trace>
  <inkml:trace contextRef="#ctx0" brushRef="#br0" timeOffset="9815.5615">3643 6705 58 0,'0'0'42'0,"0"0"-42"15,0 0-22-15</inkml:trace>
  <inkml:trace contextRef="#ctx0" brushRef="#br0" timeOffset="10554.6037">3306 6761 519 0,'0'0'142'0,"0"0"-9"0,0 0 33 31,0 0 37-31,0 0-16 0,0 0-54 0,0 0-34 16,-19 0-39-16,19 0-15 31,0 0-4-31,0 0-16 0,0 0 8 0,0 0 5 15,0 0-12-15,0 0-11 16,2 0-14 0,19 0 6-1,14 0 11-15,14 0 14 0,20 0 25 0,31 2-7 16,32-2-7 15,23 0 7-31,-9 0-12 16,-30 0-7-16,-39 0-9 0,-23 0-7 0,6-2-6 0,0 1 7 46,3-2 0-46,-13 2-7 0,-11 1-2 0,-10-3-5 0,-8 3-1 0,-7-1 7 0,-5 1-8 16,-9 0-21-16,0 5-168 16,-6 11-518 15</inkml:trace>
  <inkml:trace contextRef="#ctx0" brushRef="#br0" timeOffset="11211.6413">3244 7853 801 0,'0'0'327'0,"0"0"-138"0,0 0 12 16,0 0-21-16,0 0-25 31,0 0-77-31,0 0-77 0,21 1 12 0,28 1-13 15,35-2 46-15,34 0 18 32,34 0 12-32,5-12-8 0,-26-2-16 0,-33 4-11 0,-36 4 2 15,-6 2-25 1,4 2-3-1,5 0 1-15,-1 0-5 0,-11 2-4 0,-8 0-4 47,-12 0 7-47,-4 0-8 0,-4 2-2 0,-2 33-54 0,-4-4-182 0,-13 5-485 0</inkml:trace>
  <inkml:trace contextRef="#ctx0" brushRef="#br0" timeOffset="11755.6724">3510 9138 606 0,'0'0'581'15,"0"0"-399"1,0 0-13-16,0 0 14 0,0 0-23 15,0 0-50 17,0 0-56-32,10-10-37 0,36 4-16 0,38-3 58 0,39 0 7 15,0 2-11-15,-10 3-2 16,-16 4-6-1,-20 0 11-15,3 0-21 0,2 0-13 32,-13 0-6-17,-11 0-8-15,-12 0 9 0,-7 0-11 0,-12 0 1 0,-5 4-8 0,-9 0 7 47,-4 1-8-47,-2 1-23 0,-7 14-141 0,0-1-79 0,-11 4-399 0</inkml:trace>
  <inkml:trace contextRef="#ctx0" brushRef="#br0" timeOffset="12314.7044">3403 10124 468 0,'0'0'603'0,"0"0"-312"0,0 0-154 15,0 0-78-15,0 0-19 16,0 0-16-16,0 0 23 16,109-18 42-16,-16 5 4 31,36-4-9-31,-6 1-12 0,-11 5-21 0,-15 5-7 15,-19 3-10-15,12 1-2 32,6 1 4-32,-9 1-17 0,-12 0 2 0,-8 0-7 15,-11 0-5 1,-10 0-1-16,-5 0-7 0,-10 0 9 0,-2 1-2 15,-7 5-8-15,-6-4-86 32,-10 1-194-32,-6-3-372 0</inkml:trace>
  <inkml:trace contextRef="#ctx0" brushRef="#br0" timeOffset="13001.7437">3316 11379 608 0,'0'0'334'0,"0"0"-139"0,0 0-24 16,0 0-7 0,0 0 1-16,0 0-33 0,0 0-53 15,-6 4-49-15,25-4-29 16,19 0-1-16,22 0 34 15,37 0 11-15,32-5-5 0,-8-8 2 32,-7 4 8-32,-17 0-6 0,-26 5-23 0,6 3 7 15,2-2-13 16,-15 3-8-31,-10 0 6 0,-12 0-4 0,-7 0-3 0,-10 0 0 16,-4 0-5 0,-9 0 5-16,-3 0-6 0,-4 0-52 15,-5 14-164-15,-11-2-347 16,-14 6-653-1</inkml:trace>
  <inkml:trace contextRef="#ctx0" brushRef="#br0" timeOffset="13561.7757">3289 12539 728 0,'0'0'285'0,"0"0"-35"0,0 0-74 0,0 0-43 15,0 0-26 1,0 0-53-16,0 0-53 0,21-11 11 16,36 8 15-16,34-1 29 15,39 2 10-15,24-1-27 16,-8 3 7-16,-30 0 2 0,-37 0 8 31,-23 0-13-31,1 9-18 0,5-1-12 0,0 2 0 16,-10 0 9 15,-10-2-8-31,-11 0-14 0,-6-5 7 0,-7 2 0 0,-7-1 0 15,-5-2-7 1,-6 6-124-16,-6 2-152 0,-21 3-395 0</inkml:trace>
  <inkml:trace contextRef="#ctx0" brushRef="#br0" timeOffset="14202.8124">3289 13508 643 0,'0'0'251'16,"0"0"-47"-16,0 0-52 31,0 0-23-31,0 0-13 0,0 0-14 0,0 0-21 15,-18-6-9 1,18 6-18-16,0 0-27 0,20 0-21 16,22 0-6-16,21 7 26 31,19 0 15-31,12 2-1 0,6-3-11 0,-4-2-13 0,-5-4 5 47,-12 0 3-47,-11 0-8 0,-10 0-16 0,-6 0-8 0,-8-2 8 0,-5-2 0 15,1 2 1 16,-3 0 8-31,-3 0-8 0,-1 0-1 0,-4 0 1 0,-2-1-1 16,0-2-42 0,-8 2-102-1,-9-2-360-15</inkml:trace>
  <inkml:trace contextRef="#ctx0" brushRef="#br0" timeOffset="14972.8564">3414 14470 494 0,'0'0'403'0,"0"0"-79"0,0 0-116 0,0 0-24 16,0 0-36-1,0 0 19-15,0 0-60 0,-81 0-7 0,79 0-38 16,2 0-30-16,0 0-27 15,2 0-5 1,30 0-25-16,19-6 15 0,36 0 10 16,36-3 22-1,-3 3-11-15,-9 3-2 16,-12 3 4-16,-24 0 0 0,8 0-1 31,6 0 2-31,-11 0-13 0,-12 7-1 0,-10-1 2 16,-14 0-1-16,-8-1-1 31,-8-1 2-31,-5 0 7 0,-11-2-9 0,0 1-34 0,-10 13-120 15,-2 1-192 17,-19 3-536-32</inkml:trace>
  <inkml:trace contextRef="#ctx0" brushRef="#br0" timeOffset="15961.913">3167 16506 632 0,'0'0'239'15,"0"0"-62"-15,0 0-34 16,0 0-13-16,0 0 31 16,0 0-36-16,0 0-33 0,-34 13-42 15,34-13-33 1,0 0-7-1,0 0-10-15,0 0 0 0,0 2-1 0,4 2 1 16,17 0 15 0,10 4 9-16,15 3 14 0,19 2-16 15,33 5 0 1,45 7 5-16,33-2 21 0,9 1-5 15,-31-6-25-15,-43-7-17 32,-42-5 17-32,-8-5-5 0,3 2-4 0,1-1-8 15,-3-2 16-15,-14 0-4 31,-9 0-12-31,-12 0 17 0,-10 0-9 0,-3-2 1 16,-7-2 2-16,-5-1 1 31,0 4 4-31,-2 1 3 0,0-3 13 0,0-1-33 0,-25-11-12 16,-4 0-144-1,-8 8-674-15</inkml:trace>
  <inkml:trace contextRef="#ctx1" brushRef="#br0">23054 11483 0</inkml:trace>
</inkml:ink>
</file>

<file path=ppt/ink/ink4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32767" units="cm"/>
          <inkml:channel name="T" type="integer" max="2.14748E9" units="dev"/>
        </inkml:traceFormat>
        <inkml:channelProperties>
          <inkml:channelProperty channel="X" name="resolution" value="3854.94116" units="1/cm"/>
          <inkml:channelProperty channel="Y" name="resolution" value="5461.16602" units="1/cm"/>
          <inkml:channelProperty channel="F" name="resolution" value="91.01945" units="1/cm"/>
          <inkml:channelProperty channel="T" name="resolution" value="1" units="1/dev"/>
        </inkml:channelProperties>
      </inkml:inkSource>
      <inkml:timestamp xml:id="ts0" timeString="2022-03-14T03:22:22.559"/>
    </inkml:context>
    <inkml:brush xml:id="br0">
      <inkml:brushProperty name="width" value="0.05292" units="cm"/>
      <inkml:brushProperty name="height" value="0.05292" units="cm"/>
      <inkml:brushProperty name="color" value="#FF0000"/>
    </inkml:brush>
  </inkml:definitions>
  <inkml:trace contextRef="#ctx0" brushRef="#br0">18103 8691 7761 0,'0'0'1576'0,"64"52"-1383"15,-10 8-41-15,4 10 128 0,2 5-24 16,-2-5 112-16,-5-12 256 31,0-14-64-31,9-16-232 0,6-18 112 16,11-10 0-16,3-30-112 47,13-40-112-32,5-43-216-15,-12-38-944 16,-22 16-1048-16,-29 23-2561 0</inkml:trace>
  <inkml:trace contextRef="#ctx0" brushRef="#br0" timeOffset="345">18691 9942 7361 0,'0'0'4305'15,"0"0"-3985"-15,0 0-320 16,0 4-232-16,0-2 232 0,8-2 336 16,11 2 64-16,10-2-32 15,7 0-72-15,1 6-216 16,7 5-80-16,2 8 0 0,3 9-16 15,4 4-136-15,0 4-16 16,-1-6-24-16,1-7-88 0,1-16-8 47,-1-7 280-47,0-28 8 15,9-44 0 1,2-64-728-16,-14 14-1361 0,-16-2-2511 0</inkml:trace>
  <inkml:trace contextRef="#ctx0" brushRef="#br0" timeOffset="1385">2285 12631 6665 0,'0'0'2296'15,"0"0"-1583"-15,0 0-569 0,0 0-96 16,35 143-48-16,-16-98 0 15,-1-2-16-15,6-13-72 0,9-6 32 16,2-4 56-16,7-4 8 16,5-4 40-16,6-2 16 0,-1-4-64 15,3-6 8-15,8-8 0 16,16-54 64-1,31-74 32-15,30-99 104 16,17-70-120-16,3-44-88 16,-18-6-440-16,-47 104-1417 0,-30 47-5664 15</inkml:trace>
</inkml:ink>
</file>

<file path=ppt/ink/ink4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cm"/>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cm"/>
          <inkml:channelProperty channel="T" name="resolution" value="1" units="1/dev"/>
        </inkml:channelProperties>
      </inkml:inkSource>
      <inkml:timestamp xml:id="ts0" timeString="2022-12-05T07:12:19.079"/>
    </inkml:context>
    <inkml:brush xml:id="br0">
      <inkml:brushProperty name="width" value="0.05292" units="cm"/>
      <inkml:brushProperty name="height" value="0.05292" units="cm"/>
      <inkml:brushProperty name="color" value="#FF0000"/>
    </inkml:brush>
  </inkml:definitions>
  <inkml:trace contextRef="#ctx0" brushRef="#br0">18280 6020 717 0,'0'0'216'0,"0"0"-156"16,0 0-5-16,0 0 36 15,0 0-31-15,0 0-20 31,86-54-19-31,-50 45 8 0,-2 7 16 0,1 2-16 16,-3 0 0 0,-3 0 12-16,-5 0-8 0,-4 8 12 15,-4 2-17-15,-3 6 7 31,-4 5 10-31,-4 4-3 0,-5 9 8 0,0 8-5 0,-10 7-17 16,-9 5-5 15,-6 0-8-31,0-2-5 0,0-4-9 0,4-9 14 0,3-7-5 16,5-10 0-16,5-8 9 31,4-8 28-31,2-3-25 0,2-3-15 0,0 0-7 16,2 0-22-16,20-5 7 31,8-11 15-31,7-3 9 0,6-4-8 0,1-4 0 15,-2 1 6 1,-1 2-6-16,-8 0 7 0,-8 4-6 16,-6 4 6-16,-5 4-5 15,-5 0-3 1,0 0-93-16,-1 2-123 0,-1 0-393 15</inkml:trace>
  <inkml:trace contextRef="#ctx0" brushRef="#br0" timeOffset="544.0309">18981 6142 355 0,'0'0'361'0,"0"0"-214"15,0 0 29 1,0 0 43-16,0 0-57 0,0 0-76 16,130-75-15-16,-106 64-20 31,0-2-1-31,1 4-20 0,-4-2-11 0,-4 4-9 15,-3-3-10 1,-3-1-2-16,-5 4-163 0,-6 0-425 0</inkml:trace>
  <inkml:trace contextRef="#ctx0" brushRef="#br0" timeOffset="1103.0628">19285 5604 535 0,'0'0'166'15,"0"0"-84"16,0 0 61-31,0 0 12 0,0 0-68 0,126 0-6 0,-110 13-22 16,-5 1 34 0,-5 2-10-16,-2 4 2 0,-4 2 4 15,0 6-13-15,-10 3-41 16,-7 2-14-1,-4-1-10-15,3-6 1 0,3-6-11 16,2-7 7-16,6-6-8 0,2-2-8 31,3-4 8-31,2-1-29 16,0 0-18-16,0 0-25 0,4 0 7 0,12-1 46 31,4-8 18-31,5 1 0 0,-1 0 0 0,7 2 0 16,1 2-5-16,1 0 6 31,0 4-1-31,-4 0 0 0,-2 0-6 0,-4 6 7 15,-5 8 11 17,-3 2 18-32,-6 6 25 0,-7 6-3 0,-2 7 5 0,0 5-2 15,-13 6-26 1,-5-1-8-16,-2-2-4 0,0-7-10 0,2-8 9 15,3-10-4-15,-2-4-5 32,5-3-6-17,0-5-44-15,-1-6-97 0,2 0-225 0,-1 0-733 0</inkml:trace>
  <inkml:trace contextRef="#ctx0" brushRef="#br0" timeOffset="3656.2092">17250 6910 175 0,'0'0'303'15,"0"0"-152"-15,0 0-19 16,0 0 60-16,0 0-23 16,0 0-69-16,0 0-18 15,0 0-27-15,0 0-1 16,0 0-16-1,0 0-11-15,0 0 4 0,0 0-17 16,0 0 10-16,0 0-7 16,0 0 9-16,0 0 11 15,0 0 17-15,0 0 0 16,0 0 7-16,0 0-25 0,0 0-21 15,0 0 6 1,0 0-13-16,0 0-8 0,0 0-16 16,4 0 14-16,6 0 2 15,5 7 19 1,0 2-7-16,1 1-2 0,5 0-1 15,1 3 1-15,0 0 9 32,5 1-13-32,-3 3 10 0,1-4 3 0,-3 1-18 15,-2 0 6-15,-4-4 7 16,-3-3-12-16,-2 2-2 15,-4-2 9-15,0-4-8 16,-5-1 2 0,0-2-2-16,-2 2-1 0,0-2 6 15,2 0-6-15,-2 0 1 31,0 0 11-31,0 0-5 0,0-7-6 0,4-16 11 0,3-9-3 16,0-8-3-16,2-6-6 31,0-2 7-31,2 2 1 16,0 1-8-16,-2 5 1 0,0 8 0 0,-4 4-1 15,-1 9-4 1,-2 4 4-16,0 5 12 0,-2 6-10 16,0 2-1-16,0 2 15 31,0 0-16-31,0 0 12 0,0 0-12 0,0 0 0 15,0 0 0 17,0 0 9-32,0 0-4 0,0 0-5 0,0 0-1 0,0 0 1 0,0 0-13 15,0 0-191 1,-2 2-363-16</inkml:trace>
  <inkml:trace contextRef="#ctx0" brushRef="#br0" timeOffset="5444.3114">16263 8239 12 0,'0'0'665'0,"0"0"-428"15,0 0-46-15,0 0-12 16,0 0-34-16,0 0-50 0,0 0-56 16,-23 0-33-1,23 4-6 1,6 9 0-16,11 5 36 0,3 4-11 0,3 1 8 15,-1 4 12-15,0-4-13 16,-2 0-4-16,0-3-16 16,-4-4 1-16,-3-2-12 15,-1-5 1 1,-4-3-1-16,-3-1 1 0,-3-4 9 15,0 2-11-15,-2-3 0 32,2 0 2-32,-2 0-1 0,0 0 0 0,2 0 5 15,0 0-6-15,6 0 0 16,0-10 0-1,3-8 0-15,3-8 1 0,1-8-1 16,4-11 1 0,0-3 8-16,1-6-9 0,1 2 1 0,-4 4 1 15,-1 8-1 16,-5 8 0-31,-3 8-1 0,0 6 0 0,-4 8 0 16,-2 4 1-16,0 2 0 0,-2 4 0 31,0 0 0-31,0 0 1 0,0 0 8 0,0 0-4 16,0 0 1-1,0 0 2-15,0 0-9 0,0 20-7 16,0 8-226-16,-16 3-943 31</inkml:trace>
  <inkml:trace contextRef="#ctx0" brushRef="#br0" timeOffset="6913.3955">15407 9674 415 0,'0'0'148'0,"0"0"-112"15,0 0-11-15,0 0 33 16,0 0 80-16,0 0-19 0,0 0-28 15,112 38-16-15,-83-17-4 32,0 6 4-32,0-2-14 0,-2 2-28 0,-2-6 4 15,-6 0-6 16,1-6 4-31,-4-2-27 0,-3-8 3 0,-2-5-4 0,0 0 5 16,-1-1 0 0,0-22 53-16,-1-8 22 0,3-9-27 15,-4-9-25-15,3-5-10 31,-1-3-24-31,1 1 13 0,-3 4-13 0,2 3-1 16,-4 6 7 0,-2 10-5-16,-1 10 4 0,-3 10 0 0,0 6 5 15,0 2-2-15,0 5 0 31,0 0-8-31,0 0-1 0,0 3-113 0,-7 10-194 16,-9 1-849 15</inkml:trace>
  <inkml:trace contextRef="#ctx0" brushRef="#br0" timeOffset="9528.545">9869 12049 182 0,'0'0'186'0,"0"0"-143"16,0 0-25-16,0 0 2 15,0 0 14-15,0 0-34 31,0 0-19-31,-13-6-17 0,13 6-1 0,0 0 21 16,0 0 6 0,0 0 4-16,0 0 6 0,0 0-16 0,0 0-20 15,0 0 7 1,0 0 10-1,0 0-14-15,-1 0-6 0,1 0-11 0</inkml:trace>
  <inkml:trace contextRef="#ctx0" brushRef="#br0" timeOffset="11013.63">9888 12047 28 0,'0'0'352'0,"0"0"-179"15,0 0-91-15,0 0 59 16,0 0 33-16,0 0-40 31,0 0-48-31,0 0-21 0,0 0-12 0,0 0-14 16,12 9-23-1,6 10-8-15,6 12 19 0,7 0-2 16,1 8 5-16,-1-3 5 31,-2-1-9-31,-5 2-13 0,-4-7-4 0,-2-3 3 0,-7-4-11 16,-4-9 0 15,0-3 0-31,-5-9 1 0,-2 1 5 0,2-3-7 0,-2 0 1 15,0 0 0 1,2 0 0-16,3 0-1 16,3-11-1-16,6-14 1 0,1-7 6 15,1-8 3 16,2-2-8-31,-2 0-1 0,-3 6 0 0,1 3 2 0,-9 12-1 16,3 5 0 15,-4 6 0-31,-2 6 0 0,-2 1-1 0,0 2 0 0,0-6-34 16,3 1-123 15,-3 0-356-31</inkml:trace>
</inkml:ink>
</file>

<file path=ppt/ink/ink4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cm"/>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cm"/>
          <inkml:channelProperty channel="T" name="resolution" value="1" units="1/dev"/>
        </inkml:channelProperties>
      </inkml:inkSource>
      <inkml:timestamp xml:id="ts0" timeString="2022-12-05T07:13:02.465"/>
    </inkml:context>
    <inkml:brush xml:id="br0">
      <inkml:brushProperty name="width" value="0.05292" units="cm"/>
      <inkml:brushProperty name="height" value="0.05292" units="cm"/>
      <inkml:brushProperty name="color" value="#FF0000"/>
    </inkml:brush>
  </inkml:definitions>
  <inkml:trace contextRef="#ctx0" brushRef="#br0">3773 8253 333 0,'0'0'205'0,"0"0"-117"0,-2 0 51 16,-3 0 8-1,0 0-21-15,-1 0-16 0,-1 0 13 0,-1 0-29 16,-4-2 25-16,1 2-17 31,-1-2-28-31,2 2 9 0,1 0-21 0,2 0-5 16,2 0-13-16,1 0-9 15,4 0-12-15,-2-2-7 16,2 2-4-16,0 0-6 31,0 0-6-31,0 0 0 0,0 0-8 0,0 0-1 16,0 0-7-1,0-2 1-15,0 2 0 0,11-3 2 0,5-1 12 16,4-1 1 15,7 1 1-31,-1-1-1 0,8-1 9 0,2-1-2 0,3 1 17 16,3-2-14-1,6 2-3 1,3-2 8-16,0 0-5 0,5 2 7 0,0 2 14 16,4 0-23 15,-2 0 2-31,2 0 0 0,-2 0-4 0,1 0-4 0,-3-2-1 15,2-1 0 17,0 0 5-32,-4 1-6 0,2-2 1 0,-8 0 0 0,2 0 0 15,-8-1 6 1,-3 4-7-16,-2 0 1 0,-4 3 5 0,-4-1-6 15,-5 1 0 17,-1 2-7-32,-5 0 7 0,-5 0 1 15,-5 0 0-15,-1 0 0 0,-2 0 0 31,-5 0 5-31,0 0 10 0,0 0-15 0,0 0-1 0,0 0-35 16,-6 0-179-16,-15 0-425 16</inkml:trace>
  <inkml:trace contextRef="#ctx0" brushRef="#br0" timeOffset="1547.0885">4954 16758 386 0,'0'0'247'15,"0"0"-59"-15,0 0-38 0,0 0-8 16,0 0 8 15,0 0-40-31,0 0-43 0,-9 10-38 0,9-10-23 0,0 0-6 16,6 0 0-1,17 0 0-15,6 0 26 0,11-5 10 16,11 0-1-16,9-5-6 31,9 2 5-31,7-5 1 0,2 4 7 0,2-4-13 16,-2 1 6 15,-5 0-11-31,-8 3-14 0,-9 0 5 0,-9 4 5 16,-11-2-1-16,-10 4 3 0,-4-2-12 31,-6 2 8-31,-3 0-17 0,1 3 0 0,1 0-1 0,5 0-49 15,-1 17-217 17,-11 5-623-32</inkml:trace>
</inkml:ink>
</file>

<file path=ppt/ink/ink4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cm"/>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cm"/>
          <inkml:channelProperty channel="T" name="resolution" value="1" units="1/dev"/>
        </inkml:channelProperties>
      </inkml:inkSource>
      <inkml:timestamp xml:id="ts0" timeString="2022-12-05T07:13:17.856"/>
    </inkml:context>
    <inkml:brush xml:id="br0">
      <inkml:brushProperty name="width" value="0.05292" units="cm"/>
      <inkml:brushProperty name="height" value="0.05292" units="cm"/>
      <inkml:brushProperty name="color" value="#FF0000"/>
    </inkml:brush>
  </inkml:definitions>
  <inkml:trace contextRef="#ctx0" brushRef="#br0">10009 10393 221 0,'0'0'241'0,"0"0"-75"0,0 0-10 15,0 0-13 16,-78-22 55-31,67 20-51 0,4 2 17 0,2 0-29 0,4 0-43 16,1 0-39 0,-2 0-29-16,2 0-12 15,0 0-12-15,0 0-6 0,24 0-13 31,12 7 18-31,17-1 0 0,14-1 1 0,29-3-1 16,35-2 9 15,36 0-7-31,23-18 30 0,1-4-9 0,3-1-6 0,-5 8 0 16,16 3 6 15,3 1-3-31,-17 4 7 0,-14 0-8 0,-27-2 32 0,-29 1-8 31,-28 0 15-31,-25 2-25 16,-14 0-10-16,5 1-4 0,-1 2-17 0,-4-1 9 15,-17 1-8 1,-14 3-2-16,-15 0-119 0,-8 15-260 0</inkml:trace>
</inkml:ink>
</file>

<file path=ppt/ink/ink4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cm"/>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cm"/>
          <inkml:channelProperty channel="T" name="resolution" value="1" units="1/dev"/>
        </inkml:channelProperties>
      </inkml:inkSource>
      <inkml:timestamp xml:id="ts0" timeString="2022-12-05T07:13:29.755"/>
    </inkml:context>
    <inkml:brush xml:id="br0">
      <inkml:brushProperty name="width" value="0.05292" units="cm"/>
      <inkml:brushProperty name="height" value="0.05292" units="cm"/>
      <inkml:brushProperty name="color" value="#FF0000"/>
    </inkml:brush>
  </inkml:definitions>
  <inkml:trace contextRef="#ctx0" brushRef="#br0">4885 6314 142 0,'0'0'183'0,"0"0"-62"0,0 0-26 16,0 0 5-16,0 0 28 31,0 0 1-31,-10-4-40 0,10 4-22 0,0 0-30 16,0 0 8-16,0 0 13 0,0 0-6 31,0 0-7-31,0 0-14 0,0 0-1 0,8 0 9 16,4 0 2-16,5 0-14 31,2 0-6-31,4 0 1 0,1 0 8 0,3-4-5 15,2-2-5 1,0 0 3-16,2 0 7 0,1-2 0 16,1 2-2 15,0 0-11-31,3-1-1 0,-2 5 14 0,3-3-11 0,-2 4-11 15,4-2 13-15,1 1-8 32,-3 1 7-32,1-2-7 0,3 1-12 0,-4 0 13 0,1 0-13 15,0 0 8 1,-5 0-2-1,-2 0-1-15,0 0-5 0,-3 0 6 0,2 0-7 16,-1-2-2 0,0 2 2-16,3 2 7 0,1-3-1 15,-1 3-5-15,6 0-1 31,-3 0 8-31,0 0-8 0,1-1 3 0,2 1-2 16,-3-2 0-16,4-1 0 31,-3 1 1-31,-1-3-1 0,3 1 0 0,-5-2 0 16,3 2 5-16,-2 0-6 15,-3 0 7-15,0 0-6 16,-5-1 5-16,-3 4 4 0,-3-1-3 31,-5-1 4-31,-3 2-5 16,-3 1-4-16,-3 0 4 0,-4-2 0 0,0 2 1 31,-2 0 0-31,0 0-7 0,0 0-4 0,0 0-105 16,-4 6-196-16,-19 6-722 31</inkml:trace>
  <inkml:trace contextRef="#ctx0" brushRef="#br0" timeOffset="3971.2271">13649 6403 586 0,'0'0'244'0,"0"0"-167"0,0 0-48 0,0 0 46 16,0 0 33-1,0 0-41-15,0 0-35 0,21 0 16 16,-6 0 7-16,6 0 4 31,7 0-7-31,8 0-10 0,5 0 2 0,5 0-9 16,5-5-10-1,5-4 2-15,3-3 23 0,5-2-11 16,3-1-7-16,1 1-8 31,3 2 8-31,6 0-2 0,2-1 3 0,6 0-11 0,2 1 26 16,2-1-13 15,3 2-14-31,-3-1-5 0,2 4-6 0,1 2 9 0,1 0 1 47,-7 4-7-47,-1-1 2 15,-4 2-9-15,-8 1 1 31,-2 0 4-31,-1 0-11 0,-1 0 6 0,-3 0-5 0,1-1 6 0,0-2 6 16,-2 1-11 15,0 1-1-31,-3-2 5 0,3 3 1 0,-3 0-6 0,0 0 0 0,1 0 5 0,-1 4-6 16,-2 2 2-16,1 1-3 31,-1-2 1-31,-2-1 0 0,2-2 0 0,0-2 0 0,-1 0 1 16,5 0 0 15,-7 0-1-31,1 0 6 0,-4-2-6 0,-5 0 0 0,-5 2 0 15,-4 0 0 17,-1 0 9-32,-4 0-9 0,-2 0-3 0,-1 0 2 0,-3 0 1 15,-5 0 8 16,0 2-7-31,-5 2 0 0,1 0-1 0,-3 0 0 0,-2 0 2 16,1 1-2 0,0 1 0-16,-3 0 1 15,3-4 0-15,-5 5 0 0,2-3 0 0,-3 0-1 31,-2-2 1-31,-1 0-1 16,-1 0 0-16,-3 0-1 0,-1 0-5 0,-2-2-14 31,0 2-23-31,0 4-55 0,-7-2-144 16,-10 4-602-16</inkml:trace>
</inkml:ink>
</file>

<file path=ppt/ink/ink4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cm"/>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cm"/>
          <inkml:channelProperty channel="T" name="resolution" value="1" units="1/dev"/>
        </inkml:channelProperties>
      </inkml:inkSource>
      <inkml:timestamp xml:id="ts0" timeString="2022-12-05T07:13:42.333"/>
    </inkml:context>
    <inkml:brush xml:id="br0">
      <inkml:brushProperty name="width" value="0.05292" units="cm"/>
      <inkml:brushProperty name="height" value="0.05292" units="cm"/>
      <inkml:brushProperty name="color" value="#FF0000"/>
    </inkml:brush>
  </inkml:definitions>
  <inkml:trace contextRef="#ctx0" brushRef="#br0">12195 10618 842 0,'0'0'307'0,"0"0"-213"15,0 0-64-15,0 0 5 31,0 0 9-31,0 0-24 0,27-89-10 0,-7 66-1 16,1 0-8-16,2 5 10 16,-3 2-5-16,-4 2-5 15,-5 5 0-15,-4 7 6 16,-5-1-6-1,-2 3 8-15,0 0 7 0,0 0 35 16,0 0 36-16,0 5-27 31,0 16-38-31,0 7-20 0,0 10 4 0,6 12-6 0,3 6 1 16,1 7 0 15,-2 1 1-31,1 0-1 0,-5 0 8 0,-2-4-9 0,-2-1 0 16,0-9 1-1,0-6 0-15,-2-9 5 0,-9-4 0 16,1-9 4-16,-2-6 0 15,3-6 63 1,5-6 25 0,2-2-29-16,2-2-43 0,0 0-26 0,0 0-20 0,15-16 13 15,5-4 7 1,5-6 6-16,4 0-5 15,0-2-1-15,0 2-50 0,2 2-38 32,-5 2-84-32,-1-3-107 0,-5 7-92 0,-11 3-274 0</inkml:trace>
  <inkml:trace contextRef="#ctx0" brushRef="#br0" timeOffset="405.0229">12498 10854 424 0,'0'0'247'0,"0"0"-176"0,0 0 70 0,0 0 36 16,0 0-17 0,0 0-61-16,0 0-17 0,77 113-22 15,-67-91-18 1,-4-3-17-1,-1-2-8-15,-5-3 8 0,0-5-2 0,0 0-1 16,0-2 7 0,0-6-4-16,0 1-9 0,0-2-4 15,0 0 1-15,-2-2-13 31,2-16-2-31,0-10-8 0,0-7 9 0,0-5-8 16,2 2-1-16,12 0 9 16,1 4-6-16,1 7 6 0,-1 7-8 15,1 7 2 1,-1 7 0-1,1 6 5-15,-3 0 2 0,0 0 1 16,1 14 10-16,-3 3 2 0,1 4-13 31,-4 2-9-31,-1 6-90 0,-1-2-207 0,-4-9-482 0</inkml:trace>
  <inkml:trace contextRef="#ctx0" brushRef="#br0" timeOffset="1422.081">12859 10345 770 0,'0'0'235'0,"0"0"-160"31,0 0 25-31,0 0-6 0,0 0-23 0,42 112-21 16,-13-56-10-1,2 6-11-15,5 5 15 0,-3 3-19 16,0-4-11-16,-4-5-2 31,-4-6-12-31,-2-6 13 0,-8-8-11 0,-1-8-1 0,-6-7 0 31,-3-5 9-31,-3-10-4 0,-2-2 4 47,0-2 6-47,0-1-3 0,-11 0-13 0,-29-6-51 16,2 0-151-1,-2 0-410-15</inkml:trace>
  <inkml:trace contextRef="#ctx0" brushRef="#br0" timeOffset="1813.1037">12803 10882 195 0,'0'0'322'15,"0"0"-217"1,0 0 3-16,0 0 9 0,0 0-26 0,136-112-6 15,-99 86-25 1,2 0-31-16,-4 0-9 0,1 3-1 16,-5 4 0-1,0 5-2 1,-4 4-16-16,-4 3 11 0,-4 7-3 0,-1 0 18 15,0 3 41-15,0 12-10 32,0 7-11-32,-1 3-13 0,-1-3 0 0,2-2-14 15,-2-6-14 1,-1-5-6-16,-1-8 0 0,-3-1 0 15,-3 0 0-15,0 0 3 32,-4-6 4-32,-4-12 9 0,0-2 9 0,0-4-9 0,-4 4 0 15,-17 2 25-15,-1 6-5 16,-5 4-10 15,-2 3-25-31,5 5-1 0,4 0-43 0,6 0-94 0,5 0-182 16,7 0-413 15</inkml:trace>
  <inkml:trace contextRef="#ctx0" brushRef="#br0" timeOffset="2353.1346">13622 10056 707 0,'0'0'272'16,"0"0"-178"-16,0 0 16 31,4 138 30-31,6-65-43 0,1 7-26 0,-1-1-20 16,-4 1 13-1,-1-7-20-15,-5-8-18 0,0-9 2 16,0-13-16-16,0-14-11 31,2-8-1-31,2-13-50 0,2-8-169 0,4-7-184 0,-3-11-642 0</inkml:trace>
  <inkml:trace contextRef="#ctx0" brushRef="#br0" timeOffset="2634.1507">13853 10012 719 0,'0'0'364'0,"0"0"-262"0,0 0-41 0,0 0 78 0,58 150-18 15,-41-94-69 1,2 2-24-16,0-3-19 0,-1-4-1 16,-4-7 0-16,1-7-8 31,-1-7-20-31,1-5-101 0,-1-10-166 0,-8-5-395 0</inkml:trace>
  <inkml:trace contextRef="#ctx0" brushRef="#br0" timeOffset="2964.1695">14089 10038 864 0,'0'0'218'0,"0"0"-81"15,0 0-21-15,0 0 0 32,0 0-46-32,-14 105-38 0,8-77-12 0,1-3 4 15,1-6-10 1,0-8 1-16,1 0 4 0,3-8-5 15,0 1 1-15,0 3-15 32,0-1-6-32,7 2 5 0,10 1-6 0,4-4 7 15,3 0-1-15,3-1-13 16,11-4-71-16,-7 0-105 0,-6 0-355 15</inkml:trace>
  <inkml:trace contextRef="#ctx0" brushRef="#br0" timeOffset="3389.1939">14260 10247 309 0,'0'0'542'16,"0"0"-457"-16,0 0-54 16,0 0 61-16,0 0-7 0,52 110-38 15,-48-99-33-15,-3-8 1 16,-1-3 8-1,0 0-1-15,0 0 27 0,0-12-20 16,0-13-23-16,0-6-6 31,0-3-14-31,0-3-18 0,0 5 17 0,0 7 5 16,0 8 9-16,12 9-5 31,4 8-7-31,-1 0 13 0,3 4 22 0,1 14 9 16,-2 3-19-16,-3-3 5 31,-1 0-9-31,-5-3-8 0,2-6-20 0,-2-4-36 15,-1-2-79-15,-1-3-64 32,2 0-50-32,1-7 78 0,-1-4-40 0,3 0-96 0</inkml:trace>
  <inkml:trace contextRef="#ctx0" brushRef="#br0" timeOffset="3475.1988">14541 10217 134 0,'0'0'124'0,"0"0"-4"0,0 0-12 16,0 0-25 0,0 0 15-16,0 0-39 0,16-74-30 15,-16 57-28-15,0-1-1 31,-7-6-81-31,-7 2-24 0,-1 3-68 0</inkml:trace>
  <inkml:trace contextRef="#ctx0" brushRef="#br0" timeOffset="3649.2087">14467 9932 198 0,'0'0'199'0,"0"0"-45"0,0 0-15 0,0 0 2 16,0 0-77-16,83 102-18 0,-68-80-13 31,1-4-12-31,0-8-19 0,-3-6-2 0,0-4-46 16,-2-6-86-16,-3-14-68 31,-4 1-327-31</inkml:trace>
  <inkml:trace contextRef="#ctx0" brushRef="#br0" timeOffset="3773.2158">14673 9934 139 0,'0'0'199'15,"0"0"-117"17,0 0-30-32,0 0 0 0,0 0 0 0,88 112-35 0,-70-102-16 0,1-4-1 15,-2-6-65 1,-1 0-78-1,-5-8-84-15</inkml:trace>
  <inkml:trace contextRef="#ctx0" brushRef="#br0" timeOffset="5018.2869">14906 9966 103 0,'0'0'210'0,"0"0"-77"0,0 0-26 0,0 0-54 16,0 0-30-16,0 0-13 16,0 0-8-16,0-88-2 15,0 75-1-15,0 7-6 0,0 6-3 31,4 0 10-31,8 17 35 0,-1 8-5 0,2 4 19 16,1-3-13 0,-3-4 25-1,0-4-18-15,-2-8-23 0,2-6-11 0,-5-4-8 16,4 0-1-16,-4 0 0 31,-1-11-9-31,-3-10-18 0,-2-6-24 16,0 2-5-16,0-5-28 31,-4-1 47-31,-5 6 37 0,-1 0 3 0,4 7 21 0,2 8 41 15,1 8 48 1,3 2 9-16,0 0-75 0,0 0-23 0,0 4-9 16,3 0-8-1,1-4-7 1,2 0-2-16,2 0-20 15,-4-10-1-15,0-5-10 0,1-6-52 0,-3 0-63 32,0 4 43-32,2 3 53 0,4 8 38 0,0 6 14 15,5 0 16-15,3 4 76 31,2 12-42-31,4 0-9 0,-1-2-17 0,-2-4-5 16,-1-6-13 15,1-4-6-31,-4 0 0 0,-1 0 10 0,-4-11-10 0,-3-5-12 16,-6 2-18 15,-1-1-47-31,0 3 32 0,0 8 45 0,0 4 19 0,0 0 114 0,0 4-74 16,0 12-7 15,0 2 18-31,0-2-13 0,0-4-26 0,5-2-30 0,1-4 7 15,-2-4-8 1,0 1 0-16,-2-3 0 0,-2 0-30 16,0 0 2-16,0 0 20 15,0-5 8-15,0-2 1 16,0-2 0-16,0 1 0 15,0 2 0-15,0 6-1 16,0 0-13-16,13 0 13 16,6 18 20-16,-2 10 9 15,3 8-22-15,-2 8 3 16,0 6-4-1,2 7 4 1,-5 3 9-16,1-2-9 0,-3-2 6 0,-1-3 36 16,-1-12-8-1,-5-8 2-15,-4-12-14 0,1-6 8 0,-3-11 26 16,0-4 46-16,-3 0 13 15,-7-10-87 1,-3-13-28-16,3-11 0 0,4-6-10 16,3-6-6-16,3-7 5 31,0 1-20-31,0-3 19 0,9-1-8 0,7 1 9 0,-1 4 0 15,1 2-11 17,-1 3 12-32,2 4-1 0,-5 0-10 0,2 4 3 0,-1 4-6 15,-4 6 13 16,-2 4-1-31,-4 7-4 0,-1 6 6 0,-2 4 2 0,0 1-2 16,0 3 17 0,-5 0-16-16,-4 2 10 0,2 1-3 15,3 0 7-15,0 0 10 31,2 7-6-31,-1 13-8 0,3 7-2 0,0 5 0 16,0 6 16-16,7 0-8 31,8 0-11-31,5-4 18 0,1-7-24 0,0-7 0 0,2-8 1 16,-1-7-1 15,1-5 0-31,-1 0 0 0,2-11-27 0,3-26-55 0,-4 5-167 16,-8 2-612 15</inkml:trace>
  <inkml:trace contextRef="#ctx0" brushRef="#br0" timeOffset="5173.2959">15993 9615 1194 0,'0'0'0'0,"0"0"-302"31,0 0-52-31</inkml:trace>
  <inkml:trace contextRef="#ctx0" brushRef="#br0" timeOffset="7020.4016">14447 11051 720 0,'0'0'288'15,"0"0"-163"-15,0 0 22 16,0 0 11-16,0 0-45 15,-96 140-49 1,96-74-35 0,0 13 0-16,7 1 19 0,15-2-7 15,5-10-6 1,2-14-11-16,0-14-17 0,0-13-6 0,-2-12-1 0,-3-9-1 31,-2-6-21-31,-1 0-18 0,-4-14-12 16,-3-12 11-1,-3-4-9-15,-6-7 5 0,-2 4 10 0,-3 3 16 16,0 8 12-16,0 6 6 31,6 10 0-15,2 5-31-16,5 1 32 0,6 0 14 0,3 0 23 0,2-5-17 31,1-7-7-31,-3-2-3 0,-1-7 3 0,-4-2 32 0,-5-1 14 15,-6 2-10 1,-6 0-8-16,0 5-17 0,-2 6 2 16,-10 5-26-1,1 6-7 1,3 0-123-16,3 3-144 15,5 11-239-15,0-1-95 0</inkml:trace>
  <inkml:trace contextRef="#ctx0" brushRef="#br0" timeOffset="7780.445">14956 11323 327 0,'0'0'201'0,"0"0"-15"16,0 0 15-16,0 0-22 31,0 0-26-31,0 0-57 0,0 0-25 0,37 55-41 16,-30-51-30-16,1-4-8 15,2 0 0-15,-1 0-2 16,-1 0 9-16,2 0 0 16,-2-4 1-1,-1-10 17-15,-3-7-2 0,-2-7 17 0,-2-6 0 16,0-8-22-1,0-6 4 1,-5-8-6-16,-9-3-8 0,-9 0-22 0,1-1-25 31,0 7-3-31,0 7 38 0,1 12-4 0,8 10 16 16,-1 8 9-16,8 8 30 31,0 4 16-31,3 4 35 0,1 0-2 0,2 0-27 16,0 0-45-16,5 12-16 15,15 14 0 1,6 14 19-16,7 9 10 0,-1 5-10 0,2-3 3 15,-3-4 4 17,-2-7-25-32,-3-12-1 0,-2-8 0 0,-3-10-1 0,-4-6-29 15,1-4-36 1,1 0 0-16,-2-18-1 15,-1-6 13-15,1-6 25 0,-3 0-4 16,-1-2 24 0,1 2-1-16,-5 3 10 0,-1 2-13 15,1 2 13-15,-2 5 14 16,-5 6 13-1,1 2 9-15,-3 4 5 0,0 4 24 16,0 2 36-16,0 0 0 0,-7 0-41 16,-11 0-19-1,-2 0-16-15,-2 0-7 0,-3 10 3 16,5 3 22-1,3-2-8 1,5 7 12-16,5 1-26 16,5 1-13-16,2 4-8 0,0-2-12 0,9 0 11 15,9-4-10 1,7-2 2-1,-2-4-1-15,4-2 0 0,2-4 8 0,-2-4-4 32,0-2 5-17,2 0-10-15,-4 0-31 0,-1-11-37 0,-2-3-16 0,3-19-66 16,-7 5-105 15,-3 1-330-31</inkml:trace>
  <inkml:trace contextRef="#ctx0" brushRef="#br0" timeOffset="7937.454">15633 10856 791 0,'0'0'234'16,"0"0"-105"-16,0 0 43 15,0 0-83 1,0 0-89-16,0 0-25 0,0 0-149 15,0 0-402 1</inkml:trace>
  <inkml:trace contextRef="#ctx0" brushRef="#br0" timeOffset="13550.7751">16412 10546 333 0,'0'0'370'0,"0"0"-214"16,0 0-127-16,0 0-9 31,0 0 42-31,0 0 9 0,25-7 26 0,2 5-12 0,4-2-8 16,11 0-19-1,8-4 9-15,10-1-11 0,13-2-17 16,10 1-8-16,10 0-6 31,3 0-8-31,2 4-1 0,0 0-1 16,2 4 2-16,16 0 1 31,25 0 8-31,21-2 28 0,2-2 29 0,-8 2-37 0,-15 0-29 15,-14 4 12 17,4 0-18-32,8 0 2 0,-21 0-1 0,-20 0-11 0,-21 6 6 0,-7 0-1 15,14 4 5 1,15 2-4-16,10 0-6 0,2 2 12 15,0 0-4-15,-1-2-8 32,-1 0-1-32,-2 1 1 0,3-3-1 0,-4 2 0 15,4-2 0 16,-6 2 0-31,-2-2 8 0,-6 2-7 0,-13-2 12 0,-17 0-4 16,-16-2-2-16,-17 1 0 31,-13-7-1-31,-11 3-5 0,-7-4 0 0,-2 1 30 16,-22 5-31-16,-9-1-205 31,-7 0-552-31</inkml:trace>
  <inkml:trace contextRef="#ctx0" brushRef="#br0" timeOffset="14078.8052">20412 10282 772 0,'0'0'245'16,"0"0"-188"-16,0 0 11 15,0 0 53 1,0 0-40-16,83 109-44 0,-46-81-24 16,5 2 26-16,3 0 33 15,2 0-18-15,-2 3-17 16,-3 0 2-16,-5-1-10 15,-5 1-6 1,-6-5-2-16,-7-2-1 0,-6-8-5 0,-9-6 10 16,-2-2 7 15,-2-6 29-31,0 2 26 0,0 0-33 0,-13 0-3 0,-5 6-17 15,-7 2-12 1,-6 8-14 0,-11 11-8-16,-43 34-120 0,8-3-156 0,-6-4-607 0</inkml:trace>
  <inkml:trace contextRef="#ctx0" brushRef="#br0" timeOffset="19444.1118">20247 15480 147 0,'0'0'168'0,"0"0"-118"16,0 0-12-16,0 0 76 16,0 0 53-16,0 0-11 31,0 0-16-31,9 0-7 0,-9 0 0 0,0 0-5 15,0 0-21 1,2 0-28-16,0 0-36 0,3 0-8 16,5 0-17-16,9 0-18 31,5 0 41-31,10 0 3 0,3-7-12 0,3-2-10 15,3 2-7-15,-3-2 20 32,0 1-12-32,-2 2-8 0,0-1 4 0,-2 1-5 0,3-1 0 15,6 1 3 16,2 2-2-31,2 0 38 0,3 2-17 0,-2 2-24 0,2 0-2 16,-1 0-9 15,-2 0 2-31,-4 0-2 0,-3 2 5 0,-2 2-5 0,-2-2 1 16,-2 2-1-1,-1 0 4 1,-1 0-5-16,-1 2 0 0,-2-1 0 0,-1-1 0 16,3-1 0-1,-2 1 0-15,2-3 2 0,0 2-1 16,1-1 0-16,1 0 1 0,0 0-2 31,-2 2 1-31,-2 0-2 0,3 0 9 0,-3 0-5 16,0 3-3-16,0-3 1 31,0-1-1-31,3 0-1 0,-3 0 1 0,4 1 0 15,1-1-5-15,1 1 5 32,4-3 6-32,-1 3-4 0,0-2 3 0,1 2-4 15,-4-4-2-15,-3 0 2 31,-5 0-1-31,-5 0 1 0,-2 0 0 0,-4 0 0 16,-2 0 0-16,-3-1 12 16,-2-2-7-16,-4 3 1 15,-2-2-6-15,-1 0 0 0,-2 0 6 47,0 2 1-47,0-1-1 0,1-2-7 0,-3 3-14 0,0 0-58 0,-3 0-114 16,-19 0-417 15</inkml:trace>
  <inkml:trace contextRef="#ctx0" brushRef="#br0" timeOffset="32247.8445">11970 10578 567 0,'0'0'242'0,"0"0"-141"32,0 0 34-32,0 0 54 0,0 0 11 0,0 0-34 15,-134-102-47 1,108 88-10-16,-3-3-29 0,-5-2-5 15,-4 5 5-15,-4-1-11 16,-8 0-8 0,-8 7-15-1,-6-3-27-15,-9 3 3 0,-6 0-12 0,-1 2-9 31,2-1 0-31,3 5 8 0,1 2-8 0,5 0 5 0,-2 0 1 16,2 0 5 15,-1 2-11-31,-1 7 7 0,2 1-2 0,-5 2-6 0,3-1 6 16,-4 4-5 15,1-1 1-31,-4 2-1 0,2 2-1 0,1-4 0 0,-4-2 0 16,6-3 0-16,0-4 1 15,1-3 0 1,5-2-1-16,1 0 1 0,3 0 0 15,-1 0 0-15,-1 0 14 32,-4 0-15-32,0 0 1 0,-2 0 0 0,-6 0-1 15,2 0 0-15,-3 0-7 16,0 0 6-1,0 0 1-15,2 2-1 0,3 2 1 16,4 2-2-16,0 2-5 16,0 3-5-1,0 1 2-15,-3 3 4 0,-1 2 0 16,-6-2-3-16,2 6 2 0,-4-4 6 31,2 3 1-31,0 0 0 0,-1-6 0 0,0 3 0 16,0-1 0-16,-2 0-11 31,-1 0 1-31,-2 0 9 0,2 2 0 0,-3 0-14 0,1 2 9 15,0-2-3 17,1 1 8-32,2-2-2 0,-1 1-9 0,0-1 0 0,1-2-1 15,-2-1 4 16,-1 2 9-31,-2 0-9 0,7 1 18 0,4-2-18 0,7-3 14 16,11-2-5 15,6-2 1-31,8-1-1 0,6-2 2 0,5-5-2 0,6 1 1 16,5-1 0 15,1 0 0-31,6 0 0 0,2 0-1 0,-1 0 1 0,6 0-1 0,-1 0 0 16,2 0-6 15,-3 0-35-31,0 1-24 0,-2 4 3 0,-3-2-56 0,-1 2-56 31,-1 0-7-31,-6-5-64 16,5 0-167-16,1 0-490 0</inkml:trace>
  <inkml:trace contextRef="#ctx0" brushRef="#br0" timeOffset="32760.8738">6025 10615 646 0,'0'0'230'0,"0"0"-144"16,0 0-18-16,-122 81 13 15,77-43 39-15,1 2-17 16,-1 2-32 0,5-2-29-16,4-3-7 0,5-5-25 15,1-4-8 1,8-5 9-16,3-2-5 0,3-3 0 0,3-5 6 15,7 0-11 1,-2-6-2-16,6-2 1 0,2-1-6 16,0-2-7-16,12 3-11 15,17-2 15-15,11 1 7 16,10-2 2-16,10-2 0 31,10 0 0-31,3 0 0 0,27 5-88 0,-19 6-251 16,-14 1-585 15</inkml:trace>
  <inkml:trace contextRef="#ctx0" brushRef="#br0" timeOffset="39529.2606">2240 15424 329 0,'0'0'154'0,"0"0"-56"15,0 0 12 1,0 0 11-16,0 0-46 0,0 0-29 15,2-1-17-15,-2 1-14 16,2-2-2-16,0 2 7 16,3 0 10-16,-3-3 2 0,2 3-3 31,4-2 29-31,-2 0-15 0,3-2-9 0,5 2 3 15,-1-2 8 1,3-2-22-16,3-1 14 0,4 2 6 16,3-2-5-16,6-2-2 31,-1 1 2-31,4 0-7 0,-1 0-2 0,-1 2 4 15,0-1-7 1,1 0-2 0,-3 4-2-16,2-2 2 0,4 3-6 0,-2-2 5 15,3 2-4 1,2 0 2-16,3 2-1 0,-1 0 4 15,5 0-10-15,-3 0 1 0,0 0-2 32,1 0-1-32,-5 0-11 0,0 0 12 0,3 0-5 15,1-2-2 16,3 2 10-31,4 0 74 0,0 0-38 0,1 0-26 16,-4 0 5-16,2 0-7 31,-6 0-4-31,1 0-8 0,-3 0 3 0,1 0 0 0,-3 0-8 16,2 0-1-1,1 0 4-15,-4 0-9 0,1 0 7 16,-4 0-8-16,2 0 1 16,-2 0 0-1,-1 0 4-15,1 0-5 16,-1 0-1-16,1 0 1 0,2 2 1 0,2 4 5 31,0 0-6-31,3 0 2 0,1 2-1 0,1-1 1 16,-3 0-2-16,2 1 6 31,-1-2-6-31,-3 0 0 0,2-1 0 0,-1-1 0 15,1-1 0-15,3 0 1 32,-1-2-1-32,0 1 1 0,-1-1 0 0,1 3 1 15,-3 1-1-15,-1-1 12 31,-3-2-11-31,-1 2-2 0,-1 0 1 0,0 0 0 16,-2 0 0-16,0 1 0 31,1 1-1-31,3-2 0 0,1 1-1 0,3-2 1 0,1 2-1 16,0-1 1-1,1 3-1-15,-3-3 1 16,-3-1 0-16,-1 4 0 0,-3-4 1 16,0 2-1-1,4-1 0-15,-2-3 1 0,1 3 0 16,1-2-1-16,3 1 1 15,-1-2 0 1,-4 2-1-16,1-2 1 0,-5 1 4 16,-4-2-5-16,-7 2 1 31,-2-2-1-31,-7 0 2 0,0 0-2 0,-4 0 6 0,0 0-6 15,6 0 0-15,-4 0-8 32,4 0 16-32,-2 0-8 15,-1 0 0-15,0 0 1 0,-3 0 1 0,-2 0-1 31,-5 0 0-31,0 0 10 0,0 0 8 0,0 0 24 16,0 0-3-16,-14 0-40 16,-18 0-119-1,7 0-157-15,-7 5-458 0</inkml:trace>
</inkml:ink>
</file>

<file path=ppt/ink/ink4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cm"/>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cm"/>
          <inkml:channelProperty channel="T" name="resolution" value="1" units="1/dev"/>
        </inkml:channelProperties>
      </inkml:inkSource>
      <inkml:timestamp xml:id="ts0" timeString="2022-12-05T07:14:50.526"/>
    </inkml:context>
    <inkml:brush xml:id="br0">
      <inkml:brushProperty name="width" value="0.05292" units="cm"/>
      <inkml:brushProperty name="height" value="0.05292" units="cm"/>
      <inkml:brushProperty name="color" value="#FF0000"/>
    </inkml:brush>
  </inkml:definitions>
  <inkml:trace contextRef="#ctx0" brushRef="#br0">1611 5173 22 0,'0'0'604'0,"0"0"-429"15,0 0-55-15,0 0 27 0,0 0 46 16,0 0-32 15,0 0-55-31,0 0-20 0,0 0-27 0,0 0 5 0,0 0-8 16,0 3-25-1,0-3 4-15,0 0-22 0,0 0-1 16,0 0-2-16,0 0-10 16,3 0-1-1,4 0 0 1,1 2-13-16,10-1 14 0,2-1-1 0,9 0-2 15,4 0 3 1,8 0 9-16,1 0 0 0,2 0-8 16,3 0-1-16,-3 0 5 31,2 0-4-31,-4-1 6 0,-5-1-7 0,0 2 1 0,-4 0 0 15,-6 0 0 17,-3 0-1-32,-4 0 0 0,-2 0 0 0,-5 0 2 0,-2 0 0 15,-1 0 5 16,-6 0-7-31,0 0 0 0,-4 0 0 0,2 0 2 0,-2 0-1 16,0 0 13-16,0 0-14 16,0 0-14-16,-13 0-188 15,-5 9-749-15</inkml:trace>
  <inkml:trace contextRef="#ctx0" brushRef="#br0" timeOffset="1665.0953">1694 6489 348 0,'0'0'256'0,"0"0"-105"0,0 0 4 16,0 0 20-16,0 0-10 15,0 0-52 1,0 0-36-16,-7 3-12 0,7-3-7 15,0 0-1 1,0 0-21-16,0 0 1 0,0 0-1 16,0 0-12-16,0 0-3 15,0 0-7 1,0 0-14-16,5 0-1 0,17 0-5 0,5 0 6 15,11 0 9-15,1 0 10 32,3 0-19-32,1 0 1 0,-3 0 15 0,-2 0-8 15,-2 0-7 1,-5 0-1-1,-1 0 0-15,-5 0-1 0,0 0 0 0,-5 0 0 16,1 0 1 0,-6 0 0-16,1 2 0 15,-1-2 0-15,-2 3 0 0,3-3 0 16,-3 0 0-1,3 1 1-15,-1-1-1 0,-1 0 0 0,-1 3-1 16,1-3 1 0,-1 2 1-1,-4-2 0-15,-2 2-1 16,0-2 2-16,-5 0-2 0,2 2 0 0,-2-2 0 31,0 2 0-31,3-2 0 0,0 2 2 0,-1 0-2 16,3-2 0-16,-3 2 1 31,-2 0 3-31,3-2-3 0,-3 0-1 0,2 2 1 15,-1-2 0 1,-3 0 0-16,0 0 11 0,0 0-6 16,0 0 5-16,0 2 7 15,0-2-8 1,-5 13-10-16,-13-2-73 0,-6 5-509 15</inkml:trace>
  <inkml:trace contextRef="#ctx0" brushRef="#br0" timeOffset="3142.1798">1747 7806 347 0,'0'0'248'0,"0"0"-91"16,0 0-4-16,0 0 6 15,0 0-17-15,0 0-53 0,0 0-36 16,0 0-2-1,0 0-5-15,0 0 5 0,0 0-16 16,0 0-27-16,0 0-8 16,13 0-17-16,14 0 17 15,7 0 35-15,5 0-5 16,9 0-14-1,-1 0 3-15,-1 2-4 0,1 0 2 16,-2-1-5 15,0-1-5-31,-5 3-5 0,-1-1-1 0,-3-2 11 0,-5 0-11 0,-4 0 0 16,-2 0 5 15,-7 0-6-31,-3 0 0 0,-4 4 0 0,-2 0-87 0,-9 4-247 16</inkml:trace>
  <inkml:trace contextRef="#ctx0" brushRef="#br0" timeOffset="4532.2593">1702 9304 214 0,'0'0'277'0,"0"0"-145"0,0 0 14 0,0 0 20 0,0 0-36 31,0 0-30-31,0 0-9 0,0-5-18 0,0 5-17 16,0 0-16-1,0 0-19-15,4-3-12 0,8 3-8 16,11-2 28-16,12-2-15 15,10 1 30-15,10-2-8 16,10 1 5-16,4 2-6 16,-1 0-13-1,-2 2 7-15,-6 0-10 0,-7 0-10 0,-6 0 4 16,-7 0-5 15,-6 0 4-31,-8 2-12 0,-3 12-28 0,-10-3-177 0,-3 6-469 16</inkml:trace>
  <inkml:trace contextRef="#ctx0" brushRef="#br0" timeOffset="5686.3253">1706 10512 183 0,'0'0'282'0,"0"0"-167"16,0 0 57-1,0 0-35-15,0 0 16 0,0 0-21 0,0 0-55 31,-6 3 8-31,6-3-14 0,0 0-19 0,0 0-34 16,0 0-18 0,10 0-26-16,14 0 24 0,10 0 2 15,6 0 10 1,6 0 1-16,1 0-3 0,2 0 21 15,-2 0-14-15,-3 0 4 16,-1 0-8 0,-5 0 8-16,-3 0-4 0,-6 0-9 15,-2 0 0-15,-2 0-6 31,-4 0 4-31,-5 3-4 0,-3 12-220 0,-11 5-690 0</inkml:trace>
  <inkml:trace contextRef="#ctx0" brushRef="#br0" timeOffset="6592.3771">1609 11822 396 0,'0'0'318'0,"0"0"-184"15,0 0-62-15,0 0 28 16,0 0 3-16,0 0-35 16,0 0-41-16,49-3 27 0,-22-1 8 15,11-2-10-15,7 0 18 31,8 0 4-31,7-2-43 0,4 0 12 0,1 2-9 16,-5-2-12 0,-2 3-5-16,-4 1-1 0,-8 3-14 15,-5 1 11-15,-8 0-13 31,1 4-59-31,-12 13-205 0,-11 3-615 0</inkml:trace>
  <inkml:trace contextRef="#ctx0" brushRef="#br0" timeOffset="7411.4239">1636 13054 504 0,'0'0'298'15,"0"0"-181"1,0 0-62-16,0 0-14 0,0 0-8 16,0 0 55-1,0 0-14-15,127 0-25 0,-74 0 5 16,1 0-5-1,0 6-21-15,-4 0-14 0,0 2-4 16,10 8-10-16,-14-2-55 16,-10 4-330-1</inkml:trace>
  <inkml:trace contextRef="#ctx0" brushRef="#br0" timeOffset="8429.4822">1743 14754 25 0,'0'0'543'0,"0"0"-393"15,0 0-60 1,0 0 9-16,0 0 14 15,0 0-15-15,0 0-50 0,2 0-25 32,3 0-17-32,1 0 10 0,6 0 6 0,7-2-2 15,8-2 0 1,6 0 24-16,13 0 2 0,2 0-7 0,8 2-15 15,0-2-3-15,0 1-2 32,-1 0 2-32,-6 0 0 0,-7-4 4 0,-7 4-16 15,-8-4 7 1,-4 3 0-16,-7 0-3 15,-5-1-4-15,-3 5 2 0,2 0-11 16,-2 0-6 15,-1 17-213-31,-5 5-735 0</inkml:trace>
  <inkml:trace contextRef="#ctx0" brushRef="#br0" timeOffset="10357.5925">5297 5135 584 0,'0'0'184'0,"0"0"-80"31,0 0 24-31,0 0 17 0,0 0-23 0,0 0-25 16,0 0-35-1,-54 0-20-15,52 0 8 0,2 0 14 0,-3 0-12 16,3 0-13-1,0 0-5 1,0 0-4-16,0 0-6 0,0 0-5 0,0 0-18 31,0 0 5-31,0 0-6 0,0 0 0 0,0 0-14 16,0 0-2-1,10 0 6-15,4 0 3 0,10 0 7 16,4 0 1-16,15 0-1 16,8 0 0-1,14-1 7-15,10-5 21 0,8-3-9 16,0 3-9-1,-4 0-1-15,-7 2-9 16,-7 2-6-16,-13 0 6 0,-4 2 7 16,-11 0-6 15,-5 0 0-31,-10 0 0 0,-8 0 8 0,-1 0-9 0,-7 0 1 0,1 0-1 31,-3 0-79-31,-4 0-289 0</inkml:trace>
  <inkml:trace contextRef="#ctx0" brushRef="#br0" timeOffset="11581.6625">5294 6509 474 0,'0'0'381'0,"0"0"-235"0,0 0-114 15,0 0 21-15,0 0 50 31,0 0-8-31,0 0-44 0,61 0-9 0,-17 0 19 16,16 0-1-16,14-4 14 16,8 0-3-1,5-5-15-15,-2 3-17 0,-5-1-22 0,-9 0 1 16,-8 3-2-1,-10 1-6-15,-8 1 3 0,-10 0-7 16,-6 2 1 0,-4 0-7-16,-14 0-93 0,-4 11-198 15,-7 8-583-15</inkml:trace>
  <inkml:trace contextRef="#ctx0" brushRef="#br0" timeOffset="12470.7133">5112 7891 481 0,'0'0'282'0,"0"0"-74"16,0 0-18-16,0 0-6 0,0 0-22 31,0 0-57-31,0 0-48 0,10-3-48 0,22 1-8 16,17-2 35-1,13 0 11-15,11-2-6 0,8 1-5 16,-2-2-14-16,-6 3-9 31,-7 1 1-31,-8-1 8 0,-6-1-11 0,-12 4-9 16,-7 1 14 15,-6-2-9-31,-7 2 2 0,-7 0 0 0,-4 0-3 0,-7 0 4 15,0 0-9 17,-2 0-1-32,0 27-102 0,0 5-171 0,-13 4-608 0</inkml:trace>
  <inkml:trace contextRef="#ctx0" brushRef="#br0" timeOffset="13609.7785">4818 9226 332 0,'0'0'160'0,"0"0"-52"0,0 0-15 15,0 0 18-15,0 0-17 16,0 0-32-16,0 0-33 16,-5-2-21-16,27 0-2 15,12-4 49-15,11 2 72 16,5-4-18-16,4 3-32 15,4 0-39 1,0-1-18-16,2 0 18 0,3 0-2 0,1-2 21 16,3-3 24 15,-5 0-18-31,-2 1-30 0,-8 0-5 0,-6 0 1 0,-5 1-4 15,-8 3-7 17,-7 1-2-32,-7 1-6 0,-9 2-1 15,-4 2-8-15,-4 0 11 0,0 0-12 0,-2 10-26 31,0 9-211-31,-10 8-489 0</inkml:trace>
  <inkml:trace contextRef="#ctx0" brushRef="#br0" timeOffset="14727.8424">4721 10515 310 0,'0'0'322'15,"0"0"-156"1,0 0-62-16,0 0 13 0,0 0-8 16,0 0-31-16,0 0-39 15,-4-2-17 1,4 2 15-16,2 0 5 0,10 0 6 15,7 0 1-15,8 0 2 16,14-1 28 0,5 1-14-16,10-5-9 0,2 4-7 0,5-4 4 15,1 1-15 1,-2 0-13-16,-1 0-5 15,-5 0-5-15,-6 2-8 0,-3 0-5 16,-2 2-1-16,-5 0 8 31,0-2-2-31,-4 2 12 0,-3 0-11 0,-2 0 2 16,-6 0-1-16,-3 0-9 31,-6 0 1-31,-5-3 5 0,-4 3-6 0,-3 0-1 16,-4 0 1-16,0 0 10 15,0 0 4-15,0 0-14 16,0 0-5-16,-2 0-140 15,-12 11-365-15</inkml:trace>
  <inkml:trace contextRef="#ctx0" brushRef="#br0" timeOffset="16708.9557">11887 11798 1033 0,'0'0'268'0,"0"0"-212"16,0 0-44-16,0 0 20 16,0 0 49-1,0 0 8-15,0 0-31 0,158 11-7 16,-102-8-4-16,4 0-17 31,3-2 0-31,-1-1 15 0,-4 0-7 0,-4 0-20 16,-6 0-1-16,-7 0-17 31,-5-1-20-31,-10-5-181 0,-15 4-493 0</inkml:trace>
  <inkml:trace contextRef="#ctx0" brushRef="#br0" timeOffset="18076.0339">2855 13174 595 0,'0'0'285'0,"0"0"-166"0,0 0-74 16,0 0 52-16,0 0 60 15,0 0-23-15,0 0-66 0,-4 3-34 16,4-3-16-16,19 0-18 31,12 1 10-31,12-1 25 0,6 0-1 0,2 0-7 16,1-1 13-1,-8-10-5-15,-2 1-8 0,-4 0-9 16,-6 0-2-16,-1 2-7 31,-8 2 1-31,0 0-4 0,-5 2 13 0,-5 2-19 16,-3 2-12 15,-2 4-128-31,-1 12-199 0,-5 4-448 0</inkml:trace>
</inkml:ink>
</file>

<file path=ppt/ink/ink4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cm"/>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cm"/>
          <inkml:channelProperty channel="T" name="resolution" value="1" units="1/dev"/>
        </inkml:channelProperties>
      </inkml:inkSource>
      <inkml:timestamp xml:id="ts0" timeString="2022-12-05T07:15:43.327"/>
    </inkml:context>
    <inkml:brush xml:id="br0">
      <inkml:brushProperty name="width" value="0.05292" units="cm"/>
      <inkml:brushProperty name="height" value="0.05292" units="cm"/>
      <inkml:brushProperty name="color" value="#FF0000"/>
    </inkml:brush>
  </inkml:definitions>
  <inkml:trace contextRef="#ctx0" brushRef="#br0">1743 8081 791 0,'0'0'327'0,"0"0"-179"0,0 0-53 15,0 0 24-15,0 0 28 31,0 0-33-31,-6 4-45 0,6-4-21 0,0 0-9 0,0 1-1 16,0-1-1 0,0 0-6-16,0 0-9 0,0 0-5 15,0 0-5-15,0 0-12 16,0 2 0-1,2 1-2-15,11-1 2 0,3 0 1 16,1 2 0-16,6-2 6 31,-4 0-6-31,4 0 0 0,-1 0 0 0,1 0 1 0,0 0 5 16,2 0 3-1,2-2-8-15,2 2 4 0,2-2-6 16,0 0 1 15,3 0 4-31,-1 0-4 0,3 0-1 0,2 0 1 0,2 0 13 16,0 0-6-16,3 0 15 31,-3 0-7-31,-1 0-4 0,1 0-1 0,3 0 5 16,1 0-6-1,1 0-1-15,2 0 1 0,0 0-1 16,-1 0-3-16,1 0-4 31,-2 0 5-31,2 0-1 0,-3 0-6 0,1 3 1 0,1 1 0 16,2-1-1 15,-2 3 2-31,-1-2-1 0,-1 2 6 0,1-4-1 0,-1 2 0 31,-2-2 1-15,2-2 1-16,-1 0-8 0,3 0 1 0,-2 0 0 0,3 0-1 31,3 0 1-31,4 0 7 0,2 0-2 0,0 0 4 15,2-2-4-15,-3 0-5 32,3-2 10-32,0 2 0 0,0-1-3 0,2-1 1 15,0 1-3 16,5-1 6-31,0-2 6 0,1-2-2 0,1 2-7 0,3 0 2 0,3 0-10 32,3 1 8-32,4 2 0 0,0-1-9 0,2-1 6 15,-1 4-4-15,1-3-1 31,2 2 7-31,0 0-7 0,4 2 0 0,-1 0 0 16,-4 0-1-16,-5 0 9 16,-10 0-8-1,-7 0 0-15,-12 2-1 0,-11 0 0 16,-14-2-6-16,-6 0 6 31,-11 0 2-31,-2 0 4 0,-5 0 5 0,0 0 6 16,0 0-2-16,0 0-15 0,0 14-46 15,-12 0-230 1,-6 6-414-16</inkml:trace>
  <inkml:trace contextRef="#ctx0" brushRef="#br0" timeOffset="1298.0738">1712 9264 494 0,'0'0'335'0,"0"0"-165"16,0 0-73-16,0 0-17 31,0 0-5-31,0 0-8 0,0 0-18 0,27 14 40 0,-3-10-8 15,2 1 2 1,3-4-15-16,3 4 4 0,3-4-25 16,8 4-2-16,6-4-19 31,6-1 7-31,8 0 2 0,6 0-6 0,3 0-16 15,3 0 6 17,3 0-4-32,0 1 29 0,-2 4-10 0,-1 1-18 46,2-2 7-46,-2 2-1 0,6 2-10 0,0-1 15 0,4 0-1 0,0 0 4 0,-2 5-9 16,-6-7 2 0,2 3-3-16,-4-2-9 0,4-1 0 0,-2-2 4 15,4 1-7-15,-6-2-2 31,3 2-5-31,-5 0 8 0,1 0-9 0,0 1 2 16,-1 0-2-16,3 2-5 31,2-1 5-31,2-2 0 0,3-1 0 0,1 2-1 16,3-4-5-16,2 1 6 15,-2 1 1 1,-5-2-1-16,-6 2 1 0,-9 1-1 16,-7 0 1 15,-6 0-1-31,-8-1-9 0,-3 1 9 15,-5 0 0 17,-7 2 0-32,-4-1 0 0,-5-2 1 0,-4 1 0 0,-4 1 1 0,-4-3 4 0,-3 2-5 0,-5-2 14 15,-2-1-15 1,0 6-32-16,-33 9-116 15,-7 2-196-15,-14 0-823 0</inkml:trace>
  <inkml:trace contextRef="#ctx0" brushRef="#br0" timeOffset="2799.1601">1669 10701 221 0,'0'0'264'0,"0"0"-68"0,0 0-11 16,0 0-52-1,0 0 27-15,0 0-3 0,0 0-50 16,-29 5-49-16,29-5-30 16,0 0-5-16,0 1-3 15,0-1-11-15,2 0 9 16,10 0 24-1,3 0 23-15,3 2-22 0,3-2-2 16,5 0 13-16,5 0-10 31,7 0-8-31,9 0 1 0,6 0-11 0,5-2 7 16,7-4 1-1,-1 1-13-15,1-3-2 0,-5 2 6 0,0 0-25 16,-6 2 22-16,-1 0-21 31,-2-1 0-31,1 1 14 0,2-2-6 0,-2 3 8 16,4-1-2-16,0 0 1 31,2-1-8-31,3 1-8 0,1 3 1 16,0-2 0-16,1 2 12 0,-3 1-13 31,-4 0 0-31,-6 0 1 0,0 0-2 0,-4 0 1 15,1 0 0-15,0 0 0 16,2 0 1 0,0 4 11-16,2 1 0 0,-2 4 21 0,0 1-16 15,0-3-8-15,1-1-8 31,0 3 7-31,2-5-8 0,2 0 6 16,-4 0-3-16,4 0-3 0,-5-2 13 31,0 2 2-31,-2-1-2 0,-5 0 4 16,-4 0 1-16,-2 1-4 0,-3 1-2 31,-1-1-6-31,-1-2-4 0,2 2-1 0,-2 0 6 16,3-2-7-16,-3 0 2 31,0 0-1-31,-4-2 0 0,-2 2 0 0,-6-2 1 15,-3 0-1 1,-3 0 1 0,-4 0-2-16,0 0 6 0,-2 3-5 0,-1-3 0 0,1 0 0 31,-3 0 0-31,1 0 5 0,2 0-4 15,-5 1 7-15,2-1-9 0,-4 0 1 32,2 0 1-32,-2 0-1 0,0 0 9 0,0 0-9 15,0 0 0-15,0 0 7 16,0 0-1-16,0 0-1 16,0 0-6-16,0 0 8 15,0 0-1-15,0 0 7 0,0 0-14 16,-33 0-43-16,-2 5-235 15,-7-3-593-15</inkml:trace>
  <inkml:trace contextRef="#ctx0" brushRef="#br0" timeOffset="16714.956">2327 13064 409 0,'0'0'316'0,"0"0"-167"15,0 0-77-15,0 0 9 0,2 2 16 16,0-2 2 0,3 0-34-16,-1 2-16 0,5-2-8 15,4 2 7 1,7 0 13-1,7-2 4-15,6 0-5 0,6 2-18 0,5-2-6 16,7 0 4 0,5 0 3-16,7 0 10 0,5 0-21 15,6 0-5 1,4 0-10-16,2 0 8 15,2-6-6-15,1 0 2 0,-1 0-8 16,1 2-7 0,4-1 22-16,0 2 37 0,2 0-26 15,2 2-22-15,1 0 5 0,1-2 1 31,1 0 3-31,-1 0-11 0,3 1 0 0,2 2-8 16,0 0-5 0,2 0 12-1,1 0-12-15,-1 0 5 0,-2 0-5 0,-4 0 7 16,-5 6-8 15,-7 1-1-31,-4 4 7 0,-4-1-7 0,-3 2 0 0,-2 0-1 16,-3-2 1 15,-1 2 1-31,-3-4 0 0,-2 0-1 0,-6 1 14 0,0-3-14 0,-6-1 1 15,2-1-1 17,-1 2-1-32,0 0 1 0,0 0-12 0,-1 2 12 0,0 1 0 46,-4-2 2-46,-3 3-2 0,-6-2 2 0,-8-2-1 0,-8 1 6 0,-5-6-6 16,-9 2-1 15,-5 2-22-31,-21 19-86 0,-14 0-105 0,-11 3-517 0</inkml:trace>
  <inkml:trace contextRef="#ctx0" brushRef="#br0" timeOffset="18409.0529">2012 14470 93 0,'0'0'255'0,"0"0"-112"16,0 0-81-16,0 0 4 15,0 0 45-15,0 0-5 16,0 0-15-1,5 0-13-15,-3 0 1 0,-2 0 15 0,3 0 0 16,-1 0-18 15,0 0-21-31,4 0-23 0,3 0 19 0,1-2 17 0,3 0-33 16,3-5 1-1,1 3 5-15,3-2-10 16,3 0 7-16,1 0 11 0,2 1-36 31,-1-1 3-31,4-1-1 0,0 2 13 0,2-4-14 16,5 3-14 15,2-2 6-31,7 3 13 0,1-2-12 0,5 0 2 0,1 0 1 16,1 1 3-1,3 0-4 1,-3 2-3-16,1-2-6 0,-1 2 1 0,1 1 12 15,-1-1-12 1,-1 1 0-16,1-1 0 16,-4 2 8-16,-3 0-9 0,0 0 7 0,-7 2-7 31,-1 0 2-31,-3 0-2 0,-2 0 1 0,-2-3 0 15,-3 3 5 17,-1-1-6-32,2 1 0 0,-2-1 0 0,2 1 1 0,-2 0 0 15,-1 0-1-15,0 0 0 31,4 0 0-31,-4 0 3 0,1 0-3 0,0 0-1 0,0 0 0 32,2 0-1-32,2 0 2 0,0 0 28 15,-2 0-3-15,0 2-14 0,-4 3-11 31,-4-3 11-31,2 0-3 0,-3-2-6 0,-2 2-2 16,0 0-2 15,0-2 2-31,-1 3-2 0,-1-2 2 0,2-1 10 0,0 3-10 16,-1-2 0 15,4 1-1-31,-2 0 1 0,-3 0 1 0,-2-2 0 0,-1 3 1 16,-2-3-2 15,1 1 2-31,-4-1-2 0,1 0 1 0,-4 2 0 0,-1-2 0 0,1 0-1 15,-3 0 0 17,0 0 6-32,-2 0-6 0,0 0-1 0,2 0 1 0,-2 0 0 15,0 0 1-15,0 0 0 16,0 0 9-16,0 0-10 15,2 0-1-15,0 0 0 16,5 0-4 15,0 0 5-31,0 0 2 0,-2 0-1 0,1 0 0 0,-4 0 0 16,0 0-1-16,0 4-27 31,-2 22-111-31,0 0-234 0,0 6-592 0</inkml:trace>
  <inkml:trace contextRef="#ctx0" brushRef="#br0" timeOffset="24214.385">8884 9018 1122 0,'0'0'339'0,"0"0"-206"16,0 0 34-16,0 0 31 16,0 0-7-16,0 0-97 31,-51-69-26-31,37 61 12 0,-4 4-12 0,0 2-26 15,-1 2-6 1,-2 0-19-16,3 16-15 0,5 16-2 16,2 17-12-16,4 9 0 31,7 6 11-31,0 2-6 0,0-4 6 0,10-10 1 0,5-10-7 31,3-8-5-31,-1-12-55 16,4-8-26-16,1-7-29 0,0-7-34 15,0-10-12 1,1-20-31-16,-5-15-70 0,-3-5-57 0,-6-4-32 15,-5 6 121 1,-1 10 158 0,-1 14 79-16,3 14 43 0,1 10 9 0,7 2 95 15,3 20-14 16,1 4-5-31,4 2 1 0,-1-4-3 0,0-8-54 0,-2-6-31 16,0-8-17 15,-1-2-16-31,-3-4 9 0,-3-16 43 0,-4-8 18 0,-5-8 0 16,-2 0-2 15,0-1-13-31,-5 6-21 0,-12 2-2 0,-1 11-23 0,0 4-17 0,5 11-68 16,4 3-93 15,5 0-51-31,1 0-65 0,3 0-88 0,0 0 106 0,0 0 106 15,9-5 26-15,2-2 127 16,3-2 34 0,1 7 90-16,1 2-15 0,4 0 90 15,4 18-21 1,-2 8-16-1,4 10 3-15,-7 5-44 0,-5 0-19 0,-3-2-9 16,-3-7-31 0,-3-11 28-16,-3-10-37 0,-2-7-33 0,3-4-20 15,-3 0-19 16,2-20 6-31,-2-11 13 0,2-6 28 0,-2-6-12 16,0 3 0-16,2 3-7 0,5 9-9 31,4 7-1-31,3 11-13 0,3 6-10 0,3 4 17 16,1 0 0-1,-2 17 7 1,-1 1 8-16,-5 1-8 0,-1 3-18 31,-12 6-120-31,0-6-130 0,0-3-365 0</inkml:trace>
  <inkml:trace contextRef="#ctx0" brushRef="#br0" timeOffset="24414.3964">9316 9047 530 0,'0'0'332'0,"0"0"-121"31,0 0-11-31,0 0-32 0,0 0-18 0,0 0-48 15,134-98-57 1,-94 81-23-16,5-2-16 0,1 1 13 16,-1-2-19-16,-3 2-65 15,-9-1-90-15,-12-4-118 16,-8 5-82-16,-13 3-139 0</inkml:trace>
  <inkml:trace contextRef="#ctx0" brushRef="#br0" timeOffset="24927.4258">9525 8743 434 0,'0'0'309'0,"0"0"-13"0,0 0-44 0,0 0-28 15,0 0-88 1,0 0-108-16,0 0 4 0,13 131 34 16,13-81-2-16,0 0-4 15,-4-3-11 1,-1-6-19-16,-4-10-19 0,-5-8 5 15,-3-11-16-15,1-7-11 16,0-5-60 0,-2-1-30-16,-1-25 24 0,-1-9 14 15,-1-8-1-15,-5-6 0 31,0 1-13-31,3 6 36 0,0 12 9 0,4 9 10 16,4 18-21 0,1 3 43-1,3 14 1-15,-1 18 75 0,-1 8-9 0,1 1-8 0,-3-8 2 31,-1-7-20-31,0-9-23 0,-1-12-18 0,1-5-13 16,-3 0-2 15,3-8-18-31,-6-11-1 0,0-8 17 0,-2-3-19 0,0 2 17 16,1 4 0-1,4 6-9-15,3 10-5 0,4 6-22 16,4 2 21-16,-1 6 30 31,4 10 4-31,-1-2 7 0,-3-4-6 0,-1-6-1 16,-3-4-1-16,1 0-12 0,-5-4 1 31,0-12 12-15,-7-6 59-16,-2-2-24 0,0 2-16 0,0 0-19 31,-15 2-57-31,-8 2-33 0,-10-5-124 0,4 8-127 15,6-2-193-15</inkml:trace>
  <inkml:trace contextRef="#ctx0" brushRef="#br0" timeOffset="25203.4415">9976 8484 176 0,'0'0'240'0,"0"0"-56"16,0 0 44 0,0 0-33-16,0 0-17 0,95 122-1 15,-72-64-21-15,-3 4-15 31,2 7-42-31,-2-3-8 0,3-2 17 0,-2-13-45 0,2-9-31 16,-1-14-17 0,-2-12-15-16,0-10 6 0,-2-6-5 15,-5 0-1 1,-2-12 9-16,1-16-9 15,-1-12-64-15,5-35-91 0,-3 11-230 16,1 6-798 0</inkml:trace>
  <inkml:trace contextRef="#ctx0" brushRef="#br0" timeOffset="26624.5228">10798 8558 646 0,'0'0'335'0,"0"0"-183"15,0 0-75-15,27 113 70 16,-1-52 6-1,8 14-37 1,2 5-40-16,-3 2 12 0,-2-1-17 0,-2-7-11 16,-4-8-20-1,-6-10-5-15,-3-9 10 0,-5-12-5 16,-4-9-8-16,-5-12-7 15,-2-6 8 1,0-2 32-16,0-1-2 0,-9-2-20 16,-13 1-43-16,-12-4-37 15,-6 0-121-15,-9-7-53 16,-2-16-102-16,2-7-2 0,9 0 55 31,11 2 62-31,11 6 127 0,9 4 71 0,5 6 95 16,4 0 64-16,0-1-43 31,0-8-18-16,9-3-22-15,9-6-21 0,3-6-16 0,6-5-13 0,2 0-9 32,0-6-16-32,5 1 8 0,-3-2-8 15,-2 0 17-15,-2 2-18 16,-7 4-2-1,-5 4 2-15,-3 4 7 0,-8 5-7 0,-4 7 1 16,0 9 9-16,0 4 33 16,0 5 73-1,0 4 8-15,0 0-48 0,0 11-43 16,9 18-32-16,4 14 7 31,3 7 1-31,2 4-8 16,2-4 0-16,2-10 0 0,-1-8-1 0,-2-8 0 0,-1-8-26 31,-1-10-46-31,0-4-69 0,-2-2-43 0,-4-5-6 15,0-12-43-15,-4-1 18 32,-2 0-61-32,-1 4 50 0,-3 6 126 0,5 8 96 15,-2 0 4-15,5 11 153 31,0 6 7-31,2 1-3 0,0 0-14 0,-2-4-30 0,0-6 8 47,0-2-60-47,-3-4-38 0,0-2-11 0,0 0-12 0,-4-10-1 16,0-7 0-16,0-8 0 0,-2-3-45 31,0 2 4-31,0 5 29 0,0 6 11 0,0 9-11 16,5 6-16 15,3 4 29-31,4 20 29 0,3 6 23 0,3 0 3 0,0-3-9 15,0-8-13 1,0-7-18 0,-5-10-15-16,-2-2-12 0,1-2 11 0,-6-18-29 15,1-6 7 1,-1-3-31-16,-1-2-34 0,0 7 36 15,3 4 26-15,3 9 7 16,5 10-4 0,1 1 23-16,6 0 131 0,2 8-15 0,-1 0-13 15,-2-4 4-15,-2-4-20 31,-3 0-2-31,-7 0-20 16,-3-2-15-16,-3-12 15 0,-4-2-59 0,0-8-6 31,-13 4-137-31,-5 4-366 0</inkml:trace>
  <inkml:trace contextRef="#ctx0" brushRef="#br0" timeOffset="27776.5887">10711 13056 795 0,'0'0'413'0,"0"0"-239"16,0 0-107-16,0 0-5 15,48 106 37 1,-22-47-39 0,2 0-22-16,-4 0-21 0,-5-9-4 0,-4-6 2 15,-6-11-15 1,-7-8-33-16,-2-8-67 0,-2-16-54 15,-15-1-185 17,-2 0-397-32</inkml:trace>
  <inkml:trace contextRef="#ctx0" brushRef="#br0" timeOffset="28003.6017">10635 13080 416 0,'0'0'225'0,"0"0"-44"16,0 0-14-16,0 0-44 15,0 0 12-15,138-96-41 16,-104 90-30-16,-4 6 10 15,0 0 20-15,-4 18-1 0,-3 14-12 32,-8 12-4-32,-6 8-29 0,-7 7-36 0,-2 2 3 15,0 0-15 1,0-5-51-16,0-3-78 0,5-18-120 15,6-13-279-15</inkml:trace>
  <inkml:trace contextRef="#ctx0" brushRef="#br0" timeOffset="28368.6226">11101 13124 540 0,'0'0'347'0,"0"0"-178"15,0 0 10 1,-27 103-44-16,20-61-7 0,5 0-70 15,2-6-23-15,0-6 16 32,0-8-38-32,7-7-12 0,6-7 5 0,0-3-6 15,1-5-42 1,-3 0-29-16,1-6-54 0,-4-12 1 15,-4-4 14-15,-4-4 32 16,0-4 7 0,0 3 42-16,3 4 29 0,-1 5 3 15,4 8 52-15,4 6 7 16,1 4 2-16,3 0 24 0,1 10 7 15,1 8-36 1,-3 2-17 0,0 1-16-16,-4 0-26 0,-2-3-52 0,-7-5-138 15,0-6-127 16,0-3-251-31</inkml:trace>
  <inkml:trace contextRef="#ctx0" brushRef="#br0" timeOffset="28681.6405">11216 13334 329 0,'0'0'301'0,"0"0"-106"0,0 0-39 0,0 0 18 0,0 0-24 0,0 0-76 16,87-118-32-1,-58 96-14 1,3 2-12 0,0-1-9-16,0-2-7 0,1 1-27 0,-6 0-2 0,-6 0-134 15,-11-1-30 16,-7 6 30-31,-3 1-8 0,-5 4 59 0,-15 6 92 0,-4 5 20 16,-1 1 73 15,5 0 76-31,7 7 20 0,7 11-20 0,3 8-58 0,3 6-32 16,0 6-8-16,11 5-16 15,7-3-10 17,2-3-9-32,-2-5-8 0,2-7-8 0,-2-10-67 0,-1-8-116 15,6-7-66-15,-7-8-96 31,-3-10-175-31</inkml:trace>
  <inkml:trace contextRef="#ctx0" brushRef="#br0" timeOffset="28993.6583">11580 13083 565 0,'0'0'286'0,"0"0"-93"16,0 0-51-1,0 0-54-15,0 0-2 0,-34 117-33 16,34-89-18-16,2-5-16 16,9-5-3-16,3-7-7 15,1-2-3-15,1-5-6 16,-3-4 0-1,3 0-7-15,-5 0-31 0,1-13-24 16,-6-9-21-16,-1-6 21 31,-3-2-22-31,-2-4-39 0,0 2 39 0,0 6 38 0,0 8 46 16,0 6 20-1,0 10 90-15,0 2 45 0,0 0-68 16,2 15-37-16,12 6-5 16,1 3-4-1,3 0-24-15,0-1-17 0,8-2-63 16,-3-7-194-1,-4-4-281-15</inkml:trace>
  <inkml:trace contextRef="#ctx0" brushRef="#br0" timeOffset="29168.6683">11858 13090 54 0,'0'0'680'15,"0"0"-463"-15,0 0-116 16,0 0 44-16,0 0-15 0,0 0-47 31,0 0-43-31,85-34-35 0,-60 18-5 0,8-21-170 16,-2 6-125-16,-6-4-349 31</inkml:trace>
  <inkml:trace contextRef="#ctx0" brushRef="#br0" timeOffset="29426.6831">12137 12591 669 0,'0'0'325'0,"0"0"-218"31,0 0-40-31,40 144 69 0,-18-73-17 15,3 6-42-15,4 12-16 16,0-1 3-16,-2-2 17 0,-1-7 3 16,-4-11-10-16,-2-14-12 15,-7-14-33 1,-1-12-13-16,-8-12-16 0,-4-10-45 15,-8-6-129-15,-19-15-387 32,-2-6-616-32</inkml:trace>
  <inkml:trace contextRef="#ctx0" brushRef="#br0" timeOffset="29573.6915">12070 13090 616 0,'0'0'185'0,"0"0"-111"15,0 0 15 16,0 0-41-31,0 0-25 0,143-68-4 0,-103 30-19 0,11-38-65 16,-9 7-107 0,-6 5-237-16</inkml:trace>
  <inkml:trace contextRef="#ctx0" brushRef="#br0" timeOffset="29793.7041">12442 12416 804 0,'0'0'266'0,"0"0"-88"15,0 0-50-15,0 0-37 0,9 118 24 16,-1-57-10-1,6 5-16-15,2 6-25 0,-1 1-5 16,-1-3-15-16,-1-6-19 0,3-14-14 31,-3-16-11-31,0-14-63 0,-1-17-107 0,-6-14-124 16,1-23-59-16,-7-4-187 31</inkml:trace>
  <inkml:trace contextRef="#ctx0" brushRef="#br0" timeOffset="30266.7311">12620 12825 675 0,'0'0'250'0,"0"0"-97"15,0 0 20 1,47 111-5-16,-29-88-62 0,0-6-39 0,-1-9-38 16,2-8-7-1,-2 0-6-15,-1-18 20 0,-3-12-27 16,-3-6 14-16,-6-5-10 31,-4 3-13-31,0 4-8 0,0 6-4 0,-4 8-15 16,-4 6-5-1,4 10 14-15,2 4 17 0,2 0-16 16,0 18-11-16,6 9 18 15,8 3 8-15,3-3-12 16,-1-3 7-16,-1-6 7 0,-1-7 0 31,-1-5-1-31,-5-6-5 0,3 0-5 0,-3-3-36 16,1-12 17-1,0-2 12-15,2-1-27 0,0 3 26 16,5 4 8-16,-1 5-1 16,1 5 5-1,-3 1 5-15,1 0-12 0,-3 0 14 16,-2 0 10-16,2 0-9 31,-2 0-1-31,-3 0 1 0,4 0 16 0,-1-9 32 16,-3 0-15-1,1-5-7 1,-3-3-9-16,-1-1-18 0,-3-10-26 0,-3 6-196 15,-14 4-601 1</inkml:trace>
  <inkml:trace contextRef="#ctx0" brushRef="#br0" timeOffset="31815.8193">10477 8853 232 0,'0'0'368'0,"0"0"-150"31,0 0-47-31,0 0 10 0,0 0-58 0,0 0-35 16,0 0-23-1,-27 0-14-15,27 0-20 0,0 0-11 16,0 0-20-16,3 0 1 31,14 0 9-31,4 0 21 0,5 0-8 0,0-6-1 16,3-3-12-1,12 8-10-15,-10-1-36 0,-6 2-346 0</inkml:trace>
  <inkml:trace contextRef="#ctx0" brushRef="#br0" timeOffset="34908.9966">8972 9856 61 0,'0'0'320'0,"0"0"-127"0,0 0-50 16,0 0 20 0,0 0-12-16,0 0-27 0,0 0-31 15,-4 0-19-15,4 0-15 16,0 0-18-16,0 0-22 15,0 0-6-15,0 0-6 16,4 0 16-16,10 0 9 0,7 0-10 16,2 1 13-16,9-1 0 31,6 0-5-31,4 0 2 0,6 0 0 0,4 0-2 15,3 0-3 17,4 0 0-32,1-1-4 0,3-4-5 0,3 1-10 0,3 0-2 15,5 1 10 1,2-1-15-16,2-3 0 0,2-1 6 15,-2 0-6-15,-5-2 2 16,-4 0-3 0,-1 0 6-16,-6 2 0 0,3 1-5 0,4 1-1 15,-1-3 6 1,1 3 7 15,1 1-5-31,-3-2 0 0,-5 3-7 0,3 2 15 0,-5-1-10 0,2 2-6 16,-4 1 1 15,0 0-1-31,-2 0-7 0,1 0 7 0,1 0 0 0,-2 0 0 15,0 0 0 17,0 0 2-32,-2 1-2 0,-2 4 1 0,2-1-1 0,0 0 0 15,2-4 1 1,-3 3-1-1,-4-3 0-15,-1 0 0 0,-2 0 1 0,-5 0-1 16,0 0 1 0,-1-3-1-16,-2-3 0 0,2 2 1 15,-2-1 0-15,-2-1 7 0,-1 0-7 31,1-1 7-15,-3 1-8-16,-4 0 6 0,0-2-5 0,-4-1 5 0,-3 1 4 31,-4-7-9-31,-2-3 12 0,-6-4 9 0,1-6 4 16,-1-4 8-16,-4-6-22 15,1-6 5 17,-3-2-3-32,0-5 0 0,-1-3-5 0,-3-4 4 0,0-5 2 15,0-8-3 1,0-6 0-1,0-6 0-15,-11-9-5 0,-6-2-4 0,-4-1 9 0,1 1-11 32,0 7 6-32,0 13-6 0,0 14 5 15,-2 7-6-15,-5 13 13 0,-2 4-6 31,-4 4-7-31,-4 4-1 0,-5 2 1 0,-2 1 1 16,-10 0-1 15,-1-1-1-31,-6 2 1 0,1 2 1 0,-2 4 0 0,-1 2 0 16,3 1 1-1,2 4-1 1,0 1 6-16,-1 2-6 0,-1 0 0 0,-6-3 0 16,-3 1-1-1,-4 0 7-15,-1 0-1 16,1 2 0-16,2 5-6 0,4 0-16 16,7 3 16-1,2 0 19-15,4 9-10 0,-2 9-1 0,3 4-6 16,-2 2 0 15,-3 3 8-31,0 0-10 0,2 1 7 0,-2-3-6 0,0-6 1 16,3-3 11 15,-5-3-11-31,-6-3 0 0,-4 1 12 0,-6 1-14 0,-5 2 1 15,-2 0-1 1,-1 2 0-16,0 1 5 0,-1-2-4 0,0-1-1 16,1-2 0-16,1 0-1 31,5-2 1-31,4-1 0 0,3-1 0 0,5-3 0 15,0 1 1 17,7 3-1-32,3-1 0 0,2 1 1 0,5 1 7 0,5 1-7 15,4 1 0 16,1 0 0-31,6 0-1 0,0-1 1 0,2 4-1 0,-1-5 0 16,1 2-1 0,2-1 0-16,2-4 1 15,0 0 0-15,4 4 1 0,-2-1-1 16,0 0 0-1,3 2-2-15,0 2-5 0,2 0 6 0,7 1 0 16,1-4-1 0,6 3-10-1,4-1-1-15,-2 0 1 16,4 4 5-16,0 1-2 0,0 1 7 0,4 3 1 31,2 2 0-31,0 2 0 0,0 1-6 0,0 2 6 16,-1 2 1-16,-1 1-2 31,2-1-5-31,6 5-1 0,-1-1 1 0,2 1-2 15,1 0 3-15,1-2 5 32,3 3 0-32,-3-5-1 0,1 2 2 0,-1-2-1 15,1 0-5-15,3 2 6 31,-2 0-6-31,3 4 6 0,0 3 0 0,2-2 0 0,1 5 0 16,2-4 0 15,-4-4-1-31,0-3-5 0,-3-10-4 0,-1-2-2 0,1-6 0 16,-3-4 1 15,-1-1 9-31,1 0 2 0,-1 0-1 0,-3 0 0 0,2 0 1 16,-1-2-1-16,-4 0 1 31,3 0 0-31,-1-2 0 0,-4 0 0 0,3-2 1 0,1 2-1 15,-2 0-2-15,3 0 1 32,1 0-1-32,1 0-5 0,0 1 7 0,1-1 0 15,-2 0 0 1,0 0 0-1,-1-2 0-15,-2-1-1 0,0 1-1 0,-2-2 0 16,1 0 1-16,-1 1-5 31,0-2 5-31,0 2 1 0,-1-3-1 0,1 0-6 16,-3 1 6 15,3-1-1-31,0 3 2 0,2-3 1 0,-3 0-1 0,0 1 7 16,0-1-7-1,0 2 0-15,1 2-76 0,-5 18-86 16,0 0-210-16,-2 5-696 0</inkml:trace>
  <inkml:trace contextRef="#ctx0" brushRef="#br0" timeOffset="36229.0722">6952 9334 765 0,'0'0'286'0,"0"0"-178"16,0 0 10-16,0 0 57 0,0 0-2 31,0 0-42-31,0 0-47 0,0 4-7 0,0-4 3 15,0 0-15 1,0 0-25-16,0 0-33 0,0 0-7 16,0 0-23-16,11 0-4 31,7 0 11-31,11 0 15 0,13 0-1 0,12 2-7 0,15-2 9 15,7 0 0 17,8 0 0-32,5 0 6 0,0 0 15 0,-6 0-15 0,-3-2 0 31,-10-2 2-31,-7 0 0 0,-8 0-8 0,-4 2 1 15,-14 2 8 17,-6 0-2-32,-10 0 4 0,-10 0-10 0,-4 0 1 0,-7 0 12 15,0 0 1-15,0-2 6 16,0 2-3-1,-5-4-18-15,-14 2-142 0,-2 0-372 16</inkml:trace>
  <inkml:trace contextRef="#ctx0" brushRef="#br0" timeOffset="36675.0973">7630 9101 16 0,'0'0'965'15,"0"0"-742"-15,0 0-164 16,0 0 28-16,0 0 41 15,0 0-47 1,0 0-5-16,68 0 22 0,-30 9-24 0,5 0 15 16,1 4-29-1,3-1-21 1,-2 1 0-16,-4 4-19 0,-4-3 4 0,-4-1-6 31,-4 2-7-31,-7-5 3 0,-4-2 2 0,-3 1 2 16,-3-2 2 15,-3-1 10-31,-3-2 1 0,-2 0 7 0,0 0 11 0,-4 0 37 15,0-2 34 1,0 4 34-16,-6 4 11 0,-13 10-41 16,-15 13-74-16,-15 11-50 15,-11 13-68 1,-47 46-171-16,14-13-254 0,6-8-348 0</inkml:trace>
</inkml:ink>
</file>

<file path=ppt/ink/ink4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cm"/>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cm"/>
          <inkml:channelProperty channel="T" name="resolution" value="1" units="1/dev"/>
        </inkml:channelProperties>
      </inkml:inkSource>
      <inkml:timestamp xml:id="ts0" timeString="2022-12-05T07:16:42.478"/>
    </inkml:context>
    <inkml:brush xml:id="br0">
      <inkml:brushProperty name="width" value="0.05292" units="cm"/>
      <inkml:brushProperty name="height" value="0.05292" units="cm"/>
      <inkml:brushProperty name="color" value="#FF0000"/>
    </inkml:brush>
  </inkml:definitions>
  <inkml:trace contextRef="#ctx0" brushRef="#br0">12425 3240 791 0,'0'0'323'0,"0"0"-158"0,0 0 38 0,0 0 27 16,-66-40-29-16,45 30-81 15,-6 4-8-15,2 2 5 16,-2 4-21-16,2 0-16 16,4 8-43-1,0 14-37-15,6 14-16 0,8 10-5 16,7 10-10-1,0 5 30-15,4-1 1 0,19-4 4 16,-1-8-4-16,5-10-17 16,0-8-52-16,-1-9-36 0,3-12-1 15,-4-9 5-15,-3 0 16 31,-1-16 16-31,-6-13-24 0,-4-12 14 16,-6-2 21-16,-5-1 37 0,0 5 21 31,0 7 0-31,0 12-4 0,0 9 4 0,0 11-1 16,6 0-50-16,12 15 51 31,6 5 9-31,1 0 46 0,0-4-26 16,-1-8-22-16,-4-4-6 0,-2-4 8 31,-5 0 7-31,-3-16 20 0,-6-4 40 0,-4-5 2 0,0 3-30 47,0 0-4-47,-16 2-34 0,1 4-10 0,-2 5-6 0,3 4-82 0,4 3-112 15,8 4-44 16,2 0-281-31,0-2 121 0,2 1 205 0,12-5 58 0,1-3 90 16,-1 3 51 15,-1 1 127-31,-1 2 15 0,1 3 42 0,-1 0 21 0,5 10-24 16,1 9 5-1,-3 6-37-15,1 4-30 0,-3-1-21 16,-4 0-5-16,-3-6-10 16,-1-4-15 15,-5-6 10-31,2-3-21 0,-2-8-18 0,0-1-15 0,0 0-7 0,0-1-3 15,0-18 5 1,0-9-19-16,0-8 0 0,0-8 0 16,0 0 1-16,0 5-1 31,0 11 0-31,0 8 0 0,9 13-21 0,2 7 6 15,3 0 1-15,-1 9-7 32,3 14 13-32,-3 2 8 0,-1 3 0 0,-4 0-12 15,-4 9-98-15,-1-10-159 31,-3-5-310-31</inkml:trace>
  <inkml:trace contextRef="#ctx0" brushRef="#br0" timeOffset="179.0102">12799 3296 795 0,'0'0'182'15,"0"0"6"1,0 0-37-16,0 0-15 0,0 0-44 16,0 0-46-1,0 0-31-15,131-96-15 0,-104 84-21 16,11 1-167-16,-5 3-60 31,-6 3-272-31</inkml:trace>
  <inkml:trace contextRef="#ctx0" brushRef="#br0" timeOffset="409.0234">12910 2988 611 0,'0'0'290'0,"0"0"-69"15,0 0 49-15,0 0-81 16,0 0-57-16,0 0-111 15,0 0-10-15,0 76 49 16,20-32 0 15,0 4-20-31,-2 0-4 0,0-4-15 0,-3-4-18 0,-3-5-3 0,-1-10-85 16,-3-6-115 15,2-17-109-31,-6-2-207 0,0 0 106 0</inkml:trace>
  <inkml:trace contextRef="#ctx0" brushRef="#br0" timeOffset="903.0515">13053 3154 162 0,'0'0'317'0,"0"0"-100"15,0 0-34 1,0 0 9 0,0 0-12-16,0 0-76 0,0 0-55 0,10-20 24 15,4 36 11 1,-3 8-1-16,3 6-1 0,-3 4-28 15,-5 2 20-15,1 0-27 16,-5-4-20 0,0-5-19-16,1-9 20 0,-3-9-26 0,2-3-2 15,-2-6-6 1,0 0-6-16,3 0 12 0,1-10-6 15,2-13 5-15,3-8-11 32,1-5 12-32,0 0-12 0,1 2 3 0,1 4 2 15,-1 8-1 1,-1 5 8-16,0 4-12 0,-1 7 5 15,-1 6-6-15,-1 0-6 32,2 4-8-32,-2 17 1 0,-1 2 17 0,1 4 9 15,0-2 18-15,4-5-18 16,0-4 0-16,5-8-12 15,1-8-27-15,4 0-14 32,-1-1 27-32,-1-20 19 0,0-3 5 0,-3-4-5 0,-6-4 6 15,-5 0-8 16,-3 2 9-31,-2 2-29 0,-4 0-38 0,-12 8-103 0,-2 8-366 0</inkml:trace>
  <inkml:trace contextRef="#ctx0" brushRef="#br0" timeOffset="1649.0939">13531 2789 188 0,'0'0'589'16,"0"0"-395"-1,0 0 1-15,0 0 57 0,0 0-69 16,0 0-110 0,0 0-52-16,-2 60 33 0,20-8 7 15,3 9-13-15,-2 0-1 16,-1-2-3-16,-1-11-22 15,-3-8 3-15,-3-14-25 16,1-9-6 0,-6-10-2-16,3-6 2 0,0-1 5 0,0 0 1 31,0-14-29-31,2-29-34 0,-2 2-154 0,-2 4-382 0</inkml:trace>
  <inkml:trace contextRef="#ctx0" brushRef="#br0" timeOffset="2295.1313">13441 3044 214 0,'0'0'320'16,"0"0"-161"-16,0 0 57 0,0 0-10 31,0 0-50-31,0 0-30 0,0 0 21 0,-83-30-35 16,56 30-7-1,2 0-10 1,1 2-35-16,2 9-25 0,4 10-35 0,-3 17-52 15,9-4-151-15,1-4-452 32</inkml:trace>
  <inkml:trace contextRef="#ctx0" brushRef="#br0" timeOffset="5114.2925">13921 3146 788 0,'0'0'185'0,"0"0"-146"0,0 0 42 15,0 0 50-15,0 0 15 16,0 0-34-16,129 25 11 16,-86-12-34-16,1-1-23 15,6 5-6-15,0 0 1 16,2 5 2-16,0 4 3 31,-4 6-3-31,-3 4 2 0,-3 5-8 0,-4 3 4 0,-2 2-12 31,-2 2-29-31,-1 2 7 0,-4-2 4 16,2 2-14 15,-2-2 0-31,-3 1 0 0,1 1 3 0,-5 3 0 0,3 6-2 0,-4 3-2 16,0 7 5 15,0 3-6-31,-4 2 5 0,-1 3 3 0,-3 2-2 0,-1 1-5 15,-4 1-4 1,-6-1 9 0,-2 0 1-16,0 2-10 0,0-3 1 0,-10-1 5 15,-11 0-7 1,-9 0-10-16,0-2 11 0,-6-2-12 15,-1 1 1-15,-4-1-1 32,0-1 2-17,0-2 4-15,-4 2-5 0,-3-6 13 0,-4 0-8 0,1-6-6 0,0-4-1 31,2-5 0-31,4-8-8 0,8-5 9 16,2-7-1-16,6-5 1 31,5-1 0-31,2-2-1 0,2-1 1 0,0 1-6 16,0-3 6-16,2 0 0 0,-2 0-1 31,2-2 1-31,3-3-1 0,1-1 1 0,1-7 0 16,4-1 0-1,2-1 1-15,3-4 0 0,-1-2 1 16,3 2-1-16,2-2 6 15,-2 0-6-15,2 0 6 16,0 0-5-16,0 2-1 0,0-2-1 16,0 0 2-1,0 0-2-15,0 0 0 0,0 0 0 16,0 0-2-1,0 0-4-15,-2 0-77 0,2 0-72 16,-4-21-139-16,1-4-383 31,-2 1-455-31</inkml:trace>
  <inkml:trace contextRef="#ctx0" brushRef="#br0" timeOffset="5776.3304">14021 5801 833 0,'0'0'277'16,"0"0"-131"-1,0 0 63-15,0 0 31 0,0 0-67 16,0 0-65-16,0 0-23 16,-31 34-22-1,18-8 10-15,-3 8 8 0,1 5 0 16,-1 0 4-16,-1 4-9 15,1 1 3-15,1 0-21 16,-2 0-12-16,5-2-10 0,-2-4 4 16,3-6-13 15,2-8-2-31,4-5-7 0,2-8 3 0,-1-5-9 0,4-4-3 15,0 0-8 1,0-2 7-16,0 3-7 0,0-3 0 16,0 0 1-16,0 0-1 15,0 0-1-15,0 0 0 16,0 0-8-16,0 0-7 15,0 0-2-15,0 0-6 16,19 0 1-16,10 0 22 31,8 0 1-31,13 0 9 0,3 0 2 0,5 0-3 16,2-3-8 15,0-1 8-31,-4 0-9 0,-7-1 9 0,-10 5-3 0,-9 0-5 0,-7 0-1 16,-10 0-7 15,-9 0 7-31,-2 0 12 15,-2 0 6-15,0 0 4 0,0 0-2 0,0-1-8 0,0 1 0 32,0 0-11-32,0 0-1 0,0 0-16 0,0 0-15 15,0-1-41-15,0-4-62 31,0-11-131-31,0 0-261 0,-9-6-686 16</inkml:trace>
  <inkml:trace contextRef="#ctx0" brushRef="#br0" timeOffset="8115.4642">12139 3398 342 0,'0'0'215'0,"0"0"-43"15,0 0 26-15,0 0 17 16,0 0-60-16,0 0-20 16,0 0-22-1,-73 11-24-15,59-9 3 0,1-2 26 16,-2 0-24-1,-6 0-27-15,1 0 18 0,-8 0-13 16,0 0-18 0,-8 0 2-16,-8 0-15 0,-7 0-5 0,-7 0-17 15,-9 0-7 1,-4 0-2-1,-3 0-1-15,-4 0 0 0,0 6 9 0,-4 4-17 32,-5 0 0-32,0 5 12 15,-4 2-11-15,-3 5-2 0,-1 4-12 0,-1 2 12 31,-2 6-6-31,-3 0-1 0,1 2 7 0,2 0 9 16,-2 2-9 15,-1 3-9-31,-1 1 2 0,-2 2 6 0,-2 4-1 0,4 7-8 16,2 2 10-16,7 3-1 31,8 5-8-31,8 3 3 0,11 0-13 0,10 0 0 16,10 4 8-16,4 1 4 31,5 4-2-31,6 4-1 0,-2 19 10 0,-1 21-9 0,-3 21 4 15,-1 10 4 17,2-5 1-32,5-11-1 0,4-10-6 0,3-1 7 0,1-3 2 15,4 1-1 16,0 2-1-31,1-4 1 0,5-17 0 0,5-22 0 0,0-19 0 16,4-8 5 0,0 10-6-16,1 9 0 0,1 10-1 15,0-4 1-15,2-2 1 31,0-3-1-15,0-3 0-16,0 0-1 0,2 1 1 0,5-1 0 0,2 2 0 31,0 3 1-31,0 4-1 0,-3-2 1 0,-2 1-1 0,4-3 8 16,-6-2-8-16,2 0 1 31,3-3-1-31,-3-5 0 0,3-2-1 0,2-5 1 16,0-1-1-16,-1-2 1 31,2 2-1-16,-3-1 1-15,1 2 0 0,-4 0 0 0,4 0 1 0,-6-2 0 32,0 2-1-32,0-1 0 0,1-1 1 0,-1-2-1 15,0 2 1 16,0-2 0-31,2 2-1 0,1 0 0 0,-1 5 0 0,-1-1 1 16,1 6 0 0,-1-1-1-1,-1 7 1-15,-2-2 0 0,2 1 5 0,-2 0-6 0,2-3-5 16,2-2 5-1,1 1 1-15,-1-1-1 0,1 2 0 16,0 2 0-16,1 2 1 31,3 3-1-15,-3-1 1-16,4 2-1 0,-4 0 1 0,3 4 0 0,-3 0 0 31,3 4 1-31,3-5-1 16,-4 3-1-16,4-4 0 0,1-2 0 0,3 1 0 15,-1-2-1 1,3 0-1-16,-2 3 2 0,2-1 0 0,-3 1-7 15,-1 0 1-15,1 0 6 32,1 3 5-17,-1 1-5-15,1 0-4 0,-1 0 4 0,-1-2 6 0,1-3-4 31,-1-7-2-31,-1 0 1 0,1-4 0 0,0 3 0 16,0 0 0-16,2 8-1 31,-1-1 2-31,-1 4-2 0,-1 3-9 0,3-5 9 16,-3-1 6-16,-1-4-5 31,1-7-1-31,1-4 2 0,-1-4-2 16,0 1-2-16,3-1 0 0,-1-2 2 0,1 0 7 31,-3-2-7-31,1-4 0 0,1 1 0 0,-1-3 0 15,-1 0 0 17,3 1 0-32,-1 4 0 0,3-1 0 0,0 2-6 0,2-2 6 15,2-2 7 1,-2-4-7-16,2-4 0 0,-1-1 5 15,-4-5-5-15,1-2 0 16,-3 0-2 0,4 0 2-16,-1 2 0 0,0 6 0 15,4 5 0-15,-2-1 1 31,0 2-1-31,-2-5 1 0,-3-8 0 0,-3-7 6 0,-4-4-7 16,-1-7 0 15,-1 1 0-31,4-2 0 0,1 0 0 0,-1 1-2 0,2 2 1 16,-3-3 1 15,-1-5 0-31,0-1 1 0,-6-5 5 0,2-1-6 0,-4-4 0 16,5 4 0 15,-1 2 0-31,2 4 0 0,6 5-1 0,-1 8-5 0,2-1 5 15,-1 0 1 17,-4-6-2-32,-1-6-4 0,-5-6 6 0,0-4 10 0,-2-2 4 0,0 0 5 15,0 0-9-15,0 0-10 16,0 0-37-16,0 0-68 15,0 3-120 1,0-3-145 0,-2 0-112-16,-7 0-166 0</inkml:trace>
  <inkml:trace contextRef="#ctx0" brushRef="#br0" timeOffset="8965.5128">9538 14702 189 0,'0'0'290'0,"0"0"-52"16,0 0-46-1,0 0-47-15,0 0-27 0,0 0 10 16,0 0-61-16,-42 0-56 15,42 0-11-15,0 0 0 0,0 0 29 16,0-2 23 0,0 0 5-1,8 2-15-15,2 0 15 0,3 0 0 0,5 0 6 31,9 0-14-31,7 2-15 0,3 9 5 0,6-1-14 16,1 2-7 0,1 2 2-16,0 0-1 0,-1-1-10 15,-3 0-9 16,-4-2 16-31,-1 0-16 0,-5 1 0 0,0 0 0 0,-4-2 7 16,-5 2-6-16,-2-2 12 31,-2-1 5-31,-5 0-5 0,-1-4-11 0,-4 0 7 16,-3-3-9 15,-3-2 0-31,0 0-2 0,-2 0 2 0,0 0 11 0,0 0-2 0,0 0 6 16,0 0-6-16,0 0-2 15,0 0 2-15,0 0-3 16,0 0 11-16,0 0-5 15,0 0-6-15,0 0-6 16,0 0 0-16,0 0-1 16,0-10 1-16,0-10 1 15,0-7 0-15,0-13-1 31,2-10 0-31,6-14 0 0,2-30 2 0,1-30-2 0,3 5 12 16,-3 15-12 15,1 25 0-31,-6 30-8 16,3 6 8-16,-3 10 0 31,-1 13-1-31,-3 12-1 0,-2 5 2 0,3 3 0 0,-3 0 0 0,0 0 1 0,0 0 7 16,0 0-7-16,0 0 8 15,0 0 1-15,0 0-10 16,0 0-64-16,-12 13-247 15,-1 5-975 1</inkml:trace>
  <inkml:trace contextRef="#ctx0" brushRef="#br0" timeOffset="16716.9561">14728 7109 367 0,'0'0'249'0,"0"0"-156"15,0 0 6-15,0 0 59 0,0 0-14 16,0 0-37-16,2 0-37 31,0 0-14-31,1 0 1 0,5 0 14 0,6 0 31 16,4 0-6-1,11 1-23-15,9 6-13 0,13-2 4 16,14 1-10 0,10-3 59-16,12-2-20 0,5-1-45 15,-2 0 8 16,2 0 2-31,-3 0-2 0,-1 0-1 0,-7 0-16 0,0 0-11 16,-10 0 2 15,-7 0-10-31,-10 0-8 0,-12 0-4 0,-10 0-7 0,-10 0 12 0,-8 0-4 16,-8 0 1-1,-6 0-10-15,0 0-9 0,0 0-66 16,-16 4-154-16,-5 1-161 31,-2 3-483-15</inkml:trace>
  <inkml:trace contextRef="#ctx0" brushRef="#br0" timeOffset="17108.9786">15913 7106 697 0,'0'0'260'0,"0"0"-166"0,0 0 59 16,0 0-37-1,0 0-4-15,0 0 0 0,0 0-16 16,90-9-29-16,-59 9-18 31,2 6-2-31,1 1 3 0,-1 1-12 0,0 1-16 0,-2-1-3 16,-4-1 10-1,0 0-5-15,-6 1-2 16,-6-2-6-16,-5-2 4 15,-4 1-4-15,-6 1 11 0,0 7 30 16,-10 5 7 0,-19 8-63-1,-15 13-1-15,-58 32-155 0,7-5-207 0,-5-3-642 0</inkml:trace>
  <inkml:trace contextRef="#ctx0" brushRef="#br0" timeOffset="18249.0438">12596 8470 563 0,'0'0'364'0,"0"0"-214"31,0 0-9-31,0 0 34 0,0 0-40 0,0 0-42 16,0 0-48-1,-63 58-17-15,43-36 3 0,1 2-3 16,-2-4-4 0,4-1 16-16,-1-6-15 0,2-1 10 15,5-4 4-15,2-1-9 16,5-6-7-16,2-1-11 15,2 3-12-15,0-2-19 16,0 1-8 0,10 5 5-16,9-2 22 0,4 4-7 15,2 1 6-15,2-5-32 16,2 3-56-16,7 1-84 15,-7-4-116-15,-9-1-277 0</inkml:trace>
  <inkml:trace contextRef="#ctx0" brushRef="#br0" timeOffset="19306.1041">12629 8641 222 0,'0'0'270'0,"0"0"-188"16,0 0 50-16,0 0-14 15,0 0 22-15,0 0-46 32,0 0-24-32,107-35-7 0,-62 33-16 0,8 2-26 0,12 0 1 15,4 2-2 1,7 9-2-1,-1-2-5-15,-4 3-7 0,-1-4 4 0,-5 0-10 32,-2 1 9-32,0-4-9 0,-2 3 1 0,0 1 5 15,0 2-5 16,-1 4 6-31,3 0-5 0,-3 2 12 0,0-5 4 0,-2-2 1 16,-7-1 17 15,-4-7-13-31,-5 3-10 0,-6-4-12 0,-1 2 12 0,-4-1-2 16,-2-1 23-1,-2 2-17-15,-2 1-9 0,0 0-7 0,-1 0 9 16,3 0-10-16,-3 0 2 31,3 0 6-31,-3-2 7 0,-1 2 5 0,-1 0 15 16,0-3 8-1,1 2-3 1,-1 0-4-16,0 0-9 0,2 0-2 0,1 0 7 16,2-1-21-16,2-2 3 31,2 0-5-31,3 2 0 0,1-2 1 0,1 0-1 15,-1 0 0 17,4 0-8-32,1 0 8 0,2 0-8 0,2-4 0 0,5-5 5 15,3 3-6 1,1-1 12-16,3-1-5 0,1 2-6 0,1 0 10 15,-4 0 14-15,0-2-1 32,2 2-3-17,-1-2 8-15,3 0 30 0,2 2-6 0,4-4-16 0,1 1 2 31,3 2 2-31,-2-2-5 0,1 2 4 16,0-4-5-16,-5 1-10 0,2 1-5 31,-3-4-5-31,1 1 10 16,-2-2-4-16,0-1-15 0,3-6 11 0,-5 4-5 31,0-2-12-31,-8 3-1 0,-4 5-106 16,-7 4-71-16,-12 5-146 0,-16 2-434 0</inkml:trace>
</inkml:ink>
</file>

<file path=ppt/ink/ink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cm"/>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cm"/>
          <inkml:channelProperty channel="T" name="resolution" value="1" units="1/dev"/>
        </inkml:channelProperties>
      </inkml:inkSource>
      <inkml:timestamp xml:id="ts0" timeString="2022-12-05T06:36:24.675"/>
    </inkml:context>
    <inkml:brush xml:id="br0">
      <inkml:brushProperty name="width" value="0.05292" units="cm"/>
      <inkml:brushProperty name="height" value="0.05292" units="cm"/>
      <inkml:brushProperty name="color" value="#FF0000"/>
    </inkml:brush>
  </inkml:definitions>
  <inkml:trace contextRef="#ctx0" brushRef="#br0">5183 7194 191 0,'0'0'245'0,"0"0"-78"0,0 0-18 16,0 0 4-16,0 0 7 15,-20 0-31-15,18 0-35 16,2 0-42-16,0 0-36 15,4 0-16 1,28-3-5-16,16-10 5 0,41-8 1 0,36-9 28 16,29-5-16-16,-7 3-11 31,-31 12 9-31,-31 6-9 0,-21 4 4 0,14-2-6 15,7 0 0 17,6-2 1-32,-6 3-1 0,-14 3 0 0,-11 3 1 0,-10 4-1 15,-8 1-13 16,-15 7-157-31,-12 9-337 0</inkml:trace>
  <inkml:trace contextRef="#ctx0" brushRef="#br0" timeOffset="735.0418">5126 8757 88 0,'0'0'133'16,"0"0"-81"-16,0 0 0 15,0 0 49-15,135 22 46 0,-25-13 41 32,32 2 57-32,-2-5-57 0,-21-4-76 0,-38-2-43 15,-18 0-25 1,6 0-14-16,4-8-11 0,7 0-18 15,-10-1 8-15,-7 3-9 16,3 6-38-16,-14 0-111 16,-17 0-253-16</inkml:trace>
  <inkml:trace contextRef="#ctx0" brushRef="#br0" timeOffset="1317.0753">5352 9988 375 0,'0'0'56'0,"0"0"-46"16,221 46 42-16,-57-24 62 0,23-4 9 31,-6-5-24-31,-15-7-18 0,-27 1-40 0,-27 1-24 15,-27 4-5 17,-27 0-12-32,-1 20-60 0,-7-3-156 0,-11 0-338 31</inkml:trace>
  <inkml:trace contextRef="#ctx0" brushRef="#br0" timeOffset="1830.1047">5392 11803 130 0,'0'0'487'16,"0"0"-371"-1,0 0-116-15,0 0 1 0,0 0 21 16,197 0 49 0,-75 12 14-16,25 6-27 0,7 2-22 15,-28-7-23-15,-27-1-13 16,-5 1-65-1,-30-5-146-15,-8 2-332 0</inkml:trace>
  <inkml:trace contextRef="#ctx0" brushRef="#br0" timeOffset="2442.1397">5274 13352 163 0,'0'0'215'0,"0"0"-124"0,0 0-33 0,0 0 30 16,0 0-2-1,0 0 8-15,0 0-29 0,0-1-36 16,10 1-29-16,13 0 0 31,38 0 0-31,57 0 1 0,56 0 22 0,26 0 34 16,3 0-12-1,-23 0-10-15,-28 0-28 0,-31-2-7 16,-6 2-7-16,-37 0-125 15,-28 0-280 1</inkml:trace>
  <inkml:trace contextRef="#ctx0" brushRef="#br0" timeOffset="3088.1765">5479 15063 215 0,'0'0'133'15,"0"0"-96"1,0 0-24-16,0 0 6 0,0 0 29 15,0 0-22-15,0 0-18 32,96-17 5-32,18 0 72 0,50 7 35 0,28 7-39 15,6 3-45 1,-19 7-1-16,-27 13-19 0,-10 8-9 15,-8 6-7-15,-36-3-100 0,-23 1-200 47</inkml:trace>
  <inkml:trace contextRef="#ctx0" brushRef="#br0" timeOffset="6427.3676">15033 7347 398 0,'0'0'255'0,"0"0"-170"32,0 0-69-32,0 0 2 0,0 0 29 0,0 0-6 15,10 0-15 1,-2-2-19-16,13-2 12 0,12-5 27 15,18 1 35 1,17-7-3-16,17-2-1 0,11 2-14 16,9-4-2-1,0-1-19 1,-5 3-7-16,-1-4-9 0,-11 3-7 0,-5-1-10 15,-9 0-8 1,-5-1-1 0,4 2 0-16,-15 6-189 0,-21 4-394 0</inkml:trace>
  <inkml:trace contextRef="#ctx0" brushRef="#br0" timeOffset="7316.4185">15072 8831 3 0,'0'0'267'0,"0"0"-142"0,0 0-28 16,0 0 24-16,0 0-8 31,0 0-9-31,0 0-10 0,-25 18-39 0,21-12-39 0,-4 2-3 16,2-2-3-1,-1-1 17-15,3-3-1 16,2-2 12-16,2 0 15 0,0 0-18 31,0 0-26-31,0 0-9 0,2 0-15 0,20 0-14 16,18 0 29-1,21 0 3-15,12 0 17 0,15-8-3 16,9-3 18-16,0-3-9 16,4 0 3-1,-1-4-7-15,-6 2 0 0,-7-3-9 0,-14 6-6 16,-10-1-6 15,-14 3-1-31,-7 2 1 0,-11 2 10 0,-2 7-11 16,-8 0-62 15,-15 0-265-31</inkml:trace>
  <inkml:trace contextRef="#ctx0" brushRef="#br0" timeOffset="8039.4598">14915 10483 576 0,'0'0'234'0,"0"0"-175"16,0 0-53-16,0 0-5 15,0 0 31 1,0 0 1-16,0 0-20 0,54 6 4 15,6-6 67-15,38 0-4 16,32 0-12-16,28-13-22 16,-14-6 25-16,-31 3-29 0,-32 1-3 31,-20 7-14-31,5-3 0 0,5 3-24 15,8-2 13-15,-11 3-13 0,-3 4 0 32,-7 3 1-32,-6 0-2 0,-10 0-21 0,-5 10-99 15,-12 4-136-15,-14-2-282 31</inkml:trace>
  <inkml:trace contextRef="#ctx0" brushRef="#br0" timeOffset="9248.529">18768 12230 561 0,'0'0'122'0,"0"0"-122"0,0 0-2 15,0 0 2-15,151 9 38 32,-89-9 19-32,8-3 16 0,9-11-17 0,4-2-29 15,4 0-8-15,-5-1-3 16,-4 3-9-1,-4 7 3-15,-10 2-10 0,-8 5-46 16,0 0-37 0,-18 5-97-16,-14 5-123 0</inkml:trace>
  <inkml:trace contextRef="#ctx0" brushRef="#br0" timeOffset="9879.5649">18616 13464 489 0,'0'0'319'0,"0"0"-234"0,0 0-77 16,0 0-8 0,0 0-12-16,0 0 12 0,132 0 20 15,-68 0 22-15,7-9-7 16,3-3 7-1,2-4 8-15,-5 3-21 0,-2-2-13 16,-2 1 2-16,-5 1-17 31,-6 6 1-31,-3-3-2 0,-12 4-166 0,-20 4-379 0</inkml:trace>
  <inkml:trace contextRef="#ctx0" brushRef="#br0" timeOffset="14451.8265">18473 14165 494 0,'0'0'136'0,"0"0"-109"16,0 0-17-16,0 0 10 0,0 0 38 31,0 0 30-31,52 104-26 0,-50-84-11 0,0 0 2 15,-2 0 14 1,0 0 11-16,0 3-32 0,0 1 1 16,0 2-14-16,-4-1 5 31,-10 5 1-31,-1 5-13 0,-8 0-6 0,-8 8-7 15,-6 3-4 1,-8 2-9-16,-6 4 0 0,-5-1 15 16,-2-1 7-16,2-2-15 31,2-6 3-31,2-3 10 0,1-1-6 0,-2-3 22 15,1-3-13-15,-6 2-11 32,-5 1-11-32,-6-2 16 0,-7 2-16 0,-9-2-1 0,-2 2 1 15,-8-1-2 16,-5-3 2-31,-3 2-2 0,-6-5-3 0,-3-3 2 0,5-6 1 16,3-1-6 15,8 1 7-31,7-5 0 0,6 0 7 0,5-1-7 0,5-3 0 16,2 0 1 15,2-3-2-31,-1-7-5 0,1 0 6 0,1 0-4 0,-1-4-4 16,0-10 14-16,3-3-7 0,-1-2 1 46,3-1-1-46,2-3 1 0,2 2 1 0,2 0 5 0,0 3 18 0,-3 4-13 32,1 2 12-17,-2 4-3-15,-1 0-5 0,0-1 8 0,2-1-8 0,-2-9-9 31,1-4 15-31,0-6-10 0,1-6 15 16,3-5 0-16,-1-6-17 16,8-2 1 15,3 1-8-31,4-4-2 0,6 1 0 0,2 2 0 0,3 0 1 0,2 0-1 15,4-2 0 17,0-3-7-32,1-5 7 0,1-2-1 0,1-4 0 0,1 0-2 0,5 3 2 15,0 7 0 16,8 6 0-31,-2 11 1 0,5 4-1 0,5 11-1 16,-1 3 1-16,3 2-7 31,0 1-2-31,8-5 1 0,10-2 1 0,7-4 8 0,6-3-1 16,4-2 2-16,5-3-1 15,5-3 0 1,1-5 0-16,6-3 0 0,-1 0 1 16,2-2-1-1,1 4 1-15,2 4-1 0,-1 8 0 16,3 6-6-16,4 8 6 31,6 9 0-31,5 9-1 0,10 0 1 16,6 16 1-16,1 10 0 0,2 7 0 31,-5-4 1-31,-3 0-2 0,-5-8-1 0,-3-4 1 0,-5-9 2 15,-5-4-2 17,0-4-5-32,-6 0 5 0,-5 0 0 0,-1-2 1 0,-3-4-1 15,-2 2 0 16,2-1-1-31,1 1 1 0,-4 2-1 0,2 1 0 0,-2-4 0 16,-1 3-10 0,-3-1 9-16,2-3 2 0,-2 2-1 15,-1-2 0-15,1 0 1 0,-1 0-1 31,-1 0 1-31,2 0-1 16,3 1 1-16,-1 1 0 0,6 1-1 0,-1-1 1 31,-2 0 0-31,-1 1 0 0,-3-1 0 16,-2 3 0-16,-5-1 0 0,0 0-1 31,-5 2 1-31,-2-2 6 0,0 2-6 0,-2 0 1 16,0 0-1-16,0 0 0 31,-1 0 0-31,7 0-1 0,-2 0 2 0,2 0-2 15,4 0 1 1,-1 0 0 0,0 0 0-16,-1 0 0 0,-1 0 0 0,0 0 0 0,-5 0 0 31,1 0-1-31,-1 0 0 0,-2 4 1 15,-3-1-1-15,0 1 1 0,1-1 0 32,-2 1-2-32,2 0 1 0,-2-2 1 0,2 2 0 15,-4-3 0-15,2 2 0 16,-3 0 0 15,1 2 0-31,-5-2 1 0,4 1-1 0,-5 1 0 0,-1-1 0 0,-1 0 1 16,4 1 0 15,-4 0 2-31,1 2-3 0,-3-2 0 0,1 0 0 0,-4 2 3 15,0-3 4 17,-4 2-10-32,-1-4 3 0,1 2 0 0,1 0 6 0,0 0-6 15,2 0 0 16,-1 2-1-31,1 0 1 0,1 0 6 0,-2 0-5 0,-1 0-1 16,-1 0 0 0,-3-2 1-1,2 0 7-15,-5-2-7 0,2 1-1 0,-2-2-1 16,2 1 1-16,0 1-1 31,2-1 1-31,1 3 0 0,-1-1 1 0,4 2 1 0,-4-2-2 47,2 4-5-47,-1-2 5 0,-1 3 7 0,0-1-6 0,1-1-1 0,-2-1 0 15,-1-2 1 17,-2-2 0-32,0 0-1 0,2-2-1 0,-2 0-5 15,4 4 5-15,1 2-9 0,-1 2 10 31,2 2 12-31,-1 0-12 0,2 2 0 0,-5 0 0 16,3 0 9-16,-3-1-8 31,0-6 0-31,-2 1-1 0,0-3 1 0,0-3-2 0,2 1 1 16,-2-1 0 15,0 0-1-31,0 0-5 0,1 4-6 0,2 1 11 0,0 2 1 16,2 4 6-1,-3-3-5-15,0 2 0 0,0-1-1 16,1 3 0-16,-3 1 0 31,2-2-1-31,0 1 1 0,0-5-1 0,-2-1 0 16,0-5-1-16,2 2 1 31,-2-3-5-31,0 0 5 0,0 0 1 0,0 2-1 15,0 4 1 17,2 2-1-32,0 3 1 0,1-3 1 0,-1 4-1 0,0-1 0 15,1-1 0 1,1 2 0-16,-1-2-9 15,-1 0 9-15,-1-2 6 0,2 2-6 0,-1-4 1 32,0 3-1-32,1-4 0 0,-3 1 0 0,2-2-5 15,-2-2 5 16,0 0 6-31,0-2-6 0,0 0 0 0,0 0 0 0,0 0 0 16,0 0 0-16,0 0-9 16,0 0 9-16,0 0 0 0,0 0 0 15,0 0 0-15,0 0 0 16,0 0 0-16,0 0 1 15,0 0-1-15,0 0 0 16,0 0 2-16,0 0-4 16,0 0 2-16,0 0 0 15,0 0 2-15,0 0-2 16,0 0 0-16,0 0-2 15,0 0 9-15,0 0-6 16,0 0-1-16,0 4 9 16,0 2-9-16,0 4-1 31,-2 3-1-31,-3 3 2 0,-1-5 0 0,1 1 0 15,3-3 0-15,-3-1 0 32,3-4-1-32,0-1 1 0,2 0 0 0,-3-3-3 0,3 0 3 31,0 0 0-31,0 0-6 0,0 0 6 0,0 0 0 15,0 0 0-15,0 0 0 16,0 1 0-16,0 2-4 16,-4 1 2-16,2 2-11 15,-2 1-31-15,-1-2 21 31,3-1 23-31,0-2 0 0,2-1 1 0,-2-1 0 16,2 0-1-16,0 0 6 16,0 0-6-16,0 0 0 15,0 0-4-15,0 0 4 0,0 0 2 16,0 0-2-1,0 0 1-15,0 0-1 0,0 0 0 16,0 0 1-16,0 0-1 16,0 0 0-16,0 0 1 15,0 0 0-15,0 0 0 16,0 0 2-16,0 0-2 15,0 0 1-15,0 0-1 16,0 0 0-16,0 0-1 16,0 0 1-16,0 0 0 15,0 0-1-15,0 0 1 16,-3 0-2-16,1 0-52 31,-7 0-291-31</inkml:trace>
</inkml:ink>
</file>

<file path=ppt/ink/ink5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cm"/>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cm"/>
          <inkml:channelProperty channel="T" name="resolution" value="1" units="1/dev"/>
        </inkml:channelProperties>
      </inkml:inkSource>
      <inkml:timestamp xml:id="ts0" timeString="2022-12-05T07:17:16.332"/>
    </inkml:context>
    <inkml:brush xml:id="br0">
      <inkml:brushProperty name="width" value="0.05292" units="cm"/>
      <inkml:brushProperty name="height" value="0.05292" units="cm"/>
      <inkml:brushProperty name="color" value="#FF0000"/>
    </inkml:brush>
  </inkml:definitions>
  <inkml:trace contextRef="#ctx0" brushRef="#br0">4635 6291 436 0,'0'0'278'15,"0"0"-81"1,0 0-35-16,0 0-6 0,0 0-18 15,0 0-27-15,-7-3-26 16,7 3-11-16,0 0-41 16,0-2-14-16,0 2-6 15,0 0-12-15,0-2 0 16,2-2 5-16,12 2 11 15,3-4 12 1,4 2 4-16,8-4-3 0,4-2-3 0,5-2 2 16,7-2 3-1,1-1 3-15,1-2 12 0,-5 1-16 16,1 4-15 15,-5 1-10-31,2 0 1 0,5 1 8 0,-1 0 8 0,5 2 7 16,2-2-2-1,-2 3-3-15,1 0 6 16,-4 1-6-16,-2 0-9 0,1 1-1 15,-5-1-5 1,1 0 2-16,-4 2-11 0,-1 1 0 16,-1-1 11-16,3 1-11 0,-2 2-1 46,0-2 11-46,0 3-10 0,-4-1 5 16,2 1 0-16,-3-4-4 0,1 0-2 0,-3-5 7 0,2 1-6 31,-3-2 8-31,0 0 2 0,-1 2-1 0,-6 0 0 16,2 2 2-16,-1 1 3 31,-2 1-9-31,2-1 4 0,-1 1-8 0,1 2 4 16,-5-1-5-16,-1 0 5 31,-5 1-6-31,-4 2 7 0,-3 0-5 0,-4 0 11 15,2 0-4-15,-2 0-9 32,3 0-30-32,8 20-184 0,-2 8-85 0,-5 2-340 0</inkml:trace>
  <inkml:trace contextRef="#ctx0" brushRef="#br0" timeOffset="2446.1399">11760 6230 519 0,'0'0'408'16,"0"0"-203"-1,0 0-71-15,0 0 72 0,0 0-14 0,0 0-49 16,0 0-61 0,-22 10-40-16,22-10-11 0,0 0-12 15,0 0-6-15,2 2-1 16,12 3 7-16,-1-4-3 15,3 4 25-15,1-2-3 16,1 1-4-16,0 0 0 16,0-2-7-16,2 2-1 15,2 0-4 1,2-2-1-16,3 2-2 0,2 0 0 15,0-2-5 1,3 0-2-16,-1-2 1 0,0 0-4 0,0 3 3 16,0-3-2 15,3 1 8-31,1 1 25 15,3 2 22-15,3 2-33 0,1 1 0 32,3 0 3-32,1-1-7 0,3 0-10 0,2-2 6 0,3 0-10 0,-3-4-6 15,-2 0-7 16,-2 0 5-31,-1 0-6 0,-3 0 0 0,-3 0 0 0,-2 3 1 16,0 0 0 0,0 1 0-16,0 1 0 0,-3-4 1 15,1 4-1-15,-3-4-1 16,-2 2 1 15,-2-3 5-31,0 0-4 0,-2 0-1 0,2 0 0 0,-2 0-1 0,4 0 2 16,-2 0-1-16,4 0 1 31,-1-4-1-31,1-1 10 0,-2 1-10 0,0 1 1 15,0 0 4 17,-4 0-6-32,0-2 1 0,-3 1-1 0,1 0 1 0,-1 0-1 15,3 2 0-15,0-2 1 16,0 2-1-1,2 0 0-15,0-1 2 0,0 2 4 16,2-3-6 0,0 2 0-16,3-2 2 15,-1-2-1-15,0 3 0 0,3-2 6 0,-3 1-6 31,3 0 0-31,-5 0-1 0,0 2 0 0,0 0 2 16,-2 0-2-16,0 0 0 31,-2 2 0-31,2-2 3 0,0 2-3 0,0 0 0 16,0 0 0-16,0 0 5 31,-2 0-5-31,-2 0-1 0,-4 0 1 0,0 0 0 16,-1 0 0 15,-3 0 0-31,0 0 0 0,-2 0 1 0,-1 0 0 0,-4 0-1 15,1 0 1-15,-3 0-1 32,-4-3-7-32,0 2-66 0,-4-9-145 0,-6 2-277 0,-17 2-969 0</inkml:trace>
  <inkml:trace contextRef="#ctx0" brushRef="#br0" timeOffset="10322.5904">11578 6238 355 0,'0'0'234'16,"0"0"-101"0,0 0 46-16,0 0 27 0,0 0-12 15,0 0-30 1,-5 4-11-16,-6-2-47 0,0 1-2 15,-2-2 13 1,-3 1-32-16,-2 1-16 0,-4-2-1 16,-1-1-12-16,-1 2-4 31,-5-2-1-31,-5 0-18 0,-1 0 6 0,-3 0-8 15,-6 0-5-15,-1 0-2 32,-4-2-2-32,0-5 1 0,-3-2-14 0,2-3-2 15,-2-3 5-15,3-2-5 0,3-4 5 16,0 2-3-1,7-3-8-15,3 0 6 0,5 0 1 16,2 0-8 15,6-1 9-31,2 2-8 0,5 2 1 0,3 1-1 0,3 3 0 16,4-2-1-16,6 0-1 31,0 0-10-31,0-3-2 0,4-4 2 0,16-2-1 16,7-4 2-16,7 0 1 15,3-2 9-15,7 0-1 16,6 2 0-16,1-1-5 0,2 3 0 31,3 2 4-31,2 2 1 0,0 2-1 0,0 0-4 16,2 2 5-16,0 1-4 31,5 0 4-31,2-1 1 0,2 0 0 0,3 2 0 15,-1 1 0-15,-3 0-2 32,1 3 1-32,-3 2 1 0,-4 2-1 0,-5 0 1 15,3 0-1 1,-2 2 1-1,0 0-1-15,0-1 1 0,-2 4-1 0,2-1-1 0,0 2 2 16,1 0-1 0,-2 0 1-16,1 1-2 15,2 0 1-15,-2 0 1 0,-2 0 13 31,-3 0-13-31,-2 0 0 0,-2 0-1 16,-2 2 0-16,-2-1 1 0,-1 2 0 31,1 0 1-31,-1 0 0 0,-1 0 1 0,-1 0-1 16,0 2 0-16,1 4-1 31,-3 0 1-31,-1 0-1 0,0 2 1 0,-3 0 0 16,-1-1 0-16,-4 2 1 31,1-2-1-31,-3 4-1 0,-2-1 1 0,-1 2 5 0,-2-2-6 15,1 2 0 17,0 0 0-32,-3 2 0 0,2-2 1 0,1 0 0 0,1 2 0 15,-1-2 0 16,2 0-1-31,-2 2 1 0,-4-2-1 0,2 2 1 0,-3-2 0 16,0 2 0-16,-2 2 0 31,-3 4 0-31,1 0 8 0,-3 5-8 0,-1 1 6 16,-4 2-7 15,1 0 0-31,-2-1 0 0,-4 2-1 0,-2-5 1 0,-1-1 1 0,0 2-1 16,0-3 1-1,0 2 0-15,-1-2 5 16,-11 0-5-16,1 1-1 0,-3 2 2 31,-1-2 5-31,-3 0-6 0,1-1 0 16,-4-1 5-16,-4-2 0 0,2 4-5 31,-5-5 1-31,0 2 7 0,1-4-8 15,-2 2 0-15,0-4 0 0,-2 2 0 32,-3-1 10-32,-5-4-11 0,-9 1 2 0,-8 0-1 0,-6 0 6 15,-9-4-6 16,-5 2 0-31,1-2 5 0,-1 1-5 0,2 0 11 0,5 0-6 16,7 0-5 0,2 3-1-16,2 0 12 15,2 2 2-15,-2 0-7 0,-5 1-7 16,-1 0-12 15,-5-1-70-31,-31 7-203 0,15-8-315 0,12 0-853 0</inkml:trace>
  <inkml:trace contextRef="#ctx0" brushRef="#br0" timeOffset="11279.6452">11478 6294 466 0,'0'0'249'0,"0"0"-110"16,0 0-16-1,0 0-13-15,0 0-41 0,0 0-53 0,0 0 13 32,75-14 9-32,-26 10 1 0,9 4-2 15,7 0 0-15,1 0 0 16,3 2-12-16,0 8-5 0,1 0-1 15,-3 2-9 1,1-2 1 0,20-2-11-16,-17-2-177 0,-16 1-646 0</inkml:trace>
  <inkml:trace contextRef="#ctx0" brushRef="#br0" timeOffset="13463.7701">9098 6702 335 0,'0'0'670'16,"0"0"-466"0,0 0-81-16,0 0 38 0,0 0 8 15,0 0-84 16,0 0-59-31,31 76 11 0,-7-37-1 0,5 4 17 0,-4-3-8 32,-3-4 11-32,1-6-17 0,-8-6-20 0,-2-5-11 15,-3-8 9-15,-4-7-9 31,-5-2-7-31,-1-2 24 0,0 0 37 0,0-8 22 16,0-13 18 0,0-15-9-16,0-3-48 0,0-10-26 15,-1-1-8-15,1 0-11 16,0 6-84-1,4 6-120-15,25 14-106 0,0 10-325 0,-4 12-332 16</inkml:trace>
  <inkml:trace contextRef="#ctx0" brushRef="#br0" timeOffset="13852.7924">9496 6713 367 0,'0'0'566'0,"0"0"-407"0,0 0-24 16,0 0 23-16,-19 106-30 31,19-71-13-31,0-3-44 0,5-1-5 0,7-2-18 16,0-5-6-1,-2-6-2-15,-1-6-30 0,1-3-4 0,-2-7-6 16,-3 1 0 15,-3-3-9-31,0 0 9 0,-2 0 9 0,0 0-2 16,0-15 5-16,0-10 4 0,0-5 1 31,-9-4-9-31,-4 0 3 0,-1 5-3 0,4 5-7 15,3 11-1-15,4 5 5 32,3 6-5-32,0 2-15 0,10 0-20 0,11 3 20 15,6 13 10 1,2 3 5-16,-2-1 2 0,2-1 9 15,-4 0-11-15,-5-4-72 16,0-7-68 0,-4-6-84-16,-6-6-145 0,-5-13-134 0</inkml:trace>
  <inkml:trace contextRef="#ctx0" brushRef="#br0" timeOffset="14135.8085">9572 6485 456 0,'0'0'312'0,"0"0"-52"31,0 0-39-31,0 0-50 0,0 0-104 0,0 0-28 16,0 0 8 0,43 122 26-16,-17-74-19 0,-1 0-28 0,0-4 1 15,-4-6-27 16,2-7-49-31,-5-9-77 0,-3-8-53 0,-3-14-88 16,-4 0-68-16,-3 0 3 31</inkml:trace>
  <inkml:trace contextRef="#ctx0" brushRef="#br0" timeOffset="14602.8353">9772 6717 385 0,'0'0'257'0,"0"0"-70"0,0 0 29 16,0 0-11-16,0 0-60 15,72 106-49-15,-54-77-13 16,0-9-32-1,-3-4-6-15,-3-6-33 0,-1-5-5 16,-5-5-7-16,1 0 1 16,0 0 9-16,-3-15-10 0,-2-6-25 15,-2 0-7 1,0-6-13-1,0 4 3-15,0 2 14 0,-2 7 21 0,0 5 7 16,2 6 0-16,0 3-13 31,0 0-24-31,15 0 26 0,1 0 11 0,1 0 14 16,2 0-5-1,1 0-8-15,-3 0 11 0,2 0-2 16,-6-10-10-16,-2-7 0 31,-6-2-7-31,-5-3-7 0,0 0 3 0,-5-1 11 16,-17 4 0-1,-7-1 18 1,-5 7-9-16,3 2 2 0,4 7-5 0,9 4 9 0,10 6-4 16,8 20 17-16,0 8-11 31,2 9 11-31,20-2-6 0,5 0-15 0,4-8 5 15,3-4-12-15,-1-9 0 32,-2-6 0-32,0-10 0 0,0-4-28 0,9-6-93 15,-9-12-165-15,-2-5-363 31</inkml:trace>
  <inkml:trace contextRef="#ctx0" brushRef="#br0" timeOffset="14794.8462">10212 6553 785 0,'0'0'135'16,"0"0"24"-1,0 0 24-15,113 54-19 0,-70-38-35 16,1 2-77-1,-1 0-33-15,1 1-19 0,-4-4-55 16,-5-1-124-16,-2-4 23 31,-14-2-74-31,-7-5-280 0</inkml:trace>
  <inkml:trace contextRef="#ctx0" brushRef="#br0" timeOffset="14952.8549">10522 6623 77 0,'0'0'243'16,"0"0"14"-16,0 0-23 31,0 0 41-31,0 0-13 0,-129-58-33 0,113 58-58 16,-1 19-63-1,5 16-70-15,-4 18-38 0,-10 59-81 16,1-8-223-16,0-4-747 31</inkml:trace>
  <inkml:trace contextRef="#ctx0" brushRef="#br0" timeOffset="18737.0717">11388 6792 377 0,'0'0'293'15,"0"0"-159"-15,0 0 59 32,0 0 103-32,0 0-16 0,0 0-59 0,-6 1-39 15,4-1 6 1,2 0-9-16,0 0-37 0,0 0-45 15,0 0-36-15,0 0-24 32,0 0-15-32,0 3-13 0,0-3-9 0,0 0 0 15,0 0-9 1,0 1-3-16,0-1-4 0,10 5 15 0,9-1 1 15,2 1 0 1,6 3 0 0,4-2-1-16,0 3 1 0,3-3 0 0,-3 1 0 15,0 0 1-15,-4-2 0 31,-2-1 0-31,-3 0 5 16,-7 1-5-16,-5-4 0 0,1 4 5 0,-7-5-5 31,-4 2 2-31,0-2 3 16,0 0 1-16,0 0 7 0,0 0 4 0,0 0-5 15,0 2 4-15,-4 4 1 16,-12 2-18-16,-2 5 0 16,-2 0-1-16,-3 5 1 31,2 1 0-31,1-2-1 0,1-1 0 0,4-2 1 0,7-4 1 15,-2-4 0 17,6-2 0-32,-1-4-1 0,3 0-13 0,-4 0-117 0,-3 0-188 15,4-8-575 16</inkml:trace>
  <inkml:trace contextRef="#ctx0" brushRef="#br0" timeOffset="19723.1281">11511 7064 401 0,'0'0'207'15,"0"0"-101"-15,0 0 56 0,0 0 39 16,0 0-71-1,0 0-34-15,0 0 8 0,8 2-44 16,-5 0-5-16,-3-2-7 16,0 0-6-16,0 2-3 15,0-2 18-15,0 0 37 16,0 0 13 15,0 2-11-31,0 0-11 0,-7 2-41 0,1 0-38 0,-3 0 3 31,2 1 1-31,2-4-9 0,1 1 11 0,0 1-4 16,-1-3-7-1,1 2 6-15,-1-2-6 0,3 0 8 16,-1 1-8-16,3-1-1 31,0 0 0-31,0 0 0 0,0 0 0 0,0 0-7 16,0 0-12-16,14-8 19 15,1-6 2 1,6-4-1-16,-3-4-1 0,15-16-58 0,-9 5-146 31,-3 6-447-31</inkml:trace>
  <inkml:trace contextRef="#ctx0" brushRef="#br0" timeOffset="20738.1862">12257 6846 416 0,'0'0'313'0,"0"0"-148"16,0 0-6-16,0 0 55 15,0 0-40-15,0 0-11 16,0 0-38-16,45 17-34 0,-28-14 7 31,4-2-32-31,3 1-14 0,0-2-19 0,1 3-11 16,0-3-2-1,-5 0-6-15,-3 0-6 0,-5 0-2 16,-5 0 0-16,-3 0 3 31,-4 0 3-31,0 0-12 0,0 0-6 0,0 0-109 16,-4 0-151-16,-8 0-503 31</inkml:trace>
  <inkml:trace contextRef="#ctx0" brushRef="#br0" timeOffset="21043.2036">12335 7044 51 0,'0'0'836'0,"0"0"-640"0,0 0-115 15,0 0 61-15,0 0-23 16,0 0-3-16,0 0-24 15,55 3-18-15,-34-3 10 32,3 0-33-32,-1 0-12 0,-4 0-1 0,2 0-11 15,-6 0-2-15,-1 0-15 16,-3-5 6-1,-5 1-16-15,-6-4-103 16,0 2-238-16,0 2-1060 0</inkml:trace>
  <inkml:trace contextRef="#ctx0" brushRef="#br0" timeOffset="22244.2723">13146 6800 727 0,'0'0'524'15,"0"0"-356"1,0 0 3-16,0 0 73 0,0 0-74 15,0 0-103-15,0 0-5 32,46 6 47-32,-11 7-28 0,5 4-15 0,-1-1-20 15,1 4-8-15,1-2-20 31,-1 1-2-31,-3-5-7 0,-1 3-8 0,-5-4 0 16,-4-5 5 15,-4-2 3-31,-5-1-9 0,-7-3-53 0,-5-2-79 0,-4 0-99 31,-2 0-60-31,0-8-186 0,0-5-378 0</inkml:trace>
  <inkml:trace contextRef="#ctx0" brushRef="#br0" timeOffset="22451.2842">13451 6651 476 0,'0'0'353'0,"0"0"-134"0,0 0-1 0,0 0 14 16,-53 128-3-1,40-69-89-15,-5 7-33 0,-3 6-46 16,0 2-61-16,-27 26-27 0,9-19-240 31,-3-11-1013-31</inkml:trace>
  <inkml:trace contextRef="#ctx0" brushRef="#br0" timeOffset="41980.4012">18906 3192 362 0,'0'0'239'16,"0"0"-35"-16,0 0 10 16,0 0 13-16,-15-2-43 15,9 2-26-15,0 0-15 16,2 0-32-1,-1 0 8-15,1 0-8 0,0 0-33 16,-2 0-38-16,2 2-11 16,0 8 0-1,-1 4-27-15,-1 4-1 0,-1 5 6 0,0 0 4 16,3 6-10 15,-3 3 13-31,5 0 2 0,0 2-6 0,2 4 3 0,0 2-11 47,2 2-1-47,13 2-1 0,3-2 1 0,5-2 0 0,4-5 1 0,-1-6 5 15,3-4-7 17,4-5-25-32,1-9-96 0,15-5-111 0,-13-3-77 0,-1-3-264 0</inkml:trace>
  <inkml:trace contextRef="#ctx0" brushRef="#br0" timeOffset="43235.473">19452 3214 660 0,'0'0'275'16,"0"0"-178"-16,0 0 128 16,0 0-6-16,0 0-92 15,0 0-46-15,0 0 35 0,-45-28-40 16,25 24-13-1,-2 2-7 1,-6 2 5-16,4 0 4 0,-4 4-12 16,6 14-21-16,-1 4-16 0,3 6-10 31,5 0-6-31,1 2 18 0,5 1-3 0,7-1-15 15,2-3-5 17,0 4 4-32,0-3-6 0,2-1 7 0,9-6-1 0,1-1-7 15,-2-4 2 16,1-6-3-31,1-2-1 0,-1-4 0 0,-1-2 1 0,0-2-7 32,1 0 4-32,3-10-6 0,-1-10-1 0,0-8-8 15,1-4-12-15,-1-4-12 0,-2-1 18 31,-2 2-27-31,-3-1 2 16,-1 3 18-16,-3 4 8 0,-2 4 16 0,0 2 15 31,0 9 1-31,0 3 1 0,0 3 8 0,-4 2-9 16,1 4 1 15,1-1 17-31,2 3-4 0,0 0 8 0,0 0 3 0,0 0 9 16,-2 0-5-16,2 0 3 31,0 0-5-31,0 3-15 0,0 7-12 0,0 4 7 15,0 2-6 1,7 6 12-16,4 0-6 0,2 5-5 0,3-4 0 16,-1 0-1-1,2-1 5 1,-2-4-1-16,1-3-5 0,-6 0 0 0,3-5 0 15,1-2 0-15,-3-1 0 32,1 0 0-32,1-3 0 0,0-2 0 0,0-2 2 15,1 1-2-15,2-1 1 31,-1 0-1-31,-1 0-25 0,1-3-70 0,-6-8-155 16,-2 2-457 0</inkml:trace>
  <inkml:trace contextRef="#ctx0" brushRef="#br0" timeOffset="44075.5208">19826 3077 45 0,'0'0'760'16,"0"0"-392"-16,0 0-92 15,0 0-4-15,0 0-94 16,0 0-106-1,0 0-72-15,0-1-2 0,25 1 2 16,6 0 7-16,4 0 8 16,3 0-8-16,0 0 5 0,-2 0-12 15,2 0 9-15,-7 1-8 31,-2 1 7-31,-10 2-8 0,-2-1 6 0,-9-1-5 16,-4 0 5-16,-4 0 0 31,0 4 24-31,0 2 54 0,-2 6 9 0,-11 6-51 16,-5 9-21-16,-1 0-10 31,-2 3-3-31,3-2-3 0,3-3-4 0,3-5-1 16,4-7 7-16,1-2 2 31,3-5 1-31,2-5-9 0,-1 1-1 0,3-4 0 15,0 2-6-15,0-2-9 16,0 0-103-16,5 0-106 0,6 0-330 16</inkml:trace>
  <inkml:trace contextRef="#ctx0" brushRef="#br0" timeOffset="44971.5723">20160 3671 624 0,'0'0'318'16,"0"0"-197"-16,0 0 73 15,0 0-7-15,0 0-75 16,0 0-51 0,0 0 47-16,74-16-29 0,-52 10-26 0,3-2-11 31,-2 2-15-31,-2-2-5 0,-1 2-14 0,-7 2 3 15,-1 0-5 1,-6 2 4 0,-1 2-10-16,-5 0-7 0,0 0-68 0,-2 0-86 15,-14 2-143 1,-2 8-598-16</inkml:trace>
  <inkml:trace contextRef="#ctx0" brushRef="#br0" timeOffset="45233.5872">20218 3838 695 0,'0'0'207'0,"0"0"-121"32,0 0 85-32,0 0 26 0,0 0-59 0,0 0 6 0,0 0-36 15,103-18-26 16,-77 10-24-31,1-2-5 0,-5 4-24 0,-2-2-7 0,-4 4-7 16,-3-1-3 15,-6 3 0-31,-5 1-6 0,-1-2-6 0,-1 0-45 0,0-7-82 16,0 2-145-16,0-2-379 31</inkml:trace>
  <inkml:trace contextRef="#ctx0" brushRef="#br0" timeOffset="45902.6251">20682 3238 202 0,'0'0'23'16,"0"0"-23"-16,0 0-50 0,0 0-12 16</inkml:trace>
  <inkml:trace contextRef="#ctx0" brushRef="#br0" timeOffset="46655.6686">20423 2761 464 0,'0'0'345'0,"0"0"-226"0,0 0-15 15,0 0 111 1,0 0-22-16,0 0-42 0,91 133-20 16,-73-92-31-16,-5-3-18 15,-1-5-47 1,-5-10 0-16,-3-4 6 0,-2-10-22 15,0-2-2-15,-2-5 11 16,0-2-1-16,0 0-1 16,0 0-8-16,0 0 9 15,0-4-13 1,0-12-14-16,0-7-18 0,0-1-1 15,0-2 0-15,0 1-2 16,4 3 5 0,15 1 0-16,0 10 4 0,6 0 3 0,0 7 8 31,1 4-6-31,1 0-5 0,-2 0 11 0,-6 12 1 15,-3 2 22 17,-5 2 25-32,-6-2-4 0,-3 3 31 0,-2 1 19 0,0 0-13 15,-5 4 3 1,-12 0-43-16,-3 3-22 15,-3 0-18-15,-1-1-37 0,0-3-89 16,-10 12-109 0,5-7-251-16,5-2-570 0</inkml:trace>
  <inkml:trace contextRef="#ctx0" brushRef="#br0" timeOffset="47397.7109">19608 4135 514 0,'0'0'245'0,"0"0"-47"16,0 0 36-1,0 0 8-15,0 0-80 0,0 0-49 16,0 0 11-16,-77-103-31 15,65 103 16-15,-2 0-45 0,5 0-54 16,0 19-10-16,3 4-4 31,2 6 4-31,0 0 0 0,4 2 11 0,0-3-11 16,0-2 0-1,8-7-12-15,5-2 11 0,3-5-12 16,3-4-22-16,2-3-15 16,-1-5-10-16,-1 0-9 15,0-5-5-15,-4-13 8 16,-1-2 25 15,-8-6 11-31,-1-2 6 0,-3 1 23 0,-2 4 1 0,0 5 1 0,0 3 13 47,0 8 10-47,0 3 19 0,0 4 1 0,0 0-6 0,5 0-38 0,14 0-22 47,8 5 22-47,9 7 2 0,8 2 14 0,5-4-16 0,24-7-89 0,-12-3-275 15,-8 0-700 1</inkml:trace>
  <inkml:trace contextRef="#ctx0" brushRef="#br0" timeOffset="48015.7463">20572 3404 157 0,'0'0'198'0,"0"0"-45"0,0 0 59 15,0 0 25 1,0 0-74-16,0 0 60 0,0 0-25 15,102 131-67-15,-86-97-28 32,-3-2 9-32,-3-4-24 0,-5-2-21 0,1-8-26 15,-4-6-18 1,0-4-12-16,-2-6 5 0,0-2-3 15,0 0 0-15,0 0-13 32,0-6-19-32,0-10-13 0,2-2-12 0,3 1 11 15,6 0-10-15,2 5 28 16,5 4 5-1,2 3-2-15,2 5-10 0,1 0 13 0,0 0 3 32,-6 3 5-32,-1 7 1 0,-3 0-22 0,-9 3 6 15,-2-2 16 1,-2 5 17-16,0 4 39 0,-6 3-31 15,-11 1 4-15,-6-1-28 32,-2-2-1-32,-2-5-68 0,-12-4-87 0,7-4-105 15,2-2-573-15</inkml:trace>
  <inkml:trace contextRef="#ctx0" brushRef="#br0" timeOffset="48751.7885">19986 4680 500 0,'0'0'298'0,"0"0"-90"0,0 0 13 15,0 0-2-15,-129-16-87 16,100 28-26-16,7 12-40 0,2 4 0 15,4 3-27-15,7-4-2 32,9-2-14-32,0-4-23 0,0-5-7 0,9-4 6 15,7-1-10 16,-1-5 4-31,4-5 7 0,-2-1-1 0,1 0-42 0,-1-7-26 16,-1-13-17-16,2-3-19 16,-4 1 4-1,-4-2 34-15,0 3 28 0,-6 8 27 16,3 5 12-1,-1 6-16-15,3 2-8 0,3 0 24 16,5 10 76-16,1 3-8 31,5 4 2-31,-2-1-22 0,2-4-29 0,-1 0-19 0,1-6-5 16,8-6-115 15,-7 0-206-31,-2 0-516 0</inkml:trace>
  <inkml:trace contextRef="#ctx0" brushRef="#br0" timeOffset="49111.8091">20499 4398 722 0,'0'0'402'0,"0"0"-184"15,0 0 37-15,0 0-86 16,0 0-106-16,0 0-28 0,0 0-12 16,-87 109-4-16,67-77-1 31,0-1-8-31,4-3-3 0,3-9 1 0,4-2-8 15,2-7 21 17,5-4-8-32,2-3-10 0,0-2-3 0,4 1-25 0,17 1 12 15,5-2 13 1,6-1 7-16,1 0 5 0,2 0 1 15,1 0-11-15,-3-1 8 32,-2-4-10-32,1-1-54 0,8 2-136 0,-8 0-205 31,-9 0-567-31</inkml:trace>
  <inkml:trace contextRef="#ctx0" brushRef="#br0" timeOffset="49738.8449">20922 4098 451 0,'0'0'535'0,"0"0"-413"32,0 0-54-32,0 0 130 0,0 0-32 0,0 0-32 15,34 121-39 1,-23-83-16-16,0-3-41 15,-2-2-13-15,-5-5-11 0,-1-8-12 16,-1-4 6-16,-2-6 1 16,0-4 4-16,0-4-4 0,0-2-6 31,0 0-3-31,-2 0-12 0,-1-6-10 0,3-11-24 15,0-4 7 1,0-1 26-16,16 0 13 0,4 1 0 16,2 7-2-16,2 3 1 31,1 5-14-31,-5 6 4 0,0 0 11 0,-4 0 5 15,-3 8 4-15,-4 8 13 16,-4 6 38-16,-5 4-11 16,0 2-10-16,-2 3-11 15,-15 0-5 1,-2-3 2-16,-6-1-12 0,1-9-13 15,1-6-43-15,-1-12-28 16,-13-7-106-16,9-18-167 0,-3-9-718 16</inkml:trace>
  <inkml:trace contextRef="#ctx0" brushRef="#br0" timeOffset="50222.8726">20946 2624 150 0,'0'0'713'16,"0"0"-591"-1,0 0 0-15,0 0 50 0,0 0 14 16,137 121-58 0,-116-72-12-16,-2 3-8 0,-9 9-62 15,-5 5-46-15,-5 31-63 31,-15-17-242-31,-8-9-340 0</inkml:trace>
  <inkml:trace contextRef="#ctx0" brushRef="#br0" timeOffset="50791.9052">19294 4189 506 0,'0'0'313'15,"0"0"-137"1,0 0 38-16,0 0-15 0,0 0-21 15,0 0-51-15,0 0-77 16,-94 46-11-16,101-14-15 0,17 4 0 16,10 0-13-16,1 1 14 15,2-6-24 1,4-3 12-16,0-6-13 0,21-12-67 15,-9-5-140-15,-4-5-414 32</inkml:trace>
  <inkml:trace contextRef="#ctx0" brushRef="#br0" timeOffset="51341.9366">21136 3266 704 0,'0'0'293'0,"0"0"-156"0,0 0 52 16,0 0-2 0,0 0-33-16,0 0-55 0,124 123-39 0,-108-77 13 15,-7 8-45 1,-9 6-28-16,0 4-17 0,-29 32-173 15,-7-16-213-15,-5-5-834 32</inkml:trace>
  <inkml:trace contextRef="#ctx0" brushRef="#br0" timeOffset="51851.9658">19536 4673 626 0,'0'0'362'15,"0"0"-237"1,0 0-20-16,0 0 85 0,24 109-69 15,-3-67-60-15,1-2-25 16,0 0-24 0,5-5-7-16,0-7-5 0,4-6-61 15,20-13-50-15,-6-6-91 16,-2-3-343-1</inkml:trace>
  <inkml:trace contextRef="#ctx0" brushRef="#br0" timeOffset="52605.0089">21453 3917 441 0,'0'0'273'0,"0"0"-100"0,0 0-14 0,0 0-3 16,0 0 4-16,0 0-50 31,129-3-14-31,-100 9-1 0,0 8 2 0,-2 6-35 16,-6 6-10-1,-6 8 10 1,-3 9 1-16,-5 4-22 0,-7 8-18 0,0 3-23 16,0 4-74-1,-32 26-118-15,1-16-316 0,-4-8-373 0</inkml:trace>
  <inkml:trace contextRef="#ctx0" brushRef="#br0" timeOffset="53922.0842">20969 5504 846 0,'0'0'324'16,"0"0"-171"-1,0 0-12-15,0 0 22 0,0 0-61 16,-69 135-23-16,67-83-9 31,2 4-22-31,0-5 6 0,2-4-6 0,13-7-17 16,1-8-22-16,4-6-9 15,2-3 0-15,5-8-10 16,4-7-46-16,23-8-103 0,-8 0-129 31,-5-8-313-31</inkml:trace>
  <inkml:trace contextRef="#ctx0" brushRef="#br0" timeOffset="54607.1232">21432 5503 838 0,'0'0'306'15,"0"0"-76"1,0 0 23-16,0 0-46 0,-129 21-56 15,102 3-64-15,5 9-26 16,5 0-15-16,3 7-10 0,7 1-5 16,5-2-15-1,2-6-10-15,0-2 0 16,4-6-12-16,10-3 0 0,1-6-2 15,4-5-8-15,-2-4-6 32,3-7-22-32,1 0-12 0,-2-4 25 0,4-18-18 15,-6-10-6-15,1-4-5 31,-5-7-11-31,-3-1 22 0,-8 0-11 0,-2 3 34 16,0 1 14 15,-2 8 12-31,-8 7 0 0,4 9 6 0,-1 6 7 0,5 6 25 16,0 4 44-1,2 0-23-15,0 0-17 0,0 6-41 0,0 13 8 16,6 8 23-16,10 3 13 31,-1 2-5-31,4-1-20 16,0-5-20-16,6-4 9 0,0-6-9 0,6-4-28 31,15-6-98-31,-3-4-194 0,-5-2-811 0</inkml:trace>
  <inkml:trace contextRef="#ctx0" brushRef="#br0" timeOffset="55725.1873">22747 5034 734 0,'0'0'258'0,"0"0"-139"16,0 0 128-16,25 105-14 15,-12-49-60 1,0 5-54-16,-4 0-23 0,0-2-23 31,-5-7-12-31,-4-6-39 0,0-9 0 0,0-6-7 16,0-7-2-16,-3-8 5 31,-4-6-1-31,-3-5-17 0,1-5 1 0,1 0-2 15,-1 0 1-15,4 0-12 16,0-13-17-16,5-5-1 16,0-4 2-16,0-6 18 15,14-2-8-15,6 0 18 16,4 0-7-16,5 2 7 0,3 3-1 15,-1 6-4-15,0 5 5 32,-2 3-1-32,-2 8-11 0,-5 3 12 0,-2 0-10 15,-2 0 9-15,-5 8-4 47,-1 8-1-47,-6 1 6 0,-1 6 21 0,-5 3 11 0,0 2 6 0,0 0 8 16,-13 3-3-1,-8-4-18-15,1-3-10 0,-4-1-1 16,-1-9-14-16,1-7-10 31,-3-5-85-31,2-2-18 0,-4-5-64 0,10-13-117 0,3 1-326 16</inkml:trace>
  <inkml:trace contextRef="#ctx0" brushRef="#br0" timeOffset="56370.2242">23311 5017 629 0,'0'0'257'0,"0"0"-146"0,0 0 28 0,0 0 44 15,0 0-56-15,0 0-21 16,0 0-33 0,122 62-4-16,-104-42 7 0,0 3-8 15,-2 4 13 1,-6 5-11-16,-3 3 8 0,-7 1 13 15,0 4-13-15,0-3-33 0,-4 4-4 32,-11-1-20-32,-8 3-21 0,-15 10-128 0,5-6-88 15,-3-9-368 1</inkml:trace>
  <inkml:trace contextRef="#ctx0" brushRef="#br0" timeOffset="57434.285">17711 6156 85 0,'0'0'762'16,"0"0"-574"-16,0 0-58 31,0 0 83-31,0 0-52 0,-133-96-2 0,106 82-33 15,2 6-6 1,4 2-19 0,-2 6 22-16,5 0-34 0,1 3-36 0,3 23-45 0,1 15-7 31,6 11-2-31,7 10 2 0,0 6 5 0,0-2 12 15,9-3-6 17,4-11-12-32,1-8 1 0,-1-11 7 0,1-8-8 0,1-7-14 15,1-6-69 16,1-8-94-31,1-4 9 0,2-9-68 0,0-42-60 0,-7 2-71 16,-3 1-233 0</inkml:trace>
  <inkml:trace contextRef="#ctx0" brushRef="#br0" timeOffset="57585.2933">17609 6259 276 0,'0'0'166'0,"0"0"-22"15,0 0 59-15,0 0-6 16,0 0-18-16,120 45-43 16,-93-38-23-16,-3-2-40 0,-1-5-12 15,-5 0-11-15,-5-5 15 31,-5-6-1-31,-2-3 11 0,-6 0-23 0,0 2-15 16,0 2-37 0,-14 0 0-16,-3 4-175 0,-4 2-378 0</inkml:trace>
  <inkml:trace contextRef="#ctx0" brushRef="#br0" timeOffset="57933.3136">17836 6156 358 0,'0'0'234'0,"0"0"-84"0,0 0 55 0,35 130-31 16,-29-96 18-16,-2-7-68 31,0-7-18-31,-1-10-31 0,-1-5-75 0,0-5 0 16,2 0-20 15,0-4 20-31,4-14 3 0,1-10 19 0,-3-7-16 0,0-6-5 16,4 1 9 15,1 2-9-31,0 10-1 0,5 8 0 0,-1 9-13 0,3 11 0 15,2 0 13 17,-2 17 11-32,0 11 21 0,-1 6-10 0,-1 2-22 0,-1 10-89 15,-3-10-178 1,-8-10-437-1</inkml:trace>
  <inkml:trace contextRef="#ctx0" brushRef="#br0" timeOffset="58085.3223">18137 6119 613 0,'0'0'242'0,"0"0"-62"0,0 0-39 0,0 0-65 15,125-50-37 1,-90 41-39-16,-8 3-90 0,-4 2-274 0</inkml:trace>
  <inkml:trace contextRef="#ctx0" brushRef="#br0" timeOffset="58336.3367">18122 5842 633 0,'0'0'255'0,"0"0"-96"31,0 0 41-31,40 139 49 0,-21-82-73 0,-3 2-52 16,-1 0-24-16,-1-6-65 31,-5-9 13-31,3-6-48 0,-4-9-26 0,5-7-136 16,-3-10-195-16,-2-10-345 0</inkml:trace>
  <inkml:trace contextRef="#ctx0" brushRef="#br0" timeOffset="58770.3615">18307 6052 487 0,'0'0'178'16,"0"0"-34"-16,0 0 31 31,0 0 6-31,35 112-42 0,-35-92-13 0,0-1 29 15,0-11-26-15,0 1-20 16,0-5-5-16,0-4-39 0,0 0-43 16,0 0-16-1,0 0-12 1,2-7-18-16,5-10-18 0,4-10 36 0,0-4 5 15,0-1-5-15,0 1 5 16,1 9 1-16,-6 7-2 16,3 7 1-16,1 8-13 15,0 0 0 1,1 4 5-16,5 15 2 0,-3 10 7 15,1 2 9-15,1-2-8 32,-1-8 9-32,-3-4-10 0,2-9-5 0,-1-4-5 15,-4-4 4-15,1 0 6 31,-2 0 1-31,-2-14-1 0,-3-4 1 16,-2-2-1-16,0-2 3 0,-7 0-3 0,-13 0-16 31,-4 0-51-15,-10-5-152-16,5 5-298 0,4 4-523 0</inkml:trace>
  <inkml:trace contextRef="#ctx0" brushRef="#br0" timeOffset="59100.3804">18571 5704 641 0,'0'0'193'15,"0"0"-28"-15,0 0 42 0,0 0 19 16,71 132-76-16,-50-84-41 31,-1-1-16-31,-3 1-9 0,4-4-13 0,-5-6-25 16,1-7-9-16,-3-9-22 31,-1-8-9-31,-2-4-3 0,-2-4-3 0,0-4 0 15,-3-2-6 17,5 0 0-32,1-6-12 0,3-32-84 0,-1 3-145 0,-5 2-595 0</inkml:trace>
  <inkml:trace contextRef="#ctx0" brushRef="#br0" timeOffset="59713.4154">19093 5650 766 0,'0'0'217'0,"0"0"-129"0,0 0 99 15,42 135-26 1,-22-71-33-16,1 6-34 0,0 6-14 15,2-2 30-15,-3-1 47 32,-1-11-55-32,-2-10-46 0,-5-10-6 0,0-8 9 15,-5-7-11 1,-3-9-10-16,-2-4-14 0,0-5-15 15,-2 0 3-15,0-4 4 16,0 2 2 0,0-3-6-16,0 0-12 0,0-2-3 0,-6-2-107 31,-7 0-145-31,-1 0-327 0</inkml:trace>
  <inkml:trace contextRef="#ctx0" brushRef="#br0" timeOffset="59923.4275">19084 6090 750 0,'0'0'261'15,"0"0"-132"-15,0 0 61 16,0 0-31-16,0 0-57 15,0 0-58-15,129-51-25 16,-104 44-19 0,6-5-89-16,-6 3-298 0,-6 1-523 0</inkml:trace>
  <inkml:trace contextRef="#ctx0" brushRef="#br0" timeOffset="60218.4443">19331 5586 517 0,'0'0'331'0,"0"0"-148"15,0 0 49-15,0 0-29 0,9 143-29 16,0-83-56-16,2 4-43 31,0-1-28-31,0-6-25 0,-1-8-22 0,0-11-31 16,1-14-219-1,-3-11-246-15,-4-10-278 0</inkml:trace>
  <inkml:trace contextRef="#ctx0" brushRef="#br0" timeOffset="60805.4779">19423 5952 510 0,'0'0'240'0,"0"0"-126"0,0 0 46 0,0 0 20 15,0 0-57 1,0 0-88-16,118 100-21 0,-101-100 1 15,-1 0 5-15,-3-14 6 32,-4-7 3-32,-4-1-1 0,-5-3-1 0,0-4-11 15,0 1 2-15,-5 0-2 31,-10 2-7-31,1 2-1 0,1 6-8 0,2 4-17 16,4 6-12 0,7 5-8-16,0 3-8 0,0 0-21 15,0 0 28-15,7 5 38 0,6 7 15 31,1 2 33-31,-3-1-2 0,2 2 1 0,1-3-7 16,-3 0-5 0,0-2-16-16,-2-2 0 0,0-2-18 15,-2-2 0-15,2-4 7 31,-3 0-7-31,1 0 6 0,-3 0 4 0,-2-14 7 16,0-2 10-16,-2-6-7 31,0 2-2-31,0 2-10 0,0 3-7 0,0 8-1 16,0 5-1-16,0 2-10 31,8 0-25-31,5 12 35 0,2 6 28 0,3 5-1 0,0 0-6 16,-1-3 1-1,2-4-8-15,-4-4-7 16,-1-6-6-16,-4-6-1 31,1 0 1-31,-3 0 0 0,0-6 18 0,-1-12-3 0,-3-5 0 16,-2-7-7 15,-2-1-9-31,0-15-25 0,-2 8-165 0,-11 6-373 0</inkml:trace>
  <inkml:trace contextRef="#ctx0" brushRef="#br0" timeOffset="63861.6527">21989 5122 363 0,'0'0'328'16,"0"0"-145"-16,0 0 40 15,0 0-3 1,0 0-53-16,0 0-71 0,0 0 19 0,-6 0-6 16,4 0-12-1,2 0-12-15,0 0 0 0,0 0-22 16,0 0-14-1,0 0-11-15,0 0-9 0,0 0-8 16,0 9-15-16,0 9 0 16,2 12 10-16,9 13 18 15,2 11-1-15,0 8-20 31,6 4-2-31,-2 2-4 0,0-2-7 0,1-1 1 16,1-8 17 15,-3 0-18-31,-3-9 0 0,0-2 6 0,-4-8-5 0,0-6-1 0,-3-6 8 47,1-5-7-47,-2-6 0 0,-1-5 5 0,-4-4 1 0,3-4-4 0,-3-2 4 31,0 0 2-31,0 0-7 0,0 0 17 0,0 0 2 16,0 0 0-16,0 0-12 15,0 0 3-15,0 0-6 16,0 0-5-16,0 0-2 16,0-4-11-16,0-19-61 15,0 0-175 1,0-2-348-16</inkml:trace>
  <inkml:trace contextRef="#ctx0" brushRef="#br0" timeOffset="66286.7914">22186 5034 121 0,'0'0'283'0,"0"0"-103"15,0 0 8-15,0 0 6 16,0 0-57-16,0 0-60 15,0 0-1-15,0 0-18 32,0 0-36-32,0 0-6 0,0 0-4 0,0 0-4 15,0 0-2 1,0 0 3-16,0 0 0 0,0 0 1 15,0 0-2-15,0 0 13 16,0 0-21-16,0 0 0 16,0 0 1-16,0 0 1 15,0 0-1-15,0 0 0 16,0 0 14-16,0 0-15 0,0 0-6 16,0 0 6-16,0 0 1 15,0 0 7-15,0 0-6 16,0 0-1-1,0 0 5-15,0 0-1 0,0 0-5 16,0 0-1 0,0 0 1-16,0 0 7 0,0 0 10 15,0 0 11-15,0 0 5 16,0 0-2-16,0 0-3 15,0 0-8-15,0 0-3 16,0 0-11-16,0 0-4 16,0 0-1-16,0 0 5 15,0 0-5-15,0 0-1 0,0 0 0 16,0 0 10-16,0 0-8 15,0 0-1 1,0 0 7-16,0 0-8 0,0 0 0 31,0 0 0-31,0 0-8 0,0 0 7 0,0 0-8 16,0 0 1-16,0 0 7 15,0 0-5-15,0 0 5 16,0 0 1-16,0 0 0 16,0 0 8-1,0 0-8-15,0 0 7 0,0 0-6 16,0 0 5-16,0 0-6 15,0 0 1 1,0 0 0-16,0 0-1 0,0 0 0 16,0 0 0-16,0 0 1 15,0 0 8-15,0 0-8 0,0 0-1 16,0 0 0-1,0 0 5-15,0 0-5 0,0 0 0 16,0 0-1-16,0 0 0 16,0 0-1-16,0 0-4 15,0 0-10-15,0 0-45 16,0 0-22-16,0 0 43 15,0 7-168-15,0 0-370 0</inkml:trace>
  <inkml:trace contextRef="#ctx0" brushRef="#br0" timeOffset="67729.874">22212 5078 162 0,'0'0'334'0,"0"0"-159"15,0 0-22-15,0 0 39 0,0 0-30 16,0 0-59-16,0 0-48 31,-15-11-7-31,15 22-48 0,15 14 0 0,5 17 66 16,5 12 12-16,0 14-2 31,-2 9-5-31,-2 2-21 0,-1 1 5 15,-3-9-20-15,-3-6 11 32,-1-13-21-32,-4-7-3 0,-2-8-6 0,-2-7-3 15,-1-5-13 16,-2-8-20-31,-2-1-130 0,0-8-200 0,0-4-513 0</inkml:trace>
  <inkml:trace contextRef="#ctx0" brushRef="#br0" timeOffset="69748.9894">22417 6372 798 0,'0'0'340'0,"0"0"-271"0,0 0-1 16,0 0 60-16,0 0 45 31,0 0-63-31,0 0-22 0,67 100-12 0,-59-71-23 15,-2-1 2 1,-6 0-3-16,0 0-9 0,0 2-1 16,-19 2-10-16,-3-4-7 31,-2 0-3-31,-3-6-6 0,0-4-2 0,1-8 9 15,-1-2-3 1,2-6-19-16,0-2-1 0,2 0 2 16,2 0-2-16,6 0-13 31,1-14-15-31,8-4-8 0,1-8-1 0,5-6 12 0,0-6 2 15,0-5-2 17,0 2 11-32,0-3 12 0,5 2-5 31,-3 2 7-16,-2 4 12-15,0 1-12 0,0 5 8 0,0 4-7 0,0 2-1 0,0 6 1 0,0 2 5 16,-4 2-5 0,-5 2 10-16,-3 2-3 0,-1 2-2 15,-3 0-1-15,-1 2-4 31,-4 0-1-31,-1 3 2 0,3 3-2 0,0 0 11 16,8 0 11-16,2 0 4 31,7 0-8-31,2 0-18 0,0 15-9 0,14 7-19 0,15 10 28 31,10 8 3-31,8 5-2 0,4 0 10 0,1 4 7 16,-2-3 3-16,2 0-5 31,-5-2-4-31,-3-9-3 16,-4-4-8-16,-3-7 10 0,-6-5-5 0,-7-10-6 31,-6 0 0-31,-7-7 0 0,-4-2 0 0,-3 0-1 16,-4 0-102-16,0-11-118 0,0-5-399 31</inkml:trace>
  <inkml:trace contextRef="#ctx0" brushRef="#br0" timeOffset="73210.1874">22760 7044 48 0,'0'0'173'16,"0"0"-13"-1,0 0 16-15,0 0 46 0,0 0-18 16,0 0-17 0,0 0-24-16,-2 0-19 0,2 3-28 15,0 4-15-15,0 5-30 16,0 8-20-16,-4 7-14 15,-1 2-3-15,-1 7-11 16,-2 3-5 0,-5-1-7-16,1-1 5 0,-7 0 2 15,-3-3 3 16,-1-4-2-31,-1-4 10 0,-2-4-18 0,1-2 7 0,0-7-6 0,4-4-5 16,-2-4 2 0,0-5-9-1,1 0-11-15,5-9-19 0,3-13-9 0,9-4-6 16,5-6 21-1,5-4 17-15,24-3-8 0,6-2 12 16,6-1 3-16,-1 1 0 16,-5 5 0 15,-1 4-1-31,-10 6 0 0,-4 2 1 0,-4 6 1 0,-6 4 0 15,-6 4 5 1,-2 2 12 0,-2 0-18-16,0 0 13 0,-2 1-4 0,-14-3 10 0,1-1-19 31,-6-1-1-16,-3 2 0-15,-5 0-8 0,-1 0 2 0,1 2-7 0,6 4 4 32,2 4 10-32,5 0 0 0,5 8 0 0,7 13-2 15,4 13-8-15,0 5 0 16,2 7 10-1,20 0 0-15,10 3 14 0,1-5 5 16,3-7-4-16,-4-3 10 31,0-7-1-31,-3-10-10 16,-2-2-13-16,-4-5 13 0,-2-6-14 0,2-2-20 0,0-2-40 31,10 0-126-31,-6 0-179 0,-6-2-277 0</inkml:trace>
  <inkml:trace contextRef="#ctx0" brushRef="#br0" timeOffset="73973.2311">23152 6994 816 0,'0'0'250'16,"0"0"-172"-16,0 0 49 15,0 0-12-15,0 0-12 16,-18 112-30-16,7-71-41 15,-2-3 14 1,0-2 18-16,-6-4 23 0,-1-6-13 16,1-6-17-16,-4-4 3 15,1-3-17 1,0-6-8-16,-1-6-10 0,6-1-16 15,1 0-9 1,7 0-9-16,7 0-23 0,2-17-28 16,0-11 12-16,9-8 21 15,9-8-20-15,0-7 11 0,4 0-2 16,0-2 22-16,-4 1 16 31,-2 4-15-31,-5 3 15 0,-7 6 1 0,-2 3 0 16,-2 6 0-16,0-1 9 31,-11 5-9-31,-7 0 4 15,-1 6-5-15,-4 3-14 0,3 6 5 0,5 5 9 32,-2 3 1-32,5 3-1 0,-1 0 0 0,-3 0 6 15,3 0-6-15,-1 3 0 31,3 3 1-31,-1 3 0 0,8-4 5 0,2 3-6 16,2 4-1-16,0 4-15 31,4 4-1-31,16 7 7 0,5 3 9 0,4 4-8 0,7 3 9 16,-1 7 15-16,5 2 4 31,-2 2-2-31,0 0 2 0,-5-8 6 0,-1-4 2 16,-3-7-26-1,-2-7 0 1,-3-4 0-16,-2-4 6 0,-2-3 1 0,-7-5 0 15,-1-5-7 1,-6-1 8-16,-1 0-9 0,-5-3-33 16,0-13-134-16,0-4-388 46</inkml:trace>
  <inkml:trace contextRef="#ctx0" brushRef="#br0" timeOffset="76656.3845">22965 7654 914 0,'0'0'296'0,"0"0"-208"0,0 0 72 0,0 0 6 15,0 0-98-15,0 0-47 16,0 0-21-16,5 0-50 15,-1 9-168-15,-2 8-179 32,-2-1-585-32</inkml:trace>
  <inkml:trace contextRef="#ctx0" brushRef="#br0" timeOffset="76790.3921">23034 7908 127 0,'0'0'228'16,"0"0"-188"-16,0 0-40 0,0 0-142 0</inkml:trace>
  <inkml:trace contextRef="#ctx0" brushRef="#br0" timeOffset="76953.4014">23034 7908 365 0,'36'71'156'0,"-36"-69"-156"0,0-1-23 16,0 3-218-16</inkml:trace>
  <inkml:trace contextRef="#ctx0" brushRef="#br0" timeOffset="77084.409">23148 8103 428 0,'0'0'249'0,"0"0"-151"0,0 0 8 16,0 0-50-16,0 0-56 15,0 0-58-15,0 0-213 0</inkml:trace>
  <inkml:trace contextRef="#ctx0" brushRef="#br0" timeOffset="77254.4187">23230 8274 100 0,'0'0'72'15,"0"0"-72"-15</inkml:trace>
  <inkml:trace contextRef="#ctx0" brushRef="#br0" timeOffset="80558.6077">21339 6481 515 0,'0'0'243'0,"0"0"-34"15,0 0-22-15,0 0 10 32,0 0-49-32,0 0-16 0,0 0-14 0,-110 42-43 15,97-31-21 1,2 3-9-1,2 7-26-15,2 5-3 0,5 7-14 0,2 6 10 32,0 5-4-32,2 2-7 0,12-1 11 0,-1-5-12 15,3-4 2 1,-1-8-1-16,-2-4 0 15,6-4 4-15,-1-3-5 0,1-2-8 32,8-5-63-32,22-5-74 0,-5-3-147 0,0-2-275 0</inkml:trace>
  <inkml:trace contextRef="#ctx0" brushRef="#br0" timeOffset="81492.6611">23614 5959 160 0,'0'0'608'0,"0"0"-486"16,0 0-5-1,0 0 39-15,0 0 3 0,0 0-18 32,0 0-60-32,102 14 14 0,-84 5-21 0,-1 5 4 15,-5 7-8 1,-3 6-9-16,-7 2-33 0,-2 5-9 15,-2 25-19-15,-19-13-152 16,0-4-441 0</inkml:trace>
  <inkml:trace contextRef="#ctx0" brushRef="#br0" timeOffset="82232.7034">21509 7503 844 0,'0'0'268'16,"0"0"-157"-16,0 0 18 16,0 0 10-16,-10 104 1 15,10-67-61 1,0-5-11-16,2-2-40 0,10-6-16 15,1-1-11-15,9-6-1 16,7-1-80 0,36-12-118-16,-7-4-150 0,2 0-299 0</inkml:trace>
  <inkml:trace contextRef="#ctx0" brushRef="#br0" timeOffset="82842.7384">23888 6806 459 0,'0'0'361'0,"0"0"-250"0,0 0-14 16,0 0 100-16,0 0-3 15,0 0-40-15,0 0-32 0,113 111-36 16,-97-84-21-16,-5-1-7 31,-4 1-24-31,-3-2-15 0,-4 6 6 0,0 0-25 16,0 7-13-16,-35 25-150 15,-2-10-172 1,0-3-469-16</inkml:trace>
  <inkml:trace contextRef="#ctx0" brushRef="#br0" timeOffset="85424.8861">17370 10925 973 0,'0'0'311'15,"0"0"-193"1,0 0 1-16,-6 139 41 0,6-82-17 16,0 4-56-16,0-2-30 31,9-7-19-31,4-6-15 0,0-9-15 0,4-5-8 0,4-8-21 31,6-9-107-31,16-11-125 0,-8-4-235 0,-1 0-236 0</inkml:trace>
  <inkml:trace contextRef="#ctx0" brushRef="#br0" timeOffset="85929.9145">17903 10856 743 0,'0'0'348'0,"0"0"-148"31,0 0 37-31,0 0-16 0,0 0-91 0,-118 56-51 16,98-18-37 0,2 6-3-16,7 5 0 0,2-1 19 15,7-4-32-15,2-8-15 16,0-8-11-1,0-8-11-15,11-6 3 0,5-6-15 16,-1-4 3-16,3-4-5 16,-3 0 1-1,4-6 12-15,-4-12-5 0,-1-6-5 16,-3-4-10-1,-5-6 1-15,-2-4 2 0,-4 0 5 16,0-2 16-16,0 2-7 16,-2 1 15-1,-11 5 0-15,1 9 0 0,2 6 1 0,5 7 4 31,1 8 5-31,4 2 6 0,0 0 31 0,0 10-45 16,0 14 0-16,9 10 14 16,5 9 9-1,3-2-9-15,5-2 3 0,1-6-19 16,3-3-10-16,3-13-21 31,2-3-76-31,12-12-113 0,-10-2-145 0,-6 0-385 0</inkml:trace>
  <inkml:trace contextRef="#ctx0" brushRef="#br0" timeOffset="86292.9357">18097 10699 728 0,'0'0'409'0,"0"0"-212"16,0 0-10-16,0 0 29 0,9 141-52 15,4-78-72 16,3 1-17-31,-3-6-9 0,1-7-31 0,-5-8-24 0,1-11 5 16,0-8-16 0,-4-10-16-16,1-6-45 0,-3-4-63 15,3-4-118-15,-2-19-148 16,-3-4 8-1</inkml:trace>
  <inkml:trace contextRef="#ctx0" brushRef="#br0" timeOffset="86532.9494">18231 10680 780 0,'0'0'284'0,"0"0"-145"0,0 0 108 15,0 0-41-15,47 109-36 16,-32-70-91-1,1-1-2-15,-3-1-32 0,-2-8-21 16,0-7-18-16,-4-4-6 16,-2-6 0-16,3-2-12 15,-1-3-87-15,-2-4-151 16,-3-3-335-1</inkml:trace>
  <inkml:trace contextRef="#ctx0" brushRef="#br0" timeOffset="86975.9748">18356 10485 711 0,'0'0'217'16,"0"0"-18"15,0 0 40-31,82 108-15 0,-65-68-64 0,-1 1-69 0,-5 1-25 16,-4-5-25-16,-2-3-13 31,-5-7-11-31,0-9 8 0,0-6-11 0,0-6 0 15,0-6-1-15,0 0-13 16,0 0 0-16,0-11-14 0,0-14-13 16,0-2 6-16,2-3-2 15,13 5-1 16,3 5 14-31,2 7 8 0,2 4-9 0,0 5 0 0,-1 4 0 16,-1 0-11 15,-6 2 1-31,-4 16 21 0,-5 4 31 0,-5 6 42 0,0 6-20 16,0 4-17-16,-18 2-15 15,-2-4-6 1,-2-6-9-16,2-10-6 0,0-10-68 16,1-10-46-1,-2-6-108-15,5-15-305 0,5-6-337 0</inkml:trace>
  <inkml:trace contextRef="#ctx0" brushRef="#br0" timeOffset="87320.9944">18819 10469 705 0,'0'0'330'0,"0"0"-141"0,0 0 21 16,0 0-63-16,0 0-57 31,14 124-4-31,-2-71-23 0,1 1-26 0,-1-3-11 16,1-3-5-1,-1-10-21-15,-3-9 0 0,-1-6-48 16,-1-12-73-16,-2-11-44 15,-1 0-147-15,-4-18-270 0</inkml:trace>
  <inkml:trace contextRef="#ctx0" brushRef="#br0" timeOffset="87572.0089">18883 10413 350 0,'0'0'407'0,"0"0"-264"15,0 0 68-15,0 0 38 16,0 0-45-16,50 137-57 31,-35-87-10-31,1 0-34 0,-1-4-34 0,-1-6-20 16,-1-6-11-1,-2-5-23-15,-2-8-15 0,0-4-6 16,-1-5-50-16,2-3-57 31,3-7-172-31,-1-2-212 0,-4 0-277 0</inkml:trace>
  <inkml:trace contextRef="#ctx0" brushRef="#br0" timeOffset="87911.0283">19224 10424 552 0,'0'0'353'16,"0"0"-104"0,0 0 26-16,0 0-91 0,0 0-75 15,0 0-10-15,-31 109-20 0,31-73-14 31,0-2-20-31,0-4-25 0,0-4-11 0,7-7-3 16,2-5 0 0,-1-5-6-1,3-3-7-15,1-4 6 0,3-2-10 0,3 0 4 16,3 0 7-1,0-13-69-15,11-17-77 0,-8 1-117 16,-2 4-364-16</inkml:trace>
  <inkml:trace contextRef="#ctx0" brushRef="#br0" timeOffset="88992.0901">19505 10232 687 0,'0'0'513'0,"0"0"-321"16,0 0-35-1,0 0 42-15,0 0-82 0,0 0-19 16,38 149-17-16,-18-93-17 16,0-4-18-1,-2-2-19-15,-3-6-16 0,-1-8-3 16,-3-6-8-16,-4-10-11 15,-1-7-42-15,-5-7-51 16,2-6-111-16,-3-6-100 16,0-17-63-1,0-4-8-15</inkml:trace>
  <inkml:trace contextRef="#ctx0" brushRef="#br0" timeOffset="89235.104">19632 10247 124 0,'0'0'403'0,"0"0"-177"0,0 0-44 16,0 0 2-16,0 0-42 15,0 0-44 1,0 0 81-16,34 56 0 0,-15-14-43 16,-1 6-41-16,0 4-13 15,-2-4-25-15,-5-4 2 0,0-7-29 16,-2-10-11-16,-3-6-13 31,1-7-6-31,0-4-25 0,4-6-80 0,7-4-94 16,-3-1-160-1,-3-16-428-15</inkml:trace>
  <inkml:trace contextRef="#ctx0" brushRef="#br0" timeOffset="89791.1358">19953 10221 544 0,'0'0'306'0,"0"0"-95"15,0 0-3 1,0 0-24-16,0 0-47 0,0 0-28 15,-73 111-40-15,67-72-9 32,6-1-3-32,0-6-15 0,0-4-30 0,6-8-2 15,5-6-10 1,-3-8 0-16,2-2-10 0,-2-4 3 15,-1 0 5-15,-1-7 2 16,4-14 1-16,-4-9 17 16,-1-4-1-16,-1-6-17 15,-2-4-31 1,-2 1-17-16,0 0-1 0,0 0-18 0,-6 3 25 15,-7 3 23 17,-3 0 18-32,0 3-2 0,1 4-9 0,-2 4 12 0,9 6 0 15,-1 8 10-15,7 3-10 31,0 8 12-31,2 1 21 0,0 0-8 0,0 8-15 16,8 15 28 15,13 6 18-31,0 5-24 0,6 6 11 0,2 1-10 0,0-6-5 16,-2-3-19 15,2-5 1-31,-4-5-9 0,2-8-1 0,0-2-14 0,-1-7-86 16,12-5-106-1,-7 0-65-15,-7 0-107 0</inkml:trace>
  <inkml:trace contextRef="#ctx0" brushRef="#br0" timeOffset="90142.1559">20078 9850 909 0,'0'0'211'16,"0"0"-153"-16,0 0 124 15,0 0 38-15,0 0-76 32,0 0-33-32,124 113-16 0,-97-75-7 0,-4 10-3 15,-6 2-4 1,-5 5-23-16,-8 6-23 0,-4 3-35 15,0 6-4-15,-20 32-137 16,-7-18-121 0,-4-7-418-16</inkml:trace>
  <inkml:trace contextRef="#ctx0" brushRef="#br0" timeOffset="91731.2464">18184 10533 137 0,'0'0'416'16,"0"0"-221"-16,0 0 2 15,0 0 12-15,0 0-44 32,0 0-58-32,0 0-43 0,-13 0-23 0,13 0-2 15,0 0-6 1,0 6 4-16,0 6 17 0,0 2 7 15,8 4-23-15,2 2-16 16,-2 3-2 0,3 4-4-16,1 4-14 0,1 3 13 15,-2 1-6 1,2 5-8-16,-2 1-1 0,1-1 5 0,-1 3-4 15,-1-6 12 17,2-1-12-32,-1-2 7 0,0-10-8 0,-2-1 2 0,0-3-2 15,0-4 2 16,-2-4-2-31,0 1 0 0,-3 0-25 0,2 6-140 0,-3-4-200 16,-1-3-461-16</inkml:trace>
  <inkml:trace contextRef="#ctx0" brushRef="#br0" timeOffset="92676.3008">18014 10663 271 0,'0'0'188'16,"0"0"-41"-16,0 0 26 15,0 0-18 1,0 0-64-16,0 0-36 0,0 0-16 16,0 0-4-16,0-1-6 0,0 1 10 31,0 0 13-31,0 0 16 0,0 0-7 0,0 0-35 15,0 12-16 1,11 10-10-16,7 12 15 0,3 6 1 16,8 30-16-16,-5-7-199 15,-6-9-508 1</inkml:trace>
  <inkml:trace contextRef="#ctx0" brushRef="#br0" timeOffset="96062.4944">18719 10391 386 0,'0'0'289'16,"0"0"-155"-16,0 0 21 0,0 0 4 16,0 0-55-16,0 0-48 31,0 0 18-31,6 12-3 0,6-2-21 15,3 2-34-15,3 12-16 16,-6-4-225-16,0 2-665 0</inkml:trace>
  <inkml:trace contextRef="#ctx0" brushRef="#br0" timeOffset="110722.333">9701 7171 430 0,'0'0'411'16,"0"0"-285"-16,0 0-66 15,0 0 79-15,0 0 0 32,0 0-65-32,29 0-30 0,-12 0-14 0,4 0-5 15,6 0-5-15,2 1-10 16,3 8 5-1,5-2-6-15,-1 5-1 0,0 1-8 16,-3-1-27-16,-2 1-126 31,0 0-103-31,-8-3-131 0,-10-4-180 0</inkml:trace>
  <inkml:trace contextRef="#ctx0" brushRef="#br0" timeOffset="110932.345">10007 7066 439 0,'0'0'319'15,"0"0"-143"-15,0 0-4 16,0 0-23-16,0 0-46 16,0 0-40-1,0 116-31-15,0-65-21 0,4 19-11 0,5-12-138 16,-2-12-254-16</inkml:trace>
  <inkml:trace contextRef="#ctx0" brushRef="#br0" timeOffset="112132.4134">12774 7163 532 0,'0'0'136'0,"0"0"-80"31,0 0 42-31,0 0 45 0,0 0-33 0,129 37-64 16,-100-26-2-1,-2-4-27-15,0 2-5 0,-2-3-4 0,-4-3-6 16,4 2-2 0,-3-4-81-1,-4-1-123-15,-7 0-203 0</inkml:trace>
  <inkml:trace contextRef="#ctx0" brushRef="#br0" timeOffset="112330.425">12999 7127 485 0,'0'0'272'0,"0"0"-90"0,0 0-13 0,0 0-43 15,0 0-83-15,0 0-43 0,-49 138-82 16,40-92-437-1</inkml:trace>
  <inkml:trace contextRef="#ctx0" brushRef="#br0" timeOffset="118599.7835">23734 4616 510 0,'0'0'348'16,"0"0"-216"-16,0 0-17 15,0 0 113 1,0 0-45-16,0 0-71 0,0 0-18 15,-2 0 7-15,2 0-23 32,0 0-17-32,0 0-11 0,0 0-12 0,0 0 0 0,0 0-10 15,0 0-4 1,0 0-9-16,0 0 1 0,-2 0-3 15,2 0 2-15,0 0 22 32,-2 0 13-32,2 0-1 0,-2 0 3 0,2 0-11 15,-4 0-17 1,2 0-11-16,-2-2-13 0,-5-3-12 15,1-4-60-15,-4-1 23 32,3-1-15-32,0 2 11 0,2 0 18 0,3 4 20 0,2 1 7 31,0 2 8-31,2 0 0 0,0 2 0 0,0 0 1 15,0 0-1 1,0 0 1 0,0 0 9-16,0 0-10 0,0 0-7 0,0 0-21 31,2 12-10-31,14 7 38 0,3 16 22 0,8 11 12 15,1 11 8 1,6 12-2-16,-2 9-29 0,1 9-1 16,-2 3 37-16,0 4-46 31,-2-1 26-31,-2-5-27 0,-4-4 9 0,-3-10 17 15,-3-6 3 17,2-6 2-32,-2-3-25 0,1-5 17 0,5-4 0 0,-3 0-23 15,4 0 0 16,1 0 1-31,-1-1 6 0,-2-4-7 0,-2-2 1 0,-2-5-1 0,-2-2 0 16,-3-3 1 0,-2 0 5-1,-2-1-5-15,-3-2 12 0,0-2 23 0,-2 2-5 16,2-2-14-1,1 2-11 1,-1 1 3-16,4-2 0 0,-1 0-9 0,1 1 0 16,4 0-6 15,-3 4 6-31,0 0 0 0,0 2 0 0,0 0 0 0,1 0 0 15,-3 1 9 17,-1-4-9-32,3 0 2 0,-1-4-1 0,-2-2 6 0,0-3-7 0,1-1 0 46,-1-6 0-46,-1-1 0 0,-1 1 0 0,4-3 1 0,-4 5 0 0,3 1 0 16,-1 2 0 0,4 3-1-16,-3-1 0 0,2 2 1 15,-2-5 0-15,-2-1-1 16,-3-1 1-1,0-4-1-15,-2-1 0 0,-2-2 11 16,0 1-6-16,0-3-4 16,0-1 0-1,0-1 0-15,0 3-1 16,0-3 0-16,0 0-1 0,0 0 2 0,0-2-2 31,0-3 2-31,0 4-1 16,0-1 12-16,0 0 0 0,-10 6 4 0,-11 0-10 31,-6 4 4-31,-8 2-10 15,-3 2-12-15,-4-2 10 0,2 3-9 0,2-6 9 32,0 3 2-32,3-1 1 15,-1-3-1-15,0 1 0 0,0-1 1 0,-1 1 0 16,-7-1 7-1,-6 0 1-15,-8 1-3 16,-4 3 1-16,-5 0-7 0,3 1-1 31,-1 0 1-15,5 0 0-16,4-1 14 0,1 0-14 0,6-2 0 0,-1 0 0 0,1-2 6 31,0-3-6-31,-4 2-7 0,1-1 7 0,-1 1 1 16,2-2 0-16,1 1-1 31,2 2-2-31,1 0-13 0,0 3 9 0,0 1 5 15,1-3 0-15,-4-1 1 32,-1 3 0-32,-2-5-14 0,-5-2 3 0,-2 0-8 0,0-5 17 31,-3 3-2-31,1 1-4 0,-1-1 7 0,3 2-7 15,-4 2 7-15,1-1 1 32,-3 1-34-32,3 1 22 0,1-3-11 0,0 0 23 15,4 0-7 16,2-3-9-31,4 2 6 0,4-3 9 0,-2-2-4 0,6 0 4 16,1-2 1 15,6-2 0-31,5 0-1 0,3 0-15 0,7 0 7 0,5 0-1 16,0 0 9-1,7-4-5-15,-1 0 6 0,8 0-1 16,1 2 0-16,-1 0 0 0,3 2 0 31,0-2-11-31,-2 2 6 0,2-2 12 0,-4-5-6 16,-3 0 0 15,-1-5-16-31,-6-6 16 0,1-2-10 0,-3-2 9 0,-1-3-1 16,-4-3 2-16,-2 1-1 31,1-3-1-31,3-4 1 0,-4-1-9 0,1-5 10 15,-2-1-6-15,1-10 6 32,1-3-7-32,-3-5-8 0,3-5 15 0,-2-6 7 0,-1-1-7 15,0-4 0 1,1-1-12-16,2 2 12 0,0-5 11 15,-1 2-11-15,6 0 1 32,1 0 0-32,3 7-1 0,0 2 0 0,5 2 1 15,0 5-1-15,-2-2 0 31,4 2 0-31,1 1-1 0,1 2-1 0,2 2-6 16,0 0 7 15,-1 4 0-31,3 3 1 0,-3 4-1 0,3-1 0 0,-1 2 0 16,-1-1 0 15,-3 1 1-31,0-2-1 0,-1 0 1 0,-1 2 0 0,-1-2 0 0,-2 2 0 16,-2-5 1-1,5 3-1-15,-3-4 0 0,1 2-1 16,5-2 0-16,0 2 0 31,0 0 0-31,-2 2-13 0,2 1 13 0,0 4-1 16,-1 0-11-16,-1 6 1 31,2 1-1-31,-2 9-2 0,1 6 9 0,4 10 6 15,1 5 0 17,0 3 0-32,0 1 0 0,0 0 0 0,0 0-1 0,0 0-20 15,0 0 8-15,0 0 12 16,0 0 0-16,0 0 0 15,0 0-5-15,0 0 4 0,0 0-14 16,0 0-5-16,0 0-7 16,6 0-6-16,17-3 21 15,6-3 13-15,6-2 0 16,6-2-1 15,1-2 1-31,5-2 0 0,2-2 0 16,5-2 1-16,4-2-1 0,4 0 0 0,0-1 0 31,5 2 13-31,-2 3-4 0,-3-1 6 0,0 3-9 15,-3 0 4 17,3 2-1-32,-4 0 0 0,2-2-8 0,-2 3 0 0,0-2 10 0,-1 1-4 31,-1 0-7-31,0 1 1 15,-2-2 0-15,1 1-1 0,4 0 2 0,-2 1-1 32,-3 0 1-32,3 1-2 0,-7 0 1 0,-6 2 0 15,-2-3 0-15,-3 2 5 31,-4-1-5-31,-4 2-1 0,3 0 1 0,-3 2 0 16,0 2-1 15,0-2 0-31,0 2 0 0,3 2 1 0,-3-2-1 0,2 0 0 16,0 0 0 15,1 0 0-31,1 0 0 0,0-1-1 0,-2 2 0 0,-2-1 1 0,-2-1 0 47,0 2 1-47,-3-1-1 0,1 1 0 0,0 2 0 0,-3 1 0 0,1-3 0 15,0 3 0 1,-1-1 1-16,-2-2 5 0,-1 3-6 16,-4-1 1-16,1-1-1 31,-5 2 0-31,1-3-1 0,-5 3 1 15,1 0 0-15,0 0 1 0,3 0-1 16,1 0 1 0,1 0-1-16,3 0 1 0,2 0-1 0,0 0 0 15,-2 0 0 16,-1 0 0-31,0-1 0 16,-7 1 0-16,-1-3 1 0,-3 3 0 0,0 0 0 0,-6 0-1 31,2 0 7-31,-2 0-5 0,0 0 5 0,0 0-1 16,0 0-5-16,0 0 4 15,2 0-5-15,2 0-11 16,3 0 11-16,-1-1-1 16,4 1 1 15,-4 0 0-31,-1 0-10 0,-1 0 4 0,-4 0-5 0,1 0 11 15,-1 0-1 1,3 0-5-16,-3 0 6 0,0 0 0 0,2 0 0 16,-2 0-1-16,0 0 1 15,0 0 2-15,0 0-2 16,0 0-48-16,-17 5-245 15,-12 12-1088-15</inkml:trace>
  <inkml:trace contextRef="#ctx0" brushRef="#br0" timeOffset="120971.9192">19719 6382 576 0,'0'0'312'0,"0"0"-146"15,0 0 14-15,0 0 71 32,0 0-42-32,0 0-96 0,0 0-49 0,-26-19-11 0,26 30-43 31,0 13-1-31,10 13 0 0,3 3 8 15,1 0-3-15,-1-4-13 16,-4-3-2-16,0-10 2 0,-4-2-1 16,-1-8 18-16,-2-1-17 31,-2-4 3-31,0-2-3 0,0-1-1 0,0-5 0 15,0 1 8 1,0-1 13-16,0 0-18 0,0 0-1 16,0 0-2-16,0 0 22 31,0 0-12-31,0 0-10 0,0 0-15 0,0 0 14 15,0 0-6 1,2 0-6-16,3 0-5 0,2 0 7 0,8 0 11 16,4 0 0 15,4 0 1-31,4 0 0 0,4-4 0 0,6 1-1 0,-4-4 1 15,5-1-1 17,-3 2 0-32,2-3 1 0,2 1-7 0,-1-1 13 0,0 1-5 46,-3-2-2-46,5 0 1 0,1-2 2 0,-1 2-2 0,0-2 0 0,0 2 6 16,-4 2-6 15,-5 0-1-31,-6 2 0 0,-2 0 1 0,-2 2-1 0,-6-2 0 16,1 2-3 15,-3 0 3-31,-3 0 1 0,-4-1 0 0,-4 4 0 0,-2 1 6 16,0 0 8-16,0-2 1 0,0 2 8 31,0-3-1-31,-13 1-23 0,-5-3-82 0,-2 5-238 15</inkml:trace>
  <inkml:trace contextRef="#ctx0" brushRef="#br0" timeOffset="121762.9644">19750 6228 332 0,'0'0'186'16,"0"0"-115"0,0 0-45-16,0 0 13 0,0 0 0 15,0 0 8-15,0 0 8 16,-34 0 52-1,32 0 59-15,-1 0-40 0,3 14-22 16,-1 5-38-16,1 12-14 31,0 4 28-31,-2 5 0 0,0 0-12 0,-1 0 2 16,-1-6-7-1,0-4-8-15,-4-5-8 0,4-2-6 0,0-7-26 16,-1-5 0-16,3-2-1 31,0-5-8-31,0-4 4 0,2 0-10 0,0 0-1 16,-2 0-11-16,2 0-13 31,-2-8 8-31,-4-12-51 0,3-9 1 0,3-2 25 16,0-3 23-16,0 1-8 15,0 3 17 1,0 7-3-16,0 2 12 0,6 5 1 15,-1 6-10-15,-1 2 1 32,3 6 3-32,-1 2 6 0,6 0 11 0,1 0 6 0,5 0 15 15,4 10-11 16,16 28-21-31,-7-3-38 0,-7-2-502 0</inkml:trace>
</inkml:ink>
</file>

<file path=ppt/ink/ink5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cm"/>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cm"/>
          <inkml:channelProperty channel="T" name="resolution" value="1" units="1/dev"/>
        </inkml:channelProperties>
      </inkml:inkSource>
      <inkml:timestamp xml:id="ts0" timeString="2022-12-05T07:19:31.507"/>
    </inkml:context>
    <inkml:brush xml:id="br0">
      <inkml:brushProperty name="width" value="0.05292" units="cm"/>
      <inkml:brushProperty name="height" value="0.05292" units="cm"/>
      <inkml:brushProperty name="color" value="#FF0000"/>
    </inkml:brush>
  </inkml:definitions>
  <inkml:trace contextRef="#ctx0" brushRef="#br0">15822 14794 568 0,'0'0'205'0,"0"0"-124"16,0 0 68 0,0 0-19-16,0 0-39 0,0 0-11 15,-29 0-34-15,29 0-23 16,0 3-18-16,0-2-5 15,9 3 0-15,15 1 3 32,14-1 17-32,14 0 10 0,17-3 18 0,36-1 10 31,33 0-4-31,42 0 23 0,12-1-36 0,-5-7-13 15,-38 3-5 1,-45 0-15-16,-25 2 0 0,-13-2 3 16,11-4-11-16,6 0 0 31,9-4 6-31,-5 2-5 0,-8 0-1 0,-13 4 31 0,-10-1-20 15,-12 1 8-15,-10 4-13 32,-1 3-6-32,-10 0-61 0,-13 0-311 15</inkml:trace>
  <inkml:trace contextRef="#ctx0" brushRef="#br0" timeOffset="1171.067">15563 17261 393 0,'0'0'172'0,"0"0"-35"16,0 0 27-16,0 0 11 15,0 0-60-15,0 0-66 32,0 0-38-32,-15 14-9 0,33-10-2 0,16 6 1 15,16 6 13 1,33 12 5-16,37 14 24 0,32 9-1 15,8-4-9-15,-27-12-15 16,-31-21 5 0,-34-12 5-16,-3-2 24 0,8-2 12 15,10-14-26 1,6-3-14-16,-6-1-12 0,-6 2 0 15,-8 5 3-15,-9 0-15 32,12 12-33-32,-17 1-166 0,-10 0-208 0</inkml:trace>
  <inkml:trace contextRef="#ctx0" brushRef="#br0" timeOffset="3514.201">7287 13924 808 0,'0'0'242'0,"0"0"-124"15,0 0 8-15,0 0 16 16,0 0-17-16,0 0-2 16,-12 3-45-1,12-3-36-15,0 1-14 0,0-1-28 0,25 2-18 16,24 1-8-16,35 0 25 31,36-3 1-31,30 0 11 0,-9 0 11 0,-31 0-7 16,-29 0-3 15,-21 3-4-31,7-2 3 0,2 0-10 0,3 4 8 0,-12-3-2 15,-12 2-7 1,-5 2-29-16,-3 8-113 0,-11 0-25 16,-12 2-557-16</inkml:trace>
  <inkml:trace contextRef="#ctx0" brushRef="#br0" timeOffset="4020.23">7119 14686 671 0,'0'0'238'0,"0"0"-115"16,0 0-26-16,0 0 18 15,0 0-57-15,0 0-57 16,0 0 54-1,160 0 41-15,-42 0 4 0,1-2-24 16,-11 1-25-16,-9-2-11 16,-21 3-26-16,13-3-1 0,10-2 6 15,-8-3-19-15,16 2-99 31,-26 0-218-31,-23 4-397 0</inkml:trace>
  <inkml:trace contextRef="#ctx0" brushRef="#br0" timeOffset="4533.2593">7258 15559 500 0,'0'0'276'15,"0"0"-116"1,0 0-21-16,0 0 3 0,0 0-13 15,0 0-41-15,0 0-43 16,-14 0-43-16,45 0-2 16,20-4 0-16,36-4 55 31,36-1 4-31,26 0 13 0,-7-2-37 0,-23 1-13 15,-32 4-11-15,-19-2-9 16,11 0-2 0,32 1-55-16,-12-1-158 0,-26 8-366 0</inkml:trace>
  <inkml:trace contextRef="#ctx0" brushRef="#br0" timeOffset="6042.3456">7028 17570 185 0,'0'0'332'15,"0"0"-179"-15,0 0-101 16,0 0 36-16,0 0 33 16,0 0-7-16,0 0-14 0,80 10-31 31,-55 2-2-31,2-2 14 0,6 4-4 0,7-1-36 15,14 2-1 1,14-1 3-16,32 4 12 0,29 4 0 16,31-2-7-1,4-4 17-15,-10-2-36 16,-11-10-23-16,-41-2 13 0,-17-2 1 31,-21 0-14-31,-6 0 1 0,11 0 14 0,11 0-8 16,7 0 11-16,-6 0-11 31,-13 2-2-31,-7-2-3 0,-12 0-2 0,-11 0-5 0,-12 0 0 31,-8 0-1-31,-9 0 1 0,-4 0 1 0,-5 0 9 16,0 0 0-16,0 0 3 15,-25-4-14-15,-8-4-111 16,-7 2-615-16</inkml:trace>
  <inkml:trace contextRef="#ctx0" brushRef="#br0" timeOffset="12666.7245">9280 14859 747 0,'0'0'371'15,"0"0"-163"-15,0 0-29 16,0 0 45-16,0 0-40 15,-129-29-30 1,102 29-37-16,6 3-23 0,-2 19-17 16,7 8-50-1,7 10-20-15,9 12-6 0,0 6-1 16,2 3 1-16,17-5-1 15,3-9 1-15,-2-9 12 0,0-9-13 16,3-9-10 15,-2-8-81-31,0-8-46 0,1-4-10 0,-5 0-36 0,-1-22 15 16,-3-10-15-16,-4-4 3 31,-4-3 20-31,0 3 37 0,-3 8 93 0,2 8 30 16,5 8 8-1,5 10-7 1,3 2 21-16,10 0 26 0,2 14 40 0,2 2 15 15,0 1-25 1,-6-7-16-16,-3-6-41 0,-4-4-21 16,-4 0 0-16,-4-11 12 15,-3-10 39 1,-5-4 26-16,-2 0 0 0,0-2 9 15,-9 2-3-15,-7 2-27 32,-1 5-17-32,-1 4-21 0,3 4-18 0,6 8-6 0,9 2-199 15,0 0-327-15,0 2-270 0</inkml:trace>
  <inkml:trace contextRef="#ctx0" brushRef="#br0" timeOffset="13138.7515">9550 14807 765 0,'0'0'261'16,"0"0"-104"15,0 0-31-31,0 0 16 0,-2 126-54 0,10-91-22 0,8-1-41 16,-1-5-1-1,4-6-23-15,-1-8-1 0,-5-2-9 16,3-9-9-16,-5-3-7 16,-4-1 12-16,3 0 0 15,-5-10-1-15,0-9-31 16,-5-12 20-1,0-5-13-15,0-4-32 0,-16-6-21 16,-6 0 48-16,-3-4-11 31,-4-1 18-31,0 1 35 0,0 2 2 0,4 8 10 0,5 6 31 16,5 8 23 15,9 12 35-31,1 8 13 0,5 6 7 0,0 0-40 0,0 13-80 16,9 18 0 15,13 12 45-31,4 9-36 0,3-1 11 0,5 2-1 0,0-9-18 15,-1-6-1 1,1-10-15-16,-3-8-68 16,0-6-90-16,-6-12-52 0,-2-2-53 15,-7-13-37 1,-7-4-303-16</inkml:trace>
  <inkml:trace contextRef="#ctx0" brushRef="#br0" timeOffset="13397.7663">9862 14721 221 0,'0'0'213'0,"0"0"-50"0,0 0-18 15,0 0-40 1,0 0-1-1,0 0-1-15,0 0-21 0,18-55 21 0,-18 53 29 16,0 2 17 0,-14 0-67-16,-3 0 1 0,-4 0 9 15,0 10-31-15,0 7-18 16,3 6-17-1,5 3-26-15,9 6 10 0,4 3 4 16,0-1 3-16,15-1-16 31,14-2 2-31,2-5-3 0,7-6-1 0,3-6-11 16,1-7-43-1,18-7-86-15,-11-4-64 16,-9-9-415-16</inkml:trace>
  <inkml:trace contextRef="#ctx0" brushRef="#br0" timeOffset="14728.8425">17687 14857 1046 0,'0'0'291'0,"0"0"-185"16,0 0 66-16,0 0 10 15,0 0-11-15,-113-10-45 16,99 31-46-16,3 12-80 16,7 13 9-16,1 12-2 0,3 6-7 15,0 0 0 1,5-7 0-16,10-10 13 0,5-5-13 15,1-13-8 1,0-7-29-16,6-6-27 0,0-4-49 16,0-8-56-16,2-4-71 31,4 0-84-31,-8-16-166 0,-6-1-125 0</inkml:trace>
  <inkml:trace contextRef="#ctx0" brushRef="#br0" timeOffset="14974.8564">17838 15118 204 0,'0'0'646'0,"0"0"-427"15,0 0-65 1,0 0-4-16,0 0-64 0,0 0-42 16,0 0-20-16,31 90-24 31,-8-74 6-31,-1-4-3 0,-2-5-3 0,0-7-13 15,-4 0-3-15,-4 0 9 32,-2-3 7-32,-3-13 14 0,-5-6-2 0,-2 0-5 15,0 0 2 1,0 0-9-16,-11 4 0 0,-4 4-13 15,-4 3-41-15,2 4-61 16,1 4-14 0,5 2-208-16,3 1-375 0</inkml:trace>
  <inkml:trace contextRef="#ctx0" brushRef="#br0" timeOffset="15702.8982">18010 15004 560 0,'0'0'203'16,"0"0"-73"0,0 0-5-16,0 0-20 0,28 104-63 15,-12-83-13-15,0-7-28 16,-3-3-1-1,1-7-16-15,-3-4-9 0,0 0-5 0,-4 0 18 16,-3-9 12 15,-1-8 5-31,-3-4-5 0,0-4-20 0,0-6-12 0,0-1-33 16,-5-2-1-1,-9 0 2 1,-3 0-2-16,1 1 66 0,-1 4 10 31,-1 4 56-31,2 7 17 16,3 4 50-16,2 5-32 0,1 3 44 0,6 6-54 0,0 0 39 15,4 0-39 1,0 0-54-16,0 14-37 0,11 9-2 16,13 14 2-16,7 7 25 15,5 2-10 1,2 0-14-16,-2-8-1 0,-1-7-66 0,-1-8-29 15,-5-8 11 17,0-10-28-32,-5-5 24 0,-1 0-42 0,-6 0 49 0,-1-16 0 15,-5-4 29 1,-2-1 21-16,-2-4 24 0,-5 0 6 15,-2 0 1-15,0-1 8 32,0 0 14-32,-2 5 46 0,-12 0 14 0,-4 4-11 15,-1 6-16-15,-2 3-3 16,-1 6-8-1,4 2 41-15,0 0-3 0,5 2 0 16,5 14-28-16,0 2-30 16,6 5 12-1,2 2-24-15,0 5-2 0,10 0-10 0,9-3-1 16,1-2-6-16,7-5-11 31,-2-6 8-31,3-2 8 0,-1-6-11 0,0-2 13 16,2-4-1-1,-2 0 1 1,6 0-43-16,-6 0-181 0,-7-8-434 0</inkml:trace>
  <inkml:trace contextRef="#ctx0" brushRef="#br0" timeOffset="15914.9103">18763 15046 766 0,'0'0'302'15,"0"0"-302"1,0 0-47 0,0 0-65-16,0 0-266 0</inkml:trace>
  <inkml:trace contextRef="#ctx0" brushRef="#br0" timeOffset="29273.6744">13975 13749 362 0,'0'0'313'0,"0"0"-216"16,0 0-35-16,0 0 49 16,0 0 18-16,0 0-38 15,0 81-22-15,0-71-2 16,0 0 5-16,0 2 1 15,0 0 5-15,0 3-14 16,0 0 9-16,0 2-26 16,-2-2 4-1,0 3 10-15,2 0-21 0,0-1-23 16,0-2-2-1,0 0-14-15,0-4 7 0,0 2-2 16,0-4-5-16,0 1 6 16,0 0-7-16,0 2 1 0,0 6 0 15,0 2 11 1,0 3-2-16,0 1 2 0,0-2-12 15,0-4 0 17,0 0 11-32,0-2-5 0,0-1-6 0,0-4 1 0,0-1-1 15,0 2 2 16,0 0-2-31,0 0 2 0,0 2 5 0,0 0-7 0,0 4 1 16,0-2-2 0,0 4 7-16,-2 1-3 15,2-3 5-15,0-1 3 0,0 0-9 16,-3-5 8-1,3-1-2-15,0-2 0 0,-2 1-1 0,-1-2 0 16,1 2-1-16,2 3 8 31,-2 4-7-31,0 2 0 0,0 2 15 16,-1 6-14-16,0 2-7 31,2 4 9-31,-3-4 6 0,2 0 7 0,-3-4-6 0,0-3-1 16,1-1-3 15,-1-2 8-31,-1-2-1 0,-1-2-2 0,3 0-3 0,-3-3-3 15,0 3-5 1,1-2 2-16,-1 1 6 0,1 2-14 16,-2-1 0-16,0 2 13 15,-1-1-13 1,-1 0 5-16,2-2 5 15,-3 0-11-15,-1 1 1 0,4-2 1 0,-3-1 5 32,1 2-6-32,-1-2 1 0,3 1 5 15,-4-2-7-15,1 2 6 31,0 0-6-31,0 0 8 0,0 1-7 0,0-1 1 32,-1 0 5 14,-1 1-7-46,2-3 0 0,0 1 1 0,-3 2 1 0,1-3-1 0,0 1-1 0,-5 0 3 0,1 0-3 0,-6-2 1 0,-1 3-1 16,1-5 0 15,-1 3 1-31,-1-1 5 0,-2 1-6 0,1-1-1 0,-3-2 1 16,0 5 0-16,0-3 7 31,-5 3-7-31,1-4-6 0,-6 3 4 0,3-2 2 0,-5-2 0 16,3 0 0-1,3 1-1-15,-1-6 1 0,5 1 1 16,0 0-1-16,0-1 0 15,-3-2-1 1,1 1 1-16,0-2 7 0,-4 0-7 16,-1 2-1-16,1-2 0 15,-1 0 1 1,-1 0 0-16,4 0-1 0,0 0 1 0,3 0 0 15,3 0 2-15,0 0-1 32,2-2-1-32,4 0 0 0,-2-2 0 0,0-2-1 15,-2 2 1 16,3-1 0-31,-3 0 0 0,3-1 1 0,-1 2 0 0,1 1-1 16,-1-1 1 0,0-1 0-16,2-1 1 0,-2 1-2 15,2 0-2-15,-1-2 1 31,0-1-6-31,-1-1 6 0,0-1 0 0,1-1 1 16,-2 4 0 15,3-3 1-31,-1 2-1 16,-1-2 1-16,-4 0-1 0,0 0-1 0,-2-2 0 0,-1 0 1 15,1-2-9 1,2-1-5-16,2-5 8 0,6 0-2 0,-4-1 1 16,3-3-5-1,1-5 12-15,0 0 0 0,-4-6 0 16,2-1 0-16,-1-4 0 15,2 0-2 1,-3-4 2-16,1 0 0 0,-2-2 0 16,2-2 2-16,3-1-2 31,-2 2 1-31,3 0-1 0,0 3 0 0,0 0 0 15,2 2 0-15,0-1-1 32,2 7 1-32,3 3 0 0,5 4-9 0,-2 4 7 0,4-2 1 46,1 2 0-46,1 2-1 0,2-1-5 0,-2-4 6 0,-2-2 0 0,4 0 2 32,-2-2-10-17,4-1 6-15,0 1 3 0,0 3 6 0,0-2-6 0,2 4-1 16,14 1-6-1,-1-1-11-15,6 4 18 0,-3 2-1 16,-1 1 4-16,1 0-3 31,-5 1 0-31,1 4 0 0,-3-1 0 0,0 0 0 16,0 2 0-16,2-4 0 31,-1 2 0-31,5-3 2 0,2 4-2 0,-3-3 1 0,7 1-2 16,-2 4 1-1,-2-1 0 1,0 1 0-16,-4 3 0 0,-4 2-2 0,-2 0 2 15,0 2 0 17,-2 1 1-32,6-2-1 0,2 0 0 0,8-4 0 0,6 0 0 15,6-1 2 16,3-1 5-31,5-1 0 0,-1 0-7 0,1 0 1 0,-3-2 0 0,-3 1 0 16,-1 2-1 0,-4-1 2-16,2 2-1 15,3 0 0-15,-2 5 1 0,1-2-1 31,1 1 8-31,1 2-8 0,3-1-1 0,-3 1 0 16,-1-1 0-16,3-1 0 31,-1 2 0-31,0-2 0 0,1-1 0 0,1 2 0 16,-1-1 0-16,-1 0-1 31,1 2 1-31,-2-2 0 0,3 2 0 0,-6-1-1 16,-1 1 0-16,-3 0-5 15,-2 0 5-15,0 1 1 16,-2-2-1-16,0 1-1 15,0 2 1 1,-1 0 0-16,3 3 0 0,-3 1 1 0,1 0 0 16,0 0-3-1,0 0-4 1,0 0 14-16,0 0-4 0,0 0-2 0,-2 0 1 15,2 0-2-15,-2 0 1 32,4 0-1-32,-2 0 0 0,4 1 1 0,-2 2 0 15,4-2-1 16,-1 6 0-31,1-4 0 0,-2 4 1 0,0 1-1 0,0 0 0 16,1-1 2 0,-5 0-1-16,2 0 0 0,-3 2-1 0,1-4 0 15,0 4 1 1,-1-3 0-1,-1 1 0-15,-3 2-1 0,-1-1 0 0,-2 0 0 16,-3 2 0 15,-1-1 0-31,1 2 0 0,-1-1 1 0,2 0-1 0,-5-3 1 16,2 4-1-1,-1-3 1-15,-2 0 0 0,-1 0-1 16,-2 0 1-16,-1-2 0 16,-3 0-1-1,1 0 1-15,2 2 0 0,-5-2 0 16,2 5 8-16,1-2-9 31,-1 3 6-31,0 2 1 0,2 2-6 0,-4 0 4 16,0 1 2-16,-2-1-5 15,0 0 5 1,0-2-1-16,0-2-4 0,0-1 6 0,0 2-8 15,0-1 0 1,0-1-1-16,0 1 1 0,2-1-6 16,0-1 6-16,-2-2 6 15,2-1-5 1,-2-5 0-16,0 1 1 0,0-3 7 15,0 2-2-15,0-2-1 16,0 0 3-16,0 0-7 0,0 1-1 16,0-1-1-1,0 5 0-15,0-1-47 0,0 10-109 31,0-1-214-31,0 0-632 0</inkml:trace>
  <inkml:trace contextRef="#ctx0" brushRef="#br0" timeOffset="41410.3686">12970 15593 377 0,'0'0'251'0,"0"0"-166"0,0 0-53 16,0 0 66-16,0 0 6 15,0 0-46-15,0 0-24 16,2 4 23-16,-2 1 27 15,0 4-9 1,2-2-10-16,-2 2-21 0,0 1-11 0,2 2 18 31,-2 1-13-31,0 0-9 0,0 1-6 0,0 2-4 16,0 2-6-1,0 0-4-15,3 3-1 0,0 2 7 16,-3 1-2 0,2 0-3-16,-2 2 9 0,0 2-7 15,0 0 5 16,0 0-5-31,0 1 5 0,0-2-2 0,-8 3 3 0,0-3 3 16,1 1-21-16,-4 0 35 31,2 0-23-31,-2 0-1 0,0-2-10 0,-3 3 8 16,1-4-2-16,-3 0-7 31,-1-4 1-31,-1 0 13 0,1-3-13 0,-4-3 5 16,1-1-6-16,-3-2 0 31,4 1 0-31,1-3 1 0,-2-3 0 15,2-2 0-15,-2-2 0 0,2 2 5 0,-2-4-6 32,3-1 1-32,-4 0-1 0,1 0 1 0,-2-1-1 15,2-11-8 16,-1 0 8-31,4-4-6 0,-1-2 5 0,3-4-7 0,-1-6 7 16,3-2 1-16,-1-5 0 31,1-3 6-31,1-1-3 0,1-1-3 0,3 0 0 0,1 3 5 16,2 0-5 15,1 1-1-31,-1 2 1 0,3-1-1 0,0-4 1 0,0 3 9 16,0 2-3 15,0 4 6-31,-1 2-11 0,-1 2 10 0,1 6 0 0,-1 2-1 15,-1 3-4 1,3 4 0-16,0 5 0 0,2 2-6 16,0 0 0-16,-2 4 1 31,2 0 1-31,0 0 5 0,0 0-7 0,0 0 0 15,0 0 0-15,0 0 1 0,0 0-1 16,0 0 1-16,0 0-1 16,0 0 0-1,0 0-1-15,0 0 1 0,0 0-6 16,0 0 6-16,0 0 0 15,0 0 0 1,0 0-1-16,0-2 0 0,0-4-7 16,0-2 8-1,0-4 6-15,9-2-6 0,0-1 0 16,0 0 7-16,-1-2-6 31,1 3-1-31,1 1 1 0,-4 3-1 0,-2-1 0 0,3 4 0 16,-5-2 0 15,2 2 1-31,4-2-1 0,-4-1 1 0,5-2-1 0,-1 0 0 15,2-1 0-15,1-2 0 32,0 0 0-32,-3 4 0 0,0 1 0 15,-4 4 0-15,-2 0 0 0,0 2 2 31,0 2-1-31,1 0-1 0,2-2 0 0,-1-2 1 16,3-1-1-16,-1-2 0 31,2 1 0-31,0 0 1 0,-3 2-1 0,1 0 0 16,-4 0 0-16,2 2 1 31,1 1-1-31,2-4-1 0,0 3-12 0,1 0 13 0,3-2 0 16,3 0-1-1,1-1 1-15,1 4 0 16,-3-3-2-16,-1 2 1 0,-1 0 2 15,0 2-1 1,-4-1 0-16,2 2-1 0,-1 1 1 16,1 0-1-16,0 0 0 31,2 0-5-31,0 0 6 0,3 0 0 0,-1 0 0 15,1 0 1-15,-1 0 0 16,1 0-1 0,-1 0 0-16,-3 0 0 0,2 0 0 15,-3 1-1-15,2 4 0 16,-2-3 0-1,0 1 0-15,-1 3-5 0,4 0 6 16,-1 3 0-16,2-1 0 0,-1 0 1 31,1 1 0-31,-4-2 1 0,0-1-1 0,0 0 0 16,-5 0-1-16,2 0 0 31,0 3 0-31,-2 1 0 0,2-2-4 0,-1 5 4 16,-1 3 10-16,2 4-10 31,2 26 0-31,-2-3-111 0,-3-1-394 0</inkml:trace>
  <inkml:trace contextRef="#ctx0" brushRef="#br0" timeOffset="42442.4275">13042 16217 519 0,'0'0'334'0,"0"0"-211"16,0 0-65-16,0 0 69 15,0 0-24-15,0 0-67 16,0 0-36-16,15 13 57 0,3 11 17 16,-1 6-13-16,-1 9 10 15,0 3-8-15,-7-1-33 16,-2 2-11-16,-5-3 0 15,-2-6-1 1,0-6 2-16,0-6-13 0,-2-6 14 16,-5-6-14-1,2-5 0-15,1-4-7 0,1-1-21 16,1 0-6-16,2 0 23 15,0-12 4-15,0-4 0 16,0-5-1-16,2 0 0 0,10-3-2 31,3 2 2-31,1 1 1 0,2 2 7 0,-2 5-7 16,-1 4-1-1,-1 3-1-15,-6 6-5 0,1 1-7 16,-3 0 0-16,2 0 4 16,-4 12 10-16,1 6 28 15,-3 3-2-15,-2 9 9 16,0-3-14-16,0 4-2 15,-5-2 1-15,-6-1-13 16,-2-4-6 0,-2-3-1-16,-1-10-13 0,-5-8-84 15,6-3-89 1,1 0-334-1</inkml:trace>
  <inkml:trace contextRef="#ctx0" brushRef="#br0" timeOffset="43093.4648">13287 16294 514 0,'0'0'297'16,"0"0"-202"-1,0 0-51-15,0 0-5 0,0 0-39 16,0 0-16-16,0 0-133 31,-5 4 91-31,5 0 19 0,0 0 3 0,0 1 10 16,0-5-3-1,0 1 29-15,0-1 65 0,0 0 15 16,0 0-24-16,0 0-27 16,0 0-23-16,0 0 17 0,0 0-7 15,2 0 11-15,-2 0 22 16,0 0 28-1,3 0 26-15,-1 5-27 0,0 2-22 16,5 7 21 0,1 4-8-16,4 7-31 0,-1 0-1 15,2 2 10-15,1-4-29 16,-1 0 9-16,1-3-9 15,-6-7 3-15,-1 0-7 0,-1-9 5 32,-4-2-17-32,2-2-19 0,-2 0 0 0,2 0-10 15,0 0 29 16,1-6 9-31,1-10 1 0,-2-4 0 0,2-7 6 47,-6 0-7-31,0-3 1-16,0 2-8 0,0 3 14 0,0 7-16 0,0 7-1 0,-3 5 0 0,3 1 1 0,0 5 1 31,0 0 5-31,0 0-6 0,0 0-7 0,0 0-25 16,0 5 6 15,11 7 26-31,2 2 11 0,3 2 2 0,4-1-13 0,0 2-30 15,11 1-95 1,-7-6-126-16,0-2-279 16</inkml:trace>
  <inkml:trace contextRef="#ctx0" brushRef="#br0" timeOffset="43908.5115">13641 16066 633 0,'0'0'254'0,"0"0"-94"16,0 0 44-16,0 0 22 15,0 0-99-15,0 0-114 16,0 0-12-16,-44 78 37 0,44-36-10 16,0 1 1-1,2-4-16 1,6-6 2-16,3-10-9 0,0-6 2 0,1-6-8 15,-2-4-11 1,2-7-17-16,-1 0 21 0,0 0-5 16,-2-3 11-16,2-10 1 31,-4-7 0-31,0-2-7 0,-3-6-20 0,-4-1-21 15,0 2 11-15,0 2 17 32,0 4 11-32,0 2 9 0,0 7 0 0,-9 6 7 15,1 1 15 1,3 5 7-1,1-2 9-15,-1 2 6 0,3 0-21 0,0 0 3 0,2 0-12 16,0 0-14-16,0 2-12 16,0 11-10-16,0 9 22 15,9 8 32 1,6 6-19-1,3 8 5-15,2 3-17 16,0 0 32-16,2 3-20 0,-1 0 13 0,-2-1-12 31,2 3-1-31,1 4 6 0,0 2-19 0,0 5 7 16,1-5-6-16,-4-6 17 31,-3-10-5-31,-3-10-7 0,-1-8-6 0,-3-5 1 0,-5-6 6 16,0-2-7-1,-4-4-1-15,0 4 1 16,0-2 5-16,0 5-5 0,0 0 0 31,0 1-7-31,0-2 7 0,-8-1 1 0,-4 1-1 16,-3-3-23-16,-5-1 2 31,-2-2 21-31,-3-1 0 15,2-2 0-15,2-3-1 0,1 2-12 0,1-3 13 32,4 0 0-32,1 0-1 0,1 0 1 0,5-3 9 15,-2-4 10-15,1-8-18 16,3-4-1 15,2-5 8-31,2-9-8 0,2-3 12 0,0-8-5 0,0-2 6 0,10-4-7 16,6 0-5 15,2 2-1-31,6-14-51 0,-3 13-215 0,-6 9-350 0</inkml:trace>
  <inkml:trace contextRef="#ctx0" brushRef="#br0" timeOffset="46275.6469">9822 16890 901 0,'0'0'235'0,"0"0"-170"0,0 0-27 15,0 0 50-15,0 0-12 16,0 0-60-16,0 0-6 16,100-10 20-16,-46-6 7 15,8-5 9-15,9-2 2 16,7-4-1-16,9-3 1 15,24-3 2 1,28-5-11-16,21 0-5 0,-15 3 1 0,-30 9-12 47,-34 10-10-47,-21 2 8 0,13-1-20 0,10-6 8 0,8-1-1 0,1-4-7 15,-5-2 5 17,-8 0-5-32,-4-2 1 0,-13 2 6 0,-10 0 4 0,-13 3 1 15,-10 6-1 1,-11 2 3-16,-2 3-6 15,-6 0-1-15,4 4-2 0,-1 1-5 32,6-2 0-32,-1 3-1 0,6 0 0 15,-2 0 0-15,1 2-39 0,-2-2-30 16,-3 1-66-1,-2-2-31 1,-9-5-97-16,-5 1-267 0</inkml:trace>
  <inkml:trace contextRef="#ctx0" brushRef="#br0" timeOffset="46594.6648">11870 15948 727 0,'0'0'198'0,"0"0"-149"31,0 0 10-31,0 0 112 0,0 0-44 0,0 0-37 16,133 4-29-1,-103 3-6-15,0 0-15 0,-5 0 2 0,-5 0 9 16,-4-3-22-1,-6 2 34-15,-5 0-12 0,-4 6 10 16,-1 4 11 0,0 8-22-1,-3 8-29-15,-12 4-21 0,-24 22-143 0,6-9-199 16,-3-7-747 15</inkml:trace>
  <inkml:trace contextRef="#ctx0" brushRef="#br0" timeOffset="47381.71">13377 15777 447 0,'0'0'153'0,"0"0"-111"0,0 0 53 16,0 0 128-16,0 0 18 15,0 0-42-15,0 0-41 16,3 6-21-16,-16 10-43 16,-3 4-29-16,-4 7-27 15,-1 0 6-15,0 2-35 0,-1 0 10 31,1-1-9-31,6-6-10 0,3-4 0 0,6-5 10 16,6-5-10 0,0-4-20-16,2 2-18 0,21-2 11 15,6-1 19 1,8 2 8-16,8-1 0 0,4-2 0 15,2-2-45-15,14 6-117 16,-14 0-135 0,-11 0-363-16</inkml:trace>
  <inkml:trace contextRef="#ctx0" brushRef="#br0" timeOffset="47979.7443">13680 15875 517 0,'0'0'319'16,"0"0"-154"0,0 0-63-16,0 0 39 0,0 0-40 15,0 0-24-15,0 0-45 31,0 0-14-31,0 0-5 0,0 0-13 0,10 0-17 0,3 6 17 16,7 0 37 0,5 3-15-1,6-1 7-15,3 1 6 0,3 4 3 0,7 1 7 31,6 4 27-31,8 4-40 0,4 6 9 0,5 6-19 32,2 3-2-32,0 2-4 0,-2 5 8 0,-4 2-1 15,-5 2-22-15,-3 5 0 47,-4 0 10-47,-1 3-11 0,-4 1 24 0,-4-1-23 0,-1 2 13 0,-4 2-2 16,-1 0 4-16,-5 1-1 31,-4-1-1-31,-5-9 3 0,-4-2 4 0,-4-11 3 0,-8-9-8 15,-2-9-3 17,-4-8 2-32,0-4-6 0,0-1-6 0,-6 5-3 0,-15 0-172 15,-8 0-494 16</inkml:trace>
</inkml:ink>
</file>

<file path=ppt/ink/ink5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cm"/>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cm"/>
          <inkml:channelProperty channel="T" name="resolution" value="1" units="1/dev"/>
        </inkml:channelProperties>
      </inkml:inkSource>
      <inkml:timestamp xml:id="ts0" timeString="2022-12-05T07:20:37.741"/>
    </inkml:context>
    <inkml:brush xml:id="br0">
      <inkml:brushProperty name="width" value="0.05292" units="cm"/>
      <inkml:brushProperty name="height" value="0.05292" units="cm"/>
      <inkml:brushProperty name="color" value="#FF0000"/>
    </inkml:brush>
  </inkml:definitions>
  <inkml:trace contextRef="#ctx0" brushRef="#br0">14058 7209 803 0,'0'0'244'0,"0"0"-164"0,0 0-46 0,0 0 53 16,0 0 45-1,0 0-49-15,13 0-63 0,0 0 18 16,5 0 11-16,2 2 15 16,2 2-29-16,3-1 12 15,4 4-34-15,4 1 6 31,8-3 15-31,7-1 1 0,8 1 0 0,6-3-3 16,7 0-1 0,2 0-15-16,6 2 3 0,-2-3 10 15,1 4-27 16,-1-3 7-31,0-2 7 0,-2 0 7 16,1 0-22-16,-5 0 21 0,-5 0-11 0,-6 0-10 0,-7 0 0 47,-6-4 19-47,-7 0-18 0,-5 0 10 0,-7 0-4 0,-5-1-6 0,-4 2-1 15,-5-2 7 17,-5 2-1-32,-7-5-7 0,0 1-97 0,0 4-422 0</inkml:trace>
  <inkml:trace contextRef="#ctx0" brushRef="#br0" timeOffset="1657.0945">2812 8401 438 0,'0'0'105'0,"0"0"-24"0,0 0-6 16,0 0-3-16,0 0 41 16,0 0-22-16,0 0-19 15,-57-23-24-15,57 21-24 31,0 2-12-31,0-2-12 0,0-3-11 0,19-1 11 16,24-3 9 0,17-3 58-16,20-2-8 0,16 2-17 15,24-1-22-15,25 3 19 16,28 6 6-16,13 4 9 0,-15 0-2 15,-30 0 4-15,-45 7 11 32,-27-2-38-32,-11 0-6 0,7 1 3 0,7 0-11 15,5-2-15-15,-13-1 6 31,-6-3-2-31,-7 0-2 0,-2 0-4 16,5 0-62-16,-12 0-157 0,-15 0-428 31</inkml:trace>
  <inkml:trace contextRef="#ctx0" brushRef="#br0" timeOffset="7456.4265">17555 6220 1011 0,'0'0'249'0,"0"0"-114"16,0 0 137-16,0 0-72 16,0 0-69-16,0 0-41 15,-69-36-19-15,49 30-5 16,-1 0-1-16,-2 1-29 15,-2 4 2 1,1 1 5-16,2 0 6 0,-1 0-19 16,3 20-12-1,3 14-17-15,1 16-1 0,1 14-15 16,3 12 15-1,3 3 5-15,5-7 10 0,4-11-15 0,0-14-13 16,0-13 13 15,0-9-6-31,9-8-12 0,3-6-101 0,2-4 18 0,-1-4-49 16,1-3 15 15,-1 0-14-31,1-10 35 0,-5-15 53 0,2-1 21 16,-2 2 23-16,2 2 4 0,2 8 7 31,7 10-17-31,5 4 15 0,6 0 8 0,2 6 31 0,1 8 8 15,-1-2 6 17,-6-4-26-32,-2-4 0 0,-6-4-4 0,-5 0-8 0,-3 0 8 15,-3 0 10 16,-4-12 70-31,-4-4 7 0,0-5 0 0,0 2-41 0,-6-3-39 16,-9 2 7 15,-1 0-29-31,1 6-54 0,-1 7-170 0,7 2-279 0,3 5-462 0</inkml:trace>
  <inkml:trace contextRef="#ctx0" brushRef="#br0" timeOffset="8054.4607">17742 6370 462 0,'0'0'662'0,"0"0"-527"16,0 0-83-1,0 0 45-15,16 115 8 0,-5-69-44 16,0-2-38-16,-1-6-20 15,-4-10 16-15,-2-8 1 16,1-8-10-16,-3-6 1 16,-2-6 9-16,0 0-19 15,0-7 27-15,0-16 36 31,0-11-29-31,-2-3-34 0,-3-5 15 0,2 7-16 0,3 6 0 16,0 11 1 15,0 11-1-31,0 4-4 0,3 3-14 0,14 0 18 0,0 6 24 16,5 12 6 15,1 5-5-31,1 1-25 0,7 8-58 0,-6-6-203 0,-7-4-454 0</inkml:trace>
  <inkml:trace contextRef="#ctx0" brushRef="#br0" timeOffset="8262.4725">17956 6414 23 0,'0'0'987'0,"0"0"-880"16,0 0 36-16,0 0 37 31,0 0-51-31,0 0-70 0,132-67-38 0,-101 54-9 16,-2 1-12-16,0-1-10 31,-5-2-115-31,-7-3-144 0,-9 2-66 0,-6 4-15 0</inkml:trace>
  <inkml:trace contextRef="#ctx0" brushRef="#br0" timeOffset="8701.4977">18054 6160 386 0,'0'0'326'0,"0"0"15"0,0 0-37 0,0 0-174 15,0 0-96 1,0 0 13-16,0 0 2 0,41 137-17 16,-24-100-18-16,1-4 2 31,-2-6-16-31,-2-7 0 0,-6-5-12 0,-1-12-126 15,-5-3-89-15,0 0 42 16,-2-19 111-16,0-8 28 16,0 1-71-16,0 0 27 31,0 3 63-31,0 10 27 0,0 9 30 0,0 4 19 15,0 0 34-15,12 9 48 16,1 8-14-16,1 4-25 16,-1-6-49-16,0-3-17 0,-2-6-24 31,0-6-2-31,1 0-15 0,-4-4-1 0,1-16-39 15,-3-3-39 1,0-4-19-16,0 1-7 0,-1 6-8 16,1 4 102-16,3 6 20 31,0 10 6-31,0 0 16 0,0 0 74 0,2 10 11 15,-2 5-23 1,0-7-40-16,2 1-21 0,-4-7-17 16,1-2-9-16,-1 0 2 15,-5-2-33 16,0-9-128-31,-2-4-416 0</inkml:trace>
  <inkml:trace contextRef="#ctx0" brushRef="#br0" timeOffset="8951.512">18405 5916 785 0,'0'0'176'16,"0"0"-108"-16,0 0 113 16,0 0-19-16,0 0-37 15,110 123-21-15,-84-84-26 16,0-1 12-1,0-4-7-15,-3-6-31 0,-3-6-8 16,-2-8-11-16,-3-2-21 16,1-4 4-1,-3-4-10-15,5-4-4 0,14 0-2 0,-3-18-125 16,0-6-417-1</inkml:trace>
  <inkml:trace contextRef="#ctx0" brushRef="#br0" timeOffset="9466.5414">19280 5943 950 0,'0'0'378'0,"0"0"-144"16,0 0-13-16,0 0-91 16,0 0-94-16,0 0-13 15,47 139 30-15,-16-73-21 0,0 3 0 16,-1 0-4-16,-5-5 2 31,-4-10 1-31,-3-5 32 0,-7-11-23 0,-3-10-9 16,0-11-9-1,-6-2-5 1,-2-5-1-16,0-2-16 0,0 2-27 0,-14-3-107 15,-7-7-51 1,-35-7-165-16,6-21-356 0,2-4 187 0</inkml:trace>
  <inkml:trace contextRef="#ctx0" brushRef="#br0" timeOffset="9626.5505">19171 6385 166 0,'0'0'707'0,"0"0"-358"15,0 0-116 1,0 0-21-16,0 0-73 0,0 0-86 16,0 0-39-16,20-43-2 15,11 28 6-15,10-2-12 0,3-1-6 16,0-4 0-16,3-1-58 31,-5-7-117-31,-3-1-60 0,-6-7-41 0,0-24-58 16,-11 8 108-1,-8 6-2 1</inkml:trace>
  <inkml:trace contextRef="#ctx0" brushRef="#br0" timeOffset="10322.5904">19583 5853 340 0,'0'0'214'0,"0"0"35"16,0 0 104-16,0 0-40 16,0 0-128-16,0 0-141 15,0 0-28 1,-18 56 64-16,31-13-22 0,1 2-25 0,-3 0 2 15,2-5-25 1,-2-6 6 0,-1-6-16-16,-4-8-4 0,1-6-112 0,-3-6-91 15,0-6 19 1,-1-2-48-16,-3 0-44 0,0 0 60 15,0-4 15-15,0-4 141 32,0 4 64-32,3 4 88 0,3 0 16 0,3 0 60 15,2 12 1 1,2-2-57-16,3-1 18 0,-3-3-56 15,0-5-33-15,3-1-2 16,-5 0 7-16,1-4 15 16,-1-10 5-16,-5-5 1 15,1-4-30-15,-5-1-11 0,-2-2-6 16,0 1-16-16,0 4-3 31,-2 2-3-31,-5 7 12 0,1 9-6 0,2 3 0 16,4 0-15-1,0 2 1 1,0 11 14-16,4 6 2 0,9-1 15 0,3-4-14 15,1-7-3 1,-1 0-10-16,1-5 10 0,0-2 0 16,1 0-65-16,-3-9-65 31,3-5 59-31,2-4-17 0,-2 4-2 0,2 2 42 0,-3 6 32 15,4 6 11 17,-4 0 5-32,3 5 50 0,1 11 47 0,-2 1-1 0,4 2-44 15,-3-8-13 1,0-2-23-16,-2-6-1 0,-1-3-15 15,-1-12-29-15,-7-13-26 32,-3-9-25-32,-6-2-30 0,0 4 22 0,0 9 88 15,0 11 56-15,-2 8 205 31,-2 4-20-31,0 8-110 0,1 14-75 16,3 9-2-16,0 0-16 0,0 15-19 31,0-6-19-31,0-9-355 0</inkml:trace>
  <inkml:trace contextRef="#ctx0" brushRef="#br0" timeOffset="11775.6735">17950 6920 510 0,'0'0'293'0,"0"0"-142"0,0 0 15 31,0 0 12-31,0 0-5 0,0 0-53 0,-9 0-53 16,9 0-30-1,0 0-17-15,2 0-14 0,27 0-5 16,18 0 4-1,35-20 20-15,43-14 4 0,38-9-7 16,11-2-7-16,-27 6-6 16,-38 13 2-1,-41 8-9-15,-2 2 4 0,5-2-5 0,9-2-1 16,4 1 1 15,-7 2 15-31,-11 4-16 0,-4 10-11 0,-15 3-143 0,-17 0-450 16</inkml:trace>
  <inkml:trace contextRef="#ctx0" brushRef="#br0" timeOffset="12555.7181">18019 7128 544 0,'0'0'346'0,"0"0"-233"16,0 0-58-16,0 0 65 0,0 0-48 15,0 0 15 1,0 0 45-16,107-22-27 0,-52 8-51 15,11-1 5-15,9-6 14 16,11 1-26-16,6-5-28 16,4 4 9-16,-5-3-27 15,-8 2 25-15,-10 1-26 16,-8 7 13-16,-7-3-3 31,-9 3-8-31,-2 2-2 0,-5 2 8 0,-6 1-8 16,-3 4 9-16,-6 1-7 31,-5 2-1-31,-4 2-1 0,-9 0-91 0,-5 0-160 0,-4 0-402 31</inkml:trace>
  <inkml:trace contextRef="#ctx0" brushRef="#br0" timeOffset="14373.8221">16290 6888 1084 0,'0'0'374'0,"0"0"-268"0,0 0 63 16,0 0 61-1,0 0-79-15,0 0-88 0,0 0-35 16,8 0-10-16,2-12-11 31,3-5 7-31,3-4-6 0,-1-4-7 0,1 1 17 16,-3 2-18-1,-2 4 1-15,-1 4-2 0,-4 2 1 16,-2 6 0-16,-1 2 9 15,-2 2-9-15,-1 2 1 0,0 0-1 16,0 0 13-16,0 0-13 16,0 0-6-16,3 0-10 15,1 5-12-15,8 13 6 31,-1 9 22-31,1 9 13 0,-2 7-12 0,-1-1-1 16,-3-2-14 0,-3-3-14-16,-3-6 5 0,0-7 14 15,0-4 9 16,-9-4 18-31,-4-6-17 0,-3-2 18 0,3-2-13 0,-1-3 19 16,5-3 15 0,5 0-1-16,2 0-16 0,2 0-23 15,0 0-29-15,9-3 11 16,11-7 9-1,7-1 2 1,2-4 7-16,2 3-1 0,0 0 1 0,3 2-43 31,5 0-142-31,-8 4-323 0,-6 0-497 0</inkml:trace>
  <inkml:trace contextRef="#ctx0" brushRef="#br0" timeOffset="14905.8525">16416 7231 986 0,'0'0'267'0,"0"0"-56"0,-128-34-3 16,70 4-6-16,-3-9-63 31,3-5-58-31,8-8-50 0,7-4 22 0,14-4-21 16,14-2-17-1,10 0-9-15,5-1 10 0,13 6-15 16,21 2-1-16,9 7 0 31,9 7-8-31,13 7 6 0,7 11 2 0,1 11 0 0,3 12-18 16,0 0 16 15,-8 20-6-31,-5 10 8 0,-5 8 0 0,-11 4 0 0,-9 4 0 15,-9 4 0 17,-12 0 0-32,-7 3 1 0,-10 1 27 0,0 0-19 15,-19-2 4 1,-10 0 4-1,-6-3 8-15,-3-6-9 0,-3-4-15 0,-3-7-1 0,-4-7-85 32,-24-4-40-32,11-9-254 0,6-8-569 0</inkml:trace>
  <inkml:trace contextRef="#ctx0" brushRef="#br0" timeOffset="16204.9269">16383 7963 833 0,'0'0'361'0,"0"0"-188"0,0 0-25 15,0 0 7-15,-33-110 12 31,31 77-69-31,2 3-51 0,0 1-18 0,6 6-13 16,15-2-10 0,6 8-5-16,6 5 0 0,7 2-1 15,5 8 0 1,1 2 1-16,-2 0-1 0,1 20 0 15,-5 6 0-15,-6 9-2 16,-5 5 2 0,-5 5 8-16,-8 3 0 0,-7 4 4 15,-9 1-10-15,0-1 20 47,-9-2 0-47,-15-4-10 0,-8-2 5 0,-3-5-9 0,-8-5 1 0,-1-8-8 0,-3-5-1 16,-2-6 0 15,-2-8 13-31,-1-7-13 0,4 0-2 0,5-1 2 15,9-20 0-15,7-4-6 32,12-8-8-32,9-5 12 0,4-4-5 0,2-1 7 0,0-4-1 15,13 4-18-15,5 5 11 31,-1 7 7-31,4 9-10 0,1 3 10 0,0 10-17 16,-2 3 11-16,1 6-1 16,-6 0 1-16,-5 0 6 15,-2 0 0-15,-2 0-15 0,-4 0 9 31,1 6 6-31,-3 3-7 0,2 4 8 16,-2 5 11-16,0 1-2 0,0 6-2 31,0-1 2-31,0 0 1 0,0-2-8 0,0-1-1 16,0-4 0-16,0 0 1 31,0-7 9-31,-5-1-5 0,1-3 0 0,2 0 4 16,-2-4-10-16,-2 0 12 31,4-2-12-31,2 0 6 0,0 0-5 0,0 0-1 0,0 0 0 15,0 0-31 1,10-4-2-16,11-8 32 16,6-4 1-16,4 0 0 0,17-5-29 15,-11 7-196 16,-8 3-441-31</inkml:trace>
  <inkml:trace contextRef="#ctx0" brushRef="#br0" timeOffset="17593.0063">13628 9632 719 0,'0'0'304'0,"0"0"-188"0,0 0-32 0,0 0 29 15,0 0-35-15,0 0-40 16,0 0 32-16,42-51 10 0,-11 21-28 15,4-4-14 1,8-2 7-16,10-7 1 0,7-5 9 16,17-8-28-16,20-18 2 31,30-18 5-31,23-13-33 0,10-3 18 0,-2 10-8 15,-6 10-10 1,-7 12-1-16,2 3-10 0,-24 19 10 16,-26 10 0-16,-26 15 1 15,-10 4-1 1,5-1 1-16,11 2 0 0,2-2 15 15,-10 10-14-15,-7 3 5 32,-10 4-7-32,-12 2 0 0,-9 3-2 0,-6 1 2 15,-9-1 0 1,-3 0-1-1,-13-3-59-15,0 1-234 0,-2-1-796 0</inkml:trace>
  <inkml:trace contextRef="#ctx0" brushRef="#br0" timeOffset="18481.0571">13813 9216 821 0,'0'0'243'0,"0"0"-84"16,0 0 21 0,0 0-12-16,0 0-82 0,0 0-32 15,0 0-33 1,-79 108-20-16,64-64 9 0,-1 6 3 15,1 3-5-15,-1-3-2 16,-2-2-6-16,3-4 31 16,-4-6-18-16,4-7 0 31,1-4-3-31,4-5-9 0,-1-6 25 0,4-6-10 15,2-2 5 1,3-2-21-16,2-3 0 0,0-2-8 0,0 3 8 16,16 0 0-1,3 2-4-15,6-2 4 0,4-4 3 16,4 0-2 15,8 0-1-31,19 0-38 0,-7-4-226 0,-6-4-429 0</inkml:trace>
  <inkml:trace contextRef="#ctx0" brushRef="#br0" timeOffset="21543.2322">14048 10926 990 0,'0'0'298'0,"0"0"-171"16,0 0 17-16,0 0 18 16,0 0-66-16,0 0-61 15,-8-1-34 1,16 13 0-16,15 9 17 0,6 14 3 15,3 4-12-15,2 10 13 16,0-2-12 0,-3 1-4-16,-2-3 1 0,-2-7-5 15,-2-10 16-15,-8-6-18 16,-3-6 0-16,-6-5 6 15,-3-8-6-15,-5-3 1 32,2 0 5-32,-2 0 3 0,0 0 10 0,0-6 22 15,0-24-1-15,0-16 54 47,0-16-10-47,0-11-35 0,0-1-13 0,0 4-4 0,-2 13 1 0,-3 8-5 0,1 14-10 16,2 10-3 15,0 9-5-31,0 9 1 0,2 2-4 0,0 5-6 0,0 0-1 15,0 0-19-15,0 0-103 16,0 17-98-16,0 6-167 16,0 2-553-16</inkml:trace>
  <inkml:trace contextRef="#ctx0" brushRef="#br0" timeOffset="21864.2506">14578 10794 153 0,'0'0'871'0,"0"0"-695"16,0 0 23-1,0 0 29-15,0 0-102 0,0 0-33 16,-48 105-30-16,48-60-4 31,0 8-14-31,0-2-9 0,4 2-3 0,9-5-17 16,3-8 11-16,2-8-19 15,0-6-8-15,2-9 0 0,-1-8 0 16,6-4 0-16,0-5 0 31,4 0-45-31,2-13-25 0,0-15-49 0,7-28-103 16,-11 6-181 15,-7 1-520-31</inkml:trace>
  <inkml:trace contextRef="#ctx0" brushRef="#br0" timeOffset="22202.2699">14795 10659 1039 0,'0'0'335'15,"0"0"-170"1,0 0 28-16,0 0-55 0,-45 105-42 15,41-65-22 1,1 5-18-16,3 0 6 0,0 4-22 16,0-2 6-16,12-5 1 31,2-5-34-31,-2-7 12 0,5-8-25 0,-2-6-16 15,3-2 15-15,-3-6-12 16,5-2 8-16,0-6 5 16,2 0 1-16,3 0 5 0,2-6 6 31,-3-10-12-31,-2-2-2 0,1-4-4 0,-5-5-46 15,-5-2-20 17,-4-15-106-32,-6 8-106 0,-3 3-347 0</inkml:trace>
  <inkml:trace contextRef="#ctx0" brushRef="#br0" timeOffset="22613.2934">14842 10904 662 0,'0'0'402'0,"0"0"-275"16,0 0-108-1,0 0-2-15,0 0 107 0,0 0-46 0,0 0-4 16,107-30-38 0,-79 16 1-16,-1 3-29 0,0-4 11 15,-2 3-7-15,-5 0-12 31,-5 2-77-31,-3 3-65 0,-6-2-48 0,-4 3 39 16,-2 4 18 0,0 0 77-16,-13 2 18 0,-5 0 38 15,-1 0 58-15,7 6 50 16,0 3 48-1,6-2-25-15,4 7-40 0,2 2-24 16,0 8-21-16,8 4 5 16,11 6 9-16,1 7-12 0,-1-1 25 15,2 1-2 1,-3-2-23-1,-3-5-5 1,-2-4-20-16,-1-3-11 0,-4-10-11 0,-1-1-1 31,3-4-54-31,-4 0-128 0,1-7-214 0,-3 0-745 0</inkml:trace>
  <inkml:trace contextRef="#ctx0" brushRef="#br0" timeOffset="23111.3219">15143 10628 497 0,'0'0'307'0,"0"0"-138"15,0 0 28-15,0 0-26 0,0 0-59 16,0 0-32 0,0 0-15-1,106-38 14-15,-65 38 10 0,-1 16 7 16,0 10-14-16,-3 5-7 0,-6 6-2 15,-4 3-24-15,-6 4-21 16,-3 4-6-16,-9 4-22 16,-3 1-33-1,-6 13-141-15,0-12-400 0,-4-12-539 0</inkml:trace>
  <inkml:trace contextRef="#ctx0" brushRef="#br0" timeOffset="33310.9053">15949 10844 508 0,'0'0'252'0,"0"0"-174"0,0 0-24 16,0 0 78-1,0 0-32-15,2 0-51 0,-2 0-7 16,2 0 0 0,-2 0 1-16,0 0 5 0,0-1 3 0,0 1-3 15,0 0-9 1,0 0 22-16,0-3-17 0,0 3-21 15,0 0 9-15,0-3 9 16,0-2-25-16,0-3 12 16,0-4 2-16,0-1-4 15,0-4-25-15,0-1 19 16,3-3-12-16,1-6 1 31,-2-1-9-31,0-4 0 0,1-5 12 0,-3-4 4 16,0-6 1-1,0-1-6-15,0-6 18 16,0 0-22-16,-3-6 8 0,-5-1 14 15,1 0-29 1,-4 2 14-16,2 1-13 16,-2 6 16-16,0 6-16 0,-1 8 1 15,4 7 5 1,-1 9 3-16,2 7 18 0,2 6 11 15,1 3 7-15,2 5-14 0,-1-4-18 32,2 4 3-32,1-2-11 0,-3 3-6 15,3 0-12-15,0 0 12 0,0 0 6 16,0 0 3-16,0 0-9 15,0 0 0-15,0 0 0 16,0 0 9-16,0 0-3 16,0 0-1-16,0 0-3 0,0 0-2 15,0 0 7 1,0 0-1-16,0 0 6 15,0 0-5-15,0 0-1 16,0 0-6-16,-2 0 0 16,-2-1-1-16,0 1-4 0,-4-3 4 15,4 2 2 1,-1-1 4-16,3-1-5 0,-2 2-6 15,0-3-3-15,2 0-4 32,-4 1 13-32,2-1 0 0,2 2-8 0,0-2-12 15,-1 2 19-15,1 1 0 31,0-1-20-31,2 2 21 0,0-3 0 0,0 3-13 16,0 0-2-16,0 0 0 0,0 0 14 16,0 0-18-1,0 0 0-15,0 0 7 0,0 0 11 16,0 0-12-16,0 0 13 15,0 0 7-15,0 0-6 16,0 0-1 0,0 0 18-16,0 0-18 0,0 0 10 15,0 0 5-15,0 0-15 16,-2 0-7-16,2 6 5 15,-4 5 2-15,-1 7 14 32,-2 3 3-32,-2 3-11 0,3 1 6 0,-1 1 19 15,0-2-21-15,0-2 9 31,3-5-7-31,0 2 16 0,-1-2-28 0,1-5 15 16,-1-1-10 0,1-3-4-16,1 0 7 15,3-6-8-15,-2 0 2 0,2 0 8 0,0-2 5 31,0 0-8-31,0 0-7 0,0 0-16 0,0 0 16 16,0 0 2-16,0 0-2 16,0 0-1-16,0 0-6 15,0-4-38-15,0-8-124 16,0-3-393-16</inkml:trace>
  <inkml:trace contextRef="#ctx0" brushRef="#br0" timeOffset="34233.9581">15826 9792 51 0,'0'0'502'15,"0"0"-322"-15,0 0-53 16,0 0 87-16,0 0-14 0,0 0-65 16,0 0-50-16,0 0-5 31,0 0-17-31,0 0-24 0,0 0-15 0,0 0-10 31,0 0-2-31,0 0-12 0,0 0 0 0,9 0 12 16,9 0 7-1,0 0-3-15,4 0 2 0,5 0 1 16,0 0-2-16,0 0-4 15,2 1-12-15,-2 3 28 16,-4 2-15-16,-2-3-6 16,-3 1-2-1,-5-2 9-15,-4-1-5 16,-2-1 2-16,-5 2-2 0,-1-2 9 31,-1 0-1-31,0 0-5 0,0 0-13 0,0 3-11 16,0-2-270-16,0 1-620 0</inkml:trace>
  <inkml:trace contextRef="#ctx0" brushRef="#br0" timeOffset="37757.1596">17270 8672 732 0,'0'0'325'15,"0"0"-215"-15,0 0 36 16,0 0 73-16,0 0-92 0,0 0-41 16,-95-23-28-16,76 23-2 15,2 0 21-15,1 0-9 31,2 8-27-31,6 10-30 0,-1 6 24 0,5 6-34 16,1 8 19 0,3 2-20-16,0 0 0 0,3 0-1 15,10-3 0-15,0-8 2 16,-2-3 0-16,3-6-1 15,-1-6 0-15,-2-2 0 16,5-5-1 15,-1-6 0-31,5-1-57 0,7 0-117 16,-2-5-151-16,-8-10-601 0</inkml:trace>
  <inkml:trace contextRef="#ctx0" brushRef="#br0" timeOffset="38239.1872">17364 8722 553 0,'0'0'538'0,"0"0"-437"15,0 0-41-15,0 0 41 0,0 0 12 31,4 119-39-31,10-86-34 0,1-8-1 0,4-3-19 16,-4-8-19 0,1-4-1-16,-6-4 0 0,1-6-18 15,-1 0 18-15,-2-4 0 31,-3-17 15-31,-3-6 8 0,-2-4-4 0,0-6-1 16,0 1 2 0,-9 2 8-16,-7 4-3 15,-1 6-6-15,-1 5-6 0,3 9-13 31,1 7-47-31,1 3-122 0,6 0-208 0,0 1-345 0</inkml:trace>
  <inkml:trace contextRef="#ctx0" brushRef="#br0" timeOffset="38729.2152">17364 8722 332 0,'114'-69'172'0,"-99"69"-18"16,3 1 24-16,1 13 28 16,2 3-51-1,-1 2-46-15,-7 3-18 0,1-1-5 16,-7-5-14-16,-1-5-5 15,-5-4-16-15,-1-6-10 0,4-1-15 16,-4 0-7 0,0 0-9-1,0-1-9-15,0-15 5 0,0-6-6 0,-4-4 0 16,1-3 0-1,-1 5-1-15,4 4-12 0,0 7 1 16,0 4-1-16,0 9-5 16,13 0 4-1,3 4 14-15,-1 13 16 0,-1 3 20 16,-1-1 17-1,-7-1-22-15,-1-5-8 0,-2-4-2 16,-1-5-1-16,-2-4-1 31,0 0 6-31,0 0-6 0,0 0-19 0,0-11-16 0,0-4 3 16,-5-3-9-1,5 0 12-15,0 3-12 0,0 3 3 16,3 6 17-16,10 1-4 16,0 5-4-1,3 0 4-15,1 0-3 0,-1 6-62 16,4 5-44-16,-8-4-186 15,0-3-273 1</inkml:trace>
  <inkml:trace contextRef="#ctx0" brushRef="#br0" timeOffset="38947.2272">17774 8543 340 0,'0'0'348'0,"0"0"-179"0,0 0-94 16,0 0 78 0,0 0 32-16,0 0-58 0,60 101-32 15,-40-60-3-15,1-4-47 31,-4 2-7-31,1-5-23 0,-3-3-6 0,-1 0-9 16,-1-7-64-16,-2-4-148 31,-4-8-153-31,-7-6-235 0</inkml:trace>
  <inkml:trace contextRef="#ctx0" brushRef="#br0" timeOffset="39148.2388">17800 8566 120 0,'0'0'619'0,"0"0"-479"0,0 0 8 0,0 0 12 31,0 0-35-31,0 0-34 0,0 0-22 0,88-50-1 16,-72 58 26-1,3 8-5-15,-5 6 6 0,-5 3-32 16,-5 1-9-16,-4-1-20 31,0 1-7-31,0-2-14 0,0-5-13 0,-7-5-131 16,-9-13-126-1,1-1-87-15,3 0-431 0</inkml:trace>
  <inkml:trace contextRef="#ctx0" brushRef="#br0" timeOffset="39363.2512">17819 8300 415 0,'0'0'371'0,"0"0"-191"15,0 0-21-15,0 0 5 16,0 0-77-16,0 0-68 16,0 0 92-16,69 57-64 15,-43-15 13-15,3 1-31 31,0 9-29-31,5 16-143 0,-10-13-342 0,-4-12-297 0</inkml:trace>
  <inkml:trace contextRef="#ctx0" brushRef="#br0" timeOffset="39694.2702">18177 8520 392 0,'0'0'222'0,"0"0"-92"31,0 0 104-31,0 0-38 0,0 0-57 0,67-104-36 16,-60 88-27-16,-5 2-9 15,-2 0 7 1,0 2 34-16,-4-1-23 0,-17 4-44 16,-1 0-2-1,-3 4-20-15,-1 5-9 0,4 0-10 16,3 1-17-16,4 17-12 15,6 7 17 1,4 3-3-16,5 0 10 0,0-2 4 0,14-4 2 16,9-1-7-1,3-8 6 1,3-3-7-16,0-4 0 0,-2-4-18 0,0-2-71 31,-3 0-50-31,-4-2-4 0,-6-21-64 0,-6 2-93 16,-6 0-70-16</inkml:trace>
  <inkml:trace contextRef="#ctx0" brushRef="#br0" timeOffset="39870.2803">18275 8354 22 0,'-11'-12'236'15,"0"-1"15"-15,5 3 96 32,-2 3-90-32,8 5-101 0,0 2-63 0,10 0-80 0,13 2 31 15,6 11 21 16,8 4-18-31,-2 1-26 0,3 0-9 0,0 0 10 0,-3-2-22 16,-1-4-45 0,2-2-138-16,-10-4-130 0,-8-4-251 0</inkml:trace>
  <inkml:trace contextRef="#ctx0" brushRef="#br0" timeOffset="40000.2878">18424 8268 522 0,'0'0'385'16,"0"0"-120"-16,0 0-149 15,0 0-9-15,0 0-30 16,-26 122-44-16,26-76-33 0,0 12-14 31,0-12-157-31,0-10-541 0</inkml:trace>
  <inkml:trace contextRef="#ctx0" brushRef="#br0" timeOffset="40810.3342">18627 8622 439 0,'0'0'730'0,"0"0"-571"31,0 0-105-31,0 0 14 0,0 0-63 0,0 0-4 16,0 0-1-16,36-28 65 15,-18 6 4 1,-1-3 11-16,-3-4 0 0,-5-5-4 16,-5 0-26-16,-4-4-6 15,0-2-9 1,0-4-7-16,-9-2-3 0,-9-5-8 0,-3-4-5 15,-7 1-7-15,0-3-4 32,-3 0 15-32,2 7-16 0,4 9 0 0,2 2-14 15,6 11 12-15,3 6 2 31,3 8-3-31,5 4 3 0,-2 3 6 0,6 3-5 16,2 1 1-16,0 3-2 31,0 0-2-31,0 0-14 0,0 0 8 0,0 0-12 16,0 0-7 15,0 0-12-31,0 9 28 0,0 6 11 0,2 12 3 0,4 0 16 0,-2 8 6 16,-2-2-12 15,0-1 0-31,-2-6-13 0,0-3 0 0,0-9-14 0,0-7-24 15,0-4-48 1,0-3 14-16,0-5-23 0,0-14-32 16,-4-12-29-16,0-2 66 31,2-6 40-31,2 3 40 0,0 5 10 0,0 4 15 15,0 7 2-15,6 6 31 16,3 6 22 0,4 4-21-16,7 4-33 0,5 0 1 0,4 0-11 15,6 19-6 1,12 16-43-1,-9 0-178-15,-7-4-537 0</inkml:trace>
  <inkml:trace contextRef="#ctx0" brushRef="#br0" timeOffset="41728.3867">19126 8174 100 0,'0'0'398'0,"0"0"-167"15,0 0 50-15,0 0-27 16,0 0-6-16,0 0-39 0,0 0-68 16,-64-17-67-16,64 45-47 15,0 11-26-15,0 5 21 31,2 0 15-31,12-5-10 0,-1-4-12 0,0-11 3 16,3-6-18 0,-1-8-70-16,-1-6-99 0,-1-4-85 15,-4-14-77 1,-4-10-79-16,-3-2-149 0</inkml:trace>
  <inkml:trace contextRef="#ctx0" brushRef="#br0" timeOffset="41962.4001">19144 8238 405 0,'0'0'258'0,"0"0"-170"31,0 0 84-31,0 0 23 0,0 0-76 0,0 0-63 0,127 59-23 16,-100-59-15 0,-5-1 12-16,-6-16 21 0,-3 0 32 15,-8-2-10-15,-3 1-14 16,-2 2 7 15,0 2-30-31,-9 4-8 0,-7 4-28 0,-6 6-162 0,5 0-211 16,3 4-396-1</inkml:trace>
  <inkml:trace contextRef="#ctx0" brushRef="#br0" timeOffset="42604.4368">19413 8095 405 0,'0'0'326'0,"0"0"-58"0,0 0 36 0,0 0-45 15,0 0-76 1,0 0-83-16,0 0-61 16,-76-9-39-16,70 32-16 0,4 3 3 15,2 0 0 1,0 2 11-16,8-1 2 0,9-8 0 15,0-3 10 1,1-5-10-16,0-10-6 0,-4-1-1 16,-1 0 7-16,-5-6 0 0,2-13-4 31,-6-6-6-31,-2-5 4 0,-2-2-1 0,0-4 4 15,0-3 3 1,-14-1 1-16,-1-2 0 0,-5 1-1 16,3 5-3-16,3 7 3 31,5 9 0-31,5 12 0 0,2 6 0 0,2 2-1 15,0 2-29-15,8 16-18 32,14 7 23-32,6 0 25 0,3 1 6 0,0-4 7 15,2-5-12-15,1-9-1 31,-3-8-11-31,-4 0 3 0,-5 0-16 0,-4-15 12 0,-5 0 5 16,-2-2-1 15,-6-2 8-31,-5 1 0 0,0-2 9 0,0 0-9 0,-13 3 23 16,-1 4-8-16,-1 7 9 31,-1 6 22-31,5 0-46 0,-1 6-5 0,5 15-1 16,5 8-23-16,2 1 29 31,0 0-6-31,5-1 6 0,11-4 0 0,1-7 0 15,3-4-1-15,1-8-9 32,-2-2 10-32,-1-4-8 0,0 0-9 0,4-12-155 0,-4-4-202 15,-7-1-403 16</inkml:trace>
  <inkml:trace contextRef="#ctx0" brushRef="#br0" timeOffset="44078.5208">17516 11218 980 0,'0'0'321'0,"0"0"-321"0,0 0-129 0,0 0-90 0</inkml:trace>
  <inkml:trace contextRef="#ctx0" brushRef="#br0" timeOffset="44796.5622">20189 11114 1209 0,'0'0'349'15,"0"0"-257"-15,0 0-61 16,0 0-15-16,0 0-16 15,0 0-267 1,0 0-942-16</inkml:trace>
  <inkml:trace contextRef="#ctx0" brushRef="#br0" timeOffset="45274.5896">18995 10503 1298 0,'0'0'390'16,"0"0"-387"-1,0 0-3-15,0 0-85 0,0 0-108 16,0 0-639-16</inkml:trace>
  <inkml:trace contextRef="#ctx0" brushRef="#br0" timeOffset="45820.6205">21555 10347 798 0,'0'0'0'0,"0"0"-246"0</inkml:trace>
  <inkml:trace contextRef="#ctx0" brushRef="#br0" timeOffset="46525.6608">22985 8968 909 0,'0'0'0'0</inkml:trace>
  <inkml:trace contextRef="#ctx0" brushRef="#br0" timeOffset="51689.9565">13322 13593 215 0,'0'0'257'0,"0"0"-88"15,0 0 98-15,0 0-36 0,0 0-67 16,0 0 4-16,-43 33-5 15,31-32-35 1,-2 1 4-16,-1-2-34 0,-4 0-16 16,2 0-8-16,-1 0-2 31,-5-14-23-31,-3-4-26 0,-1-8 4 0,-6-8-5 15,0-6-1 1,-2-8-12-16,2-4-8 0,4-4 1 16,5-5-1-1,6-1-1 1,10-2 0-16,5 0 0 0,3 0-1 0,3 2 1 47,19 1-1-47,9 10-1 0,7 5-14 0,4 6 10 15,7 13-13-15,4 7 4 0,1 9 14 31,4 8-11-31,-2 3 3 0,-3 4-12 0,0 16 20 16,-1 9-14-16,-8 2-1 31,-5 8-4-31,-8-2 10 0,-12 4 10 0,-5-1 2 0,-10 4-2 16,-4 2 0-16,0 4 20 0,-6 3 5 47,-14 1-9-47,-10-4 0 0,-3-2-16 0,-4-6 8 0,-6-4-7 0,-2-8 5 15,1-4-6 17,-1-8-25-32,5-4-31 0,7-8-55 0,4-6-122 0,11-4-276 0,7-10-374 0</inkml:trace>
  <inkml:trace contextRef="#ctx0" brushRef="#br0" timeOffset="52375.9955">13055 12937 757 0,'0'0'141'0,"0"0"-60"31,0 0 15-31,0 0 45 0,0 0-26 0,0 0-27 16,131-50-24-1,-115 49-20-15,-3-2 4 0,-3 3-12 16,-4 0 5-16,-2 0-3 31,1 0 11-31,-1 14-5 0,-4 7 10 0,0 2-14 16,0 2-26-16,0-1 8 31,0-2 6-31,-9-4-16 0,-1-2 14 0,-4-4-9 15,3-2 12 1,1-4-27-16,6-4 9 0,4-2-11 16,0 0-2-16,0 0-15 15,2 0-21-15,19 0 28 16,3-8 10-1,3 0 1-15,2 0 2 0,-5 3-3 0,-2 2 0 32,-3 0 16-32,-6 3-16 0,-3 0 0 0,-4 0 0 15,-4 13 0-15,-2 7 0 31,0 6 37-31,0 7 2 0,-8-4-14 0,-5 3 4 16,-2-4-20-16,-5 1-9 31,0-3-16-31,-22 2-93 0,4-6-271 0,1-8-669 16</inkml:trace>
  <inkml:trace contextRef="#ctx0" brushRef="#br0" timeOffset="62790.5912">20427 8226 22 0,'0'0'603'0,"0"0"-467"0,0 0-80 15,0 0 117-15,0 0 40 32,0 0-61-32,0 0-53 0,0 0 7 0,0 0 4 15,0 0-9 1,0 0-31-16,0 5-19 0,0 2-14 15,0 0-16 1,0 5-10-16,0 6-11 0,0 8 9 16,0 2-9-16,0 5 2 15,0-3 8-15,0-2-10 16,0-4 7-16,0-5-1 31,0 0-6-31,0-2 1 0,0-2-1 0,-2-1 0 16,-2 1 0 15,-1-4-6-31,-1 1-4 0,-4 0 2 0,4-2 7 0,-3 1-4 0,0-2-20 15,3 0 9 17,-1-2 0-32,2 1 15 0,-1 1-14 0,-1-1-4 0,3 0 7 15,-3-1 7 1,2 0 5-1,-2-3 0-15,3-1 6 0,-2 1-4 0,-2 1-2 16,0-4 7 15,-3 2-6-31,-3-1-1 0,1-1 1 0,-3 4 6 0,1-1-1 16,-3 0-5-16,1 2 0 31,0 2-1-31,0 0 0 0,-1 0 2 0,3-1-2 0,-1 0 9 16,5-3-1 15,-1-1 18-31,6 0-19 0,-3-1 4 0,3-2 15 0,-4 2-14 15,-1 0 1 17,-4 2-7-32,-1 1-6 0,-2 4 0 0,-2 1-1 0,0 0 1 15,0 2-1 16,2 0 0-31,0-3 1 0,5-2 0 0,-1-1 8 0,1-2-8 16,3-2 0 0,-4 0 13-16,1 0-4 0,-6 0 0 0,0 0 3 15,-6 2-11-15,1 1 6 47,-5 0-1-47,-3 1-6 0,1 0 0 0,-2-2 1 0,0 0 0 0,1 0-1 16,3-4-1-1,2 2-8-15,3-2 3 0,-1 0 6 16,4 0 0-16,-5 0 12 31,4 0-12-31,-2 0-6 0,0 0 1 0,-1 0 5 16,0 0 19 15,-1 0-19-31,-1 2 0 0,2 0 1 0,1 2 0 0,0-2-1 0,1 1 15 15,-1-3-5 17,6 0-3-32,-5 0-6 0,3 0 10 0,-2 0-11 0,0 0 1 15,2 0 6 16,-2 0 1-31,-1-3-8 0,3 1 6 0,3 2-3 0,1 0-3 16,5 0 1 0,-1 0 11-16,6 0-12 0,-1 0 0 15,0 0 0-15,3 0 0 31,-1 0 0-31,-1 0 2 0,-1 0 7 16,-1 5-9-16,-2-2-1 0,1 2 1 16,-1 4-7-1,0-1-6-15,3 2 5 0,3 3-5 0,2 0 12 16,2 1-11 15,0 3 12-31,0-2 5 0,0 2-5 0,0 1-6 0,0 0 6 47,0 0 0-47,0-1 9 0,0 3-9 0,2 1 7 15,0-3-6 17,3 2 5-32,-3 0-5 0,3-2-1 0,-3-2-3 0,3-2 3 0,-3-2 0 0,-2-2 2 15,2-2-1 1,-2-4 5-16,0 1-6 15,0-5-1-15,0 1 1 0,0-1 0 16,0 0 9-16,0 0 0 0,0 0-9 16,0 4 0-16,0 4-19 15,-4 6 18 16,-8 3-4-31,-1 0 5 0,0-1 2 0,-1 1-2 0,3-6 6 16,-5 2-5-16,3-2-1 31,-1-1 0-31,1-2 0 0,6-1 0 16,0-2 0-16,3 0-9 0,2-3 1 31,0 1 8-31,2 0 6 0,-2-3 2 0,2 0-8 16,-5 0 21-16,1 0 11 31,-8 0 2-31,-1 1-33 15,-7 2-1-15,-2 1 25 0,0 2-23 0,-3-1-1 32,-2 6-1-32,-2-1 0 15,0 3 7-15,0-2-5 0,0 1-2 0,-4-2-6 0,1-2 6 31,-1 2 8-31,0-4-8 0,6 1 0 0,0 0 6 16,6-1-12-16,-2 0 15 31,3 0-7-31,2-1-2 0,-2 1 0 0,1-1-9 16,-3 3 9 15,1 0 1-31,-4 0 2 0,1-2-3 16,-5 3 0-16,0-2-1 0,-4 0 1 0,-4 0-1 31,0 1 1-31,-3 0-5 0,0-1 5 0,-1 0 0 0,1 0 1 15,3 4-1 1,3-1 0-16,1 0 0 0,2 1 1 16,2-4 5-16,0 1-6 31,0-2-1-31,2 1 0 0,0-3-8 15,2-1 8-15,1 0-7 0,6-2 8 32,2-1 0-32,8 3 6 0,1-1-5 0,5-2-1 15,0 1-9-15,2 1 1 31,0 1 7-31,-2-2-11 0,2 1 1 16,-2 5 3-16,-4-2 7 0,4 5 1 47,-2 3-1-47,0 0 0 0,1 4 1 0,1 4-2 0,2 6-4 0,0 2 5 0,0 4-10 15,0 3 2 17,0-2 9-32,0 1 0 0,0-2-23 0,5-3 7 0,-3-4 4 15,-2-1-4 1,2-3 15-16,-2-5-11 15,2 3 12-15,0-1-25 0,2-1 3 16,0 0 3 0,0 2 18-16,-2-1-31 0,0-5 31 15,-2 1-14-15,0-5 15 31,0 1 0-31,0-4-3 0,0 0 2 0,0 2 1 0,0-1-1 16,0-2 1 15,0 2-1-31,0-2 1 0,-2 0 1 0,-4 0 5 0,0-2-6 16,-2 0-6-1,-1-2-3-15,0 2 15 0,-5-2-6 16,2 0 0-16,-5 0-2 16,0 0 2 15,1 1-13-31,-2-3 13 0,1 1 6 0,-2-1-5 0,2 2-1 15,-3-2-5 17,-1 3 5-32,0 0 8 0,-2 1-6 0,1 1-2 0,2 0 2 0,0 1-2 31,2 1-12-31,0-2 12 15,0 1 1-15,3 3-1 0,-1-3-1 0,3 1 1 32,-1 1-6-32,5 2 0 0,-1 0 6 0,2 0-11 15,2 1-16-15,-1 2 27 31,3 1-2-31,0 4-17 0,-1 1 19 0,0 0-19 16,1 4 19-16,-1-2-4 31,1 2 4-31,0 2 0 0,-1-4 0 0,-3 2-7 16,3-2 7-16,0-1 4 31,-1 0-3-31,1-2-1 0,1 0 8 0,2-1-8 0,-3-3 0 16,0 2-7 15,-1-2 7-31,2 4 7 0,-3 2-6 0,1 2-1 0,-4-1 0 15,3 2-2 17,-1 0 0-32,0 0 2 0,2-2-11 0,2 2-1 0,-1 0 12 15,3 0 1 16,2 1-1-31,-2 3-5 0,2 0-8 0,-2 1 13 0,-2 3-9 16,1-1 10 15,-2 2-2-31,3-4-5 0,0 1 5 0,2 0-1 16,0-4 1-16,0 4 1 31,0-1 0-31,0 3 0 0,0-2-9 0,2 3 9 0,-2 2 0 0,2 1 0 16,-2 1-1 15,0-2-6-31,0 2 6 0,0 0-11 0,0-2 19 0,-2-3-7 15,-3-1 0 1,1-5-9-16,2-3 9 0,2 0-1 16,0-4 0-16,0 1-1 15,0-3 1 1,0 0 0-16,0-2 1 0,0-3-1 15,0 4-5-15,0-2 6 0,-2 2-2 32,2-1-9-32,0 1 11 0,-2 2 0 0,2-1 0 15,0 0 0 16,0 0-1-31,0 2-11 0,0-2 11 0,0 0-6 0,0 0-8 16,2 1 1-16,0-2 6 31,3 2 1-31,-4-2 6 0,2-1-1 0,-1-2-14 16,-2 1 16-16,0-2-1 31,2 1-11-31,-2-2 12 0,2 1 1 16,1-3-1-16,2 2 2 0,-1-4-2 0,-2 2 1 31,3 0-1-31,-1-2-12 0,-2 0 12 0,0 0 5 15,0 0-4 1,0 0-2 0,4 0-2-16,-2 2 3 0,0 0 10 15,3 2-10-15,1 0-13 0,2 0 12 31,3 2 0-31,3 0 0 0,-1 0-1 0,1-2 2 16,-1-2 5-16,-1 0-5 31,1-2-15-31,2 0 14 0,0-2 0 0,-1 2 1 0,1 2 3 16,0 0-3 15,-1-2-7-31,3 3 7 0,-4-4 0 0,1 0 0 0,-1 4 12 31,1-3-11-31,2-2-1 0,-3 2 0 16,4 0 1-16,-4 0-1 0,-1 2 0 31,-4 0 0-31,3 1 3 0,-1-1-3 0,1-1 1 16,1 0 0-16,-1-1 0 31,0-3-1-31,1 2-16 0,1-4 9 15,3 2 7-15,-2-2 0 32,-3-1-7-32,0 3 6 0,1 1 1 0,-5-1 13 0,-1 1-5 0,2 3-8 46,-6-3 0-46,3 2 0 0,-3-3-5 0,0 3 5 0,1 3 0 0,0-1 15 16,-1 0-15 15,3 2 0-31,-1 2 0 0,3 4 10 0,-2 1-9 0,0-3-2 16,-1 5-10-1,-1-1 11-15,-1-2 15 0,1 0-15 16,-3-4-6-16,3 0 5 16,-3-2 2-1,0-2 5-15,-2 0 0 0,2 0-6 16,0-2-7-16,0 2 5 0,1 1 2 31,-1-2 4-31,0 1 5 0,3 2-7 0,-3-2-1 16,0 0-1 15,3 2 0-31,-3-3 7 0,0 0-6 0,0-3-1 0,3 2-1 15,-1-1 1 17,3 1-16-32,2-2 16 0,0 0 0 0,1 0-7 0,4-1 7 15,4 0 0 1,0-2-1-16,0-1 0 0,1 0 0 15,4 0 1-15,0 0 1 16,-4 0-1 0,4 0 7-16,-3 0-6 0,-1-4-1 0,2 1 2 15,-3-4 4-15,-1 2-6 31,-3-1 10-31,1 0-4 0,-1 0 0 0,-1-1 4 16,0 0 0 15,3 0 1-31,2 0-3 0,-3 0-8 0,4 1 14 0,-4 0-12 16,1 3 6 15,-1-2-2-31,-1 1-6 0,1 2 2 0,-1-2 0 0,1 1-1 16,-2 0 0 15,3-3-1-31,2 2-8 0,-3-2 8 0,4 2-1 0,-2-2 1 15,1 0 10-15,-1 2-9 16,2-2 3 15,-1 2 4-31,-1 0-10 0,1 1 2 0,0 0 0 0,0 0-1 0,-1 2 2 16,4 0 7-16,-1-2-8 31,-1 1 2-31,6 1 7 0,-2-2 10 0,1 1-12 16,3 0-7-16,-3 0 0 31,1 0-1-31,-3 2 1 0,-1 0 14 0,-4 0-14 15,1 0 0-15,-3 0-6 16,-1 0 14 0,1 0-16-16,-1 0 17 0,-1 0-5 15,3 0-4 1,-3 0-1-16,2 0 1 0,-1 0 2 15,-1 0 4-15,-2 0-6 0,-2 0-11 32,-4 0 1-32,-1 0 10 0,-2 0 18 0,0 0-18 15,-2 0 1-15,2 0 6 16,-2 0-6-1,0 0 0-15,0 0-1 0,4 0-2 16,-2 0-5-16,0 4 7 47,2 3 1-47,3 1-1 0,-1 3 5 0,2 3-5 0,-2 3 13 0,1-2-7 15,-1 5-5 17,3 1-1-32,-2 1 1 0,2 1 1 0,-3 1-2 0,3 1-1 0,1-1 1 31,-4-3 7-31,0 0-5 0,1-1-4 15,0-2-6-15,0 3 2 0,-1-2-15 32,1 3 11-32,-1 0 10 0,1-2 9 0,0 0-8 15,-3-4-1-15,1 0 1 31,1-4 6-31,0-2-7 0,-2-2-1 0,0-4-1 16,3 1-12-16,-1-1 8 31,2-1 4-31,-2 1-4 0,3 0 5 0,-1-1 0 0,2-1 0 16,1-1 1 15,-1 4-3-31,4-4 2 0,2 4-8 0,0-4 9 0,1 2 6 16,3-2-4-16,-1 2-2 31,0 1 1-31,-1-1-1 0,2 1 0 0,-2-1 0 15,-2 1 0-15,-3-3 1 32,0-1-1-32,-1 3 0 0,-2-3-8 0,-1 0 7 15,3 0-5 16,1 0 3-31,1 0-2 0,1 0 5 0,1 0 2 0,1 0-1 16,-1 0 0 15,-1 0 6-31,1 2-7 0,-3 2 1 0,3-1 5 0,-3 3-6 16,3 1 0-16,-3-1 0 15,3 2 1 1,-1-1-1-16,2 0 1 0,0 1 0 0,-1-2-1 16,-1 0 1-1,-3-2-1-15,-1 0 1 0,-1 0 0 16,0 0 1-16,-1 0-2 15,-1 2 0 1,1-2 0-16,0 1 0 0,-2 4-10 16,1 1 10-16,-1 0-6 15,0 2 6 1,-2 2 7-16,-1 0-7 0,0 1 1 0,1 2 2 15,-3 1-3 1,2 3-5 0,1 0 5-16,-2 3 1 0,-1 3 8 0,0 1-9 15,0 4 0-15,0-2 0 31,0 2 2-31,1-4 7 0,-3-2-9 0,2-4-1 16,-2 0 1 15,2 0 1-31,-2-3 0 0,2 0 6 0,-1-5-7 0,2 0-4 16,0-2 4 15,2 0 1-31,-1 0-1 0,-2 4-7 0,3 2 5 0,-3 2 2 16,-2 4 8-1,2 2-8-15,-2 2-17 0,2-1 17 0,0 0 0 16,0-2 7 15,1-1-7-31,2-2 0 0,-1 0 0 0,0 0 0 0,3 1 0 16,-1 0 0 15,4 4 0-31,-4 2-2 0,3 2 2 0,-2-4-10 0,0 1 22 15,-3-1-24 1,0-5 11-16,-1-2 1 0,1-2 1 16,-2-2 15-16,3-2-15 31,-1 0 0-31,3 2 0 0,-2 2-1 15,1 2-5-15,-2 5 4 0,1-2-9 32,-3 2 10-32,0-4 0 0,1-1 0 0,-3 0 1 0,2-1 0 15,-2 1-1 16,0-4-1-31,0 0 1 0,3-4 0 0,-3 0-1 0,0-4-7 16,0-2 8 15,0-2 1-31,0-3 5 0,0-1-5 0,0 0-1 0,0 0-1 16,0 0-44-16,0-15-124 15,-10-10-321 1,-7-10-251-16</inkml:trace>
  <inkml:trace contextRef="#ctx0" brushRef="#br0" timeOffset="69911.9987">18671 9615 88 0,'0'0'404'0,"0"0"-222"16,0 0-123-16,0 0 65 16,0 0 32-16,0 0-54 15,0 0-68-15,0 6 18 31,0 5-23-31,0 2 16 0,0 4 15 0,0-3-26 16,-2 7-18 0,-2 0 13-16,0-2-7 0,-3 6-7 15,2-4-5-15,1 3-4 16,-1-2 8-16,1-1-3 15,2-2-10-15,-3 2-1 16,-1-2 1 0,2 4 15-16,-4-4-1 0,0 2-15 0,-2 1 6 15,2 2-1 16,-4-2-4-31,2 0 5 0,-1-2-6 0,-1-2 1 0,1-1 7 16,0-2-6 15,-2-3 4-31,-3 0-2 0,0 0-1 0,-2-4 7 0,-3 0 6 16,-2-2-3-16,-4-2 16 31,3-2-4-31,-6 1-6 0,4-3-1 0,2 0-1 0,-3 0 2 16,5 0-3 15,1 0-1-31,4 0 1 0,1-3-15 0,5 0 25 15,5-2 0 17,-1 4-12-32,0-4-7 0,2-1-7 0,1 2 0 0,-3 0 8 0,-1-2-7 31,0 0 15-16,0 0-9-15,1 0-6 0,-2 0 13 0,2 0-6 0,3 2-7 16,0 0 17 0,1 2-17-16,-1 0 15 0,2 0-6 15,0 2 11-15,0-1-19 31,0 1 5-31,-2 0 1 0,2 0 17 0,-2 0-25 16,0 0 1-16,1 0 8 31,-2 0-7-31,4 0 7 0,-1 0-9 0,0 0 0 0,-4 0-1 16,4 0 0 15,-2 0 0-31,2 0-1 0,0 0 2 0,-1 0-1 0,3 0 0 31,-2 0-10-31,2 0 10 0,-2 1 1 0,2 3 1 16,-2 0-1-16,0 4 0 15,-3 1 0 17,3 2-1-32,-3 6 1 0,1-1-1 0,-1 4 0 0,2-1-5 15,0-1-7-15,1 3-1 31,0-5 1-31,-1 0 7 0,3-2-3 0,0-1 8 16,0-5 1 0,0 1-1-16,0 1-6 15,0 2 6-15,0 0 0 0,0 0 1 0,0 4-1 31,0 0 1-31,0 2 1 0,0 0-1 0,0 1 1 16,0-4 1-16,0-1-2 31,0-2-1-31,0-3 0 0,0-2 0 0,0-1-7 16,0 0 1-16,0 1 7 31,5-1-2-31,-1 0 2 0,5 0-6 0,0 0 4 0,2-1 2 31,4 2 0-31,1-1-7 0,3 2 6 16,-2-2 2-16,1 0-1 0,-1 1 3 31,1 0-2-31,-2 0-2 0,0 0 1 16,-1-1 0-16,1-2 1 0,-1-1 0 31,0 3-1-31,1-2 1 0,0 1-1 0,-1-1 0 15,-1 0 0-15,1 0 2 32,-1 2 4-32,1-2-12 0,1 2 2 0,0-1 4 15,0 1 1-15,-1-1 0 16,1 1-1-1,-1-2 4-15,1 2 4 0,-3-2-14 0,1 2 14 32,-3-1-16-32,-3 1 9 15,2-4-1-15,-4 4 0 0,1-1-4 0,-1 1 3 31,-1 2 1-31,0-2 1 0,1 1 10 0,-1-2-10 16,-1 2-1-16,2 2-9 31,-1-3 8-31,-2 2 1 0,1 0 13 0,-4 0-11 16,2 2-1-16,-2 2-1 31,0 0-4-31,0 1 4 0,0 0 14 0,0 1-14 0,0 0 2 16,0 1 0-1,0-1-2-15,0-3 1 0,0 2-1 16,0-1-11-1,0-4 11 1,0-1 10-16,0 0-9 16,0-1 0-16,0-2-1 0,0 2-1 0,0-3-8 31,0 4 9-31,0 0 0 0,-2 2-1 0,2-1 1 15,0 2 0-15,-2-1 0 32,2 4 2-32,0-1 8 0,-2-2-10 15,-1-1 0-15,3 0 1 0,-2-3-1 31,2 0-9-31,0-2 8 0,0 2 1 0,-3 0 10 16,3 0-10-16,-3-1 0 31,3 1-8-31,-1 1 8 0,-1-3-1 0,0 2 1 0,0-2 0 16,2-2 1 15,0 2 3-31,0-1-4 0,0-3-3 0,0 2 2 0,0-1-5 16,0 2 5-1,0 0 1-15,0 1 1 0,0 0 9 16,0-2-20-16,0 0 10 31,0 0-1-31,0 0 1 0,0-2 13 0,0 2-13 16,0 0 0-16,0 2-10 46,0 2 10-46,0 2-1 0,0 2 1 0,0 0-1 0,0 0 1 0,0 2 0 0,2 1 1 47,0-2-1-47,0 1 3 0,-2 1-3 0,1 1-2 0,-1-2 2 0,3-1-1 31,2 3-2-31,-2 1 2 0,-1 1 1 0,0-1 0 16,3 2 0-16,-3 1-1 31,0 1 1-31,0 2 0 0,0 1 7 0,0 0-7 16,0 2-1-16,-2-2-11 15,0 5 12 1,3-2-8 0,-3 1 16-16,0 1-8 0,0-1 0 0,0 0 1 31,0-2-1-31,0-1 1 0,0 0-1 15,0-3 0-15,0-1 0 0,0 2 0 32,0-4 0-32,0 2 0 0,0-1 0 0,0 0 0 0,2-2 0 15,3 0-1 16,-3 2 1-31,0-4 0 0,1 3 0 0,-3-4 1 0,2 0-1 16,-2-2-1 0,0 0 1-16,0-3 0 15,0 2-1-15,0-2 0 0,0-1 2 16,0 4-1-1,0-3 0 1,0 2 1-16,0-3 0 0,0 4-1 0,0-1 0 0,-2 2 0 31,-1 0 0-31,-1 2 1 16,-1 2-1-16,0 0 0 0,1 2 0 0,-2 0 0 31,1 0 1-31,1 1-1 0,-1-2 0 0,-3 1 0 16,5 1 0-16,-3-2 0 31,-1 1 0-31,0 0 0 0,0 3 0 0,1-5-1 15,1 0 1-15,1-2 0 32,0-2 1-32,1-4-1 0,0-1 0 0,1-2 0 0,0-1 1 15,0 0-1 16,0 0 0-31,0 0 0 0,-3 0 0 0,1 2 0 0,0-2-2 16,-2-1-5 0,0 2 7-16,-1-1 0 15,-1-1 9-15,-2 0-8 0,2 1 0 31,-2-2-1-31,0 2-2 0,-2-2 2 0,2 0 0 16,-4 0-1-16,-1-2-4 31,-2 0 3-31,0 0-6 0,1 0 8 0,1 0 0 16,3 0 0-16,4 0 0 31,1 0 1-31,3 0-1 0,0 0-1 0,1-2 1 0,-2 0 1 16,3 0 1 15,0 0-1-31,-2 0-1 0,1 2-3 0,-2-2 3 0,4 2 15 15,-1 0-14 1,2-2-1-16,0 2 6 0,-2 0-3 16,2 0-3-16,0 0 0 15,0 0 8-15,0 0-8 16,0 0 0-16,0 0-8 15,0 0 8-15,0 0-1 16,0 0 1-16,0 0 7 16,0 0-7-16,0 0 0 15,0 0 1-15,0 0 0 0,0 0 4 16,0 0-5-16,0 0-1 15,0 0 1-15,0 0-1 16,0 0 4-16,0 0-9 16,0 0 9-16,0 0-9 15,0 0 2-15,0 0 3 16,0 0 0-16,0 0 1 15,0 0 1-15,-3 0 0 16,3 0 0 0,0 0 0-16,-3 0 1 0,3 4-2 15,-2-2 0 1,2-2 0-1,0 0 1-15,0 2-1 0,0-2 0 0,-2 0 0 0,2 0 1 32,-2 2 0-32,-3 0 0 0,3 2 0 0,-4-2 0 15,2 2 7-15,-1 0-1 31,-2-3-11-31,0 4 4 0,1-4 0 0,-1 4-1 16,0-4 1-16,0 2 3 31,1-1-2-31,2 0-2 0,-1-2 2 0,1 2-1 16,-1 0 0-16,3 0 0 31,-1 0-6-31,1 2 6 0,0 0-1 0,0 0 1 16,0 0-7-16,0 1 6 31,-1 0 1-31,1 1-1 0,0 2 0 0,0 0 1 15,0 0-7 17,-1 1-1-32,3-1 8 0,-2 3-1 0,2-1-9 0,0 2 8 0,0-2 1 15,0 0-5 1,0 0 6-16,0 0-6 15,0 3 6-15,0-6 0 0,0 2-1 32,0-4-6-32,0 0 1 0,0-1-3 0,2 0 8 15,5-1-7-15,2 1 8 16,2 0-1-1,2 2 1-15,0-1-1 0,4-2 1 0,-2 1 0 16,3-1 0 0,1-2 0-1,2-1 0-15,-1 3-1 0,-1-3-3 0,4 0 4 16,0 0 7 15,1 0-7-31,3 0 0 0,-1-3 1 0,3-1 13 0,-2-2-14 16,2 0 0 15,0 0 6-31,-2-2-6 0,0 1 0 0,2 0 13 0,-2 0-13 15,-1-2 2 17,0 2 2-32,1 1-4 0,0 1 0 0,-2-1 0 0,0 4 9 15,-4 0-9-15,-1 0 1 16,1 2-1-16,-6 0 0 15,1 0-8-15,-1 0 8 0,-1 0 0 32,1 0 9-32,-1 0-8 0,1 0-1 15,1 0 0-15,-1 0-1 0,1 0 1 31,-3 0 1-31,1 0 0 0,-3 0 0 0,-2 0-1 16,-3 0-1-16,2 2 0 31,-2 2 1-31,3 0 1 16,-3 0-1-16,2 2 0 0,-4-2 0 0,0 2 1 31,-2-1-1-31,1-1 0 0,-1-1-1 0,-2-1 1 16,2 3 2-16,-2-4-1 15,0 2 0-15,2-2-1 0,-2-1 0 16,0 3 15-16,0-2-14 31,0 3 0-31,0 1-1 0,0 2 0 0,0-1-8 16,0-1 16-16,0-1-16 31,0-3 13-31,0 2-6 0,0-2 1 0,0 2-2 15,0-1 0-15,0-1 1 32,0 2 1-32,2-2 0 0,-2 3 0 0,1 3 1 15,6 1-1-15,-3 2 0 16,0 1 1-1,1 2-1-15,-1-2-1 0,0 4 1 16,1-5 0-16,0 0-1 16,-1-2 1-1,-2-2 0-15,3-2 0 0,-3-1 0 0,-2 0 0 16,1 1 0 15,2 2 0-31,-3 2 0 0,4 2 0 0,-1 2 0 0,-1 2-1 16,0-2-9 15,1 2-2-31,-1-3 6 0,0-2-1 0,-2-3 4 0,3-2-3 15,-3-2 6 1,0 2-1 0,2-2 1-16,-2 4-1 0,0 0 1 0,2 2-28 15,2 4-112 1,-2-2-221-16,-2-2-860 15</inkml:trace>
  <inkml:trace contextRef="#ctx0" brushRef="#br0" timeOffset="76006.3471">14465 12658 1448 0,'0'0'392'0,"0"0"-275"0,0 0-96 0,2 123 37 0,14-61-2 15,4 3-15 1,5-5-24-16,-1-8-7 0,2-8-10 15,-1-8-7 1,-5-8-58-16,1-8-110 0,-8-8-109 16,-5-10-261-16</inkml:trace>
  <inkml:trace contextRef="#ctx0" brushRef="#br0" timeOffset="76465.3736">14397 12489 854 0,'0'0'240'0,"0"0"-65"0,0 0-14 16,0 0-6-16,0 0-32 31,117-25-21-31,-95 29-32 0,-1 14-27 0,-4 11 23 15,-3 7-35 1,-8 10-11-16,-6 6-3 0,0 7 19 16,-4-2-36-16,-16-4 13 15,-3-7-1 1,4-13-7-16,0-11 5 0,7-9-1 15,5-9-9-15,5-4-22 16,2 0 5-16,0 0-25 0,11-8 21 16,9-4 21-1,4-2 1 1,3 2 0-16,2 4-1 0,0-1 0 0,-2 8 0 15,-3 1 1 1,-4 0-1-16,-2 0-6 0,-7 18 6 16,-7 6 35-16,-4 8 14 15,0 6-10 1,-6 2-16-16,-14 0-7 0,2-4-16 15,3-6-36-15,3-12-210 32,6-10-341-32,3-8-611 15</inkml:trace>
  <inkml:trace contextRef="#ctx0" brushRef="#br0" timeOffset="76866.3964">14790 12747 1256 0,'0'0'267'0,"0"0"-145"15,0 0 18-15,0 0-45 16,-15 105-23-16,15-74-37 31,2 0-16-31,9-9-13 0,3-6-6 0,-3-4-1 16,-1-6-10-1,2-6-10-15,-1 0-1 0,1 0-29 16,-4-8 27-16,1-10-8 16,-5-7-12-16,-2-3-4 0,-2-2-3 15,0 5 36-15,0 0 15 31,0 11 2-31,0 6 62 0,0 6 50 0,0 2-22 16,0 0-70-16,3 12-22 31,8 7 41-31,4-1-23 0,6 2 10 0,-1-3-8 16,2-3-20 15,3-5-65-31,-3-3-78 0,-2-6-62 0,0-5-139 0,-6-10-31 16,-8-8-9 15</inkml:trace>
  <inkml:trace contextRef="#ctx0" brushRef="#br0" timeOffset="77106.4099">15000 12711 541 0,'0'0'369'16,"0"0"-93"-16,0 0 51 0,0 0-119 16,0 0-112-16,0 0-55 15,0 0-4 1,-58 64-17-16,62-50-10 0,8-1-10 15,1-7-20-15,0-6 20 32,1 0-1-32,2 0-12 0,-1 0-13 0,1-5 26 15,-1-1 1-15,1 5 1 16,-3 1-2-16,1 0 0 15,-6 0-11-15,-1 13-10 16,-5 10 21 0,-2 3 0-16,0 3-10 0,0 6-167 15,0-7-153 1,0-8-353-16</inkml:trace>
  <inkml:trace contextRef="#ctx0" brushRef="#br0" timeOffset="77277.42">15174 12846 593 0,'0'0'204'0,"0"0"-61"32,0 0 10-32,0 0-42 0,0 0-111 0,0 0-10 15,0 0-308-15</inkml:trace>
  <inkml:trace contextRef="#ctx0" brushRef="#br0" timeOffset="77664.4417">15105 12611 552 0,'0'0'242'16,"0"0"-149"-16,0 0-2 15,0 0-23-15,0 0-21 16,0 0-21-16,0 0-17 15,89-30-8 1,-71 30 7-16,-2 0 17 0,-3 0 24 16,-3 8 10-16,-2 8 49 15,-4 1-14-15,-4 0-17 16,2-3-14-16,0-6-15 0,3-4-34 31,3-4-14-31,4 0-13 0,1 0 13 0,1 0 0 16,1 0 5-1,1 0 4-15,-3 0-7 0,-2 0-2 16,1 1 0-1,-6 16 0 1,-6 5 44-16,0 4 32 0,0 4-18 0,-4 2-34 16,-10-6-10-16,1-4-14 15,-3-7-115 1,5-10-208-16,2-5-528 0</inkml:trace>
  <inkml:trace contextRef="#ctx0" brushRef="#br0" timeOffset="78222.4741">15610 12462 436 0,'0'0'550'16,"0"0"-372"-16,0 0 28 31,0 0 61-31,0 0-23 0,0 0-92 0,0 0-77 16,-35-1-39-1,26 24-29-15,4 9-6 0,3-1 1 16,2-3 9-16,0-4-11 0,2-8-10 31,14-4-33-31,1-4 0 0,4-4-5 0,1-2 19 16,1 0 13-1,-4 0 1-15,-1 0 13 16,-5 4 1-16,-1 0-7 0,-5 4-3 31,-5 0-5-31,-2 2 6 0,0 0-37 0,0-1-82 16,-7-4-179-1,0-6-409-15</inkml:trace>
  <inkml:trace contextRef="#ctx0" brushRef="#br0" timeOffset="78552.4925">15779 12577 396 0,'0'0'204'15,"0"0"-41"1,0 0 28-16,0 0-6 0,0 0-51 0,0 0-37 16,0 0 5-16,54-80-21 15,-54 67-9 16,0 4 8-31,0 0-12 0,-13 1-12 0,-3 4-5 0,3 0-26 16,-3 4-1 0,3 0 12-16,4 4 4 0,2 14-28 15,3 7-12-15,4 5 1 31,0 0-1-31,0 0 0 0,2-3-1 0,8-6 1 16,4-5-2-16,3-3-5 0,0-8-3 31,-1-3-4-31,1-2-55 0,1 0-61 0,0-12-109 16,-4-6-86-16,-6 2-309 31</inkml:trace>
  <inkml:trace contextRef="#ctx0" brushRef="#br0" timeOffset="78765.5051">15831 12428 674 0,'0'0'261'0,"0"0"-162"16,0 0 63-16,0 0-44 0,0 0-38 15,0 0-39-15,0 0-22 32,120-70-19-32,-102 56-64 0,-5-6-161 0,-2 4-86 15,-6 2-103 1</inkml:trace>
  <inkml:trace contextRef="#ctx0" brushRef="#br0" timeOffset="78946.5155">15878 12260 332 0,'0'0'348'0,"0"0"-166"16,0 0-42-16,0 0 30 0,19 108-62 0,4-72-16 0,0 0-32 0,1-1-31 16,-2-6-7 15,0-5-12-31,-1-5-10 0,-4-9-16 0,3-10-147 0,-7 0-178 15,-1 0-208-15</inkml:trace>
  <inkml:trace contextRef="#ctx0" brushRef="#br0" timeOffset="79156.5275">16009 12286 825 0,'0'0'283'0,"0"0"-188"0,0 0 21 15,0 0 10-15,-8 105-56 31,18-84-51-31,11-6-19 0,0-8 0 0,2-1 0 16,-1-3-12-16,-1-2 12 16,-4 1 0-16,-3 2 2 0,-3 3-2 15,-11 13-17-15,0-3-72 31,0 4-221-31</inkml:trace>
  <inkml:trace contextRef="#ctx0" brushRef="#br0" timeOffset="79771.5627">15180 12753 530 0,'0'0'357'0,"0"0"-130"15,0 0-26 1,0 0-23-16,0 0-90 0,0 0-56 0,0 0-8 15,14 56 5 1,1-32-15 0,-2 2 5-16,1 1-6 0,-1-5-13 0,1 2-110 15,-3-6-371 1,-7-6-257-16</inkml:trace>
  <inkml:trace contextRef="#ctx0" brushRef="#br0" timeOffset="80281.5918">15116 12693 743 0,'0'0'302'16,"0"0"-144"0,0 0 6-16,0 0-31 0,0 0-86 15,0 0-27 1,0 0-20-16,35 15-92 0,-21-2-892 0</inkml:trace>
  <inkml:trace contextRef="#ctx0" brushRef="#br0" timeOffset="82685.7293">17797 7018 879 0,'0'0'334'16,"0"0"-257"-16,0 0-58 15,0 0 52-15,0 0 40 16,0 0-38-16,103-28-22 0,-69 14-26 15,13-8-25 1,-9 4-178-16,-11 4-1006 16</inkml:trace>
  <inkml:trace contextRef="#ctx0" brushRef="#br0" timeOffset="84844.8527">15238 11419 552 0,'0'0'203'0,"0"0"-34"0,0 0-3 0,0 0-41 16,0 0-28-16,0 0-48 15,0 0-37-15,25 7 59 16,2-7 19-16,2-12 15 16,-1-5-16-1,3-4-43-15,0-5-3 0,4-5-20 16,0 1-15-1,5 0-8-15,9-3-49 0,-9 12-254 16,-11 9-469-16</inkml:trace>
  <inkml:trace contextRef="#ctx0" brushRef="#br0" timeOffset="85204.8734">15392 11566 413 0,'0'0'754'0,"0"0"-564"0,0 0-168 15,0 0 10 1,0 0 37-16,0 0-16 0,0 0 11 15,56-46-44-15,-34 22 12 32,7-2-17-32,2-2-15 0,14-8-86 0,-10 6-205 15,-3 10-474-15</inkml:trace>
  <inkml:trace contextRef="#ctx0" brushRef="#br0" timeOffset="86331.9377">15103 13397 464 0,'0'0'539'0,"0"0"-383"0,0 0-60 16,0 0 56-16,0 0 43 15,0 0-71-15,0 0-86 16,4 4-38-16,16-4-9 16,9-6 9-1,9-8 39-15,11-3-16 0,2-8-8 0,2 1 0 31,1-4-5-31,4-1-10 0,18-2-59 16,-11 4-271-16,-15 10-374 16</inkml:trace>
  <inkml:trace contextRef="#ctx0" brushRef="#br0" timeOffset="87031.9779">15257 13459 793 0,'0'0'310'0,"0"0"-198"15,0 0-57 1,0 0 39-16,0 0-11 0,0 0-58 16,0 0-25-16,8-12-12 15,7 4 12-15,4-2 0 0,-4 2 9 16,1-2 2-16,-3 2-5 31,-2-2 16-31,2 2-3 0,3-2 1 16,2 0-8-16,4 2 1 31,5-2-7-31,2 2 1 0,2-3-1 0,3 2 0 0,16-12-6 15,-5 6-36 1,-9-2-255-16</inkml:trace>
  <inkml:trace contextRef="#ctx0" brushRef="#br0" timeOffset="90776.1921">8851 15587 550 0,'0'0'261'0,"0"0"-138"15,0 0-2 1,0 0 30-16,0 0-14 0,0 0-26 15,0 0-31-15,-3 0-11 16,3 0-12-16,0 0-6 0,0 0-22 16,0 0-29-1,16 0 1 1,11 4 6-16,8 3 9 0,7 0-14 0,8-3 8 15,8-4 5 1,29 0-15-16,-14 0-183 0,-4 0-542 0</inkml:trace>
  <inkml:trace contextRef="#ctx0" brushRef="#br0" timeOffset="92243.276">7808 16822 740 0,'0'0'250'0,"0"0"-175"0,0 0-74 15,0 0 14 1,0 0 31-16,0 0 76 0,162-12-24 15,-70 6-28 1,-3 2-6-16,11-3-9 0,2 1-14 16,-19 3-17-16,13 3-6 31,28 2-18-31,-20 16-296 0,-25 4-303 0</inkml:trace>
  <inkml:trace contextRef="#ctx0" brushRef="#br0" timeOffset="94610.4114">14177 15404 1136 0,'0'0'397'16,"0"0"-205"-16,0 0-51 15,0 0-31-15,-133-58 49 16,116 41-55-16,7-8-53 0,10-5-25 16,0-8-12-16,12-7 15 31,17-5-13-31,8 0-16 0,5 2 0 0,8 7 10 15,0 4-10 1,6 9 0 0,2 6-8-16,-2 8 1 0,0 8 6 0,-3 6-12 31,-6 2-5-31,-5 22-22 15,-3 10 0-15,-10 10 27 0,-8 9 3 0,-5 3 4 16,-9 4 6 15,-7-1 0-31,0 0 1 0,-7-4 14 0,-15-2 0 0,-7-7 9 16,-4-2-5 15,-5-7 0-15,-5-3 12-16,-3-9 0 0,-4-4 9 0,2-7-10 0,1-11-8 0,2-3-2 31,5 0-3-31,8-12-17 0,9-14-5 15,7-7-14-15,9-12-31 0,7-5-72 0,0-4-49 32,17-24-58-32,6 14-288 15,-3 10-65-15</inkml:trace>
  <inkml:trace contextRef="#ctx0" brushRef="#br0" timeOffset="94904.4282">14305 14991 709 0,'0'0'398'0,"0"0"-114"16,0 0-28-1,0 0-24-15,0 0-74 0,0 0-81 16,0 0-37-16,-33 106-18 15,23-57-15 1,4 7 12-16,-1 0 15 0,3-4-12 0,-2-8-19 16,4-8 3 15,0-12 15-31,2-9-9 0,0-10-12 0,0-3-8 0,0-2 7 15,0 0-26 1,0 0-1-16,14 0 22 0,9-9 6 16,5-6 9-16,3-3 2 15,5 1-5-15,0-6 0 16,-3 2-6-16,1-2-24 15,-5 0-94 1,-5-1-124-16,-9 7-257 0,-6 1-295 0</inkml:trace>
  <inkml:trace contextRef="#ctx0" brushRef="#br0" timeOffset="95115.4399">14403 15127 561 0,'0'0'568'0,"0"0"-388"0,0 0-35 31,0 0 9-31,0 0-58 0,2 121-54 0,13-69-42 16,3 25-22 0,-6-13-324-16,-1-7-798 0</inkml:trace>
  <inkml:trace contextRef="#ctx0" brushRef="#br0" timeOffset="96654.5283">15301 14526 808 0,'0'0'657'0,"0"0"-400"16,0 0-131 0,0 0 38-16,0 0-10 0,0 0-74 15,0 0-46-15,-11 108-24 31,17-71-2-31,0-4 17 0,4-3-9 0,-3 1-14 16,-1-6-2 0,1 0-99-16,2-2-148 0,0-2-243 15,-2-12-271 1</inkml:trace>
  <inkml:trace contextRef="#ctx0" brushRef="#br0" timeOffset="97285.5644">15228 14316 491 0,'0'0'160'0,"0"0"20"15,0 0-54-15,0 0-19 32,126-17-9-32,-102 17-22 0,1 0-27 0,-5 3 4 15,-1 10-2 1,-7 9 42-16,-5 6 21 0,-7 10 30 15,0 5-43-15,-4 2-35 32,-15 4-43-32,-4-3-23 0,-2-3-26 0,-4-1-102 15,6-11-230 1,6-11-335-16</inkml:trace>
  <inkml:trace contextRef="#ctx0" brushRef="#br0" timeOffset="97702.5883">15510 14484 988 0,'0'0'293'15,"0"0"-92"-15,0 0-38 31,0 0-24-31,0 0-60 0,0 0-46 0,-27 113-19 16,34-81 2-16,9-5-3 16,-1-3-7-16,1-4-6 15,-1-4 0-15,1-5-50 16,-3-4-60-1,3-7-52-15,-5 0-22 0,0 0-40 16,-5-16-1-16,0-8 34 16,-4-2 11-16,-2-1 19 15,0 6 161-15,0 3 145 0,0 7 172 16,-2 9-3-1,0-1-32-15,2 3-73 0,0 0-77 16,0 0-75-16,0 0-57 31,0 0-28-31,0 7-48 0,8 12-81 0,1-4-120 16,-1-2-254-16</inkml:trace>
  <inkml:trace contextRef="#ctx0" brushRef="#br0" timeOffset="97804.5941">15660 14600 525 0,'0'0'364'0,"0"0"-222"0,0 0 5 0,0 0-45 0,0 0-46 15,0 0-27-15,0 0-7 16,133-103-22-16,-106 90-52 16,-4 1-179-16,-10 4-167 0</inkml:trace>
  <inkml:trace contextRef="#ctx0" brushRef="#br0" timeOffset="97982.6043">15702 14437 538 0,'0'0'321'0,"0"0"-13"0,0 0-114 16,0 0-112-16,0 0-71 31,0 0 18-31,31 119-29 0,-4-86-66 0,-5-12-172 0,-4-7-338 16</inkml:trace>
  <inkml:trace contextRef="#ctx0" brushRef="#br0" timeOffset="98301.6225">15731 14308 707 0,'0'0'288'0,"0"0"-252"0,0 0 158 0,0 0 3 0,66 107-49 16,-41-58-26 0,-2-3-11-16,-4-6-52 0,-1-6-20 15,-5-8-30-15,1-9 4 0,-5-10-13 31,-3-5-22-31,-4-2-88 0,-2 0-1 16,0-18 69-16,0-7 42 0,0 2 6 31,0-1 8-31,0 6-12 0,5 6-2 0,7 6 0 16,1 4-2 15,5 2 2-31,1 0 9 0,2 8-8 16,5 10-1-16,-1-5-228 0,-8 0-510 31</inkml:trace>
  <inkml:trace contextRef="#ctx0" brushRef="#br0" timeOffset="98434.6301">16140 14277 973 0,'0'0'502'0,"0"0"-429"31,0 0 2-31,0 0 71 0,0 0-60 0,52 159-86 16,-35-92-27 0,-1-2-477-1</inkml:trace>
  <inkml:trace contextRef="#ctx0" brushRef="#br0" timeOffset="98756.6486">15501 15400 892 0,'0'0'518'0,"0"0"-364"16,0 0-20-16,0 0 74 31,0 0-61-31,0 0-82 0,0 0-65 0,3 6 0 15,16 32 8-15,4 12 31 16,-1 8-19-16,-2 2-20 0,0-4-130 16,-3 3-110-16,-5-17-134 31,-5-13-368-31</inkml:trace>
  <inkml:trace contextRef="#ctx0" brushRef="#br0" timeOffset="98972.6609">15492 15222 624 0,'0'0'317'0,"0"0"-153"32,0 0 16-32,0 0-51 0,0 0-13 0,0 0-13 15,0 0-17-15,128-4 21 16,-109 27-25-16,-4 10-19 0,-1 3-32 15,-3 4-5-15,-1 1-26 32,5 14-102-32,-2-11-224 0,1-7-362 0</inkml:trace>
  <inkml:trace contextRef="#ctx0" brushRef="#br0" timeOffset="99393.685">15829 15400 844 0,'0'0'360'16,"0"0"-150"-16,0 0-34 15,0 0-68-15,0 0-50 0,2 118-25 16,12-81-3 0,1-8-12-16,1-2-9 15,1-9-9 1,-1-6-8-16,-1-4-55 0,-3-8-56 0,-1 0-59 15,-5 0-42 17,-3-16-15-32,-3-6 88 0,0-5 43 0,0 2 77 0,-9 0 27 15,0 3 99 16,4 8 70-31,1 6-4 0,1 4-7 0,3 4-35 0,-2 0-66 16,2 0-57 15,-2 0-56-31,0 0-85 0,0 0 38 0,0 0 103 0,-1 0 28 16,1 0 65-1,2 0-2 1,0 0-65-16,0 0-19 0,11-3 17 0,6-6 16 16,6-1-22-16,0-2-4 31,1-2-14-31,-1-1-30 0,-2-8-117 0,-2 3-122 15,-9 2-116-15</inkml:trace>
  <inkml:trace contextRef="#ctx0" brushRef="#br0" timeOffset="99564.6948">15987 15304 500 0,'0'0'309'16,"0"0"-43"-1,0 0 12-15,0 0-62 0,0 0-127 16,0 0-67-16,-18 106-10 16,38-75-11-16,2 1-1 15,5-8-75-15,-6-6-206 0,-6-12-349 31</inkml:trace>
  <inkml:trace contextRef="#ctx0" brushRef="#br0" timeOffset="99895.7133">16030 15199 529 0,'0'0'491'0,"0"0"-397"0,0 0 38 16,0 0 33-16,50 125-2 15,-34-76-48 1,-3-4-47-16,1-6-12 0,-3-12-25 15,0-9-24-15,-4-8-7 16,0-10-87 15,-3 0-123-31,-2-1 81 0,-2-20 33 0,0-5 54 0,0-2 19 16,0 2 14 15,0 2 9-31,0 8 7 0,4 6 12 0,1 4 14 0,2 6-1 0,0 0-6 16,1 0-20 15,1 12 37-31,1 6-36 0,-2 8-7 0,-1-2-229 0,-1-6-638 0</inkml:trace>
  <inkml:trace contextRef="#ctx0" brushRef="#br0" timeOffset="100300.7365">16308 15143 580 0,'0'0'332'0,"0"0"-150"16,0 0 19-16,0 0-44 16,0 0-38-16,0 0-30 0,0 0-35 15,96-25-27 1,-85 30-15-1,-3 18 13-15,-2 8 6 0,-6 5 17 0,0 5-9 16,0-5-27 0,-6-3 4-16,-1-10-1 0,3-9-9 15,2-6-5-15,2-6-1 16,0-2-58-1,0 0-90-15,19 0-51 0,-4-6-117 16,1-4-431-16</inkml:trace>
  <inkml:trace contextRef="#ctx0" brushRef="#br0" timeOffset="100733.7616">15764 16013 1114 0,'0'0'483'0,"0"0"-463"15,0 0-9-15,40 127 174 16,-15-69-59-16,-1 0-76 16,3-3-46-1,-5-5-4-15,0-7-168 0,-7-14-144 16,-3-8-235-16,-10-16 29 15</inkml:trace>
  <inkml:trace contextRef="#ctx0" brushRef="#br0" timeOffset="100912.7719">15785 15927 652 0,'0'0'315'0,"0"0"-112"16,0 0-59-16,0 0 7 0,0 0-10 31,133-19-49-31,-113 42-15 0,-2 12-12 0,-5 7-42 15,-2 6-23-15,-1 20-51 16,-2-12-291-16,-1-7-468 0</inkml:trace>
  <inkml:trace contextRef="#ctx0" brushRef="#br0" timeOffset="101454.8029">16123 16142 993 0,'0'0'279'0,"0"0"-97"0,0 0-38 0,0 0-50 16,0 0-37-16,-9 116-26 16,9-94-3-1,7-5-20-15,2-5-8 0,1-6 0 16,2-3-22 15,-3 0-45-31,-3-3-47 0,1 0-33 0,-5 0 8 0,-2-12 39 0,0-3 54 31,0-3 44-31,0-2 2 0,0 2 10 0,-7 1-4 16,1 4 6-1,2 1-9 1,2 4-3-16,-1 1-55 0,3 3-34 0,0-2 4 16,3 2 62 15,12-3 23-16,3 1 19-15,4-2 43 0,2-1-3 0,1 1-15 0,0-5 2 0,-5 1-30 16,-3-2-16 15,-3 3-40-31,-5 0-83 0,-7 1-82 0,-2 2 52 0,0 4 88 0,-7 0 52 16,-9 4 13 15,-1 0 62-31,-1 0 91 0,3 0 25 0,3 0-13 0,6 6-54 16,6 8 10 15,0 5-69-31,0 10-30 0,16 1-5 0,3 3-5 0,1-6-12 15,0-3-14 1,0-12-140-16,-4-5-211 0,-7-7-471 0</inkml:trace>
  <inkml:trace contextRef="#ctx0" brushRef="#br0" timeOffset="101792.8222">16294 15869 755 0,'0'0'290'0,"0"0"-193"0,0 0 6 15,69 123 81 1,-49-79-40 0,1-4-77-16,-2-4-29 0,-3-11-16 0,-3-4-22 15,-1-8 0-15,-6-7-11 31,-1-4-110-31,-5-2-57 0,0 0 34 0,0-6 95 16,0-11 49-16,0 1-1 16,0 0 2-16,0 2 5 15,0 4 15-15,0 3-4 16,0 6 37-1,0 1 8-15,4 0-24 0,3 0 18 0,4 12-9 16,7 8-47-16,-4 0-90 31,-2-4-290-31</inkml:trace>
  <inkml:trace contextRef="#ctx0" brushRef="#br0" timeOffset="102164.8434">16570 15821 567 0,'0'0'249'0,"0"0"-55"0,0 0 29 16,0 0-59-16,0 0-40 15,0 0 0-15,0 0-9 16,123 2-14-1,-111 29-25-15,-4 2-14 0,-8 2-21 0,0-3-5 16,0-6-18-16,0-8 0 31,0-6 1-31,-2-9-12 0,0 0-7 0,2-3-21 16,0 0-66-16,0 0-41 15,4 0 65-15,12-6 48 16,2 0 15-16,-1 0 1 16,1 4 0-16,1 2 5 31,-4 0-6-31,-5 0 0 0,-2 8 13 15,-4 8 35-15,-4 6-1 0,0 6-16 32,-4 2-31-32,-32 10-98 0,5-7-423 0,-3-10-674 0</inkml:trace>
  <inkml:trace contextRef="#ctx0" brushRef="#br0" timeOffset="103312.9092">16791 14149 1008 0,'0'0'497'0,"0"0"-401"0,0 0-74 15,0 0 21-15,0 0 29 16,0 0-28-16,0 0-19 16,118 88 5-16,-91-76-5 31,-2-3 0-31,-6-6-12 0,-3-3 12 0,-3 0-1 15,-3 0 11 1,-6-6 11-16,-2-10-3 0,-2-4 22 16,0-6-11-16,0-3-12 15,0-2-25-15,0-1-17 0,0 3-19 16,0 8-93-1,2 7-225 1,5 11-496-16</inkml:trace>
  <inkml:trace contextRef="#ctx0" brushRef="#br0" timeOffset="103853.9399">17090 14849 613 0,'0'0'586'16,"0"0"-479"0,0 0-69-16,0 0 140 0,0 0-25 15,0 0-59 1,75 113-34-16,-55-94-14 0,-1-9-13 15,-6-4-16-15,-2-6 7 0,0 0 6 32,-4-4 13-32,-1-17 8 0,-2-6-4 0,2-7-14 15,-4-6-16-15,0-4-17 16,5-11-86-16,-3 12-126 15,2 10-404-15</inkml:trace>
  <inkml:trace contextRef="#ctx0" brushRef="#br0" timeOffset="104459.9748">17391 15665 848 0,'0'0'537'0,"0"0"-460"0,0 0-70 0,0 0 21 16,0 0 92 15,0 0 15-31,0 0-49 0,127 41-7 0,-92-20-13 16,-2 0-26-16,3-3-13 0,-5 1-18 31,0-2 16-31,-2-4-25 0,-2-3 0 0,-4-4-77 15,-1-6-166-15,-7 0-255 16,-8-2-250-16</inkml:trace>
  <inkml:trace contextRef="#ctx0" brushRef="#br0" timeOffset="104592.982">17655 15493 1066 0,'0'0'502'16,"0"0"-413"-1,0 0 32-15,0 0-46 0,-44 119-58 16,24-10-17 0,5-14-165-16,-6-2-322 0</inkml:trace>
  <inkml:trace contextRef="#ctx0" brushRef="#br0" timeOffset="105363.0264">16460 15379 13 0,'0'0'684'0,"0"0"-420"0,0 0-113 16,0 0-12-1,0 0-26-15,0 0-31 0,0 0 36 0,19 0-29 31,2 0-35-31,1 0-26 0,4-9-18 0,15-11-10 16,-8 3-203 0,-4 0-830-16</inkml:trace>
  <inkml:trace contextRef="#ctx0" brushRef="#br0" timeOffset="110934.3451">17649 13884 103 0,'0'0'530'15,"0"0"-371"1,0 0-57-16,0 0 27 0,0 0 37 15,0 0-48 1,0 0-11-16,51-28-26 0,-28 24-4 16,-1-1-7-16,0 2-42 15,-1 0 13-15,-2 2-6 16,-1 1-6-16,-1 0-10 31,-3 0-4-31,-1 0 8 0,-1 7 0 0,-1 10 30 16,-3 3 12-1,0 8 5-15,-2 4-17 0,-1 4-14 16,1 6-12-16,-2 5-3 15,1 3-17-15,2 3-7 0,0 4 0 32,-1 3 16-32,3 3-16 0,0-1 0 0,4 0 4 15,1-4 4-15,-1-2-16 31,2-7 8-15,1-5 0-16,3-9 2 0,-4-5-2 0,1-7-1 0,-3-7-5 31,0-5-8-31,-2-4 4 0,0-5 0 16,1-2-1-16,1 0-18 0,0 0 14 31,3-14 15-31,-3-8-1 0,1-5 2 0,-1-1 7 16,-4-2 4-16,-2 0-3 31,-3 4 1-31,-2 4-10 0,-2 5 1 0,0 6 2 0,0 5-2 15,0 4 19 17,0 2-1-32,0 0-14 0,-6 0-5 0,-1 0-2 0,0 0-18 31,3 7-6-31,4-2 16 0,0 4 9 15,0 4-16-15,0 3 8 0,0 3 9 32,6 8 22-32,6 1-20 0,3 6 3 0,3 4-4 15,5 9-2-15,0 6-1 16,9 14 2-1,1 7 10-15,4 6 52 0,-2 7-41 16,1-1-5 0,-3-2-14-1,-4-7 20-15,-4-14-22 0,-8-9 25 0,-1-11-19 0,-5-11 5 31,-7-9-3-31,-2 0-2 0,-2-3 6 0,0 0 16 16,0 4-6 15,-4 0-9-31,-7 0-1 0,-3 1-1 0,1-2 2 0,-2-2-13 16,-1-4 3-16,-2-4-3 31,1-6-25-31,-2-3 7 0,0-4-59 0,-2 0-15 16,-8-10-89 15,7-8-192-31,0-2-735 0</inkml:trace>
  <inkml:trace contextRef="#ctx0" brushRef="#br0" timeOffset="112053.4091">18465 14215 719 0,'0'0'401'15,"0"0"-208"-15,0 0-4 0,0 0 22 16,0 0-105 0,0 0-91-16,0 0 2 15,17 56 57-15,-1-18-5 0,-1 5-30 16,-1 2-13-1,-3 4 38-15,-2-4-35 0,-2-3-28 16,-5-7 16 0,0-6 10-16,-2-4-21 0,0-7 16 15,0-8-6 1,0-2 6-16,0-4-4 0,0-4 26 15,0 0-25-15,0 0-19 16,0 0 0-16,0 0-15 16,9 0-13-16,2 0 3 15,7-4 15-15,5-8 10 16,0-1 8-16,4-4-7 0,0 1 17 15,0 2-7-15,0-2-5 16,-5 4 0-16,-4 1 1 31,-2 3-7-31,-3 2-44 0,-2-5-142 0,-4 5-161 16,-3 0-468 15</inkml:trace>
  <inkml:trace contextRef="#ctx0" brushRef="#br0" timeOffset="112222.4187">18833 14426 856 0,'0'0'312'0,"0"0"-208"16,0 0 67-16,0 0-12 0,0 0-79 31,0 0-42-31,0 0-9 0,19 94-11 0,-13-78-18 15,0 4 0-15,-4-6-177 32,-2-4-446-32</inkml:trace>
  <inkml:trace contextRef="#ctx0" brushRef="#br0" timeOffset="112402.429">18741 14259 479 0,'0'0'715'0,"0"0"-540"0,0 0-90 0,0 0 35 16,0 0-79-16,0 0-41 16,0 0-45-16,49-14-176 15,-33 12-300 1</inkml:trace>
  <inkml:trace contextRef="#ctx0" brushRef="#br0" timeOffset="113084.4681">18741 14259 622 0,'121'-24'337'0,"-117"24"-230"15,2 6 30-15,3 5 47 16,1 1-33-16,0 5-39 0,1 4-14 16,1 2 0-1,-1 4-26 1,-3-2-9-16,2 0-14 0,-6-4-7 0,1-3-12 15,-3-4-3-15,-2-5 1 32,0-7-3-32,0 0 0 0,0-2-16 0,0 0 16 15,0 0-25 1,0-9-18-16,-2-7 4 0,-7-4-11 15,1-6-1-15,2 1-7 16,4 0-4 0,2 7 10-16,0 3 7 0,0 6 11 15,6 3-14-15,10 4 10 16,0 2 5-16,2 0 7 15,-1 0-10-15,3 0 10 16,1 0-8 0,-2 0 8-16,4-8-12 0,-3-2 7 0,0-5 5 15,-4-2-12 1,-3-1 4-1,-6 0 9-15,-3 2-1 0,-4 2 1 0,0 2 6 32,-2-2 38-32,-14 2-9 0,1 2 0 15,-5-1-34-15,0 4 34 0,4 3-18 16,-2 2-1-1,5 2-6-15,-1 0 0 0,5 0-10 16,3 6 9-16,1 7 8 0,5 6-8 31,0 5-8-31,0 4 0 0,0 2 0 0,11 2 0 16,2-2-1-16,3-5-6 31,1-2 5-31,-2-4 0 0,3-8-1 0,-3-3 1 16,3-3 0 15,-3-5 1-31,4 0-1 0,-4 0 1 0,3-14-122 0,-3-2-156 15,-3 1-495 17</inkml:trace>
  <inkml:trace contextRef="#ctx0" brushRef="#br0" timeOffset="117720.7331">19276 13950 899 0,'0'0'406'15,"0"0"-174"-15,0 0 22 0,0 0-43 16,0 0-25-16,0 0-110 15,0 0-76 1,-19 0-2-16,40 0 2 0,3-4 21 16,8-1-4-16,-1 3-17 15,0-3 0 1,0-1 17-16,-2 2-6 0,-4 1-10 15,-8-2 1-15,-1 1-1 16,-7 2-1 0,-5 0 0-1,-4 2 15-15,0 0 3 0,0 0 6 0,0 0 2 16,0 0-8-1,-4 6-12-15,-3 13-1 0,1 6-5 16,1 7-20-16,2 11 10 16,3 2 10-16,0 5 0 0,0-1 18 15,0-4-18-15,3-2 9 31,2-6-9-31,-3-10-5 0,-2-7 5 0,0-4 0 16,0-5 6 15,0-5 14-31,0-5-8 0,0 2-10 0,0-3-1 0,0 0-1 16,0 0-41-16,2-3-140 15,3-7-395 1,-1-4-339-16</inkml:trace>
  <inkml:trace contextRef="#ctx0" brushRef="#br0" timeOffset="118194.7603">19824 13952 962 0,'0'0'325'16,"0"0"-97"-16,0 0-24 15,0 0-32 1,0 0-78-16,0 0-44 0,0 0-34 15,-9 120-16-15,6-81-51 16,3-11-175-16,-2-3-543 0</inkml:trace>
  <inkml:trace contextRef="#ctx0" brushRef="#br0" timeOffset="118901.8008">20022 13797 882 0,'0'0'274'0,"0"0"-111"0,0 0 48 0,0 0-50 15,0 0-70-15,0 0-50 16,0 0-9-16,-100-77 0 15,100 65-14-15,0-2-8 16,0 2-9-16,6-2 5 31,10-1-5-31,4 3 5 0,0 0 4 0,0 5-3 16,-2 0-6-16,-2 6-1 31,-5-2 10-31,-5 3-2 0,-2 0-7 0,0 0 17 0,-4 0 39 16,0 11 25-16,0 4-51 31,-10 3-1-31,-3 3-13 0,-1-3-17 15,3-7-12-15,3 0 11 0,3-5-9 32,0-4 1-32,5-2 0 0,0 2-12 0,0-1-10 15,0 2-11-15,5 1 30 31,8 3 10-31,0 1 2 0,3 7-1 0,-1 5-6 16,4 8 7-16,-1 6 2 31,-1 4 12-31,1 6 4 0,-3 2 4 0,4-1 13 0,-4-3 23 16,-3-4 5 15,-2-6-14-31,-1-8-15 0,-6-7 11 0,4-2-7 0,-7-7-14 16,2-4-3 15,-2-4-11-31,0 0-2 0,0 0-7 0,0 0-1 0,0 0-35 15,0 0-144-15,0-10-206 16,-10 2-1010 0</inkml:trace>
  <inkml:trace contextRef="#ctx0" brushRef="#br0" timeOffset="121071.9249">19053 14285 133 0,'0'0'189'0,"0"0"-87"0,0 0 40 15,0 0 32-15,0 0 26 16,0 0-20-16,0 0-25 0,0-2 15 15,0 2-3-15,0 0-40 32,0 0-53-32,0 6-17 0,0 1-21 0,0 2-19 15,2 5-9 1,7 3-7-16,3 0-1 0,0 6-5 15,9 13 5 1,-6-7-151-16,-1 0-486 0</inkml:trace>
  <inkml:trace contextRef="#ctx0" brushRef="#br0" timeOffset="122624.0137">20296 13705 801 0,'0'0'188'15,"0"0"-54"1,0 0 75-16,0 0 0 0,104 115-65 16,-77-67-27-16,-2 0-38 15,-5-3-9-15,-5-8-11 0,-5-8-17 16,-6-12-14-1,-2-6-13-15,-2-7 7 0,0-4 0 16,0 0 0-16,0 0-10 16,0-15-12-16,0-5-12 15,0-2-6-15,0-2-1 31,0 3-6-31,0 4 12 0,3 5 4 0,5 5 2 16,2 2 6 0,-2 3-1-16,1 2-5 0,-3 0 7 15,4 0 11-15,-3 4 6 16,-3 6 16-16,0 2 3 15,-4 0 3-15,0 2 11 16,0 0 6-16,0 0-20 16,-11 0-13-16,0-3-9 0,-2-2-14 15,0-4-14-15,3-5-77 16,2 0-79-16,1-12-151 31,5-8-329-31,0-3 9 0</inkml:trace>
  <inkml:trace contextRef="#ctx0" brushRef="#br0" timeOffset="123735.0772">20588 13804 211 0,'0'0'179'0,"0"0"-34"0,0 0 40 0,0 0 40 0,0 0-28 31,0 0-55-31,0 0-42 0,0 0 13 0,18 22-15 15,-12-7-30-15,6 4-27 16,1 1-2-16,1 0-17 16,-1-2-4-16,-1-3-12 15,2-4-5 1,-5-5 0-16,-2-2-1 0,-2-4 2 15,-3 0-4-15,-2 0 2 32,0-4 0-32,0-13 7 0,0-6 9 0,0-3-3 0,0-4-12 31,0 4 9-31,-4 0-10 0,1 8 7 0,0 4-7 15,3 4-1-15,0 6 1 32,0 1 0-32,0 3 44 0,0 0-9 0,0 0-16 15,0 0-13 1,10 9 10-16,3 3 30 0,5 3-29 15,2-4-6-15,2-1-11 16,1-6-30 0,-2-4-99-16,2 0-112 0,-1-17-47 15,-1-6-45 1,-4-5 67-16,-3 0 92 0,-5 0 116 0,-3 6 58 15,-6 4 22 17,0 1 89-32,0 6 104 0,0 0 22 0,-6 5-50 0,-3 4 11 15,-1 2-45 16,2 0-7-31,1 2-54 0,3 19-52 0,2 5-28 16,2 4-10 15,0 2 5-31,0-5-1 0,0-2 4 0,6-8-10 0,3-9 0 0,-1-3-1 16,0-5-6-16,1 0-24 31,-3-6-7-31,0-16 5 0,2-5 5 0,-5 0-32 16,-3-3-28-16,0-1 13 31,0 7 27-31,0 6 34 0,-6 4 14 0,-1 8 42 0,3 4 78 15,0 2 7 17,4 0-22-32,0 2-48 0,0 16-36 0,0 10-12 0,15 11-9 15,3 3 0 16,7 8 1-31,2 4-1 0,2 7 1 0,4 0 0 0,0 6 10 16,3 2-11 0,-1 2 0-16,-1-1 8 0,-3-2-8 15,-2-2 0-15,-2-2 10 16,-5-7-10-1,-2-5-7-15,-2-8 7 0,-4-8 1 0,-3-8 0 16,-5-6 6-16,-4-3-7 31,-2-5 0-31,0-1-3 0,-2 1-4 16,-15-3-5-16,-4-1 2 0,-3-5 10 31,-5-2-9-31,0-3 7 0,-1 0 2 0,6-7 26 16,2-12-4-16,4-12-11 31,5-9 15-31,4-14-10 0,6-12-14 0,3-12-2 15,0-5 0 17,23-20-47-32,-3 24-160 0,-2 16-448 0</inkml:trace>
</inkml:ink>
</file>

<file path=ppt/ink/ink5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cm"/>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cm"/>
          <inkml:channelProperty channel="T" name="resolution" value="1" units="1/dev"/>
        </inkml:channelProperties>
      </inkml:inkSource>
      <inkml:timestamp xml:id="ts0" timeString="2022-12-05T07:23:06.810"/>
    </inkml:context>
    <inkml:brush xml:id="br0">
      <inkml:brushProperty name="width" value="0.05292" units="cm"/>
      <inkml:brushProperty name="height" value="0.05292" units="cm"/>
      <inkml:brushProperty name="color" value="#FF0000"/>
    </inkml:brush>
  </inkml:definitions>
  <inkml:trace contextRef="#ctx0" brushRef="#br0">2922 7064 654 0,'0'0'233'0,"0"0"-80"15,0 0-42-15,0 0-7 0,0 0 15 31,0 0-8-31,0 0-17 0,0 0-53 0,0 0-6 16,0 0-6 0,0 0-13-16,18 0-16 0,17 0 2 15,19 0 17 1,42 0 3-16,33 0 35 0,33 0-5 15,11-4-24-15,-12-6 6 32,-32 0-27-32,-39 2 21 0,-24 0-28 0,-1 2 14 15,7-2 7-15,5 1 2 16,10-4 0-16,-9 1-23 0,-4 2 8 15,-5 1-2 17,0 7-6-32,18 5-79 15,-18 15-422-15,-15 6-785 0</inkml:trace>
  <inkml:trace contextRef="#ctx0" brushRef="#br0" timeOffset="1133.0646">3111 9645 514 0,'0'0'219'0,"0"0"-41"16,0 0 10-1,0 0-65-15,0 0-22 0,0 0-8 0,0 0-47 16,-94 68-8 0,90-60-2-16,4-4 12 0,9 4-48 15,36 2 6-15,44 10-6 16,57 9 60-16,57-3 54 15,18-7-19-15,-9-10-22 16,-30-9-7 0,-34-4-30-16,-13-10 3 0,-4 5-38 15,4 9-1-15,-4 14-43 31,-31 15-179-31,-24 9-415 0</inkml:trace>
  <inkml:trace contextRef="#ctx0" brushRef="#br0" timeOffset="2247.1283">3267 12619 212 0,'0'0'313'0,"0"0"-122"0,0 0-18 31,0 0-39-31,0 0-15 0,0 0-10 0,0 0-40 16,-52-4-27 0,52 4-42-16,12 0-22 0,21-1 22 15,21-4 8-15,46-1 61 31,58-4 30-31,65-6-12 0,31-2-4 0,9-2-1 16,-18-3-29 0,-31 1-6-16,-11 0 29 0,-10 3-32 15,-12-1-9-15,-8 5 15 31,-7 5-12-31,-15 2 10 0,-30 2-18 16,-28 2-9-16,-22 4-21 0,-4 0 1 31,11 0 8-31,8 0-9 0,9 8-45 0,-9 6 0 16,5 8-129 15,-24 1-153-31,-22-5-422 0</inkml:trace>
</inkml:ink>
</file>

<file path=ppt/ink/ink5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cm"/>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cm"/>
          <inkml:channelProperty channel="T" name="resolution" value="1" units="1/dev"/>
        </inkml:channelProperties>
      </inkml:inkSource>
      <inkml:timestamp xml:id="ts0" timeString="2022-12-05T07:23:17.065"/>
    </inkml:context>
    <inkml:brush xml:id="br0">
      <inkml:brushProperty name="width" value="0.05292" units="cm"/>
      <inkml:brushProperty name="height" value="0.05292" units="cm"/>
      <inkml:brushProperty name="color" value="#FF0000"/>
    </inkml:brush>
  </inkml:definitions>
  <inkml:trace contextRef="#ctx0" brushRef="#br0">4352 10528 322 0,'0'0'200'0,"0"0"-90"0,0 0 23 0,0 0 33 16,0 0-24-16,0 0-50 16,0 0-21-16,5 0-10 15,3 0-16-15,8 3-29 16,13 1 90-16,18 7 12 15,36 11 10-15,41 16-29 0,43 13-43 32,23 12-24-32,12-3-32 0,-52-16-35 0,-48-14-312 31</inkml:trace>
  <inkml:trace contextRef="#ctx0" brushRef="#br0" timeOffset="790.045">9412 11181 814 0,'0'0'291'0,"0"0"-185"16,0 0-69 0,0 0 49-16,0 0 88 0,0 0-18 15,0 0-60-15,-9 4-39 16,18-4-41-1,20 0-3-15,17 0 57 0,19 0-18 0,16-3-16 16,30 2-11 0,31 1-5-16,28 1-12 0,-5 18-8 15,-43-2-113 1,-41-9-527-1</inkml:trace>
  <inkml:trace contextRef="#ctx0" brushRef="#br0" timeOffset="2078.1189">7097 16417 540 0,'0'0'146'16,"0"0"-107"-1,151 0 58-15,-28 0 17 0,46 0-42 16,31 0-13-16,16 0-36 31,-4 22-23-31,-62 0-107 0,-34 4-600 0</inkml:trace>
  <inkml:trace contextRef="#ctx0" brushRef="#br0" timeOffset="3532.202">18052 15963 211 0,'0'0'180'0,"0"0"-155"16,0 0-25-16,0 0-25 16,-149-36-14-16,111 22 39 0,5 0 0 15,1 2 13 1,8 2 19-16,4 5 20 0,2 1-5 15,7 4-3-15,0 0-44 16,4 0-10-16,1 0-26 16,1 0 0-16,3 0 13 31,2-5 3-31,0-2 20 0,0 3 23 0,27-5 92 15,19 1 70 1,19 0 13-16,38 2-39 0,35 6-35 16,38 0-12-16,7 21-30 31,-30 0-35-31,-40-3-22 0,-41-7-25 0,-10-4-2 15,34 9-134-15,-11-1-173 32,-9 3-287-32</inkml:trace>
</inkml:ink>
</file>

<file path=ppt/ink/ink5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cm"/>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cm"/>
          <inkml:channelProperty channel="T" name="resolution" value="1" units="1/dev"/>
        </inkml:channelProperties>
      </inkml:inkSource>
      <inkml:timestamp xml:id="ts0" timeString="2022-12-05T07:23:45.863"/>
    </inkml:context>
    <inkml:brush xml:id="br0">
      <inkml:brushProperty name="width" value="0.05292" units="cm"/>
      <inkml:brushProperty name="height" value="0.05292" units="cm"/>
      <inkml:brushProperty name="color" value="#FF0000"/>
    </inkml:brush>
  </inkml:definitions>
  <inkml:trace contextRef="#ctx0" brushRef="#br0">15004 5019 983 0,'0'0'233'15,"0"0"-182"1,0 0 67-16,0 0 70 0,0 0-32 15,41-92-76-15,-35 57-33 32,3-1-16-32,-5-2 4 0,1 2-18 0,-2 2-6 0,-3 2-3 15,0 4-7 1,0 4 10-16,0 4-5 0,0 6-4 15,0 7-2 1,0 7-4-16,0 0-19 0,0 7-30 16,8 22 44-16,5 10 9 31,3 14 13-31,-3 6-4 0,-4 8 12 0,-2-3 4 15,-4-7-25 1,-3-2 0-16,0-9 12 0,0-9 6 16,-7-6-17-16,-5-9 9 15,4-5-3 1,-1-7 27-16,2-6-27 15,4-4 17-15,3 0-15 0,0-4-9 16,0-17 0 0,21-2 0-16,6-6 1 0,6-3 0 0,3 5 8 15,1-2 6 16,-1 3-15-31,-2 4-18 0,-3 4-109 0,-3 4-27 0,-1 6-137 16,-9 6-273 15,-7 2-167-31</inkml:trace>
  <inkml:trace contextRef="#ctx0" brushRef="#br0" timeOffset="391.0224">14991 5398 967 0,'0'0'241'16,"0"0"-112"-1,-145-69 67-15,78 10-43 0,-6-35-49 16,5-37-49-16,24-29-34 16,24-5 6-1,20 11 1-15,33 40-15 0,8 35 15 16,1 21-28-16,10 16 12 31,16 8-12-31,20 6 0 0,14 15-12 0,3 13 0 16,-3 33 0-16,-10 17-4 0,-15 11 16 31,-17 4 7-31,-15 0-6 15,-13-3 17-15,-15 0 29 0,-10 2 53 16,-7 4-9 0,-2 5 35-16,-27 7-29 0,-14 6-2 0,-13 2-40 15,-13-4-25-15,-10-12-19 31,-8-17 14-15,-5-23-19-16,1-19-6 0,4-13-81 0,14-7-56 0,15-44-49 31,24 4-153-31,14 0-776 0</inkml:trace>
  <inkml:trace contextRef="#ctx0" brushRef="#br0" timeOffset="2717.1555">17275 16543 578 0,'0'0'403'0,"0"0"-198"0,0 0-64 0,0 0-19 15,-119 22 49 1,82-22-35 0,-10-4-47-16,-6-14-8 0,-10-10-9 0,-9-12-35 15,-25-20-15 1,-24-34-20-16,-12-43 17 0,8-25-18 15,32-8-1-15,41 5 8 16,37 22-7-16,15 13-1 16,9 26-1-16,15 26-18 31,7 22 4-31,3 12 6 15,10 1 0-15,12 9 2 0,8 6-7 0,8 16 6 32,1 12-3-32,3 8 5 0,4 23 6 15,-4 8 0-15,-2 8 1 0,-8 9 4 31,-5 4-4-31,-8 4 19 0,-6 6 1 0,-7 4-9 16,-4 21-2-16,-7 23-4 0,-14 21 10 31,-8-7-16-31,-7-28 12 0,-3-29 6 0,-12-23-9 16,-7 0-8 15,-3 4 8-31,-4-6 1 0,2-14 5 0,3-14-12 0,2-12 4 16,1-6-6 15,-3-4-1-31,0 0 0 0,-7-14-37 0,-6-10-53 0,-18-29-65 15,8 8-167 17,5-2-489-32</inkml:trace>
  <inkml:trace contextRef="#ctx0" brushRef="#br0" timeOffset="3332.1906">16568 15698 910 0,'0'0'229'0,"0"0"-179"0,0 0-16 15,0 0 64-15,0 0-25 16,0 0-21-16,0 0 7 16,33-23-16-16,-10 16 2 15,6 1-16 1,1 0 12-16,5 5-6 0,-4 1-22 0,-2 0 16 15,-4 0-12 1,-6 4 7 0,-3 8 37-16,-5 4-26 0,1 3 28 0,-6 12-14 31,-5 5-24-31,3 7-8 0,-4 6-5 0,0-2-2 15,0-4-10 1,-5-5 1 0,-3-5 6-16,-2-7-7 0,1-5 6 0,1-8-1 46,0-3 2-46,4-2 2 0,2-6-9 0,0 0 1 0,2-2-1 0,0 0-9 16,0-8-13-16,14-16 22 31,7-10 41-31,6-9 6 0,4-4-22 0,5-3-13 16,-1 2-12-16,15-10-31 15,-13 11-166 1,-8 14-481-16</inkml:trace>
</inkml:ink>
</file>

<file path=ppt/ink/ink5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cm"/>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cm"/>
          <inkml:channelProperty channel="T" name="resolution" value="1" units="1/dev"/>
        </inkml:channelProperties>
      </inkml:inkSource>
      <inkml:timestamp xml:id="ts0" timeString="2022-12-05T07:24:02.706"/>
    </inkml:context>
    <inkml:brush xml:id="br0">
      <inkml:brushProperty name="width" value="0.05292" units="cm"/>
      <inkml:brushProperty name="height" value="0.05292" units="cm"/>
      <inkml:brushProperty name="color" value="#FF0000"/>
    </inkml:brush>
  </inkml:definitions>
  <inkml:trace contextRef="#ctx0" brushRef="#br0">5618 13962 525 0,'0'0'227'0,"0"0"-152"0,0 0-16 16,0 0 34-16,0 0-11 16,17 4-20-16,1 1-26 0,16-4 27 15,16 4-5-15,40-4 5 31,50 1 11-31,63 1 11 0,20-3-32 0,-2 0-15 16,-10 0-6 0,-21 0-16-1,-1 0 2-15,-6 1 109 0,-21-1 40 0,-17 0-70 31,-9 0-67-31,-6 0-20 0,-1 6-10 0,-5 15-1 16,-17 9-122-16,-31-2-225 31,-32 0-550-31</inkml:trace>
  <inkml:trace contextRef="#ctx0" brushRef="#br0" timeOffset="1780.1018">6667 15923 451 0,'0'0'212'15,"0"0"-115"1,0 0 44-16,0 0 21 0,0 0-30 16,0 0-54-1,0 0-52-15,7-10 3 0,12 2-9 16,16-4 3-16,19-4 40 15,38-2 28 1,46-2-9-16,43 2-15 0,10 3-10 31,-14 5 0-31,-42 1-41 0,-46 1-2 0,-15 4 5 0,11 0-1 16,-3 2-18 15,14 2 50-31,6 0 53 0,-28 0-60 0,2 0-7 16,-14 0-24-16,-13 0-12 0,-5 2 0 31,-8 6 0-31,5 17-53 0,-13-6-177 0,-10 4-155 0</inkml:trace>
  <inkml:trace contextRef="#ctx0" brushRef="#br0" timeOffset="2915.1665">13246 16168 459 0,'0'0'255'0,"0"0"-152"0,0 0-74 16,0 0 53-16,0 0-4 31,0 0-14-31,0 0 5 0,63 3 35 0,-14 3-28 16,34 1 6-1,46 1 39-15,46 2 3 0,24-4-12 16,-6-2-17-16,-16-4-16 31,-32 0-22-31,-30 0-18 0,-24 0 1 0,-21-2-19 16,-5 0-5-1,8 2-1-15,7 0-15 0,10 0 10 0,-11 0 18 16,-7 0-28-1,6 21-171 1,-22-2-325-16,-17 6-503 16</inkml:trace>
  <inkml:trace contextRef="#ctx0" brushRef="#br0" timeOffset="5269.3014">7046 17293 456 0,'0'0'208'0,"0"0"-35"0,0 0-24 0,0 0-7 16,0 0-1-1,0 0-16-15,0 0-23 0,0 5-37 16,0-4-24-16,0-1-18 16,0 0-14-16,2 2-8 0,9-2-1 15,13 0 1-15,18 0-1 31,22 0 27-31,36-16 9 0,49-14 17 16,49-4-21 15,29-4 42-31,3 4-43 0,-14 9 14 0,-16 7-24 0,-8 9 10 0,-14 0 54 16,-15 1 44-1,-41-2-52-15,-25 2-53 0,-29 2-6 16,-5 2 2-16,3 0-20 16,9 0 8 15,0 0 1-31,-8 1-8 0,-12-1-1 0,-5 0-52 0,-8-1-149 15,-13 4-201-15,-21 1-531 32</inkml:trace>
</inkml:ink>
</file>

<file path=ppt/ink/ink5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cm"/>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cm"/>
          <inkml:channelProperty channel="T" name="resolution" value="1" units="1/dev"/>
        </inkml:channelProperties>
      </inkml:inkSource>
      <inkml:timestamp xml:id="ts0" timeString="2022-12-05T07:24:27.058"/>
    </inkml:context>
    <inkml:brush xml:id="br0">
      <inkml:brushProperty name="width" value="0.05292" units="cm"/>
      <inkml:brushProperty name="height" value="0.05292" units="cm"/>
      <inkml:brushProperty name="color" value="#FF0000"/>
    </inkml:brush>
  </inkml:definitions>
  <inkml:trace contextRef="#ctx0" brushRef="#br0">11036 14618 65 0,'0'0'163'0,"0"0"-59"16,0 0 66-16,0 0 55 16,-2 0 6-1,-1 0-28-15,3 0-38 0,0 0-24 0,0 0-21 16,0 0-29-1,0 0-21-15,0 0-29 0,0 0-18 16,0 0-23 0,0 2 9-16,12 7-3 0,1 3 1 15,5 5 10 1,0 4-3-16,0 0-6 0,-3 0 13 15,1 1-11-15,-1 0 2 32,-3-3 0-32,-1 2-11 0,-3-2 7 0,-2 0 1 15,-2 1-3 16,0 0 6-31,-4 5-2 0,0 0 14 0,0 7 9 0,0 5-32 16,-4-2 14 15,-8 3 1-31,-1 0-8 0,-3-2-7 0,-1-1 24 0,-1-1-18 0,0-4-6 31,-2-2 13-31,-3 0-8 0,-1 1-6 0,-4-4 1 16,-7 1 5 0,0 2-4-1,-7 0 13-15,-3 3-15 0,-2 2 1 0,-4 3 9 16,0 3-4-1,0 0 0 1,-5 4-5-16,0-3 12 0,-2 0-6 0,-4 0 12 16,-1-5-18-1,-3 4 14-15,-3-2-6 0,-7 1-9 16,-6 0 2-16,-8 2-2 15,3 0 24 17,0-1-24-32,8 1 1 0,7-7 5 0,3 1-6 0,6-4 31 15,-1 0-9-15,2-4-10 31,-3 3 0-31,1-1-11 0,-1-3-1 0,1 1 8 0,-1-2-8 16,-3 3-2 15,0-4 2-31,-3 0 1 0,-1-2 12 0,3 0-12 0,0-5 1 16,4-3 4-16,3 0-6 31,2-3 0-31,0-2 0 0,-3 1 2 0,1-6-1 16,0 2 0-16,-1-5 0 31,1 1 0-31,-1-1-1 0,-1 0 1 0,-3 1-2 15,-3 2 1-15,-1-1 0 32,-2 5 0-32,1-2 6 0,1 1 0 0,5 1-6 0,-1-1-8 15,5 0 8 1,-4 0 0-16,4-1 0 15,-3 1 0-15,-1 2-1 0,-3-1 0 47,-4 0-7-47,-2 2 16 0,0 0-4 0,1 2-3 0,-1-4 0 0,-2 0 0 16,2-1 0-1,-3-5-1-15,2 4 0 0,3-4 0 16,3 2 0-16,2-1 1 0,1-2-1 31,2 0-1-31,1 0 1 0,-1 0-7 0,-2 0 7 16,0-5 9 15,0-1-9-31,3 3-1 0,-1-1 0 0,3-3-9 0,2 4-1 31,0-4-11-31,2-1 15 0,-3 1 5 0,1-4-10 16,0 0-2-16,-2-3 0 31,-1 0 4-31,-1-5 0 0,-5 1-5 0,-2-1 0 16,-3-4-1-16,1 2 7 15,1-4-6 1,5 0 6-16,0-5 8 0,5-1-8 15,0-2 8-15,1-6 0 32,3-2-7-32,0-3-6 0,3 0 13 0,2 0-11 0,-1-2 5 15,2 0 1 16,4 0-3-31,1 0-18 0,5 1 7 0,2 0-7 0,-1 0 27 16,6 3-6 0,1 4-4-16,3 6 3 0,2 8-13 15,2 5 20-15,-2 6-25 31,2 3 3-31,-2 2 22 0,1 2-17 0,-1 0 11 16,2-4 6-16,-1 0-2 31,2-4-1-31,2 0 2 0,-1-4-8 0,6 2 9 16,-2 0-1-16,1 1 11 0,1 4-10 31,-2 0 2-15,2 4-2-16,-4-2 0 0,1 3 0 0,-6 0 1 0,2 1 0 31,-3-4 0-31,3 1-1 0,-3-2 0 0,0 1-2 15,0-1-6-15,2-3 7 32,2 3-1-32,-2 1 2 0,3-2 12 0,0 1-11 15,1 0-1-15,1 2-1 31,2 1 1-31,2-2 0 0,2 3 2 0,5 0-2 0,1 0 0 32,2 0-10-17,4 2 10-15,2-5-2 0,2 1-8 0,0-11 10 0,0-5-7 47,0-8 0-47,9-6 2 0,6-9 4 0,8-4 1 0,4-8-2 16,8-3-4-16,5-2 6 0,7-3-1 31,6 6 0-31,5 3 1 0,2 5 8 0,1 9-8 15,-1 6-6 17,0 5 6-32,0 4 15 0,-2 3-15 0,2 4 3 0,3 2 1 0,3 2-3 31,3 1-1-31,8 2 1 0,4 2 1 15,9 3-2-15,1 6 0 0,3 1 1 32,-1 3 0-32,3 0-1 0,0 0 0 0,2 0 0 15,4 1 0-15,3 4 0 31,-1-1 0-31,3-1 1 0,-1-3 0 0,-4 0 7 16,-2 0-2-16,-1 0-1 31,-3 0-5-15,-1-3 0-16,-1-6 10 0,-3 2-9 0,-2-2-1 0,-6 1-3 15,-1 2 3 1,-5 2 0-16,0 4-3 0,-2 0 3 0,-1 0-1 16,1 0-5 15,4 4 6-31,-2 5 1 0,0-1-1 0,-2-1 0 15,-5 1 1-15,-6-1-1 0,-3-4 0 32,-7-3 0-32,2 0 0 0,0 0 1 0,-2 0 11 15,2 0-6 16,-1 0 0-31,-2 0-5 0,3-3 6 16,0 0-1-16,-3 2-6 0,3-2 0 0,0 3 0 16,-3-2-1-1,-2 1 1-15,1-4 0 16,-1-1 1-16,0-2 5 0,3 2-6 31,4-2-8-31,4 0 8 0,0 2 0 0,5 0 1 0,3 3-1 16,-1-4 0-1,-1 1 0 1,-1 0 1-16,-2 0 1 0,-3 0-1 0,-4 0 0 31,0 0 7-31,-2 0 3 16,2 0-11-16,2 2 1 0,-2 0-4 0,3 0 11 15,-4 0-5 1,-3 0-3-16,2-1-1 0,-1 3 0 15,-7-4 1-15,0-3-1 32,-2 3 1-32,-3-2 0 0,-1 0 0 0,-2 2 0 0,1 0 1 15,-4 0 6 16,3 2-7-31,-3 0 2 0,2 0 4 0,-1 0-6 0,0 0 0 16,-1 0 0 0,4 0 6-1,-3 0-4-15,-2-1-1 0,5 2 15 0,0-1-15 16,-1 3-1 15,0-2 0-31,0 1 1 0,0 1-1 0,2 1 9 0,-1 0-3 16,-3 0-3-1,-3 0-3-15,1 0 3 0,-5 0-3 16,-2 0 1-16,0 0 2 15,0 0-3 1,0 0-5-16,0 0 3 0,2 0 2 0,-4 3 7 16,2 2-6-1,-4 4 0 1,-2-3 0-16,0 2 0 15,-5 0 1-15,-1 0-2 0,0 1 0 0,0-1 1 32,-1 5 0-32,1 1-1 0,1 2 1 0,1 2-1 15,0 2 0-15,-1 2 1 31,-1-1 0-31,3-2 7 0,-3-1-6 0,0-2-1 16,-1-1 0-16,-1-3 0 16,-1-2 0-1,1 0-1-15,2-3 0 0,-2 2 1 16,1-1-2-16,-1-2 2 15,-1 2-2 1,-1-2 0-16,0 0 1 0,1 0 0 16,-4 0 1-16,2 0-1 31,-1 0 0-31,2 0 0 0,1 1 0 0,1-1 0 0,-1-2 0 15,-1 0 1 1,1 1 0-16,-1-1-1 0,-1 0 2 16,0-2-2-16,1 0 1 15,1 0-7 1,-5-2 6-16,2 2-1 0,-4-2 0 15,-3 2 0-15,0-2 1 16,-4 0 3 0,3 2 6-16,-3-2-9 0,0 0 0 0,0 7-68 15,-3 0-115-15,-10 3-438 31</inkml:trace>
  <inkml:trace contextRef="#ctx0" brushRef="#br0" timeOffset="2797.16">9441 9358 525 0,'0'0'218'0,"0"0"-47"0,0 0-1 15,0 0-34-15,0 0 29 32,0 0-38-32,0 0-18 0,-87 12-9 0,85-12-28 15,2 2-38 1,0-2-23-16,0 0-11 0,11 0-22 15,18 0 21-15,13 0 1 16,11 0 7 0,12 0 11-16,7 0-1 0,10 0 4 15,7 2 4-15,7-2-2 31,5 0-4-31,1 0 3 0,0 0 8 0,3-7-7 0,-3-4-7 16,3-2-6 15,-4-2-1-31,-3-1 0 0,-3-2 7 0,-4 0-9 0,-1-1-7 16,-3 2 0-1,1 1-1-15,1 4 0 0,7 0 1 16,3 4 1-16,1 2-1 31,0 2 6-31,-4 0-6 0,-7 0 6 0,-4-1-5 16,-10 2 2-16,-1 0-2 15,-1 0 0 1,-4-1 0 0,2-1 0-16,-1 3 0 0,-3-1 16 0,-1-1-9 15,1 0-8 1,-5 4 0-16,2 0-1 0,-5 0 2 15,-1 0-2 1,2 0 1-16,0 0-1 0,3 6 1 16,4 0 0-16,2-2 0 0,7-2 0 31,0-2 1-31,4 0-1 0,0 0 1 0,-3-10 0 15,0-3-1-15,-4 2 5 16,-6 1-4 0,-3-1-1-16,-1 3 1 0,-3 3-1 15,-2 3 0 1,-4-1 2-16,-5 3-2 15,-5 0 0-15,-4 0 1 0,-7 0 8 0,-4 0-9 32,-8 0 0-32,-5 0-1 0,-10 7-57 0,-4-1-157 15,-2 4-469-15</inkml:trace>
</inkml:ink>
</file>

<file path=ppt/ink/ink5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cm"/>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cm"/>
          <inkml:channelProperty channel="T" name="resolution" value="1" units="1/dev"/>
        </inkml:channelProperties>
      </inkml:inkSource>
      <inkml:timestamp xml:id="ts0" timeString="2022-12-05T07:24:41.416"/>
    </inkml:context>
    <inkml:brush xml:id="br0">
      <inkml:brushProperty name="width" value="0.05292" units="cm"/>
      <inkml:brushProperty name="height" value="0.05292" units="cm"/>
      <inkml:brushProperty name="color" value="#FF0000"/>
    </inkml:brush>
  </inkml:definitions>
  <inkml:trace contextRef="#ctx0" brushRef="#br0">11317 10926 20 0,'0'0'58'16,"0"0"3"-16,0 0 21 31,0 0-26-31,0 0-18 0,13 8-5 0,-11-5 6 0,-2-3 17 31,0 0 12-31,3 0 0 0,-3 0-15 0,0 0 9 16,0 2 13-16,0-2-27 15,0 5-29-15,0 1-19 0,0 5-97 16</inkml:trace>
  <inkml:trace contextRef="#ctx0" brushRef="#br0" timeOffset="23314.3334">18402 3770 1007 0,'0'0'224'16,"63"189"-100"0,-30-70 190-16,-4-2-65 0,-7-20-101 15,-2-28-73-15,-2 5-50 16,0 2-10-16,0-14-14 0,-3-13-1 15,5-12-80-15,-5-16-180 32,-5-9-381-32</inkml:trace>
  <inkml:trace contextRef="#ctx0" brushRef="#br0" timeOffset="23818.3623">18278 3617 1092 0,'0'0'219'0,"0"0"-139"0,0 0 39 0,115-28 18 31,-74 28 4-31,-2 0-49 0,1 2-36 0,-4 14-3 16,-5 6-24-16,-4 4 7 31,-7 4 4-31,-7 6-16 0,-8 3 4 0,-5 5-6 16,-3 2-4-1,-20 4 1-15,-6-2-9 0,0-4 0 16,0-10-4-16,8-9 15 16,8-13-20-16,7-11 5 15,6-1-6-15,0 0 0 0,0 0-16 16,11 0-23-16,11-4 38 15,9 1 0-15,3-1-11 16,-1 4 6-16,2 0 6 31,-3 0 4-31,-6 0-4 0,-1 4 0 0,-8 9 4 16,-5 5 19-16,-5 7 8 31,-7 4 6-31,0 10-3 0,-12 3-14 16,-12 2-5-16,-3-2 6 0,3-6-21 15,1-8-39 1,5-16-92-16,9-11-197 15,7-1-728-15</inkml:trace>
  <inkml:trace contextRef="#ctx0" brushRef="#br0" timeOffset="24219.3853">18883 3957 1023 0,'0'0'324'0,"0"0"-135"15,0 0-35-15,0 0 16 31,0 0-66-31,-60 138-63 0,60-94-17 0,0-1-3 16,4-2-6 0,14-9-8-16,3-8-6 0,0-8 6 15,0-8-7-15,-1-8-4 16,0 0-51-16,-6-7-23 15,-1-11-3-15,-7-12-26 0,-1-1-50 32,-5-7 10-32,0-2 67 0,0 2 33 0,0 1 47 15,0 10 24 16,-5 8 94-31,3 11 104 0,0 8-51 0,2 0-59 0,0 6-56 16,0 16-25 15,9 3 5-31,6 0-36 0,3 0 19 0,2-6-19 0,3-5 0 31,-3-1-4-31,2-9-157 16,0-4-129-16,-6 0-223 0,-6-9-195 0</inkml:trace>
  <inkml:trace contextRef="#ctx0" brushRef="#br0" timeOffset="24513.4021">19120 3846 649 0,'0'0'631'0,"0"0"-466"16,0 0-28-1,0 0 26-15,0 0-24 0,-56 138-52 16,56-104-22-16,0-6-16 15,2-10-36-15,16-5-13 16,5-12 2-16,0-1 3 16,2 0-5-16,2-1-12 15,-4-10-1-15,-4 2-15 16,-3 0 4-1,-3 2 9-15,-3 3 13 0,-6 1-21 0,-4 3 22 16,0 0 1 0,0 0 9-1,0 17 1-15,0 2 9 0,-2 7-19 0,0 5-34 31,-2-5-254-31,2-11-453 0</inkml:trace>
  <inkml:trace contextRef="#ctx0" brushRef="#br0" timeOffset="24687.412">19340 3926 963 0,'0'0'175'0,"0"0"-120"0,0 0 86 0,0 0-66 0,0 0-53 31,0 0-22-31,0 0-128 0,45 100-382 0</inkml:trace>
  <inkml:trace contextRef="#ctx0" brushRef="#br0" timeOffset="25115.4365">19234 3684 643 0,'0'0'382'15,"0"0"-279"17,0 0-64-32,0 0 15 0,0 0 5 0,0 0-33 0,135 0-10 0,-106 0-14 31,-2 0 5-31,0 0-7 15,-6 0 1-15,0 4-1 0,-7 3 1 0,-8 4-1 32,-1-1 10-32,-5 0 11 0,0-2 21 0,0-3 14 15,0-1 0-15,0-1-19 31,0-1-37-31,4 2-1 0,7 1 0 0,5 5 1 16,1 2 16 0,3 5 18-16,1 3 2 15,-4 4 65-15,-1 0 6 0,-7 2-24 0,-5 1-35 47,-4 2-20-47,0-1 1 0,-9 1-29 0,-6-9-105 0,-1-11-375 0</inkml:trace>
  <inkml:trace contextRef="#ctx0" brushRef="#br0" timeOffset="27378.566">20046 3577 871 0,'0'0'491'0,"0"0"-314"31,0 0-26-31,0 0-8 0,-89 111-37 0,85-82-61 16,4-7-34-1,0-5-11-15,18-6-2 0,8-5 1 16,3-2 0-16,0-4 1 31,0 2 0-31,-4 1 2 0,-5 1 2 0,187 163-2001 889,-218-156 1997-889,0-1 0 0,1 0 0 16,2-2 0-16,1 1 0 31,3-6 0-31,0 0 0 0,-2-3 0 0,2 0 0 16,0 0 0 15,0 0 0-31,1-4 0 0,-1-7 0 0,0 3 0 0,2 0 0 16,-6-1 0 15,4 5 0-31,-5-2 0 0,1 2 0 0,-2 1 0 0,3 3 0 15,1 0 0 1,2 0 0-16,4 0 0 0,0 0 0 16,0-2 0-16,0 2 0 15,0-2 0-15,0 0 0 16,0 2 0-16,0 0 0 0,0 0 0 15,0 0 0-15,0 0 0 16,0 0 0-16,0 0 0 16,0 0 0-1,0 0 0-15,-5-2 0 0,-2-2 0 16,-2 0 0 15,1 0 0-31,3 4 0 0,5 0 0 0,-2 0 0 0,2 0 0 16,0 0 0-16,0 0 0 15,0 0 0-15,0 0 0 16,-2-2 0-16,-3 0 0 15,3-3 0-15,-3 4 0 16,3 1 0 0,2 0 0-16,0-3 0 0,0 3 0 15,0-1 0-15,0-2 0 0,7 0 0 47,2-1 0-31,0 1 0-16,2-2 0 31,-4 1 0-31,2 2 0 0,-3 0 0 0,-2 0 0 0,3 0 0 0,-5 0 0 0,-1 0 0 0,-1 2 0 15,0 0 0-15,0 0 0 0,0 0 0 16,0 4 0-16,-1 6 0 16,-5 0 0-16,1 1 0 15,-1 4 0-15,-3-1 0 31,0 4 0-31,-4 0 0 0,2 4 0 0,-5 0 0 0,9 3 0 16,-9 1 0 0,3 0 0-16,-3-2 0 0,5-3 0 15,1-1 0-15,0-11 0 31,4 5 0-31,1-4 0 16,1-4 0-16,0-2 0 0,-3-2 0 0,6-2 0 31,-5 0 0-31,-1 0 0 0,3 0 0 0,0-4 0 16,1-2 0-16,3 4 0 31,0-1 0-31,0 3 0 0,0 0 0 0,-2 0 1064 0,2 0-566 16,0 0-361-1,0 0 15-15,0 0 41 0,0 0-66 16,0 0-68-16,0 0-28 15,-2 0-18-15,2 0-11 32,0 0 4-32,7-2 4 0,12-9-10 0,-1-3-111 15,1 0-444 16</inkml:trace>
  <inkml:trace contextRef="#ctx0" brushRef="#br0" timeOffset="27990.601">20225 3796 857 0,'0'0'349'0,"0"0"-251"16,0 0 59-16,0 0 26 15,0 0-21-15,0 0-68 31,0 0-37-31,111-36 2 0,-91 24-23 0,0-2-20 16,-2-3 0-16,-2 3-10 31,-5-1-4-31,-3 0 14 0,-5 5-10 0,-3 0 1 16,0 5-7-16,-9 0-6 15,-16 5-44 1,-1 0 14-16,-1 5-1 0,0 14 6 0,7 5 18 31,5 5 13-31,3 3 0 0,8 2 1 0,4 3 13 16,0 0 20-1,2-3-22 1,14-4-5-16,3-1 13 0,4-11-14 0,2-1-5 16,2-7 0 15,-1-5-1-31,1-5-5 0,5-9-115 0,-9-14-242 0,-3-2-587 0</inkml:trace>
  <inkml:trace contextRef="#ctx0" brushRef="#br0" timeOffset="28218.614">20447 3685 1122 0,'0'0'322'15,"0"0"-239"1,0 0 1-16,0 0-18 0,0 0-30 15,0 0-17 1,132-51-1-16,-112 36-18 0,-5 1-34 16,-3 0-110-16,-8 2-116 15,-4 2-322 1</inkml:trace>
  <inkml:trace contextRef="#ctx0" brushRef="#br0" timeOffset="28439.6267">20503 3502 12 0,'0'0'768'0,"0"0"-606"0,0 0 56 0,18 107 24 15,0-65-14-15,4 2-69 32,0-4-55-32,-2-2-22 0,1-7-28 0,-2-9-23 15,-3-4-14-15,-1-8 0 31,1-4-11-31,-3-3 4 0,-1-3-10 0,5-13-59 16,-5-9-130-16,-3-2-342 31</inkml:trace>
  <inkml:trace contextRef="#ctx0" brushRef="#br0" timeOffset="28590.6353">20799 3557 1096 0,'0'0'529'0,"0"0"-441"16,0 0 40-16,0 0-5 31,0 0-89-31,0 0-22 0,0 0-12 0,31 14-116 16,-23 0-244-1,-4 0-655-15</inkml:trace>
  <inkml:trace contextRef="#ctx0" brushRef="#br0" timeOffset="28726.6431">20799 3557 1136 0,'37'141'282'16,"-37"-141"-209"-16,0 0 94 0,0 0-75 15,4 0-64-15,11 0-28 16,-1 0-59-16,-5-3-524 16</inkml:trace>
  <inkml:trace contextRef="#ctx0" brushRef="#br0" timeOffset="32448.856">18017 14459 810 0,'0'0'380'0,"0"0"-205"16,0 0-18-16,0 0 48 31,0 0-3-31,0 0-70 0,0 0-60 0,-9 0-29 16,9 3-20-1,0 9-11-15,0 5-11 0,6 8 8 16,5 2-3-16,1 0-5 15,-1-1 0 1,1-2 6-16,-4-3-5 0,1 0-1 0,2 0 11 16,-4-4-12-1,2-1 7 1,-3 1-7-16,-2-3 1 0,-1-4 0 0,-1-2 1 47,1-5-1-47,-3 1 1 0,0-4 4 0,0 0 1 0,0 0-6 0,0 0-1 15,0 0 0-15,0 0 7 16,0 0-5-16,0 0 7 15,0 0-9-15,0 0 8 16,0 0-7-16,0 0 15 16,0 0-15-16,0 0 8 15,0 0-3-15,0 0-5 16,0 0 1-16,0 0 13 0,0 0-14 15,0 0 10-15,0 0-10 16,0 0-1 0,0 0 0-16,0 0 1 0,0 0 0 15,0-1-1-15,2-9-1 16,4-8 1-16,5-9 24 15,3-5 5-15,6-6-20 32,2-6 7-32,7-8-11 0,20-24-5 0,-6 11-185 15,-8 14-718 16</inkml:trace>
  <inkml:trace contextRef="#ctx0" brushRef="#br0" timeOffset="36098.0646">17848 12133 788 0,'0'0'338'0,"0"0"-184"0,0 0-59 16,0 0 64-1,0 0 23-15,0 0-61 0,0 0-60 16,0 0-27-16,0 0-11 15,0 0-9-15,0 8-14 16,8 9 10-16,5 3-1 0,6 5 9 31,-3 4 5-31,3 1-8 0,1-2-2 0,-4-4-1 16,0 1 1-1,-1-6-12-15,-4 0 12 0,0-5-12 16,0-1 11-16,-4-3-12 31,0-2 1-31,-3-2 1 0,-2-1-1 0,-2-4 8 16,3-1-8-16,-3 2 1 15,0-2 5 1,0 0 0-16,0 0 4 0,0 0-3 16,0 0 3-16,0 0-1 15,0 0 0 1,0 0 2-16,0 0-6 0,0 0 6 15,0 0-11-15,0 0 7 0,0 0 1 16,0 0 1 0,0 0-1-16,0 0 0 0,0 0 0 15,0 0-9-15,0 0 2 16,0 0 8-1,0 0-3-15,0 0-1 0,0 0-4 16,0 0 7-16,0 0-2 16,0 0 0-1,0 0-6-15,0 0-1 0,0 0 1 16,0 0-1-16,0 0 0 15,0 0-1 1,0-3-15-16,2-14 16 0,6-9 0 0,6-10 19 16,4-12-18 15,8-8-1-31,17-30-35 0,-7 13-267 0,-7 13-1116 0</inkml:trace>
  <inkml:trace contextRef="#ctx0" brushRef="#br0" timeOffset="37789.161">18068 9458 333 0,'0'0'407'15,"0"0"-173"1,0 0-62-16,0 0 37 0,0 0-4 15,0 0-61-15,0 0-59 16,0 0-20 0,0 0 6-16,0 0-8 0,0 0-12 15,0 0-9-15,0 0-9 31,7 0-14-31,1 13-19 0,8 10 8 0,7 8 2 16,1 3 5 0,0 4-9-16,3-4 4 0,-4-2 3 15,-4-4 1-15,-1-4-3 16,-5-6-5 15,-1-6 3-31,-5-4-8 0,-3-4 7 0,-4-1 2 0,2-3 8 0,-2 0 14 16,0 0 13-16,2 0-7 15,2-21-19 1,6-13 17-16,7-18 19 0,6-13-30 15,6-6-25 17,23-21-44-32,-8 17-170 0,-5 18-360 0</inkml:trace>
  <inkml:trace contextRef="#ctx0" brushRef="#br0" timeOffset="39894.2818">17975 6629 687 0,'0'0'234'0,"0"0"-88"15,0 0 49 1,0 0 11-1,0 0-71-15,0 0-46 0,0 0-19 0,0 0-11 32,0 0-5-32,0 0-9 0,0 0-2 0,0 0-11 15,0 0 0-15,0 0-7 16,0 0-12-1,0 0-1-15,0 0-6 0,4 0-6 16,5 10 0-16,4 2 1 16,5 6 7-16,4 4 2 15,3 3-4-15,2 1 4 16,2 1 5-16,-5 0-14 0,1-1 0 31,-1-2 7-31,-4-7-1 0,-4 0-6 0,-6-7 0 16,0-2 8 15,-4-2-8-31,-3-4 0 0,-1 1 0 0,-2-3 5 0,2 1-5 15,-2-1 11 17,0 0-2-32,0 0 6 0,0 0 5 0,0 0 1 0,0 0-13 15,0 0-3 1,4-12-6-16,3-8 12 0,4-12 53 15,2-7-30-15,6-5-23 32,1-3-12-32,4-18-52 0,-2 13-208 0,-4 6-776 0</inkml:trace>
  <inkml:trace contextRef="#ctx0" brushRef="#br0" timeOffset="45191.5848">19015 5252 1215 0,'0'0'391'0,"0"0"-241"15,0 0-24-15,0 0 33 16,0 0-31-1,0 0-69-15,0 0-31 0,82-113-4 0,7 47 10 32,32-23-13-32,-1 0 8 0,-8 5-8 0,-12 13-10 15,-18 13 0 1,9-8-10-16,14-2-2 0,-9 5-47 15,-9 10-44-15,-12 12-39 32,-10 13-101-32,-20 11-144 0,-26 13-500 0</inkml:trace>
  <inkml:trace contextRef="#ctx0" brushRef="#br0" timeOffset="45420.5975">19577 5370 1540 0,'0'0'245'0,"0"0"-162"0,173-92-32 15,-99 49-11-15,-3 3-21 16,-4 4-19-1,11-8-31-15,-16 10-242 0,-18 4-679 16</inkml:trace>
</inkml:ink>
</file>

<file path=ppt/ink/ink59.xml><?xml version="1.0" encoding="utf-8"?>
<inkml:ink xmlns:inkml="http://www.w3.org/2003/InkML">
  <inkml:definitions>
    <inkml:context xml:id="ctx0">
      <inkml:inkSource xml:id="inkSrc0">
        <inkml:traceFormat>
          <inkml:channel name="X" type="integer" max="3000" units="cm"/>
          <inkml:channel name="Y" type="integer" max="1920" units="cm"/>
          <inkml:channel name="T" type="integer" max="2.14748E9" units="dev"/>
        </inkml:traceFormat>
        <inkml:channelProperties>
          <inkml:channelProperty channel="X" name="resolution" value="44.31314" units="1/cm"/>
          <inkml:channelProperty channel="Y" name="resolution" value="50.3937" units="1/cm"/>
          <inkml:channelProperty channel="T" name="resolution" value="1" units="1/dev"/>
        </inkml:channelProperties>
      </inkml:inkSource>
      <inkml:timestamp xml:id="ts0" timeString="2021-04-14T02:35:59.502"/>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92D050"/>
    </inkml:brush>
  </inkml:definitions>
  <inkml:trace contextRef="#ctx0" brushRef="#br0">11077 3616 0,'0'-18'0,"0"1"31,0-19-15,35 36 0,-35-17 30,18 17-30,-18-18 0,35 18-16,-35-35 15,36 35 1,-19 0-16,19 0 15,-19 0 1,36 0 0,-53 17-16,35-17 15,-17 18 1,17-18-16,-35 35 0,36-35 15,-36 18-15,17-18 16,-17 35-16,0-17 16,36 17-16,-36 18 15,0-35 1,0 17-1,17 18 1,-17-35-16,0-1 16,0 19-1,0-19 1,-35-17-1,35 18 1,-18-18-16,1 0 16,-36 35-1,0-35 1,35 0-1,1 0-15,-19 0 16,1 0 0,17-18-16,-17-17 31,17-18-16,18-17-15,0 34 0,0-16 16,0 16-16,0 19 16</inkml:trace>
  <inkml:trace contextRef="#ctx0" brushRef="#br0" timeOffset="1">11359 3687 0,'0'17'31,"0"1"-31,0 17 16,0 18-16,0-18 16,0 18-16</inkml:trace>
  <inkml:trace contextRef="#ctx0" brushRef="#br0" timeOffset="2">11165 4621 0,'0'-53'15,"0"36"1,36 17-16,-36-18 0,35 18 16,-17 0-1,-1-35-15,19 35 0,-19 0 16,1 0-16,17 0 15,-17 35-15,17-35 16,-17 35 0,-18-17-16,35 17 0,-35 1 15,35-1-15,-35 0 16,0 18-16,0-35 15,0 35 1,0-36-16,-17 1 16,-1-18-16,0 53 0,-35-53 15,0 18 1,1-18-16,16 0 15,1-18-15,-18-35 0,18 18 16,-1-18-16,36 17 16,0 1-16,0 18 15,18 17 1,17 0-16</inkml:trace>
  <inkml:trace contextRef="#ctx0" brushRef="#br0" timeOffset="3">11307 4657 0,'0'17'16,"17"-17"-1,18 36 1,-35-19 0,0 18-1,0 1-15,0-19 16,-17-17-16,17 36 15,-35-1 1,17-35-16,18 18 47,35-18-47,0 0 15,1 0-15,17 0 0,17 35 16</inkml:trace>
  <inkml:trace contextRef="#ctx0" brushRef="#br0" timeOffset="4">11271 5680 0,'0'0'16,"0"-18"0,0-17 15,0 35 0,36 0-15,-19 0-16,-17 17 15,53-17-15,-18 18 16,-17-18-1,-18 35 1,35-35 0,-35 36-16,0-19 15,0 1 1,0 17-1,-17-17 17,-1-18 233,18 17-250,-35-17 1,17 0 0,18 0 77,53 0-77,-18 0-1,-17 36 1,17-19 0,-35 19-1,0-1 1,-17-35-16,17 18 15,-18-18-15,0 0 16,-17 0 0,35-36-16</inkml:trace>
  <inkml:trace contextRef="#ctx0" brushRef="#br0" timeOffset="5">11307 5838 0,'0'-35'0,"0"0"0,0 17 15,0-17 1,0 17-16,35 1 15,-35-1-15,53 18 16,-36 0-16,1 0 16,35 35-16,-18-17 15,-17 17-15,17-17 16,-35 0-16,35 34 15,-35-34-15,0 17 16,0 1-16,0-1 16,-17-17-16,-19 17 15,19-35-15,-18 35 16,-1-35-16,-17 0 15,36 0-15,-1 0 16,-17 0-16,35-35 0,-35-18 16,35 0-1,0 18-15</inkml:trace>
  <inkml:trace contextRef="#ctx0" brushRef="#br0" timeOffset="6">11342 6791 0,'0'-35'15,"0"17"1,17 18-16,19-35 15,17 35 1,-36 0 0,19 0-16,-19 35 15,18-17-15,-35-1 16,36 19-16,-36-19 15,0 19-15,35-19 16,-35 18 0,-35 18-1,-18-35 1,18-18-16,-1 0 15,1 35-15,0-35 16,-18-17-16,18-1 0,-1-35 16,1 18-1,35 17-15</inkml:trace>
  <inkml:trace contextRef="#ctx0" brushRef="#br0" timeOffset="7">11412 6703 0,'0'0'32,"0"35"-32,0-17 0,0-1 15,0 19 1,0-36-16,0 35 0,0 0 15,0-17 1,0-18 0,36 35-1,-1-35 1,0-18-1</inkml:trace>
  <inkml:trace contextRef="#ctx0" brushRef="#br0" timeOffset="8">11483 6756 0,'0'17'16,"0"19"-1,0 34-15,0-17 0,-35 0 16,35 0-16,0-18 15,0 0-15</inkml:trace>
  <inkml:trace contextRef="#ctx0" brushRef="#br0" timeOffset="9">11342 7655 0,'0'0'31,"0"-17"-31,53 17 16,-36 0-16,36 17 16,-17-17-16,-1 36 15,0-19-15,0 18 16,-35-17-16,18 17 15,-18 1-15,0-1 16,0 0-16,-18 18 0,1-35 16,-54 35-1,36-53-15,-18 35 16,35-35-16,1 0 15,-19-53-15,19 18 16,17-18-16,-35-53 16,35 71-1,35 17-15</inkml:trace>
  <inkml:trace contextRef="#ctx0" brushRef="#br0" timeOffset="10">11483 7691 0,'-18'70'16,"18"-52"-16,0-1 16,0 1-16,0 17 15,18-17-15,17 17 16,0-17-1,-17-18 1,0 0 15,-18 35 1,-18-35-17,-35 0-15,18 18 0,0-18 16,17 0-1,-17-53-15</inkml:trace>
  <inkml:trace contextRef="#ctx0" brushRef="#br0" timeOffset="11">11518 7832 0,'18'0'15,"-18"0"1,35 0-16,0 53 16,-17-18-16,0-35 15</inkml:trace>
  <inkml:trace contextRef="#ctx0" brushRef="#br0" timeOffset="12">11324 8819 0,'0'-17'31,"35"17"-31,18-53 0,-17 53 16,52-35-1,-53 35-15,0 0 16,1 17-16,-1 1 15,-17 17-15,-18 0 16,35 36-16,-35 52 16,-18-70-1,18 0-15,-35 0 16,0-35-16,17 17 15,0-35-15,-17 0 16,17 0-16,1 0 16,-36 0-16,18-70 15,-1 17-15,1-18 0,17 18 16,18 18-16,0 17 31</inkml:trace>
  <inkml:trace contextRef="#ctx0" brushRef="#br0" timeOffset="13">11571 8749 0,'0'0'15,"0"53"1,0 17-16,-18 1 0,18 17 16,0 0-1,0-70-15,0-18 31,18 0-15,17-35-16,-35 17 16,18 18-16,-18-18 15,-18 18 1,-17 0-16,0 36 15,0-19-15,-1 19 16,19-19-16</inkml:trace>
  <inkml:trace contextRef="#ctx0" brushRef="#br0" timeOffset="14">11430 9984 0,'0'-18'16,"0"0"-1,0-35 1,18 53 0,17-35-16,-17 35 15,17-18-15,18 18 16,-18 0-16,36 0 15,-18 18 1,-36 0-16,-17 35 16,35 0-16,-35 0 15,0-1-15,-17 1 16,17-17-16,-53 17 0,0-18 15,18 0 1,-1-35-16,1 0 0,0 0 16,17 0-16,18-18 15,-53-52 1,53-1-16,0 1 0,0 17 15</inkml:trace>
  <inkml:trace contextRef="#ctx0" brushRef="#br0" timeOffset="15">11553 9948 0,'36'0'15,"-19"0"1,1 0 0,17 0-16,1 0 15,-19 0 1,-17 36 15,0-1-31,0 35 16,-35-17-16,0 36 15,-1-19-15,19 1 16</inkml:trace>
  <inkml:trace contextRef="#ctx0" brushRef="#br0" timeOffset="16">11501 11183 0,'0'-35'0,"0"-1"15,35 19-15,0 17 16,0-35 0,1 35-16,17 0 0,-18 0 15,0 0-15,0 35 16,-17-18-16,0 19 15,17-1 1,-17 18-16,-18-18 16,0 1-16,0-1 15,0 0-15,0-17 16,-36 17-16,1-35 15,17 35-15,-17-35 16,-18 0-16,0 0 0,0 0 16,0-35-16,-17 0 15,35-36-15,35 1 16,0 17-16,0 35 15,35 18-15</inkml:trace>
  <inkml:trace contextRef="#ctx0" brushRef="#br0" timeOffset="17">11730 11130 0,'-53'0'16,"53"18"0,-18-1-16,18 19 15,0-19 1,0 1-1,53-18 1,-53 35-16,36-35 16,-36 18-16,17-18 15,-17 18-15,0 34 16,0-16-1,-17-36 1,17 17-16,-36-17 0,1 0 16,17-17-1,18-19-15,36-34 16,17 17-1,-18 35-15</inkml:trace>
  <inkml:trace contextRef="#ctx0" brushRef="#br0" timeOffset="18">11536 12241 0,'-18'0'15,"18"-35"1,0 17-1,18-17 1,-1 35 0,19-17-16,-19 17 15,19 0-15,-19-18 0,1 18 16,35 0-16,-18 0 15,0 0-15,1 0 16,-1 35-16,-17-35 16,-18 53-16,17-35 15,-17 17-15,0 0 16,0 18-16,0-18 15,0 1-15,-70 52 16,52-70 0,-35 17-16,18-17 15,0-18-15,17 0 16,-17 0-16,17 0 0,-17-89 31,17 19-31,18 17 0</inkml:trace>
  <inkml:trace contextRef="#ctx0" brushRef="#br0" timeOffset="19">11712 12294 0,'0'-53'15,"18"18"1,0 35-16,-1-18 15,18 18-15,1 0 16,-36 53 15,-18-35-15,0 0-16,-17 17 15,18-35-15,-1 18 16,-17-18 0,35 35-1,0-18 1,0 19-16,0 17 0,0 0 15,0 0 1,0-1-16</inkml:trace>
  <inkml:trace contextRef="#ctx0" brushRef="#br0" timeOffset="20">11536 13564 0,'0'-17'16,"17"17"0,36-36-1,-35 36-15,35 0 16,-18 0-16,1 0 0,-19 18 15,18 17 1,-35 1-16,18-1 16,-18 0-16,0 18 0,0-18 15,0-17-15,0 0 16,0 17-16,-18-17 15,-34-18 1,34 0 0,0 0-16,-35-18 15,18 0-15,0-35 16,-1 0-16,36 18 15,-17 0-15,17 35 16</inkml:trace>
  <inkml:trace contextRef="#ctx0" brushRef="#br0" timeOffset="21">11606 13564 0,'0'0'16,"0"36"-16,0-1 15,0 0-15,0 0 16,0-17-16,0 35 16,0-53-1</inkml:trace>
  <inkml:trace contextRef="#ctx0" brushRef="#br0" timeOffset="22">11677 13600 0,'0'17'0,"0"18"0,0-17 16,0 17-1,35-35 1,-17 0-1,-18 0-15,18 0 16,-18-35-16,35 35 16,-35-53-16,-18 53 31,-17 0-16,17 0 1</inkml:trace>
  <inkml:trace contextRef="#ctx0" brushRef="#br0" timeOffset="23">11677 14570 0,'0'-18'31,"0"-17"-15,35-18 0,1 18-16,-1 35 15,18-18-15,-18 18 16,0 0-16,-17 0 15,35 53 1,-18-35-16,-35 17 16,18 35-16,-18-17 15,0 0-15,0 0 0,0 0 16,-53 35-1,0-70-15,35-18 16,-17 35-16,17-35 16,1 0-16,-19-18 15,19-17-15,-36-124 31,53 124-31,0 18 16,0 17-16</inkml:trace>
  <inkml:trace contextRef="#ctx0" brushRef="#br0" timeOffset="24">11800 14605 0,'0'18'16,"0"35"0,0-36-16,0 18 15</inkml:trace>
  <inkml:trace contextRef="#ctx0" brushRef="#br0" timeOffset="25">11889 14623 0,'0'53'16,"0"-18"-16,0 0 16,0 0-16,0 18 15,0-17-15</inkml:trace>
  <inkml:trace contextRef="#ctx0" brushRef="#br0" timeOffset="26">11748 15681 0,'0'-18'15,"0"-35"1,0 36-16,0-1 0,35-35 15,-18 36 1,36-19-16,-35 36 0,17-35 16,-17 35-16,17 0 31,18 0-31,-53 35 15,18 1-15,-18 17 16,0-18-16,0 0 16,0 18-1,0-18-15,-18 1 16,-17-1-16,17-18 15,-17-17-15,-18 36 16,18-36-16,-18-18 16,0 0-1,35-34-15</inkml:trace>
  <inkml:trace contextRef="#ctx0" brushRef="#br0" timeOffset="27">11783 15593 0,'0'35'15,"17"0"-15,-17-17 16,0 17-16,0-17 31</inkml:trace>
  <inkml:trace contextRef="#ctx0" brushRef="#br0" timeOffset="28">11889 15575 0,'53'0'15,"-36"0"17,-17 0-17,0 18-15,0 17 16,-17-17-16,17-1 15,-18 19-15,18-19 16,0 19 15,0-36-15,35 0-16,0 0 15,1-18 1</inkml:trace>
  <inkml:trace contextRef="#ctx0" brushRef="#br0" timeOffset="29">11765 16475 0,'0'-36'16,"18"19"-1,-1 17 1,19 0-1,-1-35-15,0 35 0,-17 0 16,17 0-16,-17 0 16,-1 0-16,19 0 15,-19 0-15,19 35 16,-36-18-16,35 1 15,-35 17-15,0-17 16,0 0-16,0 17 16,0-17-16,-18-18 15,18 35-15,-53-35 16,36 53-16,-1-53 0,-35 35 15,18-35-15,0 0 16,17 0-16,-53-35 16,36-18-1,18 0-15,17 18 16,0-1-16,0 19 15</inkml:trace>
  <inkml:trace contextRef="#ctx0" brushRef="#br0" timeOffset="30">11871 16439 0,'0'18'31,"0"0"-31,0-1 16,0 36-16,0-35 15,0 0-15,0-1 16,0 18-1</inkml:trace>
  <inkml:trace contextRef="#ctx0" brushRef="#br0" timeOffset="31">11977 16422 0,'35'0'0,"-17"0"31,-1 0-31,-17 17 31,0 1-15,0-18-16,-35 35 15,17 1 1,18-36 46,0 0-62,18 0 16,0 0 0,-18 0-1,0 35 1,0 0-16,0 18 0,0 0 15,-36-18-15,36 1 16</inkml:trace>
  <inkml:trace contextRef="#ctx0" brushRef="#br0" timeOffset="32">11836 17533 0,'0'-18'47,"0"-17"-16,0 35-31,35-53 16,-17 36-16,17-19 16,0 36-16,0-35 15,1 35-15,-1 0 16,0 0-16,1 0 15,-36 18 1,35-18-16,-35 53 16,35-18-16,18 0 15,-53 0 1,35-17-16,-35 17 0,0-17 15,18-18 1,-18 35-16,0 1 16,0-36-16,0 35 15,-35-35-15,-1 53 16,-17-36-16,1-17 15,-19 71-15,-17-71 16,35 35-16,0-35 16,18 0-16,-1-35 15,19 0-15,17-1 16,0 1-16,0-18 15,0 18-15,35 0 16,0-18-16</inkml:trace>
  <inkml:trace contextRef="#ctx0" brushRef="#br0" timeOffset="33">11942 17498 0,'0'17'15,"0"1"-15,-18 35 16,18-18-16,0-17 0,0 0 16,0 17-1</inkml:trace>
  <inkml:trace contextRef="#ctx0" brushRef="#br0" timeOffset="34">12083 17357 0,'0'17'0,"0"1"15,-36 35-15,36-18 16,-17 0-16,17-17 16,0 17-16,0-17 15,-36 17-15,36 1 16,0-19-1,0 1 17,36-18-1,-1 0-31,-17 0 0,17-18 15,-17 18 1,-1-17-16,36 17 16,-53-36-16,18 36 15</inkml:trace>
  <inkml:trace contextRef="#ctx0" brushRef="#br0" timeOffset="35">12171 17533 0,'-18'0'16,"18"0"0,-35 35-16,35 36 15,-35-36-15,35 0 16,-18 1-16,18-1 15</inkml:trace>
  <inkml:trace contextRef="#ctx0" brushRef="#br0" timeOffset="36">9948 3775 0,'18'0'94,"0"0"-79,17-36 1,0 36 0,0 0-16,1-17 0,-1 17 15,18 0-15,0 0 16,-18-35-16,18 35 15,0 0-15,-35 0 16,35 0-16,-18 0 16,0 0-16,0-18 15,1 18 1,17 0-16,-18 0 0,-18 0 15,19-35-15,-19 35 16,19 0 0,-19 0-1,19 0 32,-54-36-16</inkml:trace>
  <inkml:trace contextRef="#ctx0" brushRef="#br0" timeOffset="37">9931 3863 0,'0'0'296,"0"35"-280,0 0-16,0 1 16,0-19-16,0 1 15,0 17-15,0 1 16,0-1-16,17 0 15,-17 53 1,0-52-16,0-1 16,0 0-16,0 0 15,0 18-15,0-17 16,0-1-16,18 0 15,-18 0-15,0 18 16,0-17-16,0-19 16,0 19-16,35 16 15,-35-16-15,0 17 16,18-53-1,-18 53-15,0-18 0,18-17 16,-18-1-16,0 36 16,0-18-16,35 36 15,-35-36 1,0 0-16,0-17 15,0 0-15,0 35 16,17-36-16,-17 19 16,36 34-1,-36-35-15,0-17 16,0 17-16,17-17 0,-17 0 15,0 17 1,0-17-16,36 34 16,-36-16-16,0-19 15,17 19-15,-17-19 16,0 19-16,0-1 15,36 18-15,-36-18 16,0 0-16,0 1 16,0 16-16,0 1 15,17 0-15,-17-17 16,0-1-16,0 0 15,0 0-15,0 18 16,0-17-16,0-19 16,0 19-16,0 16 15,0-16-15,35-1 0,-35 53 31,0-35-31,0 18 0,0 17 16,0-18-16,0-17 16,0 0-16,0 18 15,0 35 1,0-53-16,0-1 15,0 1-15,0 0 16,0 0-16,0-17 16,0-1-16,0 0 15,0 18-15,0 0 16,0 17-16,0 36 0,0 0 15,0-35 1,0-1-16,0-17 16,0 0-16,0 0 0</inkml:trace>
  <inkml:trace contextRef="#ctx0" brushRef="#br0" timeOffset="38">10213 8396 0,'0'-35'16,"0"17"46,0 18-46,0-17 15,18 17-15,-18-36-1,0 72 94,0-19-93,0 18-16,0 1 16,0 122-1,0-87-15,35 35 0,-35-18 16,0 18-16,0-36 15,0 1-15,0 17 16,0-17 0,0 17-16,0 35 0,-18 1 15,18 70-15,-53 35 16,53-17-16,-70 35 15,70-35-15,-36-18 16,36 0-16,0 17 16,0 1-16,0 17 15,0-17-15,0-18 0,0 0 16,0 159-1,0-106 1,0-71-16,-35-70 0</inkml:trace>
  <inkml:trace contextRef="#ctx0" brushRef="#br0" timeOffset="39">10037 13194 0,'0'18'47,"0"-1"-31,0 18-16,0 18 15,0 18 1,0-1-16,35 19 0,-35-19 0,0 1 15,0 17 1,35-17-16,-35 34 0,0-34 16,0 176-1,0-106-15,0 0 16,0 0-16,0 18 15,0-53-15,0 17 16,0 54 0,35-89-16,-35 0 15,0 18-15,0-18 16,0 18-16,0 0 15,36-18-15,-36 71 16,0-89 0,0-17-16,0 0 15,0 0-15,0-18 0,0 18 16,0-18-16,0 18 31,0 0-31,0-17 0,0-1 16,0 0-16,0 0 15,0 1-15,0 105 16,0-71-1,53 19-15,-53-19 16</inkml:trace>
  <inkml:trace contextRef="#ctx0" brushRef="#br0" timeOffset="40">10266 17092 0,'0'18'62,"0"52"-46,0-34 0,0 16-16,0 1 15,0 0-15,0 0 0,0-18 16,35 1-16,-35-1 15,0 0-15,0 18 16,0-35-16,0 0 16,18-18 77,17 35-77,0-35-1,-17 0-15,17 0 16,18 0-16,-18 0 0,1 0 16,34 17-1,-34-17-15,-1 0 16,0 0-16,0 36 15,18-36-15,-17 0 16,-1 0-16,-18 0 16,19 0-16,-19 0 15,1 0-15,17 0 16,-17 0-16,0 0 15,17 0-15,-18 0 16,19 0 0,-19 0-1,19 0-15,-19 17 16,1-17 15,17 0-31,-17 0 16,17-17-1,0 17-15,-17 0 16,-18-18-1,35 18 48,-17 0-63,17 0 15,1 18 1,-19-18-16,-17 0 47,-35 0-32</inkml:trace>
  <inkml:trace contextRef="#ctx0" brushRef="#br0" timeOffset="41">11307 17551 0,'17'-36'62,"1"36"-46,35 18-1,0 17 1,-36-35-1,19 18-15,-19-18 16,1 0 0,-18 18-16,35-18 31,-35 35-16,0-17 63,0-1-62,-18-17-16,18 53 16,-35-18-16,0-17 15,0 35-15,-54-18 16</inkml:trace>
  <inkml:trace contextRef="#ctx0" brushRef="#br0" timeOffset="42">11324 3986 0,'-17'0'15,"17"0"110,0 36-109,0-1-16,0-17 15,0-1-15,0 19 16,0-19-16,0 1 16,0 17-16,0-17 15,0-1-15,0 19 0,0-1 16,0-17-1,0-1 1,0 18 0,0 1-1,0-19 1</inkml:trace>
  <inkml:trace contextRef="#ctx0" brushRef="#br0" timeOffset="43">11165 4286 0,'0'18'78,"0"-18"-78,0 35 16,36-35-1,-36 18-15,17-18 16,-17 35-16,18-17 16,-18-1-1,35-17 1,-35 36-1,0-54 79,18 18-94,-18-35 16,35 17-1,-17-35-15,-1 36 16,36 17-1</inkml:trace>
  <inkml:trace contextRef="#ctx0" brushRef="#br0" timeOffset="44">11377 5098 0,'0'17'203,"0"1"-187,0 0-1,0 17 1,0-35-1,0 17-15,0 19 16,35 17 0,-35-36-1,0 1 1,0 0-1,0 17 17,0-17-1,18-18-16,-18 17 1,0 18 0,0 1-1,0-19 1,0 19-1,0 17-15,0-36 32,0-17 14</inkml:trace>
  <inkml:trace contextRef="#ctx0" brushRef="#br0" timeOffset="45">11324 5362 0,'0'18'109,"18"0"-93,-1 17-1,19 0 1,-19-17-1,-17 17 1,36-35 0,-36 18-1,17-18-15,-17 17 16,18-17-1,-18 36 1,35-36 0,-35-36 108,18 19-108,-18-1-16,35-17 0,-35-1 31,35 19-31</inkml:trace>
  <inkml:trace contextRef="#ctx0" brushRef="#br0" timeOffset="46">11430 6156 0,'0'18'281,"0"-1"-266,0 1 17,35-18-17,-35 35 1,0-17-1,0-1 17,0 1-1,0 17-16,0 1 1,0-19 0,0 19-16,0-19 15,0 18 1,0-17-1,0 17 1,18-35 62,-18 18-31,0 0-32,0 17 17,0-17 30,0 17-46,0 0-1</inkml:trace>
  <inkml:trace contextRef="#ctx0" brushRef="#br0" timeOffset="47">11342 6491 0,'0'18'110,"17"-18"-110,-17 17 15,18 19 1,-18-1-1,35-35-15,-35 35 16,36-35 0,-36 18-16,17-18 15,-17 18 1,18-18-1,-18 35-15,35-70 188,-17-18-173,-18 35-15,35-17 16,-17-1-1,17 1-15,18-35 0</inkml:trace>
  <inkml:trace contextRef="#ctx0" brushRef="#br0" timeOffset="48">11430 7056 0,'-18'0'0,"18"35"234,0-18-203,0 1-16,0 17 1,0-17-16,0 17 16,0 1-1,0-1 1,0-18-1,18 1 17,-18 17-1,0-17 16,0 0-1,0 17 1,0-17 31,0-1-31,0 19-16,0-19 0,0 1-15</inkml:trace>
  <inkml:trace contextRef="#ctx0" brushRef="#br0" timeOffset="49">11307 7444 0,'0'0'78,"0"0"-62,17 0 0,18 35-1,-17 18 1,-18-36-16,35 1 15,-17 35 1,-18-35-16,0-36 109,35 18-109,-35-71 16,18 36-16,-18 18 15,35-19 1,-35 19-16,18 17 0</inkml:trace>
  <inkml:trace contextRef="#ctx0" brushRef="#br0" timeOffset="50">11483 8114 0,'0'-18'31,"0"18"78,0 36-93,18-36-16,-18 17 15,0 1 1,0 17 0,0 18-1,0-18-15,17 1 16,-17-19-16,0 18 15,0-17-15,0 17 16,0 1 0,0-19-1,0 1 16,0 0 1,0 17 14,0-18-30,0 1 0</inkml:trace>
  <inkml:trace contextRef="#ctx0" brushRef="#br0" timeOffset="51">11395 8502 0,'17'18'125,"-17"-1"-110,18-17-15,-18 35 16,0-17 0,35-18-16,-35 18 15,18-18 16,-18 35-31,18-35 32,-18 18 295,35-18-30,-35 0 139,17 0-420,-17-36-16,18 19 16,35-54-1,-35 54 1,-18-1-16</inkml:trace>
  <inkml:trace contextRef="#ctx0" brushRef="#br0" timeOffset="52">11589 9349 0,'0'17'687,"0"1"-641,0 0-14,0 17 14,0-18 1,0 1 0,0 17 0,0-17-16,0 0 47,0-1-16,0 19-15,0-19-16,0 1 1,0 17-1,0-17 0,0-1 0,0 19 16,0-19 0,0 1 15,0-18 1,0 35 529</inkml:trace>
  <inkml:trace contextRef="#ctx0" brushRef="#br0" timeOffset="53">11412 9578 0,'0'0'141,"18"0"-141,0 35 15,-18 0 1,35 1-16,-35-19 16,18 19-1,-18-19 16,0 19 16,17-36 47,-17 17-1,35-17-61,1-17 61,-19-19-77,36-17-16,18-17 15,-18-1-15</inkml:trace>
  <inkml:trace contextRef="#ctx0" brushRef="#br0" timeOffset="54">11606 10336 0,'0'18'78,"0"35"-62,0 0-16,0-18 15,0 36 1,0-36-16,0 18 0,0-35 16,0-1-16,0 1 15,0 17-15,0-17 16,0-1-1,0 19 17,0-19-1,36-17-31</inkml:trace>
  <inkml:trace contextRef="#ctx0" brushRef="#br0" timeOffset="55">11412 10724 0,'18'0'63,"-18"36"-63,35-1 15,-35-17-15,36 17 16,-19 0 0,18-35-1,-17 0 32,-18 0-47,53-35 16,-18 0-16,1-1 15,-1 1-15,18 17 16</inkml:trace>
  <inkml:trace contextRef="#ctx0" brushRef="#br0" timeOffset="56">11712 11553 0,'0'36'47,"0"-1"-32,0 18-15,0 0 16,0 0-16,0 0 15,0 0-15,0 17 16,18-35-16,-18 1 16,0-1-16,0-17 15,0-36 48</inkml:trace>
  <inkml:trace contextRef="#ctx0" brushRef="#br0" timeOffset="57">11553 11712 0,'18'18'63,"-18"17"-48,35 0 1,-35-17-16,36 0 16,-36 17-16,53-35 15,-36 35 1,-17-17-16,18-18 15,0 0 1,-18-35 0,52-1-1,-16-34-15,-1 35 16</inkml:trace>
  <inkml:trace contextRef="#ctx0" brushRef="#br0" timeOffset="58">11695 12647 0,'0'18'16,"0"17"15,0-17-15,0-1-1,0 19 1,0 16 0,0 1-1,0 0-15,0 0 16,0 0-16,0 35 15,0-35-15,0-17 16,0-1-16,0 0 16,-36-17-1</inkml:trace>
  <inkml:trace contextRef="#ctx0" brushRef="#br0" timeOffset="59">11518 13159 0,'0'0'78,"18"0"-47,-18 35-15,35-35-1,-35 35-15,18 0 16,-18-17 0,35 35-1,-35-35 1,18-18 77,-18 0-77,17 0 0,19-36-1,-1 1 1,0 0-16,36 0 15,-18-18-15</inkml:trace>
  <inkml:trace contextRef="#ctx0" brushRef="#br0" timeOffset="60">11748 13899 0,'0'18'141,"0"35"-126,0 0-15,0 17 0,0-17 16,0 0-16,0-17 15,0-1-15,0-17 16,35 17-16,-35 0 16,0-17 15</inkml:trace>
  <inkml:trace contextRef="#ctx0" brushRef="#br0" timeOffset="61">11606 14235 0,'18'17'62,"35"1"-46,-18 17 0,-17-17-1,17-18 1,-35 35-16,18-35 15,-1 0 63,19 0-62,-36 18-16,17-18 31,-17 0 0,0-53-15,36 18-16,-1-54 16</inkml:trace>
  <inkml:trace contextRef="#ctx0" brushRef="#br0" timeOffset="62">11783 15028 0,'17'0'78,"-17"-17"-78</inkml:trace>
  <inkml:trace contextRef="#ctx0" brushRef="#br0" timeOffset="63">11871 14958 0,'0'35'78,"0"0"-63,0-17 1,0 0-16,0 17 15,0-17-15,0 17 16,0 0-16,-18 36 16,18-36-16,0 0 15,0-17-15,0 35 16,0-36-1</inkml:trace>
  <inkml:trace contextRef="#ctx0" brushRef="#br0" timeOffset="64">11730 15222 0,'18'0'63,"-18"18"-48,17-18-15,-17 35 16,18-35-16,-18 36 15,35-36-15,-35 17 16,18-17 0,-18 35-1,17-35 63,19-17-62,-19-1-16,19-17 15,-19-18-15,18 18 16</inkml:trace>
  <inkml:trace contextRef="#ctx0" brushRef="#br0" timeOffset="65">11836 6738 0,'-18'0'172,"0"0"-156,1 35-1,-18-17 1,17 17 15,18-17 125,0-18-140,0 35-16,35-35 15,-35 35-15,35-35 16,1 36-16,-36-1 15,53-17-15,-53 17 16</inkml:trace>
  <inkml:trace contextRef="#ctx0" brushRef="#br0" timeOffset="66">11836 6879 0,'0'0'62,"35"0"16,-17 0-31,-1 0-31,19 0-1,-1 0 16,-18 0-15,1 0 0,35 0-1,-18 0 1,1 0-1,-1 18 1,0-18 0,0 0-1,-17 0 1,17 17-1,-17-17 1,0 0-16,-1 0 31,-17 36-31,35-36 16,-17 0-1,-18 17 79,0 1-63,0 17-15,0 1-1,0-1-15,0 18 32,0-36-32,0 1 0,0 17 15,35-17-15,-35 0 16,0 17-16,0-18 15,18 1 1,-18 17-16,0-17 0,0 0 16,18 17-16,-18-17 15,0-1-15,0 19 16,0-19-16,0 1 15,35 17-15,-35-17 16,0-1-16,0 19 0,0-19 16,18 19-1,-18-19-15,0 36 16,0-35-16,0 17 15,0-17-15,0-1 16,0 1-16,0 17 16,35-17-16,-35 35 15,0-36 1,0 1-16,0 17 15,0-17-15,0 17 16,0 1-16,0-1 16,0 0-16,0-17 15,0 17-15,0-17 16,0-1-16,0 19 15,0-19-15,0 18 0,0 1 16,0-1 0,0 18-16,0-18 0,0 0 15,0 1-15,0 17 16,0 0-16,0 0 15,0 141 1,0-36-16,0 1 16,0 35-16,35 18 15,0-36-15,1 1 16,17-36-16,0 70 15,-18-158 1</inkml:trace>
  <inkml:trace contextRef="#ctx0" brushRef="#br0" timeOffset="67">12806 10442 0,'0'18'125,"0"17"-109,0-17-16,0 17 15,0 0 1,0-17-16,0 0 16,0 17-16,0-17 15,0-1 1,0 18-16,0-17 0,17 0 15,-17 17-15,0-17 16,0-1-16,0 19 16,0-19-16,0 18 15,0 1-15,0-1 16,0 0-16,0 1 15,0-1-15,36 0 0,-36 18 16,0 35 0,0-52-16,0-1 15,0 0-15,0 18 16,0 0-16,0-18 15,0 0-15,0 1 16,0-1-16,0 18 16,0-18-16,0 18 15,0 0-15,0 0 16,0 0-16,0-18 15,0 53 1,0-52-16,0 17 0,0-1 16,0 1-1,0-17-15,0-1 0,0 18 16,0-18-1,0 0-15,0 1 0,0-1 16,0 0-16,-18 18 16,18-18-16,0 1 15,0-1 1,0 18-16,0-18 0,0 0 15,0 1-15,0-1 16,0 0-16,0 18 16,0-17-16,0-1 15,0 0-15,0 0 16,0 18-16,0-17 15,0 16-15,0 1 0,0-17 16,0-1-16,0 0 16,0 18-1,0-18-15,0-17 0,0 17 16,0 18-16,0-18 15,0 1-15,0 34 16,0-34 0,0-1-16,0-17 15,0 17-15,0 0 16,0 18-16,0-18 15,-18 1-15,18 16 16,0-16-16,0 17 0,0 0 16,0-18-1,0 0-15,0 0 0,-35 1 16,35-1-1</inkml:trace>
  <inkml:trace contextRef="#ctx0" brushRef="#br0" timeOffset="68">12876 14358 0,'0'35'125,"0"-35"-109,0 18 46,0 0-46,0 17-1,0-17 1,0-1-1,0 18 1,0 18 0,0-17-1,0-19-15,0 1 16,0 17-16,0-17 15,0-1-15,0 19 0,0-1 16,0-17 0,0-1-1,0 36 1,0-18-1,0 1 1,0-19-16,0 19 16,0-1-1,0 0 1,0-17-16,0 17 15,0 0 1,0 1-16,36-36 16,-36 35-1,0 0-15,0 1 16,0-19-1,0 1 1,0 17 0,0-17-1,0-1 1,0 36-1,0-35 1,0 0 0,0-1-1,-18-17 110,-17 0-94,-1 0-15,19 0-1,17 36 1,-35-36-16,-1 0 16,1 0-1,0 0 1,-1 0-1,36 17-15,-17-17 16,-1 0 0,1 0-1,-36 0 1,35 0-1,-17 0 1,17 0 0,-17 0-1,17 0 1,0 0-1,-17 0-15,18 0 16,-1 0 15,-17 35-15,-1-35 15,19 0-15,-19 0-1,19 0 1,-1 0 15,18 18-15,-35-18 15,17 0 16</inkml:trace>
  <inkml:trace contextRef="#ctx0" brushRef="#br0" timeOffset="69">11271 6862 0,'-17'0'140,"-1"0"-124,-17 0-1,17 0 1,0 0 0,-17 0-1,17 0 1,1 0-1,-18 0 1,17 0 0,0 0 15,-17 0 0,17 0-15,18 17-1,-17-17 1,-1 0 62,-17 18-16,17-18-31,18 17-31,-35-17 32,35 36 139,0-19-155,0 19-1,0-1 1,0 18 0,0-36-1,0 19 1,0-1-1,0 0 1,0 18 0,0-35-1,0-1 1,0 1-1,0 17 1,0-17 0,0 17-1,0 1 1,0 17-1,18-36 1,-18 1 0,0 17-1,0-17 1,0-1-1,17 36 1,-17-35 0,0 0-1,0 17 1,0-18-1,0 1 1,0 17 0,0-17-16,35-18 15,-35 18 1,0 17-1,0 18 1,0-18-16,0-17 16,0-1-1,0 19 1,0-19-1,0 1 1,0 17 0,0 18-1,0-35 1,0-1-1,-17 19 1,17-19 0,0 19-1,0-1 1,0-17-1,0-1 1,0 1 0,0 35-1,0-18 1,0-17-1,0-1-15,-18 19 16,18-1 0,0-18-16,0 19 0,0 17 31,0-36-31,0 19 0,0-1 15,0 71 1,0-53-16,0 17 16,0 1-16,0 35 15,0-36-15,-35 18 16,35-17-16,0 70 15,0-70 1,0 34-16,0-16 16,0-37-16</inkml:trace>
  <inkml:trace contextRef="#ctx0" brushRef="#br0" timeOffset="70">10795 9825 0,'0'17'156,"0"19"-140,0-19 140,0 1-141,35-18 1,-35 18-16,0 52 15,0-52 1,18 0-16,-18 17 0,0 35 16,0-34-16,0-1 15,0-17-15,35 17 16,-35 0-1,0 0-15,0-17 16,18 0-16,-18 35 16,0-18-16,0 0 15,0 0-15,0 18 16,0-17-16,0 17 15,0-36-15,0 1 16,0-1-16,0 19 16,0-19-16,35 19 15,-35-19-15,0 1 16,18 17-16,-18 18 0,0-35 15,35-1-15,-35 19 16,0-19-16,0 1 16,0 17-1,0-17-15,18-1 0,-18 36 16,0-35-16,0 0 15,0 17-15,35 0 16,-35 1 0,0-1-16,0-18 15,0 1-15,0 17 16,0-17-16,0 0 15,0 17-15,0 0 16,0 0-16,0-17 16,0 0-16,0 17 15,-18-17-15,18 17 16,0-17-16,0 17 15,0-17-15,-17 17 16,17-18-16,0 1 16,0 17-16,0 1 15,0-19-15,0 19 16,0-1-1,0 18-15,0 0 0,0 17 16,0-17-16,0 18 16,0-18-16,0-1 15,0 54 1,0-53-16,-36 0 0,36-18 15</inkml:trace>
  <inkml:trace contextRef="#ctx0" brushRef="#br0" timeOffset="71">10954 12559 0,'0'18'93,"0"17"-77,0-18-16,0 1 16,0 17-1,0 1 1,0-19-16,0 1 15,0 17-15,0-17 16,0-1-16,35 19 16,-35-19-16,0 1 15,0 17-15,0-17 16,0 0-16,0 35 15,0-1 1,0 1 0,0-35-16,0 17 15,0-17 1,0 17-16,0 0 15,0 1-15,0-19 0,0 1 16,0 17-16,0-17 16,0 0-16,0 17 15,0-18 1,0 1-16,0 0 0,0 35 15,0-36-15,18 1 16,-18 35-16,0-36 16,0 36-1,0-35-15,0 17 16,0-17-1,0 17-15,35-17 16,-35 0-16,0 70 16,0-53-16,0 0 15,0 1-15,0-1 16,0-18-16,0 1 15,0 17-15,0 36 32,0-53-32,0-1 15,0 19-15,0-19 16,0 1-16,0 35 15,0 0 1,0-18 0,18-17-1,-18 17-15,0-18 16,0 1-16,0 35 15,0-18 1,0 1 0,0 16-1,17-34 1,-17 35-16,0 0 0,0 0 15,35 17-15,-35 1 16,0 17-16,0-53 16,0 71-1,0-53-15,0 35 16</inkml:trace>
  <inkml:trace contextRef="#ctx0" brushRef="#br0" timeOffset="72">11112 15399 0,'0'17'78,"0"19"-63,0-1 1,0 0-16,0-17 16,0 0-16,0 17 15,0 0 1,0 0-16,0-17 15,0 0-15,0 17 16,0 0-16,0-17 16,0-1-16,0 36 15,0-35-15,0 0 16,0-1-16,0 19 15,18-19-15,-18 18 16,0-17-16,0 0 0,0-1 16,0 19-16,35-19 15,-35 19-15,0-19 16,0 1-16,0 35 15,0-18 1,0-17-16,0 17 16,0-17-1,0 17 1,18-35-1,-18 18-15,0-1 16,0 18 0,0 1 15,0-1-31,0-17 15,0 17 1,0 18 0,0-36-1,18-17 250,17 0-249,-17 0 0,-1 0-1,19 0 1,-1 0-1,0 0 1,0 0 0,1 0-1,17 0 1,-36 0-1,1 0 1,-1 0 0,19 0-1,-19 0 1,19 0-1,-19 0 1,1 0 0,0 0 30,17 0-14,-17 0-1,-18-35 0,0 35-31</inkml:trace>
  <inkml:trace contextRef="#ctx0" brushRef="#br0" timeOffset="73">11571 16475 0,'0'0'141,"0"35"-126,53-35 1,-35 18-16,17 17 15,0-35 1,-35 18 0,18-18-1,-18 17-15,18-17 16,-18 35-1,35-35 1,-35 18 62,17-18 47,-17 18-94,18-18 0,-18 35 63,0-17 31,0-18-94,0 17 47,-18 19-63,-34 34 1,16-17-16,1 18 16,0-18-16,-18-1 15</inkml:trace>
  <inkml:trace contextRef="#ctx0" brushRef="#br0" timeOffset="74">12188 16563 0,'-17'0'125,"17"0"-63,17 0-46,19 0 0,-19 0-1,1 18 1,17-18-1,-17 0 1,0 0 0,34 0-1,-16 0-15,-19 0 16,1 0-16,17 0 15,18 0 1,-35 0-16,0 0 16,17 0-16,-18 0 15,19 0 1,-1 0-16,18 0 31,-18 0-31,0 0 16,1 0-1,-1 0 1,18 0-1,-18 0 1,1 0 0,-19 0-16,18 0 15,18 0 1,-35 0-1,0 0 1,17 0 0,-17 0-1,-1 0 1,18 0-1,-17 0 1,0 0 0,-1 0-1,19 0 32,-19 0-16,1 0-15,17 0 15,-17 0-15,-1 0-1,19 0 1,-19 0-1,1 0 1,17 0 15,-17-36 0,0 36 16,-18-17-31,0-1 31,35-35-32,-35 35 1,0-34-1,0 34-15,0-17 16,0-18-16,0 17 16,0 1-16,0 0 15,0 0-15,0-18 16,0-18-16,0 18 0,0 0 15,0-17 1,0 17-16,0-18 0,0 1 16,0-36-16,35 0 15,-35 53-15,0 0 16,0 0-16,0 18 15,18-18-15,-18 18 16,0-18 0,0 0-16,0 0 0,0 18 15,0-1-15,0 1 16,0 0-16,0 17 15,0-17 1,0 0 0,0-1-1,0 1-15,0 18 0,0-19 16,0-34-1,0 52-15,0-17 16,0 17-16,0 1 16,0-1-16,0-17 15,0 17-15,0 0 16,0-17-16,0 17 15,0 1-15,0-18 16,0 17-16,0 0 16,0-17-1,0 17 1,0 1-1,0-1 1,0-17 0,0 17-1,-18 18-15,18-18 16,0-34-1,0 34-15,0-17 16,0 17 0,-35-17-16,35 17 15,0-17 1,0 0-16,0-1 15,0 1 1,0 17 0,0-17-1,0 17 1,0-17 15,0 17-15,0-34-1,0 34-15,0-35 16,17-18-1,-17 19-15</inkml:trace>
  <inkml:trace contextRef="#ctx0" brushRef="#br0" timeOffset="75">13688 13406 0,'0'-18'16,"0"-17"-1,0-1 1,0-17 0,0 36-1,0-18-15,0-1 16,-36 1-16,36 0 15,0-18-15,-17 0 16,17 0-16,0 0 0,-35 0 16,35 0-16,-18-70 31,18 52-31,0 1 0,0-1 15,0-35-15,0-17 16,0 35-16,0-18 16,0-88-1,0 123-15,0 1 16,0-36-16,0 0 15,0 35-15,0 18 16,0 1-16,0 16 16,0-17-16,35 18 15,-35-36-15,0 36 0,0-18 16,0 18-16,0-18 15,0 0-15,0 0 16,0-17-16</inkml:trace>
  <inkml:trace contextRef="#ctx0" brushRef="#br0" timeOffset="76">13600 10795 0,'0'-18'31,"0"1"-15,0-19-1,0 1 1,0 18-16,0-54 31,0 18-31,0-17 0,0-1 16,0 0-16,-18-17 15,18 0-15,0-18 16,-35-88-1,-1 53-15,36 18 16,-35-1-16,35 1 16,-35-18-16,35 17 15,-35-17-15,35 17 16,0-34-16,-36 69 0,36-34 15,0 17-15,-35 0 16,35 36-16,0 17 16,0-18-16,0 18 15,0 18-15,0-18 16,18 0-16,-18 18 15,17 0-15,-17-18 16,53 0-16</inkml:trace>
  <inkml:trace contextRef="#ctx0" brushRef="#br0" timeOffset="77">11659 3475 0,'-17'0'110,"-19"53"-95,36-36 1,-35 19-1,0-1-15,17-17 16,-17 17 0,17-35 15,18 18-31,0-1 93,0 18-93,0-17 16,36-18-16,34 71 16,-35-36-1,-17-17-15</inkml:trace>
  <inkml:trace contextRef="#ctx0" brushRef="#br0" timeOffset="78">11571 3704 0,'18'0'78,"17"0"-62,0-17-16,1 17 15,-1 0-15,18 0 16,-36 0-16,36 0 15,-35 0 1,0 0-16,-1 0 16,19 0-16,-19 0 15,18 0-15,-17 0 16,17 0-16,1 0 15,-19 0 1,1 0-16,17 0 0,0 0 16,1 0-1,-36 17 1,35-17-16,0 0 15,18 0 1,-35 0 0,17 0-1,-17 0-15,35 0 16,-36 0-1,19 0 1,-1 0 0,18 0-1,-18 0-15,-17 0 16,17 35-1,0-35 1,-17 0 0,0 0-1,17 0 1,-18 0 15,1 0 0,0 0-15,17 0 31,-35 18 31,18 35-47,-18-35-16,35-1 1,-35 19 0,0-1-1,0-18-15,0 1 0,0 17 16,0 1-16,0-19 15,0 19-15,0-19 16,0 1 0,0 0-16,0 17 0,0-18 15,0 36 1,0-35-16,0 17 15,0-17-15,0 0 16,0 17-16,18-18 16,-18 19-16,0-19 15,0 19 1,0-1-16,0 0 31,0 18-31,0-35 16,0-1-16,0 1 15,0 17-15,0-17 16,0 0-1,0 17-15,0 0 0,0-17 16,0 17-16,0-17 16,0-1-16,0 1 15,0 35 1,0-35-16,0 17 15,0-18-15,0 1 16,0 17-16,0-17 16,0 17-16,0 53 15,0-52-15,0-1 16,0 0-16,0 1 15,0-1-15,0-17 16,0-1-16,0 18 16,0-17-16,0 0 15,0 17-15,0-17 16,0-1-16,0 19 15,0-19-15,0 1 16,0 17-16,0-17 16,0-1-16,0 1 15,35 17-15,-35-17 16,0 17-16,0 36 31,0-36-31,18 0 16,-18-17-1,0 17-15,0 0 16,0 1-1,0-19 1,35 19 0,-35-1-1,0 0 1,0-17-1,17-18 1,-17 35-16,0 0 31,18 1-31,-18-1 16,0 18-1,0-35 1,0-1 15,0 18-15,0 1-1,0-19-15,0 1 16,0 17-16,35-17 16,-35 17-1,0 1 1,0-19-16,18 1 31,-18 35-31,0-36 16,35 1-1,-35 17 1,0-17-1,0 17 1,0-17 0,18-18-1,-18 35-15,0-17 31,0-1 1,0 19-17,18-36-15,-18 17 16,0 1-1,0 17 17,0-17-1,0-1-16,0 19 17,35-36-32,-35 17 15,0 1 1,0 17-16,0-17 31,17-18-15,-17 18-16,0-1 15,0 18 1,0 1-1,18-1 1,-18-17 0,35-18-1,-35 35-15,0-17 31,0-1 16,0 19-16,18-19 1,-18 1-17,0 17 1,0-17 46,18-18-46,-18 17-16,0 19 31,0-19 16,0 1 0,35-18 46,-35 35-77,0-17-1,18-18 32,-18-35-31</inkml:trace>
  <inkml:trace contextRef="#ctx0" brushRef="#br0" timeOffset="79">11201 9013 0,'0'-17'46,"-18"17"17,18-35 140,0 35-188,18-18 16,17 18-15,-17 0 15,-18-35 0,17 35-31,19 0 47,-19 0 0,1 0-16,-18 0 219,-18 0-235,-17 0 32,17 0-16,1 0-15,-19 0 31,19 0-16,-1 0 94,-53 53 1123</inkml:trace>
  <inkml:trace contextRef="#ctx0" brushRef="#br0" timeOffset="80">11148 8925 0,'-18'0'15,"18"0"79,18 0-47,17 0-32,-17 0 1,-1 0-1,19 0 17,-72 0 46,19 0-63,-1 0 1,-17 0-1,52 0 79,1 0-78,0 0 15,-18-17-31,35 17 31</inkml:trace>
  <inkml:trace contextRef="#ctx0" brushRef="#br0" timeOffset="81">11148 8925 0,'0'0'1669,"17"0"-1638,-17 36-31,0-1 31,0-18-15,0 19-1,0-19 1,0 1 15,0 0 0,0 17-15,0-17 0,0-1 15,0 19 0,0-1-15,0 0-1,0 0 1,0 1-1,0 17 1,18-36 0,-18 18-16,0 1 31,0 17-31,0-36 15,0 19 1,35-1 0,-35 35-1,0-52 1,0 0-16,0-1 15,0 54 1,0-54 0,0 19-16,0-1 15,0 0 1,0 18-1,0-17 1,0-1-16,0 0 16,0-17-1,18-18-15,-18 53 16,0-18-1,0 0 1,0 0 0,0 1-1,0 17 1,0-18-1,0-17-15,0 17 16,0 0 0,0 18-1,0-35 1,0 17-1,0-17-15,0 17 16,0-17-16,0-1 16,0 18-1,0-17-15,0 0 0,0 17 16,0 0-1,0 1 1,0-1 0,0 0-1,0 0-15,0-17 16,0 0-16,0 17 15,0-17-15,0 34 16,35-16 0,-35-19-16,0 1 15,0 17-15,0-17 16,0 0-16,0 17 15,0-17-15,0-1 16,0 36 0,0-35-16,0-1 15,0 1-15,0 17 16,0-17-1,0 0-15,0 17 0,0-18 16,0 1-16,0 17 16,0-17-16,0 0 0,0 17 15,0-17 1,0 17-16,0-17 15,0 34 1,0-34-16,0 0 16,0-1-1,18 19-15,-18-19 0,0 19 16,0-19-16,0 18 15,0 1-15,0-1 16,0-17-16,0-1 16,0 1-16,35 35 15,-35-18-15</inkml:trace>
  <inkml:trace contextRef="#ctx0" brushRef="#br0" timeOffset="82">11289 12188 0,'0'0'47,"-18"0"46,18 0-15,0 18-46,0 17-1,0 1-16,-35-19 1,35 19 0,0-1-1,0-18 1,0 1-1,0 17 1,0-17 0,0 17-1,0-17 1,0 17-1,0-17 1,0-18 0,0 18-16,0 17 15,0-18 1,0 1-1,0 17 1,0 1 0,0-19-16,0 19 31,0-1-31,0 18 15,0-36 1,0 1-16,0 17 16,0-17-16,0 0 15,0 17-15,0-17 16,0-1-16,0 1 15,0 17-15,35-17 16,-35 17-16,0-17 16,0 35-1,18-53-15,-18 35 16,0 0-1,0 0-15,0 1 16,35-1 0,-35 0-1,0 0-15,0-17 16,0 0-16,0 17 15,0-17 1,0-1-16,0 1 0,0 17 16,0-17-16,0-1 15,0 19-15,0-19 16,0 1-16,0 17 15,0 18 1,0-35-16,0 0 16,0 17-16,0-18 0,0 1 15,0 17 1,0 1-16,0-19 15,0 19 1,0-1 0,18 18-1,-18-36 1,0 1-16,0 35 15,0-35 1,0-1 0,0 1-1,0 35 1,0-18-1,0 0 1,0-17 0,0 17-1,0-17 1,0 17-1,0 0 1,35-35-16,-35 36 16,0-1-1,0-17 1,0-1-1,0 19 1,0-1 0,0-18-16,0 19 31,0-19-31,0 1 15,0 0 1,0 35 0,0-18-1,0 0 1,0-17-1,0 17 1,-18-35 0,18 35-16,0-17 15,0 0 1,0 17-1,0 0 1,0-17 15,0 17-15,0 0 15,0-17 31,0 0-30,0 17-1,0-17-16,0-1 32,0 18-31,18-35-1,-18 18 1,0 0 15,0 17-15,0-17-1,0-1 1,0 19 0,0-1-1,18-17 16,-18-1-15,0 18 0,0-17 46,0 0-31,17-18 234,19 0-249,-19 0 0,1 0-1,17 0 1,-17 0-1,-1 0 1,19 0 0,-19 0-1,1 0 1,-18 0-1,35 0-15,1 0 16,-19 0 0,1 0-1,17 0 17,-17 0 14,-1 0-14,19 0-17</inkml:trace>
  <inkml:trace contextRef="#ctx0" brushRef="#br0" timeOffset="83">11624 15469 0,'0'18'109,"35"35"-94,-35-35 1,18-18 0,-18 35-1,18-35-15,17 35 31,-17-35 16,-18 18-16,0-1 110,0 54-110</inkml:trace>
  <inkml:trace contextRef="#ctx0" brushRef="#br0" timeOffset="84">11606 15840 0,'0'-36'16,"0"19"171,0-18-156,0 17-15,36 18-16,-36-18 16,17 18-16,-17-35 15,18 35-15,17-35 16</inkml:trace>
  <inkml:trace contextRef="#ctx0" brushRef="#br0" timeOffset="85">16069 3440 0,'0'0'203,"0"-36"-172,18 36-15,-18-17-16,0-1 31,35 18-31,-35-18 16,18 18-1,-18-35 1,17 35-1,-17-18 1,18 18 0,17 0 15,-35-17-16,18 17-15,-1 0 16,19 0 0,-19 0 15,1 0-16,35 0 17,-35 0-17,-1 0 1,-17 0-16,18 0 15,17 0 17,-35 17-32,18-17 15,17 36 1,-17-36 15,-18 17 0,17-17-15,-17 18-16,18-18 31,-18 35-15,0-17-1,35-18 1,-35 18-1,0 17 17,0-18-17,0 1 1,0 0 15,0 17-15,0-17 15,0-1 0,0 19-15,-17-36-1,17 17-15,0 1 31,-18-18-15,18 35-16,0-17 47,-18-18-47,18 17 15,-17-17 1,17 36 0,-36-36-16,36 17 15,-17-17 1,-1 0-1,18 18 1,-35-18 0,17 35-1,1-35 1,-19 0-1,19 0 1,-1 0 0,-17 18-1,17-18 1,0 0-1,-17 0 1,17 0 15,1 0-15,17 0-1,-35 0-15,17 0 32,18-18-17,-18-17 1,18 17-1,-35-17 1,35 17 0,-18 1 15,18-18 0,0-1-15,-35 36-16,35-35 15,0 17 1,0-17-1,0 17 1,0-17 0,18 35-16,-18-35 15,0 0 1,17 35-16,-17-18 31,18 18-31,-18-18 16</inkml:trace>
  <inkml:trace contextRef="#ctx0" brushRef="#br0" timeOffset="86">16351 3492 0,'0'-17'234,"0"17"296,0 17-499,0 1 32,0 17-48,0-17 1,0 0 15,0 17 16,-35-17-32,35-1 17,0 19-17,0-19 32,0 1 15,-18-18 32</inkml:trace>
  <inkml:trace contextRef="#ctx0" brushRef="#br0" timeOffset="87">16316 3933 0,'-18'0'764,"18"53"-733,0-35-15,0 0 0,0 17-1,0-17 16,0-1 1,0 1-1,0 17-16,0-17 17,0-1-17,-17 19 1,17-19-1,0 19 1,0-1 0,0 0-1,0 0 1,-36 1-1,36-1-15,0 0 16,0-52 62</inkml:trace>
  <inkml:trace contextRef="#ctx0" brushRef="#br0" timeOffset="88">16122 4304 0,'18'0'234,"-18"0"-202,17 35-1,-17-17 16,35-18-32,-35 17 1,0 19-1,0-19 1,0 1 0,18 17-1,-18-17 16,0 0 110,0 17 30,0-18-155,18-17-16,-18 18 16,0-18 108,35-18-108,-35-17 0,18 35-16,-18-35 15,17 35-15,-17-18 16,53 18-16,-53-17 15,36 17-15,-36-36 16,17 36 0</inkml:trace>
  <inkml:trace contextRef="#ctx0" brushRef="#br0" timeOffset="89">15893 4798 0,'0'-18'125,"0"18"-125,17 0 15,-17-18 1,36 18 0,-36-35-16,17 35 15,1-17 1,17 17-1,-17-36 1,17 36 0,-17 0-1,-1 0 1,1 0 15,-18-17-31,35 17 16,-17 0 15,-1 0-31,19 0 15,-19 0 1,1 0 0,17 0 15,-17 0-16,17 0 17,-17 0-17,17 0 1,-17 0-1,-1 0-15,-17 0 16,36 0 0,-19 0-1,1 0 1,17 0-1,-35 35-15,18-35 16,0 0 0,-18 18-16,35-18 15,-18 0 1,-17 17-16,18-17 15,17 0 1,-35 35-16,18-35 16,0 18-1,17 0 1,-35 17-1,18-35-15,-18 35 16,35-17 0,-35 17-1,18-17 1,-18 17-1,0-17 1,17-18 0,-17 17-16,0 1 31,0 17-16,0-17 1,0 0 0,0 17-1,0-17 1,0-1-1,0 18 1,0-17 0,-17-18-16,17 18 15,-36-18 1,36 35-16,-17-35 0,17 18 15,-18-18-15,18 17 16,-53-17-16,18 53 16,17-53-1,-17 18-15,17-18 16,1 35-16,-19-35 0,19 18 15,-19-18-15,1 0 16,17 0-16,-17 0 16,0 0-16,0 0 15,17 0-15,-17 0 16,-1 0-16,19 0 15,-1 0-15,-70 0 16,53 0 0,-1-35-16,1 35 15,0-18-15,17 18 16,-17-53-16,17 53 15,1-18-15,-36 18 16,53-17-16,-18 17 16,0-36-1,18 1 1,0 17-1,-35-17-15,35 0 0,0 0 16,0-1-16,0 1 16,18 17-16,-18-17 15,35 18 1,18-19-16,-18 36 15</inkml:trace>
  <inkml:trace contextRef="#ctx0" brushRef="#br0" timeOffset="90">16051 5045 0,'0'-36'16,"18"36"-1,17 0 1,-17 0-1,17 0 1,-35 18 0,0 0-1,0 17 1,0 0-1,0 1 1,-17-36-16,17 35 16,-53-35-16,53 17 15,-36-17-15,19 36 16,34-36 77,19 0-77,17-18 0,-36 18-16,36 0 15,-18 0 1</inkml:trace>
  <inkml:trace contextRef="#ctx0" brushRef="#br0" timeOffset="91">16334 5203 0,'0'0'46,"-18"36"-46,18-1 16,-18-35 0,18 18-16</inkml:trace>
  <inkml:trace contextRef="#ctx0" brushRef="#br0" timeOffset="92">16492 4904 0,'-35'0'16,"53"0"31,-18 0-47,35 0 15,0 35 1,1 0-16,-36-17 15,0-1 1,0 19 0,0-19-1,-18-17 1,18 18-16,-53-18 15,35 0 1,1 0 0,34 0 30,19 0-30,-1 0 0,18 0-1,-36 0 1,-17 35-1,18-17 1,-18 17 0,0 0-1,0-35-15,0 36 16,-70-19-1,52-17-15,-17 36 16,17-36-16</inkml:trace>
  <inkml:trace contextRef="#ctx0" brushRef="#br0" timeOffset="93">16351 5556 0,'0'-17'62,"-17"17"110,17-36-94,-18 36-63,18 18 251,0-18-251,0 18 1,18-18-1,-18 17-15,35-17 16,-35 36 0,18-19 15,-18 1-16,35-18 1,-35 35 0,17-35-1,-17 18 1,18-18-1,-18 17 1,18-17 0,-18 36-1,35-36-15,-35 17 16,18-17-1,17 36 1,-35-19 0,18-17-16,-18 18 15,17-18 1,-17 17-16,18-17 15,-18 36 17,35-36-17</inkml:trace>
  <inkml:trace contextRef="#ctx0" brushRef="#br0" timeOffset="94">16686 5750 0,'0'0'62,"0"36"-46,36-1-16,-36-18 15,0 19 1,17-36-16,-17 35 16,0-17-1,0-1 1,-17-17 46,-1 0-62,-35 0 16,18 0-16,-18 0 15,35 36 1</inkml:trace>
  <inkml:trace contextRef="#ctx0" brushRef="#br0" timeOffset="95">16792 6121 0,'0'-36'16,"0"19"15,0-19 0,0 36-15,0-35-1,0-18 1,18 53 0,-18-35-16,35 0 15,-35 17 1,18 18-1,-1-35 1,19 35 0,-19 0-1,-17-18 1,36 18-16,-1 0 15,-35-35 1,35 35-16,18 0 16,0 0-1,0 0 1,-35 0-1,17 0-15,0 18 16,18-18 0,-35 17-1,17 18 1,0-17-1,-17 17 1,-18-17 0,17-18-1,-17 35-15,36-17 16,-36 17-1,17 0 1,-17 18 0,0-17-1,0-1 1,0 0-1,0 1 1,0-36-16,0 52 16,0-34-1,-17 0 1,17 17-1,-36-35 1,36 18-16,-17-18 16,17 17-16,-18-17 15,18 36-15,-35-36 16,17 17-1,1-17-15,17 18 16,-36-18-16,1 0 16,17 35-16,-17-35 15,18 0 1,-36 0-16,0 0 15,35 0 1,-17 0-16,17-18 16,1 18-16,-19-17 15,19 17-15,17-35 16,-36-1-16,36 19 15,0-19-15,-17-17 16,17 18-16,0 0 16,0-36-16,0 36 15</inkml:trace>
  <inkml:trace contextRef="#ctx0" brushRef="#br0" timeOffset="96">17216 5997 0,'0'35'109,"0"-17"-93,-36 53-1,-17-54-15,53 1 16,-17 17-16,17 1 15,-36-36 1,36 17 0,-17-17 15,17 0 78,53 0-93,-18 0-1,18 0 1,-35 0-1,17 0-15,-18 0 0,1 0 16,0 0-16,35 0 16,-36 0-1,1 0 16,17-17 1</inkml:trace>
  <inkml:trace contextRef="#ctx0" brushRef="#br0" timeOffset="97">17216 6068 0,'0'-18'0,"0"18"94,0 35-78,0 1-16,0-1 15,0 0 1,0-17-16,0 35 0,0-36 15,0 1-15,0 17 16,0 1 0,0-19-1</inkml:trace>
  <inkml:trace contextRef="#ctx0" brushRef="#br0" timeOffset="98">17216 6562 0,'-18'0'110,"18"0"358,0 17-406,0 19 16,0-19-16,0-17-46,0 18 15,0 17 63,0-17 15,0-1-15,0 1-48,0 17-14,0-17-17,0 0 16,0 17 1,0-17-1,0-1 562,0 18-515,0-17-16,0-18-31,0 18 0,0 17 16,0-17-16</inkml:trace>
  <inkml:trace contextRef="#ctx0" brushRef="#br0" timeOffset="99">17057 6862 0,'-35'0'62,"52"0"78,-17 0-124,18 35 0,17-18-1,-35 1 1,18-18-16,-18 35 15,17-35 17,-17 18-17,36-18 32,-36 18-31,17-18 46,-17 35-46,0-17 155,18-18-155,-18 0 311,35 0-311,-35-36 0,18 19-1,-18-1 16,17 18-15,-17-35-16,36 35 16,-36-18-1,17 18 1,-17-18-1,18 18-15,-18-35 16,35 35 0,-35-17-1,36 17 1,-19 0 15,-17-18-15,0 18 62,0 0-63</inkml:trace>
  <inkml:trace contextRef="#ctx0" brushRef="#br0" timeOffset="100">17004 7285 0,'0'0'156,"0"-35"-110,0 17-14,18 18-1,17-35 16,-18 35-16,19 0-16,-19 0 17,1 0-17,0 0 1,-18-18-1,35 18 1,-17 0-16,-1 0 16,18 0-1,-17 0 16,0 0-15,17 0 15,-17 0 0,-1 18 1,19-18-17,-36 17 1,17-17-16,1 18 15,17 17 17,-35-17-17,0-1 1,18-17-16,-18 53 15,0-17 1,0-19 0,0 1-1,0 17-15,0 1 16,0-36-1,0 35-15,-36 0 16,36 18 0,-17-53-1,17 18-15,-18-1 16,-17 19-1,17-19 1,-17 18 0,17-35-1,18 18 1,-35-18-1,0 0-15,0 35 16,-1-35 0,19 0-16,-19 0 0,19 0 15,-1 0 1,-17 0-1,17-17 1,-17-1 0,0-35-1,35 36 1,-18-19-16,18 1 15,-35 35 1,35-35-16,0-1 16,0-16-1,0 34-15,17-35 16,1 35-1,35 18 1</inkml:trace>
  <inkml:trace contextRef="#ctx0" brushRef="#br0" timeOffset="101">17127 7408 0,'0'18'46,"0"0"-46,0 17 16,0 0 0,0-17-1,36 17 1,-19-17-1,19-18 1,-36 17 0,17-17-1,1 0 1,-18 36 15,0-19 31,-35-17-46,-1 0-16,19 0 16,-1 0-16,-17 0 15</inkml:trace>
  <inkml:trace contextRef="#ctx0" brushRef="#br0" timeOffset="102">17145 7479 0,'0'-35'15,"18"35"1,17 0 0,-35-18-16,35 18 15,0 0-15,1 0 16,-36 0-1,35 0-15</inkml:trace>
  <inkml:trace contextRef="#ctx0" brushRef="#br0" timeOffset="103">17198 7867 0,'0'0'171,"0"35"-155,0-17-16,0 17 16,0 0-1,0 18 1,0-17-1,0-1 1,0 0 0,-18-35-1,18 35-15,0 1 16,0 17-1,0-18 1,0 0 0,0-17-1,-17-18 63,17 0-62</inkml:trace>
  <inkml:trace contextRef="#ctx0" brushRef="#br0" timeOffset="104">17039 8255 0,'0'-35'47,"0"52"-1,35 19-30,-17-1 0,-18 0-16,35 0 15,-35-17 1,18-18 62,-18 0-78,71-35 15,-36 17 1,0 18-16,0-35 0,18 35 16</inkml:trace>
  <inkml:trace contextRef="#ctx0" brushRef="#br0" timeOffset="105">16969 8643 0,'0'0'47,"0"-35"-16,0 17-16,17-17 1,1 0 0,17 17-1,-17 18 1,17 0-1,-17 0 1,-1 0 0,1 0-1,35 0 1,-35 0-16,34 0 15,-34 0 1,0 0-16,17 0 16,-17 0-16,17 35 15,0-35 1,-35 18-1,35-18-15,-17 35 16,17-35 0,-35 18-16,18-1 31,0 19-31,-18-19 15,35 19 1,-35-1 0,0 18-1,0-36 1,0 19-1,0-19 1,0 36 15,0-35-31,0 0 16,-18 17-1,1 0 1,-19-17 0,19 17-1,-19-17 1,1-18-1,18 0 1,-1 35-16,-17-35 0,17 0 16,0 0-16,-35 0 15,36 0-15,-1 0 16,1 0-1,-36 0-15,17 0 16,1 0 0,35 0-16,-35 0 15,0-35 1,-1-1-16,36 1 15,-35 35-15,35-35 16,-35 35-16,35-18 16,0 1-1,-18 17-15,18-53 16,0 0-1,0 17-15,18 1 16,-18 0-16,17 0 16,-17 17-16,36-17 15,-36 17-15,17 18 0</inkml:trace>
  <inkml:trace contextRef="#ctx0" brushRef="#br0" timeOffset="106">17321 8625 0,'0'0'0,"-35"0"31,17 18-16,-17 0 1,18 17 0,17 0-1,-18-35-15,18 18 16,0 17-1,-35-35-15,35 35 16,0 1 0,0-19-16,0 19 15,0-1 1,0 0-1,17-35 1,-17 18-16,18-18 16,0 0-16,-18 35 15,17-35-15,18 0 16,-17 0-1,-18-18 1,35 1 0,-17-18-1,-18-1 1,0 1-1,0 17 17,0-17-17,-35 35 1,35-18-16,-36 18 15,19 0 1,-1 0 0,-17 0-1,17 0 1,18 0-16</inkml:trace>
  <inkml:trace contextRef="#ctx0" brushRef="#br0" timeOffset="107">17216 9225 0,'0'-17'31,"-18"17"110,18 0-126,0 17 1,0 18 0,0 1-1,0-19-15,0 1 0,-35 17 16,35 1-16,0-1 15,0-18-15,0 36 16,0-35-16,0 0 16,0 17-1,-18-35 1,18 35-16,0-52 93,0-1-93</inkml:trace>
  <inkml:trace contextRef="#ctx0" brushRef="#br0" timeOffset="108">17004 9578 0,'0'-18'15,"18"18"1,17 0 15,-18 18 0,-17 17-15,36 0-16,-36-17 16,0 17-16,17-35 15,-17 36-15,0-54 78,0-17-62,36 17-16,-36-17 15,53 35-15,-36-35 16</inkml:trace>
  <inkml:trace contextRef="#ctx0" brushRef="#br0" timeOffset="109">16898 9913 0,'0'0'156,"0"0"-109,0-35 31,35 35-31,-35-18 0,18 18-32,17-18 16,-17 18 1,-18-35-17,18 35 1,17-17-1,-18 17 17,1 0-17,17-36 16,-17 36 47,0 0 0,17 0-46,-17 0-1,-18-17 16,0 17 155</inkml:trace>
  <inkml:trace contextRef="#ctx0" brushRef="#br0" timeOffset="110">17004 10037 0,'0'0'109,"18"0"-94,17 0 1,18 0 0,-18 0-1,-17 0 1,-1 0-1,-17 17 110,-17 36-109,17-35-16,-36 17 15,36 18-15,-53-18 16,53 0-16,-35 1 16,35-19-16,-17 19 15,17-1 16</inkml:trace>
  <inkml:trace contextRef="#ctx0" brushRef="#br0" timeOffset="111">17339 10389 0,'0'36'78,"0"-36"-63,0 35-15,-18-35 16,18 35-16,-35-35 15</inkml:trace>
  <inkml:trace contextRef="#ctx0" brushRef="#br0" timeOffset="112">17568 10072 0,'0'-18'0,"0"-17"31,-17 35-15,-1 0 15,0 0-15,18 35-16,-35-35 15,35 18-15,0 17 16,0 18 0,0 0-1,0-18 1,18-35-16,-1 53 15,-17-35 1,36-18-16,-1 17 16,0 19-1,-17-36 1,-18 17-1,35-17-15,-35 18 78,-17-18-78,-1 0 16,0 0 0,-35 0-1,36 0 1,17 0-1,0-18 1,0-17 0,0 0-1,0-1-15,35 1 16,-17-18-16,17 18 15,-35 17-15,35 18 16,-35-35-16,18 35 16,-18-35-1,0 52 16</inkml:trace>
  <inkml:trace contextRef="#ctx0" brushRef="#br0" timeOffset="113">17815 10354 0,'0'18'31,"-17"17"-15,17 0-16</inkml:trace>
  <inkml:trace contextRef="#ctx0" brushRef="#br0" timeOffset="114">17956 10178 0,'0'-18'47,"0"-17"-31,0-1-1,0 19 1,0-18-1,18 35 1,0 0 0,17 0-1,-17 0 1,-18 17-1,35 1 1,-35 17 0,0-17-1,-18-1 1,1-17-1,17 36 1,-36-36-16,36 17 78,0 1-78,0 17 16,0 0-16,0-17 15,0 0-15,0 17 16,18-17-16,-18 17 15,0 0 1,0-17 15</inkml:trace>
  <inkml:trace contextRef="#ctx0" brushRef="#br0" timeOffset="115">18344 10336 0,'0'18'63,"-17"17"-48,17-17 1,-18-18-16,18 18 16</inkml:trace>
  <inkml:trace contextRef="#ctx0" brushRef="#br0" timeOffset="116">18556 10037 0,'0'0'265,"0"17"-249,0 36-1,0-35 1,0-1-16,0 1 16,0 17-16,0-17 15,0 0-15,0 34 16,0-34-16,-18 0 15,18 17-15,0-17 16,0 17-16,0-35 109</inkml:trace>
  <inkml:trace contextRef="#ctx0" brushRef="#br0" timeOffset="117">18715 10107 0,'0'35'47,"0"-17"-32,35 17 1,-35 1-1,18-36 1,-18 17 0,17-17-1,19 0 1,-19-17-1,19-1 1,-36 0-16,17 18 16,-17-35-1,0 17 1,0 1-16,0-19 15,0 36 1,0-17-16,-35 17 16,17 0 15,18 17-16,-17 19 1,17-19-16</inkml:trace>
  <inkml:trace contextRef="#ctx0" brushRef="#br0" timeOffset="118">19103 10354 0,'0'18'0,"-35"-1"16,35 19-1,-18-36 1</inkml:trace>
  <inkml:trace contextRef="#ctx0" brushRef="#br0" timeOffset="119">19297 10054 0,'0'18'46,"0"17"-30,0 0-16,0 1 16,0 17-1,0-36-15,0 1 16,0 17-16,0-17 15,0-1-15,0 1 16</inkml:trace>
  <inkml:trace contextRef="#ctx0" brushRef="#br0" timeOffset="120">19473 10019 0,'18'18'31,"-18"-1"-15,0 18-16,0 18 15,0 18 1,0-53-16,0 17 15,0 0 1,-35 0 0</inkml:trace>
  <inkml:trace contextRef="#ctx0" brushRef="#br0" timeOffset="121">19773 9895 0,'0'0'47,"18"0"-32,-18 36-15,0-19 16,0 1-1,35 17 1,-35-17 0,0 17-1,0 0 1,0-17-1,-18 0 1,18 17 0,0-17-1,-17-18-15,17 17 0,-35 19 16,35-19-1,-36-17 1,36 18-16,-17-18 16,-19 35-1,-17-35 1,53 18-16,-35-18 15,18 0-15,17 35 16,-18-35-16,-35 18 16,0-18-1,53 17 1,-35-17-16,0 0 15,35 53-15,-36-53 16,-17 18 0,36-18-1,-1 35 1,-17-35-1,17 0 1,-17 0 0,0 35-16,17-35 15,0 0-15,-17 18 16,0-18-1,17 0 1,-17 0 0,35 35-16,-53-35 15,0 0-15,35 0 16,-17 18-16,0-18 15,-1 0 1,-16 0 0,16 0-1,1 0 1,0 0-1,17 0 1,-52 35 0,52-35-16,0 0 15,-17 0-15,17 0 16,1 0-16,-19 0 15,-16 0 1,16 0 0,1 0-1,-18 0 1,35 0-16,-34 18 15,16-18 1,-17 0 0,36 0-1,-1 0-15,-17 0 16,17 0-16,0 0 15,-17 0-15,18 0 16,-1 35-16,-35-35 16,18 0-1,17 0-15,0 0 16,-17 0-16,18 0 15,-1 0 1,-17 0-16,17 0 0,-17-17 16,17 17-16,0 0 15,1 0-15,-19-18 16,-16 18-1,34 0-15,0 0 16,-17-35-16,17 35 16,1 0-16,-19 0 15,-16 0 1,16 0-1,19-18-15,-19 18 0,19 0 16,-1-35-16,-17 35 16,0-18-1,17 18 1,-17-35-1,17 35 1,18-18 0,-18 18-1,18-17 1,-35 17-16,35-36 15,-18 36 1,18-17 0,-17 17-1,17-36-15,0 19 16,0-36-1,0 17 1,0 1-16,0 18 16,35 17-1,-35-36-15,0 19 31,0-1-15,0-17 0,0 17-1,0 0 16,0-17-15,18 35-16,-18-35 16,0 17-1,0 1 16,17 17-31,-17-36 32,18 36-17,-18-35 1,35 35-16,-35-35 15,36 35-15,-19-18 16</inkml:trace>
  <inkml:trace contextRef="#ctx0" brushRef="#br0" timeOffset="122">17216 9737 0,'35'0'249,"-18"0"-233,19 0 0,-1 0-1,0 0 1,1 0-1,-19-18-15,1 18 16,17 0-16,0 0 16,1-35-16,-1 35 15,0 0-15,-17 0 16,0 0-16,-18-18 15,35 18-15,-18 0 16,1 0 15,-18-18-31,53 18 16,-35 0-1,17 0 1,-17-35 0,17 35-1,-18 0 1,1 0-1,17 0 1,-17 0 0,0 0-1,17 0 1,-17 0-1,-1 0 1,19 0 0,-1 0-1,-18 0 1,1 0-1,17 0 1,-17 0 0,0 0-1,17 0 1,0 0-1,0 0 1,18 0-16,-35 0 16,17 0-16,-17 0 15,0 0-15,17 0 16,-18 0-16,1 0 15,17 0-15,-17 0 16,0 0 0,-1 0 15,19 0-16,-19 0 17,1 0-32,17 0 31,-35 0-31,18 0 0,-1 0 15,19 0 1,-1 35 0,-17-35-1,17 0-15,-17 0 16,-1 18-16,18-18 15,1 0 1,-19 35 0,19-35-1,-19 0 16,1 0-15,17 0 0,-17 0-1,-1 0 16,19 0-15,17 0 0,-53 18-16,35-18 15,-17 0 1,-1 0-1,36 0 1,-35 35 0,-1-35-1,19 18 1,-19-18-1,1 0 17,-18 18-17,35-18-15,-17 0 31,-18 35-15,18-35 0,17 0 15,-18 0 0,-17 17-15,18-17-1,17 0 16,-35 18 16,18-18-31,0 0 31,-18 35 15,17-35-46,19 0 30,-36 18 1,17-18-31,-17 18 46,-35-18-46,17 0-16</inkml:trace>
  <inkml:trace contextRef="#ctx0" brushRef="#br0" timeOffset="123">17709 10724 0,'0'-35'141,"-17"35"-126,17-17-15,0 17 172,0 35-156,0-18 15,0 19-16,0-19 1,-35-17 0,35 53-16,0-35 15,0 0-15,-18 17 16,18 18-1,0-18 1,-35-17 0,35 17-1,0 18 1,0-36-1,0 1-15,-18-18 16,18 35 0,0-17 15,0 0 0,0 17-15,-18-35-1,18 18 1,0-18 31</inkml:trace>
  <inkml:trace contextRef="#ctx0" brushRef="#br0" timeOffset="124">17445 11042 0,'0'0'78,"0"35"-62,17 0-1,-17 1 1,18-19-1,-18 19 1,18-36 15,-18 17 0,0 1 141,35-18 46,-17 0-202,-1 0 0,-17-18-1,53 18-15,-35 0 16,0-35-1,17 35-15,0 0 0</inkml:trace>
  <inkml:trace contextRef="#ctx0" brushRef="#br0" timeOffset="125">17057 11430 0,'0'-18'31,"17"18"-15,-17-17-16,36 17 15,-1-36 1,0 36 0,-35-17-16,36 17 15,-1 0 1,0-35-1,-17 35-15,17 0 0,-17 0 16,-1 0-16,19 0 16,-1 0-1,0 0 1,0 0-16,-17 0 15,17 0 1,-17 17-16,17-17 16,18 18-1,-35-18 1,17 35-1,0-35 1,18 18 0,-17-18-1,-19 35 1,18-35-1,-35 18-15,18-18 16,-18 17 0,18-17-16,-18 36 15,35-36 1,-35 17-16,18 1 31,-18 17-15,0-17-1,0-1 1,0 19-1,17-36 1,-17 17 0,0 1-1,0 17 1,0 1-1,0-19 1,0 18 0,0-17-1,-17-18-15,17 18 16,-36 17-1,19-17 1,-19 17 0,19-35-1,17 18-15,-18-18 16,-17 17-1,0-17 1,35 35-16,-18-35 16,-17 0-16,17 0 15,18 18 1,-35-18-16,0 0 15,-18 0 1,17 0 0,1-18-1,17 18 1,-17 0-16,0-17 15,0 17 1,17 0-16,0 0 16,-17 0-16,17-18 15,1 18-15,-36 0 16,35-35-16,-35 35 31,53-35-31,-35 35 0,35-36 16,-35 1-16,35 17 15,-36-17 1,36-18-1,0 18 1,0 17-16,0 1 16,18-19-1,-18 1-15,18 0 0,-18 17 16,35 1-1,-17-19 17,-1 36-32</inkml:trace>
  <inkml:trace contextRef="#ctx0" brushRef="#br0" timeOffset="126">17427 11518 0,'0'0'32,"0"35"-17,0 1-15,0-1 16,0 0-16,0 1 15,0 17-15,0-36 16,0 1-16,0 17 16,0 0-1,-17-35-15</inkml:trace>
  <inkml:trace contextRef="#ctx0" brushRef="#br0" timeOffset="127">17657 11553 0,'0'-17'63,"0"17"-48,17 0 1,18 0 0,-17 0-1,0 0 1,17 0-1,-35 17 1,18 19-16,-18-1 16,0-17-1,0 17 1,0-17-1,0-1 17,0-17-32,-36 36 15,19-36 1,17 17-1,-18-17-15,-17 0 32,35 18-32,-18-18 15,1 0 16,17 0 94,17 0-109,18 0-1,-17 0 1,0 0 0,17 0-1,-17 0 1,-1 0-1,19 0 1,-19 0 0,1 0-1</inkml:trace>
  <inkml:trace contextRef="#ctx0" brushRef="#br0" timeOffset="128">16492 8925 0,'-35'0'47,"35"-17"187,18 17-234,-1 0 16,1 0 15,17-18-15,-17 18 15,0 0-16,17 0 1,0 0 0,-17 0-1,-1 0 1,19 0-1,-19 0 17,1 0-17,17 0 1,-17 0-1,0 0 1,17 0 15,-18 0-15</inkml:trace>
  <inkml:trace contextRef="#ctx0" brushRef="#br0" timeOffset="129">16404 8943 0,'0'0'156,"0"18"-125,-35-18-31,35 35 16,-18-18 0,18 1-16,-17-18 15,17 35-15,0-17 31,0 17-15,0 1 0,-36-1-1,36-17-15,0 17 16,0-18-16,-35 36 15,35-17 1,0-1 0,0-17-1,0-1 1,0 18-1,18 1-15,-18-1 16,0-17 0,0 17-16,0-17 15,0-1-15,17 36 16,-17-18-1,0 1 1,0 17 0,0-36-1,0 18 1,0 1-16,0-19 15,36 19 1,-36-1 0,0 0-1,0-17-15,0 17 0,0 0 16,17-35-1,-17 36-15,0-1 16,0 0 0,0 1-1,0-19-15,0 1 16,0 17-16,0 0 15,0-17-15,0 17 16,0 1-16,0-19 16,0 19-16,0-19 15,0 18-15,0-17 0,0 0 16,0 35-1,0-18-15,0 0 16,0 0 0,0 1-1,0-1 1,0-17-16,0-1 15,0 19-15,-35-19 16,35 1-16,0 17 16,0-17-16,0-1 15,0 19 1,0-1-16,0-17 15,0-1 1,0 18 0,0-17-1,0 0 1,0 17-1,0-17 17,0-1-17,0 19 1,0-1-1,0-17 1,18 17 0,-18-18 15,0 1 0,17-18-15,-17 35 30,18-17-14,-18 0-1,35 17 16,-35-17-32,0-1 1,18-17-1,-18 35 1,35-35 78,-17 0-79,17-17-15,0 17 16,18 0-1,-18 0 1,1 0 0,-19 0-1,19 0-15,-19 0 16,1 17-16,17-17 15,1 0 1,-19 0 0,1 0 15,35-17-16,-18 17 1,-17 0 0,-1 0-1,-17 0 63</inkml:trace>
  <inkml:trace contextRef="#ctx0" brushRef="#br0" timeOffset="130">16898 11324 0,'0'18'140,"18"-18"-124,-18 35-16,17-35 16,-17 18-16,18-18 15,17 35 1,-17-35-1,-18 18 1,18-18-16,-18 17 16,35-17-16,-35 18 62,0 17 63,-18-17-94,18 17-15,-35 0-16,0 18 15,-1 18-15,-17 17 0,18-70 16</inkml:trace>
  <inkml:trace contextRef="#ctx0" brushRef="#br0" timeOffset="131">18080 11730 0,'0'0'109,"0"0"-93,35 0-1,-35-18-15,35 18 16,1 0 0,-19-35-16,19 35 15,-19 0-15,1 0 16,17 0-16,-17 0 15,-1 0-15,19 0 16,-19 0-16,1 0 16,17 0-16,1 0 15,-1-18 1,-18 18-16,19 0 15,-19-35 1,19 35-16,-1 0 16,-17 0-1,-1 0 1,18 0-1,-17 0 1,0 0 0,17 0 15,-17 0-16,-1 0 17,1 0-17,17 0 1,-17 18-1,17-18 1,0 0 0,-17 0-16,35 17 15,-18-17 1,1 0-1,-1 0 1,-35 0-16,35 0 16,-17 0-16,17-35 15,0 35-15,-17 0 16,17-18-16,-17 18 0,17 0 15,-17-17 1,-1 17-16,19 0 0,-1 0 16,-35-36-1,35 36-15,1 0 16,-1 0-1,0 0 1,-17 0 0,-1 0-1,19-17 1,-19 17-1,1 0 1,-18-35 0,53 35-16,-36 0 15,19 0 1,-19 0-1,-17-18 1,36 18-16,-19 0 31,1 0-15,17 0 15,-17 0-15,-18-18 15,17 18 0,-17-35-31,36 0 16,-36 17-1,0-17 1,0 0-1,0-1 1,17 19 15,-17-19-15,0 19 15,0-1-15,0 0-1,36-17 1,-36 17-1,0-17 1,0-18 0,0 18-1,17 35 1,-17-18-16,0 1 15,18 17 1,-18-36-16,0 1 16,35 35-1,-35-35-15,0 17 16,0-17-16,18 35 0,-18-18 15,0 1 1,18 17-16,-18-36 16,0 19-1,0-1 1,17 18-16,-17-35 0,0 0 15,0 17-15,0 0 16,0-17-16,0 17 16,35 1-16,-35-18 15,0 17-15,0 0 16,0-17-16,0 17 15,0 1-15,0-19 16,0 19-16,0-36 16,0 18-16,0 17 15,0-17-15,0-1 16,0 19-16,0-1 15,0-17-15,0 17 16,0 1-16,0-19 16,0 1-1,0 17-15,0 1 16,0-19-16,0-17 15,0 36 1,0-18-16,0 17 16,0 0-16,18-17 15,-18 17-15,0-17 16,0-53-16,0 53 15,0-1 1,0 19-16,0-19 0,35-16 16,-35 16-16,0 1 15,0-53 1,0 35-16,0 18 15,0-1-15,0-17 16,0 18-16,0-18 16,0-53-1,0 71-15,0 0 16,0 0-16,0-1 15,18-17-15,-18 18 16,0 0-16,0-36 16,0 18-16,0 18 15,0 0-15,0-1 16,0 1-16,0 0 15,0 17-15,0 1 16,0-19-16,0 19 16,35-1-16,-35-17 15,0 17-15,0-17 16,18 0-1,-18 17 1,0 0-16,0 1 0,0-19 16,35 19-16,-35-18 15,0-1 1,0 19-1,0-1 1,0-17 31,18 35 15</inkml:trace>
  <inkml:trace contextRef="#ctx0" brushRef="#br0" timeOffset="132">20426 7796 0,'-18'-17'124,"18"-1"-108,-17-35 0,17 36-16,0-19 15,0 1 1,0-18-1,0 18 1,0 17-16,0 1 16,0-19-16,0-34 15,0 34-15,0 1 16,0-18-16,0 0 15,0 18-15,0-18 16,0 18-16,0 0 16,0-18-16,0 17 15,0 19-15,0-1 16,0-17-16,0 17 15,0 1-15,0-19 16,0 1 0,0-18-16,0 35 15,0 1-15,0-1 16,0-17-16,0 17 0,-18-35 31,18 36-31,0-19 16,0 1-16,-35 17 15,35-17 1,-18 0-1,18 17 1,-35-17 15,35 17 0,-18 18-15,18-17 15,-18 17-15,-17-36 31,35 19-1,0-18 17,0 35-63,0-36 0,0 1 31,0 17-31,0-17 16,0 0-1,0-1 1,0 1-1,0 35 1,0-17 0,-17 17 108,-36 0-108,-18 0 0,36 0-1,17 0-15,-35 0 16,18 35-16,0-35 15,-1 0-15,1 0 16,0 0 0,17 0-16,1 0 15,-36 0 1,17 0-1,-17 0 1,36 0-16,-18 0 16,-1 0-16,19 0 0,-1 17 15,-35-17 1,35 0-1,-34 0-15,34 0 16,-17 36-16,17-36 16,-17 0-16,-1 0 15,19 17-15,-1-17 16,-17 0-16,17 0 15,1 0-15,-19 0 16,19 0-16,-1 0 16,-17 36-16,17-36 15,0 0-15,-17 0 16,0 0 15,0 0 0,-1 0 0,19 0-15,-19 0 0,19 0 15,-1 0 0,-17 0-31,17 0 16,1 0-1,-19 0 1,1 0-1,0 0 1,-1 0 0,19 0-1,-18 0-15,17 0 16,0 0-16,-17 0 15,17 0-15,1 0 16,-36 0 0,0 0-1,18 0-15,17 0 16,-17 17-1,17-17 1,0 0 15,1 0 0,-18 0-15,17 0 0,0 0 15,-17 0 0,17 0-31,1 0 16,-36 0-1,17 0 1,19 36-1,-1-36-15,-17 0 16,17 0-16,-17 17 16,0-17-1,17 36 1,-17-36 15,52 0 109</inkml:trace>
  <inkml:trace contextRef="#ctx0" brushRef="#br0" timeOffset="133">17815 5997 0,'-35'0'31,"0"0"1,17 35-17,-35-17 1,36 17-1,-1-17 1,-17 17 0,17-17 15,-17-18 0,35 18-15,-18-18 46,18 35-46,0-17 155,0-18-140,35 17 16,-17-17-31,17 35-1,-17-35 1,-18 18 0,18-18-16,17 35 15,-18-35 1,-17 18-16,36-18 15,-19 0 1</inkml:trace>
  <inkml:trace contextRef="#ctx0" brushRef="#br0" timeOffset="134">15081 7532 0,'-35'0'31,"35"0"16,0-35-16,0 17-16,0-17 1,0-1 0,0-17-16,0 18 15,35 17-15,-35 1 16,18 17-16,-18-53 15,18 53-15,-18-18 16,52 18-16,-16-17 16,-1 17-1,0-36 1,18 36-1,-18 0 1,-17 0 0,0 0-16,17 0 15,0 0-15,1 18 16,-19-18-1,36 35 1,-35-35 0,-18 18-1,17-18-15,-17 35 16,36 0-1,-36 1 1,17-36-16,-17 35 16,36 0-1,-36-17 1,0 0-1,17-18-15,-17 35 16,0 18 0,0-36-16,0 19 15,0-1 1,0 0-1,0-17 1,0-18 0,0 18-1,-53-18-15,36 0 16,17 17 0,-36-17-16,19 0 15,-18 0 1,35 35-16,-18-35 15,-17 0-15,-1 0 16,-17 0 0,36 0-1,-19 0 1,1-17-1,0 17 1,17 0-16,1 0 16,17-18-16,-36 18 15,19-35 1,-19 17-1,36 1-15,0-19 16,-35 19-16,35-19 16,0-16-16,-17-1 15,17 17-15,0 1 16</inkml:trace>
  <inkml:trace contextRef="#ctx0" brushRef="#br0" timeOffset="135">15293 7355 0,'0'18'63,"0"0"-63,0 17 15,0-17-15,0-1 16,35 19-16,-35-19 15,0 1-15,0 17 16,0 0 15</inkml:trace>
  <inkml:trace contextRef="#ctx0" brushRef="#br0" timeOffset="136">15434 7338 0,'0'-18'16,"0"18"77,18 0-93,-1 0 16,-17 0 0,0 18-1,0 17 16,0-17-15,-35-18 0,0 35-1,17-35 1,36 0 46,17 0-46,-17 0-16,-1 0 15,1 0 1,35 18 0,-18-18 15,-35 17-31,0 19 31,0-1-15,0-35-1,0 35-15,-53-35 16,36 35-1,17 1-15,0-89 32</inkml:trace>
  <inkml:trace contextRef="#ctx0" brushRef="#br0" timeOffset="137">15787 7320 0,'-35'0'124,"17"0"-61,18 0 30,0-18-77,35 18-16,-35-17 16,35-18-1,1-1 1,-36 19-16,53 17 0,-53-36 15,35 36-15,-35-53 16,53 53 0,-36-35-16,36 18 15,-35-19 1,17 19-1,-17-19 1,17 19 0,0-19-1,-17 19 1,17-18-1,-17 17 1,17 18 0,-35-18-1,18 18 1,-18-35-16,18 35 15,-18-18-15,17 18 16,19-35 0,-19 35-1,-17-18 1,35 18-16,-17-17 15,17-18 1,1 35-16,-36-18 16,35 18-16,-35-18 15,18 18-15,-18-35 31,17 35-15,18-35 0,-17 35-1,-18-18-15,35 18 16,-17 0-1,-18-35-15,18 35 16,17-18 0,-17-17-1,17 17 1,-17-17-1,-1 35 63,-17-18-62,35 18 62</inkml:trace>
  <inkml:trace contextRef="#ctx0" brushRef="#br0" timeOffset="138">15752 7197 0,'0'-18'47,"0"-17"93,0 17-109,17 18 16,-17-18-16,0 36 141,0 17-157,0-17 17,0 17-17,0-17 1,0 17-1,0 0 1,-17-17 15,17 0-15,0 17-1,0-35 297,52 0-296,-34-18-16,17 18 16,1-17-1,34 17-15,-17-36 0,-18 36 16</inkml:trace>
  <inkml:trace contextRef="#ctx0" brushRef="#br0" timeOffset="139">15311 7179 0,'0'-18'62,"-36"18"-46,19-35 186,17 17-170,-36 18-17,36-17-15,-17 17 16,17-35-16,-18 35 15,18-18-15,-18 18 16,18-18-16,-35 18 16,35-35-16,-17 17 15,17 1 1,-36 17-16,36-36 15,-17 1 1,-19 0 0,19-36-1,17 54-15,0-1 16,-36-17-16,36 0 15,0 17 1,-17 18 0,17-35-1,0 17 16,0-17-15,-18 35-16,18-18 16,0-17-1,0-1 1,-35 19-16,35-18 15,0-1 1,-18 36-16,18-35 16,0 0-1,0-1 1,-17 36-16,17-52 15,0 34 1,0-17 0,-36 17-16,36-17 15,0 17-15,0 0 16,0-17-16,0 17 0,0 1 15,0-18-15,0-18 16,0 17 0,0-17-16,0 36 15,0-1-15,0 1 16,0-19-16,0 1 15,0 0 1,0-1-16,0 1 0,0 18 16,0-19-16,0 19 15,0-19-15,0 1 16,0 17-1,0-17-15,0 18 0,0-1 16,18-17 0,-18-18-1,18 17 1,-18 1-1,0 17-15,35-17 16,-35 18-16,0-19 16,17 19-16,-17-1 15,0-17-15,36 17 16,-36 0-16,0-17 15,17 18-15,-17-19 16,36-17 0,-36 18-1,17 0 1,-17-1-1,18 36-15,-18-52 16,53-1 0,-53 35-16,35-17 15,-35 17-15,53-17 16,-53-18-16,35 35 15,-17-35 1,17 18 0,-17 0-1,17-18 1,0 0-1,18 0-15,-35 35 16,17 1 0,-35-36-1,36 53 1,-36-35-16,35 35 15,-35-36-15,35 36 16,-35-17-16,53 17 16,-53-36-16,35 36 15,-17-17 1,0 17 15,-18-18-15,35-17-1,0 35-15,0-18 16,1 18-1,-36-35-15,35 35 16,-17 0 15,-18-18-31,17 18 94,19 0-16</inkml:trace>
  <inkml:trace contextRef="#ctx0" brushRef="#br0" timeOffset="140">15840 3792 0,'0'-17'15,"0"-1"32,-18 18-31,18 0 77,35 0-77,1 0-16,-19 0 0,1 0 15,-18 35-15,35-35 16,0 18 0,-17-18 30,-18 18-30,0 17 218,0 0-218,0 0-16,0 1 15,-35 52 1,-18 53-16</inkml:trace>
  <inkml:trace contextRef="#ctx0" brushRef="#br0" timeOffset="141">18591 3369 0,'0'-18'78,"0"1"-46,0-19-17,0 19 1,18-1-1,-18-17 1,18 35-16,-18-18 16,17 18-16,-17-35 15,36 35-15,-36-18 16,17 18-1,-17-35-15,35 35 0,-35-18 16,36 18-16,-1 0 16,-17-35-1,-1 35 1,19 0-1,-1 0 1,0 18 0,0-18-1,1 17 1,-19-17-1,-17 36-15,18-36 16,-18 17 0,35-17-16,-35 18 15,18 17 1,-18-17-1,18-18-15,-18 18 16,0 17 0,35-18-16,-35 19 31,0-19-31,0 1 15,0 0 1,0 35 15,0-36-15,0 1-1,0 17 1,0-35-16,0 18 16,-35-18-1,35 17 1,-18-17-16,-17 53 15,17-53 1,18 18 0,-18-18-16,-17 0 31,0 18-16,17-18 1,-17 0 0,35 35-1,-35-35-15,17 0 16,0 0-1,-17 0 1,0 0 0,-1 0-1,19 0 1,-18-18-1,17 18 1,18-17-16,-18 17 16,18-18-16,-35 18 15,35-53-15,0 35 16,-18 1-16,18-36 15,0 35 1,0-17-16,0 17 16,0 18-1</inkml:trace>
  <inkml:trace contextRef="#ctx0" brushRef="#br0" timeOffset="142">18750 3316 0,'0'18'62,"0"52"-30,0-17-32,0-18 0,0-17 15,0 0-15,0 17 16,0-70 46</inkml:trace>
  <inkml:trace contextRef="#ctx0" brushRef="#br0" timeOffset="143">18891 3193 0,'0'0'62,"0"35"-62,0-17 16,0 17-16,0 0 16,-35-17-16,35-1 15,0 36 1,0-35-1,0 0 63,18-18-46,-1 0-17,1 0 1,17 0-1,-17 0 1,-1 0 0,19 0 15</inkml:trace>
  <inkml:trace contextRef="#ctx0" brushRef="#br0" timeOffset="144">19032 3316 0,'0'-18'15,"-35"18"1,35 0 31,0 36-47,-18-1 15,18 0-15,-35 1 16,35 16-16,-17-34 16,17 0-16,0 17 15,-36-35 1,36 18-16</inkml:trace>
  <inkml:trace contextRef="#ctx0" brushRef="#br0" timeOffset="145">16704 3528 0,'-18'0'125,"18"0"16,18 0-126,17 0 1,-17 0-1,0 0 1,-1 0 0,-17 17-16,53-17 15,-35 0 1,35 0-16,-36 0 15,1 0-15,17 0 16,18 0 0,-18 0-1,-17 0 1,17 36-16,-17-36 15,0 0-15,-1 0 16,19 0-16,-19 0 16,1 0-16,17 0 15,0 0 1,-17 0-16,17 0 15,-17 0-15,0 0 0,17 0 16,18 0 0,-36 0-1,19 0 1,-1 0-1,18 0 1,-18 0 0,18 0-1,-35 0 1,35 0-1,-18 0 1,0 0 0,-17 0-16,17 0 31,0 0-31,-17 0 15,0 0 1,17 0 0,0 0-1,-17 0 1,0 0-1,17 0 1,-18 0 0,19 0-1,-1-18 1,-17 18-16,-1 0 15,19 0-15,-19 0 0,1 0 16,17 0 15,-17 0-15,-1 0-1,-17-18 1,36 18 0,-19 0-1,1 0 32,0 0-31,-18-17 15,0 17-16</inkml:trace>
  <inkml:trace contextRef="#ctx0" brushRef="#br0" timeOffset="146">18274 3351 0,'18'0'94,"-18"18"-94,35-18 15,-35 35 1,35-35-16,-35 36 0,35-36 15,-35 17 1,36-17-16,-36 35 0,35-35 16,-17 18-1,-18 0 16,17-18-15,-17 35 0,35-35-1,-35 18 48,18-18-48,-18 0 63,-35 35-62,0 0-16,-1-17 15,-34 35-15</inkml:trace>
  <inkml:trace contextRef="#ctx0" brushRef="#br0" timeOffset="147">16069 7038 0,'-35'18'15,"-1"-18"-15,1 35 16,18-35-16</inkml:trace>
  <inkml:trace contextRef="#ctx0" brushRef="#br0" timeOffset="148">21978 2593 0,'-18'0'47,"18"18"62,0 34-109,-35 1 15,35 18 1,-35 0-16,35-19 0,-35-16 16,35-1-16,0 0 15,0-17-15,0 0 16</inkml:trace>
  <inkml:trace contextRef="#ctx0" brushRef="#br0" timeOffset="149">21978 2593 0,'0'-18'31,"0"18"16,35 0-31,1 0-1,-36 0-15,35 0 16,-35 18-1,0 17 1,0 0-16,0-17 16,-35 17-1,17-17-15,-17 0 16,17-18-16,0 35 0,-17-35 15,53-18 63,17 18-62,-17 0 0,35 0-1,-18 0 1,-35 18-16,0 0 15,0 17 1,-18 35 0,1-52-16,-19 0 15,19-18-15,-19 53 16,19-53-1</inkml:trace>
  <inkml:trace contextRef="#ctx0" brushRef="#br0" timeOffset="150">22331 2840 0,'-35'-35'15,"-18"35"1,17 0 0,19 35-16,-19 18 15,36-36-15,-17 1 16,17 17-16,0 1 15,0-19 1,0-17 15,35 0-15,0-35-16,-17 17 15,17-17 1,-35 17-16,36 1 0,-36-18 16,0 17-16,17 18 15,-17-18-15,0 36 47,0 0-31,0 17-1,0 0 1,35-17-1,-17-18 1</inkml:trace>
  <inkml:trace contextRef="#ctx0" brushRef="#br0" timeOffset="151">22507 2787 0,'-35'0'15,"17"0"1,-35 18 0,18 17-1,35-17 1,0-1-1,18-17 1,17 0 0,0 0-1,-35 18 1,0 35 15,0-18-31,-35-17 16,17 35-1</inkml:trace>
  <inkml:trace contextRef="#ctx0" brushRef="#br0" timeOffset="152">22595 2910 0,'0'18'16,"-17"17"-1,17 1 1</inkml:trace>
  <inkml:trace contextRef="#ctx0" brushRef="#br0" timeOffset="153">22595 2805 0,'18'0'31,"-18"0"-15,18 0-16</inkml:trace>
  <inkml:trace contextRef="#ctx0" brushRef="#br0" timeOffset="154">22754 2822 0,'-17'0'31,"-19"53"-15,36-18 0,0-17-1,18 17 1,17-35-1,18 0 1,-53 18 15,0 0-15,0-1-16,-53 19 15,36-1-15,-19-18 16,19-17 0</inkml:trace>
  <inkml:trace contextRef="#ctx0" brushRef="#br0" timeOffset="155">23495 2646 0,'0'-35'0,"-18"35"31,-17 0-15,17 0-1,18 17 1,-17 18 0,17 1-1,0-1-15,0 0 16,0-35-1,0 18 1,17-18-16,19 18 16,-19 17 15,-17-17-16,0-1 1,0-17 0,-35 53-16,17-35 15,-34 17-15,34-35 16,18 18-16,-18-18 0</inkml:trace>
  <inkml:trace contextRef="#ctx0" brushRef="#br0" timeOffset="156">23566 2875 0,'0'18'0,"17"-18"31,-17 17-31,35-17 16,1 0 0,-36 0-1,17 0-15,-17-35 16,0 18-1,0-1 1,0 18 15,-53 0-15,18 0-1,18 18 1,17-1-16,-36 18 16,36-17-16,0 0 15,0 17-15,0-17 16,18-18-1,0 17-15,-1-17 16,18 0-16,-17 0 16</inkml:trace>
  <inkml:trace contextRef="#ctx0" brushRef="#br0" timeOffset="157">23724 2893 0,'36'0'0,"-19"0"15,18 0-15,1-18 16,52 18 0,-53 0-1,-35-17-15</inkml:trace>
  <inkml:trace contextRef="#ctx0" brushRef="#br0" timeOffset="158">23865 2734 0,'0'0'47,"-17"35"-47,17-17 15,0 17-15,-36 18 16,36-18-16,0 1 15,0-1-15,0 0 16,0 1-16,0-19 31,18-17-31,0 0 16,17-17-16</inkml:trace>
  <inkml:trace contextRef="#ctx0" brushRef="#br0" timeOffset="159">20761 3792 0,'0'18'47,"0"88"-31,0-36-16,0-17 15,0 0-15,0-17 16,-18-1-16,18-18 16,0 1-16,0 17 15,0 1 1</inkml:trace>
  <inkml:trace contextRef="#ctx0" brushRef="#br0" timeOffset="160">20832 3739 0,'0'0'47,"0"0"-31,35 0-16,0 36 15,-35-19 1,18 19-16,-18-19 15,0 19 1,0-19 0,-36 18-1,1-17 1,35 17-1</inkml:trace>
  <inkml:trace contextRef="#ctx0" brushRef="#br0" timeOffset="161">21043 4004 0,'-35'0'15,"0"0"1,35 18-16,-53-1 16,53 36-16,0-35 0,0 35 31,0-36-31,0 19 15,17-36 1,1 0 15,-18 0-31,35-36 16,1 19-16,-19-18 15,18 17-15,-35 0 16,18 18-16,-18 0 47,0 18-32,0 17 1,0 0-16,0-17 16,0-18-1,53 0 1</inkml:trace>
  <inkml:trace contextRef="#ctx0" brushRef="#br0" timeOffset="162">21184 4075 0,'18'0'31,"0"0"-16,17 0-15,-18-18 16,19 18-16,-19 0 16,1-35-16,17 35 15</inkml:trace>
  <inkml:trace contextRef="#ctx0" brushRef="#br0" timeOffset="163">21272 3951 0,'0'18'16,"-17"17"-1,17 0-15,0 1 16,0-1-16,0-17 15,0-1 1,0 18-16,0-35 16,17 0-1</inkml:trace>
  <inkml:trace contextRef="#ctx0" brushRef="#br0" timeOffset="164">21361 3916 0,'0'0'15,"17"0"1,-17 17-16,0 19 15,0-19-15,0 1 16,0 17-16,0-17 16,0 53-1,0-54-15,0-17 16,0 35-16,0-52 78,0 17-78,0-35 15,18 35-15,-18-36 16,35 36-16,-17 0 31,0 18 0,-18 35-15,0-36-16,0 1 16,0 17-16,35-17 0</inkml:trace>
  <inkml:trace contextRef="#ctx0" brushRef="#br0" timeOffset="165">21643 3933 0,'0'53'62,"0"0"-62,0 18 16,0 35-16,-18 0 16,18-18-16,0-53 15</inkml:trace>
  <inkml:trace contextRef="#ctx0" brushRef="#br0" timeOffset="166">21978 4057 0</inkml:trace>
  <inkml:trace contextRef="#ctx0" brushRef="#br0" timeOffset="167">21978 4233 0,'0'0'63</inkml:trace>
  <inkml:trace contextRef="#ctx0" brushRef="#br0" timeOffset="168">22348 3916 0,'0'17'515,"0"1"-499,0 35-1,0-35-15,0 17 16,0-17-16,0-1 15,0 19-15,0-19 16,0 18-16</inkml:trace>
  <inkml:trace contextRef="#ctx0" brushRef="#br0" timeOffset="169">22578 4180 0,'0'36'31,"0"-1"-16,-18-35 1,18 53-16</inkml:trace>
  <inkml:trace contextRef="#ctx0" brushRef="#br0" timeOffset="170">22737 3986 0,'0'-17'15,"0"34"48,17 19-63,-17-19 0,0 19 15,0-19-15,0 36 16,0-35-16,0 17 16</inkml:trace>
  <inkml:trace contextRef="#ctx0" brushRef="#br0" timeOffset="171">22895 3757 0,'0'18'31,"0"35"-15,0-36-1,0 19-15,0-19 16,0 1-16,0 17 16,0 0-16,0-17 31,0 0-16,0 17 17,36-35-17,-1 0 1,-18 0-1,1 0-15,17 0 16,1 0 0,-36-18-16,35 18 15,-35-17-15</inkml:trace>
  <inkml:trace contextRef="#ctx0" brushRef="#br0" timeOffset="172">23054 3881 0,'0'17'31,"0"36"-15,0-18-16,-35 18 16,35 0-16,-53 53 0,18 0 15,-1-53 1</inkml:trace>
  <inkml:trace contextRef="#ctx0" brushRef="#br0" timeOffset="173">20814 4921 0,'0'18'31,"0"0"-15,0 17-16,0 18 16,0-18-16,0 18 15,0-18-15,0 0 16,0-17-16,0 17 15,0 1 1</inkml:trace>
  <inkml:trace contextRef="#ctx0" brushRef="#br0" timeOffset="174">20796 4868 0,'0'-17'16,"36"-19"-1,-19 36 1,1 0 0,17 0-16,-17 18 15,-1-18-15,-17 35 16,36-35-16,-36 36 15,0-1 1,0-17-16,0 17 16,-36-18-16,36 19 15,-53-19-15,53 19 16</inkml:trace>
  <inkml:trace contextRef="#ctx0" brushRef="#br0" timeOffset="175">21096 5009 0,'0'0'15,"-35"0"1,35 36-16,-35-19 16,35 36-16,-18-35 15,18 0-15,0 17 16,0 0-1,0-35 1,18 0 0,17 0-1,18-18 1,-36-17-1,-17 18 1,0-19-16,0 1 16,0 17 15,0 36 0,0 0-31,0 17 16,0-17-1,36 17-15,-19 0 31</inkml:trace>
  <inkml:trace contextRef="#ctx0" brushRef="#br0" timeOffset="176">21202 5098 0,'0'0'31,"53"0"-16,-18-18 1,-17 18 0</inkml:trace>
  <inkml:trace contextRef="#ctx0" brushRef="#br0" timeOffset="177">21237 4992 0,'0'17'16,"0"1"0,0 0-1,0 35-15,0-36 0,0 1 16,0 17-16,0 0 15</inkml:trace>
  <inkml:trace contextRef="#ctx0" brushRef="#br0" timeOffset="178">21343 4886 0,'0'18'32,"0"-1"-32,0 19 15,0-1-15,0 18 16,0-18-1,0 0-15,0 1 16,0-54 62,0 0-62,35 18-1,-35-17 1,18 17-1,0 0 1,17 0 15,-35 35-15,0-17-16,-18 17 15,18 0-15</inkml:trace>
  <inkml:trace contextRef="#ctx0" brushRef="#br0" timeOffset="179">21572 4904 0,'18'0'78,"17"0"-63,1 17 1,-1-17-1,-35 18-15,0 0 16,0 34 0,0 19-1,-18-36 1,18 1-16,-35 16 15,35-34-15,-35-18 16,35 35-16,-36-35 16,54 0 62,0 36-63,35-36 1,-18 0-16,-18 0 15,1 17-15,35 19 16</inkml:trace>
  <inkml:trace contextRef="#ctx0" brushRef="#br0" timeOffset="180">22066 4957 0,'18'0'78,"-18"0"-63</inkml:trace>
  <inkml:trace contextRef="#ctx0" brushRef="#br0" timeOffset="181">22031 5098 0,'0'17'32,"18"1"-17</inkml:trace>
  <inkml:trace contextRef="#ctx0" brushRef="#br0" timeOffset="182">22490 4921 0,'0'18'219,"0"0"-157,0-1 16,0 18-62,0 18-1,0-35 1,0 0-16,0 17 15,0-17-15,0-1 16,-36 18-16,36-17 16,0 17-1</inkml:trace>
  <inkml:trace contextRef="#ctx0" brushRef="#br0" timeOffset="183">22789 5221 0,'0'18'32,"-35"35"-17,0 0 1</inkml:trace>
  <inkml:trace contextRef="#ctx0" brushRef="#br0" timeOffset="184">23019 4957 0,'17'0'172,"1"0"-141,17 0 0,-17 0 0,17 35 16,-35-18-16,0 19-15,-17-1 0,-19 18-1,36-35-15,-17 17 16,17-18-16,-18 1 15,18 17 1,0-35 78,35 0-79,1-17 1,-19 17-16,1-18 15,17 18-15</inkml:trace>
  <inkml:trace contextRef="#ctx0" brushRef="#br0" timeOffset="185">23248 4904 0,'0'-18'31,"0"18"-31,35 0 16,-35 0 0,53 0-16,-53 35 15,18-35-15,-18 18 16,0 0-1,0 17 1,0-18 0,-18 1-1,-17-18-15,17 35 16,-17-35-16,53 0 47,-1 0-32,1 0-15,17 0 16,-17 0-16,0 0 15,34 0 1,-52 18-16,18-18 16,-18 35-1,0 1-15,0-19 16,-18 18-16,18-17 15,-52 0-15,34 17 16,-17-35-16,35 18 16,-18-18-1</inkml:trace>
  <inkml:trace contextRef="#ctx0" brushRef="#br0" timeOffset="186">23266 5239 0</inkml:trace>
  <inkml:trace contextRef="#ctx0" brushRef="#br0" timeOffset="187">22948 4886 0,'0'0'47,"0"35"-31,0-17-16,0 17 15,0 18-15,0 0 16,0 106-1,0-106-15,0-18 16,0 0-16,0-17 16,18 17-16,35-35 15,0 0 1</inkml:trace>
  <inkml:trace contextRef="#ctx0" brushRef="#br0" timeOffset="188">23548 4833 0,'0'18'16,"0"17"-1,18-17 1,-18 35-16,0-18 0,0 0 15,35 0 1,-35 1-16,0 17 16,0-1-16,-18 1 0,-17 0 15,17 0-15,-17-17 16,35-19-16</inkml:trace>
  <inkml:trace contextRef="#ctx0" brushRef="#br0" timeOffset="189">23812 5327 0,'0'18'62,"0"17"-46,0 0 0,-35-35-16</inkml:trace>
  <inkml:trace contextRef="#ctx0" brushRef="#br0" timeOffset="190">23971 4886 0,'0'18'124,"0"17"-124,-17 0 16,17 0-16,-36 18 16,36-17-16,0-19 15,-17 19 1,17-19 15,0-17 0,35 0-15,-17 0-16,-1 0 15,19 0-15,-1 0 16,-18 0-16,1 0 16,17 0-16,1 0 15,-36-35 1,17 35-1</inkml:trace>
  <inkml:trace contextRef="#ctx0" brushRef="#br0" timeOffset="191">24095 4974 0,'0'35'47,"0"1"-47,0 17 16,-36-18-16,36 0 15,0 18-15,0-35 16,0-1-16,-17 19 15,17-1 1,0-17 0</inkml:trace>
  <inkml:trace contextRef="#ctx0" brushRef="#br0" timeOffset="192">24324 5256 0,'0'36'31,"-18"-36"-31,18 35 16,-35-17-16,0 17 16,35 0-16</inkml:trace>
  <inkml:trace contextRef="#ctx0" brushRef="#br0" timeOffset="193">24536 5027 0,'0'18'47,"0"17"-47,0 18 16,0 0-16,0-18 15,0-17-15,0-1 0,0 19 16,0-19-1</inkml:trace>
  <inkml:trace contextRef="#ctx0" brushRef="#br0" timeOffset="194">24642 4886 0,'17'0'15,"18"0"1,1 35-1,-19-17 1,-17 17 0,0-17-1,-17 17 1,-1 0-1,-17-17-15,17-18 16,-17 35-16,53-35 62,34 0-46,-34 0-16,-18 36 16,53-36-16,-35 17 31,-18 1-31,-18 35 31,-17-18-31,17-17 0,18 17 16</inkml:trace>
  <inkml:trace contextRef="#ctx0" brushRef="#br0" timeOffset="195">24941 5256 0,'0'18'16,"0"17"-1,-35-35-15,17 53 16,18-35-16</inkml:trace>
  <inkml:trace contextRef="#ctx0" brushRef="#br0" timeOffset="196">22507 5715 0,'0'18'31,"0"17"-15,0 0-16,0 18 15,-17-35 1,17-1 0,0 36-16,0-35 0,-36 35 15,36-36 1</inkml:trace>
  <inkml:trace contextRef="#ctx0" brushRef="#br0" timeOffset="197">22737 5662 0,'0'0'16,"0"18"-1,0 17-15,0 0 16,-18 1-16,18-19 16,-35 71-1,35-70-15,-18-18 16,18 35-16,0 1 47,53-36-32,-35 0 1,-1 0-16,1 0 15,17 0-15,-17 0 16,17-18-16,0 18 16,-35-18-1,18 18-15</inkml:trace>
  <inkml:trace contextRef="#ctx0" brushRef="#br0" timeOffset="198">22860 5768 0,'0'53'47,"-35"-18"-47,35 18 15,0 0-15,-18 0 16,18 35-16,-53-35 0,53-35 15</inkml:trace>
  <inkml:trace contextRef="#ctx0" brushRef="#br0" timeOffset="199">20849 6509 0,'18'35'94,"-18"18"-79,0 0-15,0 0 16,0 0-16,0 0 16,0-18-16,0 18 15,0-36-15,0 1 16</inkml:trace>
  <inkml:trace contextRef="#ctx0" brushRef="#br0" timeOffset="200">20884 6438 0,'0'-17'15,"18"17"1,0 0 0,-1 0-16,1 0 15,17 0-15,-35 0 16,18 0-1,-18 17-15,0 18 16,0 18 0,0-17-16,-35-1 15,-1 18 1,1-18-16</inkml:trace>
  <inkml:trace contextRef="#ctx0" brushRef="#br0" timeOffset="201">21096 6685 0,'0'35'0,"-35"-35"15,17 71 1,-35-36-16,53-17 16,0 0-16,0 17 15,18-35 1,-18 17-1,18-17-15,-1 0 16,-17-17-16,35-18 16,-35 17-16,53-17 15,-53 17-15,18 0 16,-18-17-1,0 53 32,0 17-47,0-17 16,0 17-16,0-17 15,35-18 1,-17 0 0</inkml:trace>
  <inkml:trace contextRef="#ctx0" brushRef="#br0" timeOffset="202">21184 6756 0,'0'0'31,"18"0"-15,17 0-16,-17-36 15,-1 36-15,19-35 16,-19 35-16</inkml:trace>
  <inkml:trace contextRef="#ctx0" brushRef="#br0" timeOffset="203">21220 6597 0,'0'18'31,"0"17"-15,0 0-16,0 36 15,0-36-15,0 18 16,0-18-16,0-17 16,0 17-16,0-17 15</inkml:trace>
  <inkml:trace contextRef="#ctx0" brushRef="#br0" timeOffset="204">21396 6491 0,'0'35'0,"0"-17"15,0 0 1,0 17-16,0 18 0,0-18 16,0 0-16,0 1 15,0-1-15,-18 0 16,18-17-1,-17 17-15,17-70 63,0 17-63,0 1 15,0-19-15,35 36 16,-35-17-16,35 17 16,-17 0-1,-18 0 1,18 0-16,-18 35 15,0 0-15,35-17 16,-35 17-16</inkml:trace>
  <inkml:trace contextRef="#ctx0" brushRef="#br0" timeOffset="205">21643 6526 0,'35'0'31,"0"0"-15,1 0-1,-19 0 1,-17 18-16,36 0 15,-36 17 1,0 0 0,-18-17-16,18 0 15,-53 17-15,35 0 16,-17-35-16,35 18 15,-17-18-15,17 0 47,52-18-31,-34 18-1,17 0 1,1 18 0,-19-1-1,-17 19 1,0-1-1,0-35 1,0 35-16,-35-35 16,-18 18-1,18 17-15,17-35 16</inkml:trace>
  <inkml:trace contextRef="#ctx0" brushRef="#br0" timeOffset="206">22031 6650 0</inkml:trace>
  <inkml:trace contextRef="#ctx0" brushRef="#br0" timeOffset="207">22031 6738 0,'0'18'0,"0"17"31</inkml:trace>
  <inkml:trace contextRef="#ctx0" brushRef="#br0" timeOffset="208">22454 6579 0,'0'36'63,"0"-19"-48,0 19-15,0-1 16,0 18-16,0-18 16,0-17-1,0-1-15,0 19 16</inkml:trace>
  <inkml:trace contextRef="#ctx0" brushRef="#br0" timeOffset="209">22719 6844 0,'0'18'31,"0"-18"-31,0 17 16,-35 36-1,35-35 1,-36-18-16</inkml:trace>
  <inkml:trace contextRef="#ctx0" brushRef="#br0" timeOffset="210">22913 6650 0,'-35'0'16,"17"53"15,18 0-31,0-18 16,0 0-16,0 1 15,0-19-15,0-17 16,0 53-16,35-53 16,1 0-16,-19 0 15,1 0-15</inkml:trace>
  <inkml:trace contextRef="#ctx0" brushRef="#br0" timeOffset="211">23001 6668 0,'18'0'16,"17"0"-16,0 0 15,-17 17 1,-18 1-1,0 17 1,0 0 0,0 1-1,0-36 1,0 35-1,-35-35-15,-1 18 16,36-18 31,36 0-16,-19 0-31,19 0 0,-19 0 16</inkml:trace>
  <inkml:trace contextRef="#ctx0" brushRef="#br0" timeOffset="212">23266 6879 0,'0'18'15,"-36"-18"1,36 17-16</inkml:trace>
  <inkml:trace contextRef="#ctx0" brushRef="#br0" timeOffset="213">23407 6526 0,'0'0'16,"17"0"0,36 0-1,-53 18-15,18-18 16,-18 18-16,0-1 15,0 19 1,0-1 0,-18-17-16,1 17 15,-1-18-15,-17-17 16,52 0 31,-17 0-47,36 0 15,-1 0 1,-17 0-16,17 0 31,-35 36-15,0-19-16,-35 36 15,35-17 1,-36-19-1</inkml:trace>
  <inkml:trace contextRef="#ctx0" brushRef="#br0" timeOffset="214">23671 6650 0,'18'0'16,"-18"0"-16,18 0 15,-18 35-15,35 0 16,-35 18 0,0-35-16,0 0 15,0 17-15,-35-17 16,17-1-16,0-17 15</inkml:trace>
  <inkml:trace contextRef="#ctx0" brushRef="#br0" timeOffset="215">23901 6932 0,'0'18'47,"0"-1"-31,-36-17-1,36 18-15</inkml:trace>
  <inkml:trace contextRef="#ctx0" brushRef="#br0" timeOffset="216">24130 6491 0,'0'0'93,"0"35"-93,0-17 16,0 0-16,0-1 15,0 19-15,0-19 16,0 1 0,0 35-16,0-36 15,-18-17 1,18 18-16,18-18 31,0 0-15,-1 0-1,19 0-15,-19 0 16,1 0-16,17 0 15,-17 0-15,-1 0 16,19 0 0</inkml:trace>
  <inkml:trace contextRef="#ctx0" brushRef="#br0" timeOffset="217">24289 6615 0,'0'17'31,"-36"19"-15,36-19-16,0 18 15,-17 18-15,17-35 16,0 0-16,0 35 15,-35-18 1</inkml:trace>
  <inkml:trace contextRef="#ctx0" brushRef="#br0" timeOffset="218">24553 6914 0,'0'0'78,"0"18"-62,-17 17-16,17-17 15,-18 0-15</inkml:trace>
  <inkml:trace contextRef="#ctx0" brushRef="#br0" timeOffset="219">24836 6509 0,'0'0'62,"0"0"-62,0 35 16,0-17-16,0 17 16,0-17-16,0-1 15,0 36 1,0-18-16,0 1 31,35-36-31,-35 35 0,17-35 16,-17 35-16,18-17 15,-18 0 48,0 17-32,-18-35-31,-34 17 15,-19 19 1,36-36-16,17 0 16</inkml:trace>
  <inkml:trace contextRef="#ctx0" brushRef="#br0" timeOffset="220">24818 6562 0,'18'0'31,"-1"0"-15,18 0-16,-17 0 15,0 0-15,-18 0 16,53 0-16</inkml:trace>
  <inkml:trace contextRef="#ctx0" brushRef="#br0" timeOffset="221">22454 7338 0,'-17'17'109,"17"1"-93,-18 0-1,18 35-15,-35 17 0,35-17 16,0 0-1,-18 0-15,18-18 0,0-17 16,0 17 0,0-35-1,35 0 1,-35-18-1,36-17-15,-36 18 16,35-19-16,-35 19 16,0-36-1,-18 17 1,1 36-16,-19 0 15,36 36 1,0 17 0</inkml:trace>
  <inkml:trace contextRef="#ctx0" brushRef="#br0" timeOffset="222">22825 7691 0,'0'35'78,"0"-18"-62,-36 19-16,19-19 16</inkml:trace>
  <inkml:trace contextRef="#ctx0" brushRef="#br0" timeOffset="223">23107 7497 0,'0'17'31,"0"36"-15,0-18-16,0 1 16,0-1-16,0 0 15,0 0-15,0-17 16,0 0-16</inkml:trace>
  <inkml:trace contextRef="#ctx0" brushRef="#br0" timeOffset="224">23248 7461 0,'35'0'62,"-17"0"-46,-18 0-16,35 0 15,1 18 1,16-18 0,-52 35-16,18-17 15,-18-1 1,0 19-1,0-19-15,-18 19 16,18-19-16,-35-17 16,35 36-1,-35-36-15,35 17 16,-18-17-16,18 0 62,36 0-46,-19 0-16,18 0 15,1 0 1,-1 0-16,-17 0 0</inkml:trace>
  <inkml:trace contextRef="#ctx0" brushRef="#br0" timeOffset="225">23865 7726 0,'-35'53'16,"35"-36"-16,-35 1 16,35 17-16,-53-17 15,53 0 1</inkml:trace>
  <inkml:trace contextRef="#ctx0" brushRef="#br0" timeOffset="226">24077 7391 0,'0'0'31,"0"0"-15,0 53-16,0-18 15,-35-17-15,35-1 16,0 18-16,-18-17 15,18 0 1,0-18 46,35 0-62,1 0 0,-1 0 16,0 0-16,1 0 16,-19 0-1,18 0-15,-17 0 0,17 0 16</inkml:trace>
  <inkml:trace contextRef="#ctx0" brushRef="#br0" timeOffset="227">24236 7408 0,'-18'0'16,"18"18"-16,0 35 15,0-18 1,-35-17-16,35 17 15,0-17-15,-18-1 16,18 19-16,0-19 16,-35 1-16</inkml:trace>
  <inkml:trace contextRef="#ctx0" brushRef="#br0" timeOffset="228">24395 7743 0,'0'0'31,"0"0"-31,0 36 15,-18-19-15,18 19 16,-35-36-16,35 17 16</inkml:trace>
  <inkml:trace contextRef="#ctx0" brushRef="#br0" timeOffset="229">24730 7479 0,'0'35'31,"-36"0"-31,36-17 16,0 17-16,0 1 15,0-1-15,0 0 16,0-17-16,0 17 15,0-17-15</inkml:trace>
  <inkml:trace contextRef="#ctx0" brushRef="#br0" timeOffset="230">24800 7426 0,'18'0'16,"17"0"15,-17 0-16,-18 0-15,17 0 16,-17 18-16,0 17 16,0-17-1,0 17 1,-17-35-1,-1 35-15,-17-35 16,53 35 46,-1-35-46,18 18 0,-17-18-1,-18 35 1,0-17-1,0 17 1,-18-35-16,-17 53 16,18-53-16,-19 35 15,19-35 1</inkml:trace>
  <inkml:trace contextRef="#ctx0" brushRef="#br0" timeOffset="231">25030 7796 0,'0'36'47,"-36"17"-32,1-36-15,0 19 16</inkml:trace>
  <inkml:trace contextRef="#ctx0" brushRef="#br0" timeOffset="232">22525 8255 0,'0'0'62,"0"35"-46,0-17-16,0 0 15,0 17-15,0-18 16,0 36 0,0-35-16,0 0 15,0 17 1,0-17 31</inkml:trace>
  <inkml:trace contextRef="#ctx0" brushRef="#br0" timeOffset="233">22825 8449 0,'-18'18'0,"18"-1"31,-18 36-16,18-35 1,-35-1-16,35 19 16</inkml:trace>
  <inkml:trace contextRef="#ctx0" brushRef="#br0" timeOffset="234">23036 8290 0,'0'0'62,"18"0"-46,-18 53-16,0-35 15,0 17-15,0-17 16,0-1-16,0 19 16,0-19-16,0 1 15,0 17 1</inkml:trace>
  <inkml:trace contextRef="#ctx0" brushRef="#br0" timeOffset="235">23266 8167 0,'0'0'32,"0"17"-17,0 19-15,0-1 16,0 0-16,0 1 15,0-1-15,0 0 16,0-35 0,0 35-16,0 1 31,0-36-16,53 0 1,-18 0 0,0 0-16,0-18 15,1 18-15,17 0 16,-36-18-16,1 18 15</inkml:trace>
  <inkml:trace contextRef="#ctx0" brushRef="#br0" timeOffset="236">23495 8237 0,'0'36'32,"0"-1"-32,-18 18 15,18 0-15,-35-18 16,35 18-16,-35 0 15,35-18-15,-35-35 16</inkml:trace>
  <inkml:trace contextRef="#ctx0" brushRef="#br0" timeOffset="237">21008 9031 0,'0'35'31,"0"18"-31,0 18 16,0 17-16,-35 18 16,35-53-1,0 0-15,0 0 0,0-36 16,0 1-1</inkml:trace>
  <inkml:trace contextRef="#ctx0" brushRef="#br0" timeOffset="238">21026 9031 0,'0'-35'47,"35"35"-31,0 0-1,18 17 1,-35-17 0,-18 18-1,0 0 1,0 17-1,0 0-15,-36 1 16,1 17-16,17-18 16,-17 0-16</inkml:trace>
  <inkml:trace contextRef="#ctx0" brushRef="#br0" timeOffset="239">21255 9260 0,'-35'0'0,"-1"0"16,19 53-16,-19-35 16,36 17-16,-17 18 15,17 0 1,0-18-1,0-35-15,17 0 16,19 0 0,17 0-1,-53-35 1,35 17-16,-35 1 15,0-18-15,0 17 32,0 18-1,0 35-16,35-35-15,-35 53 16,18-53 0,-18 18-16</inkml:trace>
  <inkml:trace contextRef="#ctx0" brushRef="#br0" timeOffset="240">21343 9419 0,'35'-35'16,"1"35"-16,-19 0 16,1-35-16,35 35 15,-36 0-15,1 0 16</inkml:trace>
  <inkml:trace contextRef="#ctx0" brushRef="#br0" timeOffset="241">21467 9243 0,'0'70'0,"-36"-17"16,36-17-16,0-1 0,0-18 15,0 19-15,0-19 16</inkml:trace>
  <inkml:trace contextRef="#ctx0" brushRef="#br0" timeOffset="242">21555 9190 0,'17'53'16,"-17"-36"-1,0 19-15,0 52 16,0-53-1,0 0-15,0-17 16,-35 35 0,53-106 30,-1 18-30,19 0-16,-19-1 16,19 36-16,-19 0 31,-17 18-31,0 35 15,0-36 1,0 1-16,0 35 16</inkml:trace>
  <inkml:trace contextRef="#ctx0" brushRef="#br0" timeOffset="243">21819 9119 0,'0'18'31,"0"0"-31,0 17 16,0 0-16,0-17 15,-17 17-15,17-17 16,0-1-16,-18 19 15,18-19 1,0-17 0,18 0-1,17 0-15,-17 0 16,-1 0-16,36 0 15,-35 0 1,-1 0 0</inkml:trace>
  <inkml:trace contextRef="#ctx0" brushRef="#br0" timeOffset="244">21943 9190 0,'0'18'16,"0"17"-1,-35 18-15,35 0 16,-36 17-16,36-17 15,-17 0-15,17 0 16,0-35-16,0-1 16</inkml:trace>
  <inkml:trace contextRef="#ctx0" brushRef="#br0" timeOffset="245">22172 9296 0,'0'17'46,"18"-17"-30</inkml:trace>
  <inkml:trace contextRef="#ctx0" brushRef="#br0" timeOffset="246">22190 9419 0,'0'18'16,"0"17"-1</inkml:trace>
  <inkml:trace contextRef="#ctx0" brushRef="#br0" timeOffset="247">22631 9349 0,'0'35'31,"0"0"-16,0 0-15,0 18 16,0 0-16,0-17 16,0 16-16,0-34 0</inkml:trace>
  <inkml:trace contextRef="#ctx0" brushRef="#br0" timeOffset="248">22948 9507 0,'-17'18'15,"17"0"-15,0 35 16,-18-18 0,18-18-16</inkml:trace>
  <inkml:trace contextRef="#ctx0" brushRef="#br0" timeOffset="249">23301 9313 0,'-18'0'31,"18"18"-31,0 17 16,0 1-16,-17 16 16,17 1-16,0-17 15,0-1-15,0-17 16,35 34-1,0-52-15,-17 0 16,0 0-16</inkml:trace>
  <inkml:trace contextRef="#ctx0" brushRef="#br0" timeOffset="250">23424 9349 0,'0'0'31,"36"0"-15,-19 0-1,-17 0-15,36 35 16,-36 0 0,0 18-1,0-35 1,-18 17-1,18-17-15,-35 17 0,17-17 0,-17 17 16,52-35 46,19 0-46,-19 0-16,1 0 16,17-18-16,-17 18 15</inkml:trace>
  <inkml:trace contextRef="#ctx0" brushRef="#br0" timeOffset="251">23689 9525 0,'0'0'31,"0"35"-31,-35 1 15,35-1 1</inkml:trace>
  <inkml:trace contextRef="#ctx0" brushRef="#br0" timeOffset="252">23795 9278 0,'17'0'31,"19"0"-15,-19 35-1,-17-17 1,0 17 0,-35 18-1,17-35-15,1-18 16,17 35-16,17-35 47,1 0-32,17 0 1,-35 18-1,0-1-15,0 19 16,0-19-16,0 1 16,0 17-16,-17 0 15,17-17-15,-36 17 16</inkml:trace>
  <inkml:trace contextRef="#ctx0" brushRef="#br0" timeOffset="253">24095 9313 0,'0'18'15,"0"0"-15,0-1 16,0 36-16,0-18 16,-18 1-16,-35 34 15,36-52 1</inkml:trace>
  <inkml:trace contextRef="#ctx0" brushRef="#br0" timeOffset="254">24236 9525 0,'0'18'0,"0"-1"16,-18 36-1</inkml:trace>
  <inkml:trace contextRef="#ctx0" brushRef="#br0" timeOffset="255">24448 9278 0,'0'0'109,"0"18"-109,0 17 15,0-17-15,0 17 16,0 0-16,-36-17 16,36 17-1,0 0 32,18-35-31,0 0-16,-1 0 15,36 0-15,-35 0 16,-1 0-16,1 0 15,17 0-15,1 0 16</inkml:trace>
  <inkml:trace contextRef="#ctx0" brushRef="#br0" timeOffset="256">24589 9366 0,'-18'0'15,"18"36"-15,0 16 16,0-34-1,-35 17-15,35 18 16,-18 0-16,18-18 16,0-17-16,0 0 15</inkml:trace>
  <inkml:trace contextRef="#ctx0" brushRef="#br0" timeOffset="257">24765 9560 0,'0'0'15,"0"36"-15,0-19 16,-35 18-16,35-17 15,-53 17-15,53-17 16</inkml:trace>
  <inkml:trace contextRef="#ctx0" brushRef="#br0" timeOffset="258">24994 9296 0,'0'0'31,"0"35"-15,0 0-1,0 1 1,0-19 0,0 18-1,36-17 16,-19-18-15,18 0 0,-35 35 15,0-17 31,-17-18-62,-36 18 16,18-18-1,-1 0-15,1 35 16</inkml:trace>
  <inkml:trace contextRef="#ctx0" brushRef="#br0" timeOffset="259">24959 9243 0,'18'0'16,"17"0"-1,-17 0 17,-18 17-32</inkml:trace>
  <inkml:trace contextRef="#ctx0" brushRef="#br0" timeOffset="260">22737 10195 0,'-18'18'109,"18"0"-93,-35-1-16,35 36 15,-36 0-15,36 0 16,-17 88-1,17-88-15,0-18 0,0 1 16,0-36 0,17 0-1,36-18 1,-35-17-1,-18 17-15,18-17 16,-18 17-16,0-17 16,-18 0-1,-17 35 1,17 0-1,18 35-15</inkml:trace>
  <inkml:trace contextRef="#ctx0" brushRef="#br0" timeOffset="261">22878 10583 0,'0'18'16,"-18"17"-16,18-17 15,-53 17-15,53 0 16</inkml:trace>
  <inkml:trace contextRef="#ctx0" brushRef="#br0" timeOffset="262">23125 10354 0,'-36'0'94,"36"0"-94,0 18 15,-17 17-15,17-17 16,-36 17 0,36 18-16,0-18 0,0 0 15,0-17-15,0 17 16,18-35-1,17 0 1,18 0 0</inkml:trace>
  <inkml:trace contextRef="#ctx0" brushRef="#br0" timeOffset="263">23195 10283 0,'18'0'62,"17"0"-46,0 0 0,-17 0-1,-18 18 48,0 35-48,0-35 1,0 17-16,0 18 15,-35 17-15,35-52 16,0 17-16,0-17 16</inkml:trace>
  <inkml:trace contextRef="#ctx0" brushRef="#br0" timeOffset="264">23354 10513 0,'18'0'31,"-18"-18"-31,17 18 0,36 0 16,-18 0-1</inkml:trace>
  <inkml:trace contextRef="#ctx0" brushRef="#br0" timeOffset="265">23566 10319 0,'0'17'0,"0"19"15,0-19 1,0 19-16,0-19 16,0 19-16,0-1 15,0 0-15,0 0 16,0-17-16,-36-18 15,36 18-15</inkml:trace>
  <inkml:trace contextRef="#ctx0" brushRef="#br0" timeOffset="266">23689 10389 0,'0'0'15,"0"18"1,0 17-16,0-17 16,0 0-16,0-1 15,0 18 1,0-35-16</inkml:trace>
  <inkml:trace contextRef="#ctx0" brushRef="#br0" timeOffset="267">23812 10213 0,'0'0'0,"36"0"15,-36 18-15,0 34 16,0-34 0,0 0-16,0 35 15,0-18 1,-18 0-16,0 18 0,-17-18 15,0 1-15,-36 17 16,18-18-16</inkml:trace>
  <inkml:trace contextRef="#ctx0" brushRef="#br0" timeOffset="268">23989 10689 0,'0'0'63,"0"0"-48,0 53 1,-53-35-16,35 17 0</inkml:trace>
  <inkml:trace contextRef="#ctx0" brushRef="#br0" timeOffset="269">24218 10389 0,'0'0'109,"0"18"-94,0 17-15,0 1 16,0-1-16,0 0 16,0 0-16,0 1 0,0-19 15,0 1 1,0 17-16</inkml:trace>
  <inkml:trace contextRef="#ctx0" brushRef="#br0" timeOffset="270">24412 10336 0,'18'0'94,"0"0"-79,-1 0 1,-17 18 0,35-18-1,-35 18-15,0-1 31,0 19-15,0-1-16,0-17 16,0-1-16,-17 18 0,17-17 15,0 0 1,-18 35-16,1-53 15,17 17 1,0-17 93,35 0-93,0 0 0,0-17-16,-17 17 0</inkml:trace>
  <inkml:trace contextRef="#ctx0" brushRef="#br0" timeOffset="271">24800 10636 0,'-17'36'47,"17"-19"-47,-36 18 16,19-17-16,-19 17 15</inkml:trace>
  <inkml:trace contextRef="#ctx0" brushRef="#br0" timeOffset="272">25065 10231 0,'0'0'78,"0"17"-78,-35 36 16,35 0-16,-36-18 15,36 1-15,-35 17 16,35-36-16,0 18 15,-18-35 1,18 0 280,36 0-280,-1 0 0,35 0-1,-52 0-15,35 0 16,-35 0-16,-1 0 15,19 0-15,-19 0 32,-17 0-1</inkml:trace>
  <inkml:trace contextRef="#ctx0" brushRef="#br0" timeOffset="273">25188 10354 0,'0'18'31,"-35"52"-15,35-34-16,-35 34 15,35-35-15,-36 1 16,36-1-16,0 0 16,-17-17-16,17 17 15,-35-35 1</inkml:trace>
  <inkml:trace contextRef="#ctx0" brushRef="#br0" timeOffset="274">22825 11289 0,'0'18'62,"0"17"-46,0-18-16,0 19 15,0-19-15,0 54 16,0-18-1,0-36 1</inkml:trace>
  <inkml:trace contextRef="#ctx0" brushRef="#br0" timeOffset="275">22983 11201 0,'18'0'46,"17"0"-30,18 17 0,-35-17-1,-18 18-15,0 17 31,0-17-15,0-18-16,-35 35 16,17-35-16,-35 35 15,53-35 48,35 0-48,18 0 1,-35 0-1,-18 36 17,-18-19-17,18 19-15,-35-36 16,35 53-16,-18-53 0,18 35 15</inkml:trace>
  <inkml:trace contextRef="#ctx0" brushRef="#br0" timeOffset="276">23319 11553 0,'0'36'31,"0"-36"-31,0 17 15,-36-17-15,36 18 16</inkml:trace>
  <inkml:trace contextRef="#ctx0" brushRef="#br0" timeOffset="277">23548 11254 0,'0'0'109,"0"17"-109,0 1 16,0 17-16,0 0 15,0 1-15,0-19 16,0 36-16,0-17 16</inkml:trace>
  <inkml:trace contextRef="#ctx0" brushRef="#br0" timeOffset="278">23777 11430 0,'0'18'47,"0"-1"-47,-35 19 16</inkml:trace>
  <inkml:trace contextRef="#ctx0" brushRef="#br0" timeOffset="279">24007 11236 0,'0'18'15,"0"-1"1,0 19-16,0 16 15,0 1-15,0 0 16,0-17-16,0-1 16,0-18-16</inkml:trace>
  <inkml:trace contextRef="#ctx0" brushRef="#br0" timeOffset="280">24201 11165 0,'0'18'47,"0"0"-47,0-1 15,-18 19 1,18-1-16,0 0 0,0-17 16,-18 17-16,18-17 15,0-1 1,0 19 15,0-19 0,53-17-15,-35 0-16,-1 0 15,19 0 1,-1 0-16,0 0 0,1-35 16,-1 35-16,-17-18 0</inkml:trace>
  <inkml:trace contextRef="#ctx0" brushRef="#br0" timeOffset="281">24377 11254 0,'0'0'32,"-35"35"-17,35 18-15,-36 53 16,1-1-16,0 1 15,0-17-15,-1-54 16</inkml:trace>
  <inkml:trace contextRef="#ctx0" brushRef="#br0" timeOffset="282">18609 12700 0,'0'-35'47,"0"17"-31,-18 18-1,1 0 1,-1 0-1,-17 18-15,17 35 16,18-18 0,0-17-16,0-1 0,0 36 15,0-35 1,18-18-1,17 17 1,0 19 0,-35-19-1,0 1 1,-35 17-1</inkml:trace>
  <inkml:trace contextRef="#ctx0" brushRef="#br0" timeOffset="283">18644 12841 0,'0'-18'15,"18"18"-15,-18-17 16,35 17-16,0-53 16,-17 53-16,-18-18 15,35 18-15,1 0 16</inkml:trace>
  <inkml:trace contextRef="#ctx0" brushRef="#br0" timeOffset="284">18732 12665 0,'0'0'0,"0"35"16,0 36-16,0-19 15,0 1-15,0 0 16,0-17-16,18-1 15,-18 0 1</inkml:trace>
  <inkml:trace contextRef="#ctx0" brushRef="#br0" timeOffset="285">19015 12771 0,'-18'-18'15,"0"18"-15,-17 0 16,0 18 0,17 34-16,-17 54 15,35-70 1,-18-1-16,18 0 15,0-35 1,18 0-16,17 0 16,1-17-1,-19-1-15,18-17 16,-35 17-16,18 0 15,-18-17 1,0 35 31,0 35-32,0-17 1,35 17 0,-17-35-1,0 0-15</inkml:trace>
  <inkml:trace contextRef="#ctx0" brushRef="#br0" timeOffset="286">19103 12788 0,'18'0'31,"34"0"-15,1-35-16,-17 35 15,-19-18-15,19 18 16,-36-35-16</inkml:trace>
  <inkml:trace contextRef="#ctx0" brushRef="#br0" timeOffset="287">19209 12629 0,'0'18'16,"0"0"-16,0-1 15,0 19-15,0-1 16,0 0-16,0 0 16,0 36-16,0-36 15,0 18 1,0-35-16</inkml:trace>
  <inkml:trace contextRef="#ctx0" brushRef="#br0" timeOffset="288">19315 12894 0,'17'0'0,"19"0"16,-1-35-1,0 35 1,-17-36-16,17 1 15,-35 0 1,0 17 0,-18 18-1,1-17-15,-1 17 0,-17 0 16,0 17-16,17 54 15,-17-36 1,35 18-16,0-18 16,0-17-16,0 17 15,17-35-15,19 18 16,-19-18-1,1 0-15,17 0 0</inkml:trace>
  <inkml:trace contextRef="#ctx0" brushRef="#br0" timeOffset="289">19491 12788 0,'0'0'31,"0"18"-31,0 35 16,0-18-16,0 0 16,0-17-16,0 17 15,0-35 32,0-35-31,0-18-16,0 0 15,35 18-15,-35 0 0,36 35 16,-36-18-16,17 18 15,-17 0 1,0 35 0,0-17-16,0-1 15,0 19-15,0-1 16,0-17-1,0 17-15,0-53 47,0-17-31,0 0-16,35-18 0,-35 35 15,18 18 1,17 0 0,-35 0-1,0 35 1,18-35-1,0 0 1</inkml:trace>
  <inkml:trace contextRef="#ctx0" brushRef="#br0" timeOffset="290">19773 12806 0,'0'-18'16,"0"1"0,0-19-1,0 36 1,-17 0-1,-19 18 1,36 17 0,0-17-16,0-1 15,0 19-15,0-19 16,0 1-1,18-18-15,0 0 32,-1 0-17,18 0 1,-35-18-1,18 18-15,-18-53 16,0 18-16,18 35 16,-18 18 15,0 35-16,0-18-15,0 0 16,35-17-16,-35 17 16,0 1-1,0-36 16,0-36-15,18 19-16,-18-19 16,0 1-16,17 35 15,-17-18-15,36 36 31,-36 0-15,0 17 0,0-17-1</inkml:trace>
  <inkml:trace contextRef="#ctx0" brushRef="#br0" timeOffset="291">20055 12876 0,'0'-17'16,"53"17"0,-17 0-16,-1-18 15,-17 18-15,17 0 16,-35-35-16,35 35 15,-35-18 1</inkml:trace>
  <inkml:trace contextRef="#ctx0" brushRef="#br0" timeOffset="292">20108 12647 0,'0'0'16,"0"35"0,0-35-1,0 18-15,36 17 16,-36 1-1,0-1-15,0 0 16,0 0-16,0 1 16,0-1-16,0-17 15,17-18 16,19 0-15,16-18-16,-34 0 16,35-17-16,0-18 15</inkml:trace>
  <inkml:trace contextRef="#ctx0" brushRef="#br0" timeOffset="293">18785 13582 0,'0'18'47,"0"17"-47,0-18 15,0 72 1,0-36-16,0 0 15,0 35-15,0-35 16,0 0-16,0-18 16,0-18-16,0 1 15</inkml:trace>
  <inkml:trace contextRef="#ctx0" brushRef="#br0" timeOffset="294">18821 13529 0,'17'0'31,"-17"0"-15,18 0-16,-18 35 15,35-17 1,-35 17-16,0 18 31,-17 0-31,17-35 0,-36 17 16,36 0-16,-35-17 15,35 17 1</inkml:trace>
  <inkml:trace contextRef="#ctx0" brushRef="#br0" timeOffset="295">19032 13758 0,'-17'0'16,"-36"18"-1,53 17-15,-18 1 16,18-19-16,0 18 15,0 1 1,0-36 0,35 0-1,-35 0 1,53-36-16,-53 19 15,36-18-15,-36 17 16,17 18-16,-17-18 0,0 54 62,0-19-62,0 1 16,0 17-16,0-17 16,36 17-1,-19-35 1</inkml:trace>
  <inkml:trace contextRef="#ctx0" brushRef="#br0" timeOffset="296">19138 13882 0,'35'0'16,"1"-35"-1,-1 35 1,0-18-16,-17 18 16,-18-18-16,35 18 15</inkml:trace>
  <inkml:trace contextRef="#ctx0" brushRef="#br0" timeOffset="297">19244 13741 0,'0'0'0,"0"17"15,0 19 1,0 17-16,0-1 0,0 1 15,0 0-15,0-17 16,0-19-16</inkml:trace>
  <inkml:trace contextRef="#ctx0" brushRef="#br0" timeOffset="298">19332 13652 0,'18'0'47,"-18"0"-31,18 71-1,-18-53 1,0 17 0,0 18-16,0-18 0,0 18 15,0 0-15,0-18 16,0-17-16,-36 17 15,36-70 32,0 0-31,0 17-16,18-35 15,17 35 1,18-34-16,-35 52 16,-1 0 30,-17 17-46,0 18 16,36 1 0,-36-1-1,0 0 16</inkml:trace>
  <inkml:trace contextRef="#ctx0" brushRef="#br0" timeOffset="299">19685 13794 0,'18'0'16,"-18"-18"-1,0 18 32,-36 0-31,1 35-16,35-17 15,-18-18-15,18 35 16,0-17-1,18-18 1,0 0-16,17 35 16,-17-35-16,17 0 15,-35 18 1,35-18-16,-35 35 31,-17-17-31,-1-18 16,-17 53-16</inkml:trace>
  <inkml:trace contextRef="#ctx0" brushRef="#br0" timeOffset="300">20479 12788 0,'-18'0'78,"18"0"-78,-18 0 16,18 18-16,0-1 15,0 19 1,36-19 0,-19-17-1,1 36 1,17-19 15,-70-17 0,35 36-31,-53-1 16</inkml:trace>
  <inkml:trace contextRef="#ctx0" brushRef="#br0" timeOffset="301">21114 12047 0,'0'-17'16,"0"-1"-1,0-17 1,0 17 15,0 53 78,0-17-93,0 35-16,0 18 15,0-19-15,0-16 16,0-19-16,0 1 16,0 35-1,0-35 1</inkml:trace>
  <inkml:trace contextRef="#ctx0" brushRef="#br0" timeOffset="302">21272 12118 0,'0'18'0,"0"-1"16,0 1-16,0 17 0,0-17 15,0-1-15,0 19 16,0-1 0,0-35 15,18 0-16,-18-18 1,35 1-16,-35-1 16,36-17-16,-36 17 15,0 0-15,0-17 16,0 18-16,0 17 15,0-18-15,-36 18 16,36 0 15</inkml:trace>
  <inkml:trace contextRef="#ctx0" brushRef="#br0" timeOffset="303">21414 12100 0,'0'18'16,"0"35"-1,0-36-15,0 1 16,17 17-16,-17 1 16,36-36-1,-1 35-15,0-35 16,-35-18-1,18 1-15,-18-36 16,0 17 0,0 19-16,0-1 15,0-17-15,-18 35 16,-17-18-16,17 18 15,18 18 1</inkml:trace>
  <inkml:trace contextRef="#ctx0" brushRef="#br0" timeOffset="304">21837 11977 0,'-18'0'31,"18"35"-31,-53 0 0,18 1 16,17 17-1,-17-18-15,18-18 16,17 19-16,0-72 62</inkml:trace>
  <inkml:trace contextRef="#ctx0" brushRef="#br0" timeOffset="305">21661 11853 0,'0'0'31,"0"36"-31,0-19 15,0 19 1,0-19 0,0-17-1,35 0 1,-18 0-1,-17-35 1,18 35-16,-18-35 16,0-18-1,-18 53 1,-17 0-16,18 0 15,-19 53 1</inkml:trace>
  <inkml:trace contextRef="#ctx0" brushRef="#br0" timeOffset="306">21837 12153 0,'0'35'16,"0"-17"0,0 17-1,0 1 1,18-36-16,17 0 15,-17-18 1,17 0 0,-35-17-1,0 0 1,0 17-1,-35 18-15,-18 0 16,35 35 0</inkml:trace>
  <inkml:trace contextRef="#ctx0" brushRef="#br0" timeOffset="307">21431 12682 0,'0'-17'31,"0"-1"0,18 18-31,17 0 16,0 0 15,-17 0-15,-18 18-1,18-18 1,-18 53 0,0-18-1,-18-17 1,-17 34-1,0-34 1,-1 17 0,36-17 77,0-18-77,0 18-16,0 17 15,0 0 1,0 1 0,0-19-1,0 18-15</inkml:trace>
  <inkml:trace contextRef="#ctx0" brushRef="#br0" timeOffset="308">21484 13141 0,'0'18'109,"0"-18"-93</inkml:trace>
  <inkml:trace contextRef="#ctx0" brushRef="#br0" timeOffset="309">21361 13670 0,'0'-35'15,"-18"35"1,18-35 15,0-1-15,35 1-1,-17 35 1,0 0-1,17 0-15,0 35 16,-17-35 0,-18 18-1,0 0 1,0 17 15,0 0-31,0-35 16,0 18-1,-35 17-15,17-35 31,18 18 32,18 17-32,-18 0-15,0 1-16,0-19 15,0 1-15,0 17 16,0 0-1</inkml:trace>
  <inkml:trace contextRef="#ctx0" brushRef="#br0" timeOffset="310">21502 14111 0,'0'35'125,"-18"-35"-110,18-17 48,0 34 15,-35-17-47,35-17 31,18 17-46</inkml:trace>
  <inkml:trace contextRef="#ctx0" brushRef="#br0" timeOffset="311">25153 4921 0,'0'0'280,"0"36"-264,0-1 0,0 0-1,0-17 1,0 35-1,0-18 1,0 0 0,0-17-16,0 17 15</inkml:trace>
  <inkml:trace contextRef="#ctx0" brushRef="#br0" timeOffset="312">21414 12682 0,'-18'0'156,"0"0"-110,1 0 32</inkml:trace>
  <inkml:trace contextRef="#ctx0" brushRef="#br0" timeOffset="313">21467 13176 0,'-18'0'202</inkml:trace>
  <inkml:trace contextRef="#ctx0" brushRef="#br0" timeOffset="314">22260 12859 0,'0'0'422,"0"17"-376,0 19-14,0-19-17,36-17 1,-36 18 15,17-18 47,-17 35-78,0-17 78,18-18-62,-18 18 46,35-18-15,-35 35 0,0-18 109,18-17 249,-18 0-389,0-35 31,17 35-32,-17-17 16,36 17 16,-36-18-31,17-17 15,19 17 0,-36 0 0,17 18-31,-17-35 16,18 17 0,-18-17 15,35 35-31,-35-18 31,18 18-15,-18-17-1,17-18-15,-17 17 31,36 18 47,-36 18 16,-18-18-78</inkml:trace>
  <inkml:trace contextRef="#ctx0" brushRef="#br0" timeOffset="315">22243 13705 0,'0'0'203,"0"18"-187,17 17-16,1-17 15,-18 0-15,18-18 16,-1 17-16,-17 1 15,0-18-15,18 18 16,-18-18-16,0 17 16,17-17-16,-17 18 62,18 17-46,0 0-1,-1-35-15,-17 36 16,0-36-1,18 0 219,0-36-234,-18-17 16,17 36-16,19-36 16,-19 18-1,-17 35-15,0-18 16,0 0-1,18 18 1,-18-17 0,0 17-16,0-18 0,0 18 15,17-18-15,1-17 156,0 17-140,-1-17-16,-17 35 15,18-17-15,-18-1 16,18 0-16,-18 18 16,17 0 15,-17-17-16</inkml:trace>
  <inkml:trace contextRef="#ctx0" brushRef="#br0" timeOffset="316">18538 14887 0,'0'53'16,"0"-18"0,0-17-1,-17 17 1,17-17 15,-35 0 0,17 52-15,18-52-1,-35-1-15,35 19 16,0-19 0,-36-17-1,54 0 79,35 0-79,0 0 1,-18 0 0,0 0-16,1 0 15,-19 0-15,19 0 16,-19 0-1,-17 0 1</inkml:trace>
  <inkml:trace contextRef="#ctx0" brushRef="#br0" timeOffset="317">18627 15081 0,'-36'0'16,"36"36"-1,0 16-15,0 1 16,0-17-16,-17-1 16,17 35-16</inkml:trace>
  <inkml:trace contextRef="#ctx0" brushRef="#br0" timeOffset="318">19385 14887 0,'0'71'16,"0"-18"-1,0 0 1,0 0-16,0 17 0,0-17 15,0-18-15,0-17 16,0 17-16,0-17 16</inkml:trace>
  <inkml:trace contextRef="#ctx0" brushRef="#br0" timeOffset="319">19385 14764 0,'35'0'31,"-17"0"-31,-18 17 16,53-17-16,-18 18 15,-35 0 1,18 17 0,-18-17-16,0-1 0,-18 18 15,-17 1 1,17-1-16,-17 18 0,17-35 15</inkml:trace>
  <inkml:trace contextRef="#ctx0" brushRef="#br0" timeOffset="320">19650 15028 0,'-36'18'0,"36"0"15,-17 17-15,17-17 16,0-1-16,-35 18 15,35-17-15,0 0 16,0 35 0,0-53-16,35 17 15,-18-17 1,19 0-1,-19-17-15,-17-19 16,36 19-16,-36-1 16,35-17-16,-35 17 0,0 18 62,0 35-46,0-17-16,0 17 15,0 1 1,18-36-1</inkml:trace>
  <inkml:trace contextRef="#ctx0" brushRef="#br0" timeOffset="321">19808 15205 0,'36'-36'16,"-1"36"-1,-17 0-15,-1 0 16,19-17 0,-19 17-16</inkml:trace>
  <inkml:trace contextRef="#ctx0" brushRef="#br0" timeOffset="322">19914 15028 0,'0'36'32,"0"-1"-32,0 18 15,0-18-15,0 0 16,0 1-1,0-1 1</inkml:trace>
  <inkml:trace contextRef="#ctx0" brushRef="#br0" timeOffset="323">20055 14958 0,'0'17'32,"0"1"-32,0 17 15,0 18-15,0-17 16,0-1-16,0 0 15,0 0-15,0 1 16,0-1 0,0-53 30,0-35-46,18 18 16,-18 17-16,35 18 16,-35-17-16,18 17 31,-18 0-16,35 35-15,-35 0 16,0 1 0,0-19-16,0 1 15,18 17-15</inkml:trace>
  <inkml:trace contextRef="#ctx0" brushRef="#br0" timeOffset="324">20408 15064 0,'-17'0'31,"-1"0"-15,0 17-1,18 1 1,0 17-1,0-17 1,0-18 0,0 17-16,36-17 15,-36 18 1,17-18-1,-17 35 1,0-17-16,0 17 16,-17-35-1,17 53 1,-53-53-16</inkml:trace>
  <inkml:trace contextRef="#ctx0" brushRef="#br0" timeOffset="325">17551 15099 0,'-36'0'15,"1"53"110,0 0-125,17-18 16,18 0-16,-70 18 15,70-35-15,-18 17 16,18-17-16,-35-1 15,35-34 79,35 17-78</inkml:trace>
  <inkml:trace contextRef="#ctx0" brushRef="#br0" timeOffset="326">17586 15399 0,'0'0'31,"0"0"312,0-18-327,0 18 15,18 0-16</inkml:trace>
  <inkml:trace contextRef="#ctx0" brushRef="#br0" timeOffset="327">17216 16051 0,'0'0'47,"35"0"-31,18 0-1,-18 0 1,-35 18-16,35-18 15,-35 35-15,18 1 16,-18-19-16,0 1 16,0 17-16,0 0 15,0 1 1,0-19-16,0 1 0,0 17 15,-35-17-15,-1 17 16,19-35-16,-19 18 16,19-18-16,-1 0 15,1 0-15,-36 0 16,53-18-1,-18 18 1,18-17-16,0-19 16,0 1-1,18 35 1,-18-35-16,53 35 15,-1-36 1,-34 36-16,17 0 0,-35 36 16,36-19-16,-36 19 15,17-36 1,-17 53-1,0-18-15,36-18 16,-36 1-16</inkml:trace>
  <inkml:trace contextRef="#ctx0" brushRef="#br0" timeOffset="328">17604 16457 0</inkml:trace>
  <inkml:trace contextRef="#ctx0" brushRef="#br0" timeOffset="329">18168 16087 0,'0'17'125,"0"1"-125,18-18 16,-18 70-16,0-52 15,0 0-15,17 52 16,-17-52-16,0 0 16,0 17-16,36-17 15,-36 17 1,0-53 171,17-17 16,19 0-188,-36-1 1,35 1-16,-35 17 16,17-17-16,-17 17 15,36-17-15,-36 18 16</inkml:trace>
  <inkml:trace contextRef="#ctx0" brushRef="#br0" timeOffset="330">18680 16051 0,'0'-17'15,"-18"17"1,0 0-1,-17 35 1,35-17 0,-35 17-16,35 18 0,-36-18 15,36 0 1,0-17-16,0 17 0,0-17 15,0 0-15,18 17 16,17-35 0,-17 0-1,17 0-15,-17 0 16,0 0-16,17 0 15,0-18 1</inkml:trace>
  <inkml:trace contextRef="#ctx0" brushRef="#br0" timeOffset="331">18891 15981 0,'-17'0'31,"17"17"-15,0 36-16,-53-17 16,53 17-16,-18 35 15,18-35 1,-35-18-16,35-17 15,0 17 1,0 0 0,0-35-1,35 0 1,-17 0-1,17-35 1,0 17 0</inkml:trace>
  <inkml:trace contextRef="#ctx0" brushRef="#br0" timeOffset="332">18838 16263 0,'18'0'31,"0"0"-31,-1 0 16,19-35-16,-19 35 15,1 0-15,17-18 16,0 18 0</inkml:trace>
  <inkml:trace contextRef="#ctx0" brushRef="#br0" timeOffset="333">18979 16210 0,'0'0'16,"0"53"0,0-18-16,-17 18 0,17-17 15,0-1-15,0 0 16,0-17-16,-35-18 15,35 53 1</inkml:trace>
  <inkml:trace contextRef="#ctx0" brushRef="#br0" timeOffset="334">19156 16104 0,'17'0'16,"19"36"-1,-36-19-15,35 18 16,-35-17-16,35 0 16,-35 17-16,0-17 15,0-1-15,0 19 16,-53 17-1,18-18 1,-18 0-16,36-35 16</inkml:trace>
  <inkml:trace contextRef="#ctx0" brushRef="#br0" timeOffset="335">20073 16245 0,'0'0'249,"53"0"-233,-18 0 0,1 0-1,-19 0 1,18 0 15,-35-35-31,0 17 47</inkml:trace>
  <inkml:trace contextRef="#ctx0" brushRef="#br0" timeOffset="336">20091 16369 0,'0'0'47,"17"0"-16,-17-35-15,36 35-1,-1 0-15,0 0 16,0 0 0,-17 0 15,-18 17 31</inkml:trace>
  <inkml:trace contextRef="#ctx0" brushRef="#br1" timeOffset="337">18574 7743 0,'0'18'219,"17"-18"-204,1 0 48,0 0-32,-1 0-16,19 0 17,-36 0-17,17 0 1,-17-35-1,35 17 1,-35 1 15,0 34 234,0 1-249,0-1-16,0 19 16,0-1-16,0 0 0,0-17 15,0 17-15,0-17 16,0 17-1,0 0 1,0-17 0,-17-18 15,-1 0 16,1 0-16,-19 0-31,19 0 31,-1 0 0,-17 0 32,52 0-17,1 0-46,35 0 16,-35 0 0,-1 0-16,18 0 0,18 0 15,-35 0 1,35 0-1,-35 0 1,-18 0-16,0 0 62</inkml:trace>
  <inkml:trace contextRef="#ctx0" brushRef="#br1" timeOffset="338">16581 9437 0,'0'0'63,"0"-18"-32,0 18-16,0-35 1,17 35-16,18 0 16,-17 0-1,0 0 1,-18 18-16,35-18 15,-35 35-15,0 0 16,18-35 0,-18 35-1,0 1-15,0-1 16,-36-17-1,1 17 1,17-35 0,-17 17-1,18-17 1,17 0 77,17 0-77,36 0 0,-18 0-1,18 0 1,-35 0-16,17 0 15,1 0 1,-19 0-16</inkml:trace>
  <inkml:trace contextRef="#ctx0" brushRef="#br1" timeOffset="339">15505 5662 0,'0'-18'31,"35"-17"32,-17 35-48,17 0 1,-18 0-16,36 0 15,-17 18 1,-19-18 0,-17 17-1,0 1 1,0 17-1,0 1-15,-17-19 16,-19 19-16,19-19 0,-1 18 16,-35-35-1,36 0 1,-1 0-1,18 0 63,18 0-62,34-17 0,1 17-1,-17 17 1,-1-17-1,-35 18-15,35 0 16,-35 35 0,0-36-1,-35 36 1,35-35-16,-35 17 15,17-17 1,-17-18 0,17 0-1,0 0 1,-17-36-1,35 1-15,0-18 16,0 18-16</inkml:trace>
  <inkml:trace contextRef="#ctx0" brushRef="#br1" timeOffset="340">18574 4516 0,'-18'0'250,"18"17"-250,-18 18 0,18 1 16,-35-19-1,35 19-15,-17-36 0,-1 53 16,18-18-1,-35-18-15,35 1 16,-18 17-16,18-17 16,-35-18-16,35 35 15,0 1 16,17-36 94,19 0-109,-19 0-1,19-18-15,-1 18 16,0 0-16,0-18 16,1 18-16,-19 0 15,1 0-15,17 0 16,0 0-1,-17 0 1,0 0 15,17 0 0,-53 0 32</inkml:trace>
  <inkml:trace contextRef="#ctx0" brushRef="#br1" timeOffset="341">18627 4674 0,'0'18'63,"0"35"-63,-18 17 15,18-34-15,-35 52 16,17-53-1,18-17-15,0 17 16,0 0 0,-35-35-1,35-17 16,0-1-15</inkml:trace>
  <inkml:trace contextRef="#ctx0" brushRef="#br1" timeOffset="342">20884 15963 0,'0'-17'32,"-17"17"77,17 17-47,0 18-62,0 18 0,-35 0 16,35 0-16,-36 18 15,36-18-15,-35 17 16,35-34-16,-18-19 16,18 18-16,-35-17 15,35 0 16,0 17 16,18-35 78,-18-18-109,17 18-1,1 0 1,-18-17-16,18 17 15,17 0 1,-17 0-16,17-18 0,-18 18 16,1 0-1,0 0-15,17 0 0,-17 0 16,-1 0-16,19 0 15,-19 0-15,18 0 16,1 0 15,-89 0 125</inkml:trace>
  <inkml:trace contextRef="#ctx0" brushRef="#br1" timeOffset="343">21008 16175 0,'0'-18'0,"0"36"110,0-1-110,0 19 15,0-19-15,0 19 16,0-1-16,0 18 15,0 0-15,0-18 16,0-17-16,0-1 16,0 19 15,0-19 78,0 1-78,0 17-15,-35-35-16</inkml:trace>
</inkml:ink>
</file>

<file path=ppt/ink/ink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cm"/>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cm"/>
          <inkml:channelProperty channel="T" name="resolution" value="1" units="1/dev"/>
        </inkml:channelProperties>
      </inkml:inkSource>
      <inkml:timestamp xml:id="ts0" timeString="2022-12-05T06:36:52.409"/>
    </inkml:context>
    <inkml:brush xml:id="br0">
      <inkml:brushProperty name="width" value="0.05292" units="cm"/>
      <inkml:brushProperty name="height" value="0.05292" units="cm"/>
      <inkml:brushProperty name="color" value="#FF0000"/>
    </inkml:brush>
  </inkml:definitions>
  <inkml:trace contextRef="#ctx0" brushRef="#br0">11078 4694 884 0,'0'0'254'0,"0"0"-190"16,0 0-50-16,0 0 62 31,0 0 25-31,0 0-5 0,119-85-9 0,-61 40-42 16,9 1-20-1,1 0-12-15,1 3-4 0,-2 5-8 16,-3 6 0-16,-8 2 7 0,-4 6-7 31,-12 1 0-31,-9 8 9 0,-11 3-9 0,-9 4 6 16,-9 6 0-1,-2 0 14-15,0 17 27 0,-29 39 21 16,-17 41-52-16,-14 37-17 31,2-4-13-31,11-24-2 0,18-38 2 0,9-31 12 0,0 2 1 47,-2-6 0-47,-1-2 8 0,5-13 5 0,3-11 0 0,-1-7 12 0,-1 0 19 15,-6-23-44 1,-1-21-6-16,-10-33-12 16,1-30-18-16,6-2-20 0,4 9-1 31,8 16 21-31,7 18-5 15,-6-3 9-15,1-3 23 0,-1 12 9 0,5 11 0 16,3 15 0 0,2 14 0-16,4 9-2 15,0 7-14-15,12 4-1 0,22 5 17 31,11 28 24-31,15 17 1 0,7 14-6 0,4 12-6 16,0 4 6-16,-1-2-18 31,-10-10-1-31,-7-7 2 0,-6-11 9 0,-12-11-11 0,-8-5 0 16,-6-7 13 15,-11-4-12-31,-3-4 9 0,-5-3 15 0,-2 1 11 0,0-3-12 16,-5-3 11-16,-21-3 10 31,-14-2 10-31,-20-6 2 0,-36 0 1 0,-40-14-5 15,-35-28-29 17,-6-8 7-32,34 0-17 0,41 6-3 0,46 13-7 0,14 6-4 15,5-1-10 1,5 4-58-16,3 4-130 15,13 9-183-15,8 9-1076 0</inkml:trace>
  <inkml:trace contextRef="#ctx0" brushRef="#br0" timeOffset="9386.5368">7630 7459 616 0,'0'0'218'15,"0"0"-164"1,0 0 6-16,0 0 47 0,0 0 19 16,0 0-38-1,-54-48-35-15,29 30-13 0,-2-3 20 16,-4 0-11-16,-2-1-7 31,-5 0 8-31,-2 0-29 0,-5 2-9 0,1-3 10 16,-3 2-15-1,-2-1 11-15,-2 0-18 0,-1 2 9 16,-1 1-8 15,2 1 9-31,-4 7 3 0,3 1 2 0,-1 2-4 0,1 3-2 16,-2 3-8-1,-1 0 0-15,0 2 6 16,-3 0 0-16,-3 0-6 0,1 0-1 0,4 0 1 31,6 0-1-31,2 0 12 0,4 4-11 0,1 1 0 16,3 1-1-16,3 3 5 31,-2 3-5-31,8 2-1 0,3 7-20 0,1 1-5 15,7 3 11-15,-2 6 1 16,6 1-15 15,-2 4 14-31,1 1-1 0,0 1 16 0,5-5-8 0,-5-1 8 16,5-2 0-16,-5-2 0 31,5 0 1-31,-2-1-1 0,3-4-1 0,0-2 1 0,4-1 0 16,0 0 1 15,3-2-1-31,-1-2-9 0,3 0 9 0,-2 1-9 0,2-4-6 15,-4 1 7 17,2-1 6-32,2-2 1 0,-2 1 0 0,2-2 1 0,-1-2-1 15,3 1 1 1,-2 1-2-16,2-3 1 0,-2 1 0 15,2 1 0-15,-2-2 1 32,0 2 1-32,2-2-1 0,-2 1 0 0,-1 1 2 0,0-2-2 15,3 1 0 16,0 1-1-31,0-1-6 0,0 3 0 0,0 4-5 0,10 3 11 16,1 4-1 15,3 1 1-31,-1 8 0 0,3-1 1 0,3 2 0 0,2 0-1 16,3 0 1 15,2-1-2-31,5 2-6 0,4-4-2 0,2-5 8 0,5-3 1 16,1-3-1-1,-1-6 1-15,-2-3 0 0,1-3 0 16,-4-2 1-16,-4-3 0 31,1-1 0-31,-1 0 0 0,-1 3 0 0,-1-3 0 0,2 0 0 16,5 0 0-16,2 0 0 31,2 0 0-31,0-8 1 0,1-2-1 0,-3-1 1 15,-2 1 0 17,-3-2 1-32,0 1-1 0,-2-1 6 0,3-3-7 0,-3-1 8 15,4 4-8 16,0 0 0-31,5 2-1 0,0 2 1 0,2 0 0 0,1 2 6 16,-1-1-6 15,1-6 0-31,-1-1 0 0,4-5 0 0,-2-6 0 0,-1-1 1 0,-3 0 0 16,-4 0 0 31,-2 4-1-47,-2 4 1 0,-3 0 0 0,-5 1-1 0,0 1 0 0,-5 1 0 0,-1-4 0 15,0-3 1-15,-2-6 8 31,-3-5 3-31,3-2-4 0,-3-5-2 0,-1 3-5 16,-1-2 0-16,-3 3 6 31,-4 2-6-31,-4 1 8 0,-2 5-8 0,0 5-1 16,-20 9-10-16,-9 7-115 31,-6 7-790-31</inkml:trace>
  <inkml:trace contextRef="#ctx0" brushRef="#br0" timeOffset="10045.5746">7046 8243 644 0,'0'0'173'15,"0"0"-128"1,0 0-12-16,0 0 80 0,0 143-15 16,0-79-21-1,0 6-28-15,-5 1-11 0,-1-4 23 16,-4-4-13-16,4-10-19 15,2-10-5-15,-1-11 0 16,1-10-1-16,-1-6-7 16,3-10 0-1,2-2 4-15,-3-4 0 0,3 0-6 16,-2 0-2-16,0-2-12 0,0-14-22 31,-1-6-11-31,3-4-57 0,0-12-106 0,0 8-131 16,0 5-223-1</inkml:trace>
  <inkml:trace contextRef="#ctx0" brushRef="#br0" timeOffset="10294.5888">6934 8726 454 0,'0'0'214'0,"0"0"-136"0,0 0-28 15,0 0 11-15,0 0 59 16,65 131-13-16,-39-95-38 16,-3-5-12-16,-3-10 2 0,-7-4-23 31,-4-10-20-31,-5-5-6 0,-1-2 0 0,0 0-9 15,-1-3 8 1,4-24-2-16,3-15-7 0,-1-33-39 16,2 8-197-16,-8 9-442 31</inkml:trace>
  <inkml:trace contextRef="#ctx0" brushRef="#br0" timeOffset="10874.622">5660 9226 392 0,'0'0'210'0,"0"0"-130"16,0 0-24 0,-9-113 22-16,11 69 6 0,27-4-3 15,18-4-25-15,33-5-13 0,43-2-5 31,46 13-12-31,20 20-9 0,-8 21-16 0,-41 5-1 16,-46 11-12-16,-30 1-43 16,-8 2 10-1,7 2 6-15,1 4 21 0,1 7 9 31,-9 4-7-31,-14 7 15 0,-11 2 0 16,-11 4 1-16,-16 2 9 0,-4-2-1 31,-10-1 17-31,-30-5 0 0,-10-2 5 0,-19-4 31 16,-31 6-15-16,-36 5-16 31,-40 4-1-31,-11 1-1 0,10-10-9 0,44-13 11 16,46-17-21-16,25-6 18 31,10-2-26-31,2-5-1 0,-2-17-26 0,6-33-50 0,19 2-86 15,13 1-327 1</inkml:trace>
  <inkml:trace contextRef="#ctx0" brushRef="#br0" timeOffset="11343.6488">6785 9257 667 0,'0'0'280'0,"0"0"-196"0,0 0-46 15,0 0 80 1,0 0 37-16,0 0-63 0,0 0-47 16,-9 27-19-16,7 9-20 31,0 12-5-31,-3 12 5 0,3 9-3 0,-2 5-2 15,0 6 0 1,0 6 8-16,4 19-9 0,0 25-1 16,0 24 0-16,6 7-6 31,4-11-2-31,-3-13 3 0,2-19 6 0,-2 0 1 0,-1-2-1 15,-2-21 1 1,-4-25 1-16,3-24 4 0,-3-18 0 16,0-6-5-16,0-4-1 31,0-4 1-31,0-11-1 0,0-3 0 0,0 0-44 15,-4-27-81-15,-12-6-177 32,0-4-411-32</inkml:trace>
  <inkml:trace contextRef="#ctx0" brushRef="#br0" timeOffset="11658.6667">6660 10760 687 0,'0'0'253'0,"0"0"-180"16,0 0-60-16,0 0 2 16,0 0 15-16,0 0 22 15,0 0-20 1,99 134-19-16,-70-91-4 0,-1-8 1 15,-4-8-10-15,-3-9 2 16,-6-9-2 0,-3-4-8-16,-4-5 8 0,-1 0 0 0,-1-6 0 31,4-25 23-31,-1-14 6 0,-2-20-3 0,2-13-26 15,-5-38-69-15,-2 18-203 32,-2 18-473-32</inkml:trace>
  <inkml:trace contextRef="#ctx0" brushRef="#br0" timeOffset="12502.7151">5698 11654 215 0,'0'0'214'0,"0"0"-27"0,0 0-12 0,0 0-96 0,0 0-25 31,0 0-25-31,0 0-29 0,2-30-6 0,33 6 6 16,15-6 0-16,12-6-1 31,13-4 2-31,12-3-1 0,25-8 0 0,24-10 11 16,22-5 11-16,-12 7-5 15,-27 14-11 1,-32 17 4-16,-20 13-10 31,11 3 6-31,16 1-5 0,10 5 6 0,-4 6 5 0,-2 0 7 16,-6 0-11-16,-8 6-8 31,-3 10 6-31,-6 4 9 0,-6 9 3 0,-3 4 4 16,-9 5 7 15,-4 2-6-31,-7-1-10 0,-9 0 3 0,-8 0-3 0,-6-3 10 0,-10-2 6 15,-7-3 18 1,-6 0-5-16,0-1 13 0,-11-1-4 16,-15 2 11-16,-14 1-17 31,-14 5-1-31,-13 4-18 0,-28 14-24 0,-32 11 5 15,-37 7-7-15,-16-2-5 16,5-15-16 0,10-19 2-16,24-17 10 0,0-11 7 15,2-5 1-15,4-4 1 0,20 0 0 31,26-7 0-31,21-5-1 0,8-2 0 0,-5-7-5 16,-3-3-23-16,-1-5-6 31,9-7-23-31,12 5 0 0,15 0-62 0,9-8-81 16,8 9-187-16,5 7-312 31</inkml:trace>
</inkml:ink>
</file>

<file path=ppt/ink/ink60.xml><?xml version="1.0" encoding="utf-8"?>
<inkml:ink xmlns:inkml="http://www.w3.org/2003/InkML">
  <inkml:definitions>
    <inkml:context xml:id="ctx0">
      <inkml:inkSource xml:id="inkSrc0">
        <inkml:traceFormat>
          <inkml:channel name="X" type="integer" max="3000" units="cm"/>
          <inkml:channel name="Y" type="integer" max="1920" units="cm"/>
          <inkml:channel name="T" type="integer" max="2.14748E9" units="dev"/>
        </inkml:traceFormat>
        <inkml:channelProperties>
          <inkml:channelProperty channel="X" name="resolution" value="44.31314" units="1/cm"/>
          <inkml:channelProperty channel="Y" name="resolution" value="50.3937" units="1/cm"/>
          <inkml:channelProperty channel="T" name="resolution" value="1" units="1/dev"/>
        </inkml:channelProperties>
      </inkml:inkSource>
      <inkml:timestamp xml:id="ts0" timeString="2021-04-14T02:36:21.665"/>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B050"/>
    </inkml:brush>
  </inkml:definitions>
  <inkml:trace contextRef="#ctx0" brushRef="#br0">3616 2646 0,'18'0'156,"-1"0"-125,19 0-15,-19 0-1,18 0 1,1 0 0,-1 0-1,18 0 1,-18 0-1,0 0 1,-17-18-16,17 18 16,-17 0-16,17 0 15,1 0 1,-36-35-1,17 35 1,1 0 0,0 0 15,17 0-16,-18 0 17,1 0-17,-18 0 79</inkml:trace>
  <inkml:trace contextRef="#ctx0" brushRef="#br0" timeOffset="1">4674 3087 0,'36'17'187,"-1"-17"-172,0 0 1,-17 0-16,17 0 16,-17 0-1,-1 0-15,19 0 0,-19 0 16,1 0-16,17 0 15,0 0 1,-17 0 0,17 0-1,1 0 1,-1 0-1,0 0 1,18 0 0,0 0-1,-18 0 1,-17 0-16,17 0 15,-17 0-15,17 0 0,-17 0 16,17 0 0,-17 0-16,35 0 15,-18 0 1,0 0-1,-17 0 1,-1 0 0,19 0-1,-1 0-15,0 0 16,18 0-1,0-35 1,-18 35-16,1 0 0,-1-17 16,-17 17-1,-1 0-15,19 0 16,16 0-1,-34 0 1</inkml:trace>
  <inkml:trace contextRef="#ctx0" brushRef="#br0" timeOffset="2">8449 3210 0,'0'0'187,"18"0"-172,17 0 1,-17 0 15,-1 0-15,18 0 15,-17 0-15,0 0-1,35 0 1,-18 0-1,0 0 1,-17 0-16,17 0 16,-17 0-16,-1 0 15,1 0-15,17 0 16,-17 0-16,0 0 15,17 0-15,-17-17 16,-1 17-16,18 0 0,-17 0 16,0 0-1,35 0-15,-36 0 16,-34 17 93</inkml:trace>
  <inkml:trace contextRef="#ctx0" brushRef="#br0" timeOffset="3">12277 3810 0,'0'-18'109,"0"1"-93,0-19-1,0 19 1,0-1 0,17 18 15,-17-17-16,18 17 17,17-36-17,-17 36 16,-1 0 1,19 0-17,-19 0 1,1 0-1,17 0 17,1 0-17,-19 0 1,-17 0-1,18 36 1,17-19 0,-17 18 15,17-17-16,-17 17 1,-18-17 0,35-18-1,-35 18-15,0 17 16,18-35-1,-18 18 1,0-1 0,0 18-16,0-17 15,0 0 1,0-1-1,0 19 1,0-36 0,0 17-16,0 1 15,-36-18 1,36 35-16,-17-17 15,-19 17 17,19-17-17,-1-18 1,18 17-1,-35-17 1,17 0 0,1 0-1,17 36-15,-53-36 16,35 0-1,0 0 1,-17 0 15,17 0-15,1 0 15,-1 0-15,-17 0-1,35-18 1,-18 18-1,-17-18 1,17 18 15,18-17-15,-17 17-1,17-35 1,0 17 15,-36 0 0,36-17 1,0 17-17,0 1 16,0-19-15,0 19 0,0-19-1,0 1 1,0-18-1,0 18 1,0 17-16,0 1 47,18 17-32,-18-36-15,18 36 16</inkml:trace>
  <inkml:trace contextRef="#ctx0" brushRef="#br0" timeOffset="4">12418 3210 0,'0'-17'78,"0"34"125,0 1-187,0 0-1,0 17 1,0-18-1,0 1 1,0 17 0,0-17-1,0-18 1,0 18-1,0 17 1,0 0 0,0-17 15,17-18 0,-17 17-31,0 19 16,0-19-1,0 1 1,0 17 15,0-17 78,0-18-15,-35 0-94</inkml:trace>
  <inkml:trace contextRef="#ctx0" brushRef="#br0" timeOffset="5">12277 3457 0,'0'18'63,"17"-18"-32,-17 35-15,18-35-1,-18 18-15,18-18 16,-18 17-16,35-17 15,-35 36 1,17-36-16,-17 17 16,18-17-1,-18 18-15,35 17 31,-17-35-15,-18 18 0,18-18 15,-18 18 0,35-18 0,-35 0 63,0-18-47,0-17-32,0-1 1,0 1-1,18 0 1,-18 17 0,35 18-16,-35-18 15,0 1 48,18 17-63,-18-35 31,0 35 78</inkml:trace>
  <inkml:trace contextRef="#ctx0" brushRef="#br0" timeOffset="6">12418 3828 0,'0'0'109,"0"35"-78,0 0-15,0 0-1,0 1 1,0-19 0,0 36-1,0-35 1,17 0-1</inkml:trace>
  <inkml:trace contextRef="#ctx0" brushRef="#br0" timeOffset="7">12435 4269 0,'0'0'249,"18"0"-233,-18 35 0,0-17-1,0-1 16,18-17-31,-18 35 47,0-17 0,0 0-16,0-1-15,0 19-1,0-19 17,0 1-1,0 17-16,0-17 1,0-1 0,0 19 15,0-19 0,0 1-15,0 17 15,0-17-16,0 0 17,0 17-1,-18-53 31</inkml:trace>
  <inkml:trace contextRef="#ctx0" brushRef="#br0" timeOffset="8">12365 4568 0,'0'0'109,"0"36"-62,0-19-16,35-17-15,-35 36-1,18-36-15,-18 17 16,17-17 0,19 18-1,-19-18 48,-17 35-48,18-35 32,-18 18-16,0-18 297,35 0-328,-35-35 15,0 17 17,18 18-32,-18-18 0,0-17 15,18 35 1,-18-18-1,35 18 1,-35-17 0,0-19 15,17 36-16</inkml:trace>
  <inkml:trace contextRef="#ctx0" brushRef="#br0" timeOffset="9">12153 4921 0,'-35'0'15,"35"-17"95,18 17-110,-1 0 15,18-36 1,1 36-1,-1 0 1,-17 0 0,-18-17-16,17 17 15,36 0 1,-35 0-1,-18-36-15,17 36 16,19 0 0,-19 0-1,1 0 16,0 0-15,-18-17 0,35 17-16,-17 0 31,-1 0-16,19 0 1,-19 0 0,1 0-1,17 0 1,-17 0 15,-1 0-15,19 0-1,-19 0 16,1 0-15,0 0 0,17 0-1,-35 0-15,17 0 16,1 0-1,35 35 1,-35-35 0,-1 0-1,19 18 1,-19-18-1,19 35 17,-19-35-32,-17 18 15,35-18 1,-17 0-1,-18 35-15,53-35 16,-35 0 0,-18 18-16,17-18 15,19 17 1,-19 18-1,-17-17 17,18-18-17,-18 18 1,35-18-1,-35 35 1,18-17 15,-18-1-15,35 19-1,-35-19 17,0 18-17,-18 1 1,18-19-16,-17 19 15,17-1 1,-36-17 0,36 17-1,-17-17 16,-18-18-15,35 17-16,-18-17 16,0 35-1,-17-35 1,35 18-16,-18-18 15,1 0 1,-19 35 0,1-35-1,0 0-15,0 18 31,-18-18-31,35 0 16,0 0-16,1 0 16,-19 35-16,19-35 15,-18 0 1,17 0-16,0 18 0,-17-18 15,-18 0 1,35 0-16,1 0 16,-18 0-16,-1 0 15,19 0 1,-1 0-16,-17 0 15,17 0-15,-17 0 16,-1 0 0,-16 0-1,-1 0 1,35 0-16,0 0 15,-17 0 1,0 0 0,0 0-1,-1 0 1,19 0-16,-19 0 15,1 0 1,35 0-16,-35 0 16,17 0-1,18-35 16,-17 35-31,17-18 16,-36 18-16,36-18 16,-17 18-1,17-35 1,-18 17-1,18 1 1,0-18 0,0-1-1,0 19 1,0-1-1,0-17 1,0 17 0,0-17-1,0-1 1,0 19-1,0-18 17,0 17-17,0-17 1,0 17-1,35-17 1,-17-18 0,-18 35-1,18 18-15,-18-17 31,35 17-31,-18 0 16,-17-36-16,36 36 16,17-17-1,-36 17 1</inkml:trace>
  <inkml:trace contextRef="#ctx0" brushRef="#br0" timeOffset="10">12136 5115 0,'0'0'31,"0"-35"1,17 35-32,36 0 31,-35 0-16,-1 18 1,19-18 0,-36 17-16,17-17 15,-17 18 16,0 17 1,0-17-17,0-1 1,0 19 15,0-19-15,-35 19-1,17-19-15,18 1 31,-35-18-31,35 35 16,-18-35 0,1 0 30,17 18-46,-35-18 78,17 0 63,0 0-126,18 0 141,18 0-124,17 0-17,-17 0 1,-1 0-1,19 0 1,-19 0 0,1 0 15,17 0-16,-17 0 1,0 0 0,-1 0 46,-52 0 156</inkml:trace>
  <inkml:trace contextRef="#ctx0" brushRef="#br0" timeOffset="11">12471 5221 0,'0'0'125,"35"0"-109,0 18-1,-17-18 1,17 0 0,18 0-1,-35 0 16</inkml:trace>
  <inkml:trace contextRef="#ctx0" brushRef="#br0" timeOffset="12">12753 5009 0,'0'0'296,"18"0"-280,34 0-1,-34 0 1,0 0-1,-1 0 1,19 0 0,-19 0-1,19 0 1,-1 0-1,-35 18 219,-18 0-140,18-1-63,-17 19-15,17-1-1,0-17 1,-36 17-16,36-18 16,0 1-1,-17-18-15,17 35 16,0 1 15,-36-19-15,36 19-16,0-19 31,-17-17 172</inkml:trace>
  <inkml:trace contextRef="#ctx0" brushRef="#br0" timeOffset="13">12594 5627 0,'0'17'218,"0"1"-187,0 0 0,0 17 1,0-35-17,0 18 1,0-1 31,18-17-32,-18 18-15,0 17 31,0-17 1,0-1-1,0 19 0,35-36-31,-35 17 16,0 1 15,0 17 0,0-17-15,0 0-1,0 17 1,0-18-1,0 1 17,0 17-17,0-17 16,0 0-15,0-1 15,0 36 0,0-35 1,-18-36 77</inkml:trace>
  <inkml:trace contextRef="#ctx0" brushRef="#br0" timeOffset="14">12418 6085 0,'0'0'141,"0"0"-126,17 0 1,-17 18 0,36-18-16,-19 35 15,1-35 16,-18 18-31,35-18 16,-35 35 0,18-35-1,-18 18 16,18-18-31,17 18 63,-18-18 233,-17 35-233,18-35-32,-18 17-16,35-34 235,-17-1-234,17 1-1,-17-19 1,17 19 0,-17-19-1,-1 36 16,-17-17-31,36-19 32,-19 19-17,-17-1 1,36 18-16</inkml:trace>
  <inkml:trace contextRef="#ctx0" brushRef="#br0" timeOffset="15">12365 6473 0,'-35'0'94,"35"0"-63,0-17-15,17 17-16,-17-35 15,18 35-15,-18-36 16,35 36-1,0-17-15,-17 17 16,0 0 0,17 0-1,-17 0 1,-1-36-1,19 36 1,-19 0 0,1 0-1,17 0 16,-17 0-15,-1 0 31,19 0-32,-19 0 1,1 18 15,17-18 0,-35 18-31,18-18 16,-18 17 0,17-17-1,-17 36 1,36-36-1,-36 17-15,17 1 16,-17 17 15,18-35-15,-18 18-16,0-1 31,0 19-15,0-19-1,35-17 1,-35 18-1,0 17 17,0-17-17,0 0 1,0-1 15,0 18-15,0-17-1,-17-18 1,17 18-1,-18-18 1,18 35-16,0-17 31,-18-18-31,18 17 31,-35-17-31,17 36 16,1-36 0,17 17-1,-35-17 1,17 0 15,0 0-15,-17 0-1,17 0 1,1 0-1,-1 0 1,-17 0 15,0 0-15,-18 0-16,17 0 15,1 0 1,17 0 31,1 0-16,17 0-31,-36 0 16,36-35-16,-35 35 15,35-18-15,-17 18 16,17-17-1,0-19 1,-18 36 0,18-53-16,0 18 15,-35 35 1,35-17-16,0-1 31,0-17-15,0 17-1,0 0 1,0-17-1,0 17 1,0 1 15,0-19-15,17 19 15,-17-1-15,18-35-1,-18 36 16,35 17-31,-17 0 16</inkml:trace>
  <inkml:trace contextRef="#ctx0" brushRef="#br0" timeOffset="16">12718 6579 0,'0'-17'0,"0"-1"31,0 0-15,0-17-1,-36 35 1,19 0-1,-1 0 1,-17 0 0,17 0-1,18 18 1,-17 17-1,17-17 1,0-1 0,0-17-1,0 36 1,17-36-1,1 0 1,-18 17-16,53-17 16,-36 36-1,1-36 16,-18 17-31,35-17 16,-35 18 15,0-1 16,0 19 0,-17-36-16,-1 0-15,18 17-1,-18-17-15,-17 0 16,17 0-1,1 0 1,-18 0 31,35-35-16,0 17 0,17 18-15,1-17-1,-1 17 1,-17-35 0,36 35-16,-36-18 15,17 18-15,-17-18 16,18 18-16,-18-35 15</inkml:trace>
  <inkml:trace contextRef="#ctx0" brushRef="#br0" timeOffset="17">12982 6668 0,'0'0'250,"36"0"-219,-19 0 16,1 0-16,-1 0 0,36 0 0,-35 0-15,-18 35 15,18-35-31,17 0 31,-17 0-15,-1 0 15,18 0-15,-17 0 15,0 0-16,-1 0 1,-17-18-16,36 18 16,-19 0-1,1 0 1</inkml:trace>
  <inkml:trace contextRef="#ctx0" brushRef="#br0" timeOffset="18">13317 6526 0,'18'18'94,"17"-18"-79,-35 18-15,36-18 16,16 17 0,-34-17-1,-18 36 1,18-36-1,-18 17 63,-18 19-78,-17-19 16,17 18-16,-17 18 16,17-17-1,18-19 1</inkml:trace>
  <inkml:trace contextRef="#ctx0" brushRef="#br0" timeOffset="19">13600 6562 0,'0'-18'234,"0"0"-187,0-17 0,0 17-32,0 1 32,0-18-16,17 35-15,-17-18 15,35 18-15,-35-18-1,18 18 32,-18-35-47,18 35 63,-18-18-48,35 18 16,-35-17-15,18 17 15,-1 0 16,19 0-16,-19 0 16,1 0-16,17 0 16,-17 0 0,-1 0-16,1 0 0,17 0 0,-17 0-15,17 0 15,-17 0-15,-18 35-1,18-35-15,17 18 32,-18 17-17,19-17 16,-36-1-15,17-17 0,-17 35-1,0-17 1,0 0-1,0 17 1,18-35-16,-18 18 0,0 17 31,0-17-15,0 35-1,0-36 1,0 1 0,0 17-1,-35-17 1,35-1-1,-18-17 1,18 36-16,-35-19 16,35 1 15,-18-18-31,18 35 31,-17-35-31,-1 0 31,-17 18-15,17-18-1,-17 0 17,17 0-17,0 0 1,1 0-1,-36 0 1,18 0 0,17 0-1,-17 0 1,17 0-1,0-35 1,-17 35 0,17 0 15,18-18 0,-17 18-31,-18-35 31,35 17-15,-18 18 15,18-35-31,0 17 16,0-17-1,0 17 1,0-17-1,-35 0-15,35-1 16,0 19 0,0-1 30,17 18-14</inkml:trace>
  <inkml:trace contextRef="#ctx0" brushRef="#br0" timeOffset="20">13847 6615 0,'-36'0'16,"19"0"15,17-36-16,-18 36-15,18-17 16,0-1 0,0-17-1,0 17 16,18 0-15,17 18 15,-17 0-15,17 0-1,0 0 1,-35 18 0,0 17-1,0-17 1,0 0-1,-18-18 1,1 35 0,17-17 77,0-1-77,0 19-1,0-1 1,0 0 0,35-35-1,-35 35-15,0-17 31,0 0 1</inkml:trace>
  <inkml:trace contextRef="#ctx0" brushRef="#br0" timeOffset="21">14270 6668 0,'0'0'156,"18"0"-140,17 0-16,-18 0 15,1 0-15,17 0 16,-17 0-16,0 0 15,17 0-15,0 0 16,0 0 0,-17 0-1,17 0 1,-52 0 15</inkml:trace>
  <inkml:trace contextRef="#ctx0" brushRef="#br0" timeOffset="22">14429 6509 0,'17'0'78,"1"0"-78,0 0 16,-18 35 0,52-35-16,-16 18 15,-19-18 1,-17 17-1,18-17 1,-18 36 0,53-36-16,-53 17 15,0 1 63,-18-18-78,1 53 16,17-18-1,-18-35-15,-17 0 94</inkml:trace>
  <inkml:trace contextRef="#ctx0" brushRef="#br0" timeOffset="23">14781 6562 0,'0'-18'63,"0"-17"-32,0 17-15,0 0 15,18-17-16,-18 18 1,18-19 15,-18 19-15,17-1-1,19-17 1,-19 35 15,-17-18-31,35 18 16,-35-18-1,18 18 1,-18-35 0,18 35-16,17-17 31,-17 17-16,-18-18 1,17 18 0,19-35-1,-19 35 1,1 0-16,-18-18 15,35 18 1,-17 0 0,-1 0-1,19 0 1,-36-35-1,17 35-15,1 0 16,17 0 0,-17 0 15,0 0-16,-1 0 1,18 0 0,-35 17-1,18-17-15,0 0 31,-18 18-31,35-18 16,-17 35 15,-1-35 0,-17 18-31,36 0 32,-36 17-17,0-18 16,0 19-15,0-19 0,0 19-1,0-19 1,0 19-1,-18-1 1,18 18 0,-18-18-1,18-17 1,0 17-1,-17-35-15,17 18 16,-36-1 0,19 36-1,-19-35 1,1 17-1,0-17 1,0 17 0,-1-35-1,36 18-15,-17-18 16,-36 0-1,53 17-15,-35-17 16,-1 0 0,1 0-1,0 0-15,35 36 16,-36-36-16,1 0 15,17 0 1,-34-18-16,34 18 16,18-35-1,0 17 1,0-17-1,0-18-15,0 18 16,0 17-16,0-17 16,0 17-16,0 0 15,0-17 16</inkml:trace>
  <inkml:trace contextRef="#ctx0" brushRef="#br0" timeOffset="24">14993 6368 0,'0'17'63,"35"1"-63,-35 17 15,0 0-15,0 1 16,0 17-1,0 0-15</inkml:trace>
  <inkml:trace contextRef="#ctx0" brushRef="#br0" timeOffset="25">15099 6456 0,'18'17'31,"-18"19"-15,35-36-16,-35 17 15,17-17-15,1 36 16,17-36 0,-17 0-1,0-18 16,-18 0-15,35 18-16,-35-17 16,18 17-16,-18-53 15,0 35 1,0 1-1,0-19-15,-18 19 16,-17 17 0,17 0-16,0 0 15,-17 0 1,17 0-1,18 0 1,0 35 0,-17-35-16,17 18 15,0-1 1,0 1-1,0 35 1</inkml:trace>
  <inkml:trace contextRef="#ctx0" brushRef="#br0" timeOffset="26">15575 6544 0,'-17'0'16,"34"0"62,18 0-63,1 0 1,-19 0-16,19 0 16,-19 0-1,36 0-15,-35 0 0,17 0 16,-17 0-1,17 0 17,-17 0-1,-18 0-16</inkml:trace>
  <inkml:trace contextRef="#ctx0" brushRef="#br0" timeOffset="27">15787 6421 0,'17'0'47,"-17"0"-47,18 0 16,17 35-1,1-35 1,-36 17-1,35-17-15,-17 0 16,-18 18 0,35-18-1,-35 35 16,0-17-15,0 0-16,-18 17 16,18-17-16,-17 17 15,-19 0 16,19-52 32</inkml:trace>
  <inkml:trace contextRef="#ctx0" brushRef="#br0" timeOffset="28">16175 6544 0,'-18'0'63,"18"-18"-32,0-17-15,0 17-1,0 1-15,0-18 16,0 35-16,0-36 15,18 36 1,-18-17-16,35 17 16,-17-36-1,17 36 1,0-17-1,1 17 1,-1 0 0,0 0-1,0 0 1,-17 0-1,-18 0-15,18 0 0,17 0 16,-17 35 0,-1-35-1,-17 18 1,36-18-16,-19 17 15,18 19 17,-17-19-17,-18 18 16,18-35-31,-18 18 16,0 0 0,0 17-1,0 18-15,0-35 16,0-1-1,0 19 1,0-1-16,0 0 16,-36-17 15,36 17-16,-35-35 1,35 18-16,-17-18 16,17 17-16,-18-17 15,18 36-15,-35-36 16,17 17-1,0-17-15,-17 0 16,17 0 0,1 0-1,-18 0 1,-1 0-1,19 0 1,-36-35 0,35 17-1,18-17 1,-35 0 15,35 17-31,0-17 16,0 17-1,0-17-15,0 17 0,0-35 16,0 36-16,0-1 15</inkml:trace>
  <inkml:trace contextRef="#ctx0" brushRef="#br0" timeOffset="29">16387 6526 0,'0'18'62,"17"35"-46,-17-35-16,0 17 15,0 0 1</inkml:trace>
  <inkml:trace contextRef="#ctx0" brushRef="#br0" timeOffset="30">16528 6473 0,'0'18'31,"0"17"-15,0 1-1,0-19 1,0 19 0,0-1-16,0-17 15,0-1 16</inkml:trace>
  <inkml:trace contextRef="#ctx0" brushRef="#br0" timeOffset="31">3810 8343 0,'0'0'156,"18"0"-140,17 0 15,-17 0 0,-1 0-15,18 0-1,1 0 1,-19 0 0,1 0-1,17 0 1,-17 0-1,0 0 1,17 0 0,-17 0-1,-1 0 1,18 0 15,1 0-15,-19 0-1,1 0 1,17 0-1,-17 0 17,0 0-17,17 0 16</inkml:trace>
  <inkml:trace contextRef="#ctx0" brushRef="#br0" timeOffset="32">12629 7020 0,'0'-17'172,"0"17"140,0 35-297,0-17 1,18-1 15,-18 18 0,0 1-15,0-19-1,0 1 1,0 17 0,0-17-1,0 0 1,0 34-1,0-16 1,0-1 0,0-17-16,0 17 15,0-17 16,0-1 1,0-17-17,-18 0 32</inkml:trace>
  <inkml:trace contextRef="#ctx0" brushRef="#br0" timeOffset="33">12471 7514 0,'0'0'47,"35"0"-32,0 0 1,1 18 15,-36 17-31,17-35 0,-17 35 16,35-35-16,-35 36 15,18-36-15,0 35 16,17-35 15,-35-18 32,0 1-48,18-1 1,-18-17-1,17 35 1,19-18 0,-19 18-1,-17-18 1,35 18-1,-35-35-15,18 35 63,-18 18-32</inkml:trace>
  <inkml:trace contextRef="#ctx0" brushRef="#br0" timeOffset="34">12418 7920 0,'0'-18'63,"0"-17"-48,0 35 1,35-18 0,-17 18-16,-1-35 15,36 35 1,-35-18-1,17 18 1,0 0 0,1-35-1,-19 35-15,1 0 0,17 0 16,-17 0-16,0 0 15,34 0 1,-16 0 0,-36 18-16,35-18 0,-35 35 15,18-35-15,-18 35 16,35 1-1,-35 17 1,18-36 0,-18 18-16,0 1 15,0-19-15,0 19 16,0 34 15,0-35-15,0-35-16,0 36 15,-36-19 1,19 19-1,-19-19-15,-17 19 16,18-19 0,18-17-1,17 35 1,-36-35-16,-17 18 15,18-18 1,17 0-16,-17 0 16,18 0-16,-1 0 15,-17 0-15,17-35 16,0 35-16,-17 0 15,35-18-15,-35 18 16,17-17 0,18-36-16,-35 35 15,35 0-15,0-17 16,0 17-16,0 1 15,0-36 1,0 35 0,0 1-1,0-19 1</inkml:trace>
  <inkml:trace contextRef="#ctx0" brushRef="#br0" timeOffset="35">12559 8079 0,'0'35'78,"0"35"-62,0-34-16,0-1 15,0-17-15,0 17 16,0-17 0,18-18-1,-18 0 16</inkml:trace>
  <inkml:trace contextRef="#ctx0" brushRef="#br0" timeOffset="36">12629 7955 0,'18'0'15,"0"0"1,35 0 0,-36 0-1,19 35 16,-36-17-15,0 0 0,-18 17-1,18 0 1,-35-35-16,35 18 15,-18-18-15,18 0 63,0 0-63,35 0 15,1 0 1,-1 0 0,0 0-1,-35 0-15,18 0 16,-18 35-16,0 0 15,0 1 1,0-19 0,0 19-1,-36-36 1,36 17-1,-52-17-15</inkml:trace>
  <inkml:trace contextRef="#ctx0" brushRef="#br0" timeOffset="37">12629 8449 0,'0'0'125,"18"0"-109,-18 0 93,0 53-93,0-35-1,0 34-15,0-34 0,0 0 16,0 17-16,35-17 15,-35-1-15,0 19 16,0-1-16,0 0 16,0 0-16,0 1 15,0-19-15,0 19 16,0-19 15,0-34 31</inkml:trace>
  <inkml:trace contextRef="#ctx0" brushRef="#br0" timeOffset="38">12506 8855 0,'0'0'31,"35"0"0,-17 35 0,-18-17-15,18-18-16,-18 17 16,35 19-1,-18-19 1,19-17-1,-36 18 1,17-18 78,-17 0 46,18 0-124,-18-35-1,35-1-15,-17 1 16,17 17-1,-17 18 1,-18 0 31,0 0-32</inkml:trace>
  <inkml:trace contextRef="#ctx0" brushRef="#br0" timeOffset="39">12312 9260 0,'0'-17'31,"0"-1"-16,35-35 1,-17 18 0,17 17-1,-17-17 1,17 35-1,-35-18 1,35 18-16,1 0 16,-1 18-1,-17-18-15,-1 35 16,18-35-16,18 0 0,-17 18 15,-1-18-15,0 0 16,0 0-16,-17 0 16,0 35-16,17-35 15,-35 36-15,18-19 16,-18 36-16,35-18 15,-35 1 1,0-19-16,0 1 16,18 17-16,-18 0 15,0 1-15,0-1 16,0 53-1,-36-53-15,36-17 0,-17 17 16,17-17-16,-53-18 16,53 18-16,-36-18 15,19 0 1,-18 35-16,-1-35 0,-17 0 15,0 0-15,18 0 16,-18 0-16,18 0 16,0 0-16,17 0 15,-17-18 1,35-17-16,-36 17 15,36-17-15,0-18 16,0 0-16,-17-53 16,17 71-1,0-18 1</inkml:trace>
  <inkml:trace contextRef="#ctx0" brushRef="#br0" timeOffset="40">12541 9349 0,'0'53'63,"0"-18"-63,0 0 15,0 0-15,0-17 16,0 17-16,0-17 16</inkml:trace>
  <inkml:trace contextRef="#ctx0" brushRef="#br0" timeOffset="41">12718 9278 0,'0'18'31,"0"-18"-15,0 53-16,0-36 15,-18 1 1,18 17-16,0 0 15,-35-17 1,35 17 31,0-35-32,53 0 17,-18 0-17,0 0 1,-17 0-1,17 0 1,-17 0 0,-1 0-1</inkml:trace>
  <inkml:trace contextRef="#ctx0" brushRef="#br0" timeOffset="42">12806 9331 0,'-35'18'32,"35"17"-17,0 0-15,0 0 16,0 1-16,-18 17 15,18-36-15,0 19 16,0-19 0,-18-17 46</inkml:trace>
  <inkml:trace contextRef="#ctx0" brushRef="#br0" timeOffset="43">13035 9419 0,'-35'0'94,"35"18"-79,-18-18 17,36 0 92,35 0-108,-36 17-16,19-17 0,-19 0 16,1 0-16,17 0 15,-17 0-15,0 0 16,34 0-1,-34 0-15,17 0 16,1 0 15</inkml:trace>
  <inkml:trace contextRef="#ctx0" brushRef="#br0" timeOffset="44">13300 9313 0,'0'0'31,"0"0"-15,35 36 15,-17-36-16,-18 17 1,17-17-16,19 36 16,16-19-1,-34-17 1,-18 18-16,18-18 15,-18 35 1,0-17 15,-18 17-15,-17 18-1,-18-35 1,35-18 15,18 0 32</inkml:trace>
  <inkml:trace contextRef="#ctx0" brushRef="#br0" timeOffset="45">13600 9313 0,'0'-17'31,"0"-19"0,17 19 0,1-18-15,17 35 15,-35-36-31,18 19 16,-1 17-1,-17-36 1,36 36-16,-19-17 15,1 17 1,-18-18-16,35 18 16,1-35-1,-19 35 1,18 0 15,1 0-15,-1 0-1,-35 0-15,35 0 16,1 35-1,-1-35-15,-35 35 16,17-35 0,-17 18-16,18-18 0,-18 35 15,35-35-15,-35 18 16,18-18-16,-18 18 15,18-18 1,-18 35-16,35-35 0,-35 17 16,18 1-1,-18 17 1,0-17-1,17-18-15,-17 35 16,0 1 0,0-19-1,0 18 1,0-17-1,0 17 1,0-17 0,0 0 15,0-18-31,0 35 15,-17-17 1,17-1 0,-36-17-16,36 35 15,-17-17 1,17 0-1,-18-18-15,18 35 0,-35-35 32,35 18-32,-18-18 0,18 17 0,-18-17 15,-17 36 1,18-36-1,-19 17 1,19-17 0,-19 0-1,36 35-15,-35-35 16,0 0-1,-18 0 1,35 0 0,1 0-1,-19 0 1,19 0-16,-1 0 31,18-17-15,-35 17-16,17 0 15,18-18 1,-18 18-1,18-17 1,-35-36 0,35 35-1,0 0-15,0-17 16,0 17-16,0-17 15,0 0-15,-17 0 0,17 17 16,0-17 0,0-1-1,0-16 1,35 16-1,-35 19 1,17 17-16,-17-36 31</inkml:trace>
  <inkml:trace contextRef="#ctx0" brushRef="#br0" timeOffset="46">13847 9437 0,'0'17'31,"0"1"-15,0 17-16,0-17 0,0 0 15,0 17-15,0-17 16,17-18 15</inkml:trace>
  <inkml:trace contextRef="#ctx0" brushRef="#br0" timeOffset="47">13988 9296 0,'0'17'15,"0"1"1,0 0-16,0 17 15,0-17-15,0-1 16,35 18 15,-17-35-15,-18 18-1,35-18-15,-35 18 16,17 17 0,-17-17 15,0 17-16,0-17 17,-17-18-17,17 17 1,-35-17-16,-1 0 15,19 0 1,-1 0-16</inkml:trace>
  <inkml:trace contextRef="#ctx0" brushRef="#br0" timeOffset="48">13988 9349 0,'17'0'31,"-17"-36"-31,36 36 16,-19 0-1,18 0 1,-17 0 0,35 0-1,-35 0 1,-1 0 15</inkml:trace>
  <inkml:trace contextRef="#ctx0" brushRef="#br0" timeOffset="49">14358 9490 0,'-35'0'16,"52"0"109,1 0-125,17 0 15,1 0 1,17 0 0,-18 0-1,0 0 1,-17 0-1,17 0-15,0 0 16,-17 0 0,-18-18 15,18 18-16</inkml:trace>
  <inkml:trace contextRef="#ctx0" brushRef="#br0" timeOffset="50">14587 9331 0,'18'0'109,"0"0"-109,-18 0 16,35 0-16,18 35 16,-18-17-1,-17-18 1,-18 35-1,35-35 1,-35 35 31,-18-35-32,18 53-15,-35-17 16,35-19-16,-35 1 16,0 17-1,17-35 16</inkml:trace>
  <inkml:trace contextRef="#ctx0" brushRef="#br0" timeOffset="51">15028 9349 0,'0'-18'15,"0"-17"17,0 35-17,0-18 1,0 0-1,18 18-15,-18-35 16,35 35 0,-35-17-1,18 17 1,-18-18-16,18 18 15,17 0 1,-18 0 0,1 0-1,17 0 1,1 0-1,-19 0-15,19 0 0,-19 0 16,36 35 0,-35-35-16,17 18 15,0-18 1,-35 17-1,18-17-15,-18 36 16,18-36 0,-18 17-16,35 19 15,-35-1 1,0 0-1,0 0 1,0 1 0,0-1-1,0 18 1,0-18-1,0-17 1,-18 17 0,18 18-1,-17-53-15,17 35 16,-36-35-16,36 18 15,-17-18-15,17 18 16,-18-18-16,-17 35 16,-18-35-1,18 35 1,17-35-1,-17 0-15,17 0 0,-17 0 16,17 0 0,-17 0-16,17 0 15,1 0-15,-19 0 16,-17 0-1,53-35-15,-17 35 16,17-18 0,-18 18-16,18-53 0,-35 18 15,35-18-15,0 18 16,-18 0-16,18-1 15,0 1-15,0 0 16,0 17-16,0 0 16,0-17 46</inkml:trace>
  <inkml:trace contextRef="#ctx0" brushRef="#br0" timeOffset="52">15134 9437 0,'0'17'62,"0"36"-62,0 0 0,0 0 16,0-18-16,0 1 16,0-1-1,0-53 48</inkml:trace>
  <inkml:trace contextRef="#ctx0" brushRef="#br0" timeOffset="53">15258 9349 0,'0'0'47,"0"35"-47,0 0 16,-18 0-16,18 18 15,0 0-15,0-17 16,0-1-16,0-18 15,0 1-15,0-18 0,0 35 16,35-35-16,-17 0 16,0 0-1,-18-17 1,35 17-1,-35-36-15,0 1 16,0 0 0,0 17 15,-18 18 0,1 0-15,-1 0-1</inkml:trace>
  <inkml:trace contextRef="#ctx0" brushRef="#br0" timeOffset="54">15575 9543 0,'0'35'109,"0"-35"-93,35 0-1,1 0-15,-19 0 16,1-18-16,17 18 0,-17 0 15,35 0 1,-18-17 0,-17 17-1</inkml:trace>
  <inkml:trace contextRef="#ctx0" brushRef="#br0" timeOffset="55">15752 9437 0,'17'0'47,"18"0"-31,1 0-1,-19 17 1,19-17-16,-1 18 15,-17-18 1,-18 18 0,17-18 15,-17 35-16,0-17 17,-17 17-17,-54 35 1,53-34-16,1-36 15,17 35-15,-36-35 0</inkml:trace>
  <inkml:trace contextRef="#ctx0" brushRef="#br0" timeOffset="56">16140 9419 0,'-18'0'16,"18"-35"-1,0 17 1,0 1-16,0-19 16,18 19-16,-18-19 15,70-16 1,-52 34-16,17 0 15,-17 18-15,35-53 16,-18 53-16,0 0 16,18 0-16,-18 0 15,1 0-15,-1 18 16,-17-18-16,17 35 15,-18-35-15,19 53 16,-19-18-16,-17-17 16,36 0-16,-36 17 15,0-17-15,0 17 16,0 0-16,0-17 0,0-1 15,0 19-15,0-1 16,0-17 0,-18-18-16,18 53 15,-35-53-15,-1 35 16,19-35-16,-1 35 15,-70 0 1,35-35-16,0 18 16,0-18-16,18 0 15,17 0-15,1 0 16,-19 0-16,36-18 15,-35-17-15,35 0 0,-35-18 16,35 0-16,0 0 16,0 18-16,0 17 15,0-17 1</inkml:trace>
  <inkml:trace contextRef="#ctx0" brushRef="#br0" timeOffset="57">16387 9384 0,'0'0'15,"0"53"1,0-18-1,0-17 1,0-1-16,0 19 16,0-36-16,0 53 15,0-36 1</inkml:trace>
  <inkml:trace contextRef="#ctx0" brushRef="#br0" timeOffset="58">16422 9260 0,'17'0'47,"19"-17"-32,-19 17-15,36 0 16,-17 0 0,-19 0-1,1 0 16,-18 0 32,0 35-48,0-17 1,-35 35 0,35-18-1,-18 18 1,18 0-16,-35-18 0,35 0 15,0-17-15,-18-18 16,18 53-16</inkml:trace>
  <inkml:trace contextRef="#ctx0" brushRef="#br0" timeOffset="59">13899 2593 0,'0'-18'16,"0"-17"0,-35 35-16,-4039-18 15,8131 18 1,-4075 0-16,-35 0 15,53 71 1,-18-18-16,18 0 16,0 0-1,0 0-15,0 0 0,0-18 16,53-18-16,-53 1 15,36-18-15,16 0 16,-34 0 0,17 0-16,-17 0 0,0-35 15,-18 0-15,53-1 16,-53-17-16,0 18 15,0-36 1,0 89 15,17 35-15,-17-35-16,0-1 15,35-17-15,-35 36 16,18-36-16,0 0 16,-18-36-1,35 19-15,-35-1 0,0-17 31,0 17-31,0 0 0,-18 18 0,1-35 16,17 35 46</inkml:trace>
  <inkml:trace contextRef="#ctx0" brushRef="#br0" timeOffset="60">14199 2575 0,'36'0'15,"-36"18"17,0 0-32,0 17 15,0 0-15,0 0 16,0-17-16,0 0 15,0-18 32,0-18-47,17-17 16,-17 17-16,36 0 15,-1-17 1,-18 35 0,-17 18-1,36-18-15,-36 35 0,0 0 31,17 1-31,-17-19 16</inkml:trace>
  <inkml:trace contextRef="#ctx0" brushRef="#br0" timeOffset="61">14429 2575 0,'0'0'15,"17"0"-15,19-17 16,-19 17-16,1 0 15,17-36-15,-17 36 16,17 0-16,-17 0 16,-18-17-16,35 17 15</inkml:trace>
  <inkml:trace contextRef="#ctx0" brushRef="#br0" timeOffset="62">14570 2469 0,'0'0'16,"0"53"0,0-17-1,0-1 1,0 18-16,0 0 0,0-36 15</inkml:trace>
  <inkml:trace contextRef="#ctx0" brushRef="#br0" timeOffset="63">14693 2522 0,'18'0'0,"-18"18"0,0 17 15,0 1-15,0 16 16,0-16-16,0-1 15,0-17 1,17-18 0,-17-36-1,0 1-15,53-18 16,-53 18-16,36 17 15</inkml:trace>
  <inkml:trace contextRef="#ctx0" brushRef="#br0" timeOffset="64">14852 2540 0,'35'18'16,"-35"-1"-1,0 1-15,0 17 0,0-17 31,18-18-31,17 0 16,-35 0-16,53-35 16,-53 17-16,18-17 15,-18-1 1,0 19-1,-18 17-15,0 0 16,-17 0-16,17 0 16,1 0-1,17-36-15</inkml:trace>
  <inkml:trace contextRef="#ctx0" brushRef="#br0" timeOffset="65">15028 2328 0,'18'0'0,"-18"18"15,0 17-15,0 18 16,35 18 0,-17-54-16,-18 19 15,53-19-15,-53 19 16,17-36-16,-17 17 15,36-17-15,-1 0 16,-17 18-16,-1-18 16,36 0-16,-18-35 15</inkml:trace>
  <inkml:trace contextRef="#ctx0" brushRef="#br0" timeOffset="66">15646 2205 0,'0'0'32,"0"53"-17,0 0-15,0 17 16,0 1-1,0 17-15,17-17 0,-17-1 16,0 1-16,0-18 16,0 0-16,0-18 15,0-18 1,36-17-16,-36 18 0,-18-36 31</inkml:trace>
  <inkml:trace contextRef="#ctx0" brushRef="#br0" timeOffset="67">15558 2593 0,'0'-18'0,"17"-17"16,18 35-1,-17-18 1,17 18-16,-17 0 16,0 0-16,17-35 15</inkml:trace>
  <inkml:trace contextRef="#ctx0" brushRef="#br0" timeOffset="68">15787 2346 0,'0'18'31,"0"17"-31,0 18 16,0 0-16,0 0 16,0 0-16,0-18 15,17-35-15,-17 35 16,18-35-1,-18-18 1,0-17 0,35 18-16,-35-19 0,18 36 15,0 0 16,-18 18-31,35-18 32,-17 0-17,17-35 1,-35 17-16,0-17 15,-35 35 17,17 0-17</inkml:trace>
  <inkml:trace contextRef="#ctx0" brushRef="#br0" timeOffset="69">15963 2505 0,'18'0'16,"-18"0"-16,35 53 15,-35-36 1,18-17 15,-1-17-15,-17-19-1,36 36-15,-36-17 16,17 17-16,-17 0 15,18 0 1,-18 35-16,35-35 16,-17-18 30,-18 1-46,0-1 16</inkml:trace>
  <inkml:trace contextRef="#ctx0" brushRef="#br0" timeOffset="70">16616 2328 0,'0'0'16,"-35"18"15,35 35-16,0-18-15,0-17 16,0 17 0,35 0-1,-18-35 1,1-35-1,-18-18 1,0 36 0,0-1-16,0-17 15,0 17 1,0 36 15,0 17-15,0 18-16,0-18 15,0 0-15,0 18 0,35 0 16,-35 0-16,0 18 15,0-18-15,0-18 16,0-17 0,0-1-16,0 18 15,0-35 16,-35 0-15,0 0-16,17-17 16,-17-1-1,35-17 1,18 0-16,-1-1 15,18 1-15,1-36 16,17 19-16,-18-1 16,-17 35-16,17-17 0</inkml:trace>
  <inkml:trace contextRef="#ctx0" brushRef="#br0" timeOffset="71">16775 2293 0,'0'18'15,"0"35"-15,0-18 16,0 0-16,0 0 15,0-17-15,0 0 16,0-18 46,0 0-46,0-36 0,0 19-16,17 17 15,19-71-15,-19 71 16,36-17-16</inkml:trace>
  <inkml:trace contextRef="#ctx0" brushRef="#br0" timeOffset="72">16969 2328 0,'0'-35'15,"0"35"16,-18 18-15,18-1 0,-35 19-16,35-1 15,0-17 1,0-1-16,0 18 15,0-35-15,35 0 16,-17 0 0,-18-35-1,17 18-15,-17-19 0,0 1 16,36 17-16,-36 1 15,0 17 17,0 17-17,0 19-15,0-19 16,17 1-1,18-18 1</inkml:trace>
  <inkml:trace contextRef="#ctx0" brushRef="#br0" timeOffset="73">17127 2275 0,'0'18'16,"0"17"-16,0 1 15,0 17-15,0-1 16,0 1-1,0 0-15,0 0 0,0-18 16,0 18-16,0-35 16</inkml:trace>
  <inkml:trace contextRef="#ctx0" brushRef="#br0" timeOffset="74">17110 2381 0,'0'-17'15,"17"17"-15,1 0 16,17 0-1,-17 0 1,-18 17 0,0 1-16,0 0 15,0 17-15,0-18 16,0 1-16,-18 17 0,1-17 31</inkml:trace>
  <inkml:trace contextRef="#ctx0" brushRef="#br0" timeOffset="75">17233 2134 0,'35'0'15,"-17"0"1,-18 0-16,0 53 15,35-35 1,-35 17-16,0-17 16,0 17-1,0 0-15,0-17 0,0 0 16,0-1-1,0-17 32,0-17-47,0-1 16,36-17-16,-19-1 15,19 36 17,-19 18-17,-17 0 1,0 17-16,0-17 15,0-1 1,0 19-16,0-19 0,0 1 16</inkml:trace>
  <inkml:trace contextRef="#ctx0" brushRef="#br0" timeOffset="76">15663 3351 0,'0'0'15,"36"-17"1,-1 17-1,-17 0-15,17 0 16,18-36-16,70-16 16,-88 52-16,1-18 15,-19 18-15,1 0 16</inkml:trace>
  <inkml:trace contextRef="#ctx0" brushRef="#br0" timeOffset="77">15734 3510 0,'18'0'47,"17"0"-31,18-18-16,53 1 31,-71-18-31,-18 35 0,19-18 15,-19 18 1,1-35-16,17 35 16</inkml:trace>
  <inkml:trace contextRef="#ctx0" brushRef="#br0" timeOffset="78">15734 3228 0,'18'0'171,"52"53"-155,-52-36-1,35 19-15,17 17 16,-35-36 0,1 19-16,-19-19 15,19 18-15,-1 1 16,0-1-1,-17-35 17</inkml:trace>
  <inkml:trace contextRef="#ctx0" brushRef="#br0" timeOffset="79">16828 3157 0,'-18'0'15,"18"0"-15,0 36 16,0 17-16,0 52 15,0-16-15,0-19 16,-35 1-16,35-36 16,0-17-16,0-1 31,0-17-31,53-35 31</inkml:trace>
  <inkml:trace contextRef="#ctx0" brushRef="#br0" timeOffset="80">16898 3387 0,'0'70'15,"0"-52"-15,0-1 16,0 1-16,35-18 15,-35 35-15,36-35 16,17 0 0,-53-17-16,52-19 15,-52 19-15,18-18 0,-18 17 16,0 0-16,0-17 15,-18 0 1,1 35-16,-54 35 16,71-17-1,-17-1-15,17 19 16</inkml:trace>
  <inkml:trace contextRef="#ctx0" brushRef="#br0" timeOffset="81">17145 3387 0,'0'17'16,"0"19"-16,0-19 16,35-17-16,-35 35 0,18-35 15,17 0 1,0 0-1,-35-17-15,36-1 16,-36-17-16,0 17 16,-18-35-1,0 53-15,-17-17 16,18 17-1,17 17 1</inkml:trace>
  <inkml:trace contextRef="#ctx0" brushRef="#br0" timeOffset="82">17515 3193 0,'-17'0'47,"-1"17"-47,-17 36 16,17 0-16,-17 35 15,0 0-15,-1 1 16,1 52-1,17-106-15,18-70 32</inkml:trace>
  <inkml:trace contextRef="#ctx0" brushRef="#br0" timeOffset="83">17268 3210 0,'0'18'0,"0"17"16,0 0-16,0-17 15,0 0 1,0-18-16,18 0 16,17-18-1,-35 0 1,0-34-1,0 16 1,-17 36 0,-19 36-1,36-19 1</inkml:trace>
  <inkml:trace contextRef="#ctx0" brushRef="#br0" timeOffset="84">17498 3404 0,'0'36'31,"17"-36"-31,-17 35 16,36-35-16,-19 17 15,19-17 1,-36 0 0,17-35-1,-17 18-15,0-1 0,0-17 16,0 35 15,-53 0-15,53 17-16,-35-17 15,35 18-15</inkml:trace>
  <inkml:trace contextRef="#ctx0" brushRef="#br0" timeOffset="85">18098 3210 0,'-36'0'0,"19"0"16,-1 0-1,18 18 1,-35 0 0,35 52-1,0-35-15,0-17 0,17 0 16,1-18-1,35-18 1</inkml:trace>
  <inkml:trace contextRef="#ctx0" brushRef="#br0" timeOffset="86">18186 3193 0,'0'0'0,"0"17"16,0 19-16,0-19 15,0 1-15,35 17 16,-17-35-1,17-18 1,-35-17-16,18 0 16,-18 0-16,0 17 15,0 0-15,0-17 16,0 35-1,-36 0-15,-17 35 16,53-17 0,0 0-16,0 17 15</inkml:trace>
  <inkml:trace contextRef="#ctx0" brushRef="#br0" timeOffset="87">18415 3122 0,'0'-18'0,"0"1"15,0 17 17,0 17-17,-35 19-15,35-1 16,0-17-16,0 17 15,0-17-15,17-18 32,19 0-17,-36-36 1,35 1-16,-35-18 0,35-17 31,-35 34-31,0 1 0,0-18 16,0 35-16,0 1 15,0-18 1,-17-1-1,17 36 32,0 36-47,0-1 16,0 0-16,0 18 15,0 0-15,0-18 16,0 0-16,0-17 16,0-18-16,0 18 15,35-18-15,0 0 16,-17 0-16,-18 0 15,35 0-15,0-18 16,1-17 0,-1 17-1,-35-17 1,0 17-1,0 1 1,-18 17 31,1 0-32,17 35 1,-36 0-16,36 18 16,0-35-16,0 17 15,36 18 1,-1-35 0,-18-18-1,19 0-15,-19 0 16,1 0-16,17 0 15</inkml:trace>
  <inkml:trace contextRef="#ctx0" brushRef="#br0" timeOffset="88">18045 2011 0,'-18'0'0,"0"0"31,1 0-15,17 35-1,-36 18-15,36 0 16,-53 35-16,53-17 16,0-1-16,0-17 15,0 0-15,0-18 0,18-17 16,35 17-1,-35-35 1,35 0-16</inkml:trace>
  <inkml:trace contextRef="#ctx0" brushRef="#br0" timeOffset="89">18309 2222 0,'0'-17'16,"-17"17"-1,17-35 1,-36 35-16,1 52 31,35 19-31,-35 17 16,35-35-16,0-18 15,0-17-15,0 17 16,0-35-16,35 0 16,0 0-1,-35-17 1,36-19-1,-36 19-15,35-18 0,-35 17 0,0-17 16,17 52 15,-17 1-15,0 17-16,36-17 0,17 17 15,-18-35 1,-35-18 0,35 1-16,-35-18 15,35 17-15,-35 0 16,0-17-16,0 17 15,0 1-15,-17 17 16,17-36-16,-18 36 16,18 18 30,0 0-14,0 17-17,0-17 1,0-1-1,35-17 48,-35 0-63,36 0 15,-1-35-15,-17 35 0,-1-53 16,36 53 0,-35 0-1,-18 18 1,0-1-16,0 1 15,0 17-15,0-17 16,0 0 0,17-36 30</inkml:trace>
  <inkml:trace contextRef="#ctx0" brushRef="#br0" timeOffset="90">18732 2187 0,'0'0'16,"36"-35"-16,-19 35 15,36-18-15,-35 18 16,17 0-16,1-35 16,-1 35-16,-18 0 15</inkml:trace>
  <inkml:trace contextRef="#ctx0" brushRef="#br0" timeOffset="91">18891 2064 0,'0'35'32,"0"0"-17,0 18 1,0 0-16,0 0 0,0 0 15,0 0-15,0-18 16,0 0-16</inkml:trace>
  <inkml:trace contextRef="#ctx0" brushRef="#br0" timeOffset="92">18979 2222 0,'18'0'31,"-18"0"-15,0 18-16,0 35 16,0-18-16,0-17 15,0 0-15,35-36 47,-35-17-31,36-18-16,-36 17 15,35 19-15,0-18 16,-17 70 15,-18-18-31,0 19 16,0-1-16,0 0 15,0-17 1,35-18-16,-17-18 15,-18 1 1,35-19-16,-35 1 0,35-18 16,-35 36-1,0-1-15,-17 18 16,-19 0-16,19 0 15,-1 0-15,18 0 16,-35 0-16,35 18 16</inkml:trace>
  <inkml:trace contextRef="#ctx0" brushRef="#br0" timeOffset="93">19315 2011 0,'35'0'31,"-35"0"-15,0 35-16,0 18 15,0 0-15,0 0 16,0 0-16,18-18 15,-18-17-15,35 17 16,-18-35 0,36-35-1,-17-1 1,-1 1-16,0-18 15,18 18-15</inkml:trace>
  <inkml:trace contextRef="#ctx0" brushRef="#br0" timeOffset="94">19808 1852 0,'36'0'31,"-36"0"-31,35 35 16,-35-17-16,35 17 15,-35 1-15,0 16 0,0 37 16,0-19 0,-17 1-16,-19-1 0,-17-17 15,1 18-15,-19-1 16</inkml:trace>
  <inkml:trace contextRef="#ctx0" brushRef="#br0" timeOffset="95">12682 9860 0,'0'0'78,"0"0"109,-17 35-171,17-17 0,0 17 15,0-17-16,0 0 1,0 17 0,0-17-1,0-1 1,0 1-1,0 17 1,0-17 0,0-1-1,0 19 1,0-19-1,0 1 1,0 17 0,0-17-1,0-1 1,0 19-1,0 17 1,0-18 0,0 0-1,0-17 1,0 17-1,0-17 17,0 17-1,0-17-16,-36-18 1,36-36 109</inkml:trace>
  <inkml:trace contextRef="#ctx0" brushRef="#br0" timeOffset="96">12435 10425 0,'18'0'94,"53"35"-79,-54-17-15,19 17 16,-36-18-16,35-17 15,-35 36-15,35-36 16,-35 35-16,18-35 16,-1 18-1,-17-1-15,36 19 16,-19-19 15,19-17-15,-19-17-1,-17-19-15,35 19 16,-35-1-16,0-17 15,18 17-15,-18 0 16,18 18 0</inkml:trace>
  <inkml:trace contextRef="#ctx0" brushRef="#br0" timeOffset="97">12365 10954 0,'0'-18'31,"0"-17"-16,0 0 1,35-18 0,0 35-16,1-17 15,-1 35-15,0-18 16,1 18-16,-19 0 15,1 0-15,17 0 16,-17 0-16,-1 0 16,19 0-16,-19 0 15,1 0-15,17 35 16,-17-35-16,17 18 15,-17-18 1,-1 35-16,19-35 0,-36 18 16,35-18-16,-35 35 15,18-35-15,-18 35 0,17-35 16,-17 36-1,36-36-15,-36 35 0,0-17 16,17-1-16,-17 19 16,0-19-16,0 18 15,0 1 1,0 17-1,0-18 1,0 0 0,0-17-1,-53-18 1,53 53-16,-35-53 15,35 35-15,-53-35 16,35 35-16,-17-35 0,0 36 16,0-36-1,-1 0-15,-17 35 0,18-35 16,0 0-16,-18 0 15,0-35-15,18 35 16,17-36 0,-17-17-16,35 36 15,-18-36 1,18 35-16,0-17 15,0 17 1,0-35-16,0 18 16,0 0-16,0 0 0,0-18 15,0 35-15</inkml:trace>
  <inkml:trace contextRef="#ctx0" brushRef="#br0" timeOffset="98">12594 11042 0,'0'35'15,"0"-17"-15,0-1 16,0 19-16,0-1 15,0-17-15,0-1 16,0 19 0</inkml:trace>
  <inkml:trace contextRef="#ctx0" brushRef="#br0" timeOffset="99">12718 11077 0,'-36'0'16,"36"0"0,0-17-1,0-19 1,0 1-1,36 0 1,-19-1 0,19 36-16,-36-17 15,35 17-15,-18 0 16,-17 0-1,36 35 1,-36 0 0,0-17-1,0 17 1,-18-35-1,0 18 1,-17-18 15,35 18 0,0 17-15,0 0 0,0 0-1,0 1 1,0-19-16,0 36 15,0-17 1,0-19 0,18-17-1</inkml:trace>
  <inkml:trace contextRef="#ctx0" brushRef="#br0" timeOffset="100">13035 11254 0,'0'0'203,"18"0"-188,17 0 16,-17 0-15,-1 0 0,1 0-1,17 0 1,-17 0-1,0 0 1,17 0 0,-35 0-16,35 0 15,0 0 1,-17 0-1,17 0 1,-17 0 0,0 0-1</inkml:trace>
  <inkml:trace contextRef="#ctx0" brushRef="#br0" timeOffset="101">13388 11112 0,'0'0'109,"35"36"-93,36-1 0,-36-17-1,0 17 1,1-35-1,-36 18 1,17-18 0,-17 0 30,0 17-30,-35-17-16,35 36 0,-35-36 16,35 17-16,-36-17 15,36 18-15,-35-18 16,0 35-1,17-35 17</inkml:trace>
  <inkml:trace contextRef="#ctx0" brushRef="#br0" timeOffset="102">13794 11060 0,'-18'0'15,"18"-18"110,0-17-78,0 17-16,0 18-31,0-18 31,35 18-15,-35-17-1,18 17 1,-18-36-16,18 36 16,-18-17-1,52 17-15,-16-35 16,-1 35-1,0-18 1,1 18 0,-1 0-16,0 0 15,-17 0 1,35 0-1,-36 0 1,19 0 0,-1 35-1,0-17 1,-17 35-1,-18 0 1,35-36-16,-35 1 16,0 17-16,35 18 15,-35 0 1,0-35-16,0 52 15,0-52 1,0 0-16,0-1 16,-17 18-16,17-17 31,-18 17-31,-17 18 15,0-35 1,-1-18-16,19 35 16,-36-17-1,17-18 1,19 0-16,-19 0 0,19 0 15,-18 0 1,-1 0-16,-17 0 16,36-53-16,-1 53 0,-17-35 15,35 17 1,-18 18-16,18-53 15,0 18 1,0-18-16,0-18 0</inkml:trace>
  <inkml:trace contextRef="#ctx0" brushRef="#br0" timeOffset="103">13935 11112 0,'35'0'0,"-35"-17"16,18 17-1,-1 0 1,36 0-1,-35 35 1,-18 0 0,0-17-16,0 0 15,0 17-15,0-17 16,0-1-16,-53-17 15,53 53-15,-35-53 16,17 18 0,18-18 30,53 0-30,-18 0 0,-17 0-16,-18-35 15,35 35 1</inkml:trace>
  <inkml:trace contextRef="#ctx0" brushRef="#br0" timeOffset="104">14164 11236 0,'0'18'32,"18"-18"-32,-18 35 15,17-35-15,19 18 16,-19-18-1,19 0 1,-19-53 0,-17 35-1,0 0-15,35-17 16,-35 17-16,0 1 15,0-19 1,-17 19 0,-1 17-16,1 0 15,-19 0 1,19 0 15,17 35-15</inkml:trace>
  <inkml:trace contextRef="#ctx0" brushRef="#br0" timeOffset="105">14534 11307 0,'-17'0'62,"17"0"172,17 0-187,19 0-31,-1 0-1,0 0 1,1 0 0,-1 0-1,0 0-15,-17 0 16,-1 0-16,19 0 15,-19 0-15,36 0 16,-53-18 0,35 18-16,-17 0 15</inkml:trace>
  <inkml:trace contextRef="#ctx0" brushRef="#br0" timeOffset="106">14852 11130 0,'0'0'93,"35"0"-77,-35 0-16,35 0 0,-35 35 15,36-35 1,-36 18-16,17-18 0,-17 18 16,0 17 30,0-17-30,-35 35 0,17-18-1,18-18-15,-35 19 16,0-19-1,17 1 1,18-18 31</inkml:trace>
  <inkml:trace contextRef="#ctx0" brushRef="#br0" timeOffset="107">15258 11060 0,'0'-18'16,"0"-17"-16,0 17 16,53-17-16,-36 17 15,18-17-15,-17 17 16,17 18-16,18-35 15,-17 35-15,-1 0 16,0 0-16,0 18 16,18-18-1,-17 35-15,-19 0 0,19-17 16,-19 17-16,-17 18 0,53-18 15,-53 0 1,0 54 0,0-36-16,0 0 0,0-18 15,0-18-15,0 19 16,-35 17-16,17-18 15,-35 18 1,36-36-16,-19-17 16,1 53-16,0-53 15,0 0-15,-18 0 16,35 0-16,-17-35 15,17 0-15,-17-18 16,17-18-16,-17 1 16,35 17-16,0 18 0,0 17 15,0-17 1</inkml:trace>
  <inkml:trace contextRef="#ctx0" brushRef="#br0" timeOffset="108">15416 11112 0,'36'-35'16,"-19"35"15,1 0-15,17 0-1,-35 18-15,0-1 16,0 19 0,0-1-1,0 0-15,-35 18 16,0-17-1,17-36 1,18 17-16,-35-17 16,52 0 30,1 0-46,0 0 16,17 0-16,-17 0 16,-18-35-16,35 35 15,0 0 1,-17 0-1</inkml:trace>
  <inkml:trace contextRef="#ctx0" brushRef="#br0" timeOffset="109">15610 11095 0,'0'17'31,"0"1"-31,0 17 15,0 1-15,36-1 16,-36 0-16,0 18 16,0 0-16,0 0 15,-18-35 1</inkml:trace>
  <inkml:trace contextRef="#ctx0" brushRef="#br0" timeOffset="110">16016 11359 0,'0'-17'16,"18"17"327,17 0-328,18 0 1,-35 0-16,-1 0 16,18 0-16,-17 0 15,0 0-15,-1 0 0,19 0 16,17 0-1,-18 0 1,-17 0 0,-18 0 62</inkml:trace>
  <inkml:trace contextRef="#ctx0" brushRef="#br0" timeOffset="111">16316 11201 0,'0'0'78,"0"0"-62,35 0-16,18 17 15,-35-17 1,-18 36-1,17-36-15,-17 17 63,0 1-63,0 17 0,-35-17 15,35 17 1,-53-17-16,53-1 0,-17-17 16,17 36-1,-36-36-15,36 17 16</inkml:trace>
  <inkml:trace contextRef="#ctx0" brushRef="#br0" timeOffset="112">16722 11165 0,'0'-17'15,"0"-1"17,0-17-17,0 0 1,0 17-16,35 18 15,-35-53-15,35 53 16,-35-18-16,53 18 0,-35-17 16,17 17-1,-17 0-15,-1 0 0,36 0 16,0 17-1,-18-17-15,-17 18 16,0-18-16,-18 53 16,53-53-16,-53 35 15,35-17-15,-35 17 16,18-17-16,-18-1 15,0 19-15,35-19 16,-35 1-16,0 17 16,0-17-16,0 0 15,0 17-15,0 0 16,0-17-16,0 17 15,-18-35-15,18 18 16,-17-18-16,17 17 16,-36-17-16,1 36 15,17-36-15,1 52 16,-19-52-16,19 18 15,-1-18-15,-35 35 16,18-35 0,0 0-16,-1 0 0,-16 0 15,-1 0-15,17-35 16,1 35-16,-18-53 15,35 36-15,18-19 16,-35 1-16,35 0 0,0-1 16,18-16-1,-18 16-15,35 1 0,-35 0 16,35-1-16</inkml:trace>
  <inkml:trace contextRef="#ctx0" brushRef="#br0" timeOffset="113">16775 11271 0,'0'0'16,"0"-35"-16,35 35 15,0 0 1,-17 0-1,-18 18 1,0-1-16,0 19 31,0-19-31,0 18 0,0-17 16,-53-18-16,0 35 15,53 1 1,-18-36-16,18 0 47,36 0-32,-19 0-15,19 0 16,-19 0-16,1-18 16,35 18-1,-53-18-15,17 18 16</inkml:trace>
  <inkml:trace contextRef="#ctx0" brushRef="#br0" timeOffset="114">16933 11183 0,'18'0'16,"17"0"-1,-17 0 1,0 0 0,17 0-1,-35 35 1,0 18-1,0-35-15,0 0 16,0 17-16,-18 0 16,18 0-1,-17-35 1,17 18-16,-36-18 15,54 0 48,0 0-48,17 0 1,-18 0 0,1 0-1,0 0 1</inkml:trace>
  <inkml:trace contextRef="#ctx0" brushRef="#br0" timeOffset="115">16916 11712 0,'0'0'421,"0"36"-374,0-19-16,0 1-31,17 17 31,-17-17-15,0-1-1,0 19 1,0-19 0,0 1-1,0 0 16,0 17-15,0-18 0,0 19-1,0-1 1,0-17-1,0-1 1,36 19 0,-36-1-1,0 0 1,0-17-1,0 17 1,0-17 0,0-1-1,0 19 1,0-19-1,0 18 1,17-35-16,-17 18 16,0 17-1,0-17 1,0 0-1,0 17 17,0-17 46,0-18 0,0-53-63</inkml:trace>
  <inkml:trace contextRef="#ctx0" brushRef="#br0" timeOffset="116">17339 11324 0,'0'18'172,"0"-18"-157,35 0 1,18 0 0,-35 0-1,-1 0-15,36 0 16,-17 0-16,-1 0 0,0 0 15,18 0 1,-18-35-16,-17 35 0,0 0 16,17 0-16,-17 0 15,-1 0 1,19 0-1,-19-18 1,18 18 15,1 0-15,-19 0 15,-17-18 0,18 18-15</inkml:trace>
  <inkml:trace contextRef="#ctx0" brushRef="#br0" timeOffset="117">17851 11130 0,'17'0'94,"1"0"-79,-18 0-15,35 0 16,0 18 0,18 17-1,-17-35 1,-36 18-16,17-18 15,-17 35 48,0-35-48,-35 35-15,17 1 16,-17-1 0,17 0-1,18-17 1,-35-18-16,35 35 15,-18-35 1,18 18 31</inkml:trace>
  <inkml:trace contextRef="#ctx0" brushRef="#br0" timeOffset="118">18327 11254 0,'0'-18'15,"0"0"1,0-17 0,0 0-1,0-1 1,0 19-1,17 17 1,-17-35-16,36 35 16,-36-18-16,17 18 15,-17-18-15,18 18 16,-18-35-16,35 35 15,1 0 1,-36-18-16,35 18 0,0 0 31,-17 0-31,17 0 16,-17 0-1,17 18 1,0-18 0,-17 0-1,-18 18 1,17-18-16,19 17 31,-19-17-15,-17 36-1,18-36 1,-18 17-16,35 1 31,-35 17 16,18-35-32,-18 18 63,35-18 47,-35 17-109,0 19 15,18-36-31,-18 17 16,0 1-1,0 17 16,0-17 1,0 0-17,0-1 32,0 18 31,0-35-78,0 18 31,0 0-15,-35-18-1,35 35-15,-18-35 16,18 18 0,-35-1-1,17 19 1,0-19-1,-17 18 1,17-35 0,18 18-1,-35-18-15,0 35 16,17-35-16,18 18 15,-35-18-15,-18 35 16,35-35 0,1 0-16,17 18 15,-35-18-15,-18 0 16,17 0-1,1 0 1,0 0 0,0 0-1,-18 0 1,53-18-1,-18 18-15,18-35 16,-18 0-16,18-18 31,0 35-31,0-17 0,-35 0 16,35-1-1,0 1-15,0 0 0,0-18 16,0 35-16,0-17 16,0 17-16,18-35 15,-18 18 1,17 35-16,-17-18 15,18 18-15,35 0 16,-18 0 0</inkml:trace>
  <inkml:trace contextRef="#ctx0" brushRef="#br0" timeOffset="119">18327 11324 0,'17'0'31,"-17"0"-15,36 0-16,-19 0 16,19 0-1,-36 0 16,0 35 1,0-17-17,0 0 1,0 17-16,-18-35 15,18 18 1,-18-18-16,1 0 16,17 17-1,0-17 79,17 0-79,36 0 1,-17-35 0,-1 35-1,-18 0-15</inkml:trace>
  <inkml:trace contextRef="#ctx0" brushRef="#br0" timeOffset="120">18556 11201 0,'35'-18'31,"1"18"-15,-1 0-1,0 0 1,-35 18 15,18-18-31,-18 35 16,0 0-1,0-35-15,0 36 16,-35-36-16,17 17 16,-17-17-1,17 0 1,18 0 31,53 0-32,-35 0 1,-1 0-1,18 0 1,-17 35 0,0-17-1,17 35 1,-35-18 15,0 1-31,-18-1 16,-17 0-1,17-17 1,-17-18-1,18 35 1</inkml:trace>
  <inkml:trace contextRef="#ctx0" brushRef="#br0" timeOffset="121">18609 11518 0,'18'0'219,"-1"0"-188,1 0-15,17 0 15,-17 0 0,-1 0 16,-17-17-16,36 17-31,-19 0 47,-17-18-32,0 0 32,18 18-47,-18-35 31</inkml:trace>
  <inkml:trace contextRef="#ctx0" brushRef="#br0" timeOffset="122">16775 12471 0,'0'0'733,"35"0"-592,-35 17-126,18-17 1,-18 18-16,17-18 15,-17 18-15,18 17 16,17-17 0,-17 17 15,17-18-16,-17-17 1062,-18 0-1046,17 0-31,-17-35 31,36 35-31,-36-17 16,17-1-1,-17-17 1,35 17 0,-17-17-1,-18 17 1,18 18-16,-18-35 15,35 17 1,-35-17-16,18 35 16,-18-18-1,0 36 219</inkml:trace>
  <inkml:trace contextRef="#ctx0" brushRef="#br0" timeOffset="123">16757 12912 0,'0'-36'94,"0"1"-78,0 17-16,0-17 15,35 18-15,1-19 16,-19 19-1,18-19 1,1 19 0,-19 17-1,19-36-15,-19 36 16,19 0-16,16 0 15,1 0 1,-17 0-16,-1 0 16,0 0-16,-17 18 15,-1-18-15,19 18 16,-19-18-16,-17 35 15,36-35-15,-36 35 16,53-35-16,-53 36 0,17-1 16,-17 18-1,0-18 1,0 0-1,0-17 1,0 17 0,0 18-1,0-35 1,-17-18-1,17 35-15,-18-35 0,18 18 16,-35-18-16,17 35 31,18 0-31,-35-17 0,-18 17 16,18-17-1,-18-18 1,35 35 0,-35-35-16,18 0 15,0 0-15,-1 0 16,1 0-16,-18 0 15,18-18 1,0-17-16,17 35 16,18-53-16,-35 36 15,35-19-15,0 1 16,0 0-16,35-53 15,-17 52-15,17 19 16,-18-19-16</inkml:trace>
  <inkml:trace contextRef="#ctx0" brushRef="#br0" timeOffset="124">16951 12876 0,'18'0'31,"17"0"-16,-17 0 1,17 0-16,0 18 16,-35 17-1,0 1 1,-35 17-1,-18-18 1,18 0-16,17-17 16,36-18 62,35-18-63,-18 18 1,-18 0-16,1-18 15,17 18-15,-17 0 16</inkml:trace>
  <inkml:trace contextRef="#ctx0" brushRef="#br0" timeOffset="125">17163 12806 0,'0'35'47,"-18"36"-32,18-54-15,0 1 16,0 35 0,0-18-1,0-35 32,18 0-31,35 0-1,-18 0 1,-18 0-1,1 0 1</inkml:trace>
  <inkml:trace contextRef="#ctx0" brushRef="#br0" timeOffset="126">17268 12947 0,'0'-18'15,"0"18"17,0 36-17,0-1-15,0-17 16,-35 17-16,35 0 0,0-17 15,0-1 1,0 36-16,0-35 0</inkml:trace>
  <inkml:trace contextRef="#ctx0" brushRef="#br0" timeOffset="127">17145 13335 0,'0'18'63,"0"-1"-63,0 1 15,-18 35-15,18 35 16,0-53 0,0 18-16,0-18 15,-17 18-15,17-35 16,0 0-16,0-1 0,0 36 15,0-17 1,0-1 0</inkml:trace>
  <inkml:trace contextRef="#ctx0" brushRef="#br0" timeOffset="128">16986 13811 0,'0'0'47,"0"36"-32,0-19 1,36 1-16,-36 35 16,17-53-16,-17 17 15,35-17 48,-35-35-63,36 0 15,-19 35-15</inkml:trace>
  <inkml:trace contextRef="#ctx0" brushRef="#br0" timeOffset="129">17127 13970 0,'0'-35'94,"0"35"-78,0-36-16,18 36 15,-18-17 1,35 17-16,-35-18 15,18 18-15</inkml:trace>
  <inkml:trace contextRef="#ctx0" brushRef="#br0" timeOffset="130">16845 14288 0,'0'-18'16,"0"-17"0,0 17-1,0 0 1,18-35-16,17 18 15,36-18 1,-54 53 0,19-35-16,-19 35 15,1 0-15,17-18 16,-17 18-16,-1 0 15,19 0-15,-19 0 16,1 0-16,17 0 16,-17 0-16,-1 0 15,19 0-15,-19 0 16,19 36-16,-1-36 15,-35 17 1,35-17-16,-35 18 16,35-18-1,-35 35-15,0 0 16,0 1-1,0-1 1,0 0 0,0 1-1,0-1 1,-17-35-16,17 35 0,-18-17 15,-17 17 1,17 0 0,-17 1-1,-18-19 1,18 18-1,-18-17 1,0 17 0,35-35-16,-17 18 15,17-18-15,-17 35 16,18-35-16,-1 0 15,-17 0-15,17 0 16,-17 0 0,35-17-16,-36-54 15,36 53 1,0-17-16,0-18 15,0 0-15,0 18 0,18-18 16,-18 36-16,0-1 16</inkml:trace>
  <inkml:trace contextRef="#ctx0" brushRef="#br0" timeOffset="131">17074 14217 0,'0'0'47,"36"0"-32,-36 18 17,0 17-17,0 0-15,-18-17 16,18-1-16,-18-17 15,-17 53 1,35-53 46,35 0-46,1 0-16,-19-17 16,1 17-16,17-36 15,1 1 1</inkml:trace>
  <inkml:trace contextRef="#ctx0" brushRef="#br0" timeOffset="132">17286 14164 0,'-18'0'47,"18"53"-31,0-18-1,0 1 1,0-1-1,0-35-15,0 17 16,18-17-16,-18 18 16,35-18-1,-35 18 1,18-18-16,-18 35 93,0-35-77,0 18-16,-53-18 16,35 0-16,1 35 15,-18-35 1</inkml:trace>
  <inkml:trace contextRef="#ctx0" brushRef="#br0" timeOffset="133">17304 14146 0,'17'0'125,"19"0"-110,-36-17-15,17 17 16,1 0 0</inkml:trace>
  <inkml:trace contextRef="#ctx0" brushRef="#br0" timeOffset="134">17004 14217 0,'0'0'47,"35"0"-32,-17 0 1,-1 0 0,-17-18-1,36 18-15</inkml:trace>
  <inkml:trace contextRef="#ctx0" brushRef="#br0" timeOffset="135">18768 11659 0,'0'18'172,"0"0"-156,17-18-1,-17 17 1,36-17-16,-36 53 0,17-35 15,-17-1-15,36 19 16,-36-19-16,17 19 16,-17-19-16,18-17 15,-18 36-15,35-1 16,-17 0-16,-18-17 15,35 17-15,-35-17 16,18-18-16,-18 53 16,35-36-16,-35 18 15,18-35-15,-18 36 16,0-19-16,17-17 15,-17 36-15,0 17 16,18-53 0,-18 35-16,0-18 15,35 19-15,-35-1 16,0-17-1,18-18 1,-18 17 0,0 19 77,0-19-77</inkml:trace>
  <inkml:trace contextRef="#ctx0" brushRef="#br0" timeOffset="136">19015 12506 0,'17'0'78,"-17"0"-78,36 0 16,-36 35-16,35-35 15,-17 18 1,-1-18-1,18 35 1,-17-35 46,-18-17-46,35 17 0,-35-36-16,0 1 15,18 35 1,-18-18-1</inkml:trace>
  <inkml:trace contextRef="#ctx0" brushRef="#br0" timeOffset="137">19121 12841 0,'0'-35'16,"0"17"15,17-17-15,-17 17-1,18 18 1,-18-17-16,17 17 0,-17-18 15,53 18-15,-17-35 16,-19 35 0,1 0-16,35 0 15,-18 0 1,-17 0-1,-1 0-15,19 0 16,-19 0-16,36 0 16,-17 35-1,-1-17 1,-35 35-1,17-18 1,-17-18 0,36 36-1,-36-35 1,0 17-1,0-17 1,0 17-16,0-17 0,0 0 16,0 17-16,0 18 15,-18 0 1,18-36-1,0 19-15,-18-19 0,18 1 16,-35-18-16,35 35 16,-17 0-16,-19-17 15,-17-18 1,18 0-1,17 0 1,-17 0 0,0 0-16,0 0 15,-1 0 1,-17 0-16,36 0 15,-1 0-15,-17 0 0,17-53 16,-17 18-16,0-18 16,35 35-1,0-17-15,-36 0 16,36-18-16,0 18 15,0 17-15,18 0 16,-18-17 0,18 35-16,-18-18 0,53 18 15</inkml:trace>
  <inkml:trace contextRef="#ctx0" brushRef="#br0" timeOffset="138">19191 13018 0,'0'0'31,"18"0"-15,17 0-16,-17 0 15,17 0-15,-35 0 16,35 0 0,-35 17-1,0 36-15,0-35 16,-17-18-16,17 35 15,-36-35-15,36 35 16,-35-35-16,35 18 16,-35-18-16,35 0 62,35 0-46,-17 0-1,-18 0-15,53 0 16,-18 0-16,-17-18 15,17 18 1,0 0 15</inkml:trace>
  <inkml:trace contextRef="#ctx0" brushRef="#br0" timeOffset="139">19473 12841 0,'0'0'62,"0"18"-31,-17-18-31,17 17 16,0 1-16,0 17 15,0-17-15,-36 0 16,36 17-16,0-17 16,0-1-16,0 18 15,0-17-15,18 17 16,-18 1-1,18-36-15,-1 0 32,19 0-17,-19 0 16,19-18-15,-36 0 0,17 18-1,-17-35-15,0 17 16,0 1-1,0-1 1,0 18 0,-35-35-1,17 35 1,-17 0-16,0 0 15,35 18 1,-18-18-16,18 35 16</inkml:trace>
  <inkml:trace contextRef="#ctx0" brushRef="#br0" timeOffset="140">17586 14217 0,'0'-18'140,"0"18"-140,35-17 31,-17-19-15,17 19-1,0-19 1,1-16 0,17 16-1,-36 1 1,36 0-1,-18-1 1,-17 36 0,17-52-16,1 16 15,-19 36 1,19-35-16,-1-18 15,0 35 1,-17 18 0,-18-17-16,17 17 15,-17-36-15,53 1 16,-17 35-1,-36-17-15,35 17 16,-35-36-16,18 36 16,-18-17-16,35 17 15,-35-18 1,17 18-16,-17-18 0,18 18 15,-18-35-15,35 35 16,-35-18-16,53 18 16,-53-17-16,36 17 15,-19-35-15,18 35 31,-35-18-15,36 18 0,-1-35-16,0 17 15,1 18 1,-36-35-1,17 35 1,-17-18 0,18 18-1,17 0 1,-35-18-16,18 18 15,-18-35 17,17 35-1,19-17 0,-54 17 47</inkml:trace>
  <inkml:trace contextRef="#ctx0" brushRef="#br0" timeOffset="141">18715 13123 0,'17'0'94,"19"0"-79,-1 0 1,-17 0-16,35 36 16,-18-36-1,-35 17 1,18-17-1,-18 18 126,-18 35-126,18-36-15,-18 19 16,18 17-16,-35-18 16,35 18-1,-35 0-15</inkml:trace>
  <inkml:trace contextRef="#ctx0" brushRef="#br0" timeOffset="142">19473 13441 0,'0'17'203,"0"1"-172,0 0 16,0-1-16,36 19-16,-36-19 1,0 19 0,0-19-1,0 1 1,0-1-1,0 54 1,0-36-16,0-17 16,0 35-1,0 0 1,0-36-16,0 19 15,0-19-15,0 19 16,0-1 0,0 18-1,0-36 1,0 19-1,0-1 1,0 18 0,0-18-1,0-17 1,0 0-1,0 17 1,0 0 0,-18 0-1,18 1 1,-18-1-1,18-17 1,-17-18-16,17 17 16,-36 18-1,36-17 1,-17-18-16,17 18 15,-35-18-15,17 35 16,-17-17-16,-1-18 16,19 35-1,-19-35 1,36 18-1,-35-18-15,0 0 16,35 35 0,-18-35-1,-17 17 1,0-17-1,17 36 1,0-36 0,-17 0-16,35 17 15,-18-17-15,-17 18 16,0-18-1,35 35 1,-18-35 0,18 18-1,-17-18 1,-19 0-1,36 18 1,-17-18-16,-19 0 16,36 35-1,-17-35-15,-36 17 16,18-17-1,-1 36 1,1-36-16,17 17 16,1-17-16,-19 36 15,19-36-15,-18 17 16,17-17-16,0 18 15,-17-18-15,17 0 16,1 0-16,-36 35 16,18-35-1,17 0 1,-17 0-1,-1 0-15,1 0 16,0 0 0,0 18-1,-1-18 1,-17 0-1,18 35 1,0-35 0,-1 0-1,1 0 1,35 18-16,-53-18 15,18 0 1,17 0-16,1 0 16,-19 0-16,19 35 15,-18-35-15,-1 18 16,1-18-1,0 0-15,35 35 0,-36-35 16,1 0 0,0 0-1,-18 0 1,18 0-1,17 0 1,0 0 0,-17 0-1,17 0 1,1 18-1,-18-18 1,17 0 0,0 0-16,-17 0 15,17 0 1,18 17-1,-17-17 1,-19 0 0,1 0-1,18 0 1,-1 0-1,-35 0 1,18 0 0,35 36-1,-36-36-15,19 0 16,-18 0-1,17 0 17,0 0-17,-17 0 16,17 0-15,1 0 0,-1 0-1,-17 0 1,17 0-1,0 0 1,-17 0 0,18 0 15,-1 0 0,-17 0 16,17 0 62,-17-18-93,-1 18-1,19 0-15,-54-18 16,18 18-1,18 0-15,0 0 16,-1 0-16,1 0 16,0 0-16,0 0 15,17 0 1,-17 0-16,-1 0 15,19 0 1,-1 0 0,-17 0 15,17 0 0,1 0 63,-19 0-79,36-35 1,-53 35-16,18 0 15,0 0 1,17 0 0,1 0-1,-19 0 1,36-18-1,-17 18-15,-1 0 16,-17 0 0,17 0-1,18-17-15,-17 17 16,-19 0-1,19 0 1,-1-36 0,-17 36-1,17 0 1,18-17-1,-18 17-15,-17 0 32,17 0-17,18-18 1,-17 18-16,-18 0 15,17 0 17,18-35-32,-18 35 46,-17 0-30,35-18-16,-18 18 16,1 0-1,17-17 1,-18 17-16,-35 0 15,53-36 1,-35 36-16,0-17 16,17 17-1,-17-36-15,17 36 16,-17-17-1,17 17-15,-17-36 0,0 1 16,-1 18 0,1 17-1,35-36 1,-35 36-16,17-35 15,-17 0 1,-18 17 0,18-17-1,-1 17 1,-17-35-1,36 53-15,-18-35 16,17 35-16,-35-35 16,35-1-1,-17 36-15,17-52 16,1 52-16,-18-36 15,17 1-15,-17 35 0,17-35 16,-17 17-16,17 18 16,-17-53-16,17 53 15,0-35-15,-34 0 16,52-1-1,-36 1 1,1 0 0,0-1-1,35 1 1,-18 35-16,18-35 15,-18 35-15,18-35 16,-35 35-16,35-36 16,-17 36-16,17-35 0,-36 35 15,1-53 1,35 18-16,-53 17 15,53-17-15,-35 35 16,35-53-16,-36 35 16,36-17-16,-35 0 15,0 0 1,35 17-16,-35 18 15,35-35-15,-36 35 16,36-53-16,-35 53 16,35-36-1,-53 36-15,53-35 0,-17 35 16,17-17-16,-18 17 15,18-36-15,-35 19 16,35-1 15,-18 18-31,18-35 16,-35 17-1,35 0 1,-18 18-16,18-52 16,-18 52-16,18-18 15,-17 18-15,17-18 16,-35-17-1,-1-18 1,36 35 0,-17 18-16,17-17 0,-18-18 15,18 17 16,0 0-15,0-17 140,-35 35-140,35-18-1,0 1 1,0-19 15,0 19 31,0-1 188</inkml:trace>
  <inkml:trace contextRef="#ctx0" brushRef="#br0" timeOffset="143">13106 12806 0,'0'-18'16,"-18"1"15,18-19-15,-18 19-16,-17-19 15,35 1 1,-17 35-1,17-35-15,0 0 16,-18 35 0,18-36-16,-35-17 15,35 18-15,-18 17 16,18-17-1,-35 17-15,35-17 0,-18 0 16,18-36-16,0 1 16,-35 35-1,35-1-15,0 1 16,0 17-16,-18 1 15,18-19-15,0 19 16,-35-36 0,35 35-16,0 1 15,0-19-15,0 1 16,-18 35-1,18-18-15,0-17 16,0 18 0,0-1 62,0-17-47,0-18 62,0 35-77,0 0 31,-17 18 62,17 18-109,0 0 16,-36 35-16,36-18 15,-17 0-15,17 0 16,-36 18-1,19-35 1,17-18 46,0-18-46,0 1-16,0-19 16,0 19-16,0-18 15,35-1 1,-17 1-1,-18 17 1,17 18 15,-17-17-15,36 17 15,-19 0 16,-17 0-32,18 0-15,-18 17 16,35-17-16,-35 36 16,53-36-16,-35 53 0,-1-53 15,19 35-15,-19-35 16,-17 17-16,53-17 15,-53 36-15,18-36 16,-1 17 0,19-17-1,-54 0 63</inkml:trace>
  <inkml:trace contextRef="#ctx0" brushRef="#br0" timeOffset="144">12594 11501 0,'0'17'187,"0"18"-156,0-17-15,0 0-1,0 17 1,0-17 0,0-1-1,0 36-15,0-17 16,0-1-1,0 0 1,0-17 0,0 35-1,0-36-15,0 1 16,0 17-16,0-17 15,0-1 1,0 19-16,18-36 16,-18 53-16,0-18 15,0 18 1,0-36-1,0 1-15,0 17 16,0 1-16,35-19 16,-35 19-16,0 16 15,18-34 1,-18 17-16,0-17 15,0 17 1,35-35-16,-35 18 16,0 17-1,0 1 1,18-1-1,-18 0 1,0 0 0,0-17-1,0 0 1,0 17-1,0-17 1,35-1 0,-35 18-1,0-17 16,0 0 1,0 17-1,18 0 0,-18-17-31,0 17 16,35-35-1,-35 36-15,0-19 16,17-17-1,-17 18 1,18-18 0,-18 35-1,0-17 16,18-18-31,-18 17 47,0 19 62,35-36-93,-35 17 0,0 1 46,0 0-46,0 17-1,0-18 1,0 1-1,0 17 1,0-17 0,0 17-1,0 1 1,0-19-16,0 1 15,0-1-15,0 19 16,0-1 0,0 0-1,18 1-15,-18 16 16,35-16-1,-35-1 1,18 0 0,-18-17-1,0 0 1,35-18-1,-35 35-15,0-17 16,0 34 0,18-16-16,-18-19 15,0 36-15,0-35 16,0 0-16,35 34 0,-35-16 15,17-19 1,-17 19-16,36-19 0,-36 1 16,17 17-16,-17-17 15,18 17-15,-18-17 16,35-1-1,-35 19-15,18-19 0,-18 19 16,35-36 0,-35 35-16,0-17 15,18-18 1,-18 17-1,0 18 1,0-17 15,17-18-31,-17 18 16,0 17-1,0 18 1,0-18 0,0 0-1,0 1 1,0-19-1,36 19 1,-36-107 62</inkml:trace>
  <inkml:trace contextRef="#ctx0" brushRef="#br0" timeOffset="145">13053 14658 0,'17'0'93,"1"0"-77,17 0-1,-35 18 1,36-18-16,-36 17 16,17-17-16,-17 35 15,36-35-15,-36 18 0,35-18 16,0 35-1,-17-35 1,17 0 0,-17 0 77,-18-17-77,17 17-16,-17-18 15,18 18 1,-18-35-16,35-18 16,0 18-1,-35 17-15,36 18 0,-36-35 16,35 35-16,-35-18 15</inkml:trace>
  <inkml:trace contextRef="#ctx0" brushRef="#br0" timeOffset="146">13018 15046 0,'0'-18'16,"0"1"15,0-1-15,0-35-1,17 18 1,1 0-1,35-18 1,-18 35 0,-17 18-16,17-18 15,-17 18-15,-1 0 16,18 0-16,1 0 15,17-35 1,-18 35-16,-17 0 16,17 0-16,0 0 15,-17 0-15,-1 0 16,36 35-1,-17-35 1,-36 18-16,17-18 0,-17 35 16,0 18-1,18-53 1,-18 53-16,0-18 0,0-17 15,0 17-15,0 1 16,0-1-16,0-17 16,0-1-16,0 18 15,0-17-15,0 0 16,0 17-16,-35-17 15,35-1-15,-18 36 16,18-35 0,-35-18-16,35 35 15,-18-35-15,18 18 0,-35-18 16,35 35-16,-36-35 15,1 0-15,0 18 16,0-18 0,-1 0-16,19 0 15,-19 0-15,19-53 16,-18 17-16,35 19 15,-18-36 1,18 18-16,0-1 0,0 1 16,0 17-16,0-17 15</inkml:trace>
  <inkml:trace contextRef="#ctx0" brushRef="#br0" timeOffset="147">13247 15081 0,'0'-35'0,"17"35"47,1 0-31,17 0-1,-35 18-15,18-1 16,-18 19 0,0-1-1,0 18 1,-35-36-1,17-17 17,18 0-1,71 0 0,-54 0-31,1-35 0,17 35 16,-17 0-16,-1 0 15,19 0 1</inkml:trace>
  <inkml:trace contextRef="#ctx0" brushRef="#br0" timeOffset="148">13370 14922 0,'0'-17'16,"18"17"15,0 0-31,-1 0 15,18 0 1,1 0-16,-19 0 16,-17 0 15,0 35 0,0 18-15,0-18-16,0 1 15,0 17-15,0-1 16,-35 19-16,35-36 15,0-17-15,0 17 16,0 0 0,0-17-1</inkml:trace>
  <inkml:trace contextRef="#ctx0" brushRef="#br0" timeOffset="149">13476 15487 0,'0'18'93,"0"17"-77,0 35-16,0 89 15,0-106-15,0 18 16,0-18-16,0-1 16,0-16-16,0-19 15,0 19-15,0-1 16,35-35-1</inkml:trace>
  <inkml:trace contextRef="#ctx0" brushRef="#br0" timeOffset="150">13406 16122 0,'0'35'62,"17"-17"-46,-17 17-16,35-17 15,-17 17 1,17-35 15,-35-35-15,18-1-16,17 1 15,-17-18-15,17 18 16,-17 0-16</inkml:trace>
  <inkml:trace contextRef="#ctx0" brushRef="#br0" timeOffset="151">13282 16492 0,'0'-17'16,"0"-19"-1,0 36-15,0-17 16,35-1-1,1-35 1,34 18 0,-52 35-16,35-53 15,-18 53 1,0-35-16,1 35 0,-1 0 15,18 0-15,-18 0 16,0 0-16,-17 0 0,17 0 16,-17 17-1,0-17-15,17 53 0,0-53 16,0 53-16,-35-35 15,18 17-15,-18-17 16,0 17 0,35 0-16,-35 18 0,0-35 15,0 0-15,0 17 16,0-18-16,-17 1 15,17 35-15,-71 0 16,18-18 0,18-17-16,0 17 15,-1-17-15,-17-18 16,18 53-16,0-53 15,-18 17-15,18-17 0,-1 0 16,1 0-16,0 0 16,-18 0-16,0 0 15,0-17-15,-17-36 31,70 18-31,-18-1 0,18 1 16,0-18-16,18 18 16,-1-1-16,18-16 15,-17 16 1,17 1-16</inkml:trace>
  <inkml:trace contextRef="#ctx0" brushRef="#br0" timeOffset="152">13511 16475 0,'18'0'16,"17"0"15,-17 0-15,-18 35-1,0-17-15,0-1 16,0 19-16,0-19 16,0 1-16,-18 17 15,18-17-15,-35-18 16,35 17-1,0-17 32,0 0-31,35 0-16,1-17 15,-19 17-15,1-36 16,17 36-16,-35-17 0,53 17 16</inkml:trace>
  <inkml:trace contextRef="#ctx0" brushRef="#br0" timeOffset="153">13811 16351 0,'-35'0'15,"17"0"1,-17 18 0,35 0-16,0 17 15,0-18-15,0 19 16,0-19-16,0 19 15,18-19 1,-18 19-16,35-36 0,-35 35 16,35-35-16,-35 17 15,36-17-15,-19 0 16,-17 18-1,35-18-15,-35 18 32,0 17-17,-70-17 16,35-18-31,17 0 16,0 0-16,-17 0 0,17 0 31,18-53-15,0 35-16,0-17 0,53 0 15,-35-1-15,17 1 16,-17 17-16,35-17 31,-36 35-31,19 0 0,-19 0 16</inkml:trace>
  <inkml:trace contextRef="#ctx0" brushRef="#br0" timeOffset="154">14093 16633 0,'18'0'78,"0"0"-63,17 0-15,0-17 16,1 17-16,17 0 0,17-35 16,-17 35-1,0 0-15,-18-18 16,0 18-16,1 0 0,-1 0 15,0 0 1,-17 0 0,-18 0-1</inkml:trace>
  <inkml:trace contextRef="#ctx0" brushRef="#br0" timeOffset="155">14534 16422 0,'18'0'16,"35"0"-1,-18 0 1,-17 0-16,0 17 16,17-17-16,-18 18 15,-17 17 1,0 1-1,0-19 1,0 19-16,-52 16 16,52-16-1</inkml:trace>
  <inkml:trace contextRef="#ctx0" brushRef="#br0" timeOffset="156">14993 16439 0,'0'0'15,"-35"0"1,35-35-1,0 0 1,0 17 0,0 1-1,35 17 1,-35-53-16,53 35 15,-35-17-15,35 17 16,-18 18-16,0-53 0,0 53 16,1 0-1,17 0-15,-18 0 0,0 0 16,0 0-16,1 18 15,-19-18-15,19 35 16,-19-35-16,1 35 16,17-35-16,-17 53 15,-18-35-15,35 17 16,-35 1-16,0-1 15,0 0-15,0 18 16,0-18-16,0 18 16,0-35-1,-18 17-15,18-17 0,-35 17 16,0-17-16,-18 35 15,35-53-15,-35 17 16,18-17 0,0 0-16,0 36 0,-1-36 15,-17 0-15,18 0 16,17 0-16,-17 0 15,18 0-15,-1-53 16,-17 35-16,17-17 16,-17-1-16,35 1 15,-18 0-15,18-18 16,0 35-16,0-35 15,18 18 1,-1 35-16</inkml:trace>
  <inkml:trace contextRef="#ctx0" brushRef="#br0" timeOffset="157">15134 16492 0,'0'-35'0,"18"35"15,-18-18-15,35 18 16,0 0-16,-17 0 16,0-17-1,35 17-15,-53 0 16,0 35-1,0-17-15,0 35 16,-18-36 0,18 19-16,-35-36 15,35 35-15,-18-35 16,18 17-16,18-17 62,17 0-46,-17 0-1,34 0 1,-16-35 0</inkml:trace>
  <inkml:trace contextRef="#ctx0" brushRef="#br0" timeOffset="158">15452 16457 0,'0'0'16,"-36"0"-1,36-18-15,-17-34 16,17 16-1,-36 36 1,36-35-16,0 17 16,0-17-1,36 35 1,-1 0-1,-17 0-15,-1 0 16,19 0-16,-19 18 16,1-18-1,-18 17 1,0 19-1,0-1 1,-18-35-16,18 35 16,-53-35-16,53 18 15,-17-18 1,17 35-1,17-17 1,-17-1 0,18 36-1,-18-35 1,0 17-16,0 0 15,0 18-15,0-35 16,0 0-16,0 17 16</inkml:trace>
  <inkml:trace contextRef="#ctx0" brushRef="#br0" timeOffset="159">13794 11148 0,'0'0'15,"0"-36"16</inkml:trace>
  <inkml:trace contextRef="#ctx0" brushRef="#br0" timeOffset="160">13794 11095 0,'0'0'109,"0"35"-78,0-17-15,35-18 0,-35 17-1,0 19 16,18-36-31</inkml:trace>
  <inkml:trace contextRef="#ctx0" brushRef="#br0" timeOffset="161">1323 6562 0,'0'0'188,"18"0"-173,17 0 1,18-18-1,-36 18 1,19 0 0,-19 0-1,19 0 16</inkml:trace>
  <inkml:trace contextRef="#ctx0" brushRef="#br0" timeOffset="162">1358 10037 0,'-17'0'15,"34"0"79,1 0-78,-1 0-16,19 0 15,-1-36 1,0 36-16,1 0 0,17-17 15,-18 17-15,-18 0 16,1 0-16,17 0 31,-35 17 0</inkml:trace>
  <inkml:trace contextRef="#ctx0" brushRef="#br0" timeOffset="163">1393 17357 0,'-17'0'78,"17"0"0,35 0-47,18 0-15,-18-18-16,-17 18 15,17 0 1,1 0-1,-19 0 32</inkml:trace>
  <inkml:trace contextRef="#ctx0" brushRef="#br0" timeOffset="164">12647 7461 0,'0'0'171,"0"18"-139,0 17-17,0-17 16,0-1 1,18-17-17,-18 36 1,0-19-1,0-17 95</inkml:trace>
  <inkml:trace contextRef="#ctx0" brushRef="#br0" timeOffset="165">17815 17657 0,'-17'0'15,"-1"0"16,18-18 110,0-17-126,0 17 1,0 0 0,0-17-1,0 0 1,35 17-1,-35-17 1,18 35-16,-18-18 16,18 18-1,-18-17-15,35 17 0,-18-36 16,1 36-1,-18-17 1,35 17 0,-17 0-16,0 0 15,17 0 1,-17 0-1,-1 0 1,19 0 0,-19 0-1,-17 0 1,18 0-16,-1 0 15,-17 35 1,36-35-16,-19 18 16,19 17-1,-19-18 1,19 19 15,-36-1-15,17-35-16,-17 18 15,0-1 1,18-17-1,-18 36 1,0-19-16,0 1 31,0 17-31,0 18 16,0-53-1,0 35-15,0-17 16,-18 0 0,18 17-1,-35-17 1,35 17-1,-18-35-15,18 17 16,-35-17-16,35 0 0,0 18 16,-18-18-16,1 35 15,-19-35 1,36 18-16,-17-18 31,-1 18-31,-17-18 16,17 0-1,-35 0 1</inkml:trace>
  <inkml:trace contextRef="#ctx0" brushRef="#br0" timeOffset="166">17798 17674 0,'0'0'109,"0"35"-93,0-17 0,0 0-1,0 17 16,0-17-15,0-18 15,0 17-31,0 19 31,17-36-31,-17 17 16,36 1 15,-36 17-15,17-35-1,-17 18 1,35-1 31,-17-17-32,-18 36 1,18-36 0,17 0-1,-17 0 1,-1 0-1</inkml:trace>
  <inkml:trace contextRef="#ctx0" brushRef="#br0" timeOffset="167">17903 17586 0,'0'-35'0,"0"35"203,18 0-172,17 0 0,-17 0 0,-18 17 1,18-17-17,-18 18 1,0 0-1,0 17 17,-36-17-17,19-18 1,17 35-16,-18-35 15,0 0 1,-17 0 0,53 0 93,-1 0-94,1 0 1,0 0 0,17 0-1,-35 17 1,18-17-16,17 18 31,-35 17-15,0-17-1,0 0 1,0 17-1,0-17 1,-18-1 0,1-17-1,-19 35 1,1-35-1,17 0 1,18-17-16,0-1 16,0 1-16</inkml:trace>
  <inkml:trace contextRef="#ctx0" brushRef="#br0" timeOffset="168">18098 17639 0,'0'0'46,"0"35"-30,0-17-16,0-1 16,0 19-16,0-19 15,0 1 1,35 17-16,-35 1 15,17-36 1,1 0 0,17 0-1,-17-18 1,-18-17-1,35-1 1,-35 1-16,0 0 31,0 0-31,0 17 16,-17 18-1,-1-35 1,-17 35 0,17 0-1,0 0 1</inkml:trace>
  <inkml:trace contextRef="#ctx0" brushRef="#br0" timeOffset="169">15681 16598 0,'35'0'0,"-35"18"32,18-18-1,-18 17 16,18-17-47,17 36 46,-18-36-14,-17 17-17,18-17-15,17 0 31,-17 36-15,0-36 0,17 17-1,-17-17 1,-18 18-1,35-18-15,-18 35 16,1-35 0,-18 18-1,35-18-15,-35 35 16,18-35-1,0 18-15,35-18 16,-36 17 0,18-17-1,1 0 1,-36 36-1,35-36-15,18 17 16,-35-17 0,17 0-16,0 53 15,-17-53-15,17 0 16,-17 36-16,-1-36 15,19 35-15,-19-35 16,1 0-16,17 35 0,-17-35 16,17 18-1,-17-18-15,17 35 0,18-17 16,-35-18-1,17 35 1,18-35 0,-53 18-16,35-18 15,-17 0-15,-1 0 16,19 35-16,-19-35 15,19 0-15,-1 17 16,-18-17-16,1 0 16,17 0-16,-17 0 15,0 0-15,35 36 16,-1-36-1,-16 0 1,-1 0 0,0 17-1,-17-17 1,17 0-1,0 36 1,-17-36 0,0 0-1,-18 17 1,17-17-1,19 18 1,-19-18-16,-17 35 16,36-35-1,-36 18 16,17-18-31,-17 17 16,18-17 0,0 0-1,-18 36 1,0-72 31,-36 19-47</inkml:trace>
  <inkml:trace contextRef="#ctx0" brushRef="#br0" timeOffset="170">17586 17110 0,'0'0'47,"0"53"-32,0-36-15,35 1 16,-35 17-16,36-17 16,-36 17-16,35-35 15,-35 35-15,35-35 16,-35 18-16,0 0 15,0 17 1,0-17 0,-18-18-16,18 17 15,-35-17-15,18 0 16,-19 35-1,19-35-15,-1 0 0,-17 0 16,17 0-16,18-17 16</inkml:trace>
  <inkml:trace contextRef="#ctx0" brushRef="#br0" timeOffset="171">17498 17621 0,'35'-17'16,"0"-19"0,-17 36-1,17-35-15,-17 17 16,35 18-16,-36-53 15,1 53-15,17-35 16</inkml:trace>
  <inkml:trace contextRef="#ctx0" brushRef="#br0" timeOffset="172">16863 9507 0,'0'0'63,"35"0"-48,0-17-15,-17 17 16,17 0-16,36 0 16,-18 0-1,-36 0-15,1 0 16,17 0-16,1 0 15,-1 0-15,0 0 16,0 0 0,36 0-16,-36 35 0,0-35 0,1 0 15,-1 18-15,36-18 16,-36 0-16,0 35 15,0-35 1,18 18-16,0-18 0,0 35 16,18-35-16,-1 0 15,19 0-15,-19 0 16,1 0-16,-1 0 15,1 0-15,17 0 16,-35 0-16,0 0 16,0 35-16,-18-35 15,0 0-15,53 18 16,-52 17-1,-19-35-15,19 0 16,-19 18-16,19-18 0,-1 35 16,-18-35-1,-17 18 1,18-18-1,-18 35-15,35-35 16,-35 35-16,36-35 16,-19 53-1,-17-18-15,36-17 16,-36 17-16,35-17 15,0 35 1,-35-36-16,53-17 16,-35 36-16,17-1 15,-17-17-15,17-1 0,-17 19 16,-18-19-1,35-17-15,18 53 16,-18-18-16,-17-17 16,-1-18-16,36 71 15,-35-54-15,17 19 16,-17-19-16,35 36 15,-53-18 1,35 18-16,-35-17 16,53-19-16,-53 18 15,17-17-15,-17 0 16,36 17-16,-36-17 15,0-1-15,17 19 16,-17-19-16,0 1 0,36 17 16,-36-17-16,0 17 15,17-17 1,-17-1-16,36 36 15,-36-18 1,17-17-16,-17 17 16,0-17-1,35 17-15,-35-17 16,0 35-1,18-35 1,-18-1 0,0 18 30,0-17-14,0 17-17,0 1 1,0-19-16,18-17 15,-18 53 1,0 0-16,35-35 16,-35 17-1,0-17 1,0-1-1,18-17 1,-18 36-16,0-19 16,0 1 15,0 17-16,0 0 1,0-17-16,0 0 16,0 35-1,0-18 1,0 0-1,35 18 1,-35-18-16,0-17 16,18 17-16,-18 18 0,0 18 15,0 17-15,0-18 16,0-17-16,0 0 15,0-17-15,0-1 16,-36 18 0,36-36-16,0 19 15,-17-19-15,17 19 16,0-19-16,0 1 15,0 35 1,-36-36-16,36 19 16,0-19-16,0 36 15,0-35 1,0 17-16,0 18 15,0-18 1,0 1-16,0-19 0,0 19 16,0 17-1,0-36-15,0 1 16,0 17-1,0-17-15,0-1 0,0 19 16,0-19-16,0 1 16,0 17-1,-17-35-15,17 53 16</inkml:trace>
  <inkml:trace contextRef="#ctx0" brushRef="#br0" timeOffset="173">20091 13458 0,'-18'0'0,"18"18"78,0 0-62,0-1-1,-18 19 1,18-19 0,0 19-16,-35 16 15,17 37 1,18-36-16,-35 0 0,35-1 15,0 19-15,-17-18 16,17-18-16,0 0 16,0 1-1,-36 17-15,36-18 0,0 0 16,-53 18-16,53 0 15,-17 0-15,17 0 16,-36 0-16,36 17 16,-17 1-16,17-18 15,-35 0-15,35-18 16,-36 18-16,36-18 15,-17 0-15,17 1 16,-36 17-16,36-18 16,-17 0-16,17 1 0,-36 16 15,36-16-15,-17-1 16,17 0-16,-35 1 15,35-19 1,0 1-16,-36 35 0,36-18 16,-35 18-16,35 0 15,-18-18-15,18 18 16,-35 0-1,35-18-15,-18 1 16,18-19-16,0 18 16,-52-17-16,52 0 0,-18 17 15,-17 18 1,35 0-16,-53-36 15,53 1-15,-18 17 16,18-17-16,-35 17 16,35-17-16,-18-18 15,18 35-15,-18-35 16,18 35-16,-35-35 15,35 53-15,-35-35 16,17 17-16,18-17 16,-53 0-16,36 17 15,17-17-15,-36 17 16,1 18-1,18-18 1,17 0-16,-36-35 16,36 53-16,-17 0 15,17-18 1,-36-35-1,36 36-15,-17-1 16,-19 18 0,36-35-1,-17-1-15,17 18 16,-36-17-16,36 17 15,-17-35 1,17 36 0,-18-36-1,18 17-15,-35 19 16,35-1-1,-18-35-15,18 35 0,-17-35 16,17 35-16,-36-35 16,36 36-16,-17-36 15,17 17 1,-36 36-16,1-18 15,18 1 1,-19-19 15,36 1 0,-17-18-15,17 35 15,-18-35-31,18 18 16,-35 0-1,17-18 1,18 35 15</inkml:trace>
  <inkml:trace contextRef="#ctx0" brushRef="#br0" timeOffset="174">18397 16933 0,'-17'0'0,"17"18"63,0 35-48,0-35 1,0-1-16,0 18 16,0-17-16,0 0 15,0 17-15,0-17 0,0 17 16,0 0-1,0-17-15,0-1 0,0 1 16,0 35 0,0-35-16,0-1 15,-18-17 1,36 0 77,-1 0-77,19 0-16,34-70 16,-35 34-16,18 19 15,-17-18-15,-1 35 16,18-53-16</inkml:trace>
  <inkml:trace contextRef="#ctx0" brushRef="#br0" timeOffset="175">16757 6544 0,'35'0'141,"-17"0"-126,17 0 1,-17 18-16,17-18 15,-17 0-15,17 17 16,-17-17 0,17 0-16,0 36 0,18-36 0,-18 0 15,1 35-15,-1-35 16,0 0-16,18 18 15,-35-18 1,-1 0-16,19 35 0,-19-35 16,19 17-16,-19-17 15,1 18-15,17-18 16,-17 35-16,-1-35 15,19 36-15,-19-1 16,19-17-16,-19 17 16,36-18-16,-18 19 15,1-19-15,52 36 16,-53-53-1,18 71-15,18-54 0,-36 19 16,0-19-16,36 19 16,-36-1-16,18-17 15,0 17-15,-18-18 16,0 19-16,1-19 15,17-17-15,-18 53 16,0-53-16,0 36 16,1-1-1,-1-35-15,18 35 0,-35-17 16,-1 17-16,18-17 15,-17 17-15,17-17 16,18 35 0,-35-18-16,17-18 0,-17 1 15,17 17-15,-17-35 16,-18 36-16,35-1 15,0 0 1,-35 1-16,53-19 16,-53 18-16,18-17 15,17 17 1,-17 1-1,35-1 1,-18 35 0,-35-52-16,35 17 15,-35 1-15,18 17 16,17-18-1,-35-18-15,18-17 0,-18 18 16,18-18-16,-18 35 16,35-35-16,-18 18 15,-17 17 1,18 1-16,-18-19 15,35 18-15,-35 1 16,0-19-16,18-17 16,-18 18-1,0 17-15,35-35 16,-35 36-16,18-1 15,-18-17 1,35 34 0,-35-16-16,18-1 15,-18-17 1,17-18-1,-17 35 1,36-35-16,-36 53 0,0-18 16,17-17-16</inkml:trace>
  <inkml:trace contextRef="#ctx0" brushRef="#br0" timeOffset="176">19650 9031 0,'0'0'125,"17"0"-110,-17 35-15,36 1 16,-36-19-16,35 19 15,-35-19-15,35 19 16,-35-19-16,18 1 16,-18 17-1,35 0-15,-35-17 0,18 17 16,-18 1-16,0-19 15,35 18-15,-35-17 16,0 0-16,0 17 16,18-17-16,-18 17 15,0 0-15,35 18 16,-35-18-16,35 1 15,-35 17-15,18-18 16,17 0-16,-17 18 16,-18-35-1,35 17-15,-35-17 16,18-18-16,-18 53 15,35-18-15,-35-18 16,18 1-16,17 35 16,-35-18-1,18-35 1,-18 36-1,17-36-15,-17 35 0,35-35 16,-35 35-16,18 0 16,-18-17-16,35 17 0,-35-17 15,18 0 1,-18 17-16,0-17 0,35 17 15,-35 18-15,18-18 16,-18 0-16,35 1 16,-35-1-16,18 18 15,-18 0-15,35-18 16,-35 0-16,18 18 15,-18-18-15,35 1 16,-35-1-16,18 18 16,-18-18-16,0 0 15,35 1-15,-35-1 16,0 18-16,18-53 15,-18 53-15,0-36 16,0 1-16,0 35 16,0 0-16,0 17 0,0 19 15,0 17-15,0 17 16,35 0-16,-35-52 15,0-18 1,0-18-16,0 0 0</inkml:trace>
  <inkml:trace contextRef="#ctx0" brushRef="#br0" timeOffset="177">20673 12206 0,'0'18'188,"0"35"-173,-35-36 1,35 19-16,0-19 15,0 1-15,0 17 16,0 0-16,0 18 16,0-17-16,0-1 15,0 0-15,0 18 16,0-18-16,0 1 15,0-1-15,-18 0 16,18 18-16,0-18 0,-35 1 16,35-1-1,0 0-15,-18 36 0,18-18 16,-35 0-16,35 0 15,0-1-15,-36 1 16,36 36 0,0-37-16,-17 1 0,17 0 15,0 0-15,0 0 16,0 0-16,0 0 15,-36 70 1,36-87-16,0 17 16,0 0-16,0-1 0,-17 1 15,17-17-15,0 17 16,0 17-1,0-35-15,0 1 16,0 17-16,0-18 16,0 0-16,0 0 15,0 1-15,0 17 16,0 0-1,0-18-15,-35 0 0,35 0 16,0 1-16,0 17 16,-36-18-16,36 18 15,0-18-15,-17 0 16,17 18-16,-36-17 15,36-1-15,-17 0 16,17 18-16,-36-35 0,36 17 16,0 0-1,-17 36-15,17-36 0,-35-17 16,35 35-16,-18-18 15,18 0-15,-35 0 16,35-17 0,-18 17-16,18-17 15,-35 53 1,35-36-16,-36 0 15,36 0-15,-53 18 16,53 0-16,-35-18 16,35-17-16,-35 17 0,35-17 15,-53 17-15,18 1 16,-1 16-16,-16 1 15,-19 18-15,53-36 16</inkml:trace>
  <inkml:trace contextRef="#ctx0" brushRef="#br0" timeOffset="178">19703 16334 0,'0'53'78,"0"-36"-62,-36-17-16,36 35 16,-17 1-16,17-19 15,-36 19-15,36-1 16,-52 0-16,52-17 15,-53 35-15,0 35 16,53-70 0,-53-1-16,53 19 15,-35-19-15,35 1 16,-18 17-16,-17 0 15,35 1 1,-18-36-16,18 35 16,-18-35-16,18 18 15,-53-18-15,53 17 16,-17-17-1,17 35-15,-18-35 0,18 18 16,-35-18-16,35 18 16,-18-18-16,1 35 15,-19-17 16,36 17-15,-17-35 0,17 18-16,-18-18 15,18 17-15,-35-17 16,35 18-16,-18-18 15,18 35-15,-35-17 32,17 17-1,1-35-16,17 18-15,-36-18 16,36 17-16,-53-17 16,53 36-16,-35-36 15,35 17-15,-18-17 16,-17 18-1,17-18 1,18 35-16,-17-35 0,-36 18 16,18 17-1,17-17 1,-17-18 15,35 35-31,-18-35 16,0 18-1,-17-1 1,35 19-1,-17-36 1,17 17 0</inkml:trace>
  <inkml:trace contextRef="#ctx0" brushRef="#br0" timeOffset="179">18609 17533 0,'-35'0'16,"17"0"46,0 0-46,-17 18-1,18-1 1,17 19 15,-36-36-31,36 17 16,-17-17 15,17 18-31,17 17 265,36-35-249,-18 18-1,1-18-15,17 35 16,0-35-16,17 18 16</inkml:trace>
  <inkml:trace contextRef="#ctx0" brushRef="#br0" timeOffset="180">18080 18009 0,'0'36'93,"0"-19"-77,0 1-16,0 17 0,0 0 15,0 1 1,0-1-16,0 18 0,0-18 16,0 18-1,0-35-15,0 17 16,0 0-1,0 1 1,0-1 0,0 0-1,0-17 1,0-1 46,0 1-46,0 17-16,0-17 15,0-18 110,0-35-109</inkml:trace>
  <inkml:trace contextRef="#ctx0" brushRef="#br0" timeOffset="181">17939 18538 0,'0'-17'0,"0"17"93,17 0-77,-17 17-16,18-17 0,-18 53 15,35-17 1,-17-1-16,17 0 16,-35-17 62,18-18-78,0 0 187,17-18-172,0-70-15,36 0 16,-18 17-16,-1-17 16,37 0-16</inkml:trace>
  <inkml:trace contextRef="#ctx0" brushRef="#br0" timeOffset="182">20108 3228 0,'0'-35'16,"36"35"-16,-36 17 140,0 36-140,0 18 16,0-18-16,0 0 15,0-1-15,0 54 31,0-88-31</inkml:trace>
  <inkml:trace contextRef="#ctx0" brushRef="#br0" timeOffset="183">20108 3157 0,'18'-35'15,"0"35"-15,-1 0 16,19 0-16,-19 0 15,1 0-15,17 0 16,-17 0-16,-1 0 16,-17 0-1,0 53 1,0-35-16,0-1 15,0 36-15,-35-18 16,17-17-16,-17 17 0,18-17 16,-1-18-1,36 0 48,-1 0-48,18 0-15,-17 0 0,0 0 16,-1 0-1,-17 0 1,0 18 0,0 17-16,-17 18 0,-1-18 15,-17 0-15,17-17 16,18 0-1</inkml:trace>
  <inkml:trace contextRef="#ctx0" brushRef="#br0" timeOffset="184">20408 3298 0,'-35'53'16,"0"-17"-16,35-1 15,0 18-15,0-36 16,0 19 0,0-36-1,17 0 1,36-18-1,-53-17 1,35 17-16,-35 1 16,36-19-16,-36 19 0,35-19 15,-35 19-15,0-19 16,0 72 46,0-19-62,0 1 16,0 17-16,0-17 15,18 17 1,17-35 0,-17 0-1</inkml:trace>
  <inkml:trace contextRef="#ctx0" brushRef="#br0" timeOffset="185">20673 3263 0,'-53'0'0,"35"0"16,18 18 0,-35-18-16,35 53 15,0-36 1,0 1-1,35-18 1,-17 0 0,-18 35-1,0-17 1,0 17-1,0-17-15,-18 17 16,18-17 0</inkml:trace>
  <inkml:trace contextRef="#ctx0" brushRef="#br0" timeOffset="186">20779 3351 0,'0'36'31,"0"-1"-15,0-17-16,0-1 16,0 18-1</inkml:trace>
  <inkml:trace contextRef="#ctx0" brushRef="#br0" timeOffset="187">20779 3228 0,'0'-35'0,"0"35"31,17 0-16,19 0-15</inkml:trace>
  <inkml:trace contextRef="#ctx0" brushRef="#br0" timeOffset="188">20937 3193 0,'0'17'31,"0"1"-31,0 17 16,-35 0-16,35-17 15,18-18 1,35 0-1,-36 0-15,1 0 16,17 0-16,0 35 16,-35-17 30,-17 17-30,-1-35-16,1 71 16</inkml:trace>
  <inkml:trace contextRef="#ctx0" brushRef="#br0" timeOffset="189">21608 2981 0,'0'18'62,"0"52"-46,0 1-16,0-18 16,0 17-16,0-17 15,0 0-15,0-18 16,0-17-16,17-18 15,-17 35-15,0 0 16</inkml:trace>
  <inkml:trace contextRef="#ctx0" brushRef="#br0" timeOffset="190">21590 2963 0,'0'-17'47,"35"17"-47,1 0 15,-19 0 1,1 0-16,17 0 16,-35 0-1,0 17 1,0 19-1,0-19-15,0 1 16,-35 35-16,35-18 16,-18 0-16</inkml:trace>
  <inkml:trace contextRef="#ctx0" brushRef="#br0" timeOffset="191">21872 3157 0,'-17'0'16,"-1"36"-1,18-1-15,-53 35 16,53-17-16,0 36 16,0-72-1,0 18-15,18-35 31,17-17-15,-17-1 0,17-35-16,-17 18 15,17 0-15,-35-18 16</inkml:trace>
  <inkml:trace contextRef="#ctx0" brushRef="#br0" timeOffset="192">21960 3246 0,'0'0'31,"0"35"-31,0 0 0,0-17 16,0-1-1,0 19-15,53-19 16,-35-17 0</inkml:trace>
  <inkml:trace contextRef="#ctx0" brushRef="#br0" timeOffset="193">22031 3263 0,'0'0'31,"35"-35"-31,-17 35 16,0-18-16,34-17 15</inkml:trace>
  <inkml:trace contextRef="#ctx0" brushRef="#br0" timeOffset="194">22119 3122 0,'0'18'31,"0"17"-31,0 0 16,0 1-16,0-1 16,0 18-16,0-18 15,0-17-15,0-1 16</inkml:trace>
  <inkml:trace contextRef="#ctx0" brushRef="#br0" timeOffset="195">22207 3034 0,'0'18'31,"0"-1"-31,0 18 0,18 18 16,-18 0-16,0 0 15,0 0-15,0-18 16,0 1-16,0-19 15,0-52 32,0 17-31,18 1-1,-1-19-15,19 36 0,-36-35 16,35 35-16,-18 0 16,19 0 15,-36 35-16,0-17-15,0 0 0,17 35 16,-17-18-16,0 0 16</inkml:trace>
  <inkml:trace contextRef="#ctx0" brushRef="#br0" timeOffset="196">23001 2928 0,'0'-35'15,"0"35"16,-35 0-15,0 17 0,17 1-16,18 35 0,-53-18 31,53 18-31,0-35 15,18-18 1,-18 17 0,35-17-1,-17 0-15,17 0 0,-18 0 16,1 0-16,-18 36 15,35-36-15,-35 35 32,0-17-32,0 17 15,-35 0-15,0 0 0,17 1 16,-17-36-1,35 17-15</inkml:trace>
  <inkml:trace contextRef="#ctx0" brushRef="#br0" timeOffset="197">23107 3193 0,'18'0'16,"-1"0"0,19-36-1,-19 19 1,-17-1-1,0-17 1,0 35 15,-17 0-31,-19 0 16,19 35-16,-19-17 15</inkml:trace>
  <inkml:trace contextRef="#ctx0" brushRef="#br0" timeOffset="198">23054 3210 0,'0'36'0,"0"-19"15,0 1 16,53-18-31,0 0 16,-35 0 0,-1 0-16,18 0 15</inkml:trace>
  <inkml:trace contextRef="#ctx0" brushRef="#br0" timeOffset="199">23248 3104 0,'0'-17'46,"0"17"-30,53 0 0,-18 0-1,-17-35-15,17 35 16</inkml:trace>
  <inkml:trace contextRef="#ctx0" brushRef="#br0" timeOffset="200">23354 2963 0,'-18'0'0,"18"18"47,0 0-31,0-1-16,0 19 15,0 16-15,0-16 16,0 17-16,0-18 15,0 0 1,0 0 0,18-35 15,17 0-16,-17 0-15,-1-35 16</inkml:trace>
  <inkml:trace contextRef="#ctx0" brushRef="#br0" timeOffset="201">18838 4374 0,'0'0'47,"0"18"-47,0 35 15,0 18 1,0 17-16,0 18 0,36-54 15,-36 1-15,0-17 16,0-1-16,0-17 16,0-1-1,17-17 1</inkml:trace>
  <inkml:trace contextRef="#ctx0" brushRef="#br0" timeOffset="202">18838 4392 0,'36'0'47,"-19"0"-32,19 0 1,-19 18-16,18-18 0,1 35 15,-36-17 1,0 35 0,0-36-1,0 18-15,-36 18 0,1-17 16,0-1-16,35 0 15</inkml:trace>
  <inkml:trace contextRef="#ctx0" brushRef="#br0" timeOffset="203">19244 4727 0,'-35'-17'16,"-1"17"-1,19 0 1,-1 0-1,18 35 1,0-18-16,0 1 16,0 17-16,0-17 15,0 17-15,0 1 16,18-36-1,35-18 1,-53 0 0,35-35-1,-35 18-15,0 0 0,35 0 16,-35-1-16,0 72 62,0-1-62,0-18 0,0 1 16,0 17-16,18-35 31,17 18-31</inkml:trace>
  <inkml:trace contextRef="#ctx0" brushRef="#br0" timeOffset="204">19350 4692 0,'0'0'31,"35"0"-31,-35-18 15,35 18-15,18-35 16</inkml:trace>
  <inkml:trace contextRef="#ctx0" brushRef="#br0" timeOffset="205">19438 4533 0,'0'0'31,"0"35"-15,0-17-16,0 0 15,0 17-15,0-17 16,0-1-16,0 19 15,0-19-15,0 18 16</inkml:trace>
  <inkml:trace contextRef="#ctx0" brushRef="#br0" timeOffset="206">19473 4357 0,'0'17'78,"18"1"-78,-18 17 15,0 1-15,0-1 16,35-17-16,-35 17 15,0 0-15,0-17 16,0 17-16,0-17 16,0-1-16,0 1 15,0 17-15,0 0 16,-17-35-1,17 0 48,0-35-48,0 18 1,17 17-16,-17-36 16,18 1-1,-18 17 1,18 18-1,17 0 32,-18 0-31,-17 0 31,36 53-32,-36-17 1,17-36-1,-17 35 1</inkml:trace>
  <inkml:trace contextRef="#ctx0" brushRef="#br0" timeOffset="207">19756 4498 0,'0'18'78,"0"-1"-62,0 1-16,0 17 15,0 0-15,0-17 16,0 0-16,0 35 15,0-36 1,0 1 0,-36 17-1</inkml:trace>
  <inkml:trace contextRef="#ctx0" brushRef="#br0" timeOffset="208">19914 4568 0,'0'0'78</inkml:trace>
  <inkml:trace contextRef="#ctx0" brushRef="#br0" timeOffset="209">19914 4692 0,'18'0'47,"-18"18"-32,35-18-15</inkml:trace>
  <inkml:trace contextRef="#ctx0" brushRef="#br0" timeOffset="210">20355 4533 0,'0'18'15,"0"17"1,-17 0-1,17 1-15,0-19 16,0 1-16,0 17 16,0-17-16,0-1 15</inkml:trace>
  <inkml:trace contextRef="#ctx0" brushRef="#br0" timeOffset="211">20549 4780 0,'36'0'16,"-36"0"46,0 35-62,-36 18 16,19 0-16,-19-17 15</inkml:trace>
  <inkml:trace contextRef="#ctx0" brushRef="#br0" timeOffset="212">20655 4498 0,'0'0'47,"35"0"-32,-17 0-15,0 0 16,17 18-16,-17-18 15,-18 35-15,35-35 16,-35 35 0,0 18-1,0-35-15,-35 17 16,17 0-16,-35 0 15,35 1-15,-17-19 16,70-17 46,-17 0-46,0 0-16,17-17 0,-17-1 16,17 18-16,0-53 15</inkml:trace>
  <inkml:trace contextRef="#ctx0" brushRef="#br0" timeOffset="213">20955 4551 0,'35'0'47,"1"0"-31,-19 0-1,-17-18-15</inkml:trace>
  <inkml:trace contextRef="#ctx0" brushRef="#br0" timeOffset="214">20973 4339 0,'0'0'47,"35"0"-47,-17 0 15,-1 0-15,18 0 16,-17 0-16,0 0 16,17 0-1,0 0 1,-35 0-16,0 35 47,0 1-32,0-1-15,0 36 16,0 17-16,-35 0 15,0 0-15,35-53 16</inkml:trace>
  <inkml:trace contextRef="#ctx0" brushRef="#br0" timeOffset="215">21378 4710 0,'0'35'62,"0"0"-46,0 0-1</inkml:trace>
  <inkml:trace contextRef="#ctx0" brushRef="#br0" timeOffset="216">21749 4410 0,'0'-18'32,"0"-17"-17,-36 35 1,36-18-16,-17 18 15,-1 0 1,18 0-16,-35 0 16,35 35-16,-35-35 15,35 36-15,0-1 16,17-35-1,-17 35-15,36-35 16,-19 36-16,18-36 16,-17 52-16,17-52 15,-35 18-15,36-18 16,-36 18-16,35-18 15,-35 35-15,18-35 16,-18 18-16,0-1 16,0 1-1,0 17 1,-36-35-1,19 18 1,-19-18 0,1 0-16,35 0 15,-35 0-15,35-18 16,0-17-1,0 0 1,17-1-16,1 1 16,35-18-16,-35 18 15,17 17-15,-17 18 16,-1-35-16</inkml:trace>
  <inkml:trace contextRef="#ctx0" brushRef="#br0" timeOffset="217">22013 4586 0,'36'0'62,"-1"0"-46,-17 0-1,17 0-15,-18 0 16,19 0-1</inkml:trace>
  <inkml:trace contextRef="#ctx0" brushRef="#br0" timeOffset="218">22348 4445 0,'0'0'16,"0"18"0,0 17-16,0-17 15,0 34-15,0-16 16,0-19-16,0 19 15,0-19 1</inkml:trace>
  <inkml:trace contextRef="#ctx0" brushRef="#br0" timeOffset="219">22542 4322 0,'36'17'31,"-36"18"-15,0 1-16,0 34 15,0-17-15,0 0 16,0 18-16,0-1 16,0-17-16,-18-18 15</inkml:trace>
  <inkml:trace contextRef="#ctx0" brushRef="#br0" timeOffset="220">22895 4692 0,'-17'18'62,"-1"17"-46</inkml:trace>
  <inkml:trace contextRef="#ctx0" brushRef="#br0" timeOffset="221">23001 4304 0,'53'0'16,"-18"0"-1,-17 0 1,17 35 0,-35 0-1,0-17 1,-35 17-1,17 1 1,-17-19-16,0 19 16,35-36 30,35 0-30,0 0 0,1 0-1,-36 35 1,0-18-1,0 19-15,0-19 16,-36 19-16,19 17 16,-19-36-16</inkml:trace>
  <inkml:trace contextRef="#ctx0" brushRef="#br0" timeOffset="222">23266 4463 0,'0'35'31,"0"0"-31,0 0 15,0 1-15,0-19 16,17 19-16,19-19 16,-19-17-1,19 0 1,16-17-1,-52-1 1,18-17-16,-18 17 0,0 0 16,0-34-16,0 16 15,0 19-15,0-1 16,0 18-16,0-35 15,-35 35-15,0 0 16,17 0-16,0 0 16,-17 17-16,17 1 15</inkml:trace>
  <inkml:trace contextRef="#ctx0" brushRef="#br0" timeOffset="223">19650 5433 0,'0'0'31,"0"-18"-31,17 18 31,1 0-15,17 0-1,-35 18 1,18-18-16,-18 35 15,18-35-15,-18 53 16,0-35-16,35-1 0,-35 19 16,0-19-1,0 1 1,-18 17-1,-17-35 17,17 0-17,1 0 1,-19 0-1,36-18 1,0 1 31,18 17-47,35 0 15,-18 0 1,-17 17 0,-18 1-1,35 0 1</inkml:trace>
  <inkml:trace contextRef="#ctx0" brushRef="#br0" timeOffset="224">19985 5450 0,'17'0'63</inkml:trace>
  <inkml:trace contextRef="#ctx0" brushRef="#br0" timeOffset="225">20002 5556 0,'0'18'47,"36"-18"-47,-1 0 15,-17 18 1</inkml:trace>
  <inkml:trace contextRef="#ctx0" brushRef="#br0" timeOffset="226">20426 5450 0,'0'18'63,"0"0"-63,0 17 15,0 0-15,0 18 16,0-18-16,0-17 0,0 17 15,0 1 1</inkml:trace>
  <inkml:trace contextRef="#ctx0" brushRef="#br0" timeOffset="227">20638 5592 0,'0'0'31,"0"35"-31,0 0 16,0-17-1,-36 17-15</inkml:trace>
  <inkml:trace contextRef="#ctx0" brushRef="#br0" timeOffset="228">20867 5415 0,'0'0'63,"17"0"-48,19 0 1,-36 0-16,0 53 16,0-18-1,0 1-15,-18-1 0,-17 0 16,17 18-1,1-35-15,17-18 63,35-18-48,35-17 1,-52 35-16,0-18 16,17 18-16,-17 0 15,-1-35-15</inkml:trace>
  <inkml:trace contextRef="#ctx0" brushRef="#br0" timeOffset="229">21078 5539 0,'0'-36'16,"0"36"-1,36-17 1,17-19-1</inkml:trace>
  <inkml:trace contextRef="#ctx0" brushRef="#br0" timeOffset="230">21114 5309 0,'0'-17'16,"17"17"-16,36 0 15,-17 0 1,-1 0-16,-18 0 16,1 0-1,17 0-15,-17 0 16,-18 0 46,0 17-46,0 19-16,0 17 15,0-1-15,-18 1 16,18 18-16,-17 17 16,17-35-16,0-18 15,-36 1-15</inkml:trace>
  <inkml:trace contextRef="#ctx0" brushRef="#br0" timeOffset="231">21625 5627 0,'0'0'62,"0"35"-46,0 0-1,0 1-15,-17-1 16,17-17-16,-36-18 16</inkml:trace>
  <inkml:trace contextRef="#ctx0" brushRef="#br0" timeOffset="232">21978 5398 0,'0'-18'63,"18"18"-63,-18-18 47,0 18-32,-36 0 1,1 0-1,0 0 1,0 36 0,35-1-1,0-18 1,0 1-1,0 17 1,17-17 0,19 17-1,16-17 1,-16-18-16,-19 35 15,19-35 1,-19 18 0,-17-1-1,0 19 1,0-19 31,-35-17-32,17 0 1,-17 0-16,17 0 0,-17 0 15,35-17 1,-35 17-16,35-18 16,18-35-1,-18 36-15,52-19 16,1 19-1,-17-19-15,-19 36 0,-17-17 16,36 17-16,16 0 16</inkml:trace>
  <inkml:trace contextRef="#ctx0" brushRef="#br0" timeOffset="233">22207 5592 0,'18'0'62,"17"0"-46,-17 0-16,0 0 16,17 0-1,-18 0-15,1-18 16</inkml:trace>
  <inkml:trace contextRef="#ctx0" brushRef="#br0" timeOffset="234">22542 5415 0,'0'18'46,"0"17"-30,0 18-16,0-18 16,0-17-16,0 0 15,0 17-15,0-18 16</inkml:trace>
  <inkml:trace contextRef="#ctx0" brushRef="#br0" timeOffset="235">22666 5274 0,'0'18'47,"0"35"-32,0-18-15,0-17 16,0-1-16,0 18 15,0-17-15,0 17 16,0-17 0,0 17-1,0-17 16,35-18 1,-17 0-17,0 0-15,-1 0 16,18 0-1,1 0-15,-36 0 16,17 0-16,19 0 16</inkml:trace>
  <inkml:trace contextRef="#ctx0" brushRef="#br0" timeOffset="236">22842 5398 0,'0'17'31,"0"1"-31,-35 17 15,35 18-15,-18 18 16,18-1 0,-35 18-16,35-35 0,0 0 15,-35-35-15,35-1 16</inkml:trace>
  <inkml:trace contextRef="#ctx0" brushRef="#br0" timeOffset="237">23142 5697 0,'0'36'62,"0"-1"-46,0 18-1,-53-36-15</inkml:trace>
  <inkml:trace contextRef="#ctx0" brushRef="#br0" timeOffset="238">23407 5415 0</inkml:trace>
  <inkml:trace contextRef="#ctx0" brushRef="#br0" timeOffset="239">23407 5415 0,'0'18'109,"0"-1"-93,0 19-16,0-1 15,0 0-15,0 1 16,-18 16-16,18-34 16,0 17-1,0-17 1,0-18 31,0-35-47</inkml:trace>
  <inkml:trace contextRef="#ctx0" brushRef="#br0" timeOffset="240">23530 5398 0,'0'17'31,"0"1"-15,0-1-16,0 19 15,0-19-15,0 19 16,0-19 0,18-17-1,0 36 1,17-36-1,-18 17 1,19-17 0,-36 35-1,17-35 1,-17 18 46,0-18-46,0 35-1,-53-35-15,53 18 16,-35-18-16,18 0 16,17 35-16,-18-35 15</inkml:trace>
  <inkml:trace contextRef="#ctx0" brushRef="#br0" timeOffset="241">23566 5398 0,'35'0'47,"0"0"-32,-17 0-15,-1 0 16,1 0-16,35 0 16,-35 0-1</inkml:trace>
  <inkml:trace contextRef="#ctx0" brushRef="#br0" timeOffset="242">23865 5609 0,'18'0'47,"0"0"-31,17 0-1,0 0 1,1 0 0,-1 0-1</inkml:trace>
  <inkml:trace contextRef="#ctx0" brushRef="#br0" timeOffset="243">24148 5398 0,'0'70'46,"0"-35"-46,0 1 16,0-1-16,0 0 0,0 0 16,0 1-1</inkml:trace>
  <inkml:trace contextRef="#ctx0" brushRef="#br0" timeOffset="244">24218 5327 0,'35'0'15,"-17"0"32,17 0-31,18 0-1,-17 0-15,-19 0 16,19 0-16,-36 18 78,0 35-62,0-1-16,0-16 15,0-1-15,0 18 16,0 0-16,-36 0 15,36-18-15,0-17 16,-17-1-16,17 19 16</inkml:trace>
  <inkml:trace contextRef="#ctx0" brushRef="#br0" timeOffset="245">24624 5662 0,'18'0'16,"-18"0"-1,0 18 1,0 17-16,-18-17 0,18-1 16,-35 19-16</inkml:trace>
  <inkml:trace contextRef="#ctx0" brushRef="#br0" timeOffset="246">24783 5345 0,'0'-18'47,"0"18"-47,17 0 15,19 0 1,-1 0 0,-35 0-1,0 18 1,0 35-1,-18-1 1,1-34-16,-36 17 16,17-17-16,19-18 0,17 0 46,17 0-30,36 0 0,0 0-1,-35 0 1,-1 53-1,-17-35 1,0-1-16,0 18 16,0-17-16,-17 0 15,-1 17-15,-17-17 16</inkml:trace>
  <inkml:trace contextRef="#ctx0" brushRef="#br0" timeOffset="247">25047 5450 0,'0'0'16,"0"36"0,0 17-1,0 0 1,0-36-1,18-17 1,-18 18-16,35-18 16,-17 0-1,-1 0 1,19 0-1,-19-35 1,19-1-16,-36 1 16,0 17-1,0-35 1,-18 18-1,0 18 1,-17 17 0,0 0-1,17 0 1,0 0-1</inkml:trace>
  <inkml:trace contextRef="#ctx0" brushRef="#br0" timeOffset="248">19703 6209 0,'35'0'125,"-17"0"-109,-18 0-16,17 0 15,18 0 1,-35 18 0,0 17-1,0-18 1,0 1-1,-17-18 1,-1 35 0,-17-35-1,35 18-15,-35-18 16,52 0 93,1 0-93,0 0-1,17 0 1,-18 0-1,-17 35 1,18 1 0,-18-19-16,0 1 15,-35 35 1,0-18-1,17-35 1,-17 0 0,17 0-1,18 0 1,0-35-1</inkml:trace>
  <inkml:trace contextRef="#ctx0" brushRef="#br0" timeOffset="249">20020 6544 0</inkml:trace>
  <inkml:trace contextRef="#ctx0" brushRef="#br0" timeOffset="250">20496 6156 0,'0'35'63,"0"18"-48,0-35-15,0 17 16,0 0-16,0-17 16,0 0-16,0 35 15,0-18 1,0-18-1,-17-17 1</inkml:trace>
  <inkml:trace contextRef="#ctx0" brushRef="#br0" timeOffset="251">20690 6297 0,'18'0'47,"17"0"-31,-17-18-16,35 18 15,-35 0 1,-1 0-1,18 0 1</inkml:trace>
  <inkml:trace contextRef="#ctx0" brushRef="#br0" timeOffset="252">20690 6491 0,'0'18'15,"0"-1"1,0 19-16,0-19 15,-35-17 1,35 18-16</inkml:trace>
  <inkml:trace contextRef="#ctx0" brushRef="#br0" timeOffset="253">20814 6297 0,'0'0'47,"18"0"-31,17 0-1,0 0 1,-17 0 0,17 18-1,-35 17 1,0 18-1,-18-35 1,-17 34 0,17-16-1,18-19 16,18-17 16,17 0-31,1 0-1,-19 0 1,19-35 0,-19 35-1</inkml:trace>
  <inkml:trace contextRef="#ctx0" brushRef="#br0" timeOffset="254">21078 6421 0,'0'0'31,"0"-18"-16,36 18-15,-19 0 16,19-35 0</inkml:trace>
  <inkml:trace contextRef="#ctx0" brushRef="#br0" timeOffset="255">21149 6138 0,'0'-17'15,"0"17"1,18 0-16,35 0 16,-18 0-1,-18 0-15,1 0 0,0 0 16,17 0-1,-17 0 1,-18 0 78,0 35-79,0 0-15,-18 1 16,18-1-16,-35 0 15,35 18-15,0-18 16,-18-17-16,18 17 16,-35-35-1,70 0 32</inkml:trace>
  <inkml:trace contextRef="#ctx0" brushRef="#br0" timeOffset="256">21572 6332 0,'0'18'32,"0"35"-17,-17-53 1,17 35-16,-18-17 0</inkml:trace>
  <inkml:trace contextRef="#ctx0" brushRef="#br0" timeOffset="257">22084 6279 0,'0'-17'31,"0"-18"-15,0 35 0,0-18-1,-18 18-15,-17 0 31,17 0-15,18 18-16,-35 17 16,35 0-1,0 0 1,0 1-1,0-1 1,18-35-16,-18 35 16,17-35-16,-17 18 15,18-18-15,35 35 16,-35-35-1,-18 18 1,17-1 0,-17 19-1,0-19 1,0 1 15,0-18-31,-17 0 31,-1 0-15,-17 0-1,17 0 1,18-18-16,0-17 16,0 0-1,0-1 1,0 36-1,0-52-15,35 52 0,-35-53 16,53 53 0,-53-36-16,18 36 0,-18-17 15,17 17 1</inkml:trace>
  <inkml:trace contextRef="#ctx0" brushRef="#br0" timeOffset="258">22366 6491 0,'0'0'47,"0"0"94,35 0-126,1 0-15,-1 0 16,-17 0-1,-1 0 17,1 0-1</inkml:trace>
  <inkml:trace contextRef="#ctx0" brushRef="#br0" timeOffset="259">22648 6279 0,'0'0'31,"0"36"-15,0-19-16,0 1 15,0 17-15,0-17 16,0 17-1,0-17 1,0 17 0</inkml:trace>
  <inkml:trace contextRef="#ctx0" brushRef="#br0" timeOffset="260">22789 6244 0,'0'18'62,"0"17"-62,0-17 16,0-1-16,0 19 15,0-19-15,-17 1 0,17 17 16,17-35 31,19 0-32,-19 0 1,1 0-16,35 0 15,-18 0 1,-17 0 0,-1 0-1,-17-17 1</inkml:trace>
  <inkml:trace contextRef="#ctx0" brushRef="#br0" timeOffset="261">22931 6279 0,'0'18'16,"0"17"-16,0-17 16,0 0-16,0 17 15,0 0-15,-18-17 16,18 17-16,0-17 0,0 17 15,-35 0 1,35-17 0</inkml:trace>
  <inkml:trace contextRef="#ctx0" brushRef="#br0" timeOffset="262">23107 6544 0,'0'18'31,"0"17"-15,0-17-16,0-1 0,-18-17 15</inkml:trace>
  <inkml:trace contextRef="#ctx0" brushRef="#br0" timeOffset="263">23460 6350 0,'0'0'63,"0"18"-48,0 17-15,0 18 0,0-18 16,0 0-16,0-17 15,0 17-15,0-17 16</inkml:trace>
  <inkml:trace contextRef="#ctx0" brushRef="#br0" timeOffset="264">23654 6421 0,'0'-36'31,"0"1"-15,0-18-1,0 35-15,0-17 16,0 18 0,35 17-1,-17 0-15,-1 0 16,19 0 15,-36 52-15,-36-16-1,1-1 1,0-35-1,35 35 1,0-17 15,0 0-15,0 17-1,0-18 1,0 36 0,0-35-16,0 17 15,0 1 1,0-1-1,0 0 1</inkml:trace>
  <inkml:trace contextRef="#ctx0" brushRef="#br0" timeOffset="265">23848 6491 0,'17'0'109,"1"18"-109,17-18 16,-17 0-16,0 0 16,17 0-16,-17 0 15,17 0 1,0 0-1</inkml:trace>
  <inkml:trace contextRef="#ctx0" brushRef="#br0" timeOffset="266">24218 6421 0,'18'0'63,"35"17"-48,-18 18 1,-17-35 0,-18 36-16,0-19 15,0 19 1,-18 17-1,-35-18 1,35-17 15,36-18 32,17 0-48,18 0 1,-35 0-16,17 0 15</inkml:trace>
  <inkml:trace contextRef="#ctx0" brushRef="#br0" timeOffset="267">24359 6421 0,'18'0'47,"17"0"-47,-17 0 16,0 0-16,34 35 15,-34 0 1,-18-17 0,0 17-1,0-17 1,0 17-16,0-17 0,-53-1 15,36 36 1,34-53 62,1 0-62,35-17-1,-18 17 1,-17 0-16</inkml:trace>
  <inkml:trace contextRef="#ctx0" brushRef="#br0" timeOffset="268">24730 6650 0,'0'0'31,"0"18"-16,0 17-15,0-18 16,-36 19-16</inkml:trace>
  <inkml:trace contextRef="#ctx0" brushRef="#br0" timeOffset="269">24906 6456 0,'0'-18'78,"0"18"109,18 0-124,17 0-48,-17 0 16,-18 18-15,17-18 0,-17 17-16,0 1 15,0 17 1,0 1-1,0-19 1,0 1 0,-17-18-16,17 53 15,-36-53-15,36 18 16,-17-18-1,17 17-15,-36-17 16,36 0 78,36 0-79,-1 0 1,18 0-1,-35 0 1,-1 0 0</inkml:trace>
  <inkml:trace contextRef="#ctx0" brushRef="#br0" timeOffset="270">25118 6350 0,'35'18'31,"-17"17"-16,-18-17 1,17-18 0,-17 17-16,0 1 15,0 35 1,-17-53-1,17 35-15,-53-35 16,35 35-16,-17-35 16,52 0 46,19 0-46,-1 0-1,0 36 1,1-1-1,-36 0 1,-18 0 0,18-17-16,-35 0 15,17 17-15,-17-17 16,17 17-16,-17-35 15</inkml:trace>
  <inkml:trace contextRef="#ctx0" brushRef="#br0" timeOffset="271">20496 7073 0,'0'-17'31,"36"17"-31,-1 0 16,-17 0-1,35 0 1,-18 0 0,-35 0-16,17 35 15,-17-18 1,0 36-1,0-35-15,-35 0 16,0 17-16,17-17 16,-17-18-16,35 35 15,-18-35-15,18 0 78,36 0-78,-19-18 16,19 18-16,-19 0 15,1 0-15,17 0 16,0 0 0,-17 0-1,0 0 1,-18 18-1</inkml:trace>
  <inkml:trace contextRef="#ctx0" brushRef="#br0" timeOffset="272">20955 6897 0,'-35'0'78,"35"17"-62,0 1 0,-18-18-16,18 53 15,0-35-15,-18 17 16,18-17-16,0-1 15,0 36-15,0-18 16,0 1-16,0-19 16,0 19-1,18-36 1,0 0-1,17 0 1,-35-18-16,18 18 16,-18-53-16,0 18 15,0 17 16,0 18 1,-36 0-17,1 0 1,17 0-1</inkml:trace>
  <inkml:trace contextRef="#ctx0" brushRef="#br0" timeOffset="273">21167 7302 0,'0'53'62,"-36"-35"-46,19 17-16,17 1 15</inkml:trace>
  <inkml:trace contextRef="#ctx0" brushRef="#br0" timeOffset="274">21378 7091 0,'0'0'16,"0"17"-16,0 19 15,0-19-15,-17 1 16,17 17-16,0-17 16,0 0-16,0 17 15</inkml:trace>
  <inkml:trace contextRef="#ctx0" brushRef="#br0" timeOffset="275">21678 7108 0,'0'-35'46,"-17"35"-30,17-17-16,-18 17 16,18-36-16,-18 1 15,18 17-15,0 1 16,0-19-1,18 19 1,17 17 0,0 0-16,1 0 15,-1 0 1,-17 0 15,-18 0-15,0 35-1,-53 18 1,17-18-1,36 1 17,0-19-17,0 18 1,0-17-16,0 17 15,0-17-15,0 0 16,0 17-16,0-17 16,0-1-16,0 18 15,0 1 1,0-19-1</inkml:trace>
  <inkml:trace contextRef="#ctx0" brushRef="#br0" timeOffset="276">22084 7408 0,'0'36'62,"-18"-1"-46,1 0 0</inkml:trace>
  <inkml:trace contextRef="#ctx0" brushRef="#br0" timeOffset="277">22419 7161 0,'0'0'62,"35"0"-62,1 0 31,-1 18-15,-35 0-1,0-1-15,-18-17 16,18 53-16,-53 0 31,18-18-31,53-35 78,35 0-62,-36 0-16,1 0 15,17-17 1,-17 17-16</inkml:trace>
  <inkml:trace contextRef="#ctx0" brushRef="#br0" timeOffset="278">22578 7003 0,'0'0'32,"35"0"-17,0 0 1,1 0-1,-1 0 17,-35 17-17,0 1 32,0 0-31,0 17-1,0-18-15,-18 19 16,18-1-16,0 18 15,0 0-15,0-18 16,-17-17-16,17 17 16,0-17-16,0 17 15</inkml:trace>
  <inkml:trace contextRef="#ctx0" brushRef="#br0" timeOffset="279">23001 7302 0,'18'0'109,"35"0"-93,-36 0-16,19 0 15,-1 0 1,0 0 0</inkml:trace>
  <inkml:trace contextRef="#ctx0" brushRef="#br0" timeOffset="280">23336 7214 0,'0'-17'0,"0"17"46,18 0-30,0 0 0,17 0-1,-35 17 1,0 36-1,0-18 1,-18 1-16,1-1 16,-19 0-16,1-17 15,35 17 32,18-35-31,17 0-1,-17 0-15,17 0 16,0-17-16,-17 17 15,-1 0-15</inkml:trace>
  <inkml:trace contextRef="#ctx0" brushRef="#br0" timeOffset="281">23548 7302 0,'-35'-17'16,"35"-18"0,-18-1-16,18 1 15,0-18 1,53 0-1,-18 53 1,-35-17-16,35 17 16,1 0-1,-36 0-15,0 17 16,0 18-1,-18 18 1,-17-35-16,17 17 16,-17-17-16,35 17 46,18-35-30,-18 35 0,0-17-16,17-18 15,-17 53-15,0-18 16,0-17-16,0 0 15,0 17-15,0-17 0</inkml:trace>
  <inkml:trace contextRef="#ctx0" brushRef="#br0" timeOffset="282">23830 7461 0,'0'18'16,"0"0"15,-18-18-31</inkml:trace>
  <inkml:trace contextRef="#ctx0" brushRef="#br0" timeOffset="283">24148 7197 0,'0'-18'15,"0"18"1,35 0 15,-17 0-31,-1 18 31,-17-1-31,0 19 16,0 16-1,0-34 1,-17 17-16,-1-17 16,-17-18-16,35 35 15,17-35 48,19 0-48,-1 0 1,-18 0-1,-17 18 1,0 0-16,0 17 16,0 0-16,-35-17 15,35 17-15,-35-35 16,35 18-16</inkml:trace>
  <inkml:trace contextRef="#ctx0" brushRef="#br0" timeOffset="284">24359 7355 0,'0'0'31,"0"36"-31,0-19 15,0 1-15,36 17 16,-19-17 0,19-18-1,-19 0 1,1 0-1,17 0 1,-17-53 0,-18 18-1,0-1 1,0 1-1,0 35-15,-36-35 0,19 35 16,-1 0-16,1 0 16,-19 0-16,36 35 15,-35-17-15,-36 70 16</inkml:trace>
  <inkml:trace contextRef="#ctx0" brushRef="#br0" timeOffset="285">20038 8026 0,'0'17'62,"-18"19"-31,18-19-31,-35 19 16,35-19-16,-35 18 0,35-17 15,-18-18-15,18 35 16,0-17 15,0-18-15,35 0-1,0 0-15,-17 0 16,0 0-16,17 0 16,-17 0-16,-1 0 15,19 0-15,-1 0 16,-17 0-16,17 0 15</inkml:trace>
  <inkml:trace contextRef="#ctx0" brushRef="#br0" timeOffset="286">20126 8167 0,'0'35'47,"-35"-17"-47,35 17 16,0-17-1,0-1-15,0 1 16,0 52-16,0-17 15</inkml:trace>
  <inkml:trace contextRef="#ctx0" brushRef="#br0" timeOffset="287">20302 8396 0,'0'18'16,"0"-1"0,0-17-1,0 18-15</inkml:trace>
  <inkml:trace contextRef="#ctx0" brushRef="#br0" timeOffset="288">20602 8114 0,'0'35'31,"0"-17"-31,0 17 16,0 36-1,0-36-15,36 0 16,-36 0-16,0 1 0,0-19 16</inkml:trace>
  <inkml:trace contextRef="#ctx0" brushRef="#br0" timeOffset="289">20832 8308 0,'0'0'31,"0"18"-16,0-18-15,0 52 0</inkml:trace>
  <inkml:trace contextRef="#ctx0" brushRef="#br0" timeOffset="290">21043 8132 0,'0'-36'31,"0"36"-15,35 0-16,1 0 31,-19 18-31,-17 17 16,0-17-1,0 17-15,0-17 16,0-1-16,0 19 16,0-19-16,-35-17 15,35 36-15,-35-36 16,52 0 46,1 0-62,17 0 16,1 0-1,-19 0-15,1 0 0,17 0 16,-17 0 0</inkml:trace>
  <inkml:trace contextRef="#ctx0" brushRef="#br0" timeOffset="291">21308 8220 0,'0'-18'16,"17"18"-1,19 0-15,-1 0 16,0 0-1,1 0 1</inkml:trace>
  <inkml:trace contextRef="#ctx0" brushRef="#br0" timeOffset="292">21378 8008 0,'18'0'32,"0"0"-32,35 0 15,-36 0 1,18 0-16,-17 0 15,17 0 1,-35 0 62,0 35-78,0 1 16,0-1-1,0 0-15,-17 18 0,17 53 16,0-88-1,-18 17-15,18-18 16</inkml:trace>
  <inkml:trace contextRef="#ctx0" brushRef="#br0" timeOffset="293">21766 8343 0,'0'18'31,"0"-1"-31,-35 19 15,35-1-15</inkml:trace>
  <inkml:trace contextRef="#ctx0" brushRef="#br0" timeOffset="294">22296 8149 0,'0'-17'15,"0"-1"16,-18 18-15,0 0-16,1 0 31,-19 0-31,36 35 0,-35-17 16,35-1-16,0 19 15,0-19-15,0 1 16,0 35 0,0-53-16,0 18 15,53-18-15,-35 17 16,17-17-1,-35 35-15,35-17 32,-35 0-17,-35 17 1,0 0-1,17-35-15,-17 0 16,-1 0 0,36-35-1,0 0 1,0 17-16,18-17 15,0 17-15,35-17 16,-18 17-16,-17-17 16,17 35-16</inkml:trace>
  <inkml:trace contextRef="#ctx0" brushRef="#br0" timeOffset="295">22419 8290 0,'35'0'16,"18"0"0,-18 0-1,1 0 1,-19 0-16,19 0 15,-19 0-15</inkml:trace>
  <inkml:trace contextRef="#ctx0" brushRef="#br0" timeOffset="296">22684 8167 0,'0'17'31,"0"19"-31,0-1 16,0 18-16,0-18 16,0 0-16,0 18 15,0-35-15,0 0 16</inkml:trace>
  <inkml:trace contextRef="#ctx0" brushRef="#br0" timeOffset="297">22842 8008 0,'0'18'31,"0"17"-31,0-17 16,0 17-16,0 0 16,0 18-16,-17-35 15,17-1-15,0 19 16,0-19-1,17-17 17,36 0-17,-17 0-15,-19 0 16,1 0-16,35-17 15,-36 17 1</inkml:trace>
  <inkml:trace contextRef="#ctx0" brushRef="#br0" timeOffset="298">22983 8096 0,'0'18'0,"-35"35"16,35-36-16,0 19 15,0-1-15,0 18 16,-17 17-16,17-17 15,0 0-15,0-17 16,0-19-16</inkml:trace>
  <inkml:trace contextRef="#ctx0" brushRef="#br0" timeOffset="299">23195 8449 0,'0'0'15,"0"35"1,0-35-16</inkml:trace>
  <inkml:trace contextRef="#ctx0" brushRef="#br0" timeOffset="300">23442 8290 0,'0'0'15,"0"36"1,0-19-16,0 1 16,0 17-16,0-17 15,0-1-15,0 19 16,0-19-16,0 1 15</inkml:trace>
  <inkml:trace contextRef="#ctx0" brushRef="#br0" timeOffset="301">23583 8361 0,'0'-35'16,"0"17"-1,0 0 1,0 1-1,0-36 1,0 35-16,0 0 16,0 18-1,35 0 1,1 0-1,-1 0 1,-17 0 0,-18 36 15,0-1-16,-36-17 1,36 17 62,18-17-62,-18-1-1,0 18-15,35 1 16,-35-19-16,0 36 0,0-17 15,0-1 1,0 0-16,0-17 0,0 35 16</inkml:trace>
  <inkml:trace contextRef="#ctx0" brushRef="#br0" timeOffset="302">23883 8520 0,'0'0'62,"18"0"-62,17 0 16,-17 0-16,17-36 15,-17 36-15,-1 0 16,-17-17-16,18 17 15</inkml:trace>
  <inkml:trace contextRef="#ctx0" brushRef="#br0" timeOffset="303">24077 8343 0,'0'0'31,"18"0"-31,17 0 15,-35 0 1,53 0 0,-35 0-16,-18 35 15,0-17 1,0 17-1,0-17-15,-18 35 16,-17-35-16,17 17 16,18-18-1,-35-17-15,52 0 47,19-17-31,-1-1-1,18-17 1,-36 35-1</inkml:trace>
  <inkml:trace contextRef="#ctx0" brushRef="#br0" timeOffset="304">24289 8273 0,'17'0'31,"19"17"-16,-1 1 1,0 17 0,-35-17-1,0 17 1,-17 0-1,-1-35-15,-17 36 0,17-36 16,18 17 0,18-17 46,17 0-46,-17 0-16,35 0 15,-36 0 1</inkml:trace>
  <inkml:trace contextRef="#ctx0" brushRef="#br0" timeOffset="305">24659 8502 0,'0'18'32,"0"17"-17,-17-35-15,-1 35 16,18 0-1</inkml:trace>
  <inkml:trace contextRef="#ctx0" brushRef="#br0" timeOffset="306">24871 8308 0,'0'0'78,"35"0"-62,-35 0-1,35 0-15,-35 35 16,0 0-1,0-17 1,0 17-16,-17-17 16,17 0-16,-36-18 15,36 35 1,0-17 15,0-18-15,53-18-1,-17 18 1,-19-53-16,19 53 15</inkml:trace>
  <inkml:trace contextRef="#ctx0" brushRef="#br0" timeOffset="307">25065 8220 0,'-35'17'31,"35"1"-15,0 0-16,0 17 15,0 18 1,0-36-16,-18 19 15,18-19-15,0 19 16,0-19 0,0-17-1,53 0 1,-36 0-1,1 0-15,0 0 16,17 0-16,-35 0 16,35 0-16,-17-35 15</inkml:trace>
  <inkml:trace contextRef="#ctx0" brushRef="#br0" timeOffset="308">25153 8308 0,'0'0'32,"0"35"-17,-18 0-15,18 18 16,-53 0-16,36 18 15,-18-1-15,-1 1 16,1-18-16,17-18 16</inkml:trace>
  <inkml:trace contextRef="#ctx0" brushRef="#br0" timeOffset="309">20496 8925 0,'53'0'62,"-17"0"-46,-19 0-1,-17 18 1,0 0 0,0 17-1,0-18-15,-17 36 16,17-35-1,-18 17 1,18-35 31,53 0-32,-18-17 1,0-19-16</inkml:trace>
  <inkml:trace contextRef="#ctx0" brushRef="#br0" timeOffset="310">20832 8872 0,'0'0'16,"0"18"-1,0 0-15,0-1 16,0 19-16,0-19 16,0 1-16,0 35 15,35-53 1,-35 17-1,0 1 1,17-18 0,-17 35 15,-17-17 31,-18-18-46,-1 35-16,19-35 15</inkml:trace>
  <inkml:trace contextRef="#ctx0" brushRef="#br0" timeOffset="311">20849 8872 0,'18'0'0,"35"0"15,-36 0-15,1 0 16,0 0-16,35 0 0,-18 0 16</inkml:trace>
  <inkml:trace contextRef="#ctx0" brushRef="#br0" timeOffset="312">21114 9137 0,'0'18'31,"0"35"-15</inkml:trace>
  <inkml:trace contextRef="#ctx0" brushRef="#br0" timeOffset="313">21449 8961 0,'18'0'47,"-1"0"515,36 0-547,-35 0 1,-1 0-1,-17 17 1,0 1-16,0 17 16,0-17-1,0 52 1,0-52-16,-70-18 15,70 35-15,-35-35 16,35 36-16,17-36 62,18 0-46,-17 0-16,17-18 16,-17 18-16,17-18 15</inkml:trace>
  <inkml:trace contextRef="#ctx0" brushRef="#br0" timeOffset="314">21802 8837 0,'-18'0'63,"18"35"-63,0 1 15,0 17-15,-18 17 16,18 1-16,0-18 16,0 0-16,0-18 15,0-18-15,0 1 16,0-18-16,18 0 15,35-18 1,-53 1 0,18-18-16,-18 17 15,0-17 1,0-1-1,0 36 1,-53 0-16,17 36 16,19-19-16,-36 36 15</inkml:trace>
  <inkml:trace contextRef="#ctx0" brushRef="#br0" timeOffset="315">22066 9190 0,'0'18'16,"-17"-18"-16,17 17 15,-18 54 1</inkml:trace>
  <inkml:trace contextRef="#ctx0" brushRef="#br0" timeOffset="316">22366 9084 0,'0'18'46,"0"-1"-30,0 1-16,0 17 16,0-17-16,0 17 15,0 0-15,0-17 16,0 0-16</inkml:trace>
  <inkml:trace contextRef="#ctx0" brushRef="#br0" timeOffset="317">22525 9084 0,'0'-18'16,"0"-17"-16,0 0 15,35 0 1,-17 35 0,-1 0-16,19 0 15,-1 0 1,-17 0-1,-18 0 1,0 35 15,0-35-31,0 35 16,-53-35-16,17 35 15,19-35 1,17 18 0,0 17-1,0-35-15,0 36 16,35-19-1,-35 19-15,0-1 16,0 18 0,0 0-1,18-53 1</inkml:trace>
  <inkml:trace contextRef="#ctx0" brushRef="#br0" timeOffset="318">22913 9260 0,'0'18'0,"0"-18"16,0 35-16,-18-17 15,-17 35 1</inkml:trace>
  <inkml:trace contextRef="#ctx0" brushRef="#br0" timeOffset="319">23178 9155 0,'-18'0'16,"18"0"62,35 0-47,-17-18-15,-1 18-1,19 0 1,-36 18 0,0 17-1,0-17 1,0-1-16,-18 18 15,18-17-15,-53-18 16,53 35-16,-17-35 16,17 36-16,0-36 62,52 0-46,-34 0-16,0 0 15,17-18 1,0 18-1</inkml:trace>
  <inkml:trace contextRef="#ctx0" brushRef="#br0" timeOffset="320">23319 8943 0,'35'0'31,"0"0"0,0 0-31,-17 0 0,0 0 16,17 0-16,-17 0 16,-18 18 30,0 17-30,-18-18 0,18 19-16,0 17 15,-18 0-15,18 0 16,0-1-16,-35 1 15,35-17-15,0 17 16,-18-36-16,18 1 0,0 17 16</inkml:trace>
  <inkml:trace contextRef="#ctx0" brushRef="#br0" timeOffset="321">23548 9225 0,'0'0'31,"35"0"0,-17 0-15,17 0-1,0 0-15,-17 0 16,0 0-16,-1 0 15</inkml:trace>
  <inkml:trace contextRef="#ctx0" brushRef="#br0" timeOffset="322">23830 9137 0,'18'0'46,"-1"-18"-30,1 18 0,17 0-1,-35 36 1,0 17-1,0-18 1,-17-18-16,-1 19 0,-17-19 16,17 19-16,18-19 15,-18-17 16,18 0-15,18 0-16,17 0 16,1 0-16,-1-17 15,0 17 1,18-36-16</inkml:trace>
  <inkml:trace contextRef="#ctx0" brushRef="#br0" timeOffset="323">24112 9190 0,'0'-18'16,"0"18"-16,0-17 15,-35-36 1,35 35-16,0 0 0,0-17 16,0 17-16,0 1 15,0 17 1,35-35-1,1 35 1,-19 0 0,-17 17-1,0 1 1,0 35-1,0-18 1,-35-17-16,17-1 16,18 19-16,0-19 31,0 19 0,18 34-15,-18-52-16,0-1 15,0 1-15,0 35 16,0-35-16,0-1 15,0 18-15,0-17 16</inkml:trace>
  <inkml:trace contextRef="#ctx0" brushRef="#br0" timeOffset="324">24448 9331 0,'-18'0'0,"18"0"16,-18 35-1,18-17-15,-17 17 16</inkml:trace>
  <inkml:trace contextRef="#ctx0" brushRef="#br0" timeOffset="325">24589 9049 0,'0'-18'32,"0"18"-17,35 0 1,0 0-1,-35 0 1,35 0-16,-35 35 16,0 1-1,0-1 1,-52 36-1,34-54-15,-17 1 16,52-18 46,19 0-46,-1 0 0,-35 35-16,17-35 15,-17 18-15,0-1 16,0 19-1,0-19-15,-17 19 0,-1-1 16,-17-18-16,17-17 16,18 36-16,-17-36 0</inkml:trace>
  <inkml:trace contextRef="#ctx0" brushRef="#br0" timeOffset="326">24871 9172 0,'0'36'31,"0"-19"-15,0 1-16,0 17 15,0-17-15,35-1 16,-17-17 15,-1 0-15,19 0-1,-1-35 1,0-35 0,-35 34-16,0 1 15,0 17 1,-17 18-16,17-35 15,-36 35-15,1 0 16,17 0 0</inkml:trace>
  <inkml:trace contextRef="#ctx0" brushRef="#br0" timeOffset="327">20320 8184 0,'0'-35'156</inkml:trace>
  <inkml:trace contextRef="#ctx0" brushRef="#br0" timeOffset="328">20055 6332 0</inkml:trace>
  <inkml:trace contextRef="#ctx0" brushRef="#br0" timeOffset="329">20020 6509 0</inkml:trace>
  <inkml:trace contextRef="#ctx0" brushRef="#br0" timeOffset="330">20585 9825 0,'0'17'62,"0"19"-46,0-1 0,0 0-1,0 18 1,0-35-1,17-18-15,-17 53 16,18-36 0,-18 1-1,18-18-15,-18 35 16,35-35-1,-35 18 17,0 0-1,-35-18-16,35 35 1,-53-35-16</inkml:trace>
  <inkml:trace contextRef="#ctx0" brushRef="#br0" timeOffset="331">20585 9860 0,'17'0'31,"-17"-18"-31,36 18 16,-19 0-1,36 0 1,-35 0-16,-1 0 15</inkml:trace>
  <inkml:trace contextRef="#ctx0" brushRef="#br0" timeOffset="332">20937 9948 0</inkml:trace>
  <inkml:trace contextRef="#ctx0" brushRef="#br0" timeOffset="333">20955 10054 0,'-35'0'16,"52"35"31,36 18-32,-17-53-15</inkml:trace>
  <inkml:trace contextRef="#ctx0" brushRef="#br0" timeOffset="334">21308 9895 0,'0'53'31,"0"0"-15,0 0-16,0 0 15,0-18-15,0 1 16,0-19-16,0-17 15,0 36-15,35-19 16</inkml:trace>
  <inkml:trace contextRef="#ctx0" brushRef="#br0" timeOffset="335">21555 10195 0,'0'18'31,"0"0"-16,0 17 1</inkml:trace>
  <inkml:trace contextRef="#ctx0" brushRef="#br0" timeOffset="336">21713 9895 0,'0'0'62,"36"0"-46,17 18-1,-36 17 1,-17-17-1,0 70 1,0-53-16,0 1 16,0-1-16,-53 0 15,53-17-15,-17-18 16,17 18-16,17-18 47,-17 0-32,53 0 1,-53-18-16,36 18 0,-19 0 15,1 0 1</inkml:trace>
  <inkml:trace contextRef="#ctx0" brushRef="#br0" timeOffset="337">21908 10125 0,'35'0'16,"0"0"-1,18-36 1,-35 36-16,17 0 15</inkml:trace>
  <inkml:trace contextRef="#ctx0" brushRef="#br0" timeOffset="338">22031 9754 0,'0'0'32,"35"0"-17,-35 18-15,36-18 0,-1 0 16,-18 18-1,19-18 1,-36 35 0,17-35 46,-17 35-46,0-17-16,0 17 0,0 18 15,0 35-15,0 0 16,0 1-16,0-19 15,0 1-15,0-36 16</inkml:trace>
  <inkml:trace contextRef="#ctx0" brushRef="#br0" timeOffset="339">22472 10231 0,'0'17'31,"0"36"-16,0-35 1,0 17-16,0-17 16,0 17-16</inkml:trace>
  <inkml:trace contextRef="#ctx0" brushRef="#br0" timeOffset="340">22895 10037 0,'0'-18'78,"0"18"-78,0-35 15,-53 35 1,36 0-1,-36 17 1,18 1-16,35 17 16,0 0-1,0-17-15,0 17 16,35 1-1,-18-19 1,19 19 0,-19-19-1,19 18 1,-36-17-1,17-18 1,-17 18 0,0 17-1,0-35 1,-35 0-1,17 0 1,1 0 0,17-18-16,0 1 15,0-1-15,0 0 0,0-17 16,0 0-16,0 17 15,0-35-15,35 36 16,0 17-16,-17-36 16,17 36-16</inkml:trace>
  <inkml:trace contextRef="#ctx0" brushRef="#br0" timeOffset="341">23107 10178 0,'0'0'171,"18"0"-155,35 0 0,-36 0-16,18-18 15,1 18-15,-19-18 0,36 18 16</inkml:trace>
  <inkml:trace contextRef="#ctx0" brushRef="#br0" timeOffset="342">23407 10089 0,'0'18'16,"0"17"-1,0 36 1,0-36-16,0-17 15,0 17-15,0-17 16,0-18 0</inkml:trace>
  <inkml:trace contextRef="#ctx0" brushRef="#br0" timeOffset="343">23530 9948 0,'0'0'31,"0"53"-15,0-35-16,0 17 0,0 18 16,0-18-16,-35 1 15,35-19-15,0 19 16,0-1 15,18-35-15,35 0-1,-18-18 1,0 18-1,18 0-15,-18-17 0,1 17 16,-19 0-16,18 0 16</inkml:trace>
  <inkml:trace contextRef="#ctx0" brushRef="#br0" timeOffset="344">23707 10072 0,'-36'0'31,"36"17"-31,0 19 16,0 17-16,0 0 16,0-1-16,0 19 15,0-36-15,0 1 16,0-19-16</inkml:trace>
  <inkml:trace contextRef="#ctx0" brushRef="#br0" timeOffset="345">23954 10319 0,'0'17'16,"0"36"0,0-53-16,0 36 0,-53-1 31</inkml:trace>
  <inkml:trace contextRef="#ctx0" brushRef="#br0" timeOffset="346">24165 10089 0,'0'0'94,"0"36"-94,36 34 15,-36-17-15,0 0 16,0 0-16,0-18 16,0-17-16,0 17 15,0-17-15,0 0 0,0 34 16</inkml:trace>
  <inkml:trace contextRef="#ctx0" brushRef="#br0" timeOffset="347">24359 10283 0,'-17'-17'15,"17"-1"-15,0-35 16,0 18-16,0 0 16,0 17-16,0-35 15,53 53 1,-36 0-1,19 0 1,-19 0 0,-17 18-1,0-1-15,0 1 16,-17 17-16,-19 1 15,1-1 1,35-17 31,0 34-32,18-16-15,-18-19 16,0 1-16,0 17 16,0-17-16,17 17 15,-17-17 1</inkml:trace>
  <inkml:trace contextRef="#ctx0" brushRef="#br0" timeOffset="348">24589 10336 0,'-36'0'0,"54"0"31,0 0-15,-1 0-1,-17-17 1,53 17-16,-35 0 15</inkml:trace>
  <inkml:trace contextRef="#ctx0" brushRef="#br0" timeOffset="349">24694 10142 0,'18'0'78,"17"0"-78,-35 18 15,18-18 1,-18 35-16,0 1 15,0-19-15,0 1 16,0 17-16,0-17 16,-35-18-16,35 17 15,17-17 63,36 0-62,-17 0-1,-19 0 1</inkml:trace>
  <inkml:trace contextRef="#ctx0" brushRef="#br0" timeOffset="350">24818 9966 0,'0'-18'0,"18"18"31,-1 0-31,1 0 15,17 0-15,-17 0 16,-1 0-16,19 36 16,-1-36-1,-35 17 1,18-17-16,-18 18 62,0 17-62,0 0 16,0 36-16,-53 52 15,53-17-15,-53 0 16,53-35-16,-36 17 16,36-53-16,0-17 0</inkml:trace>
  <inkml:trace contextRef="#ctx0" brushRef="#br0" timeOffset="351">25135 10513 0,'0'0'0,"0"17"16,-35-17-16,35 36 15,-35-19-15,17 36 16,-17-17-16,17-1 16</inkml:trace>
  <inkml:trace contextRef="#ctx0" brushRef="#br0" timeOffset="352">21078 10777 0,'36'0'62,"-1"0"-46,0 0 0,-17 0-16,-18 36 15,0 17 1,0-1-1,0-16 1,-35-19-16,17 19 0,-17-19 16,70-17 46,-17-17-46,35-19-16,-18 19 15,0-19-15,-17 36 16,17-35-16</inkml:trace>
  <inkml:trace contextRef="#ctx0" brushRef="#br0" timeOffset="353">21467 10654 0,'-36'0'16,"19"0"-1,17 18-15,-53-18 16,53 52-16,0-34 15,0 17 1,35-35 0,-35 36-16,35-36 0,-35 35 0,36-35 15,-36 35-15,17-35 16,-17 35-16,0 1 15,0-1 1,-17-17 15,-1-18-15,-17 0-1,35-36 1,0 1 0,0 17-16,17-17 15,19 18-15,34-19 16,-17 1-16</inkml:trace>
  <inkml:trace contextRef="#ctx0" brushRef="#br0" timeOffset="354">21749 10866 0,'0'17'0,"0"18"16,-18-17-16,18 0 15,0 17-15,-18-17 16,18-1-16</inkml:trace>
  <inkml:trace contextRef="#ctx0" brushRef="#br0" timeOffset="355">21890 10901 0,'18'-18'16,"-1"18"-1,18 0 1,-17 0-1,17 35 1,-35-17 0,-17 17-16,-1 1 15,-17 17 1,35-36-16,-18-17 0,18 0 47,35 0-32,-17 0-15,17 0 16,1 0-16,17 0 15,-18 0-15</inkml:trace>
  <inkml:trace contextRef="#ctx0" brushRef="#br0" timeOffset="356">22260 10918 0,'-17'-17'15,"-36"-36"1,53 35-16,-18-17 16,18 0-1,0 17-15,0 18 16,35 0-1,1 0 1,-1 0 0,-35 0-16,0 35 15,0-17-15,0 17 16,-35 1-16,35-1 15,-36-18-15,36 19 32,18-1-17,0 0 1,-18-17-1,0 35-15,35 0 16,-35 0-16,0-18 16,0-17-16</inkml:trace>
  <inkml:trace contextRef="#ctx0" brushRef="#br0" timeOffset="357">22490 11095 0,'0'17'31,"0"19"-31,0-19 16,0 1-16</inkml:trace>
  <inkml:trace contextRef="#ctx0" brushRef="#br0" timeOffset="358">22772 10848 0,'17'0'47,"19"0"-32,-36 0 1,17 0-16,-17 35 16,0 0-1,0-17 1,-17 17-16,-19-17 15,1 17-15,18-35 0,17 18 16,17-18 31,1 0-47,17 0 15,-17 0-15,-1 0 16,19 0 0,-36 18-1,35-18-15,-35 35 16,0-18-16,-35 19 15,-18 52 1,53-70-16,-36-18 16</inkml:trace>
  <inkml:trace contextRef="#ctx0" brushRef="#br0" timeOffset="359">23036 11024 0,'0'0'16,"0"18"0,0 0-16,0 70 15,0-71 1,0 1-16,53 35 15,-17-53 1,-19 0 0,19-18-1,-36 1-15,52-19 16,-52 19-16,0-19 15,18 1-15,-18-18 16,0 0 0,-53 0-1,18 53 1,17 18-16,-17 0 15,17 35-15</inkml:trace>
  <inkml:trace contextRef="#ctx0" brushRef="#br0" timeOffset="360">12982 7003 0,'0'17'249,"18"-17"-46</inkml:trace>
  <inkml:trace contextRef="#ctx0" brushRef="#br0" timeOffset="361">13070 9807 0,'0'53'140,"0"-18"-140</inkml:trace>
  <inkml:trace contextRef="#ctx0" brushRef="#br0" timeOffset="362">13212 11606 0,'17'0'47,"-17"18"-31,18-18-1,-18 18-15,35-18 63</inkml:trace>
  <inkml:trace contextRef="#ctx0" brushRef="#br0" timeOffset="363">17180 11765 0,'0'18'63,"0"35"-48,18-53 1,-18 17-1,35-17 17</inkml:trace>
  <inkml:trace contextRef="#ctx0" brushRef="#br0" timeOffset="364">21555 12259 0,'0'18'156,"0"35"-156,0-18 15,17 0-15,-17 18 16,0 0-16,36 0 16,-36-18-16,17 0 15,-17 18-15,0-35 16,0 0-16,36 17 15,-36-17 1,0-36 46,0-17-62,0 17 16,17-17-16,-17-1 0,35-34 16,-35 17-1,36 0-15,-36 18 16,17-1-16,-17 19 0,0-1 31,18 18 16</inkml:trace>
  <inkml:trace contextRef="#ctx0" brushRef="#br0" timeOffset="365">21960 12365 0,'-17'0'15,"-1"0"1,18 17-16,-35-17 15,35 18 1,0 17 0,0 1-16,0-1 15,0 0-15,0 1 16,18-1-16,-18 18 15,0-36-15,0 1 16,35 35 0,0-53-1,0 0-15,-17 0 16</inkml:trace>
  <inkml:trace contextRef="#ctx0" brushRef="#br0" timeOffset="366">22243 12206 0,'-18'0'32,"18"18"-32,-35 17 15,35-17 1,0 17-16,-18-17 15,18 17-15,0 18 0,0 70 16,0-70 0,0 0-16,-35-18 15,35 1-15,0-1 16,0-17-16,35-1 15,0-17 1,18 0 0,-35 0-1,17-17-15,-17-19 16,17 1-16,-17 0 15</inkml:trace>
  <inkml:trace contextRef="#ctx0" brushRef="#br0" timeOffset="367">22207 12488 0,'0'-17'16,"18"17"15,0 0-15,17 0-16,-17 0 15,-1-36-15,36 36 16,-35 0-16,-1-17 0,19 17 16,-19 0-1</inkml:trace>
  <inkml:trace contextRef="#ctx0" brushRef="#br0" timeOffset="368">22384 12471 0,'0'35'15,"-36"0"1,36-17-16,0 0 0,0 34 15,0 1-15,18-17 16,-18-1 0,0 0-16,0 0 0,0-17 15,0 0-15,18-18 16,-18 35-16</inkml:trace>
  <inkml:trace contextRef="#ctx0" brushRef="#br0" timeOffset="369">22560 12312 0,'0'0'16,"18"0"15,17 18-15,-17 17-1,-18 0-15,0-17 16,35 17-16,-35 0 15,0 36-15,0-18 16,0 0-16,-18 0 16,-17 35-1,35-35-15,-53-18 16,53-17-16</inkml:trace>
  <inkml:trace contextRef="#ctx0" brushRef="#br0" timeOffset="370">22842 12524 0,'18'0'47,"17"0"-32,1 0 1,-19 0 0,18 0-1</inkml:trace>
  <inkml:trace contextRef="#ctx0" brushRef="#br0" timeOffset="371">22878 12647 0,'17'0'78,"1"0"-78,17 0 0,-17 0 16,-1 0-1,19 0-15,-19 0 0</inkml:trace>
  <inkml:trace contextRef="#ctx0" brushRef="#br1" timeOffset="372">15681 7973 0,'35'-18'140,"1"-35"-124,16 18 0,-34 0-1,17-18 1,-35 35-1,18 18 1,-18 0 46,0 35-46,0 1-16,0-1 0,0 18 16,0 0-16,0 0 15,0 0-15,0-18 16,0 35-1,0-34-15,0-1 16,0-17 0,0-1-1,-35-17 1,17 0-1,0 0 1,-17 0 0,18 0 15,17 0 0,0 0 0,35 0-15,-18 0-16,19 0 15,-19 0-15,19 0 16,17 0-16,-18 0 16,0 0-16,-17 0 15,17 0 1,-35 0 31</inkml:trace>
  <inkml:trace contextRef="#ctx0" brushRef="#br1" timeOffset="373">16016 10142 0,'18'0'93,"17"0"-77,0 0 0,1 0-1,-1 0 1,-35 0-1,0 36 1,0-19 0,0 19-16,-35-1 15,17 0-15,0-17 16,18 17-16,-35-35 15,35 18-15,-18-18 16,18 17 0,36-17 77,-19 0-77,19 0-1,-19 0-15,1 0 0,17 0 16,-17 0-16,-1 0 16,-17-17-16,36 17 15,-19 0 1,1 0 31,17 0-16,-35 0 16,-35 0-47</inkml:trace>
  <inkml:trace contextRef="#ctx0" brushRef="#br1" timeOffset="374">18009 12259 0,'0'0'62,"53"0"-46,-17 0-16,-19 0 16,18 18-1,1-1 1,-36 1-1,0 35 1,0-36-16,-36 1 16,19 17-16,-1-35 15,18 18 1,-53-18-16,71 0 62,0 0-46,17 0-1,0 0 1,-35 18 0,35 17-16,-35 0 15,0 1 1,0-1-1,-17-35-15,17 35 16,-36-35-16,1 18 16,18-18-1,-19 0 1,36 0-1</inkml:trace>
  <inkml:trace contextRef="#ctx0" brushRef="#br1" timeOffset="375">14993 12647 0,'0'35'94,"0"-17"-78,0 17-16,-18-17 15,18 17-15,0-17 16,-17-1-16,17 19 15,-36 34 1,19-34-16,17-19 16,0-17 108,17 0-124,36 0 16,-17 0-16,-1 0 16,0 0-16,1 0 15,16-17 1,-34 17-16,17 0 15,-35-18 1,0 18 31</inkml:trace>
  <inkml:trace contextRef="#ctx0" brushRef="#br1" timeOffset="376">15099 12753 0,'0'18'47,"0"-1"-47,-35 71 16,35-17-16,-18-18 15,18-18-15,0-17 16,0 17-16,0-17 15,-18-18 48</inkml:trace>
  <inkml:trace contextRef="#ctx0" brushRef="#br1" timeOffset="377">11342 9119 0,'0'36'63,"0"-1"-63,0-17 15,0-1-15,0 18 16,0-17-16,0 0 15,0 17-15,0-17 16,0-1 0,0 19-16,0-19 0,0-17 15,0 18-15,17-18 16,-17 17-1,36-17 1,-19 0 0,-17 36-1,-17-1 32,-36-35-31,18 0-1,35 0-15,-36-35 16</inkml:trace>
  <inkml:trace contextRef="#ctx0" brushRef="#br1" timeOffset="378">11377 9137 0,'18'0'16,"-1"0"-1,36 0 1,-17 0-1,-36-18 1,35 18-16</inkml:trace>
  <inkml:trace contextRef="#ctx0" brushRef="#br1" timeOffset="379">23407 12277 0,'0'0'156,"0"17"-62,0 1-79,0 0 1,-18 17 0,18-18-1,0 19 1,0-1-1,0 0 1,0 18 0,0-35-1,0 0 1,0-18-16,0 35 0,0-18 31,18-17-31,-18 18 16,35-18-1,-35 35-15,18-35 16,-1 18-1,19-18 1,-19 18 0,-17 17 93,-35-35-94,0 18-15,-1-18 16,-16 0-16,16 0 16</inkml:trace>
  <inkml:trace contextRef="#ctx0" brushRef="#br1" timeOffset="380">23424 12347 0,'18'0'125,"0"0"-125,-1 0 16,19 0-1,-19 0-15,1 0 0,17 0 16,-17 0-16,-1 0 16</inkml:trace>
  <inkml:trace contextRef="#ctx0" brushRef="#br0" timeOffset="381">23001 13176 0,'18'0'125,"-1"0"-125,19-35 0,-19 35 15,19-18-15,-1 18 16,-17-35-16,-1 35 31</inkml:trace>
  <inkml:trace contextRef="#ctx0" brushRef="#br0" timeOffset="382">23001 13264 0,'18'0'31,"17"0"-15,-17 0-1,-1 0-15,19 0 16,-1 0-1,-35-17-15,18 17 16</inkml:trace>
</inkml:ink>
</file>

<file path=ppt/ink/ink6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cm"/>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cm"/>
          <inkml:channelProperty channel="T" name="resolution" value="1" units="1/dev"/>
        </inkml:channelProperties>
      </inkml:inkSource>
      <inkml:timestamp xml:id="ts0" timeString="2022-12-05T07:26:09.125"/>
    </inkml:context>
    <inkml:brush xml:id="br0">
      <inkml:brushProperty name="width" value="0.05292" units="cm"/>
      <inkml:brushProperty name="height" value="0.05292" units="cm"/>
      <inkml:brushProperty name="color" value="#FF0000"/>
    </inkml:brush>
  </inkml:definitions>
  <inkml:trace contextRef="#ctx0" brushRef="#br0">16526 7938 682 0,'0'0'251'0,"0"0"-164"15,0 0 35 1,0 0 53-16,0 0-24 0,0 0-51 15,-4 3-30-15,4-3-12 16,0 0 2-16,0 0-3 16,0 0-16-16,0 0-6 15,0 0-9-15,0 0-4 16,0 0-10-16,0 0 0 0,0 0 0 31,0 0 1-31,0 0-12 0,0 0 8 0,0 0-8 31,0 0-1-31,11 0 12 0,2 0 11 0,3 0-8 16,1 0 4-1,4 0-5-15,-1 0-5 0,1 0 0 16,2 0 6 0,0-3-6-16,1 1 2 0,-2 1 4 15,0-3-5-15,1 1 4 31,0 0-5-31,0 0 4 0,2-1 0 0,0-1-1 16,-1 0-3 15,1 1 6-31,-1-1-8 0,-2 0 9 0,1 4-10 0,-1-4-4 0,-4 3 5 31,2 1 0-31,-5 1-7 0,1-3 1 16,-3 3 1-16,0 0-1 0,1-1 0 31,2 1 8-31,1 0-7 0,0 0 8 0,0 0 2 16,1 0-5-16,-3 0 4 15,3 0-10 1,1 0 6-16,-4 0-6 0,1 0 20 16,-1 0-20-16,1 0 4 31,-3 0-4-31,3 0-1 0,1 1 1 0,1 2 5 0,0-3 0 15,2 1-4 17,1 1-2-32,-4 1 1 0,3-3 0 0,-3 2 0 0,4-2 1 15,-3 0-2 16,1 0 7-31,0 0-6 0,0 0 1 0,-3 0 4 0,2 0-6 16,-5 0 1 15,0 0-1-31,1 0 4 0,-3 0-3 0,1-2-1 0,1-3 1 16,0 4 0-1,1-3 7-15,-1 0-7 0,0-1 0 16,-2 1-1-16,3 0 2 0,-1 3-2 31,-2-6 7-31,3 4-7 0,-3-3 0 0,3-3 0 16,-1 1 8-16,-1 0-8 31,2-3 0-31,1 0 1 0,-1 1-1 0,-1-2 9 16,1 0-8-16,-3-1 0 31,-2 0 6-31,0-1-7 0,0-2 0 0,-6 0 0 15,5-4 1-15,-6 0 0 32,2-1 0-32,-1-1 0 0,-3-1-1 0,2-2-7 15,-2 0 1-15,0-2 4 31,0 1-14-31,0 2 7 0,0-1 8 0,-5 4-6 0,-1-1 6 16,-2 1-11 15,5-2-1-31,-4 3 11 0,5 0-4 0,-3 2 0 0,3 1 5 16,0 0 1 15,-3 1 0-31,3 2 0 0,-2 2 1 0,0 0 0 0,1 0 5 16,-3-1 4 15,1 2-10-31,0-6-2 0,-1 2 2 0,2-2 0 0,-1 2-1 15,1-2 1 1,-1 5 1-16,0 4 1 0,3 2 4 16,2 2-4-16,-2 2 7 15,0-2-3 1,-2 1-6-16,-1-6 0 0,-1 1 5 15,-2-2-4-15,0-1-1 32,-1-1 0-32,-1-1 0 0,2-1 0 15,1 4 1-15,-1 0 0 0,0 2 0 31,4 2 0-31,-3 0 1 0,1 2-2 0,0-2 0 0,-2-1 0 16,-1 3 6 15,1-5-6-31,-3 1 10 0,-3 0-10 0,1-3 0 0,-3 1 0 16,-1 3 9-16,-1-3-9 31,-1 2-6-31,0-1 6 0,1 3 0 0,-2 0 2 0,2 2 5 16,-5 1-6 15,2 0 8-31,-2 2-8 0,-4-2 5 0,3 2 2 0,-3 1-8 15,0-2 0 17,1 2 6-32,-3 0-6 0,2 0 1 0,-2 0 1 0,0 0-1 15,-2 0 0 1,-2 0 0-16,-6 6 0 0,1-1 0 15,-1 3-1-15,-5 1 1 16,-2 1 1 0,4-2-1-16,-3 2-1 0,6 0 0 15,-1 0 0-15,1 2 1 31,1 0-1-31,1 1 1 0,1 2 0 0,1-1-1 0,1 3 0 16,0 0 0 0,3 1 0-1,5-1-1-15,-1 2 0 0,5 0 1 0,-3-2 0 16,6 1-1-1,-2 1 1 1,1-2-2-16,5 1 2 0,-1-2-1 0,3 2 0 16,1-2 1-16,1 3-2 31,2-4 1-31,3 4 0 0,-2-3-9 0,4 1 9 15,0 0 0-15,2 1-5 32,0 4 6-32,-1 4 0 0,1 2-1 0,0 6 1 0,2 2-1 15,0 2 1 16,0 2-1-31,0-1 1 0,0-1-6 0,0-4 6 0,2-4 0 32,5 0 0-17,-3-2 0-15,2-3 0 0,2 2-2 0,-2-3 1 0,3 0 0 31,0-2 0-31,0-2 0 0,2 3 0 0,2-3-1 16,1-2-5 0,-1 0 6-1,3-4 1 1,-6-2-1-16,3-3 1 0,-3 0 0 0,-1-5 0 0,-3 0 0 31,0-2 1-31,0-1-1 0,1 2 1 0,1 1-1 0,6 2 0 16,6 2-18 15,18 12-123-31,-4 0-105 0,-1-4-451 0</inkml:trace>
  <inkml:trace contextRef="#ctx0" brushRef="#br0" timeOffset="2800.1601">18139 7881 747 0,'0'0'257'0,"0"0"-160"16,0 0-31-16,0 0 91 15,0 0 52-15,0 0-84 16,0 0-57-16,-4 0-49 16,4 0 0-16,2 0-6 15,14 0 49-15,6 0-21 0,0 0-8 16,3-4 4-16,0 1-12 15,-2 1 7 1,2 0-6-16,4-1 13 0,0-1-17 31,4-1 3-31,3 0 6 0,5 1-3 0,5-2 3 16,3 1 7-1,0 1-1-15,2 0-1 0,-3 2-11 16,-6 2-3-16,-3 0-3 31,-3 0 0-31,-5-1-2 0,0 1-8 0,-2 0 3 16,2-3-2-16,-1 3 7 15,-1-2-16-15,-3 0 4 0,3 0-4 16,-2 0 20-16,2 0-20 31,0-2-1-31,3 0 10 16,1 2-4-16,2-2-2 0,-1 1-3 0,1-1-1 31,-1-1 0-31,1-1 2 16,4 0 4-16,-2 0-5 0,3-3-1 0,-2 2 2 31,0 2-2-31,0-1 0 0,-5 1 0 0,-4 1 0 15,0 2 12-15,-4 0-12 16,-5-2 9 15,0 2-6-31,-2 0-3 0,-1 0 0 0,-3 2-2 16,-1 0-41-16,-2 0-122 0,-3 4-98 31,-8 6-475-31</inkml:trace>
  <inkml:trace contextRef="#ctx0" brushRef="#br0" timeOffset="7873.4503">16584 8488 540 0,'0'0'277'15,"0"0"-174"1,0 0-51-16,0 0 71 0,0 0-10 15,0 0-41-15,0 0-30 16,0 0 2 0,0 0 1-16,0 0 18 0,0 0-29 15,0 0-2 1,0 0-32-16,0 0-138 0,0 0-805 0</inkml:trace>
  <inkml:trace contextRef="#ctx0" brushRef="#br0" timeOffset="8589.4913">16441 8444 598 0,'0'0'326'0,"0"0"-196"0,0 0 2 15,0 0 46 1,0 0-11-16,0 0-58 0,0 0-26 16,0 0-32-1,0 0-2-15,0 0-10 0,0 0-17 16,0 0-3-16,0 0 3 15,0 0-22-15,0 0 9 0,0 0-9 16,0 0-7 0,0 0-167-16,0 0-644 0</inkml:trace>
  <inkml:trace contextRef="#ctx0" brushRef="#br0" timeOffset="11766.673">16533 8424 735 0,'0'0'286'15,"0"0"-199"1,0 0-19-16,0 0 27 0,0 0 0 15,0 0-65-15,0 0 3 16,0 104-27-16,0-82-4 16,0-4 46-16,0-2-38 15,0-4 12 1,0 0-15-16,0-6-6 0,0 0-1 15,0-2-13 1,0-2-111-16,0-2-422 0</inkml:trace>
  <inkml:trace contextRef="#ctx0" brushRef="#br0" timeOffset="12018.6874">16475 8322 933 0,'0'0'356'0,"0"0"-237"31,0 0-35-31,0 0 34 0,0 0-75 0,0 0-42 0,0 0-2 15,18 2-26 17,-3 7-149-32,1 1-319 0</inkml:trace>
  <inkml:trace contextRef="#ctx0" brushRef="#br0" timeOffset="12809.7326">16729 8324 605 0,'0'0'510'0,"0"0"-403"0,0 0-58 16,0 0 80-1,0 0 0 1,16 104-58-16,-14-88-28 0,-2-6-8 0,0-2 4 31,0-2-5-31,0-2-17 0,0 0 1 0,0-4 8 16,0 0-25-1,0 0-1-15,0 0-11 0,0-8-88 16,0-9 23-16,0-2 8 31,0-6 30-31,4 4 12 0,0 1 16 0,3 4 8 16,0 6 2-16,0 3 1 15,1 7-1 1,-1 0-19-16,3 0-1 0,0 7 20 0,-3 10 1 31,-1 2 21-31,0 1-12 0,-4 0 22 0,-2-6-31 16,0-4 19-1,0-4-11-15,0-6-9 0,2 0-1 16,0 0-61 0,4 0-50-1,1-2-40-15,3-10 78 0,-1-2 50 0,5 2 3 16,0 2 11-1,1 4 10-15,1 2 0 0,4 4 0 16,0 0 8-16,3 0-2 31,-6 0-5-31,1 0-1 0,-5 0-36 0,-1 0-96 0,-6-6 17 16,-1-5 38 15,-3 2-14-31,0-4 9 0,-2 6 59 16,0-1 23-16,0 4 84 0,0 1 59 15,0 3 1-15,0 0-44 0,7 7-55 16,0 15 49-16,6 10 33 31,1 16-46-31,3 11-55 0,1 8 128 16,-5 4-45-16,1-3-49 15,-3-9-38 16,-2-10-6-31,-3-9-16 0,2-12-68 0,-6-14-175 0,-2-8-312 0,0-6-51 0</inkml:trace>
  <inkml:trace contextRef="#ctx0" brushRef="#br0" timeOffset="13015.7444">17075 8396 953 0,'0'0'170'0,"0"0"-86"0,0 0 35 16,0 0-15-1,0 0-31-15,0 0-29 0,0 0-21 16,73-4 5-16,-65 19-11 16,-1 8 2-1,-2 4-7-15,-3 6 2 0,-2 3-14 0,0 2-83 16,0 8-74-1,0-12-164-15,0-7-77 0</inkml:trace>
  <inkml:trace contextRef="#ctx0" brushRef="#br0" timeOffset="13440.7687">17294 8272 690 0,'0'0'296'0,"0"0"-200"16,0 0 72-16,0 0 11 15,0 0-103-15,0 0-43 16,0 0-12-16,0 66-7 16,0-42-6-16,0 0 6 31,0-4 9-31,0 0 8 0,0-4-11 0,8-2-5 0,0-4-15 15,1-2 0 17,0-6 0-32,0-2-13 0,-2 0 12 0,2 0-17 0,-2-2-27 15,-1-12-1 1,-2-4 18-16,1 0-46 0,-3-5 20 15,0 4 27-15,1 3 8 16,-3 6 19 0,2 4 15-16,0 6 7 0,1 0-22 15,3 0 9-15,3 7 8 16,3 5-5-1,-1-1-12-15,3-3-9 0,2-8-88 16,-3 0-194-16,-1 0-53 0</inkml:trace>
  <inkml:trace contextRef="#ctx0" brushRef="#br0" timeOffset="13609.7784">17482 8245 575 0,'0'0'222'16,"0"0"-90"-16,0 0 84 31,0 0-48-31,0 0-23 0,-4 117-70 0,17-103-38 15,1-7-22-15,1-4-15 16,1-3 0-16,-1 0-28 16,-2 0-105-16,3-14-92 0,-7-1-138 15,0 1-48 1</inkml:trace>
  <inkml:trace contextRef="#ctx0" brushRef="#br0" timeOffset="13779.7881">17482 8245 618 0,'140'-12'262'15,"-124"4"-119"1,3-1 15-16,4-4-42 0,0 3-29 15,-1 0-38-15,-5 2-31 32,2 2-18-32,-9 2-3 15,-1 0-80-15,-6 2-79 0,-3 2-64 0,0 0-9 16,0 0-133-16</inkml:trace>
  <inkml:trace contextRef="#ctx0" brushRef="#br0" timeOffset="13998.8007">17663 8155 421 0,'0'0'196'0,"0"0"-10"15,0 0 1-15,0 0-21 16,31 137-17-16,-16-97-17 16,3-6-5-1,0-8-33-15,-2-6-24 0,-1-8-16 16,1-6-29-16,-1-6-24 15,-1 0 9 1,1-4-10-16,8-32-52 0,-3 3-144 0,-7 1-198 16</inkml:trace>
  <inkml:trace contextRef="#ctx0" brushRef="#br0" timeOffset="14573.8335">15900 8643 1073 0,'0'0'289'0,"0"0"-210"0,0 0 37 0,0 0 5 15,118 10-38 1,-85-3-32-16,-2 0-26 0,-4-3-11 16,0-3-14-16,-6-1-62 15,-4 0-81-15,-8 0-97 16,-9-12-72-16,0-5-56 15,0 0-220 1</inkml:trace>
  <inkml:trace contextRef="#ctx0" brushRef="#br0" timeOffset="14706.8412">16121 8566 139 0,'0'0'415'16,"0"0"-77"-1,0 0-42-15,0 0-43 16,0 0-16-16,0 0-58 0,0 0-98 15,-76 40-62 1,69 4-19-16,1 10-40 0,1 35-189 16,2-17-153-16,3-8-397 31</inkml:trace>
  <inkml:trace contextRef="#ctx0" brushRef="#br0" timeOffset="15897.9093">18253 8538 1054 0,'0'0'332'16,"0"0"-123"-16,0 0-19 15,0 0-50-15,0 0-66 16,0 0 9-16,0 0-21 31,125 2-11-31,-74-2-33 0,0 0-3 0,1 0-9 16,-1 0 1-1,0-3-7-15,-4-2-52 0,-5-1-86 16,-4-4-172-16,-14 1-192 15,-10 3-149 1</inkml:trace>
  <inkml:trace contextRef="#ctx0" brushRef="#br0" timeOffset="16110.9215">18627 8428 823 0,'0'0'280'0,"0"0"-121"15,0 0 75-15,0 0-89 16,0 0-79-16,0 0-17 0,0 0-8 16,121-59 2-16,-73 59 11 15,-5 0-20 1,-5 0 17-16,-7 5 3 0,-9 9 3 15,-11 2-29-15,-7 8 0 16,-4 8 21-16,-2 8-34 16,-17 4-15-16,-6 0-36 15,-10-1-131 1,4-14-320-1,6-13-620-15</inkml:trace>
  <inkml:trace contextRef="#ctx0" brushRef="#br0" timeOffset="16631.9513">19251 8285 1207 0,'0'0'295'0,"0"0"-176"0,0 0 44 0,0 0-18 15,0 0-52-15,-71 121-38 16,64-91-14-16,3-3-13 15,1-2-10-15,3-6-8 16,0-2-4 0,0-3-5-16,0-3 0 0,10-2-2 0,0-1-61 15,1-4-41 1,1 0-80-16,3-4-101 0,-1 0-104 15,-5 0-305-15</inkml:trace>
  <inkml:trace contextRef="#ctx0" brushRef="#br0" timeOffset="16851.9638">19347 8460 548 0,'0'0'234'0,"0"0"-63"16,0 0 41-16,0 0-3 16,0 0-54-16,0 0-86 15,0 0-17-15,123 66-7 16,-110-68-7 15,-4-15-10-31,-3-2 10 0,-6-1 3 0,0-2-15 0,0 2 6 0,-9 1-30 16,-3 8-2 15,-5 3-62-31,1 6-72 0,6-1-127 0,3-2-69 0,5-1-1 15,2-3-28-15</inkml:trace>
  <inkml:trace contextRef="#ctx0" brushRef="#br0" timeOffset="17097.9779">19347 8460 38 0,'132'-136'275'15,"-117"136"-64"-15,3 5-6 31,1 12-36-31,0 3 42 0,-4 4-36 0,-2-2-40 16,-2-4-29 0,-4-6-39-16,-2-4-37 0,-3-7-30 0,-2-1 0 15,3 0-83 1,-1-17-56-16,2-7 43 15,0-6-36-15,1 0-9 0,1 4 34 32,4 8 84-32,-2 5 23 0,5 8 32 0,1 5 51 15,-1 0-1-15,1 12 15 31,-2 7-40-31,3 9-57 0,-6-6-71 0,-3-1-448 16</inkml:trace>
  <inkml:trace contextRef="#ctx0" brushRef="#br0" timeOffset="17276.9882">19724 8333 895 0,'0'0'172'0,"0"0"-44"0,0 0-21 0,0 0-46 16,115-90-18-16,-88 71-30 31,-2-2-13-31,-5 1-23 0,-5-4-84 0,-6 4-115 16,-6 6-184-1</inkml:trace>
  <inkml:trace contextRef="#ctx0" brushRef="#br0" timeOffset="17413.996">19772 8159 561 0,'0'0'334'0,"0"0"-181"16,7 110-11-16,9-55-26 15,-1-5-57-15,3-6-59 0,7-8-94 32,-6-14-213-32,-3-12-562 0</inkml:trace>
  <inkml:trace contextRef="#ctx0" brushRef="#br0" timeOffset="17757.0156">19942 8257 690 0,'0'0'239'0,"0"0"-156"0,0 0 68 0,0 0 53 16,0 0-81-16,0 0-89 16,31 105-18-16,-26-105-16 15,1 0-71-15,1-6-24 16,2-12-5 15,2-7-10-31,0 1-46 0,-4 3-36 0,6 0 59 0,-4 7 98 0,-1 7 35 16,0 6 53-1,0 1 64 1,-2 0 45-16,1 4 3 0,1 5-3 0,-4 0-47 15,3-3-62 17,-5-2-29-32,2-4-24 0,-4 0-3 0,0 0-116 0,0-10-112 15,0-6-126 1</inkml:trace>
  <inkml:trace contextRef="#ctx0" brushRef="#br0" timeOffset="17983.0285">20088 7991 451 0,'0'0'352'0,"0"0"-245"15,0 0 17-15,0 0 58 32,70 110 10-32,-48-66-83 0,2-3-8 0,-1-2-3 15,0-4-18 1,-2-7-42-16,2-6-17 0,-3-7-9 15,9-7-12-15,-7-3-123 16,-4-5-415-16</inkml:trace>
  <inkml:trace contextRef="#ctx0" brushRef="#br0" timeOffset="18309.0472">20632 8017 1066 0,'0'0'271'0,"0"0"-163"0,32 132-13 0,-16-65 45 0,-1 5-6 31,-1 0-71-31,1-2-35 0,-2-6 16 0,3-7 0 15,-1-7-7-15,-1-7-12 32,-3-6 6-32,-2-5-1 15,-7-7-1-15,-2 0-20 0,0-3-9 0,-22 0-155 31,-5-8-189-31,-4-9-504 0</inkml:trace>
  <inkml:trace contextRef="#ctx0" brushRef="#br0" timeOffset="18680.0684">20385 8494 1039 0,'0'0'245'0,"0"0"-194"16,0 0-24-1,0 0-2-15,125-74-6 0,-80 55-8 0,1 0-10 16,-4-3 9-16,-1-5-10 15,-7 0-22 1,-4-5-91-16,-5 1-97 0,-5 1-69 16,-6 2-9-1,-4 6 35-15,-5 4 229 0,-2 8 24 16,-3 4 186-16,3 6 0 31,-3 0-32-31,2 0-53 0,4 7 34 0,-2 14 15 0,0 7 2 31,3 5-2-31,1 2-11 0,2 4-28 0,3-3-40 16,1-2-40-16,3-4-15 31,1-6-16-31,2-8-4 0,-2-6-103 0,2-10-108 31,-7 0-114-31,-2-16-82 16</inkml:trace>
  <inkml:trace contextRef="#ctx0" brushRef="#br0" timeOffset="19171.0965">21018 8318 842 0,'0'0'217'0,"0"0"-104"15,0 0 39 1,0 0-24-16,0 0-85 0,0 0-43 15,0 0-35-15,36 68-68 16,-25-76 22 0,-3-13-14-16,0 2 2 0,-2-1 6 0,-2 3 58 15,1 8 29 1,-5 5 17-16,2 4 21 0,-2 0 31 15,2 0-21-15,-2-3-18 16,2-3-4 0,3-7 11-16,0-10 23 0,-3-2-60 15,2-7-7 1,1 5-64-16,-1 3 2 0,2 7 43 15,2 4 20-15,1 9 6 16,-1 4 42 0,6 0 22-16,-1 8 40 0,0 8-15 15,3 2 7 1,-3 2-12-16,-1-4-30 0,-4-4-26 0,1-2-12 15,-2-6-16 17,0-4-19-32,-1 0-109 0,1 0 10 0,-1-4 15 0,2-4 45 15,-4-2 23 1,0 3 24-16,1 6 5 0,-1 1 6 15,-2 0 4-15,0 0 45 32,0 0 22-32,-2 4 28 15,4 0-28-15,-4-2-18 0,0-2-16 0,0 0-15 0,0 0-4 16,0-11-18-1,-10-6-124-15,-5-1-202 0</inkml:trace>
  <inkml:trace contextRef="#ctx0" brushRef="#br0" timeOffset="25880.4803">4974 9535 540 0,'0'0'134'16,"0"0"-44"0,0 0 46-16,0 0 37 0,0 0-24 15,0 0-50-15,0 0-25 16,0 0-24-1,0 0-15-15,0 0-6 0,0 0-14 16,0 0-9 0,4 2-5-16,9 2 20 0,8-2 19 0,3 2-10 15,7-2 4 1,3-2-2-16,3 0-16 0,1 0 1 15,0 0-1-15,0 0-2 32,2 0 6-32,0 0-4 0,3 0 18 0,3-5-12 15,4-1-14 16,-2-1 13-31,6 0 1 0,-3-2 0 0,0 1 12 0,-4-2-5 16,-4 0-23-16,-1-1 4 31,-4 2 9-31,-1 0 0 0,-1 0-2 0,-1 0-5 16,4 1 9-16,-1 1-2 0,-1-1-12 47,1 4-1-47,3-1-4 0,-3 3 4 0,1 2 2 0,2 0-2 0,-3 0 0 31,-3 0 0-31,-1 0-5 15,-5 0-1-15,-1 0 1 0,2 0 0 0,-1 0 0 32,0 0 6-32,0 0-7 0,0 0-1 0,-3 0 1 15,0 0 2-15,-3 0 5 31,2 0-7-31,-1 0 0 0,0 4 1 0,5 0-1 16,-2 0 1 0,2 0-1-16,0 0 8 0,-2 2-1 0,2-1-11 15,0 1 11-15,2 1-14 47,3 1 7-47,-1 1-2 0,2-1 2 0,1-1 11 0,-1 4-2 0,2-3-9 16,1 2 0 15,-1-2 1-31,1 2 4 0,3-1-5 0,0 2-1 0,2-1-5 15,-4-2 5 1,2 1 1 0,-3 0 1-16,-5-1-1 0,0 0-5 0,-4-4 4 15,1 2 0 1,-6-4 1-1,-3 0 0-15,-4 1 0 0,-1-3 0 0,-6 1 1 16,-3-1-1 0,-1 0 1-16,-6 0 7 15,2 0-2-15,-2 0 7 0,0 0 3 0,0 0-8 16,0 2-8-16,2 12-140 15,0-2-351-15,-2 4-277 0</inkml:trace>
  <inkml:trace contextRef="#ctx0" brushRef="#br0" timeOffset="28491.6294">7465 11007 629 0,'0'0'257'0,"0"0"-108"15,0 0-58-15,0 0-20 16,0 0 16-16,0 0 16 16,0 0-12-16,0 8-28 15,2-8-34-15,5 0-15 16,1 0-6-16,8 2 9 15,4-2 43-15,4 0-15 0,6 0-4 32,5 0-15-32,3 0-1 0,5 0 12 0,0 0-5 15,7-6-7 1,1-2 1-16,0 2-8 0,1-2 8 15,-2 0-1-15,2-1-7 32,-3 4 12-32,2 0-12 0,1 1-6 0,-1 3-1 15,-4-2-3 16,-5 3 3-31,-4 0-9 0,-7 0-1 0,0 0 29 0,-4 0-12 47,-3 0-1-47,-1 0-8 0,-1 0 0 0,-1 0 0 0,0 0-9 0,2 0 2 16,-1 0 4 15,3 0-5-31,-2 0 8 0,2 0-7 0,0 0-1 0,2 0 1 0,-2 0 4 16,1 0 3-1,-2 0-3-15,1 0-11 16,-2 0 5-16,-1 0 0 0,-3 0 14 31,4-1-7-31,-3-3-7 0,0 1-14 0,-2 1 14 16,1 2 1-16,2-1-1 31,1-2 7-31,-2 3-6 0,0-1 9 0,-1 1-10 15,-4 0 1 17,-1 0 2-32,-4 0-1 0,-1 0-2 0,-3 0 1 0,1 0-1 15,0 0-12-15,-2-2 12 31,1 2 1-31,-4 0-1 0,4 0 1 0,-4 0 0 0,-2 0 0 32,2 0 0-32,-2 0-1 0,0 0 1 0,0 0 5 15,0 0-6-15,0 0-1 16,2 0 1-16,2 0-1 15,1 0 2-15,-1 0-1 16,0 0 0-16,1 0 0 31,0 0 0-31,1 0 0 0,-1 0 0 0,1 0 1 16,3 0-1 15,0 0 0-31,0 0 1 0,-3 0-1 0,4 0 0 0,-3 0-1 0,-4035 0 1 16,8066 0 0 15,-4033 0 0-31,-3 0 2 0,-2 0-1 0,2 0-1 0,-2 0 10 31,0 0-10-31,2 0-9 0,-2 0 7 0,0 0 1 16,0 0 1-16,0 0-1 15,3 0 1-15,-3 0 0 16,0 0 0-16,0 0 0 15,0 0 1-15,0 0 0 16,0 0 5 0,0 0-5-16,0 0 14 0,0 0-14 15,0 0 4-15,0 0-4 16,0 0 11-1,0 0-6-15,0 0 5 0,0 0-11 0,0 7-11 16,0 7-177 15,0 3-490-31</inkml:trace>
  <inkml:trace contextRef="#ctx0" brushRef="#br0" timeOffset="30357.7363">10863 10971 563 0,'0'0'230'0,"0"0"-115"16,0 0-34-16,0 0 10 15,0 0 40-15,0 0-27 16,0 0-24-16,-5 0-30 0,5 0-21 15,2 0 9-15,11 0 38 16,3 0-12-16,2 0-35 16,2 0 9-16,3 1 12 31,0 2-9-31,4-2-11 0,2-1-5 0,2 0-3 31,5 0 2-31,0 0 5 0,2 0-3 0,3 0 1 16,3-5-1-1,0-2-4-15,0 1 3 0,-1 1-3 16,-1 1-13-16,-1-1 16 31,-3 4-2-15,-1-2 4-16,0 2-2 0,-1 1-15 46,1-2-4-46,-2-1 10 0,1 1-7 0,-1 1 0 0,1-2 6 0,1 0-3 0,-3 0-2 0,-1-1 15 0,1 0-24 47,0 0 8-47,1-2 3 0,1 2-5 0,1 0-1 0,1 1 5 0,1-1-10 16,-2-1-1-1,-1 3 14-15,-1-2-13 0,1 0 6 16,0 0-6-16,0 0-1 31,-1 0 0-31,-1-2 1 0,-1 0-1 16,0 0 1-16,-2 1-1 0,3-2 0 31,-5 1 0-31,2 2-1 0,-2 2 1 0,-2-2 0 16,-2 2-1-16,-3 2 1 31,-5-2 0-31,2 2 1 0,-6 0 0 0,1-2-1 0,-4 2-6 15,1 0 6 17,1-3 3-32,-1 3-3 0,-3-1-1 0,4 1 1 0,-3 0 0 15,-1 0 0-15,-1 0 4 16,-2 0-4-1,-3 0 0-15,-2 0-1 0,2 0 1 16,-2 0 0-16,0 0 5 16,0 0-5-16,0 0 0 15,0 0 11-15,0 0-10 16,0 0 0-16,0 0 11 0,0 0 18 15,0 0 1-15,0 0 18 16,0 0-25-16,0 0 1 16,0 0-7-16,0 0-9 15,0 0 0-15,0 0-3 16,0 0-6-16,-4 0-70 15,-12 10-143-15,-9 2-551 32</inkml:trace>
  <inkml:trace contextRef="#ctx0" brushRef="#br0" timeOffset="39523.2602">11785 9789 348 0,'0'0'564'0,"0"0"-409"16,0 0-109-16,0 0-17 16,0 0 54-16,0 0-7 15,48 0 42-15,-9 3-34 0,7-3-23 16,12 0-3-1,9 0-13-15,9 0 28 0,6 0-17 16,7 0 52-16,3 0-26 16,-3 0-34-16,0 4 5 15,-6 3-14-15,-3 3-6 31,-2 5-13-31,-5-1-1 0,1 1-19 0,2 0 12 16,-1 0 5 0,3-1 20-16,7-3-29 0,2-1 1 15,5-2 5-15,-2-2 1 16,-3-2-7 15,-4 0-7-31,-8 1 7 0,-7-4 0 0,-4 0 8 0,-3 4-10 16,-7-2 1-1,-4 1-1 1,-5 1 0-16,-5-1-6 0,-3 2 0 0,-1 0-22 0,9 9-89 31,-7-4-146-15,-11 1-362-16</inkml:trace>
  <inkml:trace contextRef="#ctx0" brushRef="#br0" timeOffset="43269.4748">2808 9801 995 0,'0'0'256'0,"0"0"-147"32,-171 2 49-32,94-13-52 0,2-10-37 0,1-7 7 15,3-3-6 1,2-6-25-16,2-7-8 0,5-2-21 0,6-7-1 15,7-3-8 1,9-3-6 0,13-7 5-16,16-1-6 0,11-5-11 0,11 0 9 15,31-2-10 1,20 3 2-16,35 1-1 0,30 2 11 15,35 2-1-15,23 4-4 32,9 9-6-32,-5 1 3 0,-4 6 7 15,5 0 1-15,-1 7 8 0,7 2-7 31,7 9 3-31,5 7-4 16,14 6 0-16,1 3 0 0,-5 0 8 0,-4 4-2 31,-9-5 5-31,-2 4-9 0,4-4 5 0,5 4-6 0,6-1 5 16,-2 1 28 15,-2 4-11-31,-6 2 2 0,-15 3-10 0,-6 0-2 0,-4 0-12 16,-9 0 4 15,-9 4-4-31,-7 9 5 0,-7-1-6 0,-8 2 9 0,-23-3-8 15,-27 2 5 1,-23-6-5 0,-10 2 0-16,7-1 5 0,6 2-5 0,10-1 0 15,-8-1-1 16,-5 1-12-31,-5 1-1 0,-7 2-9 0,-8 4 9 0,-3 6-12 16,-7 8-1 0,-6 4-4-1,-8 4-9-15,-6 4 11 0,-4 2 10 0,-6-1 11 0,-6 1 6 31,-2 2-8-31,-2 2 8 16,0 2-1-16,0 4-9 0,0 4 10 0,-6 4 0 31,-2 5 1-31,-1 3 0 0,0 2 1 0,-4 1-2 16,-2 1 5-16,-6-9-4 31,-3-2 15-31,-5-9 13 0,-7-4 11 16,-8-8-7-16,-7-2 7 0,-10-4-28 31,-12-4 12-31,-12-3-9 0,-29-3-4 0,-42-5-3 0,-48-4-7 15,-22-8-35 17,8-5-80-32,60-4-362 0,56 0-614 0</inkml:trace>
  <inkml:trace contextRef="#ctx0" brushRef="#br0" timeOffset="54639.1252">2452 12056 652 0,'0'0'195'0,"0"0"-118"15,0 0-21 1,0 0 34-16,0 0 28 0,0 0-34 16,-16 19-23-16,16-19-16 15,0 0-20-15,0 0-12 16,0 0-6-16,0 0-7 0,2 0 0 31,12 0 0-31,3 0 13 0,8 0 13 0,4 0 2 16,6 0-11-1,5 0 4-15,5 0 3 0,4 0 0 16,4 0 0 15,5-2 11-31,2-2-27 0,5 0 3 0,2-2 11 0,0-1 0 16,2 1-21-1,2-3 30-15,-2 1-18 0,5 2 7 16,-3-2 7-16,4 1-10 31,2 0-7-31,-2 1 8 0,3 0-6 0,0 0-5 16,0 2-6-16,3 0 8 31,-1 0 12-31,0-2-11 0,1 3 15 0,3-6-8 0,1 1-6 31,4-4-10-31,2 0 13 0,3 0-13 0,-1-2 16 16,-3-3-16-16,-9 4-1 31,-2-5 12-31,-4 2-6 0,-1-4-4 0,-2 2-1 15,3-3 1-15,-1 2 10 16,-1-1-1 0,1-1-10-16,-3-1 8 15,2 3-3-15,-1-6 12 0,-1 3-18 16,-2-1-1-1,1 6 1-15,-2 1 1 16,1 4 5-16,1 3-4 0,3 5-2 16,-4 1 1-1,2 3 2-15,-1 0-3 0,-4 0 2 0,3 0-1 16,-4 0 0-16,2 0 1 47,-3 0-2-47,6 0 2 0,-1 0-2 0,2 3 2 0,2-2-2 0,-1 2 0 46,-4 1 0-46,1 1-6 0,-5-1 5 0,-1 2 1 0,2 2 0 0,-2 1 1 16,0-2-1 0,1 0 0-16,-2 4 1 0,1 1 8 15,-5-1-3-15,-5-2-5 31,-8-1 0-31,-8 0 0 0,-8-2 0 0,-6-1-1 0,-10-1-26 16,-11 1-94 15,-8 8-62-31,-21-2-128 0,-9 3-1092 0</inkml:trace>
  <inkml:trace contextRef="#ctx0" brushRef="#br0" timeOffset="59962.4296">9040 13054 605 0,'0'0'336'15,"0"0"-154"1,0 0-82-16,0 0 26 0,0 0 25 16,0 0-29-1,0 0-53-15,0 0-40 0,0 0-20 0,0 0-9 16,2 2-17-1,9 2 17-15,3 0 16 0,-1 2 0 16,2 0-10 0,1 1 17-16,-1-4-16 0,1 2 9 15,3 0 6-15,0 1 3 16,4-2-13-16,1 0-3 15,1 2 12-15,3-4-20 16,1 2 16 0,2-4-17-16,0 0 0 0,1 0 6 15,-1 0-5-15,-2 0 11 31,2 0 8-31,-2 0-20 0,2 0 6 0,-2 0 2 16,2 0-6 0,1 0 10-16,-1-2-1 0,0 0-3 15,0-2-1-15,2 2 3 0,2-4-9 31,-2 2 5-31,0-1 3 0,-1-1-8 16,-1 4 7-16,-4-3 7 0,2 1-15 31,-3 0 0-31,-4 2 13 0,3-2-8 16,-3 2-4-16,-2 2 5 0,0 0 1 31,1 0-1-31,-4 0-6 0,3 0 6 0,-3-2-4 16,2 2-1 15,-3 0 8-31,-1-2-8 0,3 2-1 0,-3 0 0 0,3-2 2 0,-2 2-1 15,2-2 5 1,-3 2 0-16,3-2-5 0,-3 2 1 16,1-2 6-1,-1 0 1 16,1 2-8-31,0-2 6 0,0 0-5 0,-3 2 5 0,3-3 2 0,-3 2-8 16,3 1 1-16,-3-2-1 31,3-1 8-31,-1 2-3 0,-1 0-5 0,1-2 1 16,-1 1 0-1,-1 2 5-15,-3-1-7 0,2 1 2 16,-4-3-1-16,2 3 0 0,-3-2 0 47,-3 2 1-47,3 0-1 0,-5-2-1 0,2 2 0 0,1-2 0 15,-1 2 1 1,3 0 0-16,2-2 0 0,-3 2-1 0,3 0 1 16,-2 0 0-16,2 0 0 31,0 0 0-31,-1 0-1 0,2 0 0 0,-1 0 0 15,-2 0 5-15,4 0-5 32,-5 0 0-32,1 0 1 0,-1 0 1 0,-1 0-2 15,2 0 0-15,0 0-8 31,-1 0 16-31,-2 0-6 0,1 0-1 0,0 0-1 16,-3 0 1-16,0 0 0 31,-2 0-1-31,2 0-5 0,-2 0 5 0,0 0 1 16,0 0 0-16,0 0 0 0,0 0 11 15,3 0-11-15,-3 0 1 16,2 0-2-16,0 0-8 16,-2 0 8 15,2 0 9-31,-2 0-9 0,0 0-5 0,0 0-24 0,0 0-48 15,0 2-52-15,0 7-105 32,0-1-271-32</inkml:trace>
  <inkml:trace contextRef="#ctx0" brushRef="#br0" timeOffset="65334.7369">11691 13114 49 0,'0'0'97'0,"0"0"-44"16,0 0 37-16,0 0 6 16,0 0 36-16,0 0-10 15,3-2 33-15,-3 2 14 16,0 0-33-16,0 0-34 31,0 0-32-31,0 0-14 0,0-2 7 0,0 2-8 16,0 0 10-1,0-2-15-15,2 0-20 0,9 0-24 16,7 0 10-16,4 0 3 15,2-1-4-15,3 3 5 16,0 0-4-16,0 0 2 0,-3 0 3 31,3 0-7-31,2 0 0 0,5 0-2 0,1 0-3 16,3 0-8 15,4 0 56-31,1 0-32 0,-1 0-8 0,1 0-6 0,-1 0 0 16,0 0 3-1,5 0-13 1,-1 0 11-16,-1 0 1 0,-1 0 13 0,-3 0-12 15,-3 0-3 1,-5 0-5-16,-2 0-5 16,-2 0 5-16,0 0 4 0,-2 0-9 31,2-3-1-31,-1 0 1 0,1 2 0 0,2 0 8 15,1 1-8-15,-3-3-1 16,2 3 4 0,-2 0-10-16,-2 0 6 15,2 0 0-15,0-2 12 0,2 2-12 0,0-1 0 31,2-4-8-31,1 3 16 0,-3 0-14 16,2 0 15-16,-2 0-4 0,1 2-4 16,-4-2 0-1,-3 0 0-15,0 2-1 0,-5-2 1 16,-4 2 0-16,-2 0 0 15,-6 0 0 1,3 0 0-16,1 0 0 16,-2 0 0-16,6 0 1 0,0 0-1 15,1 0 0 16,-1 0-1-31,-1 0 0 0,-1 0 0 0,-3 0 1 0,-4 0 0 0,-2 0-1 16,-3 2 1 0,-2-2-1-16,2 0 1 0,-2 0 6 15,0 0 9-15,0 0 24 16,0 0 30-16,-4 0-36 15,-10 0-34-15,-19 2-10 16,7 4-134-16,-5 3-552 0</inkml:trace>
  <inkml:trace contextRef="#ctx0" brushRef="#br0" timeOffset="77799.4497">3429 15480 212 0,'0'0'169'0,"0"0"-116"16,0 0 17-16,0 0 6 0,0 0 14 16,-6 8-2-1,6-8-19-15,0 0-8 0,0 0 1 16,0 0 9-1,0 0-8-15,0 0-8 0,0 0-19 16,0 0-7-16,0 0-14 16,0 0 2-16,0 0-5 15,0 0 4-15,0 0-6 31,0 0 9-31,6 0 5 0,6 0 11 0,2 0-6 16,7 0 16 0,4 0 10-16,6 0 2 0,5-4-6 0,1 0-13 15,3-2 5 1,3 0-11-16,-3 0-8 0,-2 1 1 15,0-2-9 1,-2 1 7 0,-3 0-4-16,0 1-3 0,-1 1-1 15,-3-2-2-15,0-1-1 0,0 3 5 31,0-2 1-31,0 2-4 0,0 0-2 0,-2-3-10 16,-2 2 17 0,2 2-5-16,-4-1-7 0,2-1-6 15,-4 4 11-15,4-2-11 31,-3 1 15-31,5 0-9 0,0 2-3 16,4 0-4-16,3 0 0 0,2 0 12 0,3 0 22 31,0 8-13-15,0-2-18-16,-1 1-2 0,2 2-1 0,1-1 1 0,-4-2 1 31,3 2 14-31,-2-2-13 0,-2 0 4 0,0 2-1 16,1-2 3-16,-3 0 6 31,1 1-9-31,-1 0 7 0,-3 0-6 0,2-1 1 15,-2-3-2-15,-2 3-5 16,2-2 14 0,-2 0-14-16,0 0 7 15,-2-2-7-15,-2 2 5 0,-1-1-6 16,0-2 9 15,-3 3-4-31,1-1-4 0,-1-2-1 0,-4 1 0 0,1 1 1 0,-3-1-1 16,2-1 0 15,-5-1 1-31,-1 0 6 0,-1 3-7 0,-4-3 1 0,-1 0-1 15,-1 0 0 1,-2 0 1-16,0 0 0 16,0 0 0-16,2 0-1 0,-4 0 1 15,2 0 1-15,-2 0 9 16,0 0-3-16,0 0-2 15,0 0-5-15,0 0 11 16,0 0 4 0,0 6-16-16,0 1-101 0,-16 5-426 0</inkml:trace>
  <inkml:trace contextRef="#ctx0" brushRef="#br0" timeOffset="80457.6019">6290 16561 211 0,'0'0'203'16,"0"0"-61"0,0 0-36-16,0 0 1 0,0 0-39 15,0 0-22-15,31-5 28 31,-10 3 20-31,3-4 0 0,10-5 13 0,3 1-16 16,10 0-8 0,4-3 3-16,7 0-14 0,5 1-5 15,3 1-10 1,13-1-6-16,3 3-8 0,8-1-10 15,3 0-6-15,-1 1 3 32,-9 0-16-32,-4 1-6 0,-12-2 0 0,-9 2-7 15,-10-1 5 16,-5 3-4-31,-7 0 6 0,-3 3-8 0,9 3-22 0,-8 0-130 0,-8 0-371 16</inkml:trace>
</inkml:ink>
</file>

<file path=ppt/ink/ink6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cm"/>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cm"/>
          <inkml:channelProperty channel="T" name="resolution" value="1" units="1/dev"/>
        </inkml:channelProperties>
      </inkml:inkSource>
      <inkml:timestamp xml:id="ts0" timeString="2022-12-05T07:27:38.362"/>
    </inkml:context>
    <inkml:brush xml:id="br0">
      <inkml:brushProperty name="width" value="0.05292" units="cm"/>
      <inkml:brushProperty name="height" value="0.05292" units="cm"/>
      <inkml:brushProperty name="color" value="#FF0000"/>
    </inkml:brush>
  </inkml:definitions>
  <inkml:trace contextRef="#ctx0" brushRef="#br0">6948 6913 801 0,'0'0'256'15,"0"0"-96"-15,0 0-42 31,0 0 53-31,0 0-18 0,0 0-10 0,-103 0-29 16,101 3-50 0,2-3-44-16,9 0-20 0,27 0-19 15,20 0 19-15,19-10 28 31,18-8-12-31,10-1 13 0,2-3-14 0,-5 3-2 16,-4 2-3-16,-7 3 2 31,-4 5-5-31,-8 3-7 0,20 6-17 0,-15 2-234 16,-20 10-452-16</inkml:trace>
  <inkml:trace contextRef="#ctx0" brushRef="#br0" timeOffset="985.0564">10173 6832 603 0,'0'0'195'0,"0"0"-139"16,0 0-8-16,0 0 38 15,0 0 1-15,0 0-23 16,0 0 27-16,27-22-43 15,-21 18 7-15,-2 0-22 32,5-1 15-32,3 0-18 0,11 1 7 0,8-5 18 15,14 3-1-15,10-1 1 16,13 2-2-1,3 1-8-15,2 3-19 0,-1 1 14 16,-1 0-39-16,-4 0 16 16,-5 0-17 15,7 0-67-31,-15 4-268 0,-17 2-520 0</inkml:trace>
  <inkml:trace contextRef="#ctx0" brushRef="#br0" timeOffset="13059.747">17657 8189 538 0,'0'0'370'0,"0"0"-226"16,0 0-96-16,0 0 32 0,0 0 59 15,-97-21-19 1,73 14 2-16,-5-1-39 0,-2 0-16 16,0-1-13-16,-4 2-14 15,0-3-8-15,1 0-16 16,-1-4-1-16,-1 0-8 31,3-4 5-31,2-2-12 0,4 1 2 0,7-2 8 16,2 0-9-1,9 2-1-15,4-3 2 0,5-6-2 16,0-3 0-16,12-4-7 15,9-6 0 1,9-1 6-16,1 2-1 0,8-4 1 16,5 2 1-16,5 0-1 15,8-2-5 1,6 2 6-16,6-1 4 0,1 5-4 0,8 4-7 15,-3 4 6-15,2 3-6 32,2 8-1-32,-1 3 8 15,-5 4-1-15,1 2 1 0,-5 3 1 0,-2 0 0 31,-5 1-1-31,-6 3 0 0,-5 3 1 0,-2 0 0 16,-5 0 1-16,2 5 6 31,-4 9-2-31,-3 1 2 0,0 8 0 0,-4 3 7 16,-3 2-5-16,-8 4-2 31,-2 0 2-31,-4-2-1 0,-5-1-9 0,-1-4 5 0,-3-3-4 16,-3-1 0-1,-4-3 0-15,-2 1 1 0,0 3 13 16,0 5-7-16,-15 7 0 15,-8 4-7 1,-6 8 5-16,-10 0 8 0,-12 4-13 16,-4 3-1-16,-11-3 0 31,-10-2-1-31,-6-4-6 0,-10-2 6 0,-3-7-15 0,-3-2 6 15,2-5 8 17,5-3-8-32,6-10 10 0,12-3-10 0,-8-12-49 15,19 0-160-15,14 0-286 31</inkml:trace>
  <inkml:trace contextRef="#ctx0" brushRef="#br0" timeOffset="14304.8182">18726 9461 176 0,'0'0'290'16,"0"0"-180"-1,0 0-68-15,0 0 4 0,0 0 4 16,0 0 7 0,0 0-1-16,-86 80 10 0,65-64 25 15,-5-2-10-15,-4 2-10 16,-4 0 6-16,-3-1-31 15,-6-2 15-15,1 3-4 16,-3 0 2 0,-2 0-1-16,2 0-16 0,-2 1-7 15,1-3-20 1,-3-1 2-16,-2-5 5 0,-7-4-12 0,-5-4 9 15,-5 0-3 17,-3 0-5-32,-8-9-10 0,-2 0-1 0,2 2-9 0,0 6 8 15,7 1 0-15,11 0-6 31,10 0 7-31,11 0 0 0,6 0 2 0,5 0-1 16,5-10 5 0,1-8-12-16,6-8 1 0,3-4 4 15,5-6 0-15,9-4-12 16,0-6-6-1,16-2 10-15,18-6 5 0,12-3-5 16,8 3 4-16,8-1 4 31,5 8 2-31,2 0 1 0,7 3-2 0,-1 5-1 0,4 0 0 16,-2 5 1-16,-1 2-3 31,0 4 3-31,-2 6 0 0,-3 6 2 0,0 6-1 16,-4 4 5-1,-2 1-5-15,-5 5 10 0,-5 0 5 16,-3 3 2-16,-5 11 2 15,-5 5 1 1,-2 2 11-16,-5 8 6 0,-1 4 4 16,-8 12 11-16,-1 5-5 31,-7 8-20-31,-7 1-8 0,-7 2-8 0,-4-3 1 15,0-3-4-15,0-7 6 32,-13-4-3-32,-7-8-12 0,-3-4-21 0,-2-5-42 0,-16-6-35 15,7-7-92 1,2-8-361-16</inkml:trace>
  <inkml:trace contextRef="#ctx0" brushRef="#br0" timeOffset="17879.0227">5856 6457 373 0,'0'0'282'0,"0"0"-164"15,0 0-8-15,0 0 44 16,20-107 4-16,-18 77-30 15,-2 1-18-15,0-3-4 16,0 1-19-16,-2-3-15 0,-7 0-10 16,0 0-19-16,-2-4-11 15,0 0-7-15,-1 2-5 16,2 0-11-16,-1 1 10 31,-5 1-1-31,1 3 2 0,-8 0 2 0,-2 3-1 16,-6 1 10-1,-4 6 11 1,-8 3-16-16,1 1 8 0,-4 8-13 0,-4 0 7 15,3 8-9 1,1 1-3-16,6 0-4 0,-1 5-5 16,8 12-7-16,1 5 0 0,0 6 0 31,6 6 0-31,3 6-1 0,2 10 1 0,3 4-18 15,5 11 18 17,2 3-22-32,6 5-2 0,3 2 24 0,2-5 0 0,0-3 0 15,0-11-12 16,12-8 12-31,3-6 0 0,0-8 1 0,3 0-1 0,5-4-8 16,-1-4 8-16,3 0 0 31,1-5-1-31,3-4-8 0,2-5 8 0,0-4-15 16,0-5 8-16,3-3-55 31,2 0 20-31,2 0-38 0,10-20-99 0,-5 0-178 16,-9 2-393-16</inkml:trace>
</inkml:ink>
</file>

<file path=ppt/ink/ink6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cm"/>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cm"/>
          <inkml:channelProperty channel="T" name="resolution" value="1" units="1/dev"/>
        </inkml:channelProperties>
      </inkml:inkSource>
      <inkml:timestamp xml:id="ts0" timeString="2022-12-05T07:28:15.208"/>
    </inkml:context>
    <inkml:brush xml:id="br0">
      <inkml:brushProperty name="width" value="0.05292" units="cm"/>
      <inkml:brushProperty name="height" value="0.05292" units="cm"/>
      <inkml:brushProperty name="color" value="#FF0000"/>
    </inkml:brush>
  </inkml:definitions>
  <inkml:trace contextRef="#ctx0" brushRef="#br0">15120 12258 426 0,'0'0'179'0,"0"0"-59"15,0 0 47-15,0 0-18 32,0 0-20-32,-27 2-13 0,25-2-18 0,2 0-22 15,0 0-30-15,0 0-31 16,33 0-8-16,36 0-7 0,50 0 58 15,36 0 9 1,17-8-1-16,-9-10 19 16,-20-2-28-16,-21 0-12 0,-1 2 9 31,0 0-10-31,1 1 16 0,0 5-38 0,3 1-4 15,0 5 0-15,-1 2-7 16,-1 4-3 15,-19 0 2-31,-21 1-9 0,-14 9-1 0,-7 3 9 0,9 2-9 16,8 6-30-16,15 7-104 31,-19-4-172-31,-26-5-516 0</inkml:trace>
  <inkml:trace contextRef="#ctx0" brushRef="#br0" timeOffset="1766.101">15232 15529 155 0,'0'0'229'16,"0"0"-111"-1,0 0-4-15,0 0 13 0,0 0 13 16,0 0 15-16,0 0-23 31,-38 0-14-31,38 0-26 0,0 0-33 0,5 0-14 16,18 0-32-1,16 0 34-15,16 4 39 0,15 3-21 16,7 0 11-16,10-6-7 31,7-1 13-31,20-4-15 0,21-19-19 0,28-14-11 16,6 1 4 15,-6 4-17-31,-7 6-12 0,-7 13-11 0,5 4 11 0,-3 9-12 0,-5 0 10 15,-13 0-8 1,-6 6-4-16,-20-1 2 0,-23-5-65 16,-22 0-62-16,0-15-113 31,-10-8-102-31,-16 0-440 0</inkml:trace>
  <inkml:trace contextRef="#ctx0" brushRef="#br0" timeOffset="8074.4619">17758 15352 408 0,'0'0'287'16,"0"0"-138"-1,0 0-52-15,0 0-53 0,0 0-13 16,0 0 37 0,107-9 65-16,-38 7 19 0,11 1-32 15,7 1 6-15,5-3-57 16,-3 2-47-16,-5-1-4 15,-6 1-17-15,-7-3-1 16,4 1-65 0,-20 1-98-16,-17 2-246 0</inkml:trace>
  <inkml:trace contextRef="#ctx0" brushRef="#br0" timeOffset="14859.85">5936 11899 622 0,'0'0'182'15,"0"0"-66"1,0 0 10-16,0 0 49 0,0 0-41 16,-122-90-13-1,101 74-38-15,6-1-19 0,-1 3 12 16,5 0-25-1,5 5-10-15,0-2-17 0,6 4 3 16,0-6-19-16,4-2 6 16,13-6-14-1,10-3 1-15,3-2 4 0,6 1-5 16,4 4 0-1,3 1 0-15,3 4 11 0,4 4 0 0,-1 6 0 47,0 4-11-47,-2 2 15 0,-3 0 4 0,-4 2-7 0,-6 10-2 0,-6 4 2 31,-3 4 2-15,-7 6 0-16,-5 6 9 0,-6 4-1 0,-7 7 0 0,0-2-3 31,-2 0 1-31,-18-4-3 0,-5 2 19 0,-8 1-18 16,-5-2-9-16,-7 0-8 31,-3-3 11-31,-6-4-6 0,0-5 0 0,-1-8 2 16,0-6-8-16,3-6-22 31,9-6-65-31,12-9-91 0,12-16-297 0,12-3-579 0</inkml:trace>
  <inkml:trace contextRef="#ctx0" brushRef="#br0" timeOffset="16874.9652">15274 15410 527 0,'0'0'245'16,"0"0"-109"-16,0 0-16 15,0 0 3-15,0 0-18 31,0 0-13-31,0 0-18 0,-42-20 17 0,32 17 2 0,2 0-32 16,-3 2-8 0,-1-3 7-16,-1-1-24 0,-3 4-9 15,-1-6-13-15,-6 1-8 31,-4-2 4-31,-4-3-2 0,-4 0-7 0,-3-1 6 16,3-2-5 0,1 1-1-16,5 2 8 0,5 1-9 15,5 2 0-15,6 2 1 31,3 2 0-31,2 1-1 0,4 3 1 0,-1-1 0 16,1-4-1-16,-2-4-60 31,1-1-121-31,-4-2-464 0</inkml:trace>
  <inkml:trace contextRef="#ctx0" brushRef="#br0" timeOffset="23779.3601">15357 7104 776 0,'0'0'631'0,"0"0"-495"0,0 0-118 0,0 0-18 15,0 0 29 1,0 0 16-16,50 0 6 0,-15 0 3 16,0 0-9-16,1-1-10 31,-1-8-17-31,-4 3-5 0,0-2-3 0,-2 5-10 15,4 0-112 1,-5 3-264-16,-11 0-520 0</inkml:trace>
  <inkml:trace contextRef="#ctx0" brushRef="#br0" timeOffset="24343.3924">15399 8211 831 0,'0'0'305'0,"0"0"-189"16,0 0-3-16,0 0-22 15,0 0-15-15,0 0-23 32,0 0 32-32,66 7-17 0,-25-7-9 0,1 0-2 15,2 0-12-15,1 0-18 16,2 0-10-16,4 0-11 0,1-2-6 15,21-7-26 17,-11 3-236-32,-10 0-583 0</inkml:trace>
  <inkml:trace contextRef="#ctx0" brushRef="#br0" timeOffset="25069.4339">17092 6976 214 0,'0'0'926'16,"0"0"-738"0,0 0-152-16,0 0 9 0,0 0 64 15,0 0 28 1,0 0-28-16,141 0-28 0,-104-2 4 15,-1-2-56-15,-1 0-1 16,-1-1-8-16,-3 3-8 16,-4-1 13-16,-3 3-25 15,1 0-95-15,-10 7-240 16,-5 10-671-16</inkml:trace>
  <inkml:trace contextRef="#ctx0" brushRef="#br0" timeOffset="25705.4703">17148 8168 201 0,'0'0'996'0,"0"0"-796"15,0 0-113 1,0 0 62-16,0 0 5 16,0 0-68-16,0 0-76 0,22 0 24 31,2 0 7-31,7 0-7 0,0-5-1 0,1 3-4 15,-1 2-7-15,3-2-11 16,-5 2-1 0,2-2 10-16,1 2-20 0,-1 0-88 15,-8 2-314 1,-6 8-860-16</inkml:trace>
  <inkml:trace contextRef="#ctx0" brushRef="#br0" timeOffset="37067.1199">17736 12352 211 0,'0'0'195'16,"0"0"-116"-16,0 0-34 16,0 0 17-16,0 0-15 15,-18 0-18 1,16 0 0-16,-1 0 29 0,1 0 30 15,2-2 16-15,-2 2 4 16,0 0-1-16,2-3-7 0,0 3-6 16,0 0-2-1,0 0-15-15,-2 0-12 0,2 0 12 16,0 0-15-16,0 0-14 15,0 0-16-15,0 0-13 16,0 0-19-16,0 0-1 31,8 0 1-31,13-1 0 0,6-1 23 0,4-2-8 16,4 1 27-1,3-1 12-15,7-3-10 0,-1 3 3 16,6 0-13-16,0 2-11 31,4 0 4-31,0 2-11 0,-1 0 9 0,0 0-13 16,3 0 3-16,0 8-1 31,0 3-12-31,4-3 18 0,0 5-19 0,3-1-1 16,-5 0 6-16,-1 1 4 0,-4 2-2 31,-3 1-7-31,-6-2 11 15,-1-2 0-15,-8 2-11 0,-3-4 5 0,-4 2-4 32,-6 1-2-32,-4 1-30 0,-15 14-151 0,-3-2-314 15,0-2-706-15</inkml:trace>
  <inkml:trace contextRef="#ctx0" brushRef="#br0" timeOffset="40108.2937">18685 15364 629 0,'0'0'254'16,"0"0"-150"0,0 0-76-16,0 0-22 0,0 0 10 0,0 0-15 15,0 0-1 1,5 0 6-16,8 0 22 0,5 0-18 15,4 0 17-15,7 0 22 16,5 4 9 0,5 5 54-16,7-3-37 0,4-2-1 31,4 0 2-31,2-1-9 0,-3-1-23 0,-5-2-30 31,-3 0 1-31,-6 0 4 0,-10 0-19 0,-9 0 1 16,-5 0 17-16,-8 0-17 15,-5 0-1 1,-2-5 14-16,-13-2-14 0,-12 0-41 15,-6 3-350-15</inkml:trace>
</inkml:ink>
</file>

<file path=ppt/ink/ink6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cm"/>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cm"/>
          <inkml:channelProperty channel="T" name="resolution" value="1" units="1/dev"/>
        </inkml:channelProperties>
      </inkml:inkSource>
      <inkml:timestamp xml:id="ts0" timeString="2022-12-05T07:29:25.865"/>
    </inkml:context>
    <inkml:brush xml:id="br0">
      <inkml:brushProperty name="width" value="0.05292" units="cm"/>
      <inkml:brushProperty name="height" value="0.05292" units="cm"/>
      <inkml:brushProperty name="color" value="#FF0000"/>
    </inkml:brush>
  </inkml:definitions>
  <inkml:trace contextRef="#ctx0" brushRef="#br0">17840 7439 631 0,'0'0'324'16,"0"0"-209"-1,0 0-76-15,0 0 67 0,0-3 52 16,0 3-39-1,0 0-62-15,0 0-12 0,0 0 7 16,0 0-8 0,0 0-28-16,0 0 1 0,0 0-6 15,2 0 0-15,2 0 10 16,-2 7 4-16,4 3-2 0,1 3-3 15,1 0 11 1,4 5-12-16,-1 2 10 0,1 1-17 16,1-2 7-16,-3 2 3 31,0-3-21-31,-1-3 29 0,-1 0-7 0,-3-5-13 15,-1-4-1 1,1 1-9 0,-3-6 2-16,0 3-1 0,1-2 0 0,-1-1 6 31,0 2-6-31,-2-3-1 0,0 0 9 0,0 0-9 15,0 0 6-15,0 0-6 0,0 0 10 16,0 0-10 0,2 0 0-16,-2 0-7 0,0 0 7 15,0 0 0 1,0 0 1-16,0 0 5 0,0 0-5 15,0 0-1-15,0 0 1 16,0 0 0-16,0 0-1 16,0 0 1-16,0 0-1 15,0 0 2-15,0 0-2 16,0 0 0-16,0 0 0 15,0 0 1-15,0 0 0 16,0 0 0-16,0 0 5 16,0 0-6-16,0 0 1 15,0 0-1-15,0 0 1 16,0 0 8-16,0 0-9 0,0 0 1 15,0 0-1-15,0 0-8 16,1 0-1-16,7 0-8 16,3-14 12-16,5-8 5 15,5-6 15 16,7-5-4-31,16-20-11 0,-6 9-140 0,-5 2-399 0</inkml:trace>
  <inkml:trace contextRef="#ctx0" brushRef="#br0" timeOffset="3379.1933">17908 8554 228 0,'0'0'413'0,"0"0"-226"0,0 0-129 16,0 0 36-16,0 0 45 15,0 0-41-15,0 0-53 0,0 0-6 16,0 0 15-16,0 0 13 15,0 0-3-15,0 0-6 16,0 0-16-16,0 0-4 31,0 0 11-31,0 0-18 0,0 0-2 0,0 0-4 16,0 0-6-1,0 0-3-15,0 0 0 0,0 0-6 16,0 0 2-16,0 0-11 16,0 0 7-16,0 0-7 15,4 6 1-15,3 6 14 16,1 7-9-16,4 3 12 0,1 2-6 15,-2 2-12 1,-2 2 6 0,0-4 6-16,0-2-7 0,-3-6 3 0,-1-2-9 15,0-5 0 1,-1 0 1-16,-2-6 8 15,0 2-9-15,-2-1 1 0,3-4-1 16,-3 2 0 15,0-2 1-31,0 0 0 0,0 0-1 0,0 0 6 0,0 0-3 16,0 0-2-16,0 0 1 15,0 0-1-15,0 0 0 16,2-6 5-16,0-8 3 16,7-4-2-1,-1-6-7 1,6-5 13-16,4 2-12 0,0-4 0 0,4 1 8 31,1 1-9-31,-1-2-8 0,7-7-129 0,-5 9-172 16,-4 4-455-16</inkml:trace>
  <inkml:trace contextRef="#ctx0" brushRef="#br0" timeOffset="7681.4392">18518 10429 519 0,'0'0'258'0,"0"0"-176"15,0 0-15 1,0 0 115-16,0 0-24 0,0 0-60 15,0 0-8 1,7 0-3-16,0 0 12 0,2 3-8 16,6 10-21-16,2 4 4 15,3 2-18-15,3 1-21 16,-1 0-16-16,-2 1-10 0,-1-6 18 15,-4-3-12-15,-4-3-15 16,-4-4 0-16,-3-2 7 31,-2-2-6-31,-2-1 19 0,3 0-20 0,-3 0 8 16,4 0-7-1,2-19-1-15,10-18-10 0,11-41-91 16,0 6-253-16,-5 4-691 16</inkml:trace>
  <inkml:trace contextRef="#ctx0" brushRef="#br0" timeOffset="19732.1286">18432 7336 1355 0,'0'0'296'0,"0"0"-239"31,0 0-38-31,0 0 31 0,0 0 39 0,137 50-24 16,-85-31-17 0,4 0-4-16,-4-2-8 0,-2 3 0 15,-6 0-17-15,-5 2-2 16,-6 7-2-16,-6 2-2 0,-8 8-5 15,-5 8 2 1,-7 7 11-16,-7 7 5 0,0 9-20 16,-7 4 22-16,-18 0-10 31,-6-1 0-31,-2-9-3 0,-3-8-5 0,0-12 14 15,5-10-9-15,5-9-4 32,3-10 0-32,9-5-1 0,6-6-1 0,6-1 1 15,-1-3-10 16,3 0-60-31,0-18-69 0,0-6-206 0,0-2-406 0</inkml:trace>
  <inkml:trace contextRef="#ctx0" brushRef="#br0" timeOffset="20055.1471">18614 8049 816 0,'0'0'263'15,"0"0"-172"-15,0 0 25 16,-14 140 91-1,4-90-19-15,-4 4-65 0,1-1-44 16,-1-3-15 0,5-4-12-16,1-8-10 0,5-6-11 15,3-7-9-15,0-11-8 16,0-5-8-16,15-7 12 0,19-2 19 15,9 0 14-15,13-15-11 32,6-12-4-32,5 0-18 0,-1-9-10 0,1 3-8 15,22-15-26 16,-18 8-116-31,-13 7-433 0</inkml:trace>
  <inkml:trace contextRef="#ctx0" brushRef="#br0" timeOffset="21362.2218">18768 7329 1174 0,'0'0'201'16,"0"0"-201"0,0 0 0-16,131-4 0 0,-68 4 71 0,8 0-11 15,9 0 10 1,9 3 7-16,7 5 16 0,4 7-20 15,4 3-4-15,0 2-12 16,-2 2-7-16,-4 3 4 16,-5 2-17-16,-1 3-12 15,-8 5-6 1,1 3 15-16,-3 3-25 0,-3 4-3 15,-2 3 1-15,-7 5 12 32,-6-2-11-32,-6 5 11 0,-8 2 10 0,-6 6-17 15,-10 3-3-15,-8 6-7 31,-11 2 5-31,-10 6 14 0,-5 21-8 0,-18 22-13 16,-27 29 6-16,-8 5-6 31,-9-7 2-31,6-34-10 0,13-34 3 16,10-25 5-16,6-14 8 0,3 2-2 0,-3-4 1 31,3-2-6-31,6-15-1 0,2-11 0 0,6-11-13 16,0-3-41-16,1-1-67 31,-1-30-57-31,0 3-168 0,1 0-475 0</inkml:trace>
  <inkml:trace contextRef="#ctx0" brushRef="#br0" timeOffset="21800.2469">20136 9016 1260 0,'0'0'337'16,"0"0"-271"-16,0 0-58 15,0 0 45-15,27 138 17 0,-23-82-16 31,2 0-20-31,-4-2 10 0,3-6 1 0,-5-8 18 16,0-8-19 0,0-5 13-16,0-9-20 0,0-9 2 15,0 0-13-15,0-7-5 31,0 0 1-31,0-2-15 0,0 0-7 0,0 0 0 16,9-4 6-16,6-14-5 16,12-10 45-16,7-11-9 15,11-5-13-15,8 0-13 16,5 1-9-1,4 2-2-15,23 2-102 0,-16 12-124 16,-14 9-501-16</inkml:trace>
</inkml:ink>
</file>

<file path=ppt/ink/ink6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cm"/>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cm"/>
          <inkml:channelProperty channel="T" name="resolution" value="1" units="1/dev"/>
        </inkml:channelProperties>
      </inkml:inkSource>
      <inkml:timestamp xml:id="ts0" timeString="2022-12-05T07:30:30.712"/>
    </inkml:context>
    <inkml:brush xml:id="br0">
      <inkml:brushProperty name="width" value="0.05292" units="cm"/>
      <inkml:brushProperty name="height" value="0.05292" units="cm"/>
      <inkml:brushProperty name="color" value="#FF0000"/>
    </inkml:brush>
    <inkml:context xml:id="ctx1">
      <inkml:inkSource xml:id="inkSrc14">
        <inkml:traceFormat>
          <inkml:channel name="X" type="integer" max="1920" units="cm"/>
          <inkml:channel name="Y" type="integer" max="1080" units="cm"/>
          <inkml:channel name="T" type="integer" max="2.14748E9" units="dev"/>
        </inkml:traceFormat>
        <inkml:channelProperties>
          <inkml:channelProperty channel="X" name="resolution" value="28.36041" units="1/cm"/>
          <inkml:channelProperty channel="Y" name="resolution" value="28.34646" units="1/cm"/>
          <inkml:channelProperty channel="T" name="resolution" value="1" units="1/dev"/>
        </inkml:channelProperties>
      </inkml:inkSource>
      <inkml:timestamp xml:id="ts1" timeString="2022-12-05T07:30:38.596"/>
    </inkml:context>
  </inkml:definitions>
  <inkml:trace contextRef="#ctx0" brushRef="#br0">17578 14700 730 0,'0'0'337'0,"0"0"-139"0,0 0-34 16,0 0 28-16,0 0-24 15,0 0-92-15,4 34-57 16,21 9 85-16,4 17 4 15,11 28-12 1,7 28-28-16,4 20-28 0,-6-11-8 16,-12-29-23-16,-10-30 9 15,-10-23-18-15,-1 1 0 16,2 2-12-16,-3-5-62 15,1-8-99 1,-6-15-120-16,-3-9-454 0</inkml:trace>
  <inkml:trace contextRef="#ctx0" brushRef="#br0" timeOffset="319.0182">17551 14783 641 0,'0'0'257'0,"0"0"-65"0,0 0-34 16,123-22-15-1,-90 22-9-15,0 0-35 0,-6 7-15 16,-4 12 13-16,-4 5 23 15,-5 3-41 1,-5 9 7-16,-7 5-2 0,-2 5-11 0,0 2-34 16,-9 2-18-1,-9 0-6-15,-4-5-15 0,2-8-90 16,4-8-89-16,7-15-52 31,5-8-528-31</inkml:trace>
  <inkml:trace contextRef="#ctx0" brushRef="#br0" timeOffset="850.0486">18195 15021 937 0,'0'0'312'16,"0"0"-61"-16,0 0-19 15,0 0-36 1,0 0-62-16,0 0-47 0,0 0-56 0,-110 102-7 15,115-63-1 1,9-2-2-16,1-2-2 0,1-6-7 16,-3-6-5-16,1-7-6 31,-6-6-1-31,1-4 0 0,-2-4-9 0,0-2-10 15,-3 0-36-15,0-10-1 32,1-14-9-32,-5-6-3 0,0-6-45 0,0-4 9 15,0 6 31-15,-9 3 28 16,3 13 45-16,4 8 0 15,2 6 50-15,0 4-36 16,0 0-8-16,10 16-6 16,13 7 34-16,2 1-8 15,0-1-14-15,2-1-11 31,0-8-1-31,3-6-159 0,-4-3-245 0,-8-5-410 0</inkml:trace>
  <inkml:trace contextRef="#ctx0" brushRef="#br0" timeOffset="1015.058">18309 15099 692 0,'0'0'354'0,"0"0"-211"16,0 0 63-1,0 0-56-15,0 0-66 0,0 0-61 16,115-95 1-16,-88 76-24 31,6-5-99-31,-8 6-245 0,-7 2-405 0</inkml:trace>
  <inkml:trace contextRef="#ctx0" brushRef="#br0" timeOffset="1224.07">18284 14901 654 0,'0'0'266'15,"0"0"-90"1,0 0 8-16,0 0 13 0,46 132-41 15,-21-88-54-15,0 1 6 16,2-4-46 0,-2-2-17-16,-6-7-26 0,3-6-10 15,-3-6-9 1,2-16-116-16,-2-4-199 0,-7 0-381 0</inkml:trace>
  <inkml:trace contextRef="#ctx0" brushRef="#br0" timeOffset="1676.0959">18426 14712 725 0,'0'0'261'15,"0"0"-28"1,0 0 31-16,0 0-25 0,106 131-77 15,-80-87-68-15,-4-2-15 32,-4-5-19-32,-2-1-11 0,-5-9-9 0,-7-2 5 0,1-10-8 15,-5-2 15 1,0-6-10-16,0-3-10 0,0-1-15 15,0-3-11-15,0 0-5 32,0 0 0-32,2 0-1 0,2-13-43 0,4-9 38 15,-2-6 5 1,5-3 0-16,1-3 0 0,1 5-6 15,3 3-3-15,-1 4 8 16,1 5 1 0,-3 8-19-16,-2 7 10 0,3 2 2 15,-4 0 7-15,1 14 30 31,3 14 14-31,-1 4-17 0,1 8-27 0,5 18-24 0,0-10-189 16,-3-8-388 15</inkml:trace>
  <inkml:trace contextRef="#ctx0" brushRef="#br0" timeOffset="5403.309">8527 14888 854 0,'0'0'312'16,"0"0"-57"-1,0 0-48-15,0 0-22 0,0 0-49 16,0 0-62 0,0 0-40-16,-98 111-4 0,92-73-10 15,3 2 2-15,3-2-7 16,0-6 12-16,0-6-8 15,0-6-15-15,14-5-4 16,6-1-11-16,4-4 10 16,5-2-4-16,4-2 5 0,-2-3 2 31,4 4 17-31,-4-5-18 0,-5 2 9 0,-4 0-3 31,-1 2-7-31,-6 2-9 0,-5 3 7 16,-6 8 2-16,-4 5 9 0,0 8 10 31,0 4-2-31,-10 3 4 0,-5 0-21 0,-3-3-29 15,-2-5-96 17,-9-4-165-32,5-10-277 0,3-10-335 0</inkml:trace>
  <inkml:trace contextRef="#ctx0" brushRef="#br0" timeOffset="5570.3186">8681 15370 91 0,'0'0'525'0,"0"0"-279"0,0 0 4 15,0 0-81 1,0 0-70-16,0 0-36 0,96-110-38 15,-82 90-25-15,-4 0-9 32,-1-1-117-32,-7-5-85 0,-2 7-129 0,0 1-9 0</inkml:trace>
  <inkml:trace contextRef="#ctx0" brushRef="#br0" timeOffset="5733.3279">8743 15091 386 0,'0'0'279'0,"0"0"-51"0,0 0-63 0,0 0-26 15,0 0-12-15,0 0-15 16,27 135-27-16,-9-95-18 15,0 0-14 1,2-3-21-16,-1 0-32 31,11-3-39-31,-4-8-202 0,-5-12-346 0</inkml:trace>
  <inkml:trace contextRef="#ctx0" brushRef="#br0" timeOffset="6143.3514">8966 15254 849 0,'0'0'327'0,"0"0"-81"0,0 0-57 0,0 0-47 16,0 0-66-1,0 0-38-15,-19 102-12 0,27-79-8 16,3-6-7-16,1-3 1 31,-1-3-12-31,-3-5 0 0,4-4 0 0,1-2-2 16,1 0-26-16,-1 0-8 15,-2-8-42-15,2-9-2 16,-4-1-19-16,-5-4 14 15,-4-2 2 1,0-2 40-16,0-1 43 0,-10 2 29 16,-6 4 57-16,0 6 33 15,5 2 34-15,4 8-23 16,3 2-11 15,2 3-49-31,2 0-61 0,0 0-9 0,2 7-20 0,14 7 5 16,1 1-55-16,12 7-105 0,-6-5-154 31,-6-7-400-31</inkml:trace>
  <inkml:trace contextRef="#ctx0" brushRef="#br0" timeOffset="6339.3626">9112 15191 684 0,'0'0'211'0,"0"0"-39"32,0 0-22-32,0 0-66 0,0 0-42 0,0 0-26 15,0 0-16 1,97-100-62-16,-87 80-70 0,0 4-255 15,-5 0-176-15</inkml:trace>
  <inkml:trace contextRef="#ctx0" brushRef="#br0" timeOffset="6496.3716">9093 14987 309 0,'0'0'309'0,"0"0"-42"16,0 0-19 0,0 0-78-16,0 0-109 0,0 0 4 15,0 0 19-15,41 128-15 16,-18-88-7-1,0 1-21-15,0-5-15 0,-7-5-26 0,3-3-71 16,-5-9-218 0,-5-9-429-16</inkml:trace>
  <inkml:trace contextRef="#ctx0" brushRef="#br0" timeOffset="6865.3927">9290 15186 342 0,'0'0'231'0,"0"0"24"16,0 0-44-16,0 0-43 0,0 0-20 15,0 0-64-15,0 0 3 16,81-99-15 0,-73 81-14-16,-6 3-28 0,-2-2-6 31,0 3 8-16,0 2-19-15,-12 0 29 0,-5 4-15 0,1 2-16 0,1 4-10 32,-1 2 11-32,5 0 12 0,2 10-10 0,7 16 5 15,2 7-18-15,0 6 0 31,4 2 5-31,14-5-6 0,2-6-2 0,5-6 2 16,2-9-1-16,-1-4 1 31,10-11-36-31,-5 0-154 0,-7 0-356 0</inkml:trace>
  <inkml:trace contextRef="#ctx0" brushRef="#br0" timeOffset="7562.4325">9479 15005 532 0,'0'0'556'0,"0"0"-439"0,0 0-30 16,0 0 60-16,46 110-14 31,-23-73-61-31,-1-3-20 0,-5-8-1 0,-3-6 3 15,-5-6-36 1,-4-8 7-16,-1-4-25 0,-4-2 13 16,0 0 17-16,0 0-8 31,0-14-14-31,-9-10 26 0,-4-6-34 0,-1-4 10 0,1-5-10 31,1 3 5-31,6 2-5 0,2 6 0 0,4 6 0 31,0 8-15-31,0 6 6 0,4 5-10 0,8 3 19 16,3 0 11-16,3 13 17 31,-3 8-3-31,1-2 9 0,-3 1-8 0,-4-3-4 16,-2-6-3-16,-5-3 0 31,-2-6-2-31,0-2 5 0,0 0-21 0,0 0 15 15,0 0-16-15,0 0-44 16,0-4-68-16,0-8-14 16,0-4-13-16,0-2 2 0,0 0-5 15,11 2 36 16,7 4 57-31,2 0 25 0,2 0 16 0,1 2 8 16,-1 0 14-16,0-2 15 0,-2 0-20 31,-2 1 9-31,-4-5-17 0,-4 2 10 0,-5 1 2 16,-5-1 4-16,0 1 5 31,0 3 23-31,-15 2 22 0,-4 4 9 16,0 4-12-16,1 0-18 0,3 3 1 31,5 12 14-31,4 6-21 0,6 5-24 15,0 1-15-15,6-2-1 0,10 0 0 0,4-7 0 32,0-1-1-32,3-7-8 0,-1-1-64 0,0-8-61 15,5-1-116 16,-5 0-156-31,-2 0-204 0</inkml:trace>
  <inkml:trace contextRef="#ctx1" brushRef="#br0">10107 15081 0,'0'-17'0,"0"-1"16,0-88-1,0 88 1,0-17-16,18 18 31,-1 17-15,1 0-16,35 70 31</inkml:trace>
  <inkml:trace contextRef="#ctx1" brushRef="#br0" timeOffset="211.012">10213 14852 0,'70'-71'62,"-34"36"-46,-19 35-16,-17-18 0,18-17 31,-18 18-31</inkml:trace>
  <inkml:trace contextRef="#ctx1" brushRef="#br0" timeOffset="460.0262">10213 14658 0,'53'123'47,"-36"-87"-31,36 52-1,-35-71-15,0 1 16,-18 0 0,35-1-1,-35-17-15,18 0 16,-18-17-16,0-19 31,0 1-31</inkml:trace>
  <inkml:trace contextRef="#ctx1" brushRef="#br0" timeOffset="21060.2045">12665 15011 0</inkml:trace>
  <inkml:trace contextRef="#ctx1" brushRef="#br0" timeOffset="23573.3483">12030 15046 0,'53'106'0,"-36"-53"0,19 0 15,16 88 17,-52-124-32,18 1 0,-18 0 15,18 35 16</inkml:trace>
  <inkml:trace contextRef="#ctx1" brushRef="#br0" timeOffset="24149.3812">11889 14887 0,'70'-106'16,"1"71"0,-36 17-1,-17 18-15,35 36 47,-53-1-47,0 18 0,0 0 0,-18 106 31,18-106-15,-18-18-16,1 0 15,17-17 1,0-18-16</inkml:trace>
  <inkml:trace contextRef="#ctx1" brushRef="#br0" timeOffset="24664.4107">12418 15046 0,'-71'123'62,"71"-105"-62,0 17 0,18-17 16,-1 17-1,19-17 1,-36-18-1,17 0-15,19 0 32,-36-18-32,17 1 0,-17-1 15,0-70 16,0 70-31,0 1 16,-17-1 15</inkml:trace>
  <inkml:trace contextRef="#ctx1" brushRef="#br0" timeOffset="26900.5386">19244 15575 0,'-53'106'31,"18"-71"-31,0 1 15,-1-1-15,-334 212 32,176-159-17,-18-18-15,1-17 0,-495-70 31,530-36-15,17-18 0,-229-352-1,352 299 1,36 1-16,0 0 15,177-213 1,-71 231 0,35 16-16,0 19 15,229-54 1,-193 89-1,17 17-15,-18 1 0,477 17 32,-565 0-32,-17 17 15,-1 1 1,301 141-1,-283-106 1,0 17-16,-35 1 16,70 387 15,-158-299-16,-36 35-15,-34-17 16,-178 158 0</inkml:trace>
  <inkml:trace contextRef="#ctx1" brushRef="#br0" timeOffset="29787.7037">10672 15028 0,'-71'106'0,"53"-53"16,-35 0-1,-105 106 1,87-106 0,-17 0-16,-18-1 0,-194 90 31,106-37-31,0 1 0,0 0 15,-511 229 17,546-282-32,35-35 0,36-18 15,-71 0 16,89-18-31,17-35 16,-106-388 15,142 230-31,17 17 0,52 17 16,372-370 15,-265 424-31,35 17 16,670-123 15,-652 193-31,17 19 15,476-36 17,-599 71-32,-18-1 15,124 160 16,-177-107-31,-17 36 0,0 35 16,-18 106 0,-71-71-16</inkml:trace>
  <inkml:trace contextRef="#ctx1" brushRef="#br0" timeOffset="33516.917">12083 15152 0,'105'-71'47,"-52"71"-47,106 18 31,-141 0-15,-1 17 0,-17 106-1,-17-106 1,-1 18-16,0-35 15,-52 35 1</inkml:trace>
  <inkml:trace contextRef="#ctx1" brushRef="#br0" timeOffset="34000.9447">12382 15134 0,'106'106'47,"-88"-88"-47,-18-1 15,0-17-15,18 18 32,-18-36-1,0 1-16,17-1-15,1-17 0,0-1 16,34-16 0,-16 34-16</inkml:trace>
  <inkml:trace contextRef="#ctx1" brushRef="#br0" timeOffset="34227.9577">12682 15064 0,'-35'-36'47,"17"36"-47,18 0 16,-35 18 15,35-18-15,0 18-16,0-1 31,0 1-16,18-18-15,-1 18 32</inkml:trace>
  <inkml:trace contextRef="#ctx1" brushRef="#br0" timeOffset="34935.9982">12665 15046 0,'-36'71'63,"54"-19"-48,0-34-15,-1 0 0,-17-18 16,53 17 15,-35-17-31,-18 0 16,0-70 15,0 52-31,0 1 16,-18-1 15,36 18-16,0 0 1,34 18 0,-34-18-1,0 0-15</inkml:trace>
  <inkml:trace contextRef="#ctx1" brushRef="#br0" timeOffset="35157.0108">12823 14975 0,'36'106'63,"-1"-88"-48,-17-18-15,-1 0 16,-17-18-16,18-17 31,-18 17-31</inkml:trace>
  <inkml:trace contextRef="#ctx1" brushRef="#br0" timeOffset="35438.0269">12841 14834 0,'0'0'0,"18"18"15,-1 17-15,54 53 31,-53-52-31,-1-1 16,1-17-16,17-18 31,-17 0-15,-18-36-16,35-52 31,-17 88-15,-18 0-16,17 0 15,19 18 1,-19-1-16,1-17 15,0 18-15</inkml:trace>
  <inkml:trace contextRef="#ctx1" brushRef="#br0" timeOffset="35836.0496">13212 14676 0,'141'-124'16,"-71"71"15,-52 18-31,-1 17 0,-17 1 16,-17-1 15,-1 18-31,1 0 16,-19 53 15,36-18-31,0 0 0,18 1 15,70 211 17,-53-177-32,1-17 15,-19 0 16,19-18-31,-36-35 16</inkml:trace>
  <inkml:trace contextRef="#ctx1" brushRef="#br0" timeOffset="36141.0669">13723 14817 0,'35'-124'47,"-35"124"-47,-53-17 31,36 17-15,-1 17-16,18 1 15,0 70 1,0-53-16,0 1 15,71-19 17,-54-17-32,1-17 15,17-107 16,-35 71-31,0 36 0</inkml:trace>
  <inkml:trace contextRef="#ctx1" brushRef="#br0" timeOffset="36240.0728">13829 14658 0,'18'123'16,"-18"36"15,17-141-31,-17-1 0</inkml:trace>
  <inkml:trace contextRef="#ctx1" brushRef="#br0" timeOffset="36546.0902">13935 14711 0,'88'-106'31,"-88"88"-15,0 1-16,0 17 0,0 0 15,-35 0 16,17 17-31,18 19 16,0-1-16,35 71 31,-17-89-31,-18 1 16,70-89 15</inkml:trace>
  <inkml:trace contextRef="#ctx1" brushRef="#br0" timeOffset="36717.1">14217 14570 0,'18'106'31,"-18"-106"-15,17 0-16,-17 0 15,0-36 17,0-17-32</inkml:trace>
  <inkml:trace contextRef="#ctx1" brushRef="#br0" timeOffset="37000.1162">14217 14570 0,'18'-124'16,"52"265"15,-52-88-31,17 0 16,-17 0-16,52 88 31,-52-106-31,0 18 16,-1-17-1,-17 70 1,0-71-16,-17-18 15,-1-17-15,-35-35 32,35-18-32,1 0 15,17-194 16,0 159-31,0 35 0</inkml:trace>
  <inkml:trace contextRef="#ctx1" brushRef="#br0" timeOffset="37610.151">12153 15716 0,'-159'-70'31,"-52"-195"-15,158 89 0,53-18-16,17-18 15,195-141 1,-71 177-16,18 35 0,17 17 15,706-140 17,-652 264-32,-36 17 15,335 195 16,-476-159-31,-18 0 16,53 264 15,-105-211-31,-54 18 16,-35 34-16,-617 389 31,511-476-31,-35-54 16,-70 1 15,88-89-31</inkml:trace>
  <inkml:trace contextRef="#ctx1" brushRef="#br0" timeOffset="38471.2002">12153 15822 0,'124'-106'31,"-71"71"-31,-1 17 16,1-35-1,53-17 1,-70 35-16</inkml:trace>
</inkml:ink>
</file>

<file path=ppt/ink/ink66.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28.36041" units="1/cm"/>
          <inkml:channelProperty channel="Y" name="resolution" value="28.34646" units="1/cm"/>
          <inkml:channelProperty channel="T" name="resolution" value="1" units="1/dev"/>
        </inkml:channelProperties>
      </inkml:inkSource>
      <inkml:timestamp xml:id="ts0" timeString="2022-12-05T07:31:51.187"/>
    </inkml:context>
    <inkml:brush xml:id="br0">
      <inkml:brushProperty name="width" value="0.05292" units="cm"/>
      <inkml:brushProperty name="height" value="0.05292" units="cm"/>
      <inkml:brushProperty name="color" value="#FF0000"/>
    </inkml:brush>
  </inkml:definitions>
  <inkml:trace contextRef="#ctx0" brushRef="#br0">11942 6579 0,'0'106'31,"17"18"-16,18 87-15,-17 36 0,17 35 16,-35 618 0,0-618-1,0-17-15,0-36 16,36 212-1,-36-353 1,17-35-16,-17 0 16,0 0 15,-17-35-31,-19-54 0</inkml:trace>
  <inkml:trace contextRef="#ctx0" brushRef="#br0" timeOffset="3655.209">9225 14922 0,'0'0'78,"71"-17"-47,-18 17-15,35-18-16,617-35 31,-511 36-31,-35 17 16,0 0-16,335-18 31,-424 18-15,-17-18-1,229 1 1,-246 17-16</inkml:trace>
  <inkml:trace contextRef="#ctx0" brushRef="#br0" timeOffset="6597.3772">17374 14182 0,'141'35'47,"-88"-35"-47,0 0 15,18 0-15,35-18 16,211 18 0,-123 0-16,-35 18 0,-18-18 15,141-18 16,-229 1-31,-18-1 16,1 0-16,-36 1 31,-36-1-31</inkml:trace>
</inkml:ink>
</file>

<file path=ppt/ink/ink67.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28.36041" units="1/cm"/>
          <inkml:channelProperty channel="Y" name="resolution" value="28.34646" units="1/cm"/>
          <inkml:channelProperty channel="T" name="resolution" value="1" units="1/dev"/>
        </inkml:channelProperties>
      </inkml:inkSource>
      <inkml:timestamp xml:id="ts0" timeString="2022-12-05T07:32:12.308"/>
    </inkml:context>
    <inkml:brush xml:id="br0">
      <inkml:brushProperty name="width" value="0.05292" units="cm"/>
      <inkml:brushProperty name="height" value="0.05292" units="cm"/>
      <inkml:brushProperty name="color" value="#FF0000"/>
    </inkml:brush>
  </inkml:definitions>
  <inkml:trace contextRef="#ctx0" brushRef="#br0">15028 3775 0,'71'158'62,"-18"54"-30,-53-159-32,0 0 15,-18 88 16,1-123-31,-1-18 16,-17-18 0,35 0-1,0 1-15,141-160 47,-106 124-47,18 1 0,0-1 16,53-106-1,-89 124 1,-17-18-1,0-35 1,-17 88 0,17-18-16,-18 18 15,18 53 1,0-18-1,0 18-15,0 0 16,0 123 15,18-158-31,-1 0 16,36 17 15,-35-35-31,-18 0 0,0-18 31,17 18-15,-17 18-16,0-1 15,53 19 1,-35-36 0,0 0-16,-1 0 15,36-88 16,-53 70-31,0-17 0,0 17 16,-17-17 15,17 35-31,0 0 31,0 35-15,17-17-16,1-1 16,70 1 15,-70-18-16,-1-18-15,54-70 32,-53 70-17,-18 18-15,35-17 31,-35 17-31,0 17 0,0 1 16,17-18 15,-17 0-31,0 0 16,18-18-16,35-17 31,-35 35-15,-1 0-16,71-17 31,-52 17-16,-19-18-15,1 18 16,0-53 0,-18 35-1,0 18-15,0-17 16,-53 17-1,17 0-15,19 17 16,-1 1-16,18 88 31,0-71-31,18 0 16,-1-17-16,142 0 31,-106-54-15,-18 1-16,-17 17 31,17-70-31</inkml:trace>
  <inkml:trace contextRef="#ctx0" brushRef="#br0" timeOffset="558.0318">16492 3828 0,'36'88'31,"-19"-88"-16,1-18-15,0 1 16,17-54 0,-35 71-1,0-18-15,35 54 31,-35-19-15,18-17-16,-18 18 0,17-18 31,1 0-31,-18-18 16,18 18-16,52 0 31,-52 18-15,0-18-1,34 0 1,-34-18-1,0-17-15,-1-53 32,-17 70-17,0 1-15,0 17 16,0-53-1,0 53 1,18 0-16,70 105 31,-70-69-15,-18-1-1,35 36 1,-35-71 0,0 17-16,0-17 0,35-53 31,-35-17-31,0 17 15,0 0-15</inkml:trace>
  <inkml:trace contextRef="#ctx0" brushRef="#br0" timeOffset="1045.0598">17127 3298 0,'71'124'32,"-53"-54"-17,17 177 16,-18-176-31,-17-18 0,0 0 16,36 0 15,-36-53-31,0-36 16,53-105 15,-36 124-31,1-1 0,0 0 16,17 18 15,-35 0-31,0 0 31,-35 0-15,-1 18-16,19-18 15,-1 18 16,36-18-31,-1 0 16,107 17 15,-71-17-31,0 0 0,0 0 16,-18 0 15,18-35-31,-53 0 0</inkml:trace>
  <inkml:trace contextRef="#ctx0" brushRef="#br0" timeOffset="1558.0891">17745 3528 0,'123'-106'47,"-70"35"-32,-53 71 1,0-17-1,-18 34 1,18 1 0,0 17-16,0 1 15,0 105 1,0-88-1,18 0 1,0 141 0,-18-142-1,0-34-15,0 0 0,-18-1 16,-17 1-1,17-18 1,18 0 0,18-71-1,-1 54 1,19-1-16,105-17 31,-123 53-15,-1-18-16,1 35 31,-18-18-31,-35 1 0</inkml:trace>
  <inkml:trace contextRef="#ctx0" brushRef="#br0" timeOffset="3734.2136">7990 5662 0,'0'0'63,"0"0"15,18 0-63,106 0 1,-72 0 0,1 0-16,0 0 15,88 35 1,-88-35-1,0 18-15,124 0 32,-124-1-32,-18-17 0,18 0 15,53 18 1,-71-18-1,-18 0-15,1 0 16,35 0 0,-53 18-1,0-18-15,0 17 0</inkml:trace>
  <inkml:trace contextRef="#ctx0" brushRef="#br0" timeOffset="4773.2729">7973 9631 0,'0'0'46,"17"0"-30,160-18 0,-54 18-1,36-17-15,353-1 31,-389 18-31,-17 0 16,-18 0-16,71 18 31,-106-18-31,0 17 0,0 1 16,-18 52-1</inkml:trace>
  <inkml:trace contextRef="#ctx0" brushRef="#br0" timeOffset="6040.3455">9525 14235 0,'0'17'62,"0"1"-46,0-18-16,0 0 16,0 17-1,35 1 1,-17-18-16,0 0 15,-1 0 1,160 18 0,-107-18-1,1 0-15,17 17 16,106-17-1,-106 0-15,0 0 16,0 0-16,159 0 31,-176 18-31,0-18 0,-1 0 16,142 18 15,-159-18-31,17 0 0,-17 0 16,106 0 15,-141 0-31,-1 0 15,1 0-15,-1 0 32</inkml:trace>
  <inkml:trace contextRef="#ctx0" brushRef="#br0" timeOffset="9856.5638">8996 4957 0,'0'0'125,"0"0"-110,-18-18-15,1 0 32,17 18-32,0 0 15,0-17 16,0 34 63,0-17-94,35 53 31,-35-18-15,17-17-16,54 88 31,-71-88-15,18 17-16,70 124 46,-88-124-46,17 0 16,19 71 15,-19-88-31,-17-18 0,0 17 16,18-17-1,-18 18 1,0-18-16</inkml:trace>
  <inkml:trace contextRef="#ctx0" brushRef="#br0" timeOffset="11144.6375">9013 8943 0,'0'-18'47,"0"36"-16,0 0-16,18 17-15,17 0 0,-17 18 16,88 141 0,-71-123-1,0-18-15,-17-1 16,17 37-1,-17-54-15,-18-17 16,18-1-16,-18 1 31</inkml:trace>
  <inkml:trace contextRef="#ctx0" brushRef="#br0" timeOffset="12272.702">11201 13547 0,'0'17'63,"0"-17"-63,0 0 15,53 53 17,-36-18-32,19 1 0,-1-1 15,53 141 1,-70-140-1,-1 17-15,1-18 16,17 35 0,-35-52-16,0 0 15,0-1-15,-17 1 47</inkml:trace>
</inkml:ink>
</file>

<file path=ppt/ink/ink68.xml><?xml version="1.0" encoding="utf-8"?>
<inkml:ink xmlns:inkml="http://www.w3.org/2003/InkML">
  <inkml:definitions>
    <inkml:context xml:id="ctx0">
      <inkml:inkSource xml:id="inkSrc0">
        <inkml:traceFormat>
          <inkml:channel name="X" type="integer" max="3000" units="cm"/>
          <inkml:channel name="Y" type="integer" max="1920" units="cm"/>
          <inkml:channel name="T" type="integer" max="2.14748E9" units="dev"/>
        </inkml:traceFormat>
        <inkml:channelProperties>
          <inkml:channelProperty channel="X" name="resolution" value="44.31314" units="1/cm"/>
          <inkml:channelProperty channel="Y" name="resolution" value="50.3937" units="1/cm"/>
          <inkml:channelProperty channel="T" name="resolution" value="1" units="1/dev"/>
        </inkml:channelProperties>
      </inkml:inkSource>
      <inkml:timestamp xml:id="ts0" timeString="2020-04-23T03:58:03.960"/>
    </inkml:context>
    <inkml:brush xml:id="br0">
      <inkml:brushProperty name="width" value="0.05292" units="cm"/>
      <inkml:brushProperty name="height" value="0.05292" units="cm"/>
      <inkml:brushProperty name="color" value="#FF0000"/>
    </inkml:brush>
  </inkml:definitions>
  <inkml:trace contextRef="#ctx0" brushRef="#br0">1305 3510 0,'0'0'265,"-17"0"-187,-19 0-15,19 0-1,17 18 79,0-1-95,-18-17-14,18 36 46,0-19 0,0 1 78,0 17-63,0-17 16,0 0-31,0-1-46,0 18 30,0-17-15,0 0-16,0 17 0,0-17 63,-35-18-16,35 17-63,-18-17 32,18 36-31,-17-36 15,17 17 0,-36-17-15,19 0 31,-1 0-1,-17 0 1,17 0 31,18 0 16,35 0-63,-17 0-15,-18 18-1,18-18 1,17 0-1,-35 35 17,18-35-32,-18 18 31,17-18-16,-17 17 32,35-17-31,-35 36-1,0-19 17,0 1-1,18-18-16,-18 18 17,0 17-17,0-17 16,0-1-15,0 18 15,0-17 0,0 0 1,0 17 14,0-17-14,0-1 14,0 19-14,0-19-1,0 1-16,-18 17 1,18-17 15,0-1 16,18-17 0,-18 36-16,18-36-15,-1 0 30,19 0-14,-36 17-17,17-17 32,1 0 0,17 0-32</inkml:trace>
  <inkml:trace contextRef="#ctx0" brushRef="#br0" timeOffset="12676">1270 5080 0,'18'0'390,"-1"0"-343,1 0-16,17 0 16,-17 0-16,-18 18-16,17-18 1,19 0 15,-19 0 0,1 0 1,0 0-17,17 0 16,-35 17-31,18-17 16,-1 0 15,19 0-15,-19 0 15,1 0-15,17 0 15,-17 0-16,-1 0 1,19 0 0,-1 0-16,-17 0 15,17 36 1,-18-36-1,19 0 1,17 0 0,-36 0-1,19 0-15,-19 0 16,18-18-16,1 18 15,-1 0 1,0 0 0,1-18-1,16 18 1,-16 0-1,-1 0 1,-17 0-16,17 0 16,0 0-1,1 0 1,-1 0-1,-18 0-15,36 0 16,-17 0 0,-1 0-1,0 0 1,0 0-1,18 0 1,-17 0 0,-1 0-1,-17-35 1,17 35-1,0 0 1,0 0 0,-17 0-16,35 0 15,-18 0 1,-17 0-1,0 0 1,17 0 15,-18 0-31,-17-18 16,36 18-1,-1 0 1,0 0-16,-17 0 0,0 0 16,17-17-16,0 17 15,-17 0 1,17 0-1,0 0-15,1 0 16,-19 0 0,18 0-1,-17 0 16,0 0 1,-1 0-17,19 0 1,-19 0 15,1 0-15,17 0-1,-17 0 1,0 0 15,-18-36-15,35 36-1,-18-17 48,-17-18-32,18 35-31,-18-18 15,0 0 17,35 18-1,-35-17-31,0-36 31,0 35-15,-17 0-16,17-17 15,-18 35 1,18-18-1,-18 18 1,18-35-16,-35 35 16,18-35-1,-1 17 1,-17 18-1,35-17-15,-36 17 16,19 0 0,17-36-16,-36 36 15,1 0-15,0-17 16,0 17-1,-1 0 1,-17 0 0,18 0-1,17 0-15,-17 0 16,0 0-1,17 0 1,-17 0-16,0 0 16,-1 0-1,19 0-15,-1 0 16,-17 0-1,0 0-15,17 0 16,-17 0 0,-1 0-1,1 0 1,18 0-16,-1 0 0,-17 0 15,35 0-15,-36 0 16,1 0 0,0 0-1,-1 0 1,-16 0-1,34 0-15,-17 0 16,-1 0 0,-34 35-1,52-35-15,1 0 16,-1 0-1,-17 0-15,17 18 0,-17-18 16,17 0 0,-17 0-16,17 0 15,-17 0 1,17 0-1,1 0 1,-19 0 0,19 0-16,-1 0 15,-17 35-15,17-35 16,0 0-16,-17 0 15,0 0 1,17 0 0,-17 0 15,0 0-16,-36 0 1,54 0-16,-1 0 16,0 0-16,-35 0 15,36 0 1,-1 0 15,-17 0-15,17 18-1,-17-18 1,-18 35-1,0-35 1,18 0 0,17 0-1,0 0 1,-17 0 15,18 0 63,17 35-48,0-17-30,0 17 0,0-17-1,0-1 16,0 1-15,0 17 0,0-17-1,0 0-15,0 17 31,0-18-15,-18 1 31</inkml:trace>
  <inkml:trace contextRef="#ctx0" brushRef="#br0" timeOffset="13352">1252 4992 0,'0'-35'47,"-17"35"-32,-19 0 1,36-18 0,-17 18-16,-1 0 15,-17 0 1,0 0-1,17 0 1,-17 0 0,-1 0-16,19 0 15,-1 0 1,0 0 15,18 0 0</inkml:trace>
  <inkml:trace contextRef="#ctx0" brushRef="#br0" timeOffset="13974">1058 4798 0,'0'0'78,"0"17"-63,-35-17-15,35 18 16,-18-18-1,18 18-15,-17-18 0,17 17 16,-18-17 0,-17 0-1,35 36-15,-18-36 31,18 17 32,-17-17-48,17 18 48,0-18-63,0 35 15,35-35 1,18 18 0,-18-18-16,-17 53 0</inkml:trace>
  <inkml:trace contextRef="#ctx0" brushRef="#br0" timeOffset="32180">5821 5062 0,'-18'0'141,"18"18"763,-35-18-701,35 18-156,-18-18 0,18 35-16,-17-35 0,-1 0 0,18 18-15,-35-18 31,17 0 15,0 0-15,18 17-16,-35-17-15,18 0 15,-1 0 0,-17 0 0,17 0 16,18 35 16,-18-35-1,-17 0 16,17 0-47,1 0 0,-1 0 16,-17 0 0,17 0-16,1 0 32,-19 0-32,19 0 0,-1 0 16,-17 0-16,17 0-15,0 0 15,-17 0 0,18 0 31,-1 0-30,-17 0-17,35-17 1,-18 17-1,0 0 1,1 0 15,-19 0 0,19 0 1,-1 0-17,-17 0 16,17 0-15,1 0 15,-19 0 16,19 0-16,-1 0 0,-17 0 1,17 0-17,1 0 32,-1 0-16,-17 0-15,17 0 15,-17-18-15,17 18 15,0 0-16,1 0 17,-19 0-1,19 0 16,-1 0-16,-17 0 0,17 0-15,1 0 15,-19 0 16,19 0-1,-1 0-14,-17 0-1,17 0-16,1 0 17,-19 0-1,19 0-16,-1 0 17,0 0-17,-17 0 1,17 0-1,1 0 1,17 0-16,-35 0 16,17 0-1,0 0 17,-17 0-17,17 0 16,1 0-15,-19 0 0,19 0-1,-1 0 1,-17 0-1,17 0 17,1 0-1,-19 0 16,19 0-16,17-17-16,0-19 63,0 19-31,0-1-16,0-17 1,-18 35-1,18-18-16,0 0-15,0-17 32,0 18-17,0-1 1,0-17-1,0-1 1,0 1 0,0 17-1,-35 18 1,35-35-1,0 17 17,0 1-1,0-18-16,0 17 17,0 0-1,0 1 0,0-36 0,0 35-15,17 18-1,-17-18 32,18 18 16,-18-35-48,18 35 32,-18-17-31,35 17-1,-17 0 32,-1 0-16,18 0 0,-35-18-31,18 18 16,0 0 15,17 0 0,-17 0 1,-1 0-17,19 0 1,-19 0 15,1 0 0,0 0 0,17 0 16,-18 0-31,19 0-1,-1 0 17,-17 0 14,-1 0 17,19 0-16,-19 0-1,1 0-14,-18-35-17,17 35 1,19 0 31,-19 0-1,1 0-14,17 0-1,-17 0 16,0 0-1,17 0 1,-18 0 62,1 0-15,-18 17-78,35-17-1,-17 0 32,0 0-16,-1 0 0,19 0 1,-19 0-17,-17 18 16,18-18-31,17 0 32,-17 0-1,-1 0 0,19 0 0,-19 35-15,1-35-16,17 0 15,1 0 1,-1 0 0,-18 0-1,19 0 1,-19 0-1,1 0 1,17 0 0,-17 0-1,0 0 1,17 0-1,-18 0 1,1 0 0,17 0-1,-17 18 1,0-18 15,17 0-15,-17 0 15,-1 0-16,19 0 17,-36 17-17,17-17 1,1 0 15,-1 0 16,19 0-16,-19 36 16,19-36-16,-19 0 16,1 0 46,0 0-15,17 0 203,-35 17 234,17-17-484,1 0 219,-18 18-172,0 17 93,0-17-77,35-18-94,-35 18 78,0 17-16,0-18 16,18-17-31,-18 18-31,18-18 62,-18 35-78,0-17 62,35-18-46,-35 18 46,18-18-31,-18 35-15,17-17 46,-17-1-15,0 19-16,0-19 1,0 1 14,0 17-14,0-17-1,0-1 0,0 1 16,0 17 93,35-35-109,-35 18 1,0 0 420</inkml:trace>
  <inkml:trace contextRef="#ctx0" brushRef="#br0" timeOffset="35666">917 5468 0,'18'0'125,"-1"0"-125,-17 0 15,36 0-15,17 0 16,-18 0-1,0 0 1,-17 0 0,17 0-16,-17 0 15,-1 0-15,1 0 16,35 0-1,-35 0-15,17 0 16,-17 0-16,-1 0 16,18 0-16,-17 0 15,0 0-15,17 0 16,-17 0-16,17 0 15,0 0 1,1 0 0,16 0-1,-34 0-15,0 0 16,17 0-16,-17 0 15,17 0 1,0 0 0,0 0-1,1 0 1,-1 0-1,0 0-15,18 0 32,-35 0-32,-1 0 0,19 0 15,-19 35-15,1-35 16,17 0-16,-17 0 15,35 0 1,-36 0-16,1 0 16,17 0-16,1 0 15,-1 0 1,-17 0-1,17 0 1,-17 0 0,-1 0-1,18 0 1,18 0-1,-35 0-15,0 0 16,17 0-16,-17 0 16,34 0-1,-16 0 1,-1-17-16,0 17 15,-17 0 1,0 0-16,17-18 16,0 18-1,-17 0-15,35-35 16,-36 35-1,19 0-15,-19 0 32,36-18-32,-18 18 15,1 0 1,-36-17-1,35 17 1,0 0-16,18 0 16,-53-36-1,18 36-15,-1 0 16,19 0-1,-19-17 1,19 17 0,-1 0-1,-17 0 1,-1 0 15,-17-18-31,18 18 16,17 0-1,-17-35 1,17 35-1,-35-18-15,18 18 16,-1 0 0,-17-35-1,18 35-15,17 0 16,-17 0-1,17-18 1,0 18 0,-17-35-1,0 35 1,-18-18 15,35 18-31,-53 0 140</inkml:trace>
  <inkml:trace contextRef="#ctx0" brushRef="#br0" timeOffset="37378">1023 5327 0,'-18'0'94,"-17"0"-79,35 18 1,-18-18-16,18 17 15,-17-17-15,-18 18 16,-1-18 0,36 35-1,-17-35-15,-19 18 16,19-18 15,17 17 141,17-17-157,19 0 1,-36 36-16,53-36 15,-36 0 1,18 17 0,18 19-1,-35-36-15,0 17 16</inkml:trace>
  <inkml:trace contextRef="#ctx0" brushRef="#br0" timeOffset="65366">5927 4780 0,'0'-35'16,"0"17"15,0 1 31,0-19-15,17 36-47,-17-17 16,36 17-1,-36-18-15,35 18 16,-17-35-16,34 17 15,-16 18 1,-36-35 0,35 35-16,-17 0 15,-18-18-15,53 18 0,-18-17 31,0 17-31,0 0 16,1 0 0,-19 0 15,1 0-16,17 0 1,18 0 0,-35 0-16,-1 0 15,19 0 1,17 0-1,-36 0 1,1 0 0,17 0-16,-35 17 15,18-17 1,-1 35-16,19-35 31,-36 18-31,17-18 16,-17 18-1,18-18 1,-18 35-16,35-35 15,-35 18 1,18-18 0,-18 17-16,0 19 15,18-36-15,-18 17 16,0 1-1,35-18-15,-35 35 16,17 0 15,-17-17-15,0 17 15,0 1-15,0-19-1,0 1 1,0 17-1,0-17 1,0-1 0,0 19-16,0-19 15,0-17 1,0 18-16,0 17 15,-35-35 1,35 53-16,0-35 16,-17-18-1,17 35-15,-18 0 16,18 1-1,-35-36 1,35 17-16,-18 1 16,18 17-1,-18-35-15,18 18 16,-35 17-1,35-17 1,-18-18 0,18 17-16,-35-17 0,35 18 15,-17-18-15,17 35 16,-18-17-1,-17-18 1,35 35-16,-18-35 16,0 18-1,-17-18 1,35 18-16,-18-18 15,1 35 1,-36-35 0,53 17-16,-35-17 0,-1 36 15,1-36 1,0 17-1,17-17 1,-17 36 0,17-36-1,1 17 1,-36-17-1,53 18 1,-36-18-16,1 35 16,0-35-1,0 18 1,17-18-1,-17 0 1,35 35 0,-18-35-16,-17 0 15,35 18 1,-36-18-16,1 0 15,17 17 1,-17 19 0,18-36-1,17 17 1,-36-17-16,36 18 31,-17-18-31,17 35 31,0-17 16,0-1-16,0 19 0,0-19-15,0 1 0,0 0 15,0 17 0,0-17-15,0-1 15,-18-17-16,-17 36 1,17-36 0,0 17-1,-34-17 1,16 35-1,19-35 1,-1 0-16,-35 0 16,18 0-16,0 0 0,-1 0 15,1 0-15,-18 18 16,-53-18-1,71 0-15,0 0 16,-1 35-16,-17-35 16,18 0-16,0 0 15,-18 0-15,0 36 16,0-36-16,-17 0 15,17 0-15,0 17 16,0-17-16,-18 0 16,18 0-16,0 0 15,1 0-15,-19 36 16,0-36-16,19 0 15,16 17-15,1-17 0,0 53 16,-18-53-16,17 35 16,19-35-1,-18 0-15,-1 0 16,19 0-1,-19 0 1,1 0 0,0 0-1,35-17-15,-18 17 16,1 0-1,-36 0 1,35-36 0,-17 36-16,-1-17 15,1 17 1,35-35-1,-35 35 1,-18-18-16,18 18 16,-1 0-16,1-35 15,17 35-15,-17 0 16,18 0-1,-1 0-15,-17 0 0,17 0 16,0 0-16,-17 0 16,17 0-16,1 0 15,-18 0-15,17 0 16,0 0-16,-17 0 15,17 0-15,-35 0 16,18 0 0,0 0-1,0 0 1,-18 0-1,17 0-15,1 0 16,0 0 0,0 0-1,-18 0 1,17 0-1,19-18 1,-19 18-16,19 0 16,-1 0-16,1 0 15,-19 0 1,36-35-1,-17 35 1,-1 0-16,-35 0 16,35 0-1,18-18 1,-35 18-1,-18 0-15,36 0 16,-19 0-16,19 0 16,-1 0-16,-17 0 15,-1 0-15,1 0 31,35-18-31,-35 18 0,0-35 16,17 35 0,18-17-1,-35 17-15,-1-18 16,19-17-1,-1 35 1,18-18 0,-35 18-1,35-35 1,0 17 46,-18 18-62,18-18 16,0 1 15,0-19-15,0 19-1,0-18 1,0-1-1,0 1 1,0 17 15,0 1 0,0-36 1,0 35-17,0 18 1,0-17-1,0-19 1,36 36-16,-36-17 16,17-1-1,-17-17 1,18 35-16,-18-18 15,35 18 1,-17 0 0,-1-18-1,19 18 1,-36-35-1,53 35-15,-53-17 16,35 17 0,-18 0-16,19-18 0,-1 18 15,0 0 1,1-35-1,16 35 1,-34 0 0,0 0-16,17-18 15,-17 18-15,-1 0 0,19 0 16,-19 0-1,1 0-15,17-35 0,-17 35 16,-1 0-16,19 0 16,-1 0-16,-17 0 15,35 0 1,-36-18-16,18 18 15,-17 0-15,17 0 16,1 0-16,-1 0 16,18 0-16,-18 0 15,-17 0-15,17 0 16,0 0-16,1 0 15,-19 0-15,19 0 16,-19 0-16,1 0 16,-1 0-16,19 0 0,-19 35 15,19-35-15,-19 0 16,1 0-16,0 0 15,17 18-15,-18-18 16,19 0 0,-19 0-16,1 0 0,0 0 15,35 0 1,-18 0-1,0 35 1,0-35 0,1 0-16,-19 0 15,-17 18-15,53-18 0,0 0 31,-18 18-31,-17-18 0,0 0 16,-1 0-16,19 35 16,-19-35-16,19 0 15,-19 0-15,18 0 16,1 0-1,-19 0-15,1 0 16,17 0-16,-17 0 16,0 0-16,17 0 15,-17 0 1,17 0-16,-18 0 0,19 0 15,-19 0-15,1 0 16,17 0-16,-17 0 16,17 0-16,0-18 15,-17 18-15,0 0 16,17 0-16,18-17 15,-18 17-15,0 0 16,1-36-16,-19 36 16,1 0-16,17-17 15,18 17 1,-35 0-16,0 0 15,-18-18-15,52 18 16,-16 0-16,-19 0 16,1 0-16,35-35 15,-18 35 1,0 0-1,1 0 1,-1 0 0,0 0-1,-17 0 1,0 0-1,17 0 1,0 0 0,0 0-1,1 0 1,-1 0-1,18-36 1,-35 36 0,-1 0-16,18 0 15,-17 0 1,17 0-1,1 0 1,17 0 0,-18 0-1,-18 0 1,1 0-1,17 0 1,-17 0 0,0 0-1,17 18 16,-17-18-15,-1 0 15,18 0 0,-35 18-31,18-18 16,0 0 15,17 0 0,-17 0-15,-1 0 0,1 0-1,17 0 16,-17 0 32,0 0-32,17 0 47,-35 0 94,17 0-63,-17-18 250,18 18-328,-18-35 62,35 35-30,-35-18-32,0 1 47,0-19 0,0 19 62,0-1-93,0-17 31,-17 35-47,17-18-15,-18 18 62,18-18-47,-18 18 0,-17 0 16,35-17 0,-17 17-31,17-36 46,-18 36-31,18-17-15,-35 17 15,35-18-15,-18 18 15,18-35 0,-18 35-15,18-18 46,0 1 32,-17 17-79,17-36 48,0 19-1,0-1 0,0-17 1,0 17-16,0 1-1,0-19 1,0 19 0,0-1-16,0 0 16,0-17-31,0 17-1,0 1 79,0-19-63,0 19-15,0-1-1,-36 18 16,36-35-15</inkml:trace>
  <inkml:trace contextRef="#ctx0" brushRef="#br0" timeOffset="73390">1252 6685 0,'0'0'93,"18"0"-61,-18 0-17,35 0-15,1-17 16,-19 17-1,18 0 1,-17 0 0,0 0-1,35 0 16,-36 0-31,1 0 32,0 0-17,17 0 1,-17 0-1,-1 0 1,18 0 0,-35-36-1,18 36-15,0 0 16,17 0-1,-17 0 1,-1-17 0,19 17-1,-19 0 16,18 0-15,1 0 0,17 0-1,-36 0-15,-17-18 16,36 18-1,-1 0-15,0 0 16,-17 0 0,-1 0-1,19 0 1,17 0-1,-18 0-15,0 0 16,-17 0 0,17 0-1,0 0 1,1 0-1,-1 0 1,-17 0 0,17 0-1,-35 0 1,17 0-16,1 0 15,17 0 1,1 0 0,-1 0-1,0 0 1,18 0-1,-18 0 1,18 0-16,0 0 16,-35 0-1,0 0-15,17 0 16,0 0-1,0 0-15,-17 0 16,0 0-16,-18 0 16,35 0-16,18 0 15,-18 0 1,0 0-1,1 0 1,-1 0 0,18 0-1,-36 0 1,1 0-1,0 0 1,17 0 0,-17 0-1,-1 0 1,19 0-1,-1 0 1,0 0-16,0 0 16,1 0-1,17 0 1,-18 0-1,0 0 1,0 0 0,1 0-1,17 0 1,-36 0-1,1 0-15,17 0 16,-17 0-16,-1 0 16,1 0-16,35 0 15,-18 0 1,1 0-1,-1 0 1,0 0 0,18 0-1,-35 0-15,-1 0 16,1 0-16,17 0 15,1 0 1,-1 0 0,-18 0-1,36 0 1,-35 0-16,0 0 15,17 0-15,-17 0 16,17 0-16,0-35 16,18 35-1,-18 0 1,-17 0-1,17-36 1,1 36-16,-1 0 16,-18 0-1,19 0 1,-19 0-1,1 0 1,0 0 0,17 0-1,-17 0 1,17 0-1,0 0 1,-17 0 0,17 0-1,0 0 1,1 0-1,-19 0 1,1 0 0,17 0-1,-35 18 1,53-18-16,-35 0 15,-1 35-15,19-35 16,-19 36-16,36-1 16,-18 0-1,1 0 1,-1-17-1,18 17 1,-18-17 0,0 17-1,-35-17 1,18-18-16,-18 18 15,0 17 17,0-18-17,18-17 1,-18 18-1,0 17 1,0-17 0,0 0 15,0-18-16,0 35-15,-18-35 16,18 18-16,-53-18 16,18 17-1,-18-17 1,35 35-16,-17-35 15,17 0-15,-17 0 16,-18 18-16,0-18 0,18 0 16,17 0-16,1 0 15,-19 0-15,19 0 16,-1 0-16,-17 0 15,17 0-15,1 0 16,-19 0 0,19 35-16,-1-35 0,-17 0 15,0 0 1,-1 0-1,1 0 1,0 0 0,-1 0-1,1 0-15,0 0 31,0 0-31,-1 0 16,19 0 0,-1 0-1,-17 0 1,-18 0-1,35 0 1,-17 0 0,0 0-1,-1 0 1,-17 0-1,36 0 1,-1 0 0,18 18-1,-35-18-15,0 0 31,35 35-31,-36-35 16,19 18 0,-19-18-1,36 18-15,-17-18 16,17 35-1,-18-35 1,18 17-16,-35 1 31,35 17 0,-18-35-15,18 18 0,-17-18-1,17 18-15,-36 17 31,36-17-15,-17-18 0,17 17-1,0 19 16,-36-36-31,36 17 16,-17-17 0,17 18-1,-18 17 1,18-17 15,-35-18-15,35 17-1,-18-17 1,18 36-1,0-19 1,0 1 15,-17-18-31,17 35 16,0-17-1,-36 17 17,36 0-17,0-17 1,-17-18-1,17 18 1,-36 17 15,19-35-15,17 18-1,-18-18-15,-17 35 16,-18-17 0,18 17-1,-1-35 1,36 17-16,-35-17 15,-18 0 1,53 18-16,-35-18 16,0 0-1,-1 0 1,36 35-16,-35-35 15,-18 0 1,35 0-16,1 0 16,-18 0-1,-18 0-15,17 0 31,1 0-15,17 0-16,-17 0 16,18 18-16,-1-18 0,-17 0 15,17 0-15,0 0 16,-17 0-1,17 0-15,1 0 0,-36 0 16,18 0 0,17 0-16,0 0 15,1 0-15,-19 0 16,19 0-16,17 0 15,-36 0-15,1 0 16,0 0 0,35-35-16,-35 35 15,-1 0 1,1 0-1,-18 0 1,36 0 0,-1 0-1,0 0 1,-35-18-1,18 18 1,17-35 0,-17 35-16,0 0 15,17-18 1,-17 18-1,17 0 1,18-17-16,-35 17 16,0 0-1,-18 0 1,18 0-1,-1-36 1,1 36 0,0 0-1,-18 0 1,18 0-1,17 0-15,18-17 16,-18 17-16,-17 0 16,17 0-1,1 0 1,-19 0-1,19 0 1,-1 0 0,-17 0-1,17 0 1,-17 0-1,0 0 1,-1 0 0,19 0-1,-1 0-15,0 0 31,-17 0-31,35-36 16,-17 36-16,-19-17 16,19-1-1,-19-17 1,1 17-1,0 18 1,17-35 0,18 17-1,-35-17 1,35 0-1,0-18-15,0 17 16,0-16 0,0 34-16,0-17 15,0-1 1,0 19-16,0-19 15,0-17 1,0 18 0,0 0-1,0-18 1,0 35-1,0-17-15,0 17 16,0-17 0,0 0-1,0 0-15,0 17 31,0 0-31,18-17 16,-18-18 0,17 18-1,-17 0 1,35 35-1,-35-36 1,18-17-16,-18 18 16,18 35-1,-18-17-15,0-1 31,0 53 32,0 0-48</inkml:trace>
  <inkml:trace contextRef="#ctx0" brushRef="#br0" timeOffset="74286">794 7214 0,'17'0'109,"19"0"-94,-19 0-15,1-17 16,17 17-16,0 0 16,-17 0-1,17 0 16</inkml:trace>
  <inkml:trace contextRef="#ctx0" brushRef="#br0" timeOffset="74833">847 7003 0,'-36'17'47,"36"1"-31,-35-18-16,35 35 15,-18-35-15,18 35 16,-17-35 0,17 18-16,0 0 109,17 17-94,1-35-15,17 35 16,-17 1-16,35-1 16,-18 0-16,-35 0 15</inkml:trace>
  <inkml:trace contextRef="#ctx0" brushRef="#br0" timeOffset="80920">4004 7444 0,'0'0'15,"0"-18"1,18 18 0,17 0 15,-17 0 31,-1 0-15,19 0 93,-19 0-77,1 0-32,-18 0-31,35 0 16,-17 0 15,-1 0 0,19 0 0,-19 0 0,-17 18-31,18-18 16,17 0 15,-17 0-15,-1 0 15,1 0 172,17 0-172,-17 0 16,17 0-16,1 0-15,16 0-1,-34 0-15,0 0 16,17 0-1,-17 0 1,-1 0 0,1 0-1,17 0 1,1 0-1,-1 0 1,-18 0 0,19 0-1,-1 0 1,0 0-1,1 0 1,16 0 0,-34 0-1,0 0 1,-1 0 15,19 0-15,-19 0-1,1 0 1,17 0-1,-17 0 1,-1 0 0,19 0-1,-19 0 1,1 0-1,17 0 1,1 0 0,-36 0-1,17 0 1,19 0-1,-19 0 1,1 0 0,17 0-1,0 0 1,-17 0-1,0 0 1,-18 17 0,35-17 15,-17 0-31,-1 36 31,18-19 0,-17 18 0,17-17 1,-17 17-1,-18-17 16,35-18-47,-35 18 46,18-18-46,-18 35 32,18-35-17,-18 18 16,17-18-31,-17 17 47,35-17-47,-35 18 47,18-18-31,-18 35-1,0-17 16,18-18 1,-18 17-32,0 19 31,0-19 0,0 1 16,0 17 0,0-35-32,0 18 1,-18-18-1,-17 18 1,17-18 0,1 35-1,-19-35 1,1 17-1,17-17-15,-17 0 16,17 0-16,1 36 16,-18-36-1,-1 0-15,19 17 16,-36-17-1,35 0-15,0 0 16,-17 0-16,18 36 16,-1-36-16,-17 0 15,17 0-15,0 0 0,-17 0 16,17 0-16,1 0 15,-1 0-15,-17 0 16,17 0-16,1 0 16,-19 0-16,19 0 15,-1 0-15,-17 0 16,17 0-16,-35 0 15,18 0 1,17 0 0,1 0-1,-19 0 1,19 0-1,-19 0 1,1 0-16,18 0 16,-19 0-1,19 0 1,-19 0-1,1 0 1,17 0-16,1 0 16,-19 0-16,1-18 15,0 18 1,0-18-1,17 18 17,18-35-32,-18 35 15,-35-18-15,18 18 16,35-17-1,-35 17-15,17 0 32,-17 0-32,17 0 31,1 0 0,-19 0-15,19 0-1,-1 0 1,1 0 15,-19 0-15,19 0-1,-1 0 16,18-35 1,-35 35 14,35-18-14,-18 18-32,18-18 15,-18 18 1,18-35-16,-35 17 31,35 1-15,-18 17-16,18-36 15,-17 36 1,17-17-1,-35 17 1,35-18 0,0-17 15,0 0-16,0 17 1,0-17 0,0-18-1,17 35-15,-17 0 16,0-17-1,18 18-15,17 34 94,-35 18-78</inkml:trace>
  <inkml:trace contextRef="#ctx0" brushRef="#br0" timeOffset="82318">3881 7990 0,'-18'0'32,"0"0"-17,-17 0-15,35 18 16,-53-18-1,18 0-15,17 35 16,-17-35 0,17 18-16,1-18 0,-19 35 15,19-35-15,-19 18 16,19-18-16,-1 35 15,-17-35-15,-18 18 16,35-18 0,-17 0-16,17 35 15,1-35-15,-19 0 16,19 0-16,-18 0 15,-1 18-15,-17-18 16,18 0-16,0 35 0,17-35 16,-17 0-16,17 18 15,-17-18-15,0 0 16,-1 35-1,1-35-15,0 0 16,0 18-16,-1-18 16,-17 35-16,18-35 15,0 0 1,0 17-16,17-17 0,0 0 15,-17 0-15,17 0 16,1 0-16,-19 36 16,1-36-16,-35 0 15,34 17-15,19-17 16,-19 0-1,1 0-15,0 0 0,-18 0 16,-18 0 0,36 0-16,0 0 15,-18 0-15,18 0 16,17 0-16,0 0 15,-17 0-15,0 0 32,0 0-32,17 0 0,-17-35 15,17 35-15,0-18 16,-17 18-16,17 0 15,-34-35 1,34 35-16,-17 0 16,-1-17-16,1 17 15,0 0 1,17 0-1,-17-36-15,17 36 16,1 0-16,-19 0 16,1 0-16,17 0 15,-17 0 1,0 0-16,17 0 0,1 0 15,-19 0-15,19 0 16,-19 0 0,36-17-16,-35 17 15,-18 0-15,35 0 16,-17 0-1,35-18-15,-35 18 16,0 0 0,-1 0-16,1 0 15,0 0 1,17 0-1,-17 0 17,17 0-1,18 0-31</inkml:trace>
  <inkml:trace contextRef="#ctx0" brushRef="#br0" timeOffset="83093">882 8043 0,'0'36'46,"0"-36"-30,0 17-16,-18-17 16,18 18-1,-35-18-15,35 18 31,-18-18-15,18 35 46,0-18-46,-35 19 0,35-1-16,-18-35 15,18 0 141,53 0-140,-35 18-16,17-18 15,1 35 1,-19-35-16,18 35 0,18-35 16</inkml:trace>
  <inkml:trace contextRef="#ctx0" brushRef="#br0" timeOffset="88839">5944 7638 0,'-35'0'78,"35"0"187,18 0-250,-18 35 1,0-17 0,0-1-1,17 18 16,-17-17-15,18 17 46,-18-52 110,0-1-156,0-17-1,0 0 1,0-36-1,0 36 1,0-1 0,0 19-1,0-18 1,0 17 15,0 18 0,0-18-15,18 18-1,17-35 1,-17 35 0,-18-18-16,52 18 31,-34-35-16,17 35 1,18-18 15,-17 18-31,-1 0 16,-18 0-1,36 0 1,-17 0 0,-1 0-16,0 0 15,18 0 1,-18 36-1,-17-36 1,17 17 0,-17-17-1,0 0 1,-18 36-1,35-36 1,-17 0-16,-18 17 16,17-17-16,-17 18 15,18-18 1,17 35-1,-17-17 17,17 17-17,-17-17 16,17 17-15,-35-17 15,18-18-15,17 17 31,-18 19 15,1-36-46,-18 17-1,35-17 1,-17 35 15,-18-17 16,18-18-32,-18 18 17,35-18-17,-35 35 1,18-35-1,-18 18-15,35-18 16,-35 17 0,17-17-16,19 0 15,-36 36 1,17-36-16,-17 17 15,36-17 1,-1 18-16,-17-18 16,35 53-1,-36-18-15,36-35 0,-18 35 16,1-35-16,34 53 15,-35-53-15,18 18 16,53 17 0,-53-35-16,18 35 15,-18-35-15,0 0 16,-1 18-16,1-18 15,0 0-15,0 0 16,0 0-16,0 0 16,0 0-16,-18 0 15,0 0-15,18 0 16,-17 0-16,-1 0 15,18 0-15,-18 0 16,-17 0-16,17-35 0,-17 35 16,-1 0-16,19 0 15,-36-18 1,35 18-1,-17 0-15,-1 0 32,18 0 46,-35-17-63,18 17-15,0 0 31,-18-36-15,35 36 0,18 0-1,-35-17-15,-1 17 16,18 0-16,1-36 15,-19 36-15,19 0 16,-19-17-16,19 17 16,-1 0-16,0 0 15,18-36-15,-18 36 16,18 0-16,-17 0 16,16 0-16,-16 0 15,-1 18-15,0-18 16,18 0-16,-18 18 0,1-18 15,-1 35-15,0-35 16,71 0 0,-53 35-16,0-35 15,0 0-15,-18 0 16,18 0-16,0 0 15,0 18-15,35-18 16,-35 0 0,0 0-16,0 0 15,-18 0-15,36 0 16,-36 0-16,0 0 0,1 0 15,-1 0-15,0 0 16,0 0-16,-17 35 16,17-35-16,18 0 15,-18 0-15,1 0 16,-19 0-1,19 0-15,-1 18 0,-17-18 16,17 0-16,18 0 16,-18 0-16,0 0 15,1 0-15,-1 0 16,18 0-16,-18 35 15,0-35-15,1 0 16,-1 0-16,18 0 16,-18 0-16,36 0 15,-36 0-15,18 0 16,-18 0-16,18 0 15,-18 0-15,1 0 16,-1 0-16,71 0 31,-71 0-31,0 0 0,1 18 16,-1-18-16,18 0 15,-36 0-15,19 0 16,-1 35 0,0-35-16,-17 0 0,17 0 15,0 0-15,18 0 16,-35 18-16,0-18 0,17 0 15,0 0 1,-17 0-16,17 0 0,0 0 16,18 0-16,-17 0 15,16 0-15,1 0 16,-17 0-16,-1 0 15,36 0-15,-36 0 16,18 0-16,0 0 16</inkml:trace>
  <inkml:trace contextRef="#ctx0" brushRef="#br0" timeOffset="93469">13229 8237 0,'18'0'0,"-1"0"16,19 36 0,-19-36-16,1 0 15,17 0-15,-17 0 0,0 0 16,17 17-16,-18-17 15,1 0-15,17 0 16,-17 0-16,17 36 16,1-36-16,-1 0 15,0 0-15,0 0 16,18 0-16,18 0 15,17 0-15,-35 0 16,0 0-16,0 0 16,0 0-16,0 0 15,0 0-15,-18 0 0,0 0 16,18 0-16,-18 0 15,1 0-15,-1 0 16,-17 0-16,17 0 16,-18 0-16,1 0 15,17 0-15,1 0 16,-19 0-1,1 0 1,17 0 0,-17 0-1,-1 0 1,36 0-1,-17 0 1,-1 0 0,0 17-1,0-17 1,-35 18-16,18-18 15,0 35 1,17-35 0,-35 18-16,18-18 15,-1 35 1,19-35-1,-36 18-15,17-18 16,-17 17 0,36 19-1,-36-19 1,0 18-1,0-17 1,0 17-16,-18-17 16,18 17-16,-18-35 15,18 36-15,-35-36 16,35 35-1,-35-35-15,35 35 0,-18-35 16,18 18-16,-18-18 16,-17 53-16,17-53 15,-17 17-15,0-17 16,17 36-16,-17-36 15,17 0-15,-17 17 0,0-17 16,0 0 0,17 36-16,-70-36 15,52 17-15,-16-17 16,-1 0-16,0 35 15,0-35-15,0 0 16,0 0-16,-18 0 16,18 18-16,1-18 15,16 0-15,-17 0 16,0 35-16,1-35 15,-1 0-15,-18 0 16,36 36-16,-1-36 16,1 0-16,0 0 15,-18 0-15,18 0 0,-1 0 16,1 0-16,0 0 15,0 0 1,17 0-16,0 0 0,-17 0 16,17 0-16,1 0 15,-18 0-15,17 0 16,0-18-1,-17 18-15,17 0 0,-17 0 16,0-18-16,-18 18 16,18 0-16,-18 0 15,17 0-15,1 0 16,0 0-16,-18 0 15,-18 0-15,18 0 0,1 0 16,-1 0 0,0 0-16,0 0 0,0 0 15,-18 0 1,1 0-16,-1 0 0,-17 0 15,0 0-15,17 0 16,-17 0-16,-53 0 16,53 0-1,17 0-15,1 0 16,-1 0-16,-17 0 15,35 0-15,0 0 16,0 0 0,0 0-16,0 0 0,0 0 15,0 0-15,1 0 0,-1 0 16,0 0-16,17 0 15,-16 0 1,16 0-16,-17 0 0,0 0 16,18-35-16,-35 35 15,17 0-15,0 0 16,-53 0-1,53 0-15,18 0 16,-1 0-16,-16 0 16,16 0-16,-34 0 15,17 0-15,17 0 16,1 0-16,0 0 15,0 0-15,-18-18 0,17 18 16,1 0 0,0 0-16,-18 0 0,18 0 15,-18 0 1,-18 0-16,18 0 0,0 0 15,1 0-15,-1 0 16,0 0-16,0 0 16,0 0-1,0 0-15,18 0 0,-1 0 16,-17 0-16,18 0 15,0 0-15,0 0 16,-54 0 0,54 0-16,0 0 15,0 0-15,-1 0 0,-17 0 16,0 0-16,18 0 15,0 0 1,0 0-16,-1 0 0,-17 0 16,-17 0-16,17 0 15,18 0-15,-1 0 16,1 0-16,0 0 15,-18 0-15,18 0 16,-1 0-16,1 0 16,0 0-16,-18 0 15,0 0-15,0 0 16,0 0-16,0 0 15,0 0-15,18 0 0,-18 0 16,0 36 0,0-36-16,0 0 0,-17 0 15,35 0 1,-1 0-16,1 0 0,0 17 15,-18-17-15,18 0 16,-1 0-16,1 0 16,0 0-1,-1 0-15,1 0 0,0 0 16,0 0-16,-1 0 15,1 0-15,0 0 16,-1 0-16,1 0 16,0 0-16,0 0 15,-1-35-15,1 35 0,-18 0 16,18 0-16,0 0 15,-18 0 1,35 0-16,-17-18 16,17 18-16,-17 0 15,17 0-15,-17 0 16,0 0-16,17 0 15,0 0-15,1 0 16,-19 0-16,19 0 16,-1 0-16,-17 0 15,17 0-15,1 0 16,-19 0-16,-17 0 15,1 0 1,-1 0 0,17 0-1,1 0 1,0 0-1,-18 0 1,18 0 0,-1 0-1,19 0-15,-19 0 16,19 0-16,-1 0 15,-17 0-15,17 36 16,-17-36-16,0 0 16,-18 0-16,17 0 15,1 0-15,0 0 0,0 0 16,-18 0-16,17 0 15,1 0-15,0 0 16,0 0-16,-18 0 16,17 0-16,1 0 15,0 0-15,0 0 16,-1 0-16,19 0 15,-1 0-15,0 0 16,-35 0 0,18 0-1,0 0 1,0 0-1,-1 0-15,-17 0 32,1 0-32,34 0 15,-17 17 1,-18-17-1,0 0 1,17 0-16,1 0 16,18 36-16,-19-36 15,19 0-15,-1 0 16,-17 0-16,17 0 15,-17 17-15,0-17 16,17 0-16,-17 0 16,-1 0-1,19 36-15,-19-36 0,19 0 16,-1 0-16,-35 0 15,18 17 1,17-17-16,1 0 16,-19 0-16,19 36 15,-19-36-15,1 0 16,18 0-16,-1 17 15,-17-17-15,17 0 16,-17 0 0,17 0-1,-17 0 1,0 0-1,17 0 1,-17 0 0,17 0-1,0 0 1,-17 0-1,17 0 1,1 0 15,-18 0-15,-1 0 15,19 0 0,-1 0-31,-17 0 16,17 0 15,0 0 47,1 0-31,17 18-32,-36-18-15,1 35 16,18-35 0,-19 18-1,1-18 1,35 35-16,-18-35 15,-17 0 1,35 18-16,-18-18 16,1 0-1,-18 0 16,17 0-15,-17 0 0,-1 0-1,1 0-15,0 0 0,17-36 16</inkml:trace>
  <inkml:trace contextRef="#ctx0" brushRef="#br0" timeOffset="95092">2311 9366 0,'0'0'16,"-18"0"-1,0 0 1,-17 0-1,35-17 1,-18 17-16,-17-36 16,-18 36-1,53-17 1,-35 17-16,17 0 15,1 0 17,-19-36-1,19 19-16,-18-18 1,17 17 0,-17-17-1,35-1 1,-18 19-1,18-1 17,-35-17-32,35 17 15,0-17 1,-18 17 15,18 1-31,0-1 16,0-17 15,0 17 0,0 0-15,0 18-1,0-35 1,0 17-1,0 1 17,35 17-17,-35-35 1</inkml:trace>
  <inkml:trace contextRef="#ctx0" brushRef="#br0" timeOffset="98052">5980 7708 0,'0'0'62,"0"35"-62,0-17 16,0 0-16,0 17 16,-36 0-16,36 1 15,-17-1-15,17 0 16,-71 36-16,53-36 15,-17 18-15,-18 17 16,36-34 0,-19-19-16,19 1 15,-1-18-15,-17 53 0,0-35 16,-1-18-1,36 35 1,-35-35-16,17 0 16,-17 0-1,0 0 1,0 0-1,17 0-15,0 0 16,-35 0 0,36 0-16,-1 0 15,0 0-15,-17 0 16,0 0-16,0 0 15,17 0 1,-17 0 0,-18 0-1,35 0 1,0 0-16,-34 0 15,16-18-15,1 18 16,0 0-16,-18 0 16,35 0-1,-17 0-15,17 0 16,1 0-16,-19 0 15,1 0 1,0 0 0,-1 0-16,19 0 15,-1 0-15,-17 0 0,0 0 16,17 0-16,0 0 15,-35 0 1,18 0 0,0 0-1,0 0-15,17 0 16,0 0-16,-17 0 15,17 0-15,1 0 16,-18 0-16,-1 0 16,19 0-16,-1 0 15,-17 0-15,17 0 16,0 18-16,-17-18 0,17 0 15,-17 0-15,-18 0 16,18 0-16,0 0 16,17 17-16,-35-17 15,36 0 1,-1 0-16,-53 0 15,54 0 1,-1 0-16,0 0 16,-35 0-1,36 0-15,-18 0 16,17 0-16,0 0 15,-17 0-15,17 0 16,1 0-16,-19 0 16,19 0-16,-1 0 15,-17 18-15,17-18 0,-35 0 16,53 35-1,-35-35-15,0 0 16,-18 0 0,18 0-1,-1 0 1,36 18-1,-35-18-15,0 0 16,-18 0 0,53 18-1,-18-18-15,-17 0 16,0 0-1,-1 0 1,36 35-16,-53-35 16,36 0-1,-18 0 1,17 0-16,-17 0 15,17 0-15,0 0 16,-17 0-16,17 18 16,1-18-16,-18 0 15,35 17-15,-36-17 16,19 35-1,-36-35 1,35 0 0,0 0-1,1 0-15,-19 0 16,1 0-1,18 0 1,-19 0 0,36 0-1,-17 0-15,-1 0 16,-17 0-1,17 0 1,0 0 0,1 0-1,-18 0 1,17 0-1,18 0-15,-18 0 16,-17 0 0,35 18-16,-18-18 15,18 35 1,-17-35-16,17 18 15,-36 0 1,36 17 0,0-17-1,-17-18 1,17 17-16,0 19 15,0-1 1,-35-18 0,35 19-1,0-19 1,0 1 15,0 17-15,17 18-1</inkml:trace>
  <inkml:trace contextRef="#ctx0" brushRef="#br0" timeOffset="98918">1376 8819 0,'0'-17'46,"35"17"-30,18 0-16,-18-35 16,1 35-16,-19 0 15,19 0-15,-1 0 16,-18 0-1</inkml:trace>
  <inkml:trace contextRef="#ctx0" brushRef="#br0" timeOffset="99769">1464 8696 0,'-18'0'78,"-17"18"-62,0-1-1,17-17 1,18 18-1,-17-18 1,17 35 15,-36-35-15,54 0 233,17 0-233,0 18-16,1-18 16,34 53-16,-34-53 15</inkml:trace>
  <inkml:trace contextRef="#ctx0" brushRef="#br0" timeOffset="101872">1376 9666 0,'0'-35'15,"0"17"16,0 1 1,-35 17-32,17 0 31,0 0-16,-17 0 1,17 0 0,18 0-1,0 35 1,0 0-16,0-17 15,0-1-15,0 19 16,0-19-16,0 1 16,0 17-1,0 18 1,0-18-1,0 1 1,0-19-16,0 19 16,0-1-1,0-17-15,0 17 16,0 0-1,0 18 1,0-18 0,0 1-1,0-1 1,0-18-1,0 19 17,-17-36-32,-19 0 31,19 0-16,-1 0 1,18-18 78,18 18-79,17 0 16,-17 0 1,-18 18-32,17-18 15,-17 35 1,0 0-1,0 1 1,36-1 0,-36 18-1,0-18 1,0-17-1,0-1 1,0 19 15,0-19-15,0 1-1,0 17 1,0-17 0,17-18-16,-17 35 15,36 0 1,-36 1-16,17-36 15,-17 35-15,18-35 16,-18 35-16,53-35 16,-18 35-1,0 1-15,-17-36 16,35 17-1,-35 19 1,-18-19 15</inkml:trace>
  <inkml:trace contextRef="#ctx0" brushRef="#br0" timeOffset="103058">847 10389 0,'0'0'109,"35"0"-93,18-17 0,-18 17-1,-17-36-15,-1 36 16,19 0-16,-36-17 15,17 17-15,1 0 16,35-36 15,-18 36-31,-17-17 16</inkml:trace>
  <inkml:trace contextRef="#ctx0" brushRef="#br0" timeOffset="104040">900 10231 0,'0'0'109,"0"0"-93,0 35-1,-36 0-15,36-17 16,-17-18-1,17 17 1,-18 19 0,18-19-16,-35 19 15,17-1-15,18-35 94,18 0-47,17 0-16,0 0-16,1 0-15,16 18 0,19-18 16,17 35-16,-17-35 16</inkml:trace>
  <inkml:trace contextRef="#ctx0" brushRef="#br0" timeOffset="133651">1376 5944 0,'0'0'110,"35"0"-95,18 0-15,-18 0 16,-17 0-16,0 0 15,17 0-15,-17 0 16,-1 0 0,18 0-16,1 0 0,-19 0 46</inkml:trace>
  <inkml:trace contextRef="#ctx0" brushRef="#br0" timeOffset="134380">1499 5874 0,'-35'0'47,"17"0"-31,1 0-1,-19 0 1,19 0-1,17 0 1,-18 0-16,-17 0 16,35 35-16,-18-35 15,18 18 157,0-18-157,0 17 1,36-17-16,-36 36 16,17-36-16,18 35 0,-17-18 15,0 19-15</inkml:trace>
  <inkml:trace contextRef="#ctx0" brushRef="#br0" timeOffset="306748">1235 5045 0</inkml:trace>
  <inkml:trace contextRef="#ctx0" brushRef="#br0" timeOffset="309277">4410 5133 0,'17'0'94</inkml:trace>
  <inkml:trace contextRef="#ctx0" brushRef="#br0" timeOffset="311320">1023 5468 0,'18'0'93</inkml:trace>
  <inkml:trace contextRef="#ctx0" brushRef="#br0" timeOffset="313465">5962 5045 0,'18'0'109</inkml:trace>
  <inkml:trace contextRef="#ctx0" brushRef="#br0" timeOffset="314985">1923 6121 0,'0'-36'15,"53"36"48</inkml:trace>
  <inkml:trace contextRef="#ctx0" brushRef="#br0" timeOffset="324547">6509 5168 0,'17'0'156</inkml:trace>
  <inkml:trace contextRef="#ctx0" brushRef="#br0" timeOffset="325556">4463 6121 0,'35'0'109</inkml:trace>
</inkml:ink>
</file>

<file path=ppt/ink/ink69.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28.36041" units="1/cm"/>
          <inkml:channelProperty channel="Y" name="resolution" value="28.34646" units="1/cm"/>
          <inkml:channelProperty channel="T" name="resolution" value="1" units="1/dev"/>
        </inkml:channelProperties>
      </inkml:inkSource>
      <inkml:timestamp xml:id="ts0" timeString="2022-12-05T07:32:58.624"/>
    </inkml:context>
    <inkml:brush xml:id="br0">
      <inkml:brushProperty name="width" value="0.05292" units="cm"/>
      <inkml:brushProperty name="height" value="0.05292" units="cm"/>
      <inkml:brushProperty name="color" value="#FF0000"/>
    </inkml:brush>
  </inkml:definitions>
  <inkml:trace contextRef="#ctx0" brushRef="#br0">9666 4357 0,'0'-35'63,"-18"35"-48,18-18-15,-17 18 16,-54 18 0,54 17-1,-1 0-15,0 0 16,-17 106 15,35-105-31,35-19 16,-17 1-16,88 0 31,-71-1-31,0-17 0,-17 0 15,17 53 17,-35-35-32,0 17 0,-17 0 15,-72 89 16,72-106-31,-1-18 16,1 0 0,-1-53-1,18 17-15</inkml:trace>
  <inkml:trace contextRef="#ctx0" brushRef="#br0" timeOffset="182.0104">9790 4621 0,'123'-105'31,"-105"87"-15,17 0-16,-17 1 16,35-54-1,-53 53 1</inkml:trace>
  <inkml:trace contextRef="#ctx0" brushRef="#br0" timeOffset="404.0229">9948 4286 0,'-53'71'62,"53"-18"-46,0 0-16,0 0 0,18-18 15,106 106 16,-89-123-15,0-18-16,36-36 16</inkml:trace>
  <inkml:trace contextRef="#ctx0" brushRef="#br0" timeOffset="810.0463">10231 4339 0,'-124'71'31,"106"-1"-15,18-34 0,0-1-16,36 53 31,-1-70-31,-17-1 0,-1-17 15,19 18 1,-19-36 0,1 1-16,-18-19 15,0-105 16,0 106-31,0 17 16,0 18-16,-18 0 31,18 18-31,18 0 16,17 52 15,-17-52-31,17-1 0,-17-17 16,35 18 15,-36-53-31</inkml:trace>
  <inkml:trace contextRef="#ctx0" brushRef="#br0" timeOffset="1151.0658">10372 4374 0,'123'-105'16,"-35"16"31,-70 72-47,-18-1 0,0 18 0,0-18 15,-35 18 1,-1 0-16,1 0 16,17 0-1,-52 18 1,70-18-1,-18 18-15,36 229 32,0-177-17,-1-17-15,54 88 31,-36-123-31,-17-18 0</inkml:trace>
  <inkml:trace contextRef="#ctx0" brushRef="#br0" timeOffset="1524.0872">10707 4427 0,'141'-88'46,"-106"35"-14,-17 36-32,-18-1 15,0 18-15,-106-18 31,71 36-15,-1 17-16,-52 142 31,88-142-15,0 0-16,18-17 0,70 35 31,-53-36-31,18-17 16,-17 0-16,87-176 31</inkml:trace>
  <inkml:trace contextRef="#ctx0" brushRef="#br0" timeOffset="2477.1417">10971 4286 0,'0'106'16,"0"35"15,0-106-31,0-17 0,0 0 16,0-1-1,0-34 1,18-1-16,-18-17 16,18-106 15,-1 88-31,-17 18 0,53-36 31,-35 71-15,-18 0-16,17 35 15,19 124 1,-36-124-1,0 1 17,17-36-32,-17 0 15,0-18-15,36-88 31,-19 71-31,1 17 16,0 1-16,52-19 31,-35 36-31,-17 0 16,17-17-16,36-19 31,-53 19-31,-18-1 16,0 18-16,-36-35 31,1 35-31,17 17 15,-17 1-15,-18 70 32,53-52-32,0-1 0,0 0 15,35 18 1,-17-53-1,0 0-15,17 0 16,18-71 15,-35 36-31,-1-18 0,-17 18 16,18-36-1,-18 71-15,0-17 16,17 70 15,-17-36-31,0 19 16,0-1-16,18 35 31,-18-70-15,0 0-16,0-35 31,18 0-31,-18 17 15,0-17-15,17-18 32,-17 35-17,18 18-15,17 18 31,-17 0-31,0-18 16,-18 0-16</inkml:trace>
  <inkml:trace contextRef="#ctx0" brushRef="#br0" timeOffset="2798.16">11659 4092 0,'124'-17'47,"-89"-1"-47,-17 0 16,17 1-16,18-36 31,-35 17-31,-1 19 15,-17 17-15,-35-18 32</inkml:trace>
  <inkml:trace contextRef="#ctx0" brushRef="#br0" timeOffset="2981.1705">11818 3881 0,'-18'123'32,"18"-88"-17,18 18-15,53 124 31,-54-142-15,1-17-16,35 17 31,-53-35-15,17 0-16</inkml:trace>
</inkml:ink>
</file>

<file path=ppt/ink/ink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cm"/>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cm"/>
          <inkml:channelProperty channel="T" name="resolution" value="1" units="1/dev"/>
        </inkml:channelProperties>
      </inkml:inkSource>
      <inkml:timestamp xml:id="ts0" timeString="2022-12-05T06:37:13.439"/>
    </inkml:context>
    <inkml:brush xml:id="br0">
      <inkml:brushProperty name="width" value="0.05292" units="cm"/>
      <inkml:brushProperty name="height" value="0.05292" units="cm"/>
      <inkml:brushProperty name="color" value="#FF0000"/>
    </inkml:brush>
  </inkml:definitions>
  <inkml:trace contextRef="#ctx0" brushRef="#br0">4326 11737 329 0,'0'0'207'0,"0"0"-150"16,0 0-34-1,0 0 43-15,0 0 61 0,0 0-7 16,2 0-14-1,-2 0-23-15,0 0-10 0,2 0-25 16,-2 0-12-16,4 0-30 31,1 0-6-31,5 0-12 0,9 0 12 0,3 0 1 16,5 2 12-1,1 2 6-15,6 0-2 0,4-3-1 16,4 2-4-16,5-1-4 31,8-1-2-31,5-1 0 0,1 0 7 0,1 0-1 0,-4 0 2 16,-6 0-7 15,-3 0 1-31,-5 0-8 0,0-1 0 0,-1-4 12 0,-1 0-12 16,3-1 1-1,-1-3 8-15,1 2-3 16,2-2 1-16,0 1 12 0,-1 0-10 15,-1 1 7 1,-3-1-8-16,-2 1-2 0,-2 4-4 16,-4-1-2-16,-8 1 16 15,-6 1-14 16,-7 2 6-31,-5 0 1 0,-4 0-2 0,-4 10-7 0,0 11-55 0,0 4-354 32</inkml:trace>
  <inkml:trace contextRef="#ctx0" brushRef="#br0" timeOffset="1567.0897">9537 11753 320 0,'0'0'176'16,"0"0"-24"-16,0 0 30 15,0 0 19-15,0 0-18 0,0 0-52 16,0 0-38-16,0 0-8 31,0 0-31-31,0 0-36 0,0 0-18 0,0 0-15 16,0 0-4-1,4 0 2-15,7 0 15 0,5 0 1 16,3 0 1-1,4 0 1-15,2 0 6 0,6 0-5 16,2 0-1-16,7 0 0 16,5 0 0-1,1 0 4-15,4 0-5 0,1 0-1 16,0 0 0-16,-2 0 1 31,-2 0 0-31,-2 0 0 0,-8 0 6 0,-3 0-5 16,-3 0 8-16,-6 0-8 31,-5 0 20-31,0 0-20 0,-4 0 16 0,-1 0-1 0,-2 0-7 15,3 0 4 17,-2 0 4-32,-1 0-7 0,-3 0-9 0,0 0-1 0,-4 0 7 15,1 0-1 1,-5 0-6-16,-2 0 0 0,0 0 18 15,0 0-7-15,0 0-11 16,0 8-4-16,-13 0-179 16,-5 1-849-16</inkml:trace>
  <inkml:trace contextRef="#ctx0" brushRef="#br0" timeOffset="7311.4182">8970 5081 170 0,'0'0'257'16,"0"0"-74"-16,0 0-38 0,0 0-27 31,0 0 35-31,0 0-4 0,0 0-72 0,-43-33 16 16,43 33-9-1,0 0-19-15,0 0-25 0,0 0-17 16,0 0-3-16,0 0-1 31,0 0-7-31,0 0-8 0,0 0-4 0,4 0-9 16,14-1 2-1,5-1 7-15,12-2 10 0,2-2 3 0,5 0-4 16,4 0 1-16,-2 0 6 31,-1 0-6-31,3 0 5 0,0 2-7 0,4 1 4 16,1 3 6 15,-2 0-2-31,-2 0 11 0,-3 0-9 0,1 3-1 0,-1 5 2 15,6 0-4-15,6 0 16 32,1-2 5-32,3 2-5 0,-2-2-15 0,-4 0-10 15,-3 0-6 16,-7-2 1-31,-4 0 0 0,-3-2 1 0,-2 0 0 0,-4-2 4 0,0 0-6 16,1 0 0 0,-1 0 2-16,-5 0-1 15,0 0 0-15,-3 0 0 16,0 0 6-1,-1 0-7-15,0 2 0 0,0 0 0 16,3 3-1-16,0-4 1 0,2 4 0 31,-2-3 1-31,1 4-1 0,4 1 1 0,2-1 0 16,-3 2-1-16,2-2 1 31,0-2 1-31,1 1-1 0,0-2 1 0,0 0-2 16,1-1-1 15,-2 3 1-31,0 1 0 0,1-2 2 0,-4 2-2 0,2 3-1 15,1-3 1 1,2 1 0-16,1-1 0 0,2 0 0 0,2 2 0 16,1-1-1-1,2-4 1 1,-3 4 1-16,2-6 0 0,-3 4-1 0,0-1 1 15,0-1 0-15,1 3 0 32,2-2-1-32,-3 0 1 0,2 1 0 0,-1-4 0 15,-3 3 5-15,3-1-5 31,-3-3 9-31,0 0-4 16,-4 0-5-16,-5 0 0 0,-2 0 8 0,-1 0-8 0,0 0 3 31,0 0-4-31,4 0 1 16,2 0 0-16,2 0 3 0,1 0-4 0,1 0 0 31,0 0 0-31,-4 0 3 0,0 0 3 0,-2 0-12 16,-4 0 6-16,-3 0 0 31,-3 0 0-31,-1-4 0 0,0 1 1 0,-5 2 3 15,0-2-4-15,0 1 0 32,1 2 0-32,-4 0 0 0,3 0 0 0,-1 0 0 15,-4 0 9-15,3 0-9 16,-3 0 0-1,-1 0-1-15,0 0 1 0,-5 0 0 16,0 0 0-16,0-1 15 0,0 1-15 31,-29 0-33-31,-10 7-198 0,-11 11-1262 0</inkml:trace>
  <inkml:trace contextRef="#ctx0" brushRef="#br0" timeOffset="10223.5848">9864 5051 431 0,'0'0'160'0,"0"0"-54"0,0 0 34 16,0 0 26-1,0 0 6 1,0 0-45-16,-127 118-28 0,81-78-18 0,-8 7-17 31,-11 7-20-31,-11 8-27 0,-10 8 1 0,-27 20-10 16,-23 17-7-1,-24 5 7 1,16-12-8-16,28-32 0 0,35-28 7 15,19-20 1-15,-11-4-8 0,-14-4 6 16,-13-5-5 15,-3-7 1-31,3-3-1 0,4-16 0 0,3-7 0 0,8-6-1 0,5-5 0 47,6-5-1-47,3-2 1 0,4-4 0 0,1-4 0 0,1 1-9 0,3 1 7 16,2 4 2-1,6 4 0-15,7 4-1 16,7 4-1-16,9 4 2 0,4 4-1 31,7 4 1-31,6 4-1 16,4 2 1-16,0 4-1 0,4 2 0 0,1 0 0 15,-1-3-1 1,-1-1 2-16,0-1-1 0,-2-1 1 0,3-3 0 15,-5-3 1-15,1-1 1 32,0-8-4-32,-1 0 2 0,-1-5-1 0,-1 1 0 15,1 1 1 1,2 3 0-16,1 6-1 15,2 6 1-15,0 8 0 0,5 7-1 16,0 4 1 15,2 4-7-31,0 28-37 0,6 39 19 0,17 40 17 0,-1 4 6 16,-1-8 2-1,-2-13 0-15,-5-29 1 0,1 0-1 0,3-3 0 16,-5-17 1-16,-4-14 0 31,-4-13-1-31,-1-10 1 0,-4-8 0 0,0 0 0 16,0-24 0-16,0-21 0 31,0-21-1-15,-7-16 0-16,1-10-11 0,-1 0-10 0,5 4 5 0,0 13 7 31,2 19 8-31,0 16-1 0,0 18-9 0,0 12-1 15,4 8-1-15,5 2 13 32,7 0 0-32,3 2 13 0,7 8-3 0,6 2-3 15,9 4-6-15,34 24-1 31,-6-3-20-31,-13 2-311 0</inkml:trace>
</inkml:ink>
</file>

<file path=ppt/ink/ink70.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28.36041" units="1/cm"/>
          <inkml:channelProperty channel="Y" name="resolution" value="28.34646" units="1/cm"/>
          <inkml:channelProperty channel="T" name="resolution" value="1" units="1/dev"/>
        </inkml:channelProperties>
      </inkml:inkSource>
      <inkml:timestamp xml:id="ts0" timeString="2022-12-05T07:33:36.669"/>
    </inkml:context>
    <inkml:brush xml:id="br0">
      <inkml:brushProperty name="width" value="0.05292" units="cm"/>
      <inkml:brushProperty name="height" value="0.05292" units="cm"/>
      <inkml:brushProperty name="color" value="#FF0000"/>
    </inkml:brush>
  </inkml:definitions>
  <inkml:trace contextRef="#ctx0" brushRef="#br0">13847 8026 0,'0'0'46,"0"17"32,0-17-78,0 0 16,0 0 0,0 0-1,0 0 1,-36 18 15,36-18-31,-17 0 16,17 0-16,-18 18 15,18-18 1,0 0-16,0 0 93,18 0-93,52 0 32,-35 0-32,1 0 15,105 0 16,-106 0-31,-17 0 16,-1 0-16,36-18 31</inkml:trace>
  <inkml:trace contextRef="#ctx0" brushRef="#br0" timeOffset="3500.2002">18115 9384 0,'0'0'47,"0"0"-32,0 18 1,18-18 0,-1 0-16,160 0 31,-124-18-31,-18 18 15,18-18 1,17-52 0,-70 34-16</inkml:trace>
</inkml:ink>
</file>

<file path=ppt/ink/ink7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28.36041" units="1/cm"/>
          <inkml:channelProperty channel="Y" name="resolution" value="28.34646" units="1/cm"/>
          <inkml:channelProperty channel="T" name="resolution" value="1" units="1/dev"/>
        </inkml:channelProperties>
      </inkml:inkSource>
      <inkml:timestamp xml:id="ts0" timeString="2022-12-05T07:33:54.074"/>
    </inkml:context>
    <inkml:brush xml:id="br0">
      <inkml:brushProperty name="width" value="0.05292" units="cm"/>
      <inkml:brushProperty name="height" value="0.05292" units="cm"/>
      <inkml:brushProperty name="color" value="#FF0000"/>
    </inkml:brush>
  </inkml:definitions>
  <inkml:trace contextRef="#ctx0" brushRef="#br0">2575 4745 0,'-53'-18'47,"53"18"-32,36 0-15,52 0 16,547-70 15,-494 70-31,-18-18 0,1 0 16,123 1-1,-194-1 1,35 0-16,53 1 31,-88-1-31</inkml:trace>
  <inkml:trace contextRef="#ctx0" brushRef="#br0" timeOffset="1362.0779">2787 7285 0,'0'0'63,"70"0"-48,1-18-15,17 18 16,0-17-16,248-19 31,-231 19-31,1 17 0,-18-18 16,177 0 15,-177 18-31,-35 0 0</inkml:trace>
  <inkml:trace contextRef="#ctx0" brushRef="#br0" timeOffset="3262.1863">2011 10619 0,'17'0'47,"19"0"-47,17 0 15,176-36 16,-141 19-31,0-1 0,1 0 16,193-35 15,-212 53-31</inkml:trace>
  <inkml:trace contextRef="#ctx0" brushRef="#br0" timeOffset="4671.2672">3387 13141 0,'0'0'47,"0"0"-16,88 0-15,-18 0-1,19 0-15,210-18 32,-210 18-17,52 0-15,-35 0 0,-36 0 31,36 0-31</inkml:trace>
  <inkml:trace contextRef="#ctx0" brushRef="#br0" timeOffset="5815.3326">3281 16827 0,'88'-35'46,"-53"18"-30,36-19-16,158-34 31,-141 34-31,18 19 0,-35-1 16,176-17-1,-159 17 1,-18 18 0,-17-17-16,0 17 31</inkml:trace>
</inkml:ink>
</file>

<file path=ppt/ink/ink7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28.36041" units="1/cm"/>
          <inkml:channelProperty channel="Y" name="resolution" value="28.34646" units="1/cm"/>
          <inkml:channelProperty channel="T" name="resolution" value="1" units="1/dev"/>
        </inkml:channelProperties>
      </inkml:inkSource>
      <inkml:timestamp xml:id="ts0" timeString="2022-12-05T07:34:01.546"/>
    </inkml:context>
    <inkml:brush xml:id="br0">
      <inkml:brushProperty name="width" value="0.05292" units="cm"/>
      <inkml:brushProperty name="height" value="0.05292" units="cm"/>
      <inkml:brushProperty name="color" value="#FF0000"/>
    </inkml:brush>
  </inkml:definitions>
  <inkml:trace contextRef="#ctx0" brushRef="#br0">3933 5521 0,'18'0'47,"35"0"-47,18 0 15,17 0-15,265-35 32,-265 17-32,35 18 15,1-18 1,52 1-1,-105 17-15</inkml:trace>
  <inkml:trace contextRef="#ctx0" brushRef="#br0" timeOffset="779.0445">2240 8361 0,'141'-53'47,"-70"35"-32,70-17 1,-71 17-16,1-17 16,17 17-16,71-52 31,-53 17-31,-18 0 0,0 0 0</inkml:trace>
  <inkml:trace contextRef="#ctx0" brushRef="#br0" timeOffset="1661.095">2046 11183 0,'-18'0'46,"18"0"-30,36 0 0,-1 0-16,0 0 15,18-18-15,177-35 31,-142 36-31,0-18 16,0 17-16,212-88 31,-229 106-15,-1-18-16,-35 18 31,1 0-31</inkml:trace>
</inkml:ink>
</file>

<file path=ppt/ink/ink73.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28.36041" units="1/cm"/>
          <inkml:channelProperty channel="Y" name="resolution" value="28.34646" units="1/cm"/>
          <inkml:channelProperty channel="T" name="resolution" value="1" units="1/dev"/>
        </inkml:channelProperties>
      </inkml:inkSource>
      <inkml:timestamp xml:id="ts0" timeString="2022-12-05T07:34:09.423"/>
    </inkml:context>
    <inkml:brush xml:id="br0">
      <inkml:brushProperty name="width" value="0.05292" units="cm"/>
      <inkml:brushProperty name="height" value="0.05292" units="cm"/>
      <inkml:brushProperty name="color" value="#FF0000"/>
    </inkml:brush>
  </inkml:definitions>
  <inkml:trace contextRef="#ctx0" brushRef="#br0">3087 5203 0,'-35'0'47,"35"0"-32,17 0 1,36 0-16,0 0 15,317-70 17,-281 70-32,16-18 0,-16 1 15,211-19 16</inkml:trace>
  <inkml:trace contextRef="#ctx0" brushRef="#br0" timeOffset="638.0364">2646 7743 0,'176'-52'31,"-88"16"-15,18 19-16,-18-19 0,1 19 15,140-36 16,-123 35-31,-36 18 16,-17 0-16</inkml:trace>
  <inkml:trace contextRef="#ctx0" brushRef="#br0" timeOffset="1286.0735">2364 10530 0,'176'-88'31,"-53"71"-15,1-19-16,141 1 31,-177 35-31,0 0 0,18 0 15,52 0 1,-87 35-16</inkml:trace>
  <inkml:trace contextRef="#ctx0" brushRef="#br0" timeOffset="1990.1138">2417 12400 0,'158'-35'47,"89"0"-31,-141 35-1,18-18-15,-1 18 16,53 18 0,-87 17-16</inkml:trace>
  <inkml:trace contextRef="#ctx0" brushRef="#br0" timeOffset="2683.1534">2328 14005 0,'106'0'63,"-35"-17"-48,-1-1-15,1 18 0,17-18 16,159 18 15,-124 36-31,-34-1 0,-1 0 0</inkml:trace>
  <inkml:trace contextRef="#ctx0" brushRef="#br0" timeOffset="3427.196">2787 16916 0,'141'17'62,"18"-17"-46,-71 0-16,0 0 16,18 0-16,423 71 31</inkml:trace>
</inkml:ink>
</file>

<file path=ppt/ink/ink74.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28.36041" units="1/cm"/>
          <inkml:channelProperty channel="Y" name="resolution" value="28.34646" units="1/cm"/>
          <inkml:channelProperty channel="T" name="resolution" value="1" units="1/dev"/>
        </inkml:channelProperties>
      </inkml:inkSource>
      <inkml:timestamp xml:id="ts0" timeString="2022-12-05T07:34:25.643"/>
    </inkml:context>
    <inkml:brush xml:id="br0">
      <inkml:brushProperty name="width" value="0.05292" units="cm"/>
      <inkml:brushProperty name="height" value="0.05292" units="cm"/>
      <inkml:brushProperty name="color" value="#FF0000"/>
    </inkml:brush>
  </inkml:definitions>
  <inkml:trace contextRef="#ctx0" brushRef="#br0">2187 5309 0,'-17'0'62,"17"0"-30,17 0-17,18 0 1,1-17-16,-19 17 15,19 0 1,105-36 0,-88 19-1,17 17-15,1-18 0,52 0 31,-52 1-31,-1 17 0,-17-18 16,124 1 0,-124 17-1,0-18-15,-1 18 16,90-18-1,-107 18 1,18 0-16,0 0 16,123-17 15,-123 17-31,-18 0 0,1 0 15,105 0 17,-106 0-32,18 0 0,-18 0 15,124 17 16,-124-17-31,0 0 16,1 0-16,34 0 16,-34 0-16,-1 0 15,0 0-15,124-17 31,-124 17-15,0 0 0,18 0-1,-35 0 1,-18 0-16,0 0 15,0 17 48,0-17-63</inkml:trace>
  <inkml:trace contextRef="#ctx0" brushRef="#br0" timeOffset="2983.1706">4251 6244 0,'0'0'47,"18"0"-31,-18 0-1,17 0-15,-17 0 0,53 0 32,-35 0-32,17-17 15,0 17-15,106-18 31,-105 18-31,17 0 16,0 0-16,123 0 31,-141 0-15,1 0-16,-19 0 15,71-18 1,-70 18 0,0 0-16,17-17 31,-35 17-16,18 0-15,-18 0 16,17 0 0,-17 0-1,0 0 16,0 17-31</inkml:trace>
  <inkml:trace contextRef="#ctx0" brushRef="#br0" timeOffset="3774.2159">4445 7020 0,'71'0'63,"17"0"-32,-35 0-31,0 0 0,-18 0 16,71 0-1,-89 0 1,19 0-1,-19 0 1,-17 18-16</inkml:trace>
  <inkml:trace contextRef="#ctx0" brushRef="#br0" timeOffset="4191.2396">4604 7937 0,'141'-17'47,"-106"-1"-32,106 1 16</inkml:trace>
  <inkml:trace contextRef="#ctx0" brushRef="#br0" timeOffset="5413.3096">3775 9278 0,'141'-53'16,"-18"35"0,-34 1-1,-19-1-15,142 1 31,-142-1-31,-17 18 0,0 0 16,71-18 0,-107 18-1,1 0-15,-1 0 31,-52 0 16,18 18-47,-19 0 0</inkml:trace>
  <inkml:trace contextRef="#ctx0" brushRef="#br0" timeOffset="6612.3782">3457 10283 0,'-35'53'46,"53"-53"1,-1 0-47,18 0 16,107-17 15,-107 17-31,18 0 16,70 0 15,-87 0-31,-1 0 0,18 0 15,70 0 17,-87 0-32,-19 0 0,18-18 15,18 18 16,-35 0-15,-18 0-16,18 0 31,-18 0-31,0 0 109</inkml:trace>
  <inkml:trace contextRef="#ctx0" brushRef="#br0" timeOffset="8420.4815">3422 16140 0,'70'-36'62,"54"1"-46,-53 17-16,-19 1 15,19-1-15,105 0 32,-140 18-32,-1-17 15,0 17-15,71-18 31,-88 18-15,17 0-16,-17 0 0</inkml:trace>
  <inkml:trace contextRef="#ctx0" brushRef="#br0" timeOffset="10724.6134">1111 5856 0,'0'18'62,"0"35"-46,0-36-1,0 36-15,-17 71 32,-1-71-32,0 0 0,-17-1 15,-53 72 16,53-89-31,-1-17 0,-17 17 16,-105 18 0,105-53-1,-18 0-15,18 0 16,-123-123 15,141 52-31,17 0 0,0-17 16,36-194 15,17 194-31,1 0 0,-1 17 15,124-123 17,-89 159-32,1-1 0,-1 1 15,177 0 1,-176 35-1,-1 18-15,1 17 16,52 88 0,-105-52-16,0-1 15,-18 19-15,-53 158 31,17-177-31,1-17 16,0 0-16,-71 53 31,88-106-15,1 0-16</inkml:trace>
  <inkml:trace contextRef="#ctx0" brushRef="#br0" timeOffset="11759.6726">1288 8537 0,'0'141'31,"-18"-35"-15,0-53 0,1 0-16,-71 123 31,35-105-31,17-18 15,-17 0-15,-141 70 32,124-105-32,-18 17 0,-1-35 15,-210-88 16,228 17-31,18-34 16,106-460 15,0 477-31,0 0 16,0 35-16,176-71 31,-141 89-15,18 17-16,-18 18 0,71 18 15,-106 17-15,-18-17 16,1 17-16,-1 212 47,-53-176-47,1-1 15,-107 142 16</inkml:trace>
  <inkml:trace contextRef="#ctx0" brushRef="#br0" timeOffset="12553.718">1147 10160 0,'-159'123'16,"0"-34"15,88-72-15,-17 1-16,-141-36 31,158 1-31,19-36 0,-1 0 15,35-229 17,89 140-32,17 1 0,0 36 15,124-54 16,-142 106-31,18 18 0,-17 17 16,88 18 0,-106 18-16,-36-1 15,1 36 1,-18 194 15,-18-159-31,-17 0 0,0-17 16,-89 158-1,89-176 1,17 18-16,1-18 15,17-18 1,0 0-16</inkml:trace>
  <inkml:trace contextRef="#ctx0" brushRef="#br0" timeOffset="13780.7882">1429 15893 0,'-36'123'15,"19"-88"1,-18 1 0,17-1-16,-17 0 15,-159 53 16,123-70-31,-17 0 0,0-18 16,-195 35 15,195-35-31,0 0 0,35-35 16,-53-177-1,106 89 1,0-54-16,71 1 16,193-195-1,-175 283 1,34 18-16,18-1 15,159-35 1,-247 106 0,18 0-16,-19 0 15,90 141 1,-107-52-1,-17 16-15,-18 1 0,0 159 32,-18-195-32,0 19 15,-70 210 16,70-210-31,1-19 0</inkml:trace>
  <inkml:trace contextRef="#ctx0" brushRef="#br0" timeOffset="21237.2147">9931 5380 0,'-18'0'46,"36"0"-14,-1 0-17,36 17 1,-17-17-16,-1 0 15,0 0-15,89 0 32,-89 0-32,18 0 0,-18 0 15,106 0 1,-88 0-1,0 0-15,-18 0 16,106 0 15,-88 0-31,0 0 0,-18 0 16,89 0 15,-71-17-31,-18 17 0,0-18 16,54 1-1,-54 17 1,-17 0-16,87-18 31,-69 18-31,-1-18 16,0 18-16,106-17 31,-105 17-16,16-18-15,-16 18 16,52-18 0,-53 18-16,18 0 15,-18-17 1,89 17-1,-89-18-15,0 18 16,54-18 0,-54 18-1,-17 0-15</inkml:trace>
  <inkml:trace contextRef="#ctx0" brushRef="#br0" timeOffset="23767.359">11818 3845 0,'-141'-53'46,"106"36"-46,-18 17 16,-124 0 15,160 17-15,17-17-16,0 0 15,0 18 1,35-18-16,-17 18 16,17-1-16,71 36 31,-89-18-31,19 1 0,-36-1 15,17 71 17,-34-71-32,-1 0 0,0-17 15,-35-18 1,36-18-1,17 1-15</inkml:trace>
  <inkml:trace contextRef="#ctx0" brushRef="#br0" timeOffset="23992.3723">11871 3687 0,'0'123'0,"18"-52"0,-18-1 16,0 106-1,0-140 1,0-19-16,17 19 47,-17-72-47,0 1 0</inkml:trace>
  <inkml:trace contextRef="#ctx0" brushRef="#br0" timeOffset="24210.3848">11783 3598 0,'123'0'63,"-52"0"-48,-54 0-15,19 0 16,-1 0-16,0-17 31</inkml:trace>
  <inkml:trace contextRef="#ctx0" brushRef="#br0" timeOffset="24425.3971">11906 3828 0,'88'0'62,"-17"-18"-46,-53 0-16,17 18 15,-17 0-15,-1 0 32,-17 53-32,-17-35 0</inkml:trace>
  <inkml:trace contextRef="#ctx0" brushRef="#br0" timeOffset="24571.4054">11977 4145 0,'123'-35'47,"-70"17"-32,53-35 1,-53 36-16,0 17 0</inkml:trace>
  <inkml:trace contextRef="#ctx0" brushRef="#br0" timeOffset="28698.6415">9278 5750 0,'-18'0'46,"18"0"-30,0 0 0,0 18-16,0-18 15,-17 53 1,-1-36-1,18 1-15,0 0 16,-18 17 0,18-17-1,0-18-15,-17 17 16,-1 36-1,1-35 1,17 17-16,0-17 16,-36 52-1,19-52 1,-1 0-16,0-1 0,-35 54 31,36-36-31,-1-17 16,-17-1-16,-71 36 31,71-35-16,0-18-15,-1 0 16,-70 0 0,89 0-1,-19 0-15,19-18 0,-36-52 31,53 52-15,-18-17-16,18-18 0,0-71 31,0 71-31,18 18 16,-18-18-16,53-17 15,-36 34 1,19-16-16,-1 16 16,124-105 15,-124 88-31,18 36 15,-18-19-15,159-17 32,-158 53-32,-1 0 15,53 53 16,-70-35-31,-1 17 0,1-17 16,-18 105 15,0-87-31,0-1 0,0 0 16,-18 89 15</inkml:trace>
  <inkml:trace contextRef="#ctx0" brushRef="#br0" timeOffset="29963.7138">9119 7461 0,'36'124'47,"-36"-18"-16,0-71-31,0 0 16,0 18-16,-89 70 31,54-70-31,0-17 15,-18 17-15,-159 52 32,159-105-17,0 0-15,18 0 16,-35-88-1,70 35 1,0 0-16,0-17 0,141-142 31,-71 142-31,1 34 16,-18 1-1,141-18 1,-159 53-16,-17 0 16,-1 0-1,1 88 1,-18-35-1,0 0-15,0 18 0,-18 52 32,1-70-32</inkml:trace>
  <inkml:trace contextRef="#ctx0" brushRef="#br0" timeOffset="31412.7967">9225 8767 0,'35'70'31,"-35"-52"-15,0-1-1,-17 124 1,-1-105-1,0-1-15,-87 106 32,69-123-17,-17 17-15,1 0 16,-195 36 15,176-71-31,18 0 0,0 0 16,-88-71-1,106 54 1,17-36-16,-17 17 15,17-69 1,18 34-16,18 1 16,17-19-16,159-158 31,-106 177-31,-17 17 15,0 18-15,140-18 32,-140 53-32,-18 0 0,0 17 15,35 89 16,-71-53-31,1 0 0,-18 0 16,-18 159 0,1-142-1,-1 1-15,-17-18 16,17-18-1,-35-17-15</inkml:trace>
  <inkml:trace contextRef="#ctx0" brushRef="#br0" timeOffset="32837.8782">9243 9754 0,'-18'141'63,"0"-70"-48,1-18-15,-1 0 16,-17 17-16,-141 124 31,123-176-15,0 0-1,-141-1 1,123-34-1,1-1-15,17-17 0,-71-195 32,124 142-17,35-35-15,54-1 16,87-105-1,-88 158-15,-35 36 16,18 0-16,176-36 31,-177 71-31,-17 0 16,0 0-16,35 71 31,-88-36-31,18 0 0,-18 18 16,-35 159 15,-1-141-31,1 34 0,0-16 15,17-19 1,-52-17-16</inkml:trace>
  <inkml:trace contextRef="#ctx0" brushRef="#br0" timeOffset="33918.9401">9278 11024 0,'-123'124'47,"34"-71"-31,36-18-1,1 0-15,-19-17 16,-141 17 15,142-35-31,-1 0 0,18-17 0,-35-125 31,88 89-15,18-35-16,140-176 31,-87 176-15,17 17-16,0 0 0,212-17 31,-229 88-16,-36 18-15,36 52 32,-54-17-32,-17-17 15,0 34-15,0-17 16,-141 300-1</inkml:trace>
  <inkml:trace contextRef="#ctx0" brushRef="#br0" timeOffset="34822.9914">9366 12894 0,'-70'106'32,"52"-71"-17,-17 0-15,-1 18 16,-193 141 15,141-141-31,17-17 0,-17-19 16,-194-17 15,247-35-31,17-18 15,0 0-15,36-176 32,35 52-32,35 19 0,0-1 15,142-35 1,-160 141-1,18 18-15,1 17 16,140 36 0,-194 17-1,-17 0-15,0 18 16,-18 159-1,0-124 1,-18-17-16,-35 34 16,-18 19-1,18-71-15</inkml:trace>
  <inkml:trace contextRef="#ctx0" brushRef="#br0" timeOffset="35598.0361">9349 13652 0,'-36'142'0,"19"-107"15,-72 194 1,72-194 0,-18 1-16,-18-1 15,-106 18 16,88-35-31,18-18 0,-17-18 16,-71-88 15,123 53-31,18 0 16,71-264 15,-36 229-31,18 17 16,229-105-1,-211 176 1,17 0-16,106 35 31,-159 0-31,0 0 16,1 1-1,17 87 1,-36-52-16,-17-36 15,0 18-15</inkml:trace>
  <inkml:trace contextRef="#ctx0" brushRef="#br0" timeOffset="37164.1253">9948 15011 0,'194'-18'31,"247"-17"-15,-300 17 0,-35 18-16,-35 0 15,264-18 1,-229 18-1,-18 0-15</inkml:trace>
  <inkml:trace contextRef="#ctx0" brushRef="#br0" timeOffset="41369.3662">17851 5309 0,'123'-17'0,"-52"17"15,528-141 17,-475 123-32,-54 0 15,230 1 16</inkml:trace>
  <inkml:trace contextRef="#ctx0" brushRef="#br0" timeOffset="43849.508">17798 7408 0,'-159'18'16,"-106"-36"15,177-17-31,0-18 16,17 0-1,-87-300 1,158 195-16,70 17 16,18 35-16,759-159 46,-653 265-46,0 35 16,247 124 15,-406-124-31,-17 18 0,17 0 16,-176 318 15,-18-230-31,-17-18 16,0-17-16,-71-35 31,158-71-31,37 0 0,16 0 0</inkml:trace>
  <inkml:trace contextRef="#ctx0" brushRef="#br0" timeOffset="44836.5645">18045 8343 0,'-159'18'0,"71"-1"15,-1-17-15,-16 0 16,-266-158 15,283 70-31,35-18 16,71-282-1,35 299 1,52 1-16,54 18 16,547-89-1,-459 159 1,0 18-16,-36 17 15,213 71 1,-371-71-16,0-17 16,-1 17-1,54 88 1,-106-87-1,-17-1-15,-19 18 0,-369 264 32,264-211-32,-1-18 0</inkml:trace>
  <inkml:trace contextRef="#ctx0" brushRef="#br0" timeOffset="45799.6196">18203 9454 0,'-123'-35'16,"-106"-18"15,123 18-31,18 17 0,-18-17 0,-194-71 31,229 89-31,18-19 16,18 19 0,229-124-1,35 35 1,71 0-16,18 0 15,281-70 1,-334 123-16,-53 0 16,-18 18-1,388-1 16,-512 36-31,1 0 16,176 71 15,-229-54-31,-18 19 16,-18 34-16,-458 389 31,264-300-31,-17-18 16,-689 229 15</inkml:trace>
  <inkml:trace contextRef="#ctx0" brushRef="#br0" timeOffset="46799.6768">18609 10389 0,'-176'36'15,"-212"34"16,211-52-31,1-18 0,17-18 16,-211-70 15,299 53-31,18 17 16,36-17-16,175-371 31,-17 265-31,53 17 16,18 54-16,458-71 31,-458 141-31,0 0 15,-36 0-15,159 53 32,-282-18-17,0-17-15,-18 17 16,-52 194-1,-71-105 1,-54-1 0,-387 265 15</inkml:trace>
  <inkml:trace contextRef="#ctx0" brushRef="#br0" timeOffset="54560.1206">20249 4533 0,'-17'-17'31,"-1"-1"-15,-35-70 15,36 52-31,-19 1 0,1-18 16,-124-53 15,124 89-31,0-1 16,-159-52 15,141 52-31,0-17 15,-88-1 1,106 19 0,-1-1-16,1 18 15,-71-35 1,71 35-16,-18 0 15,18-18 1,-124 1 0,106 17-16,0 0 15,0 0-15,-141-18 31,141 18-31,-17 0 16,17 0 0,-106 0-1,106 0-15,0 0 16,-106 0 15,106 0-31,18 0 0,-35 0 16,-124 0 15,141 0-31,17 18 0,-17-18 15,-70 17 17,88-17-32,-1 0 0,-16 0 15,-125 35 16,124-17-31,0 0 16,18-1-16,-88 89 31,87-71-31,1 18 16,-36 89-1,54-90-15,-18-16 16,17-1-16,18 0 16,-35 106 15,35-105-31,0-1 15,0 0-15,35 177 47,-35-177-47,0 0 16,18 1-16,17 34 31,-18-70-31,1 18 16,17-18-16,36 18 31,-36-1-31,-17-17 0,17 0 15,71 0 1,-71 0 0,1 0-16,-1 0 15,106 0 16,-106-17-31,0 17 16,71-18 15,-70 18-31,-1-18 0,-18 18 16,19 0-16,70-35 31,-71 35-15,0-18-16,53 1 31,-52 17-16,-19 0-15,1 0 0,70 0 32,-53 0-32,-17 0 15,70 0 1,-70 0-1,0 0-15,-1 0 16,1 0 0,-1 0-16,-17 0 15,0 0 1,36 17-1</inkml:trace>
  <inkml:trace contextRef="#ctx0" brushRef="#br0" timeOffset="55633.182">19385 5168 0,'53'0'31,"-35"0"-15,-1 0-16,89-17 31,-88-1-31,17 0 15,-17 1 1,70-36 0,-70 35-16,17-17 15,35-36 16,-52 54-31,0-19 0,-1 19 16,19-72 0,-19 54-1,-17 18-15,18-1 16,-1-35 15,-17 53-31,0-18 0,0 18 0,0 0 16,0-35-1,0 35 1,0-18-1,0 1 1,0 17-16,0-18 16,0 18-1,-70-17 1,35 17-16</inkml:trace>
</inkml:ink>
</file>

<file path=ppt/ink/ink75.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28.36041" units="1/cm"/>
          <inkml:channelProperty channel="Y" name="resolution" value="28.34646" units="1/cm"/>
          <inkml:channelProperty channel="T" name="resolution" value="1" units="1/dev"/>
        </inkml:channelProperties>
      </inkml:inkSource>
      <inkml:timestamp xml:id="ts0" timeString="2022-12-05T07:35:32.758"/>
    </inkml:context>
    <inkml:brush xml:id="br0">
      <inkml:brushProperty name="width" value="0.05292" units="cm"/>
      <inkml:brushProperty name="height" value="0.05292" units="cm"/>
      <inkml:brushProperty name="color" value="#FF0000"/>
    </inkml:brush>
  </inkml:definitions>
  <inkml:trace contextRef="#ctx0" brushRef="#br0">11412 3598 0,'36'0'62,"-19"-17"-46,36-1-16,0 0 16,0 1-16,141-71 31,-141 70-16,-18 0-15,1 18 16,-1-17 0</inkml:trace>
  <inkml:trace contextRef="#ctx0" brushRef="#br0" timeOffset="224.0129">11818 3528 0,'0'141'31,"0"-106"-15,0 18-16,0 0 16,18 0-16,17 88 31,-17-106-31,-1-17 15,-17 17-15,18-35 32,-18 18-32</inkml:trace>
  <inkml:trace contextRef="#ctx0" brushRef="#br0" timeOffset="627.0359">12030 3969 0,'123'-53'47,"-105"53"-47,-18-18 15,17 1-15,-17-107 47,-35 106-47,18 1 16,-107-1 15,106 36-31,18 17 15,-17 0-15,17 36 32,0-53-32,17 17 0,1 0 15,35 18 1,-35-53-1,-1 18-15,19-18 16,-1-18 15,0-53-31</inkml:trace>
  <inkml:trace contextRef="#ctx0" brushRef="#br0" timeOffset="896.0513">12259 3687 0,'-18'88'31,"18"-53"-15,18-17-16,53 35 47,-54-53-47,1 0 0,-1 0 15,1 0 17,-18 17-32,0-17 0,0 18 15,-70 70 16,34-53-31,19-17 0</inkml:trace>
  <inkml:trace contextRef="#ctx0" brushRef="#br0" timeOffset="1107.063">12382 3810 0,'142'-71'16,"-72"36"-1,-35 18 1,-17-19-16,17 19 0,-17-19 31,-18 19-31</inkml:trace>
  <inkml:trace contextRef="#ctx0" brushRef="#br0" timeOffset="1331.0762">12435 3581 0,'18'106'31,"17"-18"-15,-17-53-16,0 0 0,-1-17 15,19 35 16,-19-36-31,1-17 0,-1 0 16,54-88 15</inkml:trace>
  <inkml:trace contextRef="#ctx0" brushRef="#br0" timeOffset="3472.1986">13300 3440 0,'17'123'31,"19"-70"-15,-19 18-1,1 17-15,0-18 16,52 142 0,-52-194-1,-18-1-15,0-34 31,0-54-31</inkml:trace>
  <inkml:trace contextRef="#ctx0" brushRef="#br0" timeOffset="3697.2115">13353 3492 0,'123'-35'31,"-88"35"-15,-17 18-16,0-1 15,-1 19-15,1 87 32,-18-87-32,0 16 0,-18-16 15,-52-1 1</inkml:trace>
  <inkml:trace contextRef="#ctx0" brushRef="#br0" timeOffset="4188.2396">13582 3457 0,'70'88'47,"-70"-70"-32,0 0 1,0-1-16,0 19 31,0-36-31,-17 0 16,17-124 15,17 71-31,1 18 16,53-53 15,-36 88-31,-17 0 0,-1 17 15,54 89 17,-54-71-32,1-17 0,35 17 46,-35-52-46,-18-1 0,0-17 16,-18-89 15,0 89-15,-17 17-16,0 18 31</inkml:trace>
  <inkml:trace contextRef="#ctx0" brushRef="#br0" timeOffset="5505.3149">13811 3422 0,'-70'-35'47,"52"35"-47,18 35 31,0 0-31,0 0 0,18 1 16,35 34 15,-36-52-31,19-18 16,-1-35 15,-35 17-31,0 0 15,0 1-15,0-36 32,-18 35-32,18 18 15,-17 0-15,17 0 31,0 18-15,0-1-16,17 1 0,1 35 31,-1-35-15,1 17-16,-18 0 0,35 36 31,-35-36-31,0-35 16,0 18-16,0-1 31,0-17-31,0 0 15,-17 0-15,-19 0 32,36-17-32,-17 17 0,17-18 15,0-52 16,17 52-31,1-17 0,0 17 0</inkml:trace>
  <inkml:trace contextRef="#ctx0" brushRef="#br0" timeOffset="7579.4336">14093 3281 0,'0'0'47,"0"0"-31,0 0 15,0 0-31,-17 0 31,17 0-31,-18 0 0,1 0 16,-36 35 15,53-35-31,-18 18 15,18-1 1,0 36 0,18-35-16,-1 0 15,-17-18 1,71 17 15,-54-34-31,-17-1 16,18-53 15,-18 54-31,0-1 15,0 18-15,0 18 32,0-18-32,0 70 31,18-70-31,-18 18 15,17-18-15,1 0 32,0-18-17,-18 1-15,0-54 31,0 53-31,0 18 16,0 0 0,0 18-1,0 0-15,0-1 16,0 1-1,0-18 1,17-18 0,-17-52-1,0 52 1,18 1-16,0-1 31,-18 36-15,17-1-16,18 18 31,-35-35-16,18 0-15,17-88 32,-17 71-17,-18-1-15,18 0 0,-1 18 31,-17 0-15,18 18-16,0 70 31,-1-70-31</inkml:trace>
  <inkml:trace contextRef="#ctx0" brushRef="#br0" timeOffset="13605.7783">7479 14975 0,'0'71'31,"0"-53"-15,0-1-16,0 1 16,0 105 15,-18-87-31,18-1 15,-17 18-15,-1 53 32,18-71-32,-18 0 0,1 0 15,-19 36 1,19-53-1,-1-1-15,18-17 16,-35 53 0,17-53-1,1 18-15,-36 35 47,35-53-47,0 17 0,1-17 16,-89 36-1,88-19 1,-17-17-16,-53 18 31,53-18-31,-1 18 16,1-18-16,-124 35 31,124-17-16,-36-18-15,-105 52 32,105-34-32,19-18 15,-19 18-15,-88 17 31,124-17-31,-18-1 0,0-17 16,-70 36 15,87-36-31,-17 0 0,1 0 16,-142 0 15,158 0-31,-17 0 16,18 0-16,-88 0 31,70 0-31,17 0 15,1-18-15,-71 0 32,71 18-32,0-17 15,-18 17-15,-35-18 16,52 18-1,1-18-15,0 18 0,-89-53 47,89 36-47,17-18 0,-17-1 16,-18-87-1,36 70 1,17 0-16,-18-18 16,18-87-1,0 105 1,18 0-16,87-141 31,-69 159-15,17-18-16,211-124 31,-211 142-16,0 17-15,0-17 16,106-18 0,-106 53-1,-1-18-15,19 1 16,105-1-1,-105 18 1,0-17 0,228-1 15,-228 18-31,-18 0 0,0 0 15,88 0 17,-88 0-32,-18 0 0,18 0 15,18 0 1,-36 0-16,0 0 15,0 0 1,89 0 0,-89 0-1,-17 0-15,70 18 31,-70-18-15,-1 0-16,54 0 31,-54 0-15,1 0-16,35 17 31,-35-17-31,-1 0 0,19 0 16,34 18 15,-52-18-16,17 17-15,-17-17 16,52 18 0,-52-18-16,-1 18 15,36-1 16,-35-17-31,-18 0 0,18 0 16,17 18 15,-35-18-31,18 0 0,-18 0 16,35 18 15,-35-18-31,0 0 0,0 0 16,0 88 15,0-71-16,0 1-15</inkml:trace>
  <inkml:trace contextRef="#ctx0" brushRef="#br0" timeOffset="16260.9301">6879 16528 0,'0'35'62,"-17"18"-30,-1-36-32,18 1 15,-53 53 1,35-36-1,-17-17-15,17 17 0,-70 18 32,35-18-32,-17 0 15,17-17-15,-18 17 16,-123 36-1,124-54 1,17 1-16,-212 35 31,212-35-31,-17-1 16,-160-17 15,178 0-31,-1 0 16,0 0-16,-106-17 31,124-1-31,-18 18 0,17-18 15,-69-35 17,69 36-32,1-1 15,-88-35 16,105 36-31,-17-1 0,17 0 16,-70-52 15,70 52-31,18-17 16,-17 17-1,-36-88 1,53 71 0,0 17-16,0-87 46,17 87-46,1-17 16,105-106 15,-105 105-31,17 1 0,1 0 16,69-53 15,-69 52-31,-1 19 0,0-1 16,53-17-1,-52 17 1,-19 0-16,19 18 0,52-35 31,-53 35-15,-17 0-16,70-17 31,-53-1-31,1 18 0,-1 0 15,71-18 17,-89 1-32,19 17 0,-1 0 15,71-18 16,-89 18-31,19-18 0,-1 18 16,71-35 0,-89 35-1,19 0-15,-1-18 16,53 1-1,-70 17-15,17 0 16,-17 0 0,35-18-1,-18 18 1,-18 0-16,72 0 31,-72 0-15,19 0 15,-19 0-16,1 0-15,17 0 16,-17 0 0,-1 18-16,1-18 0,35 17 31,-35-17-31,-18 0 15,17 18 1,18 0 0,-17-18-16,0 17 15,-1-17-15,36 36 31,-53-36-15,18 17-16,0-17 31,-1 18-31,-17-18 0,18 18 16,17 17-1,-35-18 1,18-17-16,-1 36 31,1-19-31,-18-17 16,0 18-16,35 17 31,-35-17-15,0-18-16,0 35 31,18-17-31,-18-18 15,0 17 1,0 36 0,0-35-16,18 0 15,-18 35 16,0-36-15,0 1-16,0-18 0,0 35 31,0-35-31,0 0 16,0 18-16,-18-1 31,18-17-15,-18 18-16,18-18 15,0 18 16,-35-1-31</inkml:trace>
  <inkml:trace contextRef="#ctx0" brushRef="#br0" timeOffset="30973.7716">11800 7355 0,'18'0'31,"-18"18"47,0-18-62,0 18-16,-35 52 46,-1-17-46,19-35 16,-71 105 15,70-87-15,0-19-1,-52 54 1,35-54-16,-1 19 0,19-19 16,-89 36 15,71-35-31,-1-1 0,1 1 15,-89 35 17,89-35-32,-18-1 0,18-17 15,-106 53 16,106-35-31,-18-18 0,17 18 16,-122 17 15,105-18-31,-18 1 0,18 0 16,-229 35-1,212-36 1,-1-17 0,-158 36-1,158-36-15,18 0 16,-17 0-16,-142-36 31,141 19-15,18-1-16,-158-105 31,158 87-16,0 1-15,18 0 16,-89-71 0,107 53-1,-1 18-15,-17-142 31,35 124-31,0-17 0,0-18 16,35 17 0,124-211-1,-106 211 1,17 18-16,-17-17 15,176-89 1,-158 106-16,17 18 16,0 0-1,195-54 1,-195 72 0,18-1-16,-18 0 15,176 1 1,-175 17-16,-19-18 15,18 18-15,177 18 32,-212-1-17,0 1 1,70 17-1,-70-17 1,-18 0-16,1-1 0,87 36 31,-88-35-15,-17-1-16,17-17 15,54 53 1,-72-35 0,18 17-16,-17-17 0,70 35 31,-70-35-16,0-1-15,-1 1 16,36 35 0,-35-36-16,-18 1 15,17 17-15,19 18 31,-36-35-15,17-1-16,19 36 31,-36-35-31,0 0 16,35 35 15,-35-53-15,0 17-16,0-17 0,18 35 31,-18-35-16,0 0-15,0 36 32,0-19-17,0-17-15,0 0 31,0 0 47,-18-17-78</inkml:trace>
  <inkml:trace contextRef="#ctx0" brushRef="#br0" timeOffset="38046.1762">15557 8361 0,'36'0'47,"-1"17"-16,0-17-31,18 0 0,-17 0 16,122 0-1,-105 0 1,18 0-16,-18 0 15,123 0 1,-123 0 0,18-17-16,-19 17 15,160 0 1,-141-18-1,17 18-15,229-35 32,-228 17-17,-19 1-15,1 17 16,158 0-1,-158 0-15,-19 0 16,1 0 0,106 17-1,-106 1 1,-35 17-16</inkml:trace>
  <inkml:trace contextRef="#ctx0" brushRef="#br0" timeOffset="41610.38">18944 11095 0,'35'53'46,"-35"-36"-30,-17 107 15,17-89-31,-18 0 16,1 18-16,-36 36 15,35-54 1,-17 18-16,-1-18 0,1 0 16,-124 89 15,89-71-31,-1 0 0,-17 0 15,-194 88 1,176-106 0,18 0-16,0 0 15,-142 36 1,142-71-1,0 0-15,17 18 16,-211-18 0,194-18-1,-18 18-15,-211-18 31,211 18-31,0 0 0,18 0 16,-177 0 15,177 0-31,17 0 0,19-17 16,-125-36 15,124 18-31,18-1 0,-18 1 16,18 0-16,-89-124 31,107 88-31,-19 18 15,19-17-15,17-124 32,17 123-32,19 18 0,17-17 15,246-195 16,-210 195-31,16 17 16,1 0-16,0 18 16,106-36-1,-106 36-15,-1 17 16,-16 1-1,228-36 1,-229 35-16,18 0 16,-18 1-16,159-19 31,-159 19-31,1 17 15,246-18 17,-265 18-32,1 0 0,0 0 15,140 0 16,-140 0-31,-18 0 16,229 35 15,-229-17-31,-18-18 16,0 18-16,71 35 31,-88-18-31,17-17 16,36 52 15,-54-52-31,-17-1 0,0-17 15,-17 71 1,-1-53 0,-17 17-16</inkml:trace>
  <inkml:trace contextRef="#ctx0" brushRef="#br0" timeOffset="48022.7468">17621 12700 0,'0'0'47</inkml:trace>
  <inkml:trace contextRef="#ctx0" brushRef="#br0" timeOffset="49013.8035">17992 12418 0,'17'17'32</inkml:trace>
</inkml:ink>
</file>

<file path=ppt/ink/ink76.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28.36041" units="1/cm"/>
          <inkml:channelProperty channel="Y" name="resolution" value="28.34646" units="1/cm"/>
          <inkml:channelProperty channel="T" name="resolution" value="1" units="1/dev"/>
        </inkml:channelProperties>
      </inkml:inkSource>
      <inkml:timestamp xml:id="ts0" timeString="2022-12-05T07:36:32.104"/>
    </inkml:context>
    <inkml:brush xml:id="br0">
      <inkml:brushProperty name="width" value="0.05292" units="cm"/>
      <inkml:brushProperty name="height" value="0.05292" units="cm"/>
      <inkml:brushProperty name="color" value="#FF0000"/>
    </inkml:brush>
  </inkml:definitions>
  <inkml:trace contextRef="#ctx0" brushRef="#br0">10918 5380 0,'124'-18'47,"-54"-70"-16,-34 35-31,-19 18 15,1-71 1,-18 71 0,0 17-16,-18 0 0,-140 18 46,122 36-46,19-1 16,-36 212 15,53-194-31,35-18 0,0 18 16,89 0 15,-89-53-31,0 0 0,1 0 16,52-106 15,-70 53-31,-18 0 15,-71-158 17,71 158-32,-18 35 0,18 0 15,36 18 16,-1 0-31,0 18 0,177 53 47,-159-54-47,0 1 0,-18-18 16,71 0 15,-89-18-31,-17-17 0,0-18 16,-141-123 15,88 158-31,18 0 15,-35 71 17,52 0-32,18 0 15,-18 194 16,18-212-31,0 18 0,18-35 16,52-53 0,-34-1-1,-19-34 1,72-177-1,-89 212 1,0 17-16,0 0 0,0 54 31,0-1-15,0 0-1,0 159 1,17-176 0,1-1-1,52-34 1,-52-18-1,-18-1-15,18-17 16,-1-105 15,-17 140-31,0 0 16,0 18-1,18 53 1,-18-17-16,18-1 0,-18 18 16,35 17 15,-35-52-31,18-18 0,-18-18 15,35-123 17,-35 106-32,0 0 15,17 17 16,-17 18-31,0 0 16,18 18 15,0-18-31,-18-18 0,17 0 16,1-105 15,-18 105-31,18-17 0,-18 35 16,35 0 15,-35 18-31,18-1 15,-18 1-15,17-18 32,1-18-17,-18 18 1,53 53-1,-36 0 1,1 18-16,53 228 31,-54-228-15,-17-18-16,18 35 31,-18-106-31,0-17 16,-18-18-16,-52-88 31</inkml:trace>
  <inkml:trace contextRef="#ctx0" brushRef="#br0" timeOffset="231.0132">12188 4974 0,'0'-123'0,"18"87"16,0 1-16,-1 0 15,72-18 1,-54 53-1,-18 0-15,1 18 0,0 105 32,-18-70-17,-18 0-15,0-18 0,-52 0 31,52-123-15,1 0 0,-1 17-1,18-175-15</inkml:trace>
  <inkml:trace contextRef="#ctx0" brushRef="#br0" timeOffset="649.0368">12294 4357 0,'88'17'31,"-70"19"-15,0-1-1,-1 0-15,72 71 32,-54-88-32,0-18 15,-17 0 1,88-18-1,-89-17-15,19 17 16,-19-17-16,18-159 31,-35 159-15,-17-1-1,-107 19 1,89 70-16,0 35 16,17-18-16,-17 248 31,53-265-16,17-36-15,71 19 32,-71-36-32,0-36 15,18 1-15,0-53 31,-53 35-31,0 35 0</inkml:trace>
  <inkml:trace contextRef="#ctx0" brushRef="#br0" timeOffset="769.044">13088 4568 0,'-106'36'47</inkml:trace>
  <inkml:trace contextRef="#ctx0" brushRef="#br0" timeOffset="5243.2999">9754 5168 0,'-70'88'46,"-1"1"-14,36-37-32,-18 1 15,-176 212 16,158-194-31,-17-1 0,0-17 16,-212 88 15,159-88-31,-36 0 0,1 0 16,-300 106-1,335-124 1,17-17-16,1 17 0,-142 0 31,212-17-31,-35-18 16,0 0-16,-177 35 31,177-35-31,0 18 16,0-18-16,-265 53 31,265-18-16,-1-18-15,-263 125 32,264-89-17,-18-1-15,-229 125 31,246-124-15,-17-18-16,-246 88 31,264-105-15,-1 17-16,1-17 15,-229 70 1,246-70 0,1 0-16,-1-18 15,-141 52 1,159-34-1,-17 0-15,17-1 16,-159 19 0,142-19-1,-19-17-15,-193 36 31,194-19-15,18 1-16,-1-18 0,-158 35 31,140-17-31,19-1 16,-18 1-16,-159 17 31,159-17-31,17-18 16,0 18-16,-228-18 31,210 0-16,19-18-15,-142-70 32,142 70-32,17-17 15,0 0-15,0-18 16,-71-53-1,107 71-15,-18-18 16,-54-106 15,72 106-31,-19-18 0,1 18 16,-18-141-1,36 124 1,17-1-16,0 1 16,0-160-1,0 160 1,17 17-16,-17-18 15,18-70 1,-1 106 0,-17-18-16,89-141 31,-54 159-31,0-18 15,71-123 17,-71 140-32,1 19 15,-1-19-15,124-70 31,-106 71-31,-1 0 16,19 0-16,211-159 31,-211 141-15,17 0-16,-17 18 0,158-107 31,-159 107-15,-17 0-16,18 0 15,211-71 1,-211 70-1,17 19-15,-18-1 16,107-35 0,-89 53-16,0-17 15,18-1-15,282-17 31,-282 35-15,-18-18-16,0 18 16,106-18-1,-88 18-15,-18-17 0,18 17 16,176 0-1,-176 0 1,18 0-16,17 0 16,459 0 15,-477 0-31,-17 0 15,17 17-15,195 1 32,-230 0-32,35-1 0,19-17 15,140 36 1,-176-19-16,-18-17 15,-35 18 1,300 35 15,-265-53-31,18 17 0,-1-17 16,178 0-1,-195 0 1,0 0-16,0 0 16,142 0-1,-160 0 1,1 0-16,87 18 31,-105-18-31,-17 0 16,16 0-16,-16 0 0,70 18 31,-71-1-31,0-17 15,0 18-15,71 17 32,-53-17-32,-18 0 15,1-18-15,87 17 31,-88 1-31,1-18 16,17 0-16,53 0 31,-89 0-31,18 17 16,-17-17-16,70 89 31,-70-54-31,0 0 16,-18 1-16,0 52 31,0-35-31,-18 0 0,-17 17 15,-177 159 17,106-158-32</inkml:trace>
  <inkml:trace contextRef="#ctx0" brushRef="#br0" timeOffset="8599.4918">17268 14005 0,'-141'124'16,"-17"-18"-1,87-71 1,-35 0-16,-35 18 16,-388 71-1,370-89 1,0-18-16,18 1 15,-300 17 1,300-17-16,0-18 16,0 0-1,-124 18 1,195-18-16,-18 0 15,-1-18 1,-210-17 0,210 17-1,-16 0-15,-513-17 31,442 35-31,17-17 16,18 17-16,-300-71 31,370 53-31,19 1 16,-1-19-1,-159-105 1,141 71 0,18-1-16,-17-17 0,-106-441 31,158 388-16,0 0 1,18-142 0,18 213-16,-18 35 15,0-18-15,0 17 16,35-105-1,0 88 1,18 0-16,0-17 16,194-124-1,-123 123-15,17-17 16,53-18-1,458-176 1,-457 229-16,16 0 16,-34 36-1,334-36 1,-335 53-16,-17-18 15,0 0-15,388-52 32,-371 52-32,1 1 15,-19 17-15,477 17 31,-494 1-15,18 17-16,282 18 31,-335-35-31,-18-1 0,-17-17 16,158 53 15,-123-18-31,-18 1 0,0-1 16,142 88-1,-160-87 1,1-1-16,-18 0 15,105 89 1,-105-89 0,-17 0-16,69 106 31,-69-105-31,-1 17 0,-17 0 15,34 123 1,-52-123 0,0 0-1,-105 264 16,69-246-31,-17-1 16,1 1 0,-160 123-1,124-123-15,0 17 16,-1-18-16,-122 71 31,70-52-31,-18-19 0,0 1 16,-441 35 15,512-89-31,18 1 15,-19 17-15,1 89 32</inkml:trace>
  <inkml:trace contextRef="#ctx0" brushRef="#br0" timeOffset="10204.5837">16281 17374 0,'-177'106'16,"-211"106"15,212-142-31,-1-17 0,-17 0 16,-158 0-1,175-35-15,1-18 16,-18 17-16,-512-87 31,548 17-15,16 0-16,-175-106 31,211 106-31,18-17 16,-18-1-1,-211-229 1,264 212-1,-18 0 1,-88-300 0,124 247-16,0 0 15,35 35 1,0-88-1,17 123-15,1 1 16,17-18 0,195-230-1,-72 159-15,19 18 16,17 18-16,335-124 31,-353 176-31,1 36 0,-1 0 16,159-18-1,-158 53-15,-19 0 16,1 0-16,353-36 31,-354 36-15,1 0-16,0 0 15,264 53 1,-299-17-16,-18-1 15,-36-17-15,159 70 32,-140-53-32,34 0 15,300 106 16,-370-105-15,0-1-16,18-17 16,88 105-1,-106-88 1,-1 18-16,-16 0 0,52 35 31,-53-52-31,-17 17 0,-1-18 16,19 0-16,-1 142 31,-35-125-16,0 1-15,0 0 16,-35 159 15,-1-159-31,1 17 0,-18-17 16,-123 177-1,105-160 1,1 18-16,-212 248 31,193-266-15,19 1-16,-36-18 15,-300 158 1,248-140 0,16-18-16,19-18 0,-89 36 31,124-54-16,18 1-15,-19-1 16,-140 54 0,158-18-16,1 0 15,17 0 16,-35 35-31</inkml:trace>
  <inkml:trace contextRef="#ctx0" brushRef="#br0" timeOffset="13688.783">12259 11942 0,'-18'-18'78,"1"0"-62,-1 18-16,-105-106 31,70 71-15,-18 0-16,-229-124 31,230 141-15,-1-17-16,1 0 15,-177-71 16,194 71-31,0 0 0,-18-1 16,-70-70 0,106 89-1,0-19-15,-1 19 16,-52-36-1,71 35 1,-19-17-16,1 17 0,-71-52 31,71 52-31,0 1 16,-1-1-16,-52-35 31,53 35-15,0 18-16,-1-17 0,-87-36 31,88 35-31,-1 1 15,-17-1-15,-105-35 32,105 35-17,0 1-15,-141-54 31,141 36-31,18 17 16,-1 1 0,-70-36 15,89 35-31,-1 18 0,0-18 15,-17-17 17,35 35-32,-17-18 15,-1 1-15,-35-36 31,35 53-15,1-18-16,-19-17 31,36 35-31,-17 0 0,-1-18 16,1 18-1,17-17-15,-18 17 16,0 0-16,18-18 16,-35 18-1,17 0 1,1 0-16,-1-18 15,-35 18 17,36 0-32,-19-17 15,-34 17 1,52 0-1,-17 0-15,17 0 16,-88 0 0,71 0-1,-18 17-15,0-17 16,-141 18-1,124 0-15,-1-18 16,-229 35 15,230-17-31,-1-1 16,1-17-16,-89 18 31,71-18-31,17 18 0,0-18 16,-228 17 15,246-17-31,-18 0 0,1 0 15,-107 0 17,124 0-32,18 0 0,-18 0 15,-123 0 16,123 0-31,0 0 16,0 0-16,-53 18 31,53-18-31,0 17 0,0-17 16,-123 18 15,158-18-31,-17 0 0,17 0 16,-17 0 15,18 0-31,-1 0 0,18 0 15,-18 0 1,18 0 0,0 0-16,-17 0 0,17-18 15,-36-17 16,36 35-31,-17-17 0,-1-19 16,-35-70 15,53 89-31,-18-18 0,18-1 16,-35-52 15,35 70-31,0 1 0,0-1 16,-17 18-1,17-18-15,0 36 31,0 106-15,0-71 0,0-18-16,0 53 31,0-70-31,0-18 15,0 0-15,0 0 47,-18-53-31,18 35-16,-18-17 15,18 0 1,0-18 0,18 53-16,0-18 15,-1 18-15,89-18 31,-71 18-31,1 0 16,17 0-16,193 141 31</inkml:trace>
  <inkml:trace contextRef="#ctx0" brushRef="#br0" timeOffset="15810.9043">12047 16051 0,'-88'-53'47,"-88"-105"-16,52 52-31,-17-35 16,-35-53-16,-89-194 31,159 194-31,36 0 0,-1 0 15,-87-406 1,105 406 0,17-18-16,1 18 15,-36-300 1,54 388-1,-18 18-15,17 18 16,-88-195 15,71 212-31,0-17 16,-107-160 15,107 177-31,0 18 0,17-18 16,-52-106 15,34 107-31,19-1 0,-1-18 15,-88-158 17,71 158-32,17 36 15,-17-18-15,-106-123 47,106 140-47,17 19 0,-17-19 16,-36-52 15,36 71-31,17-19 0,-17 1 15,-36-71 17,54 89-32,-1-1 15,1-17-15,-36-36 31,35 53-31,0 1 16,1-1-16,-19-52 16,36 52-1,-17 18 1,-18-53-1,35 35-15,-18-17 16,18 18 0,-53-54-1,53 53 1,-18 1-1,-17-36 1,35 17-16,-18 36 16,18-17-16,-35-36 31,35 53-16,0 0 1,-17 18 0,17-1-1,0 18-15,-36 89 16,36-89-1,0 1-15,-17-19 16,-1 18 0,18-17-1,0-18 1,0-18-1,0 1 1,0-18-16,0 17 16,0-70-1,0 88 1,18-18-16,17 0 31,-17 1-31,-18 17 0,17 0 16,71 17 15,-70 1-31,0 17 0</inkml:trace>
  <inkml:trace contextRef="#ctx0" brushRef="#br0" timeOffset="17110.9787">8819 9825 0,'142'35'62,"-72"-17"-46,-35-1-16,1 1 0</inkml:trace>
  <inkml:trace contextRef="#ctx0" brushRef="#br0" timeOffset="18328.0483">10760 8608 0,'0'0'63,"0"17"-48,0 1 1,0-18-16,0 0 16,0 18-1,0-1 1,0-17-16,0 18 31,0 0-15,0-1-16,0 19 15,17 52 1,-17-53-16,18 0 15,-18 1-15,18 34 32,-1-52-32,-17-1 15,18 1-15,0 0 31,-18-18-15,17 0-16,54-36 31,-54 36-15,19-17-16,-19-1 0,36-35 31,-35 53-31,-1-17 16,1-72 15,-18 54-31,0 17 15,0-17 1,-35-71 0,17 71-1,1 17-15,17 1 16,-18-1-1,18 0-15,0 18 16</inkml:trace>
  <inkml:trace contextRef="#ctx0" brushRef="#br0" timeOffset="20101.1493">10283 8678 0,'0'0'62,"0"18"-62,36 53 31,-1-19-15,-17 1-16,87 177 31,-87-195-31,0 0 16,-1-17-1,1 17 1,-18-35-16,0 0 16,0-53 15</inkml:trace>
  <inkml:trace contextRef="#ctx0" brushRef="#br0" timeOffset="23751.3584">11148 8467 0,'70'0'47,"1"-36"-16,-36 36-31,-17-17 16,88-36 15,-89 53-31,1-18 16,-18 18-16,0 0 31</inkml:trace>
  <inkml:trace contextRef="#ctx0" brushRef="#br0" timeOffset="24074.377">11395 8484 0,'-18'71'47,"53"17"-16,-17-35-31,0 0 0,-1 0 16,19 53 15,-36-89-31,17 1 0,-17 0 16,0 17 15,0-35-31,0 0 0,0 17 16,-17-17 15,-89-35-31,53 18 0</inkml:trace>
  <inkml:trace contextRef="#ctx0" brushRef="#br0" timeOffset="24850.4214">10319 8625 0,'123'-17'63,"-88"17"-63,1 0 15,-19 0-15,1 0 16,53 0 0,-71 17-16,17-17 15,-17 18 1,18 88-1,-18-71-15,0 18 16,-18-18-16,-52 89 31,52-107-15,0-17-16</inkml:trace>
  <inkml:trace contextRef="#ctx0" brushRef="#br0" timeOffset="26193.4982">11465 8908 0,'0'0'62,"0"0"-30,0 0-32,-17 17 0,-1-17 31,36 0 16,-18 0-32,17 0-15,-17 0 31,0 18-31,0-18 16,0 18-16,-17-1 31,17 1-31,0-18 0,0 0 16,-18 0 15,18 0-31,0-18 0,0 18 16,18-17 15,-18 17-31,0 0 47,-18 0-16,18 0-31,0 0 0,0 0 15,0 0 17,0 0-17,0 0 16,0 0-31,0-18 16,0 18 0,0 0-16,0 0 15,0-18-15,0 18 16,0 0 15,0 0-15,0 0-1,0-17 16,-18-1-31</inkml:trace>
  <inkml:trace contextRef="#ctx0" brushRef="#br0" timeOffset="26847.5356">11042 8414 0,'0'0'62,"35"17"-46,0-17-16,1 0 15,87-35 16,-105 17-31,17 18 0,-17-17 16,35-1 15,-36 18-31,-17 0 16,18 0 15,-18 35-31,0-17 16</inkml:trace>
  <inkml:trace contextRef="#ctx0" brushRef="#br0" timeOffset="28284.6178">11359 8431 0,'18'53'47,"-18"-17"-47,18 16 15,-1 1-15,1 18 16,35 105 0,-35-140-1,-18-1-15,17-17 16,-17-1-1,0-17 1,-35-88 15,17 53-15,-17-18-16,17 18 0,-35-71 47,53 106-47,0 35 15,53 106 16,-35-106-31,0-17 16,-18 0 15,0-18-15,0-36-1,-18 19 1,0-19-16,1 19 0,-1-18 31,18 35-31,0 0 47,0 0 0,0-18-47,-35-53 31,35 36-31,-18 0 0,1-1 16,-19-34 15,36 70-31,0 0 15,36 194 32,-19-141-47,1-18 0,-18 0 16,17 18 15,-17-70-15,0-1-16,-17-141 31,-1 106-16,1 0-15,-1 18 0,18-35 32,0 87-17,18 19 1,52 211-1,-52-177 1,-18-35-16,17 18 31,-17-70-15,0-1-1,0-70 1,0 53-16,-17-18 16,-1 0-16,0-53 31,18 106-16,18 141 17,0-106-32,-18 18 0,0-18 15,17 1 16,-17-54-15,-17-88 0,-1 53-1,0 18-15,-17-88 31,53 140-15,35 160 15,-36-124-31,-17-36 16,18 18 15,-18-35-31,0-35 16,0 18 15,-88-54-31</inkml:trace>
  <inkml:trace contextRef="#ctx0" brushRef="#br0" timeOffset="29626.6946">12806 8290 0,'-71'-53'47,"54"36"-32,-19 17 1,19 0-16,-19 0 16,-34 53-1,52 0 1,18-1-16,36 266 31,-19-247-15,18-1-1,36 71 1,-53-141-1,-1 0-15,71-106 32,-70 53-17,0 1-15,-1-1 16,1-89-1,-18 90 1,0 16-16,0-52 31,0 88-15,0 0-16,0 18 47,18 52-16,-1-17-31,1-18 15,17 89 17,-17-106-32,-18-1 0,17 1 15,19-18 1,-36 0-1,17 0-15,1 0 16,53-35 15,-54 17-31,1 0 16,52-70 15,-70 53-31,0 17 16,0-17-1,0-71 1,-17 71-16,17 0 0,-18-1 15,-17-17 17,35 53-32,0 0 0,0 18 31,0 0-16</inkml:trace>
  <inkml:trace contextRef="#ctx0" brushRef="#br0" timeOffset="29982.7149">13212 8184 0,'88'-52'63,"-35"34"-48,105-53 1,-122 54 0,17-19-16,-18 19 15,53-36 16,-70 53-31,-18 0 16,-18 17 15,-17 19-31,17-19 0</inkml:trace>
  <inkml:trace contextRef="#ctx0" brushRef="#br0" timeOffset="30295.7328">13529 8149 0,'-18'124'63,"36"-71"-63,0 17 15,17 71 1,-17-70-16,-1 17 16,1-35-16,17 123 31,-17-158-16,-18-18-15,0 18 16,0-36 0,0 0-1,-18 1-15</inkml:trace>
  <inkml:trace contextRef="#ctx0" brushRef="#br0" timeOffset="31623.8088">12153 7832 0,'-53'141'47,"36"-18"-32,-1 54-15,-17 475 32,17-564-17,18-35-15,0 0 16,0 53-1,0-88-15,0-1 16,0-17 0,0 0-1,-18-17-15</inkml:trace>
  <inkml:trace contextRef="#ctx0" brushRef="#br0" timeOffset="33058.8909">10248 8784 0,'-70'-17'31,"34"-1"-15,-17 0-1,-194-35 1,124 18 0,-18 17-16,35-17 0,-335-35 31,282 52-16,-17 0-15,-424 1 32,459 17-17,0 0-15,18 0 16,-142 17-1,194-17 1,1 0-16,-18 18 16,-318 17 15,335-35-31,-17 0 15,-194 0 17,211 0-32,1-17 15,-1 17-15,-140-18 31,140 18-31,18 0 16,0 0-16,-70 18 31,105-18-31,1 0 16,-36 0 15,35 0-15,18 0-16,-18 0 15,18 0 1,0-18-1,0 18-15</inkml:trace>
  <inkml:trace contextRef="#ctx0" brushRef="#br0" timeOffset="33454.9135">5715 8167 0,'-106'123'32,"89"-87"-17,-19-19-15,19 1 16,-19 17-16,-34 18 31,52-35-31,1-18 16,-1 17-16,-35 1 31,53-18-15,0 0-16,71 18 31,-19-1-16,19 1-15,17 17 16,300 142 0</inkml:trace>
</inkml:ink>
</file>

<file path=ppt/ink/ink77.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28.36041" units="1/cm"/>
          <inkml:channelProperty channel="Y" name="resolution" value="28.34646" units="1/cm"/>
          <inkml:channelProperty channel="T" name="resolution" value="1" units="1/dev"/>
        </inkml:channelProperties>
      </inkml:inkSource>
      <inkml:timestamp xml:id="ts0" timeString="2022-12-05T07:37:39.440"/>
    </inkml:context>
    <inkml:brush xml:id="br0">
      <inkml:brushProperty name="width" value="0.05292" units="cm"/>
      <inkml:brushProperty name="height" value="0.05292" units="cm"/>
      <inkml:brushProperty name="color" value="#FF0000"/>
    </inkml:brush>
  </inkml:definitions>
  <inkml:trace contextRef="#ctx0" brushRef="#br0">6085 6720 0,'89'0'47,"34"0"-32,1 0 1,-1 0-16,230-17 31,-265-1-31,-17 18 16,17-18-1,141 18 1</inkml:trace>
  <inkml:trace contextRef="#ctx0" brushRef="#br0" timeOffset="505.0288">6015 7973 0,'-35'17'62,"105"1"-46,1-18-16,-1 0 15,54 0-15,211 0 31,-247 0-31,18 0 16,-18-18-16,335-17 31</inkml:trace>
  <inkml:trace contextRef="#ctx0" brushRef="#br0" timeOffset="5616.3212">5644 10724 0,'-17'0'32,"34"0"14,19 0-46,17 0 16,299-17 15,-246 17-31,0-18 16,176-17 15,-229 17-31,-18 18 0,-17 0 16,35-17-1,-35-1 1,-18 18-16,0 0 15,-71 0 17</inkml:trace>
  <inkml:trace contextRef="#ctx0" brushRef="#br0" timeOffset="6697.383">5644 12241 0,'-17'0'62,"34"0"-31,54 0-15,-18 0 0,0 0-16,17 0 15,160 0 1,-142 0-1,-18 0-15,1 0 16,123 0 0,-141-17-1,-35 17-15,17 0 0,18-18 31,-53 18-31,17 0 16,-17 0 15,18 0-31,-18 0 16,-35 18 15</inkml:trace>
  <inkml:trace contextRef="#ctx0" brushRef="#br0" timeOffset="18807.0757">9666 6491 0,'0'0'31,"18"0"-15,-1 0-1,19 18 1,158 52 15,-124-34-31,1-1 0,-18 0 16,123 106-1,-105-88 1,-18 18-16,176 193 31,-194-193-15,18-1-16,-18 1 15,71 141 1,-88-142-16,17-17 16,-17 0-16,17 123 31,-35-123-16,0 0-15,-18 194 32,18-176-17,-17-18-15,-54 123 31,36-141-15,17 18-16,-17 0 16,-88 106-1,87-89-15,1-17 16,-159 159 15,123-159-31,1-18 16,-265 159 15,246-158-31,19 16 15,-18-16-15,-142 87 32,160-88-32,-1-17 0,1 17 15,-107 1 16,142-19-31,-18-17 0,18 0 16,-124 18 15,124-18-15,0 18-16,-71-18 31,88 17-15,0-17-16,18 0 15,-17 0 1,17 0-1,0 0 63,-18 0-78,18 0 32,-17-17-32</inkml:trace>
  <inkml:trace contextRef="#ctx0" brushRef="#br0" timeOffset="19108.0929">8537 9737 0,'-141'105'62,"88"-52"-46,18-17-16,0-19 15,-1 36 16,36-35-31,0 0 0,0-18 16,53 52 0,0-52-1,0 18-15,18-18 16,158-18-1,-106-17 1,-17 0-16,-35 17 0</inkml:trace>
  <inkml:trace contextRef="#ctx0" brushRef="#br0" timeOffset="21755.2443">2663 6403 0,'-123'88'63,"88"-70"-48,-1 17-15,1-17 16,0 17-16,-124 88 31,106-70-31,0 0 0,-17 0 16,-142 265 15,159-230-31,18 0 16,-89 265 15,107-247-31,-1-18 15,1 370 17,17-369-17,0-19-15,0 18 16,70 212 15,-35-229-31,-17 17 16,70 247 15,-53-247-31,-17-17 0,0 17 15,52 106 17,-52-123-32,0-18 0,-1 0 15,54 141 16,-54-159-31,19 0 16,52 124 15,-53-124-31,-17-17 16,52 105 15,-52-87-31,0-1 16,17 124-1,-17-124 1,-18 18-1,17 105 1,-17-122 0,0-1-16,18 0 15,-1 54 1,-17-89-1,0 17 1,18 1 0,-18-18-1,0 0-15,0 17 0,0 19 31,18-19-15,-18 19-16,0-19 0,0 1 31,0-18-15,0 0-16,-53 18 31,35-18-15,1 0-16,-54-18 31,53 0-16,1 18-15,-1-17 0,-35-1 32,53 18-17,-18 0-15,18-18 0,-17 18 31,17 0 16,17 0-47,1 18 16,0-18-16,35 35 31,-36-17-31,1 0 0,0-18 16,35 35-1,-53-35 1,0 0-16,17 0 15,-17 0 17,0 0 14,0-18-14,18 1-32,-18 17 15,17-159 16,-17 106-15,0 0-16</inkml:trace>
  <inkml:trace contextRef="#ctx0" brushRef="#br0" timeOffset="35141.0099">2593 11553 0,'-53'36'47,"35"-36"-47,18 0 15,0 0 1,0 0 31,0-18-47,18-35 31,0 18-16,-18 17-15,17-17 0,19-36 32,-19 54-17,1-18-15,17 17 16,-17-17 15,35-36-31,-36 36 0</inkml:trace>
  <inkml:trace contextRef="#ctx0" brushRef="#br0" timeOffset="36793.1043">4939 8096 0,'-35'36'47,"35"-36"-47,0 35 16,-18 106 15,0-88-31,18 35 15,-35 494 17,17-458-32,18-19 0,-17-34 15,17 88 16,0-89-31,-18-17 0,18 0 16,0 18 15,0-54-31,0-17 0,0 0 16,0 0 15,0 0 0,0 0-15,-18 0-16,18-17 15,-17-1 17,-54 0-32</inkml:trace>
  <inkml:trace contextRef="#ctx0" brushRef="#br0" timeOffset="37505.1449">4516 9419 0,'0'0'93,"17"71"-61,1-36-32,-1 18 15,89 88 16,-106-123-15,18-1-16,0-17 31,-18 0 32,0 0-63,105-88 31,-52 35-16,0 0 1,-17 18 0,16 0-16</inkml:trace>
  <inkml:trace contextRef="#ctx0" brushRef="#br0" timeOffset="43664.4972">8643 8043 0,'0'18'47,"0"-18"-47,0 88 31,0-53-31,18 36 16,-18 17-16,35 459 31,-35-424-15,0 1-16,18-18 15,-18 70 1,17-123-1,-17 0-15,0 0 0,18 194 32,0-194-32,-18 0 15,0 105 16,0-122-31,0-1 0,0 18 16,-36 106 15,36-106-31,0-1 16,-17 90-1,17-89 1,0-18-16,0 18 16,-18 35-1,18-53 1,0 0-16,0 1 0,-18 105 31,18-106-31,0 0 16,0 1-16,-17-1 15,17 18 1,0-35-1,0-18 1,0 17 0,0-17-1,-18 0 1,18 0-1,0 0 1,-18 18 0,1-1 15,17-17-31,0 18 0,0-18 15,-18-18 17,0 1-32</inkml:trace>
  <inkml:trace contextRef="#ctx0" brushRef="#br0" timeOffset="44506.5456">8537 11007 0,'0'17'47,"18"1"-32,-1 52 1,1-52 0,0 0-16,-18-1 15,35 19 16,-35-36-31,0 17 16,0-17 0,0 0 46,0 0-46,0 18-1,0-18-15,0 0 31,0 0 79,18-18-95,-1 1-15,1-1 16,70-141 15</inkml:trace>
</inkml:ink>
</file>

<file path=ppt/ink/ink78.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28.36041" units="1/cm"/>
          <inkml:channelProperty channel="Y" name="resolution" value="28.34646" units="1/cm"/>
          <inkml:channelProperty channel="T" name="resolution" value="1" units="1/dev"/>
        </inkml:channelProperties>
      </inkml:inkSource>
      <inkml:timestamp xml:id="ts0" timeString="2022-12-05T07:38:43.954"/>
    </inkml:context>
    <inkml:brush xml:id="br0">
      <inkml:brushProperty name="width" value="0.05292" units="cm"/>
      <inkml:brushProperty name="height" value="0.05292" units="cm"/>
      <inkml:brushProperty name="color" value="#FF0000"/>
    </inkml:brush>
  </inkml:definitions>
  <inkml:trace contextRef="#ctx0" brushRef="#br0">6279 10795 0,'71'-159'15,"88"-229"1,-124 318-1,-17-1-15</inkml:trace>
  <inkml:trace contextRef="#ctx0" brushRef="#br0" timeOffset="4463.2553">13035 12382 0,'0'0'47,"0"0"31,18 0-78,52 0 31,-52 0-31,17 0 16,1 0-1,140 0 1,-141 0 0,18 0-16,-18 0 15,71 0 1,-71 0-1,1 0-15,-1 0 16,159-17 15,-159 17-31,18 0 16,159-18 15,-159 18-31,0-17 0,0 17 16,141-18 15,-141 18-31,-18 0 15,124-18 17,-124 18-32,0 0 15,0 0-15,142 0 31,-124 0-15,0 18-16,-18-18 16,88 18-1,-87-18 1,-1 0-16,124 35 31,-124-35-15,0 17-16,1-17 0,69 18 31,-69-18-31,-1 0 15,124 18 17,-124-18-32,0 0 15,1 0-15,105 0 31,-106 17-15,18-17-16,123 18 47,-140-18-47,-19 0 0,18 0 15,89 0 17,-71 0-32,-18 0 0,18 0 15,141 0 16,-159 0-31,1-18 16,69 1 15,-87-1-31,17 18 16,18-18 15,-35 1-31,0 17 0,-18 0 16,35-18 15,-18 18-31,-17 0 15,-35-35 17,-18 17-32,-17 1 0</inkml:trace>
</inkml:ink>
</file>

<file path=ppt/ink/ink79.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28.36041" units="1/cm"/>
          <inkml:channelProperty channel="Y" name="resolution" value="28.34646" units="1/cm"/>
          <inkml:channelProperty channel="T" name="resolution" value="1" units="1/dev"/>
        </inkml:channelProperties>
      </inkml:inkSource>
      <inkml:timestamp xml:id="ts0" timeString="2022-12-05T07:39:04.161"/>
    </inkml:context>
    <inkml:brush xml:id="br0">
      <inkml:brushProperty name="width" value="0.05292" units="cm"/>
      <inkml:brushProperty name="height" value="0.05292" units="cm"/>
      <inkml:brushProperty name="color" value="#FF0000"/>
    </inkml:brush>
  </inkml:definitions>
  <inkml:trace contextRef="#ctx0" brushRef="#br0">3669 6738 0,'0'0'16,"0"0"15,0 0-31,18 0 16,123 0 15,-53 0-31,18 0 0,52 0 15,601-71 17,-600 71-32,-18-17 15,247-1 16,-335 18-31,17 0 16,124 0 15,-176 18-31,0 17 16,-18 0-16,-106 18 31</inkml:trace>
  <inkml:trace contextRef="#ctx0" brushRef="#br0" timeOffset="1429.0818">3722 12682 0,'0'0'31,"17"0"-16,-17 0 1,89-35 0,-36 17-1,-1-17-15,19 18 0,211-54 31,-141 36-15,36 17-16,-19 0 0,160 18 31,-230 0-15,-17 0-16,176 18 31,-212-18-15,0 0-16,36 18 31,-71-18-16,0 17-15,17 1 0,-17 0 32,-35-1-32</inkml:trace>
  <inkml:trace contextRef="#ctx0" brushRef="#br0" timeOffset="10212.5841">10125 7814 0,'-18'0'47,"36"0"47,17 0-79,0 0-15,1 0 16,-19 0-16,160 18 31,-125-18-15,1 0-16,159 0 31,-159 0-31,0 0 16,-18 0-16,106 0 31,-88 0-31,-18 0 15,18 0-15,71 0 32,-71 0-32,-18 17 15,177-17 16,-159 0-31,0 18 16,158 17 15,-158-17-31,0-18 0,88 53 31,-106-53-31,1 17 16,17-17 0,88 18-1,-106-18 1,0 0-16,1 0 15,34 18 17,-35-18-32,-17 0 0,0 0 15,70 17 16,-53-17-31,0 0 16,71 18 15,-70-18-31,-1 0 0,18 0 16,88 18 15,-71-1-31,-17-17 0,18 0 16,141 0-1,-142 0 1,1 0-16,-18 0 15,194-53 17,-177 36-32,-17-1 0,0 0 15,70-17 1,-87 35-1,-1 0-15,53 0 32,-53 0-32,1 0 15,-1 0 1,124 18-1,-106-18 1,-18 17-16,18-17 16,53 0-1,-53 0 1,-18 18-16,0-18 15,53 0 17,-88 0-32,0 0 0,-17 0 15</inkml:trace>
  <inkml:trace contextRef="#ctx0" brushRef="#br0" timeOffset="12842.7346">6932 11183 0,'18'0'32,"-18"0"-17,17 0-15,19 0 0,-1 0 16,88 0 15,-70 0-31,0 0 0,18-18 16,158 18 15,-141-17-31,0 17 0,18 0 15,406 0 1,-336 0 0,-17 0-16,-36 0 15,265-18 1,-282 18-1,18 0-15,-1 0 16,265 35 0,-282-35-1,-18 18-15,-17-18 0,176 35 31,-141-17-31,0-18 16,264 53 15,-282-53-15,0 0-16,-17 0 0,176 0 31,-159 0-31,-17 0 16,-19 0-16,107 0 31,-123 0-31,-19 18 0,1-1 15,-1 18 17,-34-17-32</inkml:trace>
  <inkml:trace contextRef="#ctx0" brushRef="#br0" timeOffset="27581.5776">10619 13441 0,'0'17'31,"0"-17"-31,0 0 94,17 0-94,1 0 15,17-17 1,-17 17 0,-1 0-16,1 0 15,70-18 1,-52 1-16,16 17 15,-16 0-15,193-36 32,-158 36-17,-1 0-15,1 0 0,158 0 31,-158 0-15,-1 0-16,-17-17 0,53 17 31,-53-18-31,-36 18 0,19-18 16,-1 18 15</inkml:trace>
  <inkml:trace contextRef="#ctx0" brushRef="#br0" timeOffset="29492.6869">6632 14287 0,'18'18'62,"-1"-18"-46,19 18-16,-19-18 16,19 17-16,228 36 31,-193-35-31,17 0 15,0-1-15,194 36 32,-193-35-32,-1-1 15,18-17 1,158 36-1,-176-36-15,-17 0 16,0 0 0,87-36-1,-105 19-15,-18 17 0,1-18 16,17 1-1,-36 17-15,1-18 16,0 18-16,17 18 31</inkml:trace>
</inkml:ink>
</file>

<file path=ppt/ink/ink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cm"/>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cm"/>
          <inkml:channelProperty channel="T" name="resolution" value="1" units="1/dev"/>
        </inkml:channelProperties>
      </inkml:inkSource>
      <inkml:timestamp xml:id="ts0" timeString="2022-12-05T06:37:28.227"/>
    </inkml:context>
    <inkml:brush xml:id="br0">
      <inkml:brushProperty name="width" value="0.05292" units="cm"/>
      <inkml:brushProperty name="height" value="0.05292" units="cm"/>
      <inkml:brushProperty name="color" value="#FF0000"/>
    </inkml:brush>
  </inkml:definitions>
  <inkml:trace contextRef="#ctx0" brushRef="#br0">4276 11758 104 0,'0'0'94'15,"0"0"17"1,0 0 27-16,0 0 15 0,0 0-26 15,0 0-30-15,0 0-22 16,0 3-13-16,0-3-15 0,0 0-11 16,0 0-9-16,0 0-15 15,0 0-4 1,0 0-7-16,0 0-1 0,0 0 0 15,0 0-7-15,1 0 6 32,3 1 1-32,-2-1 0 0,2 0-5 0,3 3 5 15,0-3 1 1,4 2 0-16,-1-2 9 0,2 2-1 15,3-2 0-15,1 0 2 32,3 0-2-32,2 0 7 0,0 0-9 0,-2 0 5 15,-2 0 9 1,3 0-5-16,-3 0 5 0,-1 0-1 0,-3 0-3 15,1 0-4 17,-1 0 0-32,-3 0-7 0,4 0 7 0,-3 0-1 0,3 0 1 15,-1 0-2 16,0 0 0-31,1 0 0 0,1 0-1 0,-3 0-4 0,1 0-5 16,1 0 6-16,-4 0-6 31,1 0 5-31,3 0-6 0,1 0 1 0,1 0 7 16,2 0-7 15,2 0-1-31,0 0 0 0,0 0 1 0,-2 0 0 16,0 0 5-16,-3-4-3 0,4 0-2 31,-2 1 6-31,3-1-7 0,0 1 0 0,0 0 0 0,3 2 0 15,-1-2 1 17,-2 3 0-32,-1 0 9 0,-1 0 5 0,-4 0-14 0,-1 0-1 15,-3-1 6 16,-4 1-4-31,-2 0 6 0,-1 0-2 0,-3 0-6 0,2 0 7 16,-2 0 12 0,2 0-19-16,2 11-26 0,-4 7-267 0</inkml:trace>
  <inkml:trace contextRef="#ctx0" brushRef="#br0" timeOffset="3898.2229">3358 13381 408 0,'0'0'115'15,"0"0"-45"1,0 0 29-16,0 0 25 0,0 0-5 15,0 0 11-15,0 0-42 16,-114 74-34-16,81-52-14 16,-5 3-9-16,-6 4-17 0,-8 1-7 31,-6 2-5-31,-2 1-1 0,-3-6 5 0,-1-3 1 15,-5-4 0 17,1-5-7-32,-6-7 0 0,-2-6 1 0,0-2-1 0,0 0 0 15,2-2 1 16,4-10-1-31,3 0 2 0,2-2-2 0,3-2-3 0,0-6 2 16,-1-8-1 15,3-7 1-31,-2-11-7 0,4-10 6 0,0-8-4 0,4-11-4 16,8-4 10 15,0-10 13-31,4-15 0 0,2-18 1 0,2-15 12 0,5-3-16 16,11 12 11-16,10 27-21 31,6 30 6-31,6 12-5 0,-2 7 1 0,2-12 4 0,0-10-5 31,-2-13-1-31,2 4 1 0,0 2 5 0,0 2-6 16,0 4 0-16,0 0 6 15,15 1 9 1,7 4 4-16,5 3-11 0,4 8 1 15,3 5-2 17,1 5-7-32,6 3 0 0,-1 0 1 0,2 0-1 0,5-5 0 0,1 3 0 31,3 2 0-16,6 4 0-15,1 4 0 0,2 7 7 0,0 4-6 0,3 5 9 32,1 2 6-32,1-2 4 0,4-1-5 0,4-4-4 15,5-5-2-15,5-4-3 31,3-5-5-31,5 1 11 0,6 0-3 0,1 4 7 16,-2 6 4-16,-1 4-10 31,1 6-1-31,16 2 11 0,25-2-11 0,31 1-2 16,12 1-5-16,-13 3 5 15,-17 3-5 1,-44 1-1 0,-21 1-1-16,-16 5-5 0,-9-1 4 0,11 1 1 0,14 3-1 31,9 1 1-31,-1 0 0 0,3 3 1 0,-5 0 0 15,1 0 5-15,-1 0-5 32,-3 0 9-32,0 0-10 0,2 0 1 15,-3-6-3-15,2-4 4 0,-3-4 6 31,3-5 0-31,3 2-1 0,19-5 2 0,23 0 5 16,19 2 8-16,-10 4-6 31,-29 6-7-31,-36 4-8 0,-22 2 0 0,4-4 6 0,9-2-7 16,5 0 0-1,-3 0 1 1,-2 0 0 0,2 2 1-16,-1 2-1 0,-4 6 0 0,-1 0 8 0,-5 0-8 31,-4 0-1-31,-6 4 0 0,-5 6 0 15,-3-2 0-15,1 2 0 0,-3-5 2 32,2 4-2-32,3-3 0 0,2 0 0 0,2-2 0 15,-1 0 1-15,4 1-1 16,2-4 1-16,-4-1 5 15,2 0-5-15,-1 0 7 16,0 0 3 15,3 0 1-31,4 0-2 0,4 5 5 0,3 3 7 0,-1 5 3 0,3-1-2 16,1 2-7 15,0 0-10-31,-1 2-5 0,2-2 0 0,0 0 0 16,1 0 0-1,-6-1 0-15,1-4 1 16,-1 0 9-16,-2-2-10 0,1 1-1 15,-1 4 1 1,1 2 4-16,-3 7-5 0,0 2-1 16,-4 4 1-16,-2-1 0 0,-4 2 0 31,-3-5 0-31,0 2 0 0,0-3 0 0,-1 0 0 15,6 2 1 17,2 2 0-32,1 2-1 0,0 2 0 0,-3 2 0 0,-5 3-1 0,-5 1 1 15,-4-1 0 16,-3 2 1-31,-4-1-1 0,-4 0 0 0,-4 1 1 0,-3-4 12 32,0 1-13-32,-2 3 1 0,1 0-1 0,2 4 1 15,1 2-1-15,1 2 0 31,-4 5 1-31,2 0-1 0,-8 3 1 0,-4 3 1 16,-7-1-1-16,-2 2 1 31,0-3 5-31,-5 2-6 0,-6-5 0 0,1 4 0 0,-2-3-1 16,0 2 0 15,2-1-10-31,-2 1 8 0,-1 2 1 0,-5-2 0 0,-5 2 1 16,-10 2 1-1,-9 2-1-15,-11 3 0 0,-10 5 1 16,-10 0-1-16,-5 4-6 31,0 0-8-31,2-2 8 0,5-3 0 0,4-5 5 16,3-4-1 15,-1 0 2-31,1-4-1 0,-6 0 1 0,-5 3 1 0,-8-3-1 15,-9 0-14-15,-3-2-21 32,-1-4 0-32,3-10 7 0,4-10 19 0,12-7 9 15,4-9-1 1,6-2 0-1,-2 1 0-15,1 6 0 0,-4 6-9 0,-8 5 4 0,-9 9 6 32,-25 9 0-32,7-2-28 0,-4 4-19 0,4-2 5 15,22-12 17-15,-4 0 25 31,10-5 0-31,11-7-1 0,5-4 1 0,3-4-1 16,4-3-1-16,3-2 1 47,0-1 0-47,1-3 1 0,-2 0 0 0,-3-1-2 0,-5 0 2 0,-9 0-1 0,-1-1 1 15,-1 3 0 17,-1 1 6-32,5-1-6 0,2 0 0 0,7-2 8 0,4 0-7 15,2 0 6 16,6-4-6-31,-1 0 9 0,0 0-4 0,0 0 0 0,-5 0 8 16,0 0 17-16,-3 0-14 31,1-1-5-31,-2 1 4 0,0 0-9 0,0 0-5 16,0 1-2 15,0 6 1-31,-2 2-1 0,3-3 0 0,-3-2 0 0,-1-2 13 16,3-2 2-16,2 0 2 15,3 0 11-15,2 0-15 0,4 0-7 16,0 0-5-16,2 0 5 31,3 0-6-31,0 0 0 0,2 8 0 16,0 2 1-16,-3-1 4 0,-1-2-5 31,-8 1-1-31,-1-4 1 0,-2 2 0 0,-3-2 0 15,4-2 3-15,0 2-3 32,4 0 0-32,0 2 6 0,2-1-6 0,3 0 1 15,-3 1-1 1,4-2 0-16,0-2-6 0,-3-2 6 15,3 0 6-15,-4 0-6 0,0-8-1 32,-4-12 0-32,1-4-8 0,2-6 8 0,2-4-9 15,7 0 9 16,5 2 0-31,8 4 0 0,7 8 0 0,4 3 0 0,5 5 1 16,0 6 0 15,2 2 0-31,0 0 0 0,-2 4 0 0,2 0-8 0,-3 0 0 16,2-1 8 15,-4-2 0-31,1 0 0 0,-2-1-1 0,1-3 1 0,-1 1 0 0,-1 0 0 16,1-1-5 15,1 0 4-31,-1 0-5 0,1-2 6 0,3 0 0 0,-3 0 0 15,3-3-12 17,0 0-4-32,0-3-1 0,2 1 6 0,0-5-2 0,3 1 12 15,-2 0 0 1,2 6 1-16,2 2 5 0,0 1-5 15,4 8-5-15,0 0 4 16,0 1-10 0,0 0 2-16,0 0-1 0,0 0-3 15,0 0-5-15,0 0 6 16,0 0 11-1,0 0-7-15,0 0 8 0,0 0 0 0,0 0 10 16,0 0-10-16,0 0 0 16,0 0 4-1,0 0-4-15,0 0-1 0,0 0 0 16,0 0 1-16,0 0 7 15,0 0-6 1,0 0 0-16,0 0 0 0,0 0-1 16,0 0 0-16,0 0 0 15,0 0 0 1,0 0 0-16,0 0-1 0,0 0 0 15,0 0 0-15,0 0 1 16,0 0 0 0,0 0 0-16,0 0 0 0,0 0 0 0,0 0 11 15,0 0-11 1,0 0 0-1,0 0 1-15,0 0-2 0,0 0 1 0,0 0-7 16,24 29-27-16,7 7-209 31,-2 14-272-31</inkml:trace>
  <inkml:trace contextRef="#ctx0" brushRef="#br0" timeOffset="9797.5602">10330 9954 365 0,'0'0'150'15,"0"0"-101"-15,0 0 68 16,0 0 32-1,0 0-42-15,0 0-32 0,26 103-14 16,-14-73 12-16,3 5 0 16,3 5-2-16,3 6-12 0,0 3 12 15,2-3-10-15,-3-4-1 31,-3-11-19-31,-1-2-9 0,-5-10-22 16,0-4 3-16,-3-3-12 16,-4 0-1-1,-4 1-75-15,0 0-185 0,0-5-437 0</inkml:trace>
  <inkml:trace contextRef="#ctx0" brushRef="#br0" timeOffset="10047.5746">10229 9819 332 0,'0'0'503'0,"0"0"-366"0,0 0-76 0,0 0 24 31,0 0 28-31,0 0-18 0,0 0-2 0,31-40-17 16,-10 29-41-16,-1 3-28 31,4 4 7-31,-1 4-14 0,-1 0-46 0,1 22-93 15,-6 6-102 1,-5 2-171-16</inkml:trace>
  <inkml:trace contextRef="#ctx0" brushRef="#br0" timeOffset="10230.5849">10350 10146 666 0,'0'0'131'0,"0"0"-69"31,0 0 77-31,0 0-28 0,0 0-20 0,0 0-44 16,0 0-24-16,127-78-8 16,-107 78-15-1,2 2-123-15,-2 18-111 0,-6 4-292 0</inkml:trace>
  <inkml:trace contextRef="#ctx0" brushRef="#br0" timeOffset="11255.6437">10559 10524 454 0,'0'0'163'15,"0"0"18"1,0 0-30-16,0 0-28 0,127-73-33 16,-102 43-48-16,0 2-19 31,-8 3-23-31,-1 4-25 0,-7 3-95 0,-5 6-68 15,-4 0-44 1,0 0 1-16,0 0 36 0,-4 0 93 0,-7 0 102 16,1 4 14-1,4 2 116 1,4 1 32-16,2 5 14 0,0 0-52 0,0 0-58 15,4 11-15 1,10 9 31-16,1 4-30 0,1 0-17 16,-5-3-8-16,-5-4 17 31,-1-4 9-31,-2-6 14 0,-3-6 1 0,0-1-17 15,0 0-18-15,0 0 5 32,0-15-35-32,0-12-3 0,-6-4-6 0,4-10 5 15,2 1 0 1,0 2-12-16,0 7 6 0,8 6-4 15,6 11-5-15,7 10-4 0,1 4 20 32,2 12 16-32,1 15 38 0,-2 5-19 0,-6-6-22 15,-3-4 4 1,-3-8-15-16,-5-8-2 0,2-6-9 15,-4 0 9 17,0 0 0-32,1-12 0 0,-1-8 1 0,0-3-1 0,1 0 1 15,0 5-1 16,-1 3-1-31,3 5-15 0,-1 6 2 0,3 4 4 0,-2 0 9 16,2 0 1 15,-1 0 0-31,1 0 0 0,1 0 8 0,-2 0-8 0,3-2 0 16,1 0 2-16,-1 0-1 31,-3 1-1-31,2-4 1 0,-6 3 0 0,0 0-1 0,-1 0 0 16,-3-3 7 15,0 0 8-31,0-3 27 0,-9-6-10 0,-5 0-22 0,-3 0-10 15,1 2-26 17,5 2-19-32,2 2-16 0,7-1 13 0,2 3 2 0,0 4-14 15,0-4 11 1,9 1 19-16,6 3 28 15,5 2 2-15,3 0 48 0,-2 0 10 16,4 4-6 0,0 12-7-16,-1 4 2 0,-1 4-10 0,-6 0-8 15,-3-2-4 16,-3-1 4-31,-4-10 3 0,-5-2 3 0,-2-6-1 16,0-3-5-16,0 0-7 16,0 0 23-16,0-20 2 0,0-10-46 15,0-11 8-15,0-9-9 16,0 0 1-16,7 1-1 31,8 5-32-31,4 9-80 0,2 3-106 0,-3 12-146 16,-3 11-336-16</inkml:trace>
</inkml:ink>
</file>

<file path=ppt/ink/ink8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32767" units="cm"/>
          <inkml:channel name="T" type="integer" max="2.14748E9" units="dev"/>
        </inkml:traceFormat>
        <inkml:channelProperties>
          <inkml:channelProperty channel="X" name="resolution" value="3854.94116" units="1/cm"/>
          <inkml:channelProperty channel="Y" name="resolution" value="5461.16602" units="1/cm"/>
          <inkml:channelProperty channel="F" name="resolution" value="91.01945" units="1/cm"/>
          <inkml:channelProperty channel="T" name="resolution" value="1" units="1/dev"/>
        </inkml:channelProperties>
      </inkml:inkSource>
      <inkml:timestamp xml:id="ts0" timeString="2022-03-21T02:34:36.959"/>
    </inkml:context>
    <inkml:brush xml:id="br0">
      <inkml:brushProperty name="width" value="0.05292" units="cm"/>
      <inkml:brushProperty name="height" value="0.05292" units="cm"/>
      <inkml:brushProperty name="color" value="#FF0000"/>
    </inkml:brush>
  </inkml:definitions>
  <inkml:trace contextRef="#ctx0" brushRef="#br0">8326 7883 4136 0,'-23'0'1745'0,"-6"2"-1025"0,-6 0 40 16,-9 1-56-16,-4-1 128 16,-7-2 201-16,0 0-313 0,-3 0-144 15,-2 0-112-15,-1-7-112 31,-2-3-16-31,-5-5-32 16,-2 0-128-16,-2-2-64 0,-9 2 16 16,-3-2 24-16,-6 2-56 15,1-2 136-15,0 2-32 0,5-4-200 31,2-1 0-31,1 0 0 16,7 2 16-16,3-4 32 16,6 0-48-16,0-2-8 0,4-2-8 0,-2-2 16 15,3-2 0-15,4-2 0 16,6 1 0-16,3 3 0 15,8 0 0 1,4 0 0-16,5 1-56 16,8-1-16-1,7-4 16-15,7-5-48 0,8-9 88 0,0-12-40 0,29-12-16 16,21-9 16-16,12-5-16 15,12 4 24 1,2 7-16-16,-3 14-88 31,-6 9 48-15,-2 10 88-16,-4 10-40 0,2 1 0 15,8 5 48-15,5 4-8 0,13 0 8 16,8 2 8-16,5 2 0 0,4 4 0 16,1 0-8-16,-2 1 0 15,-2 6 8-15,-1 1 0 16,-5 2 0-16,-3 2 0 0,1 0 0 15,-1 0 0 1,-4 0-8-16,2 0 8 0,-5 2-8 0,-4 4 8 31,-4-1 0-31,-5 2-8 16,-3-1 8-16,-3-2 0 15,-7 2 0-15,-3 1 0 0,-9 2 0 16,-2-1 0-16,-2 4-8 16,2 0 8-16,0 2-8 0,1 4-48 15,-1 2 56-15,5 2 0 16,-1 2 0-1,-1 1 8-15,-1-4-8 16,-4 3 0-16,2 1-40 0,-8-3 40 16,1-3 0-16,-1 4-8 15,1-5 8-15,4 1-8 16,-2-2 0-16,4 0 8 15,3-2 0-15,-1 1 8 16,4 0 0-16,-5 0 0 16,0 0 0-16,-5 5 0 0,-2-2-8 15,-1 5 8-15,-4-1-8 31,-2 1 0-31,-1-1 0 0,-1-2 0 16,-2-1-8-16,-7-1 0 16,-2 0 0-16,-1-4 0 0,-8 2 0 15,-1-2 0-15,-3 0-8 16,-3-1 16-16,-4 2 0 0,0 0 72 31,0 2 48-31,0 0 32 16,-11 4 0-16,-5 2-48 15,0 0 8-15,-4 1 40 0,-2 0 0 16,-4 1-32-16,-3 2-40 15,-8 2-32-15,-8 4 40 0,-6 2-40 32,-10 3-32-32,-8-3 73 15,-2 0-73 1,-5-2 40-16,-2 0-8 15,2-2-48-15,2-2 72 0,6-4-72 16,7-1 72-16,11-5 32 16,3-1-56-16,3 0 8 0,9-6 16 15,4 0-16 1,4-3-48-16,7-4 0 0,6-3 40 0,2-1-40 15,3-2 0-15,2 2 40 0,2-2-40 16,4 0 8-16,1 0-16 16,0 0-56-16,0 0 48 0,0 0 0 31,0 0-48-16,0 0-16-15,0 0-104 0,0 0-393 16,0 0-679-16,8 0-1840 0,6 0-3274 0</inkml:trace>
  <inkml:trace contextRef="#ctx0" brushRef="#br0" timeOffset="2068">8273 16134 2896 0,'0'0'1024'0,"0"0"-344"16,-160 21 89-16,74-15-129 15,-4-1-224-15,-9-1-56 16,-17-4 176-16,-24 0 128 0,-11 0-384 16,-10-9-96-1,9-4 0-15,16 3-32 16,28 5-24-16,21-1 24 0,21-5 169 15,4-3-73-15,-9-8-56 16,-6-4-48 0,-4-10-104-1,5-4-40-15,15-3 0 0,4-2 0 0,10-4 0 16,9-2 0-1,4 0-48-15,8-3 40 0,7 0-48 16,7 0 48-16,12-2-64 0,0 1 56 31,10 1-112-31,22 3 128 0,20-2-48 16,14 1 0-16,31-2 48 15,-2 6 0-15,7 4-8 0,6 1 0 16,-17 7 0 0,14-3-8-16,16-10-32 0,21-2 40 31,24-8-40-31,9-1 48 0,-6 8 8 15,-6 3-8-15,-8 11-8 16,5 4 8-16,-3 4-8 0,-10 4 0 16,-13 2-8-16,-28 4-65 15,-18 6 81-15,-22 4 0 31,2 4-56-31,8 4 40 0,9 2 16 16,14 0 0-16,-6 2 72 16,1 16 9-16,-10 6-33 0,2 2 40 0,-4 4-16 15,-4-2-72-15,1 2 0 16,-5-1 8-1,2-3-8 1,3 2 0-16,-2-3-8 0,-1 3 8 16,0 1 40-16,-3 3-40 15,-4-2 8-15,-2 2 72 0,-3-2 16 0,-2-2-88 16,-4-2 0-1,-5-1 72 1,-5-3-72 0,-6-3 0-16,-8 0-8 0,-8-6 0 0,-2 0 8 15,-7-3 40-15,-3-1 8 0,-3 0 24 16,1 1 80-16,-4 0-8 15,3 4 48-15,0 0 16 32,-3 6 16-32,-1-1-40 15,-1 8-8-15,-2-1-24 0,-3 2 72 16,-1-2-8-16,0 2-8 0,0 1 32 15,-11-3-88-15,-7 4-40 16,-1-1 8-16,-12 8 8 31,-3 1-8-31,-5 2-80 0,-7 6 8 16,-3 0 112-16,-6 1-64 15,-1 0 16-15,-9-2 8 0,-1-4-24 16,-2-3-96-16,-5-4 89 16,-4-4-17-16,-7-3 0 15,-2-3-80 1,1-4 0-1,1 0 64-15,1-4-16 0,4-2 32 0,3 2-80 16,-3 0 0-16,-1 0 8 16,-1 0 40-16,-3-3-32 0,3-4 0 15,7-3 32 1,1-4-48-16,12 0 0 15,3-2 8-15,6 0-16 0,8 0 8 16,4 0-8-16,3 0-48 16,3 2 48-16,0 3-104 15,0 1-40-15,2-1-65 0,3 1 41 31,1 0 112-31,9 1 48 0,1-3-40 16,8-2 8-16,2 0 32 16,5 0 0-1,3-2 8-15,0 0-40 0,0 0 40 0,0 0-8 16,0 0 16-16,0 0-8 31,0 0 0-31,0 0-48 0,0 0-80 31,0 0-800-31,5 0-1640 16,6 0-3426-16</inkml:trace>
</inkml:ink>
</file>

<file path=ppt/ink/ink8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28.36041" units="1/cm"/>
          <inkml:channelProperty channel="Y" name="resolution" value="28.34646" units="1/cm"/>
          <inkml:channelProperty channel="T" name="resolution" value="1" units="1/dev"/>
        </inkml:channelProperties>
      </inkml:inkSource>
      <inkml:timestamp xml:id="ts0" timeString="2022-12-05T07:42:06.410"/>
    </inkml:context>
    <inkml:brush xml:id="br0">
      <inkml:brushProperty name="width" value="0.05292" units="cm"/>
      <inkml:brushProperty name="height" value="0.05292" units="cm"/>
      <inkml:brushProperty name="color" value="#FF0000"/>
    </inkml:brush>
  </inkml:definitions>
  <inkml:trace contextRef="#ctx0" brushRef="#br0">17815 4145 0,'141'-88'31,"-35"35"-15,-53 18-16,0-1 15,0 1-15,70-71 32,-87 71-32,-36 17 0,0 1 15,-88-36 16,52 35-15,-17 18-16,18 0 0,-35 18 31,70 0-15,0 34-16,70 284 47,-52-266-47,-1 1 15,54 87 16,-36-140-15,-35-36-16</inkml:trace>
  <inkml:trace contextRef="#ctx0" brushRef="#br0" timeOffset="346.0198">18362 4163 0,'124'-124'16,"-89"18"15,-35 89-31,0-18 16,0-1-16,-35-34 15,17 70 1,-17 0-16,17 0 15,-35 70 1,53-17 0,0 0-16,0 18 15,53 70 1,-35-106-1,17-17-15,-17-1 16,70 1 0,-53-53-1,-17 17-15</inkml:trace>
  <inkml:trace contextRef="#ctx0" brushRef="#br0" timeOffset="597.0341">18680 3828 0,'-71'141'46,"71"-124"-30,0 1 0,71 0-1,-54-18-15,18 0 16,-17 0-16,17 0 31,-35 17-31,18 1 0,-18 17 16,-18 53 15</inkml:trace>
  <inkml:trace contextRef="#ctx0" brushRef="#br0" timeOffset="780.0445">18821 3916 0,'88'-106'32,"-53"71"-32,-17-1 15,17-16-15,-17 16 16,-1 1-1,-17 0-15</inkml:trace>
  <inkml:trace contextRef="#ctx0" brushRef="#br0" timeOffset="951.0544">18874 3528 0,'17'123'63,"36"1"-48,-18-54 1,1 18-16,70 177 31,-54-230-31</inkml:trace>
  <inkml:trace contextRef="#ctx0" brushRef="#br0" timeOffset="1451.0827">19703 3651 0,'-53'106'15,"53"-88"1,0 17 0,17-17-16,1-1 0,88-17 31</inkml:trace>
  <inkml:trace contextRef="#ctx0" brushRef="#br0" timeOffset="1843.1054">19914 3404 0,'-17'124'16,"17"-1"15,17-87-31,1-19 15,52 18 1,-52-35 0,0 0-16,-1 0 15,19-52 16,-36 16-31,0 1 0,0 0 16,-36-71 15,36 106-31,0 0 16,0 0-16,36 70 31,-19-52-31,1 0 16,70 17 15</inkml:trace>
  <inkml:trace contextRef="#ctx0" brushRef="#br0" timeOffset="2153.1232">20232 3334 0,'-18'106'47,"71"-71"-16,-18-35-31,1 0 15,69 17 17,-87 1-32,-18 0 15,0 105 16,-18-105-15,1 17-16,-1-17 0,1-18 31,-1-35-31,18-1 16</inkml:trace>
  <inkml:trace contextRef="#ctx0" brushRef="#br0" timeOffset="2552.1459">20567 3440 0,'123'-71'16,"-70"36"-1,-53-1 1,18 19-16,-18-18 15,-71-36 17,54 71-32,-18 0 15,-54 0 1,72 18-16,-1-1 15,18 1-15,0 105 32,18-87-17,-1-1 1,89 71-1,-71-106 1,1 0-16,-1 0 16,71-106 15,-89 53-31,-17 35 0</inkml:trace>
  <inkml:trace contextRef="#ctx0" brushRef="#br0" timeOffset="4245.2428">18098 4727 0,'141'-70'47,"-18"34"-47,53-17 16,407-123-1,-407 106 1,0 17-16,1-18 15,475-176 17,-546 194-32,-18 18 15,54-18 1,-107 35-1,0 18-15,-35 0 47,-141 0-47</inkml:trace>
  <inkml:trace contextRef="#ctx0" brushRef="#br0" timeOffset="12635.7228">10072 7232 0,'0'-18'47,"0"18"-16,0 0 47,17 0-62,-17 0 0,18 18-16,35 0 31,-35-18-31,17 0 15,53 17 17,-70-17-32,17 0 15,-17 0-15,87 0 31,-69 0-31,17 0 16,141 0 15,-141 0-31,0 0 16,123 0-1,-141 0 1,-17 0 0,35 0-1,-36 0 1,-17 0-16,18-17 31,-18 17-15,0 0-16,0 0 15,18 0 1,-18 0-1,0 0-15,0 0 0,0-18 32,17 18-32</inkml:trace>
  <inkml:trace contextRef="#ctx0" brushRef="#br0" timeOffset="13563.7758">11007 7003 0,'0'0'62,"0"0"-15,53 0-32,-18 17 1,0-17-16,71 36 31,-71-19-15,-17 1-16,17-18 15,0 17 1,-35 1-16,18-18 16,-18 0-16,0 0 31,0 0 0,0 18 0,0 17-15,-35 0-16,-18 36 15,-35 88 1,-1-71-16</inkml:trace>
</inkml:ink>
</file>

<file path=ppt/ink/ink8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28.36041" units="1/cm"/>
          <inkml:channelProperty channel="Y" name="resolution" value="28.34646" units="1/cm"/>
          <inkml:channelProperty channel="T" name="resolution" value="1" units="1/dev"/>
        </inkml:channelProperties>
      </inkml:inkSource>
      <inkml:timestamp xml:id="ts0" timeString="2022-12-05T07:42:27.058"/>
    </inkml:context>
    <inkml:brush xml:id="br0">
      <inkml:brushProperty name="width" value="0.05292" units="cm"/>
      <inkml:brushProperty name="height" value="0.05292" units="cm"/>
      <inkml:brushProperty name="color" value="#FF0000"/>
    </inkml:brush>
  </inkml:definitions>
  <inkml:trace contextRef="#ctx0" brushRef="#br0">15134 10777 0,'35'-17'47,"-17"17"-16,17 0-31</inkml:trace>
  <inkml:trace contextRef="#ctx0" brushRef="#br0" timeOffset="124.0071">16016 10548 0,'18'0'31</inkml:trace>
  <inkml:trace contextRef="#ctx0" brushRef="#br0" timeOffset="377.0216">15998 10989 0,'-123'106'47,"105"-89"-47,1 72 31,-1-72-31</inkml:trace>
  <inkml:trace contextRef="#ctx0" brushRef="#br0" timeOffset="479.0274">15787 11536 0</inkml:trace>
  <inkml:trace contextRef="#ctx0" brushRef="#br0" timeOffset="706.0404">16704 11518 0,'106'159'47,"-88"-106"-47</inkml:trace>
  <inkml:trace contextRef="#ctx0" brushRef="#br0" timeOffset="1034.0592">16651 14217 0</inkml:trace>
  <inkml:trace contextRef="#ctx0" brushRef="#br0" timeOffset="1139.0652">17092 14129 0,'159'-18'0</inkml:trace>
  <inkml:trace contextRef="#ctx0" brushRef="#br0" timeOffset="1387.0791">19579 13758 0,'18'36'15</inkml:trace>
  <inkml:trace contextRef="#ctx0" brushRef="#br0" timeOffset="1580.09">19985 13829 0,'53'53'62,"-53"-124"-46</inkml:trace>
  <inkml:trace contextRef="#ctx0" brushRef="#br0" timeOffset="1799.1029">19756 11553 0</inkml:trace>
  <inkml:trace contextRef="#ctx0" brushRef="#br0" timeOffset="1906.1091">19579 11218 0</inkml:trace>
  <inkml:trace contextRef="#ctx0" brushRef="#br0" timeOffset="2017.1154">19456 10901 0</inkml:trace>
  <inkml:trace contextRef="#ctx0" brushRef="#br0" timeOffset="2249.1283">20055 10672 0,'106'52'31,"-70"-52"-16,-1 0-15,88-35 32,-105 18-17,-18 17-15,0-18 0,0 0 31</inkml:trace>
  <inkml:trace contextRef="#ctx0" brushRef="#br0" timeOffset="2386.1365">20567 10654 0,'35'141'63,"-35"-88"-63,0-18 31,-88 89-31</inkml:trace>
  <inkml:trace contextRef="#ctx0" brushRef="#br0" timeOffset="2485.1421">20461 11465 0</inkml:trace>
  <inkml:trace contextRef="#ctx0" brushRef="#br0" timeOffset="2598.1483">20302 11465 0,'-17'0'0,"-36"0"0</inkml:trace>
  <inkml:trace contextRef="#ctx0" brushRef="#br0" timeOffset="2969.1699">16598 14041 0</inkml:trace>
  <inkml:trace contextRef="#ctx0" brushRef="#br0" timeOffset="3084.1764">16298 13988 0</inkml:trace>
  <inkml:trace contextRef="#ctx0" brushRef="#br0" timeOffset="3318.1897">16281 13776 0</inkml:trace>
</inkml:ink>
</file>

<file path=ppt/ink/ink83.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28.36041" units="1/cm"/>
          <inkml:channelProperty channel="Y" name="resolution" value="28.34646" units="1/cm"/>
          <inkml:channelProperty channel="T" name="resolution" value="1" units="1/dev"/>
        </inkml:channelProperties>
      </inkml:inkSource>
      <inkml:timestamp xml:id="ts0" timeString="2022-12-05T07:42:44.686"/>
    </inkml:context>
    <inkml:brush xml:id="br0">
      <inkml:brushProperty name="width" value="0.05292" units="cm"/>
      <inkml:brushProperty name="height" value="0.05292" units="cm"/>
      <inkml:brushProperty name="color" value="#FF0000"/>
    </inkml:brush>
  </inkml:definitions>
  <inkml:trace contextRef="#ctx0" brushRef="#br0">16863 4516 0,'0'0'16,"0"0"46,0 0-31,-18 17-15,18-17-16</inkml:trace>
  <inkml:trace contextRef="#ctx0" brushRef="#br0" timeOffset="1858.1063">17127 4657 0,'124'-53'47,"-71"35"-47,17-17 15,18 0 1,248-89-1,-213 89-15,1-18 16,-1 18-16,247-71 31,-281 88-15,-1 0-16,124-34 31,-177 34-15,0 0-16,0 1 15,36-1 1,-53 18-1,-1-18-15,1 18 32,-18 0-17,-53 0 16,18-17-31</inkml:trace>
  <inkml:trace contextRef="#ctx0" brushRef="#br0" timeOffset="2165.1238">19032 3863 0,'124'0'32,"-124"18"-17,17-18-15,1 0 16,-18 17-16,-18 71 31,1 1-15,-18-19-16,-1-17 46,-52 106-46,88-142 0</inkml:trace>
  <inkml:trace contextRef="#ctx0" brushRef="#br0" timeOffset="3756.2148">19614 4710 0,'18'-18'47,"-18"36"62,-18-1-93,1 18-16</inkml:trace>
  <inkml:trace contextRef="#ctx0" brushRef="#br0" timeOffset="4647.2658">19315 4039 0,'-18'-17'62,"18"-1"-46,0 18-16,0 0 15,0 0 1,0 0 31,0 0-32,0 0-15,-18-18 31,18 18-31,0 0 16,0 0 15,0 18-15,0 17 15,0-35-31,0 18 16,0-18 46,18 0-62</inkml:trace>
  <inkml:trace contextRef="#ctx0" brushRef="#br0" timeOffset="5739.3283">19244 4039 0,'0'124'62,"0"-18"-46,0-53-1,0 52-15,0 19 0,0 423 31,-18-371-31,1-17 16,-1 0-16,-35 317 31,36-317-31,-1-18 16,18-36-1,0 178 1,0-213-16,0 18 16,0-17-16,0 17 15,-35 159 16,35-194-31,-18 0 16,18-18-16,-18 18 16,1 53 15,17-71-31,-18-17 0,18 35 15,-18 35 1,18-53 0,-17 1-16,17-1 15,-18 35 1,18-34-1,0-19-15,0 19 16,-17 69 0,17-87-1,-18 17 1,0 54-1,18-72 1,0 1-16,0-18 16,0 0-1</inkml:trace>
  <inkml:trace contextRef="#ctx0" brushRef="#br0" timeOffset="6141.3513">18803 8096 0,'18'53'31,"-18"-18"-16,0 1-15,17 17 0,-17 0 16,36 52 15,-36-69-31,17-19 16,1 19 15,-18-36-31,0 0 0,18 0 16,17-53 15,-18 17-31,19 1 0,-19-18 15,54-53 1</inkml:trace>
  <inkml:trace contextRef="#ctx0" brushRef="#br0" timeOffset="7060.4036">19015 8484 0,'-18'-17'47,"18"17"-16,0 0-31,0 0 15,-18 17 1,1 19 0,17-36-1,0 0-15,0 17 16,0-17 15,0 0 0,0 18-31,-18-18 0,18 17 16,-35 19 15,35-36-31,0 17 16,0-17 15,0-17-16,0-1-15,0-17 16,0 35 0,0 0-16,0 0 62,-18 17-46,18-17-16,-17 0 15,17 18 1,-18 0 15,18-18-31</inkml:trace>
  <inkml:trace contextRef="#ctx0" brushRef="#br0" timeOffset="7742.4428">18715 8572 0,'-141'18'47,"-71"35"-16,89-18-31,-54 1 16,-634 140 0,599-123-1,1 0-15,-1 0 16,-441 158-1,442-140 1,16-18-16,19-18 16,-265 36-1,371-71 1,17 17-16,0-17 15,-35 0 1,70 0 0,0 0-16,18 0 15,0-17 1,0 17 46,18 0-46,-18 17-16</inkml:trace>
  <inkml:trace contextRef="#ctx0" brushRef="#br0" timeOffset="8205.4692">14905 9119 0,'-71'141'31,"54"-105"-16,-1 17-15,0-18 16,1 18-16,-19 17 31,19-70-31,17 0 16,17 0 15,19 0-31,-1 0 0,18 0 16,159 0 15,-124 0-31,-18 18 0</inkml:trace>
  <inkml:trace contextRef="#ctx0" brushRef="#br0" timeOffset="16230.9284">14711 9560 0,'0'0'31,"0"0"16</inkml:trace>
</inkml:ink>
</file>

<file path=ppt/ink/ink8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32767" units="cm"/>
          <inkml:channel name="T" type="integer" max="2.14748E9" units="dev"/>
        </inkml:traceFormat>
        <inkml:channelProperties>
          <inkml:channelProperty channel="X" name="resolution" value="3854.94116" units="1/cm"/>
          <inkml:channelProperty channel="Y" name="resolution" value="5461.16602" units="1/cm"/>
          <inkml:channelProperty channel="F" name="resolution" value="91.01945" units="1/cm"/>
          <inkml:channelProperty channel="T" name="resolution" value="1" units="1/dev"/>
        </inkml:channelProperties>
      </inkml:inkSource>
      <inkml:timestamp xml:id="ts0" timeString="2022-03-21T03:23:22.315"/>
    </inkml:context>
    <inkml:brush xml:id="br0">
      <inkml:brushProperty name="width" value="0.05292" units="cm"/>
      <inkml:brushProperty name="height" value="0.05292" units="cm"/>
      <inkml:brushProperty name="color" value="#FF0000"/>
    </inkml:brush>
  </inkml:definitions>
  <inkml:trace contextRef="#ctx0" brushRef="#br0">13134 9415 3408 0,'0'0'2633'15,"0"0"-1361"-15,0 0 0 16,0 0 233-16,0 0-401 16,0 0-408-16,0 0-256 0,0 0-144 15,0 0-16-15,0 0-40 16,0 0 32-16,0 0-32 0,0 0-16 15,0 0 33-15,0 0-9 16,0 0-48-16,0 0-64 16,0 0 16-16,0 0-80 0,0 0 8 15,0 0-64-15,0 0-8 31,0 0 0-31,0 0 64 0,0 0-64 16,0 0 0-16,0 0 0 16,0 0 40-16,0 0-32 0,0 0-8 15,0 0-8-15,0 0 0 0,0 2-8 16,0 4 8-1,3 5 8 1,3 0 80-16,6 3 48 0,-4 0 0 16,3 2-32-16,0 2-16 15,2 2-24-15,2 0-48 0,-1-1-8 16,-4 0 0-16,3-3 0 0,-2-2 8 31,-1-1-8-15,-2-4 8-16,-3-1-8 0,0-4 40 0,-2 0-40 15,-3-1 48-15,3-1-48 16,-3-2 0-16,0 2-8 15,0-2 8-15,2 0-8 0,-2 2 0 32,0-2 0-17,0 0 0-15,0 0 0 0,3 0 8 0,-3 0 0 16,0 0 0-16,0 0 0 15,0 0-8-15,0 0 0 0,0 0-8 16,0 0 8-16,0 0 0 31,0 0 64-31,0 0-56 0,0 0 0 16,0 0 56-16,2 0-56 15,-1 0 88-15,4-6 64 16,6-9 64-16,1-5-56 0,1-1-168 16,4-8 8-16,3-1 104 15,2-2-104 1,-1-2 112-16,4 0-72 15,-3 1-48 1,-2 6 0-16,1 1 72 16,-4 3-64-16,-2 5 40 15,-4 2-48-15,2 5 56 0,-8 0-48 0,1 5-8 16,-1 2 0-16,-1 1 0 15,-1 1-56 1,-3 2 56 0,0 0 8-16,0 0 0 0,0 0 56 15,0 0 64-15,0 0 48 16,0 0 0-16,0 0-56 0,0 0-120 15,0 0-120-15,0 0-880 0,0 9-1136 16,-7 3-3754-16</inkml:trace>
</inkml:ink>
</file>

<file path=ppt/ink/ink85.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28.36041" units="1/cm"/>
          <inkml:channelProperty channel="Y" name="resolution" value="28.34646" units="1/cm"/>
          <inkml:channelProperty channel="T" name="resolution" value="1" units="1/dev"/>
        </inkml:channelProperties>
      </inkml:inkSource>
      <inkml:timestamp xml:id="ts0" timeString="2022-12-05T07:43:18.354"/>
    </inkml:context>
    <inkml:brush xml:id="br0">
      <inkml:brushProperty name="width" value="0.05292" units="cm"/>
      <inkml:brushProperty name="height" value="0.05292" units="cm"/>
      <inkml:brushProperty name="color" value="#FF0000"/>
    </inkml:brush>
  </inkml:definitions>
  <inkml:trace contextRef="#ctx0" brushRef="#br0">10319 6791 0,'106'53'31,"17"-18"-16,-52-17 1,-18-18-16,-1 17 16,107-17-1,-106 0 1,-18 0-16,1 0 15,-19 0 1,1 0-16</inkml:trace>
  <inkml:trace contextRef="#ctx0" brushRef="#br0" timeOffset="249.0142">10936 6773 0,'124'0'31,"-89"18"-16,0-18-15,71 18 32,-71-1-32,-17-17 15,-18 18-15,-18 52 31,-17-34-31,0-1 0,-18 18 16,-35 35 0,52-70-1</inkml:trace>
  <inkml:trace contextRef="#ctx0" brushRef="#br0" timeOffset="1171.067">12524 6809 0,'0'105'31,"0"-34"-15,0 17-16,0 0 16,0 1-16,0 105 31,0-159-31,0-17 15,0-1-15,-18-105 32,0 0-17,18 17-15,-35-264 31,35 265-31,0 17 16,35-18 15,1 71-31,-19 0 0,19 18 16,105 123 15,-106-88-31,-17-18 16,52 106 15,-52-123-31,-18-1 15,0-17-15,-106 71 32,53-71-32,18 0 15,-89 0 16,124 0-31,0 0 16,71-35 15,-36-1-31,18 19 16,-18-1-16,71-52 15,-35 34 1,-18 1-16,-1 0 0</inkml:trace>
  <inkml:trace contextRef="#ctx0" brushRef="#br0" timeOffset="1391.0796">13141 6685 0,'18'124'46,"-1"-54"-46,36 54 16,-35-71 0,17-1-16,-17 1 15,70 106 16</inkml:trace>
  <inkml:trace contextRef="#ctx0" brushRef="#br0" timeOffset="1813.1037">13194 6703 0,'141'-36'16,"-35"19"15,-53 17-31,-18 17 0,0 1 0,-17 0 16,0 105 15,-36-87-15,0-19-16,-17 18 0,-106 1 31,123-19-16,1-17-15,52 0 47,18 18-47,-18 0 16,194 87 15,-193-87-15,-1-18-16,0 0 15,-35-18 1,18-34-16</inkml:trace>
  <inkml:trace contextRef="#ctx0" brushRef="#br0" timeOffset="2023.1157">13494 6544 0,'141'-35'15,"-53"-1"16,-35 36-31,0-17 0,-18-1 16,71 1 15</inkml:trace>
  <inkml:trace contextRef="#ctx0" brushRef="#br0" timeOffset="2243.1283">13794 6491 0,'0'124'31,"0"-1"-15,17-70-16,1 18 16,0-1-16,34 212 31,-34-211-16,0-18-15,-18-18 32,0 0-32</inkml:trace>
  <inkml:trace contextRef="#ctx0" brushRef="#br0" timeOffset="4318.2469">15893 6703 0,'35'123'47,"0"1"-16,-17-54-31,-18-17 0,0 0 16,17 18 15,-17-71-31,0 17 15,36-17 17,-1 0-32,-17 0 15,70-53 16,-71 36-31,1-19 16,17-34 0,-35 52-1,0 1 1,18-19-1,-18 36 1,0-17-16,18 17 16,-18-53-1,0 53 1,0-18-1,0 18 1,-18 0 0,0 0-16,1 18 0,-19 141 31,36-142-31,0 18 15,71 18 17,-36-53-32,-17 0 15,53-88 16,-54 53-31</inkml:trace>
  <inkml:trace contextRef="#ctx0" brushRef="#br0" timeOffset="4592.2627">16422 6897 0,'-53'70'47,"53"-52"-47,35 0 31,-17-18-31,-1 0 16,1 0-16,35 17 31,-35 1-15,-18 17-16,0 18 31,0-88-16,0 0 1,0-1 0,35-70-16</inkml:trace>
  <inkml:trace contextRef="#ctx0" brushRef="#br0" timeOffset="4781.2732">16581 6809 0,'0'141'32,"0"-106"-17,0-17-15,17-1 16,18 1-1,18 0 1,-35-18-16,-18 17 16,18 1-16,-36 52 31,18-34-31,0-19 0</inkml:trace>
  <inkml:trace contextRef="#ctx0" brushRef="#br0" timeOffset="5111.2923">17233 6914 0,'124'-70'47,"-89"35"-47,53-107 31,-70 107-15,-18 18-16</inkml:trace>
  <inkml:trace contextRef="#ctx0" brushRef="#br0" timeOffset="5279.302">17374 6579 0,'-53'141'16,"71"-52"-1,0-36 1,-1-1-1,36 160 17</inkml:trace>
  <inkml:trace contextRef="#ctx0" brushRef="#br0" timeOffset="5603.3205">17515 6844 0,'71'-124'46,"-71"107"-30,18-19 0,-18-16-1,-18 52 1,0 0-16,1 35 0,-36 106 31,53-106-31,0 18 16,0-18-16,35 36 31,0-53-16,-17-18-15,17-18 16,18-35 0,-35 0-16</inkml:trace>
  <inkml:trace contextRef="#ctx0" brushRef="#br0" timeOffset="5830.3335">17692 6703 0,'-18'123'0,"18"-87"16,35 34-1,-17-52 1,0-18-16,-1 0 16,54 17 15,-71 1-31,0 0 15,-71 70 17,36-88-32</inkml:trace>
  <inkml:trace contextRef="#ctx0" brushRef="#br0" timeOffset="6111.3495">17780 6879 0,'123'-106'62,"-123"89"-62,0-1 16,0-17-16,-17-18 31,-1 35-15,1 18-16,17 0 0,-18 0 31,18 35-15,0-17-16,18 17 15,34 89 1,-34-54-1,0-34-15,-1 17 0</inkml:trace>
  <inkml:trace contextRef="#ctx0" brushRef="#br0" timeOffset="6621.3786">18309 6562 0,'-53'141'16,"36"-88"-16,52 88 31,-17-124-16,17-17-15,35-35 32,-34-53-32</inkml:trace>
  <inkml:trace contextRef="#ctx0" brushRef="#br0" timeOffset="6934.3966">18503 6544 0,'-17'106'47,"17"-71"-47,17 18 31,1-35-31,-1-18 16,36-36 15,-53 19-31,0-19 0,0 19 15,0-36 17,0 35-32,0 18 0,0 18 31,18 0-16,-18-18-15,18 17 16,35-87 15</inkml:trace>
  <inkml:trace contextRef="#ctx0" brushRef="#br0" timeOffset="7195.4116">18697 6456 0,'-17'106'47,"52"-89"-32,-18-17 1,1 0-16,35 18 31,-53 0-15,0 17-16,-18 53 31,1-70-15,17-18-16,-18 0 15,18 0 1,0-53-16,35 0 15</inkml:trace>
  <inkml:trace contextRef="#ctx0" brushRef="#br0" timeOffset="7506.4293">18856 6562 0,'88'-53'46,"-70"35"-30,-1-70 15,-17 70-31,-17 1 16,-54 17 15,36 0-31,17 35 0,1 0 16,-1 89-1,18-71 1,18-1-16,-1-16 0,72 52 31,-54-88-31,0 18 16,0-18-1,71-36 1</inkml:trace>
  <inkml:trace contextRef="#ctx0" brushRef="#br0" timeOffset="12830.7339">12859 7126 0,'-18'0'62,"18"0"-46,0 18 30,0-18-46,53 70 32,-18-34-17,-17 16-15,0-16 31,-18 34-15,0-70-16</inkml:trace>
  <inkml:trace contextRef="#ctx0" brushRef="#br0" timeOffset="15613.8931">13617 7655 0,'0'141'62,"18"-88"-62,17 35 16,71 265 15,-88-282-15,-1-18-16,1-18 0,0 18 31,-18-53-31,0-18 31,-18-70-15,0 53-16</inkml:trace>
  <inkml:trace contextRef="#ctx0" brushRef="#br0" timeOffset="16140.9232">13564 7638 0,'0'123'31,"0"-88"-15,0-17-1,0 17-15,0-35 0,-17 36 31,17-36-15,0 0-16,-53-53 31,53 17-15,-18 19-16,18-124 31,18 123-15,-1 18-16,1-18 15,53 18 1,-36 18-1,0 0 1,106 105 15,-105-70-31,-36-18 0</inkml:trace>
  <inkml:trace contextRef="#ctx0" brushRef="#br0" timeOffset="26552.5187">16951 7567 0,'0'0'62,"0"18"-62,0 35 32,0-18-32,0-17 15,0 87 1,0-52-16,0 0 15,0 0 1,0 159 0,0-159-1,0 0 1,0 88-1,0-106 1,0-17-16,0 105 31,0-88-15,0-17-16,0 88 31,-18-88-15,18-1-16,0 1 0,0 17 31,0-17-31,0 17 15,0 53 17,0-70-17,0-18-15,0 17 0,-17-34 31,-1 17-31</inkml:trace>
  <inkml:trace contextRef="#ctx0" brushRef="#br0" timeOffset="27024.5457">16739 8872 0,'0'0'47,"0"0"-32,36 36 1,-1-1-16,-17 0 16,-1 0-16,54 54 31,-71-89-16,0 17 1,17-17 0,-17 0-1,18 0-15,0-17 0,70-142 31</inkml:trace>
  <inkml:trace contextRef="#ctx0" brushRef="#br0" timeOffset="28252.616">16122 9207 0,'-18'0'47,"18"36"-31,53 105-1,-35-88 1,-1 0-16,19 105 31,-19-140-15,-17-18-16,53 18 31</inkml:trace>
  <inkml:trace contextRef="#ctx0" brushRef="#br0" timeOffset="28612.6364">16369 9560 0,'106'-35'32,"-89"35"-17,1-18-15,0 1 0,-18-1 16,0-17-1,0 35 1,0-18-16,-18 18 0,-70 0 31,70 18-15,1-1-16,17 125 31,0-125-15,35 18-16,71-17 31,-71-18-16,18-35-15,-18 0 16,-17-1 0,-1-34-16</inkml:trace>
  <inkml:trace contextRef="#ctx0" brushRef="#br0" timeOffset="28892.6526">16669 9278 0,'-36'106'47,"36"-71"-31,36 18 15,-19-53-31,1 0 16,17 0-16,36 18 31,-71-18-16,18 17-15,-36 72 32,18-72-17,-18 1-15,-17-18 31,35 0-31</inkml:trace>
  <inkml:trace contextRef="#ctx0" brushRef="#br0" timeOffset="29233.6721">16810 9243 0,'-35'123'47,"35"-105"-47,0 17 16,17-17-1,1-1-15,0-17 16,52 0 15,-52 0-31,-1 0 16,1 18 15,-18 0-31,0-1 15,0 36-15,-18 0 32,-17 0-32</inkml:trace>
  <inkml:trace contextRef="#ctx0" brushRef="#br0" timeOffset="31679.812">17286 9066 0,'0'0'63,"18"53"-32,-1-17-31,-17-1 0,18 18 16,35 70 15,-35-87-31,-1-19 0,-17 18 15,35 1 1,-17-19 0,-18-17-16,18 18 0,-18-36 31</inkml:trace>
  <inkml:trace contextRef="#ctx0" brushRef="#br0" timeOffset="32017.8313">17533 9402 0,'106'-106'16,"-71"53"15,-35 35-31,18 0 0,-18 1 16,0-18 15,-35 35-31,17 0 15,-70 70 17,70-35-32,18 1 0,0-19 15,18 72 16,-1-72-31,1 1 0,17-1 16,53-17 15,-70-17-31,0-18 16,17-107-1</inkml:trace>
  <inkml:trace contextRef="#ctx0" brushRef="#br0" timeOffset="32280.8464">17780 9084 0,'-18'123'47,"18"-87"-47,0-1 16,53 36 15,-35-71-31,0 0 0,-1 17 15,18-17 17,-35 18-32,0-18 0,0 35 15,0 36 1,-17-54-16,17 1 15,-18-18 1,18 0 0,0-53-16</inkml:trace>
  <inkml:trace contextRef="#ctx0" brushRef="#br0" timeOffset="32589.864">17921 9066 0,'-18'106'31,"18"-71"-15,0-17-16,18 0 16,0-1-16,52-17 31,-52 0-31,0 0 15,52 36 1,-70-19 0,0 1-1,0 123 1,-17-106-1,-1 1 1,18-19 0,-35-17-16</inkml:trace>
  <inkml:trace contextRef="#ctx0" brushRef="#br0" timeOffset="33126.8947">18556 9155 0,'106'-53'31,"-71"35"-15,53-70 15,-70 53-31,0-1 16,-18-52-1,0 70 1</inkml:trace>
  <inkml:trace contextRef="#ctx0" brushRef="#br0" timeOffset="33253.902">18715 8855 0,'0'123'31,"17"-35"-15,1-52-16,0 17 15,-1-18-15,36 71 32</inkml:trace>
  <inkml:trace contextRef="#ctx0" brushRef="#br0" timeOffset="33615.9226">18909 9119 0,'88'-106'62,"-88"36"-46,0 52-1,0 1-15,-18 17 16,-34 35-1,52 0 1,-18 0-16,18 1 0,0 105 31,18-106-15,-1-17-16,1-18 15,88 17 17,-106-52-32,17 17 15,-17-34 16,0-54-31</inkml:trace>
  <inkml:trace contextRef="#ctx0" brushRef="#br0" timeOffset="33841.9356">19085 8925 0,'0'71'31,"0"-36"-15,18-17 0,0-1-16,34 19 31,-34-19-31,0-17 0,-1 18 15,1 52 17,-18-34-32,0-1 15,-71 53 1,36-88-16</inkml:trace>
  <inkml:trace contextRef="#ctx0" brushRef="#br0" timeOffset="34018.9458">19156 9084 0,'123'-88'47,"-105"70"-31,-18-17 15,0 0-31</inkml:trace>
  <inkml:trace contextRef="#ctx0" brushRef="#br0" timeOffset="34190.9556">19191 8890 0,'53'141'31,"-35"-106"-31,17 18 16,-17-17-16,-1 16 15,54 1 1,-54-35 0,-17-18-16</inkml:trace>
  <inkml:trace contextRef="#ctx0" brushRef="#br0" timeOffset="34950.9989">19720 8731 0,'-53'159'31,"53"-106"-16,18 88 17,0-106-32,-1-17 0,19-18 15,34-71 16,-52 18-31,-1 1 0</inkml:trace>
  <inkml:trace contextRef="#ctx0" brushRef="#br0" timeOffset="35571.0345">19897 8837 0,'-18'18'31,"18"17"-15,0 0-16,0 1 15,0-1-15,35 18 31,-17-53-31,0 17 0,-1-17 16,18-35 15,-35 17-31,18 1 0,-18-1 16,0-52 15,0 52-31,0 18 16,0 0-1,0 0 1,18 0-16,-18 18 15,17-18-15,19 17 16,-19-34 0,-17-1-1,18-123 16,-18 106-31,0-1 0,0 19 16,-18-1 0,18 18-1,-17 18-15,17 17 16,-18 36 15,18-54-31,0 1 16,0-18-16,35 0 31,-17 0-31,-18 0 15,18 0-15,-1 70 32,-17-52-17,0 17-15,0-17 0,-17 52 31</inkml:trace>
  <inkml:trace contextRef="#ctx0" brushRef="#br0" timeOffset="35974.0576">20408 8678 0,'106'-88'47,"-88"53"-47,-1 17 16,-17-88 15,-17 89-31,-1 17 15,-88 17 17,71 19-32,17-1 15,-17 0-15,0 124 31,35-106-31,0-18 0,0 0 16,70 71 15,-52-106-31,0 0 16,70-17 15,-71-1-31,-17 0 0</inkml:trace>
</inkml:ink>
</file>

<file path=ppt/ink/ink86.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28.36041" units="1/cm"/>
          <inkml:channelProperty channel="Y" name="resolution" value="28.34646" units="1/cm"/>
          <inkml:channelProperty channel="T" name="resolution" value="1" units="1/dev"/>
        </inkml:channelProperties>
      </inkml:inkSource>
      <inkml:timestamp xml:id="ts0" timeString="2022-12-05T07:44:10.437"/>
    </inkml:context>
    <inkml:brush xml:id="br0">
      <inkml:brushProperty name="width" value="0.05292" units="cm"/>
      <inkml:brushProperty name="height" value="0.05292" units="cm"/>
      <inkml:brushProperty name="color" value="#FF0000"/>
    </inkml:brush>
  </inkml:definitions>
  <inkml:trace contextRef="#ctx0" brushRef="#br0">13688 3528 0,'0'0'31,"0"0"16,0 17-31,0 19-16,0 34 31,0-52-15,0 17-16,0-17 0,0 123 31,0-88-16,17 0-15,-17 176 32,18-176-17,-18 18-15,0 246 31,0-246-15,18-1 0,-1 248-1,-17-248 1,0 18-1,18 283 17,-18-283-32,18 18 0,-18-18 15,35 300 16,-17-264-31,-18 17 16,35 370 15,-18-405-31,-17 17 0,0-17 16,18 265-1,-18-230 1,0-18 0,18 248-1,-18-265 1,0 17-16,17-17 0,1 317 31,-18-317-15,18 0-16,17 352 31,-35-334-16,0-1-15,0 248 32,0-248-32,18 1 0,-18-1 15,0 336 16,0-371-31,0-35 16,35 388 15,-18-300-15,-17 0-16,53 371 47,-53-442-47,0 18 15,53 459 16,-53-423-31,18-1 0,0 1 16,17 299 15,-35-370-31,17 0 16,-17 17-16,53 213 47,-35-213-47,0 1 0,-1-1 15,36 124 1,-35-141-1,-18 0-15,53 194 32,-36-194-17,1 0 1,17 70-1,-35-87 1,0-19-16,0 1 0,0 17 31,0-17-31,0-18 16,0 18 15,0-18-15,-17 0 15,-19-18-31</inkml:trace>
  <inkml:trace contextRef="#ctx0" brushRef="#br0" timeOffset="2308.132">5627 3687 0,'106'105'47,"-89"-52"-32,36 141 16,-35-123-31,-1-18 0,-17 17 16,-17 195 15,-1-195-15,-17 1-16,-18 17 15,-141 142 1,123-160-16,-34-17 16,-1 35-16,-441 124 31,353-159-31,18-18 0,17 0 15,-317 18 17,317-35-32,18-18 0,0 0 15,-406-35 16,441 17-31,18 0 16,-195-52 15,195 52-31,0 0 16,18 18-16,-142-52 31,159 52-31,0-18 0,-123-88 31,158 53-15,0 0-1,124-476 17,0 353-32,18-1 0,17 36 15,388-282 16,-318 335-31,-17-1 0,18 19 16,511-18 15,-564 88-31,0 0 16,388 106 15,-442-71-31,-34-18 0,88 72 31,-106-54-31,0 0 16,0 1-1,52 193 1,-105-159 0,0-17-16</inkml:trace>
  <inkml:trace contextRef="#ctx0" brushRef="#br0" timeOffset="4705.2691">19032 4868 0,'-88'124'31,"53"-89"-31,0 0 16,-18 1-16,-18-1 15,-423 124 17,318-124-32,35 18 15,-212 17 16,282-70-31,-17 18 0,0 0 16,-141-1 15,158-17-31,1 0 16,-195-35 15,212 17-31,-17 1 0,17 17 16,-124-36 15,107 36-31,17-17 0,0-1 15,0 1-15,-141-36 32,141 35-32,-18 18 0,1-18 15,-124-17 16,123 35-31,1-18 0,-1 18 16,-52-35 0,52 35-16,18-17 15,0-1 1,-53-35-1,71 18 1,0 17-16,0-17 16,-71-36-1,88 36-15,1 17 16,-19 1-16,-17-89 31,36 71-31,17-1 0,-18 1 16,18-71 15,0 53-31,18 0 0,-1-17 15,160-160 1,-71 125 0,35-19-16,35 1 15,300-142 16,-352 230-31,-18 0 0,-1-1 16,195 1 15,-211 17-31,34 18 16,300 53 15,-317-35-31,-18 0 0,1 17 16,157 35-1,-175-34 1,0-19-16,140 72 31,-140-54-15,-18-18-16,0 1 0,141 70 31,-141-70-16,-18 0-15,141 52 32,-140-35-17,-1-17-15,0 17 16,18 36-1,-18-36-15,-17 18 0,0-18 16,70 142 15,-71-142-15,1 0-16,0 1 0,17 52 31,-17-71-15,-1 19-16,1-19 15,17 36 1,-35-18-1,18-17-15,-1 35 32,-17-53-32,0 18 0,18-18 15,-36 35 16</inkml:trace>
  <inkml:trace contextRef="#ctx0" brushRef="#br0" timeOffset="16058.9185">10001 2575 0,'0'0'62,"-35"-17"-46,17 17-1,1 0-15,-1 0 16,-53 105 0,54-69-1,-1 17-15,18 0 0,0-36 16,35 54-1,-17-71 1,17 17-16,-17-17 16,53 0-1,-54 18 1,1-18-16,0 18 15,-1 88 1,-17-36 0,0 1-16,-17 176 31,17-212-16,0-35-15,0 0 0</inkml:trace>
  <inkml:trace contextRef="#ctx0" brushRef="#br0" timeOffset="16277.931">10178 3193 0,'53'123'16,"-36"-70"-16,54 229 31,-54-246-15,1 16-16,17-34 31</inkml:trace>
  <inkml:trace contextRef="#ctx0" brushRef="#br0" timeOffset="16554.9469">10160 3087 0,'106'-53'47,"-18"106"-16,-70-18-31,-18 18 16,0 0 0,-18 141-1,0-159 1,1-17-1,-1-18 17,18-53-32,0 18 0</inkml:trace>
  <inkml:trace contextRef="#ctx0" brushRef="#br0" timeOffset="16927.9682">10495 3157 0,'124'-17'47,"-107"17"-47,36-88 31,-53 70-15,0 0-16,-53-35 31,18 53-15,17 0-16,-52 89 31,52-54-16,18 0-15,18 89 32,17-124-17,-17 17-15,17 1 0,141-106 31,-123 35-15,-17 0-16</inkml:trace>
  <inkml:trace contextRef="#ctx0" brushRef="#br0" timeOffset="17148.9808">10971 2840 0,'-70'70'47,"52"36"-16,18-53-31,0 0 0,0 0 15,88 35 17,-52-88-17,17 0-15,-1-53 16,37-53-1,-54 54-15</inkml:trace>
  <inkml:trace contextRef="#ctx0" brushRef="#br0" timeOffset="18176.0392">6085 4163 0,'-17'0'47,"87"-18"-16,19 0-15,34 1-16,441-124 31,-370 88-31,-17 0 15,-18 0-15,387-106 32,-457 124-32,-19 17 15,-17 18 1,106-53-1,-106 36-15,-18 17 16,36-36 15,-71 19-31,0 17 16,0-18 15,0 1-31</inkml:trace>
  <inkml:trace contextRef="#ctx0" brushRef="#br0" timeOffset="18526.0592">8414 3334 0,'141'0'31,"-18"0"-15,-70 0-16,18 0 0,-18 0 15,53 88 16,-106-35-15,0 35-16,-283 406 31</inkml:trace>
  <inkml:trace contextRef="#ctx0" brushRef="#br0" timeOffset="19331.1056">11818 2805 0,'-106'88'62,"36"-35"-46,34-18-16,19-17 15,-1-1-15,18 19 32,18-19-32,-1-17 0,36 18 15,194 17 16</inkml:trace>
  <inkml:trace contextRef="#ctx0" brushRef="#br0" timeOffset="19987.1432">12153 3016 0,'141'18'47,"-105"0"-31,-1-18-16,18 17 15,211 18 16,-193-35-31,17 18 16,335 17 15,-317-35-31,0 0 16,-18 18-1,300 17 17,-282-35-32,-18 18 0,1-18 15,140 35 1,-159-17-1,-17-1-15,-17 1 16,105 70 15,-106-52-31,-17-19 16,70 89 15,-53-88-31,-17 17 0,-1-17 16,54 52 15,-53-52-16,-18-18-15,0 0 0,-18 35 32</inkml:trace>
  <inkml:trace contextRef="#ctx0" brushRef="#br0" timeOffset="22916.3103">11712 3016 0,'0'-17'63,"18"17"-16,35 0-32,-18 0 1,0 0-16,1 0 15,69 0 1,-87 0 0,17 0-1,1 0 1,-36 0-16,0 17 15,0-17-15</inkml:trace>
</inkml:ink>
</file>

<file path=ppt/ink/ink87.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28.36041" units="1/cm"/>
          <inkml:channelProperty channel="Y" name="resolution" value="28.34646" units="1/cm"/>
          <inkml:channelProperty channel="T" name="resolution" value="1" units="1/dev"/>
        </inkml:channelProperties>
      </inkml:inkSource>
      <inkml:timestamp xml:id="ts0" timeString="2022-12-05T07:44:56.704"/>
    </inkml:context>
    <inkml:brush xml:id="br0">
      <inkml:brushProperty name="width" value="0.05292" units="cm"/>
      <inkml:brushProperty name="height" value="0.05292" units="cm"/>
      <inkml:brushProperty name="color" value="#FF0000"/>
    </inkml:brush>
  </inkml:definitions>
  <inkml:trace contextRef="#ctx0" brushRef="#br0">9807 5186 0,'0'0'32,"0"17"-17,0-17-15,0 18 31,0 0-15,0-1-16,0 19 16,0 87 15,0-105-31,0 17 0,0 0 15,0 89 17,-17-71-32,17-18 0,-18 0 15,-53 142 16,54-124-31,-1-18 16,-52 124 15,52-124-31,-17-17 16,17 17-16,-88 35 31,71-52-31,-18-18 16,-106 18-1,124-18 1,-18 0-1,-106-106 1,124 53 0,0 0-16,-89-229 31,107 194-16,17-1-15,0-193 32,17 194-32,19 0 15,16 17-15,90-123 31,-90 141-31,1 18 0,18 0 16,229-1 15,-247 72-31,17-1 16,54 124 15,-89-106-31,-17 17 0,-1 1 16,54 105-1</inkml:trace>
  <inkml:trace contextRef="#ctx0" brushRef="#br0" timeOffset="1291.0737">16281 5838 0,'-18'142'47,"-88"-1"-16,71-88-31,-18 0 16,-159 52 15,142-105-31,-18 0 16,17 0-16,-176-53 31,159 1-31,0 16 0,17-34 16,-70-424 15,159 335-31,35 53 15,194-141 17,-177 177-32,36 17 15,-18 18-15,265 17 31,-265 53-15,-17 18-16,70 194 31,-124-159-31,-17-17 16,0 17-16,-35 194 31,17-229-31</inkml:trace>
  <inkml:trace contextRef="#ctx0" brushRef="#br0" timeOffset="2377.136">13494 9807 0,'-53'106'47,"-35"18"-16,52-72-31,1 1 0,-18-17 16,-141 69 15,124-87-31,-19 0 0,19-18 16,-195-53 15,212 18-31,18-18 16,-18-230 15,88 125-31,36-1 0,35 18 15,405-106 17,-387 247-32,-36 0 15,-17 0-15,158 106 31,-176-71-15,-36 18-16,19 17 0,-36 142 31,0-141-15,-18-1-16,0 1 0,-105 176 31</inkml:trace>
  <inkml:trace contextRef="#ctx0" brushRef="#br0" timeOffset="11465.6557">17568 2522 0,'-17'89'16,"17"-37"0,17 1-16,-17 18 15,18-18-15,17 88 31,-17-106-31,-18 1 16,18-1-16,-1 0 16,36 36 15,-53-71-31</inkml:trace>
  <inkml:trace contextRef="#ctx0" brushRef="#br0" timeOffset="11792.6745">17833 3069 0,'106'-106'15,"-89"71"-15,36-71 32,-35 89-32,-18-19 15,0 19 1,-88-36 15,52 53-31,19 35 16,-71 141-1,88-140 1,0 17-1,88 35 1,-53-71 0,-17-17-16,123-35 31,-106 0-16,-17 0-15</inkml:trace>
  <inkml:trace contextRef="#ctx0" brushRef="#br0" timeOffset="11981.6852">18203 2699 0,'-35'123'32,"17"-70"-17,1 0 1,17-18-16,0 71 31,35-106-31,-17 0 16,-1 0-16</inkml:trace>
  <inkml:trace contextRef="#ctx0" brushRef="#br0" timeOffset="12256.7011">18327 2628 0,'-35'124'31,"35"-71"-31,0-18 16,35 18 0,0-53-1,-17 17 1,105 1-1,-105 0 1,-1-1-16,1 19 16,-18 52-1,0-53 1,0-17-16,0-1 0</inkml:trace>
  <inkml:trace contextRef="#ctx0" brushRef="#br0" timeOffset="12792.7317">18045 3069 0,'123'0'47,"-105"0"-32,17 18-15,-17-18 16,-1 53-1,-17 0 1,0-18-16,-35 18 16,-36 70 15,36-123-31,35 0 0</inkml:trace>
  <inkml:trace contextRef="#ctx0" brushRef="#br0" timeOffset="13306.7611">18856 2699 0,'106'-53'47,"-71"18"-31,-17 17-16,-1 0 15,-17 1-15,0-19 32,-17 19-32,17-1 15,-18 18 1,-35-53-1,53 53 1,0 0-16,0 18 16,0 141 15,0-124-31,18 18 0,-18-18 15,53 18 17</inkml:trace>
  <inkml:trace contextRef="#ctx0" brushRef="#br0" timeOffset="13590.7774">19103 2681 0,'106'-106'47,"-89"36"-16,-17 70-15,0-18-16,-17 18 16,-1 0-16,-35 35 31,53 18-16,-17-17-15,17 16 0,17 72 32,1-106-32,17-18 15,89-106 16</inkml:trace>
  <inkml:trace contextRef="#ctx0" brushRef="#br0" timeOffset="13861.7929">19332 2364 0,'-17'105'32,"17"-52"-17,0-35-15,0-18 16,17 18-16,36-18 31,-35 17-31,-1-17 16,1 0-1,0 36 1,-18-1-16,0-18 15,0 19-15,-36 17 32,36-53-32</inkml:trace>
  <inkml:trace contextRef="#ctx0" brushRef="#br0" timeOffset="14036.8029">19473 2558 0,'124'-89'47,"-71"37"-16,-36 34-31,-17 0 0,0 18 16,-53-70 15</inkml:trace>
  <inkml:trace contextRef="#ctx0" brushRef="#br0" timeOffset="14183.8113">19544 2240 0,'0'124'15,"0"-19"16,18-34-31,-18-18 0,0 0 16,35 106 0</inkml:trace>
  <inkml:trace contextRef="#ctx0" brushRef="#br0" timeOffset="14695.8406">20197 2364 0,'-53'141'0,"53"-88"16,-18 17-16,18 1 16,18-36-16,-1-17 15,1-18 1,88-124 15</inkml:trace>
  <inkml:trace contextRef="#ctx0" brushRef="#br0" timeOffset="15058.8613">20373 2275 0,'0'106'47,"0"-53"-32,0 53 16,18-88-31,-18-18 16,52 17 15,-52-34-31,0-19 0,18 19 16,-18-54-1,0 54-15,0-19 16,0 19-16,0 17 31,0 0-15,18 0-16,-18 35 15,35 35 1,-35-52 0,18 0-16,-1-18 15,19-88 1</inkml:trace>
  <inkml:trace contextRef="#ctx0" brushRef="#br0" timeOffset="15320.8762">20585 2240 0,'-36'106'31,"54"-71"0,-18-35-31,18 0 16,-1 18-1,19 52 17,-36-52-17,0 17-15,0-35 31,0-17-31</inkml:trace>
  <inkml:trace contextRef="#ctx0" brushRef="#br0" timeOffset="15645.8949">20726 2364 0,'123'-106'47,"-105"88"-16,-18 18-16,-18 0-15,1 0 16,-54 18 0,53-1-1,1 1-15,-1 0 0,18 70 31,18-70-15,-18-1 0,88 18-1,-70-35 1,17 0-16,53-105 31,-70 69-15,-1 1-16</inkml:trace>
  <inkml:trace contextRef="#ctx0" brushRef="#br0" timeOffset="15914.9103">21043 2134 0,'-35'36'62,"17"16"-46,1-34-1,17 0-15,0-1 16,53 19 15,-36-36-31,1 17 16,-1-17-16,19 18 31,-36 0-31,0-1 0,0 1 16,-36 88 15</inkml:trace>
  <inkml:trace contextRef="#ctx0" brushRef="#br0" timeOffset="20436.1689">17074 2857 0,'-123'89'0,"35"-54"16,-18 36-16,-264 140 31,264-158-31,35-35 16,1 17-1,-160 0 1,177-35-16,0 0 15,18 0 1,-18 0 0,53 0-16,0-17 62,0-72-31,0 19-31,0-18 0,-17 17 16,-19-299 15,1 229-31,17 52 0,18 1 16,-53-123 15,36 175-31,17 1 15,-18 0-15,18-1 32,0 36-32,-17 0 15,17 0 1,0 0-1,-18 18 1,0 0-16,-52 193 31,34-122-31,19-19 0,-18 18 16,-36 18 15,71-88-31,-18-18 16,18 0-16,-17-177 31,17 54-16,35-18-15,0-18 16,36-105 0,-71 228-16,17 1 15,1 17-15,158 54 31,-87 34-15,17 54-16,-1 52 16,54 124-1,-141-159-15</inkml:trace>
  <inkml:trace contextRef="#ctx0" brushRef="#br0" timeOffset="22919.3108">17727 3104 0,'0'0'47,"0"0"-31,0 18-16,0 0 31,18-1-31,-1 1 0,1 17 15,53 89 17,-54-124-17,-17 17-15,0-17 16,18-17-1,-1-1-15,-17-17 16,18-36 0,17-35-1,-35 36-15</inkml:trace>
</inkml:ink>
</file>

<file path=ppt/ink/ink88.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28.36041" units="1/cm"/>
          <inkml:channelProperty channel="Y" name="resolution" value="28.34646" units="1/cm"/>
          <inkml:channelProperty channel="T" name="resolution" value="1" units="1/dev"/>
        </inkml:channelProperties>
      </inkml:inkSource>
      <inkml:timestamp xml:id="ts0" timeString="2022-12-05T07:45:31.489"/>
    </inkml:context>
    <inkml:brush xml:id="br0">
      <inkml:brushProperty name="width" value="0.05292" units="cm"/>
      <inkml:brushProperty name="height" value="0.05292" units="cm"/>
      <inkml:brushProperty name="color" value="#FF0000"/>
    </inkml:brush>
  </inkml:definitions>
  <inkml:trace contextRef="#ctx0" brushRef="#br0">14340 11359 0,'-17'36'47,"17"-1"-47,0 18 16,0 0-16,17 229 31,1-229-16,-18-18-15,0 1 16,18 34 0,-18-70-1,0 0-15,0 0 0,0-18 31,0-87-31</inkml:trace>
  <inkml:trace contextRef="#ctx0" brushRef="#br0" timeOffset="1254.0717">14199 11201 0,'-17'-18'47,"17"18"-31,0-35 15,0 35-16,0-18-15,17 0 16,54 1 0,-54-1-1,19 18-15,-19 0 0,54 18 31,-53-18-31,-1 17 16,-17 1-16,18 70 31,-18-52-15,0-19-16,-18 1 15,-35 35 1,18-18 0,0-35-16,17 18 0,-35-18 31,71 0 16,-1 0-47,1-18 15,0 18-15,70-35 31,-53 35-15,-17 0-16,35 0 31,-36 17-31,1-17 16,-18 18-16,18 0 31,-18-1-31,17 1 0,-17 17 16,0-17-16,0 70 31,0-53-31,0 1 15,0-19-15,-35 71 32,17-70-32,-17 17 15,-71 71 16,89-88-31,-19 0 0,19-18 16,-36 35 15,35-35-31,18 0 0,0 0 16,0-53 15,35 0-31</inkml:trace>
  <inkml:trace contextRef="#ctx0" brushRef="#br0" timeOffset="2058.1177">14746 11183 0,'-18'-18'63,"18"18"-32,18 18-31,0 17 15,88 142 17,-71-142-32,-18 0 15,36 36 16,-53-54-15,0-17-16,0-17 31,0-1-15,0-17-16,0 0 15,0-159 1,0 141 0,0 0-16,18 0 0,0-53 31,-18 88-16,17 1 1,1 17 0,0-18-16</inkml:trace>
  <inkml:trace contextRef="#ctx0" brushRef="#br0" timeOffset="2803.1603">15169 10777 0,'0'106'31,"0"-53"-15,0 35-16,0 0 0,0 1 16,18 211 15,-18-248-31,0-16 15,18-19 17,-18-52-32,0 0 15,0-18-15,-36-282 31,19 247-15,-1-1-16,-35-158 31,53 212-31,-17 18 16,17-1 15,17 18-31,1 18 16,158 158 15,-140-106-31,16 1 15,107 211 17,-106-229-32,-18 0 0,1-18 15,52 89 16,-88-107-31,0-17 16,0 0 15,-18 0-15,-17 0-16,-194-88 31,176 71-31,17-19 16,1 19-16,-18-36 31,53 35-16,0 1-15,36-1 16,87-70 15,-88 52-31,-17 19 16,0-1 15,-1 0-31</inkml:trace>
  <inkml:trace contextRef="#ctx0" brushRef="#br0" timeOffset="4255.2432">10442 6068 0,'-70'123'47,"52"-35"-32,-35 512 1,35-335 0,1-36-16,-18 318 31,35-494-16,0-18-15,0 0 16,-18 36 0,18-53-16,0-36 46,18 0-46,-18-17 16,17 17 15,-17-52-31</inkml:trace>
  <inkml:trace contextRef="#ctx0" brushRef="#br0" timeOffset="4560.2609">10125 7673 0,'0'106'31,"0"-53"-31,17 17 16,1 1-16,53 140 47,-54-193-47,-17 17 0,18-35 15,17 18 16,-17-36-31,17-17 16,88-141 15,-70 123-31,-35 35 0</inkml:trace>
  <inkml:trace contextRef="#ctx0" brushRef="#br0" timeOffset="5755.3292">10372 9790 0,'-36'-18'46,"36"18"-30,0 18 15,-17-1-31,17 1 16,17 299 15,1-193-31,0-18 16,-18-18-16,35 141 31,-35-176-16,18-18-15,-18 36 32,0-71-17,0 18-15,17-1 0,-17 36 31,0-35-31,0-1 16,0-17 0,0 18-1,0-18 1,0 18-16,0-18 15,-17 35 1,17-17 0,0-18-1,0 0 1,0-18-16,0 0 15,0 1-15</inkml:trace>
  <inkml:trace contextRef="#ctx0" brushRef="#br0" timeOffset="6286.3596">10195 10813 0,'-17'17'47,"34"1"-47,1 17 16,0 18-16,52 88 31,-52-88-31,-18-18 16,17 18-16,19 53 31,-36-106-16,17 18-15,-17-18 16,0 0 0,0 0-1,0 0-15,53-88 31,-35 35-31,17 0 16,18-18-16,35-52 31,-52 87-31</inkml:trace>
  <inkml:trace contextRef="#ctx0" brushRef="#br0" timeOffset="7374.4218">12506 6756 0,'0'141'16,"0"-88"-16,18 158 31,-1-158-31,1 0 0,0-18 16,52 54 15</inkml:trace>
  <inkml:trace contextRef="#ctx0" brushRef="#br0" timeOffset="7705.4406">12718 7267 0,'123'-106'47,"-123"71"-32,18-53 1,-18 70-1,-18 1-15,0 17 16,-70 53 0,71-18-1,17 18 1,0 53-1,0-71 1,17-18-16,19-17 16,52 18-1,-53-53 1,36-53-16</inkml:trace>
  <inkml:trace contextRef="#ctx0" brushRef="#br0" timeOffset="7917.4529">12965 6967 0,'-71'141'31,"71"-88"-31,18-35 16,-1-18-1,89 0 16,-71-18-31,-17 18 0,17 0 16,-17 36 0,-18-19-1,0 1-15,0 0 0</inkml:trace>
  <inkml:trace contextRef="#ctx0" brushRef="#br0" timeOffset="8143.4658">13141 6985 0,'0'88'47,"18"-70"-47,-1-1 16,1 1-16,0 0 15,34 70 17,-52-70-32,0-18 0,18 17 15</inkml:trace>
  <inkml:trace contextRef="#ctx0" brushRef="#br0" timeOffset="8394.4802">13582 6879 0,'141'-106'47,"-106"89"-47,1-1 16,34-17-1,-52 35-15</inkml:trace>
  <inkml:trace contextRef="#ctx0" brushRef="#br0" timeOffset="8599.4918">13635 6615 0,'35'158'31,"0"-105"-15,-17 18-16,0-18 15,-1 0-15,19 35 32,-19-71-32</inkml:trace>
  <inkml:trace contextRef="#ctx0" brushRef="#br0" timeOffset="8897.5088">13882 6826 0,'53'-106'31,"-36"71"-15,-17 17-16,0 18 16,0-17-16,-17 34 15,-19 72 1,19-54-1,17 0 1,53 18 15,-36-53-31,19 0 0,-19-35 16,71-106 15,-70 70-31</inkml:trace>
  <inkml:trace contextRef="#ctx0" brushRef="#br0" timeOffset="9032.5165">14111 6597 0,'-18'123'15,"36"-52"17,0-53-32,-18-1 0,17-17 15,19 18 1,-19-18-16,1 0 0</inkml:trace>
  <inkml:trace contextRef="#ctx0" brushRef="#br0" timeOffset="9668.553">14287 6844 0,'-70'123'47,"70"-105"-47,0 0 31,0-1-31</inkml:trace>
  <inkml:trace contextRef="#ctx0" brushRef="#br0" timeOffset="10207.5839">14393 6738 0,'53'-88'46,"-53"70"-30,0-17-16,0 0 31,-17 35-15,-1 0-1,-17 88 1,35-53-16,0 0 16,0-17-16,70 35 31,-34-53-31,-1 0 15,-18 0-15</inkml:trace>
  <inkml:trace contextRef="#ctx0" brushRef="#br0" timeOffset="10503.6008">14905 6421 0,'-35'141'16,"87"-53"15,-16-88-15,-19-18-16</inkml:trace>
  <inkml:trace contextRef="#ctx0" brushRef="#br0" timeOffset="10907.6239">15028 6456 0,'18'141'31,"-18"-123"-31,18-1 16,-1-17-1,71-70 16,-70 34-31,-18 1 16,0 17-16,0-17 31,0 53-15,18 17 15,-1-35-15,1 0-16,53 0 31,-71 35-31,17-17 15,1 17-15,-18 53 32,0-70-32,0 0 15,0-18-15,35-71 31</inkml:trace>
  <inkml:trace contextRef="#ctx0" brushRef="#br0" timeOffset="11178.6394">15469 6473 0,'71'-35'63,"-36"35"-48,-17 0-15,-18 0 16,17 0-16,-17 0 31,0 0-31,0-17 16,-17 17-16,-54-18 31,71 18-16,-17 0-15,34 106 32,1-71-32</inkml:trace>
  <inkml:trace contextRef="#ctx0" brushRef="#br0" timeOffset="12183.6968">14076 7320 0,'17'88'62,"-17"36"-46,18 35-1,0 35-15,-1 17 0,1 248 32,-18-424-17,0 18-15,0 35 47,0-70-47,0-18 0</inkml:trace>
  <inkml:trace contextRef="#ctx0" brushRef="#br0" timeOffset="12438.7115">14023 8696 0,'70'106'31,"-52"-71"-15,0-17-16,-1-1 0,1 1 15,35-18 16,-53-18-31,18 1 0,17-54 16,18-35 15,-36 53-31,-17 36 0</inkml:trace>
  <inkml:trace contextRef="#ctx0" brushRef="#br0" timeOffset="14143.809">13670 9260 0,'-18'0'47,"18"142"-16,0-90-31,18 1 16,17 106 15,-17-141-31,0-18 15,-1 0-15,36-71 32,-17 36-32,-19 0 15,1-1-15,35-69 31,-53 87-31,0 0 0,0 1 16,0-1 15,-18 18-31,18 0 0,-18 0 16,-17 106 15,35-71-31,0-17 16,18-1-16,35 19 31,-18-36-31,-17-18 15,70-105 17,-71 70-32</inkml:trace>
  <inkml:trace contextRef="#ctx0" brushRef="#br0" timeOffset="14372.8221">14129 9207 0,'0'106'47,"0"-88"-47,0 17 31,0-35-15,17 18 0,-34 70-1,-1-53 1,0 1-16,18-19 15,-17-17 17</inkml:trace>
  <inkml:trace contextRef="#ctx0" brushRef="#br0" timeOffset="14677.8395">14305 9049 0,'0'106'62,"0"-36"-46,18-52-1,-1-1-15,1 1 0,35 0 31,-35-18-31,-18 17 16,17-17 0,-17 71-1,0-36 1,-17 18-16,-19 0 0,-17 18 31,18-54-31</inkml:trace>
  <inkml:trace contextRef="#ctx0" brushRef="#br0" timeOffset="16633.9514">11412 10513 0,'36'106'62,"-19"-18"-46,-17-53-16,0 0 16,0 54 15,0-89-31,-17 0 31,-1-36 0,18 19-31,0-1 16,71-17 15,-71 35-31,0 0 16,0 88 15,0-53-31,0 0 0,0 1 15,-36 34 17</inkml:trace>
  <inkml:trace contextRef="#ctx0" brushRef="#br0" timeOffset="17083.9772">11765 10848 0,'88'-53'47,"-88"35"-47,0 1 16,0-1-1,-17 0 1,-1 18-16,0 0 16,-35 18 15,36 0-31,17-1 15,0 89 17,17-88-32,1-1 0,0 1 15,52 0 16,-52-18-31,0 0 0,-18-18 0</inkml:trace>
  <inkml:trace contextRef="#ctx0" brushRef="#br0" timeOffset="17244.9864">11765 10848 0,'124'-71'0,"-124"71"16,17-17-16,36-19 31,-35 19-31,-1-1 0,1 18 16,35-53 15,-53 36-31,0 17 0</inkml:trace>
  <inkml:trace contextRef="#ctx0" brushRef="#br0" timeOffset="17420.9964">11959 10601 0,'0'88'31,"0"-53"-15,18 1-1,-1-1-15,19 106 32</inkml:trace>
  <inkml:trace contextRef="#ctx0" brushRef="#br0" timeOffset="17641.0089">12012 10672 0,'141'-53'31,"-123"35"-15,17 18-16,18-71 31</inkml:trace>
  <inkml:trace contextRef="#ctx0" brushRef="#br0" timeOffset="17812.0188">12171 10513 0,'-35'106'47,"35"-18"-31,17-53-1,1 18-15,-18-18 16,17-17 0,1 17-16</inkml:trace>
  <inkml:trace contextRef="#ctx0" brushRef="#br0" timeOffset="18161.0388">12312 10707 0,'35'-106'63,"-35"106"-48,0-18-15,-17 18 0,-1 0 16,-53 36 15,54-19-31,17 19 16,0 105 15,0-106-31,17-17 15,1-1-15,35-17 16,-18 0 0,-17 0-16,-1 0 15,19-35 1,-19 0-16</inkml:trace>
  <inkml:trace contextRef="#ctx0" brushRef="#br0" timeOffset="18436.0544">12312 10707 0,'106'-88'0,"-106"88"31,17 17-31,1 1 16,0 0 0,17 87-1,-35-87 1,0 0-16,0-1 31,0-17-15,0-88 15,0 35-16,35 0-15,1-17 32,16 17-32</inkml:trace>
  <inkml:trace contextRef="#ctx0" brushRef="#br0" timeOffset="19790.1318">13000 10477 0,'0'124'47,"17"-71"-47,1 17 15,0 54 1,-1-54-16,1-17 16,0 0-16,-1-17 31</inkml:trace>
  <inkml:trace contextRef="#ctx0" brushRef="#br0" timeOffset="20027.1455">13070 10460 0,'71'123'31,"-71"-87"-16,-18 69 17,18-87-32,-17 0 0,17-18 15,17-53 16</inkml:trace>
  <inkml:trace contextRef="#ctx0" brushRef="#br0" timeOffset="20309.1616">13247 10583 0,'88'-53'47,"-88"53"-47,-35-17 31,17 17-31,0 0 16,-52 53 15,70-36-15,0 1-16,0 0 0,106-1 31,-71-34-16,18-19-15,-18-52 32,-17 35-32</inkml:trace>
  <inkml:trace contextRef="#ctx0" brushRef="#br0" timeOffset="20545.1751">13441 10213 0,'53'123'47,"-36"-52"-47,19-1 16,52 213 15,-71-230-31,-17-18 16,0 0 15,0-52-16,0-1-15,-17-141 32,17 106-32,-18 0 0</inkml:trace>
  <inkml:trace contextRef="#ctx0" brushRef="#br0" timeOffset="20845.1923">13441 10425 0,'17'0'31,"1"0"-15,0-18-16,-1 18 0,19-18 15,17 18 1,-36 0 0</inkml:trace>
  <inkml:trace contextRef="#ctx0" brushRef="#br0" timeOffset="21221.2138">13758 10389 0,'0'88'15,"36"-35"16,-19-35-31,-17-18 16,18-53 15,-18 18-31,0 17 16,-18-105 15</inkml:trace>
  <inkml:trace contextRef="#ctx0" brushRef="#br0" timeOffset="21455.2272">13758 10389 0,'71'-123'0,"-53"123"15,34 35 17,-34-17-32,0 17 15,17 36 16,-35-54-31,0-17 16,0-17 15,0-1-31,0-17 16,18-54 15</inkml:trace>
  <inkml:trace contextRef="#ctx0" brushRef="#br0" timeOffset="22930.3114">14093 10195 0,'36'124'31,"-19"-54"-15,-17-52-16,18 0 15,-18-18 1,0 0 0,-18-36-1,18-34 1,0 34-1,0 19-15,0 17 16,0-18 0,18 18-16,0 18 15,-18-1-15,35 36 31,-35-53-15,18 0-16,34-70 31,-52 52-15,18 1-16,17-36 31,-35 53-15,0 0-16,0 0 46,0 17-46,18 54 32,-18-54-32,18 1 15,17 0 16,-35-18-31,18-18 16,-18 0-16,17-52 31,-17 70-31,0-18 0,0 18 16,18 0 15,-18 18-31,0-18 0,0 0 16,18-18 15,-18 1-31,0-1 0,17 0 15,18-17 17,-35 35-32,18 0 15,17 35 16,-35-35-31,18 0 16,17-88 15,-35 71-31,18-19 0,-18 19 16,0-36 15,0 53-31,0 17 31,0-17-15,0 18-16,0-18 0,0 18 15,53-18 17,-36-18-32,1 18 15,0 0 1,35-35-1,-36 35 1,-17 0-16,0 0 0,-17-18 31,17 18-15,-18 0-16,-35 71 31,53-36-31,0 0 16,0 0-16,106 18 31,-71-53-16,-17 0-15</inkml:trace>
  <inkml:trace contextRef="#ctx0" brushRef="#br0" timeOffset="29674.6973">13776 10530 0</inkml:trace>
  <inkml:trace contextRef="#ctx0" brushRef="#br0" timeOffset="30195.7271">13776 10530 0</inkml:trace>
</inkml:ink>
</file>

<file path=ppt/ink/ink89.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28.36041" units="1/cm"/>
          <inkml:channelProperty channel="Y" name="resolution" value="28.34646" units="1/cm"/>
          <inkml:channelProperty channel="T" name="resolution" value="1" units="1/dev"/>
        </inkml:channelProperties>
      </inkml:inkSource>
      <inkml:timestamp xml:id="ts0" timeString="2022-12-05T07:46:12.912"/>
    </inkml:context>
    <inkml:brush xml:id="br0">
      <inkml:brushProperty name="width" value="0.05292" units="cm"/>
      <inkml:brushProperty name="height" value="0.05292" units="cm"/>
      <inkml:brushProperty name="color" value="#FF0000"/>
    </inkml:brush>
  </inkml:definitions>
  <inkml:trace contextRef="#ctx0" brushRef="#br0">1323 12947 0,'-35'88'31,"17"-53"-31,0 18 15,1 0-15,-36 124 32,35-142-17,18 0-15,-17 0 31,17-35-15,17 0 15,1 0-31,-1 0 0</inkml:trace>
  <inkml:trace contextRef="#ctx0" brushRef="#br0" timeOffset="179.0103">1482 13317 0,'53'36'31,"-53"-19"-15</inkml:trace>
  <inkml:trace contextRef="#ctx0" brushRef="#br0" timeOffset="901.0515">1041 14146 0,'123'0'31,"-70"18"-15,-18 0-1,1-1-15,52 89 32,-88-88-32,0 17 15,-18 89 16,-17-89-31,0 0 16,-18-17-16,-106 35 31,106-53-31,18 0 16,17 0-16,0-18 31,18 0-31,18 1 16,123-54 15,-105 54-16,-1 17-15,88 0 32,-105 17-17,0-17-15,-1 18 0,71 105 31</inkml:trace>
  <inkml:trace contextRef="#ctx0" brushRef="#br0" timeOffset="1114.0637">1693 14623 0,'0'17'62,"0"1"-46,-17 0-16</inkml:trace>
  <inkml:trace contextRef="#ctx0" brushRef="#br0" timeOffset="2000.114">1147 15187 0,'123'-53'62,"-52"53"-46,-36 18-16,-18-18 15,19 35 1,-1 53-1,-35-70-15,0 17 16,0 0-16,-88 54 31,53-72-31,-18 1 0,0-18 16,-53 18 15,88-18-31,18 0 0,0 0 16,106 0 15,-71-18-31,1 18 15,-1 0-15,35 0 32,-52 0-32,0 18 15,-18-18-15,0 52 31,0-34-31,0 0 16,0-1-16,-88 72 31,52-54-31,1 0 0,0-17 16,-71 35 15,106-53-31,-18 0 0</inkml:trace>
  <inkml:trace contextRef="#ctx0" brushRef="#br0" timeOffset="2369.1355">1746 15716 0,'0'0'62,"0"0"1,-17 0-63,17-17 15</inkml:trace>
  <inkml:trace contextRef="#ctx0" brushRef="#br0" timeOffset="9236.5283">4304 12612 0,'0'0'63,"0"0"-63,18 0 15,-1 0-15,142 35 32,-106-17-17,17-18-15,230 35 31,-229-35-15,-18 0-16,35 18 0,212-1 31,-230-17-15,1 18-16,-1-18 15,195 18 17,-212-18-17,0 0-15,17 0 0,160 0 31,-177 17-15,0-17-16,-1 0 16,107 0-1,-124 0 1,18 0-16,-17 0 15,70 0 1,-89 0 0,1 0-1,-1 0 1,-17 0-16,18 0 15,-36 18 48,1-1-48</inkml:trace>
  <inkml:trace contextRef="#ctx0" brushRef="#br0" timeOffset="11755.6724">6791 13811 0,'0'0'46,"18"0"-30,-1 0 0,1 0-1,-18 0-15,70 0 31,-34 0-15,-19 0-16,19 0 16,69 0-1,-69 0-15,-1-17 16,0 17-16,106-18 31,-70 18-31,-18 0 16,17 0-1,213 0 1,-213 0-1,1-18-15,193 18 32,-211 0-17,18-17-15,-36 17 16,106-18-1,-88 18 1,-18 0-16,124 0 31,-141 0-15,17 0-16,89-18 31,-107 18-15,18 0-16,1 0 0,52 0 31,-70 0-31,17-17 15,-18 17 1,125 0 15,-107 0-31,-17 0 16,52 17 15,-52-17-31,-1 0 0,1 0 16,17 0 15,-35 0-31,18 0 15,-18 0-15,0 0 32,18 0-32,-18 0 0,0 0 15,17 0 16,1 0-31,-18 0 16,0 18 15,0-18-31,0 0 47,-18 0-47</inkml:trace>
  <inkml:trace contextRef="#ctx0" brushRef="#br0" timeOffset="17029.9741">6456 14781 0,'-35'0'47,"35"0"-32,0 0 32,17 18-31,1-18-16,17 0 15,0 18-15,230 17 31,-159-35-15,35 0-16,335 0 31,-405 0-15,-1 0-16,301-18 31,-283 18-15,-18 0-16,-17 0 15,53-17 1,-88-1-16,-1 18 15,-17 0-15,-35 18 32</inkml:trace>
  <inkml:trace contextRef="#ctx0" brushRef="#br0" timeOffset="22871.3082">17815 13705 0,'0'0'47,"0"0"-47,0 0 78,0 18-63,0-18 16,0 18-31,0-18 0,-17 0 16,-1 17 15,18-34-15,0-1-16,0 18 31,0-35-31</inkml:trace>
  <inkml:trace contextRef="#ctx0" brushRef="#br0" timeOffset="24490.4008">19756 13652 0,'0'18'156,"0"-18"-156,0 0 16,0 0-16,0 0 31,0 0-16,0 0-15,0 0 32,0 0 30,-18 0-31,18-18-31,0 18 0,-18-17 16,18-1 15,0 1-31,0 17 16,0-18-1,-17 18 1,17 0-16,0 0 31,0 18-31,0-1 16,0 1-16,0-18 31,0 17-16,0-34 32,-18-1-31</inkml:trace>
  <inkml:trace contextRef="#ctx0" brushRef="#br0" timeOffset="28784.6464">6632 15998 0,'0'0'47,"0"0"-32,0 0 1,0 0-1,18 0 1,-18 0 0,17 0-16,1 0 15,53 0 16,-36 0-31,0 0 16,89 0 0,-89 0-16,18 0 15,-18 0-15,106-17 31,-105 17-15,-1 0-16,0 0 16,124-35-1,-141 35 1,17 0-16,106 0 31,-106 0-15,0 0-16,124-18 31,-124 18-16,18 0-15,18 0 0,158 0 32,-158 0-17,-36 0 1,141 0 15,-140 0-31,-1 0 0,0 0 16,54 18-1,-54-18 1,0 0-16,0 0 15,54 0 1,-72 0 0,18 0-16,-17 0 15,53 0 1,-54 0-1,1 0-15,0 0 0,-1 0 32,1 0-32,-18 0 0,17 0 15,1 0 16,-18 0-31,18 0 0,-1 0 16,36 0 15,-53 0-31,18 0 16,17 0 15,-17 0-31,-18 0 0,18 0 16,-1 0 15,-17 0-31,0 0 31,0 0 0,0 0-15,0 0-16,0 0 0,18 0 15,-18 0 17,0 17-1,17-17-16,-17 18-15,18-18 0</inkml:trace>
  <inkml:trace contextRef="#ctx0" brushRef="#br0" timeOffset="33921.9403">16933 16140 0,'0'0'31,"0"0"78,0 0-93,0 0 15,0 17-15,0-17-16</inkml:trace>
  <inkml:trace contextRef="#ctx0" brushRef="#br0" timeOffset="35821.0489">17851 16104 0,'0'-17'47,"0"17"124,-18 0-155,18 0 0,0 0-16,0-18 31,0 18 16,0 0-1,0 18-46,0-18 16,0 17-16,0 19 31,0-19-31,0-17 0,0 0 31,0-17-15,0-1-16</inkml:trace>
  <inkml:trace contextRef="#ctx0" brushRef="#br0" timeOffset="36275.0749">17657 15928 0,'0'70'62,"17"1"-46,-17-36 0,18-17-16,-18 0 15,0 17 16</inkml:trace>
  <inkml:trace contextRef="#ctx0" brushRef="#br0" timeOffset="36572.0914">17621 16087 0,'71'88'62,"-71"-71"-46,17-17-1,-17 0-15,0 0 16,36-35 15,-19 0-31,19 0 0,-19-1 16,19 19 15,16-1-31</inkml:trace>
  <inkml:trace contextRef="#ctx0" brushRef="#br0" timeOffset="37134.1236">17992 16157 0,'0'88'47,"53"89"-16,-36-142-16,-17-17-15,18 17 32,-18-35-17,0-53 16</inkml:trace>
  <inkml:trace contextRef="#ctx0" brushRef="#br0" timeOffset="37473.1432">17939 16140 0,'-18'17'47,"18"1"-32,0 35 1,0-36 0,0 1-16,0 0 15,0-1 16,0-34-31,0-1 16,0 0 0,18-35-1,-1 53 1,1 0-16,0 0 15,88 53 17</inkml:trace>
  <inkml:trace contextRef="#ctx0" brushRef="#br0" timeOffset="39285.2469">19897 16140 0,'0'0'62,"0"17"-31,0-17-31,0 0 0,0 0 110,0 0-95,-18 0-15,18 0 16,-18-17-1,18 17 1,0 0-16,0 0 94,0 0-79,-17-18-15</inkml:trace>
  <inkml:trace contextRef="#ctx0" brushRef="#br0" timeOffset="39851.2792">19703 15875 0,'17'88'62,"-17"-70"-62,0 17 16,18-17-16,-18-1 16,0 19 15,0-36-16</inkml:trace>
  <inkml:trace contextRef="#ctx0" brushRef="#br0" timeOffset="40238.3015">19650 16051 0,'35'106'62,"0"-71"-46,-35-35-1,0 0-15,0 0 16,36-52 15,-36 34-31,17-17 0,-17 17 16,18-17 15,-18 35-31</inkml:trace>
  <inkml:trace contextRef="#ctx0" brushRef="#br0" timeOffset="41132.3527">20020 16157 0,'0'0'47,"0"18"-31,18-1-1,-18 19-15,17-1 16,1 89 0,0-89-1,-18 0-15,17 0 16,-17 1-1,0-36-15,0 17 0,18-17 16,-18 0-16,0 0 31,0-17-15,0-1-16,-18-17 31,-17-53-31</inkml:trace>
  <inkml:trace contextRef="#ctx0" brushRef="#br0" timeOffset="41573.3779">19985 16140 0,'0'105'62,"0"-69"-46,0-19-16,0-17 0,0 18 15,0-18 16,0-18-31,0 1 16,0-89 15,0 88-31,0 18 16,53-17 15,-36 17-15,1 0-16,35 35 31,-35-18-31,-18 1 0</inkml:trace>
</inkml:ink>
</file>

<file path=ppt/ink/ink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cm"/>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cm"/>
          <inkml:channelProperty channel="T" name="resolution" value="1" units="1/dev"/>
        </inkml:channelProperties>
      </inkml:inkSource>
      <inkml:timestamp xml:id="ts0" timeString="2022-12-05T06:37:44.769"/>
    </inkml:context>
    <inkml:brush xml:id="br0">
      <inkml:brushProperty name="width" value="0.05292" units="cm"/>
      <inkml:brushProperty name="height" value="0.05292" units="cm"/>
      <inkml:brushProperty name="color" value="#FF0000"/>
    </inkml:brush>
  </inkml:definitions>
  <inkml:trace contextRef="#ctx0" brushRef="#br0">6785 5048 45 0,'0'0'63'0,"0"0"-62"0,0 0 0 16,0 0 12-1,0 0-13-15,0 0-11 0</inkml:trace>
  <inkml:trace contextRef="#ctx0" brushRef="#br0" timeOffset="1677.0959">6074 4997 61 0,'0'0'523'0,"0"0"-344"16,0 0-63-16,0 0 10 15,0 0 27-15,0 0-21 16,0 0-57-1,-31 0-39-15,31 14-18 0,0 11-18 16,0 10 0-16,0 16 6 16,9 29 1-1,11 41-1-15,7 50-5 0,4 20 6 0,6 5 1 16,0-20-8 15,1-27 0-31,-5-11 2 0,-4-29 0 0,-9-26-1 0,-2-20 0 16,-6-7 0-1,0 6 0-15,1 5 0 0,-1 5 1 16,-1-8-1-16,-5-6-1 31,4-8 1-31,-4-8 6 0,1-6-6 0,-1-10-1 16,-1-5 0-16,-1-10 0 31,-1-3 1-31,-3-3 0 0,0-4-1 0,2 2 1 15,-2-3 7 17,0 0-7-32,2 4-2 0,-2 2 1 0,5 6-1 0,-1 3-1 0,2 3 2 15,-1-1 0 16,-1-3 1-31,-1-7-1 0,-3-4 2 0,2-1-1 0,-2-2 6 32,0 0-7-32,0 0-44 0,0 0-94 0,-7 0-173 15,-4 0-441-15</inkml:trace>
  <inkml:trace contextRef="#ctx0" brushRef="#br0" timeOffset="2046.117">6204 7247 433 0,'0'0'181'0,"0"0"-119"15,0 0 22-15,0 0 9 16,0 0-19-16,0 0 6 15,0 0-5-15,113 122-1 16,-66-63-19-16,4 2-6 16,0 2-1-1,-1-9-21-15,-6-6-5 0,-7-12-2 16,-5-8 9-16,-10-10-27 15,-6-5 11-15,-5-9-13 16,-4-3 10-16,-3-1 0 0,0 0 21 31,1-11 6-31,2-21 30 0,4-16 15 0,3-33-46 16,7-34-15-1,-3-17-21 1,-2 19-219-16,-9 33-808 0</inkml:trace>
  <inkml:trace contextRef="#ctx0" brushRef="#br0" timeOffset="6206.355">17324 15683 175 0,'0'0'293'0,"0"0"-168"15,0 0-31-15,0 0 3 16,-93 128-5-16,45-84 19 15,-12 5 5-15,-27 9-15 32,-40 6 4-32,-42 2-47 0,-25-4-2 0,-8-14-18 15,1-14 8-15,9-12-15 16,-5-4-6-1,6-6 4-15,-5-7-12 0,5-5-8 0,4 0 19 32,6-20-11-32,15-17 2 0,2-18-6 0,6-14-12 15,0-19 0-15,4-18-1 31,7-16 9-31,3-19-5 0,0-17-4 0,12-15-1 16,6-11 0-16,26-7-12 31,29-6 13-31,26-3-2 0,30 0 1 0,15 1-17 16,37 10 12-1,44 9 5-15,42 18-6 0,33 12-2 16,31 25 3-16,29 31 6 16,22 30 0-1,20 33 0-15,25 31 0 0,10 4 0 0,-8 28-1 16,-11 2 0-16,-21-4-5 31,-23-1 6-31,-16-4 0 0,-11 6-1 0,-5 9 0 16,-8 14 0-16,-13 18 1 31,-16 12 0-31,-21 17 0 0,-35-9 1 0,-27-14 8 15,-24-14 9-15,-15-2-18 32,2 32 9-32,-10 49 5 0,-22 60 20 0,-11 27-6 15,-54 9-15-15,-27-9-4 16,-15-23-8-1,-22-14 6-15,-29-23 2 0,-25-30-9 0,-20-33-1 16,0-40-112 15,23-40-82-31,55-25-119 0,40-2-300 0</inkml:trace>
</inkml:ink>
</file>

<file path=ppt/ink/ink90.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28.36041" units="1/cm"/>
          <inkml:channelProperty channel="Y" name="resolution" value="28.34646" units="1/cm"/>
          <inkml:channelProperty channel="T" name="resolution" value="1" units="1/dev"/>
        </inkml:channelProperties>
      </inkml:inkSource>
      <inkml:timestamp xml:id="ts0" timeString="2022-12-05T07:47:24.675"/>
    </inkml:context>
    <inkml:brush xml:id="br0">
      <inkml:brushProperty name="width" value="0.05292" units="cm"/>
      <inkml:brushProperty name="height" value="0.05292" units="cm"/>
      <inkml:brushProperty name="color" value="#FF0000"/>
    </inkml:brush>
  </inkml:definitions>
  <inkml:trace contextRef="#ctx0" brushRef="#br0">14676 11836 0,'-106'106'47,"88"-54"-47,0-34 16,18 17-16,0 1 31,0-36-16,18 0-15,53 0 32,-71 0-17,17 0-15,1 88 31,-18-71-15,0 19-16,0 17 31,0-36-31,0-17 16,0-17-16,0-19 31,18-69-31</inkml:trace>
  <inkml:trace contextRef="#ctx0" brushRef="#br0" timeOffset="131.0075">14728 12030 0,'53'35'47,"-53"0"-47,0-17 15,0 17 16,0-35-31</inkml:trace>
  <inkml:trace contextRef="#ctx0" brushRef="#br0" timeOffset="621.0355">14746 11836 0,'71'-36'62,"-54"36"-46,1 0-16,0 18 16,17 17 15,-35 1-16,17-19-15,-17 19 0,53 52 32,-53-53-32,18-17 15,-18 17-15,0-17 31,0-18-15,0-53 15,-18 17-31,18 1 0,0 0 16,18-18 15,0 53-31,-1 0 0,19 0 16,69 53 15,-52-53-31,-17 0 0,17 0 15,17-106 17</inkml:trace>
  <inkml:trace contextRef="#ctx0" brushRef="#br0" timeOffset="1118.0637">15363 11783 0,'-88'106'32,"88"-71"-17,0 0 1,53 18-1,-53-53-15,18 0 16,35-35 15,-53 0-31,0 17 0,0-17 16,0-36 15,0 71-31,0-18 16,0 71 15,0-17-31,17-1 0,1 18 15,35 123 17,-35-105-32,-18-18 0,17-18 15,-17 71 16,0-89-31,-17-17 16,-54-35 15,53 0-31,18-18 16,-17 0-16,17-141 31,17 123-31,1 1 0,-18 17 16,53-212-1</inkml:trace>
  <inkml:trace contextRef="#ctx0" brushRef="#br0" timeOffset="1549.0886">15469 11342 0,'36'123'31,"16"1"-15,-34-54-1,0-17-15,35 106 31,-36-141-15,1-18-16,-18-18 0,53-53 31,-35 36-15,-1 0-16,-17 0 0,18-54 31,-18 72-15,0-1-16,0 0 0,-71 18 31,71 18-16,-17 17-15,34 142 32,1-142-32,0-17 15,17-1-15,106 1 31,-88-36-15,-18-17-16</inkml:trace>
  <inkml:trace contextRef="#ctx0" brushRef="#br0" timeOffset="2485.1421">16722 11465 0,'70'141'16,"1"-70"15,-54-53-31,19-1 0,-1 1 47,-35-36-47,0-17 15,0-71 16,-18 53-31,18 18 0,0 0 16,18-71 15,-18 106-31,-18 17 31,18 1-15,0 0-16,0 17 16,0-17-16,0 17 0,53 35 31,-35-70-16,-18 18 1,35-18 0,-35 0-16,0-18 15,18 18-15,-18-52 31,0 52-15,0 0 0,17 0-1,1 17 1,0-17-16,35-53 31</inkml:trace>
  <inkml:trace contextRef="#ctx0" brushRef="#br0" timeOffset="3164.1809">17110 11165 0,'0'0'62,"17"36"-46,1 34-16,17-17 15,53 71 17,-70-107-32,0-17 0,-18 0 15,0-35 16,0 17-31,0 1 16,0 17-16,0 0 31,0 17-15,0-17-1,53 18 1,-53-18 0,17-18-16,19-87 31,-36 87-16,17 18-15,18-18 32,-17 36-17,0-18-15,-1 0 16,19 18-1,-19-18-15,-17-18 16,18 0-16,-18-52 31,0 52-31,0 0 16,0 18-16,-88-17 31,70 34-15,0 1-16,1 53 31,17-54-31,17 1 15,1 0-15,70 17 32,-52-18-32,-1-17 0,0 0 15,53-70 16,-70 35-31</inkml:trace>
  <inkml:trace contextRef="#ctx0" brushRef="#br0" timeOffset="3301.1884">17886 11148 0,'0'17'0</inkml:trace>
  <inkml:trace contextRef="#ctx0" brushRef="#br0" timeOffset="5737.3281">13600 6844 0,'-18'0'47,"18"18"-16,0-1-31,0 18 16,18 124 15,-18-71-31,0-17 0,17 35 15,1 282 17,-1-265-32,1 18 15,53 371 16,-71-406-31,17-18 16,19 177 0,-36-195-1,17 18 1,19 195 0,-36-231-1,17 19-15,-17-18 16,35 176 15,-35-194-31,0 18 16,18 124 15,0-142-31,-18 18 0,0-18 15,0 89 1,0-71 0,0-18-1,0 124 1,0-124-1,0 18-15,0-18 16,0 71 0,17-71-1,-17 18 1,18 106-1,-18-141 1,0 17-16,0-18 0,18 54 31,-18-53-15,0-18-1,0 70 1,0-70-16,0 18 16,0 0-16,0 17 46,0-18-46,-18 1 16,18-18-16,0 35 31,0-35-15,0 0-16,0 36 31,0-19-15,0 1-16,0 17 31,0-35-31,0 0 15,0 53 17,0-35-17,0-1-15,0-17 16,0 18-1,0-18 1,0 0 0,0 0-1,0-18 32,0 1-47,-18-1 0</inkml:trace>
  <inkml:trace contextRef="#ctx0" brushRef="#br0" timeOffset="6177.3533">13705 11412 0,'71'18'63,"-18"35"-48,-35-18-15,-1-17 16,36 52 15,-35-52-31,-18-18 16,17 18 15,-17-18-31,0 0 0,18 0 15,17-53 1,-17 0 0,17-18-16,18-17 46,-53 35-46,0 36 0</inkml:trace>
  <inkml:trace contextRef="#ctx0" brushRef="#br0" timeOffset="11358.6496">15064 12894 0,'53'123'15,"-18"-52"1,-35-53 0,17-1-16,-17-17 31,0 0-16,-35-88 1,35 53 0,0 0-1,35-36 16,-17 71-31,0 0 0,17 35 16,36 53 15,-71-70-31,17 0 0,-17-1 16,0-17 15,0-17-31,0-19 0,0 19 16,0-18 15,18 17-31,-18 18 0,17 0 15,54 35 17,-53 0-32</inkml:trace>
  <inkml:trace contextRef="#ctx0" brushRef="#br0" timeOffset="11710.6698">15487 12965 0,'70'105'32,"-70"-105"-32,18 0 15,-18 0 1,18-35-1,-18 17 1,0 1-16,0-1 0,17 1 31,-17 17-15,0 0-16,18 0 0,17-18 31,-35 18-15,0-35-16,0-1 0,0 1 31,-17-18-31</inkml:trace>
  <inkml:trace contextRef="#ctx0" brushRef="#br0" timeOffset="11840.6772">15628 12771 0,'-18'-89'62,"36"107"-62,53 88 31,-54-71-31,19 0 16,-19-17-16,36 53 31</inkml:trace>
  <inkml:trace contextRef="#ctx0" brushRef="#br0" timeOffset="12178.6965">15804 12823 0,'0'0'47,"0"0"0,18 18-47,0 35 15,70 123 1,-53-105 0,0 0-16,36 52 31</inkml:trace>
  <inkml:trace contextRef="#ctx0" brushRef="#br0" timeOffset="12379.708">15769 12841 0,'71'0'46,"-54"0"-30,-17 71 0</inkml:trace>
  <inkml:trace contextRef="#ctx0" brushRef="#br0" timeOffset="12618.7217">15769 12841 0,'-17'-35'0,"34"35"0,18-18 16,107 1 15</inkml:trace>
  <inkml:trace contextRef="#ctx0" brushRef="#br0" timeOffset="12836.7342">15857 12735 0,'71'124'31,"-53"-89"-16,52 18 17,-52-35-32</inkml:trace>
  <inkml:trace contextRef="#ctx0" brushRef="#br0" timeOffset="12962.7414">16034 12806 0</inkml:trace>
  <inkml:trace contextRef="#ctx0" brushRef="#br0" timeOffset="13316.7616">16034 12629 0,'35'36'47,"-35"-19"-47,0-17 16,0 18-1,0-18-15,0 0 16,0 0-16,-18 18 31,18-1-15,18 19-1,70 246 1,-53-212 0,-17 1-16,70 70 46,-88-159-30,0 1 0,-70-89-16</inkml:trace>
  <inkml:trace contextRef="#ctx0" brushRef="#br0" timeOffset="13495.7719">16122 12788 0,'106'-35'62,"-89"70"-46,-17 0-16,0 1 16,-53 105 15</inkml:trace>
  <inkml:trace contextRef="#ctx0" brushRef="#br0" timeOffset="13914.7958">16210 12506 0,'88'123'47,"-70"-70"-47,53 18 31,-54-71-31,1 0 0,-1-18 16,36-70 15,-35 70-15,-18 1-16,0-1 0,-18-17 31,1 35-15,17 0-1,-18 70 1,18-17-1,0-17 1,106 87 15,-71-123-31,0-18 0,89-123 31,-89 88-15,-17 36-16</inkml:trace>
  <inkml:trace contextRef="#ctx0" brushRef="#br0" timeOffset="15489.8857">17321 12365 0,'89'106'0,"-54"-71"15,0 0 1,-17-35 0,-18 0-1,0-53 16,0 18-31,0 0 16,53-124 15,-36 141-31,-17 1 0,18-1 16,-18 18 15,0 18-31,0 17 16,-18-17-16,18 52 15,0-35 1,18 1-16,0-19 15,35 19 1,-36-36 0,1 0-16,17-53 31,-35 35-16,0 0-15,0 1 16,0-1 0,0 18-1,0 0-15,53-17 31,-53-1-15,0 0-16,0-158 47,-18 141-47,18 17 15,-17 0 1,17 36 0,17 17-16,72 89 46,-72-107-46,1 1 0,-18-18 16,35-35 0,-35 17-1,0 0-15,35 18 31,-17 0-31,-18 18 16,18-18 0,17 18-1,-35-18 1,18 0-16,17-36 31,-17 36-15,-18-17-16,17 17 0,36-35 31,-53 17-16,18 0 1,-18-52 0,17 70-16,-17-18 0,0 18 15,0 18 16,0-1-31,0-17 16,-70 53 15,52-35-31,1-18 0,17 18 16,-18-1 15,36 1-31,-1-1 0,1 1 16,88 0-1,-71-18 1,0 0-16,0-18 15,18-17 17,-53 0-32</inkml:trace>
  <inkml:trace contextRef="#ctx0" brushRef="#br0" timeOffset="37326.1349">12488 12788 0,'-17'0'47,"17"18"-32,0 158 16,0-123-31,0 18 16,17 193 15,-17-211-31,18 0 16,17 123 15,-35-140-31,18-19 16,-18 19 15,0-19-31,18-17 31,-18 0-15,0 0-1,70-70 16,-52 34-31,17 19 0,-17-18 16,52-36 15,-52 53-31,-1 1 0</inkml:trace>
  <inkml:trace contextRef="#ctx0" brushRef="#br0" timeOffset="37839.1642">12859 13458 0,'35'-17'62,"-17"-18"-46,-1 17 0,-17 0-16,0 1 0,-17-54 46,-1 53-46,0 1 0,1-1 16,-36 18 0,53 0-1,-18 18-15,18-1 16,0 72 15,18-54-31,-1 0 0,1-17 16,53 17 15,-54-35-31,1 0 15,17-18 1,-17-17-16,-18 18 0</inkml:trace>
  <inkml:trace contextRef="#ctx0" brushRef="#br0" timeOffset="38152.1821">13017 13159 0,'-35'105'46,"35"-52"-14,18-53-17,-1 18-15,54-18 31,-71 0-15,18 0-16,-18 0 0,17 53 31,-17-35-15,0 17-1,-53 0 1,36-35 0,-1 0-16</inkml:trace>
  <inkml:trace contextRef="#ctx0" brushRef="#br0" timeOffset="38546.2046">13247 13123 0,'-71'106'47,"71"-88"-47,0-1 15,71 1 16,-54-18-15,1 0-16,35 53 31,-53-35-15,0-1-16,0 1 15,-35 17 17,17-35-32,0 0 0</inkml:trace>
  <inkml:trace contextRef="#ctx0" brushRef="#br0" timeOffset="39787.2753">13547 13141 0,'88'-18'31,"-71"1"-15,19-1-16,-19 18 15,1-18-15,0-17 32,-18 17-32</inkml:trace>
  <inkml:trace contextRef="#ctx0" brushRef="#br0" timeOffset="39970.2861">13617 12947 0,'0'123'46,"0"-87"-46,18 17 16,-1-18-16,36 124 31,-35-124-31,0 0 0</inkml:trace>
  <inkml:trace contextRef="#ctx0" brushRef="#br0" timeOffset="40384.3098">13776 13194 0,'106'-88'47,"-89"70"-32,1-35 17,-36 53-17,1-18-15,-71 18 31,70 18-31,18 17 16,-18 1-16,18 70 31,0-89-31,0 18 16,18-17-16,70 17 31,-70-35-15,17-17-16,-17-19 15,-1 19 1,-17-54-16</inkml:trace>
  <inkml:trace contextRef="#ctx0" brushRef="#br0" timeOffset="40640.3245">13935 12965 0,'-18'105'62,"36"-69"-46,-1-19-1,-17-17-15,71 0 31,-53 0-15,-1 0-16,-17 0 0,18 53 31,-18-35-15,0 17-16,-53 53 31</inkml:trace>
  <inkml:trace contextRef="#ctx0" brushRef="#br0" timeOffset="40779.3324">14041 13123 0,'105'-123'46,"-87"105"-46</inkml:trace>
  <inkml:trace contextRef="#ctx0" brushRef="#br0" timeOffset="40987.3443">14041 12876 0,'17'106'47,"1"-71"-47,52 89 31,-34-71-31,-19-18 16,19 0-16,34 1 31</inkml:trace>
  <inkml:trace contextRef="#ctx0" brushRef="#br0" timeOffset="41288.3615">14376 12771 0,'-36'123'15,"36"-35"1,0-53-1,18-17 1,88 0 0</inkml:trace>
  <inkml:trace contextRef="#ctx0" brushRef="#br0" timeOffset="41652.3823">14499 12788 0,'-17'106'0,"17"-53"0,17 35 31,1-88-15,-1 18-1,36-54 1,-35 19 0,-18-18-16,18-1 15,-18-52 1,0 70-1,0 1-15,0 17 16,0 35 15,0-17-31,0 17 16,88 0 15</inkml:trace>
  <inkml:trace contextRef="#ctx0" brushRef="#br0" timeOffset="41923.3978">14693 12700 0,'-35'106'31,"35"-71"-31,0-17 15,70-18 17,-52 0-32,0 0 15,-1 0 16,-17 17-15,0 19-16,-35-1 31,35-35-31,-18 0 16</inkml:trace>
  <inkml:trace contextRef="#ctx0" brushRef="#br0" timeOffset="42289.4188">14852 12718 0,'70'-53'62,"-70"0"-46,-17 53-1,-18-18-15,-54 18 32,72 18-17,-1-1-15,18 19 16,0 70-1,0-54 1,0-16-16,18-1 0,35 36 31,-36-71-15,19 0-16,-19 0 0,1-36 31,-18-52-15,0 70-16</inkml:trace>
  <inkml:trace contextRef="#ctx0" brushRef="#br0" timeOffset="43132.4669">11659 12559 0,'-35'141'46,"53"-70"-46,-18 193 32,0-158-32,0-35 0,0-1 15,0 89 16,0-142-31,0 19 0,17-19 16,-17 72 15,0-89-31,0 17 16,0-17 15,-53 0-31</inkml:trace>
  <inkml:trace contextRef="#ctx0" brushRef="#br0" timeOffset="43388.4816">11412 13476 0,'106'124'47,"-71"-89"-32,71 35 17,-88-52-32,-18-18 15,35-35 16,0-1-31,-17-52 16,35-53 15,-35 35-31</inkml:trace>
</inkml:ink>
</file>

<file path=ppt/ink/ink9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28.36041" units="1/cm"/>
          <inkml:channelProperty channel="Y" name="resolution" value="28.34646" units="1/cm"/>
          <inkml:channelProperty channel="T" name="resolution" value="1" units="1/dev"/>
        </inkml:channelProperties>
      </inkml:inkSource>
      <inkml:timestamp xml:id="ts0" timeString="2022-12-05T07:48:25.875"/>
    </inkml:context>
    <inkml:brush xml:id="br0">
      <inkml:brushProperty name="width" value="0.05292" units="cm"/>
      <inkml:brushProperty name="height" value="0.05292" units="cm"/>
      <inkml:brushProperty name="color" value="#FF0000"/>
    </inkml:brush>
  </inkml:definitions>
  <inkml:trace contextRef="#ctx0" brushRef="#br0">5203 4904 0,'0'0'47,"0"0"-16,0 0 0,18 0-15,0 0-16,-18 0 0,35 0 15,71 0 17,-53 0-32,53 0 0,17 0 15,336 0 16,-336 0-31,1 0 0,-19 0 16,142 0 15,-176 0-31,-18-18 16,0 18-16,70 0 31,-105 0-31,0 0 16,-18 0 15,-36 18-31,19-18 0</inkml:trace>
  <inkml:trace contextRef="#ctx0" brushRef="#br0" timeOffset="948.0543">3669 7355 0,'123'36'31,"-52"-19"-31,17-17 16,0 18-16,300 17 31,-299-35-15,-19 0-16,1 0 15,87 0 17,-140 0-32,0 0 15,17 0-15,0 18 31,-35 17-31</inkml:trace>
  <inkml:trace contextRef="#ctx0" brushRef="#br0" timeOffset="1448.0827">4075 8996 0,'141'-53'31,"-35"35"-16,-18 1 1,18 17-16,299-36 31,-352 36-15,-18 0-16,-17 0 0,70 53 47</inkml:trace>
  <inkml:trace contextRef="#ctx0" brushRef="#br0" timeOffset="6768.3872">15681 6068 0,'0'0'63,"-18"17"-48,18-17-15,-17 0 16,17 0-16,-36 18 31,19-18-31,-1 18 16,0-18-16,-17 0 31,18 0-31,-1 0 16,0 0-16,-70 0 31,70 0-31,-17 0 15,-35-18 17,52 18-32,0 0 15,-35-18 16,18 1-15,18 17-16,-1 0 0,-70-18 31,70 18-31,0-18 16,1 18-16,-19-17 31,36 17-31,-17-18 16,-1 18-16,-17-70 31,17 52-31,18 0 16,-35-70 15,35 71-31,0-19 0,0 1 15,0 0-15,35-89 32,-17 89-32,0-18 15,52-70 16,-35 105-31,-17 18 0,17-18 16,124 1 15,-106 17-31,0 0 16,-18 0-16,89 53 31,-71-36-31,-18 18 16,0-17-16,36 35 15,-36-18 1,-17-17-16,17 17 15,-17-17-15,52 88 32,-52-71-17,-18 0-15,17 106 31,-17-105-15,0-1-16,0-17 0,-88 70 47,71-71-47,-1-17 15,0 18-15,-17-18 32,35 0-32,-35-18 15,-1 1 16,1-19-31</inkml:trace>
  <inkml:trace contextRef="#ctx0" brushRef="#br0" timeOffset="22638.2949">5503 6985 0,'0'-35'31,"-17"35"-15,-1-18 0,18 0-16,-18 1 15,-34-18 1,16 17-16,1 0 15,-89-17 1,89 17 0,0 1-16,0-1 0,-54-17 31,54 17-16,18 0-15,-1 18 16,-70-35 0,52 18-1,1 17-15,-18-18 16,-123 0-1,123 1-15,0 17 16,0 0-16,-70-18 31,105 18-31,-17 0 16,17 0-16,-70 0 31,53 0-31,-1 0 0,1 18 16,-71-1 15,89-17-31,-19 0 0,19 18 15,-54 0 17,53-18-32,1 17 0,-18-17 15,-18 35 1,35-17-1,0-18-15,1 18 16,-36 17 15,35-17-31,0-1 0,1 19 16,-18 17-1,17-36 1,18 1-16,-18-18 16,1 17-1,17 1-15,0-18 16,0 18-16,0 35 31,0-36-15,0-17-16,0 53 31,0-35-31,17-1 15,-17 1-15,36 35 32,-19-35-17,-17-1-15,53 1 31,-53 0-31,18-1 16,-1-17-16,72 35 31,-72-17-15,19-18-16,-19 0 0,18 18 31,-17-1-31,0-17 0,-18 0 16,88 0 15,-35 0-16,-18 0 17,0-17-32</inkml:trace>
  <inkml:trace contextRef="#ctx0" brushRef="#br0" timeOffset="24344.3924">4939 7549 0,'0'0'32,"0"0"30,18 0-31,-1-17-31,1 17 0,-1 0 16,36-35 15,-53 35-31,18-18 16,35 0 15,-53 18-31,18-17 15,-18 17-15,35-18 32,-35 18-32,17-18 15,-17 18-15,36-17 31,-36 17-31,0-18 0,17 18 16,1-18 15,-18 18-31,0 0 0,0-17 16,18-1-1,-18 18 1,17-18-16,-17 18 16,18-35-1,-18 35 1,0-17-16,0 17 15,18-18 1,-18 18 0,0 0-16,0-53 31,0 53-16,0-18-15,0 18 0,17-35 32,-17 35-17,0-18 1,0 1-1,0 17 1,0-18-16,0 1 31,0 17-31,0 0 16,0-18-1,0 0 1,0 1 0,0-1-16,0 18 15,0-18 1,0 18 31,0 0-16,0 0-16,0 0-15,0-17 16,-17 17-16,17-36 31,0 36-31,0-17 16,0 17-16,-18-18 31,18 1-31,0 17 16,0 0-16,0 0 31,0 0-16,-35 0 1</inkml:trace>
  <inkml:trace contextRef="#ctx0" brushRef="#br0" timeOffset="30989.7725">14499 5803 0,'0'0'62,"0"53"-31</inkml:trace>
  <inkml:trace contextRef="#ctx0" brushRef="#br0" timeOffset="31583.8065">14570 7743 0,'17'0'63,"-17"18"-48</inkml:trace>
  <inkml:trace contextRef="#ctx0" brushRef="#br0" timeOffset="32879.8806">7849 8872 0,'53'18'47</inkml:trace>
  <inkml:trace contextRef="#ctx0" brushRef="#br0" timeOffset="33419.9115">7743 7250 0,'18'0'78,"0"0"-63,-1 17-15,1 1 0</inkml:trace>
  <inkml:trace contextRef="#ctx0" brushRef="#br0" timeOffset="35765.0456">9966 7937 0,'-88'18'31,"105"-18"32,72 0-48</inkml:trace>
  <inkml:trace contextRef="#ctx0" brushRef="#br0" timeOffset="41543.3762">7814 3969 0,'-18'70'47,"18"18"-16,18-35-31,0 0 16,-1 18-16,19 141 31,-19-124-31,-17-18 0</inkml:trace>
  <inkml:trace contextRef="#ctx0" brushRef="#br0" timeOffset="42180.4126">7973 5397 0,'-18'-70'31,"18"70"1,0 123-1,0-34-31,0 16 0,0-16 15,0-1 17,-18-18-32,18-70 0</inkml:trace>
  <inkml:trace contextRef="#ctx0" brushRef="#br0" timeOffset="48049.7483">3634 7885 0,'-106'17'47,"123"177"-16,1-53-31,17 36 0,-17-36 16,17 53 15,-17-141-31,-18-18 0,18 18 16,-1 53-1,-17-89 1,0 1-16,0-18 31,-53-18-31</inkml:trace>
  <inkml:trace contextRef="#ctx0" brushRef="#br0" timeOffset="48659.7832">3563 8079 0,'0'-18'62,"18"18"-30,70-18-1,-35 1-31,0-1 15,17 0-15,301-35 32,-265 53-17,-18-17-15,18-1 0,176-17 31,-176 17-31,-36 1 16,1-1 0,105-17-1,-123 35-15,-18-18 16,1 0-16,17 1 31,-53 17-31,0 0 16,0 17-1,0 1 1,0 17-16,0 18 0,0-17 15,-18 175 1,0-140 0,18-1-16,0 142 31,0-177-16,0 1-15,0-19 16,0 54 0</inkml:trace>
  <inkml:trace contextRef="#ctx0" brushRef="#br0" timeOffset="49346.8225">3951 9102 0,'-35'0'31,"35"0"0,17-18-15,19 18-16,-1-18 15,18 18-15,0-17 16,123-19 0,-105 36-1,17-17-15,159-1 31,-159 1-15,-17 17-16,-1 0 0,89-18 31,-124 18-31,18 0 16,-18 0-16,-17-18 31,0 18-31</inkml:trace>
  <inkml:trace contextRef="#ctx0" brushRef="#br0" timeOffset="57777.3047">5398 5962 0,'-53'0'31,"53"0"1,17 18-1,1-18-31,17 17 15,18-17-15,159 18 32,-124-18-32,0 0 15,0 0-15,300 17 31,-317-17-15,17 0-16,106 18 31,-176-18-31,-1 0 16,1 0-1,-18 18 1,0-1-16,0 1 0</inkml:trace>
</inkml:ink>
</file>

<file path=ppt/ink/ink9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28.36041" units="1/cm"/>
          <inkml:channelProperty channel="Y" name="resolution" value="28.34646" units="1/cm"/>
          <inkml:channelProperty channel="T" name="resolution" value="1" units="1/dev"/>
        </inkml:channelProperties>
      </inkml:inkSource>
      <inkml:timestamp xml:id="ts0" timeString="2022-12-05T07:50:04.608"/>
    </inkml:context>
    <inkml:brush xml:id="br0">
      <inkml:brushProperty name="width" value="0.05292" units="cm"/>
      <inkml:brushProperty name="height" value="0.05292" units="cm"/>
      <inkml:brushProperty name="color" value="#FF0000"/>
    </inkml:brush>
  </inkml:definitions>
  <inkml:trace contextRef="#ctx0" brushRef="#br0">9737 13159 0,'0'35'63,"0"-17"-63,0-18 31,0 0-31,0 0 0,-18 17 16,0-17 15,-17 0-31</inkml:trace>
  <inkml:trace contextRef="#ctx0" brushRef="#br0" timeOffset="6869.3929">9613 13247 0,'-53'53'31,"53"-53"-15,-17 17-16,-19 54 31,19-53-31,-1 17 0,0-18 16,-34 72 15,16-54-31,1-17 0,0 17 15,-159 71 17,123-71-32,1 0 15,-19-17-15,-158 52 31,159-52-31,-35 0 16,-18-1 0,-441 36-1,388-35-15,17 0 16,-17 17-16,-653 88 31,636-105-15,17-18-16,17 0 15,-211-88 1,300 52-1,35 1-15,0 0 0,-176-283 32,194 230-17,-1 18 1,19-213-1,52 213 1,18 17-16,176-106 31,-88 89-31,53 17 16,0 0-16,406-18 31,-406 71-31,0 0 0,-17-17 16,493 17 15,-529 0-31,-18 17 15,442 1 17,-495-18-17,-17 0-15,283 0 31,-266 0-15,1 0-16,-18 0 16,88 18-1,-106-1-15,0 1 16,0-18-1,71 70 1,-88-52 0,0 0-1,35 70 16,-36-53-31,1 0 0,-1 18 16,36 71 0,-35-89-1,-18-17-15,18-18 16,-18 17-1,0-34 79,-18-1-94</inkml:trace>
  <inkml:trace contextRef="#ctx0" brushRef="#br0" timeOffset="12037.6885">18609 10231 0,'0'17'31,"0"1"-15,-18-1-16,18 36 15,0 124 1,0-107 0,0 1-1,0 105 1,0-123-1,0-18-15,0 71 32,0-106-32,0 18 15,0-18-15,0 0 31,0 0-15,0 0 15,-53-35-31</inkml:trace>
  <inkml:trace contextRef="#ctx0" brushRef="#br0" timeOffset="12389.7087">18397 10883 0,'71'106'62,"-18"-18"-46,-36-70 0,1-1-16,0 1 15,17-18 1,-35 0-1,18-18-15,-1 1 16,54-89 0,-54 53-16,19 18 15,-36 0-15,35 35 31</inkml:trace>
  <inkml:trace contextRef="#ctx0" brushRef="#br0" timeOffset="13425.7679">18680 12559 0,'-53'123'47,"53"-52"-32,-18 52 1,0 36-16,1 18 0,-19 211 31,19-336-31,17 1 16,0 0-16,0 71 15,0-89 1,0-17-16,0-1 16,0-17-1,0-17 1,0-1-1,-18 0 1,-35-34-16</inkml:trace>
  <inkml:trace contextRef="#ctx0" brushRef="#br0" timeOffset="13840.7917">18256 13811 0,'106'88'47,"-53"-17"-16,-35-53-31,17-1 0,-35-17 16,35 18 0,-35-18-1,0 0-15,35-71 31,-17 18-15,17-17-16,18-1 31,-17 54-31</inkml:trace>
  <inkml:trace contextRef="#ctx0" brushRef="#br0" timeOffset="14607.8355">18503 14781 0,'-35'36'62,"35"52"-46,0-18-16,0 1 15,0 299 16,18-317-15,-18 0-16,0-18 16,17 54 15,-17-89-31,0 0 15,0 0-15,18 35 32,-18-17-32</inkml:trace>
  <inkml:trace contextRef="#ctx0" brushRef="#br0" timeOffset="14947.8548">18256 15575 0,'-17'106'31,"34"-35"-16,1-19 1,35 178 15,-36-195-31,-17-17 0,0-1 16,18 1 15,-18-18-31,0-35 16,88-177 15,-52 141-31,-19 19 0</inkml:trace>
</inkml:ink>
</file>

<file path=ppt/ink/ink93.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28.36041" units="1/cm"/>
          <inkml:channelProperty channel="Y" name="resolution" value="28.34646" units="1/cm"/>
          <inkml:channelProperty channel="T" name="resolution" value="1" units="1/dev"/>
        </inkml:channelProperties>
      </inkml:inkSource>
      <inkml:timestamp xml:id="ts0" timeString="2022-12-05T07:50:36.843"/>
    </inkml:context>
    <inkml:brush xml:id="br0">
      <inkml:brushProperty name="width" value="0.05292" units="cm"/>
      <inkml:brushProperty name="height" value="0.05292" units="cm"/>
      <inkml:brushProperty name="color" value="#FF0000"/>
    </inkml:brush>
  </inkml:definitions>
  <inkml:trace contextRef="#ctx0" brushRef="#br0">10213 2187 0,'123'0'46,"-17"0"-46,723 35 47,-599-17-47,16 0 0,1-18 16,988 0 15,-1006 0-15,-35 0-1,336 0 1,-477 0-1,-1 0-15,-34 17 0,0 1 32,-71 0-32</inkml:trace>
</inkml:ink>
</file>

<file path=ppt/ink/ink94.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28.36041" units="1/cm"/>
          <inkml:channelProperty channel="Y" name="resolution" value="28.34646" units="1/cm"/>
          <inkml:channelProperty channel="T" name="resolution" value="1" units="1/dev"/>
        </inkml:channelProperties>
      </inkml:inkSource>
      <inkml:timestamp xml:id="ts0" timeString="2022-12-05T07:50:42.408"/>
    </inkml:context>
    <inkml:brush xml:id="br0">
      <inkml:brushProperty name="width" value="0.05292" units="cm"/>
      <inkml:brushProperty name="height" value="0.05292" units="cm"/>
      <inkml:brushProperty name="color" value="#FF0000"/>
    </inkml:brush>
  </inkml:definitions>
  <inkml:trace contextRef="#ctx0" brushRef="#br0">10266 2222 0,'0'-17'31,"0"17"-15,0 0-1,282 0 32,-176 0-31,17 0-16,54 0 15,370 17 1,-371 1 0,0 0-16,1-1 15,493 36 16,-529-35-31,-17-18 0,17 18 16,53-18 0,-141 17-16,17-17 15,-17 0 1,141 18-1,-159-18-15,1 0 16,-1 0-16,53 0 31,-53 0-31,-17 0 16,17 0-1,-35 0-15,0 18 0</inkml:trace>
</inkml:ink>
</file>

<file path=ppt/ink/ink95.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28.36041" units="1/cm"/>
          <inkml:channelProperty channel="Y" name="resolution" value="28.34646" units="1/cm"/>
          <inkml:channelProperty channel="T" name="resolution" value="1" units="1/dev"/>
        </inkml:channelProperties>
      </inkml:inkSource>
      <inkml:timestamp xml:id="ts0" timeString="2022-12-05T07:50:49.672"/>
    </inkml:context>
    <inkml:brush xml:id="br0">
      <inkml:brushProperty name="width" value="0.05292" units="cm"/>
      <inkml:brushProperty name="height" value="0.05292" units="cm"/>
      <inkml:brushProperty name="color" value="#FF0000"/>
    </inkml:brush>
  </inkml:definitions>
  <inkml:trace contextRef="#ctx0" brushRef="#br0">13000 2011 0,'-35'0'47,"52"0"15,177 0-46,-53 17-1,53-17-15,36 18 16,352 0-1,-423-1 1,-18 1-16,-18 0 16,248 70-1,-319-71 1,1 1-16,88 0 31</inkml:trace>
  <inkml:trace contextRef="#ctx0" brushRef="#br0" timeOffset="5923.3386">9402 2240 0,'0'-18'31,"0"18"0,0 0 0,0 0 47,17 0-78,1 0 16,-1 18-1,72 0 1,-54-18 0,0 17-16,0-17 15,124 0 1,-106 0-16,18 0 15,140 18 17,-158-18-32,18 0 0,-18 18 15,176-1 16,-176-17-31,18 0 0,158 18 32,-159-18-17,-34 0-15,17 0 16,70 0 15,-88 0-31,-17 0 0,17 0 16,1 0-1,-19 0 1,-17 0-16,0 0 15,0 0 1,-17 18-16</inkml:trace>
  <inkml:trace contextRef="#ctx0" brushRef="#br0" timeOffset="13055.7467">1517 13229 0,'-141'53'16,"70"-35"-16,-264-1 31,265-34-15,-19-1-16,-210-194 31,228 124-31,0-53 16,19-18-1,-1-317 1,70 335-1,36 18-15,35-1 0,512-264 32,-406 335-17,0 53-15,0 0 16,194 212-1,-300-106 1,-17 17-16,17 283 31,-88-265-31,-35 35 0,-18 1 16,-212 317-1,160-353 1,-19-18-16,36-35 16,17-35-1,-299-159-15</inkml:trace>
  <inkml:trace contextRef="#ctx0" brushRef="#br0" timeOffset="16542.9462">5697 8678 0,'-123'0'15,"52"0"-15,-158-106 32,141 18-32,-18-35 15,35-71-15,107-424 31,87 495-31,1 17 0,34 36 16,372 52 0,-354 71-1,-17 35-15,-18 0 16,35 159 15,-176-141-31,-35 17 0,-18 19 16,-370 281 15,317-353-31,18-17 15,-1-17 17,-175-36-32,264 0 0</inkml:trace>
  <inkml:trace contextRef="#ctx0" brushRef="#br0" timeOffset="17213.9846">4463 12647 0,'-71'-141'15,"71"70"1,53-176-1,0 177 1,35 17-16,53 18 16,265 105-1,-300 18-15,-53 18 16,17 18-1,18 140 1,-88-228 0,0-1-16,-17 18 0,-107 0 31,54-53-31,-18-53 15,-1-18-15,-69-193 32,158 211-32,35 0 15,53 18-15,88 35 31,-70 35-31</inkml:trace>
  <inkml:trace contextRef="#ctx0" brushRef="#br0" timeOffset="17910.0244">5450 17286 0,'-123'0'16,"70"-35"-16,-141-142 31,141 54-31,35-36 16,177-264-1,-35 352 1,17 1-16,0 34 16,300 125-1,-335-1 1,17 18-16,-52 17 15,70 265 1,-124-300 0,-17-17-16,-17 0 0,-512 158 31</inkml:trace>
  <inkml:trace contextRef="#ctx0" brushRef="#br0" timeOffset="18975.0853">9137 13017 0,'-388'-352'0,"300"211"15,52-18 1,107-282 0,0 300-16,34 0 15,36 0-15,671-424 31,-583 459-15,0 36-16,318 52 31,-423 71-31,-36 0 0,0 35 16,159 318 15,-194-230-31,-18-17 0,-35 17 16,-141 565 15,35-564-16,0-19-15,-17-34 0,-512 123 32,423-230-17,54-17-15,-1 0 31,-582-70-31</inkml:trace>
</inkml:ink>
</file>

<file path=ppt/ink/ink96.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28.36041" units="1/cm"/>
          <inkml:channelProperty channel="Y" name="resolution" value="28.34646" units="1/cm"/>
          <inkml:channelProperty channel="T" name="resolution" value="1" units="1/dev"/>
        </inkml:channelProperties>
      </inkml:inkSource>
      <inkml:timestamp xml:id="ts0" timeString="2022-12-05T07:51:35.452"/>
    </inkml:context>
    <inkml:brush xml:id="br0">
      <inkml:brushProperty name="width" value="0.05292" units="cm"/>
      <inkml:brushProperty name="height" value="0.05292" units="cm"/>
      <inkml:brushProperty name="color" value="#FF0000"/>
    </inkml:brush>
  </inkml:definitions>
  <inkml:trace contextRef="#ctx0" brushRef="#br0">2417 9296 0,'-124'17'16,"-387"-70"31,422 36-47,19-1 15,-1-17-15,-123-71 31,141 71-31,-17-1 16,17 1-16,-124-141 31,142 141-31,0-1 16,17 1-1,-17-53 1,35 52 0,0 19-16,-18-1 0,18-70 31,0 53-31,18-1 15,0 1-15,158-88 32,-105 105-17,17-17-15,265-53 31,-248 70-15,-16-17-16,16 17 0,160 0 31,-177 18-15,0 0-16,1 0 0,140 36 31,-141-1-15,-17-17-16,17-1 0,123 36 31,-140-35-31,-18-1 15,106 54 17,-106-36-32,-18-17 0,0 17 15,106 53 16,-105-52-31,-1-19 0,0 1 16,53 88 15,-88-89-31,18 19 16,-18 140 15,0-123-31,-18-18 16,-88 159 15,54-141-31,-1-18 15,0 18-15,-212 71 32,177-89-17,-18-17-15,-35-18 0,-335-18 31,388 1-15,17-1-16,18 0 0,-141-123 31</inkml:trace>
  <inkml:trace contextRef="#ctx0" brushRef="#br0" timeOffset="16427.9394">16422 11024 0,'-106'106'31,"53"-71"-15,0 18-1,0-17-15,0-1 0,-158 71 31,140-71-31,-17 0 16,0-17-16,-565 176 31,459-159-15,18 0-16,17-17 15,-476 0 17,441-36-32,0 0 15,-653-264 16,706 194-15,18-18-16,-1-17 0,-88-336 31,177 300-15,18-17-16,17 0 0,123-512 31,-52 511-15,17 19-16,494-460 31,-406 477-16,1 18-15,17 17 0,352-141 32,-352 176-32,18 18 15,0 0 1,458-17-1,-458 52 1,17 18-16,-17 0 0,599 177 31,-652-107-15,0 1-16,229 264 31,-300-212-31,-18 36 16,19 229 15,-89-247-31,-18 0 0,-17 18 15,-371 582 17,265-529-32,-35-18 15,-1 0-15,-317 264 31,353-352-31,18-35 16,-318-177 15</inkml:trace>
  <inkml:trace contextRef="#ctx0" brushRef="#br0" timeOffset="17343.992">20355 11659 0,'-335'-141'0,"159"35"16,17-35-16,18-18 15,-212-493 1,283 387 0,17-17-16,53 0 15,176-441 1,-17 529-16,35 35 15,35 35 1,583-87 0,-530 193-1,18 18-15,-1 53 16,530 159-1,-582-124 1,-17 35-16,-19 1 0,424 352 31,-529-352-15,-35-1-16,-71 459 31,-124-423-15,-52 17-16,-900 512 31,741-529-31,0-36 15,-777 107 17</inkml:trace>
  <inkml:trace contextRef="#ctx0" brushRef="#br0" timeOffset="18319.0478">15064 16104 0,'-812'53'0,"530"-53"0,-18-17 16,-547-266-1,618 125 1,35-36-16,18-18 15,-18-617 1,229 511 0,53-17-16,812-794 31,-583 918-31,36 34 15,0 54-15,1005 123 32,-1058 123-17,-36 36-15,-17 17 16,159 195-1,-247-159-15,-53-1 16,-36 18-16,-176 795 31,-17-742-15,-18-18-16,-18-17 15,-546 565 1,528-689 0,-17-17-16,-70-18 31,-319-194-31,354-17 15</inkml:trace>
  <inkml:trace contextRef="#ctx0" brushRef="#br0" timeOffset="37139.1242">13688 2381 0,'-18'0'31,"18"0"16,35 0-47,1 0 16,352 18 15,-177-18-31,19 0 15,669 53 17,-722-36-32,-19 1 15,1-18-15,123 35 31,-229-35-31,0 0 16,18 18-16,70-53 31,-123-1-31,-1 1 0</inkml:trace>
</inkml:ink>
</file>

<file path=ppt/ink/ink97.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28.36041" units="1/cm"/>
          <inkml:channelProperty channel="Y" name="resolution" value="28.34646" units="1/cm"/>
          <inkml:channelProperty channel="T" name="resolution" value="1" units="1/dev"/>
        </inkml:channelProperties>
      </inkml:inkSource>
      <inkml:timestamp xml:id="ts0" timeString="2022-12-05T07:52:41.091"/>
    </inkml:context>
    <inkml:brush xml:id="br0">
      <inkml:brushProperty name="width" value="0.05292" units="cm"/>
      <inkml:brushProperty name="height" value="0.05292" units="cm"/>
      <inkml:brushProperty name="color" value="#FF0000"/>
    </inkml:brush>
  </inkml:definitions>
  <inkml:trace contextRef="#ctx0" brushRef="#br0">4022 9754 0,'0'0'32,"17"0"-17,-17 0-15,18 0 16,-18 0-1,106 18 17,-89-18-32,19 0 0,-1 0 15,71 0 16,-53 18-31,-18-18 0,18 0 16,141 0 15,-124 0-31,-17 0 16,159 0 15,-159 0-31,0 0 0,0 0 16,159 0 15,-160 0-31,19 0 15,141 0 17,-159 0-32,-1 0 15,231 0 16,-213-18-31,18 18 16,318-18 15,-353 1-31,18 17 16,193-36 15,-193 19-15,-36 17-16,0 0 0,1-18 31,-54 36-31,-17-18 0</inkml:trace>
  <inkml:trace contextRef="#ctx0" brushRef="#br0" timeOffset="1366.0782">4039 11042 0,'53'-18'47,"0"1"-16,-18-1-31,1 18 16,211-18 15,-142 1-31,1 17 0,18-18 16,299 18 15,-317 0-31,-18 0 16,159 0 15,-176 0-31,-1 0 0,-35 0 15,71 0 1,-70 0 0,-19 0-16,1 0 0,-18 0 31,-18 0-31</inkml:trace>
  <inkml:trace contextRef="#ctx0" brushRef="#br0" timeOffset="2472.1414">4075 11942 0,'-18'0'62,"53"0"-31,1 0-31,-1 0 16,247-18 15,-141 18-31,-17 0 0,-1 0 16,300 0 15,-352 0-15,0 0-16,-1 0 15,89 0 16,-124-18-31</inkml:trace>
  <inkml:trace contextRef="#ctx0" brushRef="#br0" timeOffset="8623.4933">8678 9013 0,'36'36'63,"-19"-36"-48,1 17-15,0 1 16,-1 0-16,54 52 31,-36-35-31,-17 1 16,70 87-1,-71-70 1,19 0-16,-1 0 16,36 88-1,-54-88-15,1-18 16,-1 18-16,1 106 31,0-106-31,-18 0 16,0 0-16,0 88 31,0-88-31,0 0 0,0 0 15,-71 141 17,54-159-32,-1 18 15,-53 106 16,54-107-31,-1-16 16,-70 105 15,70-106-31,-17-17 16,-71 105 15,89-105-15,-19 0-16,-34 34 31,52-34-31,0-18 15,-70 35 17,71-17-32,-1-18 15,0 18-15,-35-1 31,36-17-31,-1 0 16,18 18-16,-35-18 31,35 0-15,0 0-16,-18 0 31,1 0-31,17 18 0,-18-18 16,-17 0 15,35 17-31,-18-17 15,0 0 17,18 0-17,0 0 32,0 0-31,-17 0-1,17 0 1,0 0-16,-18 0 15,0 0 17,18 0-32,0 0 15,-17-17 1,-1-1-1</inkml:trace>
  <inkml:trace contextRef="#ctx0" brushRef="#br0" timeOffset="13601.778">2663 13917 0,'0'0'78,"0"0"-47,0 0-15,18-18-1,-18 18-15,53 0 32,-35 0-17,-1-17-15,1 17 16,52-18-1,-34 18 1,-1 0-16,0-17 16,36 17-1,-53-18-15,17 18 0,0 0 16,36-18 15,-54 18-31,19 0 0,-19 0 16,18-17-16,36 17 31,-53 0-31,-1 0 15,36 0 1,-35 0 0,-1-18-16,1 18 15,35 0 1,-35 0-1,-1 0-15,1 0 16,53 0 15,-36 0-31,-18 0 0,1 0 16,35 0-1,-35 0 1,-1 0-16,36 0 31,-35 0-15,-1 0-16,54 0 31,-53 0-15,-1 0-16,1 0 15,35 0 1,-35 0-1,-1 0-15,1 0 0,35 0 32,-36 0-17,1 0-15,35 18 31,-35-18-31,-1 0 16,18 0-16,54 0 31,-54 0-15,-17 0-16,52 0 31,-35 0-31,-17 0 0,0 0 16,52 0-1,-52 0 1,-1 0-1,54 0 1,-53 0 0,-1 0-16,1 0 15,17 0 16,-17 0-31,0 0 0,-1 0 16,36 0 0,-35 0-1,-1 0-15,1 0 0,17 0 31,-17 0-31,0 0 16,-1 0 0,18 0-1,-17 0 1,0 0-16,-1 0 15,54 0 17,-53-18-32,-1 18 0,1 0 15,70 0 16,-70 0-31,-1 0 16,72-18 15,-72 1-31,18 17 0,-17 0 16,53 0 15,-54-18-31,1 18 0,0 0 16,34 0 15,-34 0-16,-18 0-15,35 0 32,-35 0-17,18 0-15,17 0 31,-35 0-15,18 0-16,-18 0 0,35 0 31,-35 0-15,18 0-16,-18 0 0,53 18 31,-53-18-15,0 0-16,17 0 31,1 0-16,-18 0-15,0 0 16,18 17 0,-1-17-1,-17 0-15,53 18 31,-53 0-15,18-18-16,35 35 31,-53-35-15,17 18-16,-17-18 0,36 17 31,-36-17-15,0 0-1,0 0 1,17 18-1,-17-18-15,18 0 32,-18 0-17,18 17-15,-18-17 16,17 0-1,-17 0-15,0 0 16,18 0 15,-18 0-31,0 0 16,0 0 15,18 0-31,-36 0 234,0 0-234,-52-70 47</inkml:trace>
</inkml:ink>
</file>

<file path=ppt/ink/ink98.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28.36041" units="1/cm"/>
          <inkml:channelProperty channel="Y" name="resolution" value="28.34646" units="1/cm"/>
          <inkml:channelProperty channel="T" name="resolution" value="1" units="1/dev"/>
        </inkml:channelProperties>
      </inkml:inkSource>
      <inkml:timestamp xml:id="ts0" timeString="2022-12-05T07:53:15.282"/>
    </inkml:context>
    <inkml:brush xml:id="br0">
      <inkml:brushProperty name="width" value="0.05292" units="cm"/>
      <inkml:brushProperty name="height" value="0.05292" units="cm"/>
      <inkml:brushProperty name="color" value="#FF0000"/>
    </inkml:brush>
  </inkml:definitions>
  <inkml:trace contextRef="#ctx0" brushRef="#br0">3739 8590 0,'-17'0'16,"17"0"15,17 0 62,1 0-93,70 0 32,-70 0-32,35 0 15,-18 0-15,106 18 31,-88-18-31,18 0 0,-18 0 16,211 0 15,-211 0-31,18 0 16,87 0 15,-105 0-31,0 0 0,0 0 16,106 0 15,-124 0-31,0 0 15,36 0 17,-53 0-32,-18 0 15,35 0 16,-35 0-31,0 0 16,18 0 15,-18 0-31,-18 0 78,0 0-62,1 0 15,-36-18-31</inkml:trace>
  <inkml:trace contextRef="#ctx0" brushRef="#br0" timeOffset="3801.2175">3775 10037 0,'0'0'47,"0"0"-32,17 0 1,1 0-1,0 0-15,140 0 32,-87 0-17,0 0-15,-1 0 16,195 0-1,-177 0 1,0 0-16,265 17 31,-283-17-31,19 0 16,175 0 15,-229 0-31,1 0 16,-19 0-16,1 18 31,-18-18-31,-18 0 0</inkml:trace>
  <inkml:trace contextRef="#ctx0" brushRef="#br0" timeOffset="7473.4275">3634 11324 0,'17'0'47,"-17"0"-32,18 0 1,0 0-16,17 0 16,124 0-1,-71 0-15,18 0 16,193 0 15,-193-17-31,0 17 0,-18 0 16,159 0 15,-194 0-31,0 17 0,0-17 15,88 18 17,-141-18-32,0 17 15,-18-17 1,-34 0-1</inkml:trace>
  <inkml:trace contextRef="#ctx0" brushRef="#br0" timeOffset="9801.5607">3881 12541 0,'0'18'47,"0"-18"-31,0 0-1,0 0-15,52 18 31,-34-18-15,0 0 0,176 17-1,-124-17 1,1 0-16,17-17 0,247-19 31,-229 19-15,-18 17-16,0-18 15,159 18 1,-176 0-1,0 0-15,87 0 32,-140 0-17,-18 0-15,0 18 16,-18-18 15,-17 0-15,-71 0 15,-17-36-31</inkml:trace>
  <inkml:trace contextRef="#ctx0" brushRef="#br0" timeOffset="12200.6978">3563 13952 0,'-53'0'46,"53"0"-14,0 0-1,18 0-16,17 0-15,-17 0 16,211 0 15,-141 0-31,18 0 16,0-17-16,317 17 31,-335 0-15,1 17-16,122 19 31,-175-36-31,-1 17 15,35 1 17,-70-18-32,0 0 46,0 18-46,0 17 16,-17-18 15,-19 36-31,36-53 0</inkml:trace>
  <inkml:trace contextRef="#ctx0" brushRef="#br0" timeOffset="14922.8536">3263 15416 0,'-53'36'46,"36"-36"-14,17 0-32,0 0 0,0 0 31,0 0 16,35 0-47,0 0 15,336-36 16,-213 36-31,-17-17 16,212 17 15,-282 0-31,17 0 16,-17 0-16,105 0 31,-123 17-31,-36-17 16,54 0-1,-89 0 16,-17 0 1,-18 0-32,36 0 0</inkml:trace>
  <inkml:trace contextRef="#ctx0" brushRef="#br0" timeOffset="23319.3338">8008 7832 0,'0'0'46,"0"17"48,0 1-94,0 35 16,0 0-16,0 17 15,18 142 1,-18-159-1,0-18-15,17 18 16,1 18 15,-18-71-31,18-18 31,-18-53-31</inkml:trace>
  <inkml:trace contextRef="#ctx0" brushRef="#br0" timeOffset="24212.3849">7937 7602 0,'18'18'46,"17"17"-30,-17-17 15,17 35-31,-17-36 0</inkml:trace>
  <inkml:trace contextRef="#ctx0" brushRef="#br0" timeOffset="24625.4085">8184 7937 0,'0'142'31,"0"-107"-15,0 18-16,0-18 15,0 0-15,0 18 32,0-70-1,0-54-16,36-35 1,-19 53 0,54-35-1,-53 70-15,-1 18 16,1 0-1,17 53 1,-35-17 0,18-19-16,-18 1 0,17-18 31</inkml:trace>
  <inkml:trace contextRef="#ctx0" brushRef="#br0" timeOffset="24945.4268">8502 7638 0,'0'123'47,"0"-52"-47,18 17 15,17 247 16,-18-247-31,1-17 16,0-1-16,35 124 31,-53-176-15,0 0-16,0-18 0,-106 0 47,53-18-47,0-35 0,0 0 15,18 0 16,-18-88-31</inkml:trace>
  <inkml:trace contextRef="#ctx0" brushRef="#br0" timeOffset="25393.4525">8326 7955 0,'123'0'32,"-35"-18"-17,-35 1-15,0-1 16,88 18 15,-123 18-31,-18 17 16,17 142 15,-17-160-16,18 1-15,-18-18 16,53-18 15,-35 1-15,-1-1-16,-17 0 0,-35-105 47,0 105-47,17 18 0,-17-18 0</inkml:trace>
  <inkml:trace contextRef="#ctx0" brushRef="#br0" timeOffset="26393.5097">9049 8079 0,'141'0'31,"-71"0"-15,266 35 15,-248-35-15,-18 0-16,142 18 31,-177-18-16,-17 0-15,-18-18 0,0 18 32,-88-71-32</inkml:trace>
  <inkml:trace contextRef="#ctx0" brushRef="#br0" timeOffset="26602.5216">9772 7920 0,'106'17'16,"70"36"15,-141-35-16,1 0-15,-1 17 0,-53 71 32,1-89-17,-36 19-15,-18-19 47,54-34-47</inkml:trace>
  <inkml:trace contextRef="#ctx0" brushRef="#br0" timeOffset="27147.5528">10566 7990 0,'-89'106'62,"89"-88"-46,18-18-1,0 18-15,-18-18 0,53-71 32,-36 18-17,-17 0-15,0 0 16,0-123-1,0 158 1,0 18-16,18 35 31,-18 1-15,18 17-16,87 123 31,-87-158-15,17-1-16,-17-17 15,53-35 1,-54 17-16,-17 18 15,0-17 1,18 17 15,-18 17-31,0 1 0,0 0 16,0 17 15,0-35-31</inkml:trace>
  <inkml:trace contextRef="#ctx0" brushRef="#br0" timeOffset="27726.5859">10901 7779 0,'35'106'62,"-17"-54"-30,-1-52-32,1 0 0,-18 0 15,71-70 16,-54 52-31,-17 1 0,18 17 16,17 35 15,-35-35-31,0 18 0,18-1 16,52-34 15,-52-1-31,0 0 16,-1-52 15,-17 70-16,0 0-15,-17 0 0,-36 35 32,35 0-32,18-17 15,0 0 1,35 17-1,1-18-15,-19-17 16,19 0-16,-1 0 16,-18-17-16,1 17 15,0 0 1,-18-18 15</inkml:trace>
  <inkml:trace contextRef="#ctx0" brushRef="#br0" timeOffset="27975.6001">11465 7867 0,'124'-71'31,"-54"36"-15,-52 17-16,-18 18 15,-35-35 17,17 35-17,0 0-15,18 0 0,-17 71 31,17-36-15,0 0-16,0 1 16,35 34-1,-17-70-15,-1 0 16,-17 0-16</inkml:trace>
  <inkml:trace contextRef="#ctx0" brushRef="#br0" timeOffset="28183.612">11712 7620 0,'0'123'31,"18"1"-15,-1-71-16,1-18 15,0 0 1,52-17 0,-52-53-16,0-1 0</inkml:trace>
  <inkml:trace contextRef="#ctx0" brushRef="#br0" timeOffset="28562.6337">11906 7849 0,'0'53'47,"36"-53"-16,-19-35-31,18 17 16,-35 1 0,36-19-1,-19 36-15,-17 18 16,0 17-16,0 106 31,0-88-31,0 0 16,-70 159 15,52-194-16,-17-1-15,17-17 16,-35-70 15,53 34-31,18 1 16,229-141 15</inkml:trace>
  <inkml:trace contextRef="#ctx0" brushRef="#br0" timeOffset="28769.6456">12330 7867 0,'123'18'31,"-88"-18"-15,18 0-1,106-18 17,-124 0-32,-17 18 0</inkml:trace>
  <inkml:trace contextRef="#ctx0" brushRef="#br0" timeOffset="29065.6625">12859 7638 0,'123'123'32,"-88"-105"-32,-17 17 15,0-17-15,-1-1 16,19-17 15,-36-35-31</inkml:trace>
  <inkml:trace contextRef="#ctx0" brushRef="#br0" timeOffset="29244.6727">13106 7585 0,'-36'141'47,"1"-53"-32,-35 71 1,34-71-16,1-17 15,17-19-15,18 37 32,0-89-32</inkml:trace>
  <inkml:trace contextRef="#ctx0" brushRef="#br0" timeOffset="29732.7006">13176 7832 0,'71'17'47,"-54"-34"-32,1-1 1,0 0-16,-1-17 0,-17-35 31,-17 52-15,-1 0-16,-17 1 0,-36-1 31,54 18-31,-1 18 15,0 17-15,-17 159 47,35-159-47,0 0 0,53 1 31,-35-36-15,-1 0 0,36-71-1,-53 54 1</inkml:trace>
  <inkml:trace contextRef="#ctx0" brushRef="#br0" timeOffset="30507.745">12541 7849 0,'124'18'47,"-89"-36"-32,-17 1-15,17-54 32,-35 53-32,0 1 15,0-1-15,-53-35 31,18 53-15,17 0-16,-17 71 31,35-36-31,0 0 16,17 1-16,54 105 31,-53-124-15,17-17-16,88 18 31,-70-53-16,0-1-15,0 1 16,0 0 15,0-36-31,-18 36 16</inkml:trace>
  <inkml:trace contextRef="#ctx0" brushRef="#br0" timeOffset="31187.7839">13617 7567 0,'-70'35'62,"52"18"-31,18-53-31,0 18 16,35 52 15,-17-70-31,0 18 16,52 35 15,-70-35-31,0-1 0,0 1 16,-123 70 15,87-70-31,-34-18 15,-54 17 17,54-52-32</inkml:trace>
  <inkml:trace contextRef="#ctx0" brushRef="#br0" timeOffset="48556.7769">8361 9225 0,'0'0'47,"0"53"-32,-35 141 1,-1-106 0,19-35-16,-19 88 31,36-141-16,0 0-15,36-123 32,-19 52-32,1 1 15,35-124 16,-36 158-15,1 36-16,0 0 0,70 124 31,-70-71-15,-1 0-16,18 158 31,-35-175-31,18-19 16,-18 1-16,0-18 15,-88-35 16,53-1-15,-18 1-16,-53-53 31,106 88-31,0 0 16,194 0 15,-159 0-15,18 0-16,0 0 15,-35 0 16,17-18-31</inkml:trace>
  <inkml:trace contextRef="#ctx0" brushRef="#br0" timeOffset="48863.7945">8643 9384 0,'141'-18'32,"-106"18"-17,1 0 1,-19 0-16,19 0 0,-19 0 31,-17 0-31,-35 0 16,-36 53 15,54-18-31,-1 1 0,1-1 15,-1 124 17,18-124-32,0-17 15,18-1 16,17-34-31,-18-1 0</inkml:trace>
  <inkml:trace contextRef="#ctx0" brushRef="#br0" timeOffset="49022.804">9031 9437 0,'-18'123'16,"1"-35"15,-1-52-31,1-1 0,17 0 16,0-17-1</inkml:trace>
  <inkml:trace contextRef="#ctx0" brushRef="#br0" timeOffset="49162.812">9066 9596 0,'106'88'16,"0"35"15,-71-105-31,-17-1 0</inkml:trace>
  <inkml:trace contextRef="#ctx0" brushRef="#br0" timeOffset="49372.824">9366 9490 0,'-35'106'31,"17"-18"-16,18-35-15,-35-18 0,17 18 16,1-36 15,-1 1-31</inkml:trace>
  <inkml:trace contextRef="#ctx0" brushRef="#br0" timeOffset="49571.8353">9366 9419 0,'71'124'15,"-18"17"17,-36-88-32,1 17 15,0-35-15,-18 1 31,0-1-15,0-70-16</inkml:trace>
  <inkml:trace contextRef="#ctx0" brushRef="#br0" timeOffset="55793.1909">9860 9454 0,'0'0'32,"0"0"-17,0 0 1,0 18 15,18 0-31,-1-1 16,160 54 15,-107-53-31,-17-1 15,18 1-15,123-18 47,-159 0-47,-17 0 0,-18 0 16,17 0 15,-17 0-31,0 0 16,0-35 15</inkml:trace>
  <inkml:trace contextRef="#ctx0" brushRef="#br0" timeOffset="56306.2205">10425 9437 0,'0'0'47,"17"0"-47,1 0 15,17 17-15,53 19 31,-70-19-31,0 1 16,17 0-16,0 17 31,-35-17-31,0-18 16,0 17 15,0 1-15,-17-1-16,-19 1 15,-52 35 1,70-35-1,-17-18-15,17 0 0,18 0 32,-17 0-32,17 0 0</inkml:trace>
  <inkml:trace contextRef="#ctx0" brushRef="#br0" timeOffset="57301.2775">11042 9172 0,'0'0'31,"0"0"0,0 18-15,0-1-16,0-17 16,0 0-16,0 36 31,0-19-31,0 1 15,0 0-15,-35 88 32,35-71-32,-18 0 15,18 53 16,18-70-15,-1 17-16,71 18 31,-70-53-31,0 0 16,70 18 15,-70-18-31</inkml:trace>
  <inkml:trace contextRef="#ctx0" brushRef="#br0" timeOffset="58211.3295">11112 9243 0,'-17'123'47,"17"-52"-16,0-71-31,0 0 0,0 0 15,-18-35 17,18-1-32,0 1 0,0 0 15,0-1 16,0 36-31,0 36 16,-17 122 15,-1-140-31,18 0 16,-53-18 15,53-18-31,0-35 0,18 18 16,-1 0 15,89 17-31</inkml:trace>
  <inkml:trace contextRef="#ctx0" brushRef="#br0" timeOffset="59781.4193">11501 9172 0,'-124'71'31,"71"35"-16,36-53-15,17-18 0,0 0 16,0 18 15,17-53-31,1 0 0,-1 0 16,72-71 15,-89 54-31,17-1 16,1 18 15,-18 0-31,0 18 15,18 17 17,-1-35-32,-17 0 15,18-18-15,-1 1 16,19-54-1,-19 54-15,1-1 0,-18 0 16,0 36 15,0 0-31,0-1 0,0 1 16,18 17-1,-1-35 1,-17 0-16,36-17 16,34-72-1,-35 72 1,-17 17-16,0 0 15,17 17 17,-35-17-32,0 18 0,0-18 15,0-18 16,18-17-31,-18 17 16,17 1-16,19-19 31,-19 36-31,-17 0 16,18 0-16,17 0 31,-17-17-15,-1-1-16,1-35 31,-18 53-16,0-17-15,0 17 16,-18 17 0,1 19-1,-1 16-15,18 1 16,-18 89-1,18-125 1,0-17 0,89-70-1,-54 34 1,-17 1-16,17-18 31,-35 53-31,0 18 16,0 17-1,17 0 1,1-35-1,0 0-15,-1 0 0,72-70 32,-72 52-32,1 0 15,-1 18-15,1 36 31,-18-19-15,0-17 0,18 18-1,-1-18 1,1 0-16,-18 0 15,35-18 1,-17 18 0,-18 0-16,35 0 31,-17 0-31,0-17 15,17-1-15,35-17 32,-52 17-17,-18 18-15,18 0 0,-1 18 31,-17-18-31,0 17 0,18-17 16,0 0 15,-1-17-31,1 17 0,-18-18 16,17 18 15,-17 0-15,-35 0 15,35 0-31,0 0 31,0 18-15,18-18-16,-18 17 0,35-17 15,0 0 16,-17-17-31</inkml:trace>
  <inkml:trace contextRef="#ctx0" brushRef="#br0" timeOffset="59967.43">12947 9155 0,'0'35'46,"0"0"-30,-18-17 0,18 17-16,0 36 15,0-54 1,18 1-16,-18-18 15,0 35 1</inkml:trace>
  <inkml:trace contextRef="#ctx0" brushRef="#br0" timeOffset="60153.4406">12876 9613 0</inkml:trace>
  <inkml:trace contextRef="#ctx0" brushRef="#br0" timeOffset="73942.2293">8502 10425 0,'-18'123'32,"1"-52"-17,-1 17 1,0 0-16,-87 229 31,87-264-31,0-17 16,18-19-16,0 1 31,18-71-31</inkml:trace>
  <inkml:trace contextRef="#ctx0" brushRef="#br0" timeOffset="74154.2414">8467 10442 0,'105'-17'46,"-69"17"-46,-19 0 16,36 17 15,-53 1-31</inkml:trace>
  <inkml:trace contextRef="#ctx0" brushRef="#br0" timeOffset="74325.2512">8396 10654 0,'141'35'63,"-106"-35"-63,89 18 31</inkml:trace>
  <inkml:trace contextRef="#ctx0" brushRef="#br0" timeOffset="74744.2752">8608 10901 0,'-18'123'46,"18"-87"-30,0 16 15,0-34-31,0-18 0,0 0 16,18 18-1,-1-18 1,1-18-16,0 0 16,105-123 15,-123 124-16,18 17-15,-18 0 32,0 35-17,0-17-15,17 123 31,1-124-15,-18 1-16</inkml:trace>
  <inkml:trace contextRef="#ctx0" brushRef="#br0" timeOffset="75126.2966">8908 10989 0,'-18'123'47,"18"-105"-47,0 0 16,0-18-1,0-18 1,0-17-1,71-71 1,-36 71 0,-18-1-16,36 19 31,-35 17-31,-18 0 15,0 17-15,18 54 32,-18-36-17,17 1-15,19-19 0,16 18 31,19-35-31</inkml:trace>
  <inkml:trace contextRef="#ctx0" brushRef="#br0" timeOffset="75411.3133">9525 10883 0,'-106'53'47,"71"-18"-32,-18 106 17,53-105-32,0-1 0,0-17 15,176 17 16,-105-53-15,-18-35-16,0 18 16,17-35-1</inkml:trace>
  <inkml:trace contextRef="#ctx0" brushRef="#br0" timeOffset="77339.4236">11589 10477 0,'0'142'47,"-36"16"-16,19-105-16,-1 0-15,1-18 16,-1 54 0,0-72-16</inkml:trace>
  <inkml:trace contextRef="#ctx0" brushRef="#br0" timeOffset="77864.4534">11659 10301 0,'124'0'47,"-89"18"-47,18-18 16,70 35-1,-87-17 1,17-18 0,88 17 15,-124-17-31,-17 0 15,0 0 17,0 0-32,0 18 15,-17 70 1,-1-35-1,18 0-15,-18 18 16,-34 228 15,52-246-31,0 0 0,-36 18 31</inkml:trace>
  <inkml:trace contextRef="#ctx0" brushRef="#br0" timeOffset="78114.4675">11395 10971 0,'141'-17'31,"-88"17"-31,17 0 16,1 0-16,17 0 15,247 0 17</inkml:trace>
  <inkml:trace contextRef="#ctx0" brushRef="#br0" timeOffset="78402.4844">12612 10495 0,'0'106'31,"-53"53"-15,35-106-1,1-18-15,-36 71 31,35-89-31</inkml:trace>
  <inkml:trace contextRef="#ctx0" brushRef="#br0" timeOffset="78774.5057">12612 10407 0,'123'-18'31,"18"1"1,-88-1-32,0 18 0,0 0 15,71 18 16,-107-18-15,1 0-16,-18 17 0,18 1 31,-18 0-15,0-1-16,0 1 0,-18 123 31,0-88-31,1 17 16,-1 1-16,-106 194 31</inkml:trace>
  <inkml:trace contextRef="#ctx0" brushRef="#br0" timeOffset="78983.5174">12488 10936 0,'159'0'46,"-88"0"-30,281-35 0</inkml:trace>
  <inkml:trace contextRef="#ctx0" brushRef="#br0" timeOffset="79391.541">13741 10354 0,'-18'123'31,"-35"1"-15,35-36-16,1-17 16,-1-18-16,1 70 15</inkml:trace>
  <inkml:trace contextRef="#ctx0" brushRef="#br0" timeOffset="79849.5671">13847 10160 0,'141'18'31,"-36"-1"-15,-69 1-1,17 0-15,-18-18 16,71 17 15,-89 1-31,-17-18 0,0 0 16,0 0 15,0 17-16,-53 142 17,36-88-32,-18-1 15,-54 230 16,72-247-31,-1 0 16,0-18-16,-34 36 31</inkml:trace>
  <inkml:trace contextRef="#ctx0" brushRef="#br0" timeOffset="80103.5817">13335 10971 0,'123'0'31,"-70"0"-15,18 0-16,194 36 31</inkml:trace>
  <inkml:trace contextRef="#ctx0" brushRef="#br0" timeOffset="81189.6437">11747 10654 0,'0'53'62,"0"-36"-46,0-17-16,0 18 16,0-18 15,0 0-31</inkml:trace>
  <inkml:trace contextRef="#ctx0" brushRef="#br0" timeOffset="82064.6939">12841 10724 0,'-18'71'47,"1"-53"-47,17 17 15,-18 18 16,1-53-31,17 0 0</inkml:trace>
  <inkml:trace contextRef="#ctx0" brushRef="#br0" timeOffset="82365.7111">12965 10689 0,'88'0'47,"-88"18"-47,0-18 16,0 70 15,0-34-31,-18-1 16,0 18 15,1-36-31</inkml:trace>
  <inkml:trace contextRef="#ctx0" brushRef="#br0" timeOffset="83239.7611">13758 10918 0,'71'36'63,"-53"-19"-48,17 1-15,53 35 31</inkml:trace>
  <inkml:trace contextRef="#ctx0" brushRef="#br0" timeOffset="90554.1794">10125 10672 0,'0'-18'32,"0"36"-17,0-1 1,0 107 15,-18-89-15,18-17-16,-35 70 31,35-71-31,0-17 15,-18 18 1,18 0 0,0-18-1,18 17-15,-1-17 0,36 0 31,-17 0-31,-19 0 0,19 0 16,16-17 0,-34 17-1,0-18-15,-1 18 0,36-88 31,-35 53-15,-18-18-16,18 17 16,-18-69-1,0 87 1,0 0-16,17 1 0</inkml:trace>
  <inkml:trace contextRef="#ctx0" brushRef="#br0" timeOffset="91112.2114">10583 10566 0,'141'-18'63,"-105"18"-48,-19 0 1,1-18-16,-18 18 15,0 0 17,-18 18-32,1-18 15,-36 53 1,35-18-16,18 1 15,-17-1-15,-36 71 32,53-53-17,-18-18-15,0 0 0,1 36 31,-1-54-31,0 1 16,1-18 0,-19 0-1,19 0-15,17 0 0,0-18 16,0 18 15,17 0-31,19 0 16,158 0 15,-159 18-31,0 0 15,-17-18-15</inkml:trace>
  <inkml:trace contextRef="#ctx0" brushRef="#br0" timeOffset="93654.3568">8767 11818 0,'0'18'31</inkml:trace>
  <inkml:trace contextRef="#ctx0" brushRef="#br0" timeOffset="97175.5582">8996 11730 0,'0'0'63,"-18"35"-48,18 0 1,-17 18-16,-1 18 0,-17 105 31,17-123-15,18-18-16,0 1 0,0 17 31,0-36-15,0-17-16,18 0 0,17 18 31,-17-18-31,-1 0 15,18 0 1,36 0 0,-36-35-16,1 17 15,52-88 1,-71 71-1,-17 0 1,18-106 15,-18 105-31,0 19 0,-18-19 16,1 36 15,-1 0-31</inkml:trace>
  <inkml:trace contextRef="#ctx0" brushRef="#br0" timeOffset="97521.5779">9543 11889 0,'0'17'47,"17"-17"-32,1 36-15,52 52 32,-34-53-32,-19 0 15,72 71 16,-89-71-31,17-35 0,1 18 16,-18-36 15,0 1-31</inkml:trace>
  <inkml:trace contextRef="#ctx0" brushRef="#br0" timeOffset="97792.5934">9878 11906 0,'-141'71'31,"88"-36"-15,17 0-16,1 1 15,-18-1-15,-35 35 32,53-34-32,17-19 15,-35 19 16,53-36-31,-17 0 0</inkml:trace>
  <inkml:trace contextRef="#ctx0" brushRef="#br0" timeOffset="99903.7141">10266 12065 0,'17'35'47,"-17"-35"-31,71 18 15,-53-18-31,17-18 16,53-35 15,-53 36-31,18-19 0,-17 1 15,69-88 1,-69 87 0,-1-17-16,-17 18 15,35-88 16,-53 123-31,0-18 0,0 18 16,0 0 15,0 0 78,0 0-93,0-18-16,-18 18 16,18-17 15,0 17-31,0 0 0,-18 0 15,18 0 17,-17 0-32,17 17 15,-36 1-15,-17 53 31,18-54-31,18 1 16,-36 0 0,53-1-1,-18-17-15,18 0 16,-18 0 15,18-17-31,18-1 16,53-70 15,-36 70-31,-18 0 15,89-34 17,-88 52-32,-18 0 15,18 0-15,17 0 31,-35 0-31,17 0 0,-17 0 16,36 52 0,-36-34-1,17 0-15,-17 17 16,36 106-1</inkml:trace>
  <inkml:trace contextRef="#ctx0" brushRef="#br0" timeOffset="108268.1926">11730 11677 0,'-18'-18'47,"71"18"-16,-18 0-31,-17 18 0,17-18 16,18 0 15,-53 0-31,18 0 0,-18 0 16,0 18 15,-18-18-31,18 0 15,-70 70 17,52-35-32,0 18 15,-52 106 16,70-124-31,-18-17 0,1 0 16,-19 17 15,36-35-31,-17 0 0,-1 0 47,18 0-31,18 0-16,87 0 31,-69 0-31,-1 0 15,36 0 17,-54 0-32</inkml:trace>
  <inkml:trace contextRef="#ctx0" brushRef="#br0" timeOffset="108594.2113">11906 12012 0,'-17'124'32,"17"-89"-17,0-18-15,0-17 16,-18 0 15,18-17-31,0-18 16,18-1-16,52-87 31,-52 123-16,-1 0 1,36 53 0,-53-36-1,0 1-15</inkml:trace>
  <inkml:trace contextRef="#ctx0" brushRef="#br0" timeOffset="108782.222">11906 12012 0,'212'-18'0,"-177"18"16,-17 0-16,17 0 0,141-35 46</inkml:trace>
  <inkml:trace contextRef="#ctx0" brushRef="#br0" timeOffset="108958.2321">12312 11818 0,'-53'35'63,"53"1"-48,0 17-15,-18-18 0,18 18 16,-17 88 15</inkml:trace>
  <inkml:trace contextRef="#ctx0" brushRef="#br0" timeOffset="109262.2495">12312 12065 0,'123'0'47,"-105"0"-47,17-18 15,1-35 1,-36 36 0,0-1-1,-53-52 1,35 52-1,0 18-15,-35 123 32,53-87-17,0-1-15,0 0 16,53 18-1,-35-53 1,0 0-16</inkml:trace>
  <inkml:trace contextRef="#ctx0" brushRef="#br0" timeOffset="109757.2778">12577 11942 0,'0'105'31,"0"-69"-15,0-36-16,0 17 15,17-17 17,1-17-32,-1-1 15,1 18-15,70-53 31,-52 35-31,-19 18 0,18-17 16,1-1 15,-36 18-15,-71 124 15,54-107-31,17 1 16,0 0 15,17-18-31,1 0 15,52-53 17,-70 35-32,0 18 0,0 18 46,0-18-46,18 0 32,0 0-32,-18 0 0</inkml:trace>
  <inkml:trace contextRef="#ctx0" brushRef="#br0" timeOffset="109908.2864">12929 12065 0,'106'0'47,"-71"-18"-31,1 18-16,-19-17 0,1-1 15,-18 0 17</inkml:trace>
  <inkml:trace contextRef="#ctx0" brushRef="#br0" timeOffset="110145.3">13123 11977 0,'-70'106'62,"70"-71"-46,0-17-1,0-1-15,0-17 16,53-17-1,-36-1 1,1 0-16,0 18 0,17 0 31,-35 0-15,0 0-16,0 18 31,0-36-15</inkml:trace>
  <inkml:trace contextRef="#ctx0" brushRef="#br0" timeOffset="110696.3315">13123 11977 0,'106'-53'15,"-106"53"-15,18 18 16,-1 52-1,1-52 1,-18-1-16,18 19 0,-1-1 31,-17-35-15,18 0-16,-18-18 0,35-35 31,-35 18-15,0 17-16,0 1 0,0-1 31,18 18-16,-18 0-15,35 18 32,-17 17-17,-18-17-15,0-1 16,0 54-1,0-53 1,0-1-16,0-17 31,0-17-15,17-1-1,54-35 1,-53 35 0,-1 18-16,36 0 31,-53 0-16,18 18-15,-36 88 32</inkml:trace>
  <inkml:trace contextRef="#ctx0" brushRef="#br0" timeOffset="112601.4404">13882 12030 0,'17'0'125,"89"-18"-94,-53-17-15,0 0-16,141-107 31,-176 107-31,17 17 16,-17-17-16,-36-53 31</inkml:trace>
  <inkml:trace contextRef="#ctx0" brushRef="#br0" timeOffset="112862.4554">14199 11536 0,'124'0'31,"-89"0"-16,0 0-15,1 17 16,-19-17 0,19 18-1,-36-18-15,0 18 16,-36 17-16,-70 88 31,71-70-31</inkml:trace>
  <inkml:trace contextRef="#ctx0" brushRef="#br0" timeOffset="113344.483">14393 11853 0,'-17'159'47,"34"-53"-16,-17-71-31,18-17 0,0-18 16,70-18 15,-71 1-31,1-19 16,17-52-1,-17 53 1,0 35-16,-18-18 16,17 18 15,-17 0-31,0 18 15,36 52 1,-19-70 0,1 0-16</inkml:trace>
  <inkml:trace contextRef="#ctx0" brushRef="#br0" timeOffset="113645.5002">14781 11889 0,'-35'105'47,"53"-87"-16,-1 0-31,1-1 0,0-17 16,-1 18-1,-17-18 1,0 18-16,-70 17 31,34-17-15,19-18-16,-36-18 31,35 0-31</inkml:trace>
  <inkml:trace contextRef="#ctx0" brushRef="#br0" timeOffset="113962.5183">14975 12065 0,'124'-53'46,"-106"35"-46,-1 1 16,-52-54 15,17 54-31,1 17 16,-54 17 15,53 1-31,1 17 0,17 0 16,0 54 15,0-72-31,17 1 0,1 0 15,88-18 17</inkml:trace>
  <inkml:trace contextRef="#ctx0" brushRef="#br0" timeOffset="114263.5355">15258 11889 0,'0'123'16,"0"-52"15,0-54-31,0 1 0,0-18 16,0 0 15,0 0-31,0-18 16,88-88 15,-71 89-31,19-1 15,-19 18 17,-17 18-32</inkml:trace>
  <inkml:trace contextRef="#ctx0" brushRef="#br0" timeOffset="114841.5686">14182 12259 0,'53'18'62,"-1"-18"-31,-34 0-31,0 0 16,17-71 15,-35 53-31,0 1 0,0 17 16,-35-18 15,-1 18-31,19 18 0,-1 17 16,-35 106 15,53-106-16,0-17-15,0 17 16,88 1 0,-70-36-1,17 0-15,-17-18 0</inkml:trace>
  <inkml:trace contextRef="#ctx0" brushRef="#br0" timeOffset="115010.5783">14429 12277 0,'70'123'47,"1"-70"-16</inkml:trace>
  <inkml:trace contextRef="#ctx0" brushRef="#br0" timeOffset="115187.5884">14534 12206 0,'-70'141'31,"70"-35"-16</inkml:trace>
  <inkml:trace contextRef="#ctx0" brushRef="#br0" timeOffset="115423.6019">14587 12365 0,'0'141'47,"0"-106"-47,-70 142 47,52-160-32,18 1 16,-17-89-15,17 18-16</inkml:trace>
  <inkml:trace contextRef="#ctx0" brushRef="#br0" timeOffset="115625.6134">14711 12259 0,'53'141'62,"-71"-106"-46,0-17 0,1 17-16,-1 1 0,-17-19 31,17-17-31</inkml:trace>
  <inkml:trace contextRef="#ctx0" brushRef="#br0" timeOffset="115963.6328">14940 12365 0,'53'0'46,"-53"-18"-46,0 1 16,-35-1 15,17 18-31,0 0 16,-52 123 15,70-105-15,18 17-16,-18-17 0,88 0 46,-71-18-46</inkml:trace>
  <inkml:trace contextRef="#ctx0" brushRef="#br0" timeOffset="116123.6419">15099 12312 0,'141'18'31,"-123"-18"-15</inkml:trace>
  <inkml:trace contextRef="#ctx0" brushRef="#br0" timeOffset="116534.6654">15169 12224 0,'89'35'62,"-72"-35"-30,-17 0-32,0 0 15,-17-18 16,17 18-31,-18 0 16,0 36 0,18-1-1,-17-17-15,17 17 16,-18 71 15,18-89-31,0 1 0,0 0 0</inkml:trace>
  <inkml:trace contextRef="#ctx0" brushRef="#br0" timeOffset="117019.6932">15381 12365 0,'-53'17'62,"0"-17"-31,36 18-31,-1 0 16,18-1-16,0 54 31,0-53-31,0-1 16,18 1-16,17-18 31,-17 0-31,-1-18 0,1 1 15,17-54 17,-35 53-17,0 1-15,0 17 0,0 17 31,0-17-15,0 18-16,0 17 31,18-35-31</inkml:trace>
  <inkml:trace contextRef="#ctx0" brushRef="#br0" timeOffset="117836.7399">15381 12365 0,'106'35'15,"-53"-88"1,-53 53 0,17-17-1,-17 17 1,-17 0-1,17 17 1,-53 107 0,53-107-1,0 1-15,0 0 16,35-1 15,-17-17-31,-18-17 0,17 17 16,19-18 15,-36 0-31,17 18 0,-17-17 47,18 17 15,-18 17-46,18-17-16,-18 0 15,17 0 16,1 0-31,-18 0 0,0 0 16,0 0 15,0 18-31,0-18 16,0 0-1,0 0 1,0 0 15,0-18-15,0 18-16,0-17 15,0-1 1,0 0 0,0 18-16,18-17 0,17 17 31,-17 0-16,-18 0-15,0 0 0,17 70 32,-17-52-17,0 35-15,-17-18 0,-1-17 31,-17 17-31</inkml:trace>
  <inkml:trace contextRef="#ctx0" brushRef="#br0" timeOffset="124460.1187">5838 12629 0,'142'36'32,"-125"-36"-17,18 0 1,1 17-16,34-17 0,19 0 31,-37 0-31,-52 0 16</inkml:trace>
  <inkml:trace contextRef="#ctx0" brushRef="#br0" timeOffset="126642.2434">5362 13935 0,'0'0'63,"18"0"-48,-18 0 1,70 0 15,-34 0-31,-1 0 0,-17 0 16,123 53 15,-124-53-15,1 17-16</inkml:trace>
  <inkml:trace contextRef="#ctx0" brushRef="#br0" timeOffset="127640.3006">8837 13547 0,'18'105'63,"-18"-69"-63,0-19 15,-18-17 16</inkml:trace>
  <inkml:trace contextRef="#ctx0" brushRef="#br0" timeOffset="128036.3233">8925 13229 0,'36'106'47,"-19"-53"-31,-17 0-16,35 141 31,-35-159-16,0-17-15,0-1 32,0-34-17,18-19-15,-18 1 16,53-106-1,-35 123-15,-18 1 16,70 34 15,-52 19-31,-1-19 16,36 89 15,-35-88-31</inkml:trace>
  <inkml:trace contextRef="#ctx0" brushRef="#br0" timeOffset="128387.3434">9560 13106 0,'0'141'31,"0"-71"-31,-17 19 16,17-19-16,0 18 15,0 53 1,0-70-16,0 0 15,17-19-15,1 72 32,-18-124-32,0 0 31,-53-53-16,18 18-15,-18-1 16,0 1 0,-71-88-1,89 87-15</inkml:trace>
  <inkml:trace contextRef="#ctx0" brushRef="#br0" timeOffset="128876.3713">9384 13406 0,'141'-36'31,"-106"36"-16,1 0-15,105 18 32,-124 17-17,1-17-15,-18 88 31,0-89-31,0 19 0,0-19 16,70 1 15,-52-18-31,0-18 16,-1-17-16,19-53 31,-36 52-15,-18 19-16,-17-1 15,-53 1 16,70 34-31</inkml:trace>
  <inkml:trace contextRef="#ctx0" brushRef="#br0" timeOffset="133605.6418">8643 14587 0,'0'106'47,"0"-71"-31,-18 142 15,18-160-31,-17 1 16,17 17 15,0-35-31,0 18 0,0-18 15,35 18 17,-17-1-32,-1-17 0,19 0 15,52 0 16,-53-17-31,-17 17 16,17-18-16,36-35 16,-54 35-1,1-17-15,-1-71 31,1 71-31,-18-18 16,0 0-16,0-105 31</inkml:trace>
  <inkml:trace contextRef="#ctx0" brushRef="#br0" timeOffset="134120.6713">9172 14446 0,'71'-17'63,"-54"17"-63,19 0 15,-19 0-15,19-18 16,-1 18 15,-53 0-15,-52 35-1,52 1 1,0-19-16,1 18 16,-19 107-1,36-90 1,0 1-16,0 106 31,0-124-15,0-35-16,0 18 0,-52-18 31,34 0-31,0 0 15,1 0-15,17-18 32,17 1-17,1 17-15,123 0 31,-88 0-15,0 0-16,-35 17 0</inkml:trace>
  <inkml:trace contextRef="#ctx0" brushRef="#br0" timeOffset="136437.8038">10654 14340 0,'0'-17'63,"18"17"-48,-18 0-15,0 0 16,17-18 15,-17 36-15,0 70-1,0 0-15,0-17 16,-17 35-1,-1 193 1,18-246 0,0-17-1,-18-1 1,18-53-16</inkml:trace>
  <inkml:trace contextRef="#ctx0" brushRef="#br0" timeOffset="136681.8178">10742 14270 0,'141'0'47,"-123"0"-31,105 53 30</inkml:trace>
  <inkml:trace contextRef="#ctx0" brushRef="#br0" timeOffset="136875.8289">10795 14658 0,'141'-18'31,"-88"18"-16,-18-17 1,1-1-16,16 18 31</inkml:trace>
  <inkml:trace contextRef="#ctx0" brushRef="#br0" timeOffset="137253.8503">10971 14676 0,'0'123'32,"0"-88"-17,0 71 16,0-106-31,18 18 16,-18-18-16,18-18 31,-1 0-15,1-17-16,-18 18 0,53-72 31,-36 89-31,-17-17 16,18 17-1,0 17 1,-1 1-16,-17 0 15,36 105 17</inkml:trace>
  <inkml:trace contextRef="#ctx0" brushRef="#br0" timeOffset="137651.8733">11254 14746 0,'0'106'32,"0"-88"-17,0 17-15,0-18 0,0-17 16,0 18 15,0-36-15,17-87 15,1 69-31,0 19 0,-1-1 15,18 0 1,-35 18 0,18 0-1,0 53 1,-1-35-1,-17 17 1,36 53 0</inkml:trace>
  <inkml:trace contextRef="#ctx0" brushRef="#br0" timeOffset="138069.8972">11747 14676 0,'-123'0'47,"105"35"-47,-17 88 31,35-87-15,0-1-16,0 0 15,35 36 1,-17-54 0,0-17-16,17 0 15,88-35 1</inkml:trace>
  <inkml:trace contextRef="#ctx0" brushRef="#br0" timeOffset="142103.1279">12030 14922 0,'-18'0'62,"18"0"-46,18 0-1,-1 0-15,1 0 0,70-35 32,-53 0-17,1 0-15,17-1 16,88-105-1,-106 106 1,18 0-16,-18-18 0,89-88 31,-89 105-31,-17 1 16,17 0-16,0-36 31,-35 71-31,0-17 16,0 17-16,0 0 31,0 0 31,0 0-46,0 0-1,0-18-15,0 18 32,-17-18-32,17 18 15,0 0 1,-18 0-1,18 0-15,-18 0 16,-52 53 15,52-17-31,-17-19 16,-89 71 15,89-88-31,17 0 16,-17 0 15,35 0-31,0-17 15,18-1-15,88-35 32,-71 36-17,0-1-15</inkml:trace>
  <inkml:trace contextRef="#ctx0" brushRef="#br0" timeOffset="142404.1451">12735 14146 0,'36'89'47,"-36"-54"-31,35 71-1,-18-53 1,1-18-1,-18 18 17,0-18-32,0-17 0</inkml:trace>
  <inkml:trace contextRef="#ctx0" brushRef="#br0" timeOffset="145832.3412">6579 15540 0,'0'17'31,"0"1"-15,0 35-16,0-18 16,0 18-16,-17 106 31,-1-124-31,18 1 0,0-1 15,-18-18 17,18-17-32</inkml:trace>
  <inkml:trace contextRef="#ctx0" brushRef="#br0" timeOffset="146520.3803">6544 15399 0,'141'-18'16,"53"18"15,-123 0-31,-1 18 16,1-18-16,140 53 31,-193-36-31,17-17 15,-35 0 1,18 0 0,-18 18-16,0-18 15,-18 0-15,-35 141 31,18-35-31,18 35 16,-1 18-16,0 141 31,18-265-31,0 18 16,0 17-16,0 19 31,0-72-31</inkml:trace>
  <inkml:trace contextRef="#ctx0" brushRef="#br0" timeOffset="146951.4052">6650 15346 0,'-18'106'15,"-17"176"16,17-212-15,18 1-16,-53 158 31,53-176-31</inkml:trace>
  <inkml:trace contextRef="#ctx0" brushRef="#br0" timeOffset="147208.4199">6385 16228 0,'-17'0'62,"17"0"-46,0 0-1,17-18 16,-17-35-31,0 36 0</inkml:trace>
  <inkml:trace contextRef="#ctx0" brushRef="#br0" timeOffset="147400.4309">6456 15893 0,'-18'123'31,"1"-88"-31,17 18 16,0 0-1,0 124 17,-18-124-32</inkml:trace>
  <inkml:trace contextRef="#ctx0" brushRef="#br0" timeOffset="147726.4493">6473 16140 0,'-17'123'46,"17"-70"-46,0 0 16,0 88 15,0-106-31,-18-17 0</inkml:trace>
  <inkml:trace contextRef="#ctx0" brushRef="#br0" timeOffset="148152.4739">6385 16598 0,'71'18'62,"17"-1"-46,-17-17-1,-19 18-15,19 0 0,194 52 32,-195-52-32,-17 0 15,-18-18 1,36 0-1</inkml:trace>
  <inkml:trace contextRef="#ctx0" brushRef="#br0" timeOffset="148869.5149">6526 16016 0,'-17'53'62,"-19"176"-46</inkml:trace>
  <inkml:trace contextRef="#ctx0" brushRef="#br0" timeOffset="149623.558">6773 16210 0,'-88'0'32,"70"0"-17,18 18 1,0 17-16,36 124 31,-19-142-15,1-17-16,53 18 31,-54-36-31,1 1 0,0-18 15,-18-71 1,0 53 0,0 17-1,-71 1 16,53 53-31,18 17 0</inkml:trace>
  <inkml:trace contextRef="#ctx0" brushRef="#br0" timeOffset="152409.7174">9596 14764 0,'0'0'47,"0"0"-31,0 0 15,0 0-31,0 0 15,123 35 17,-52-35-32,-19 18 15,160-1 16,-159 1-31,-18-18 16,1 0-16,34 0 31,-70 0-31,18 0 16,-18 0 15,0 0 0,0-18-31</inkml:trace>
  <inkml:trace contextRef="#ctx0" brushRef="#br0" timeOffset="153087.7562">10160 14676 0,'0'0'62,"0"0"-46,0 0-16,0 17 15,88 54 16,-53-54-15,-17 1-16,17 17 31,-17-17-15,-18-18-16,0 0 0,0 0 31,0 0-31,-18 0 16,-52 35 15,52-17-31,1-18 15,-89 35 17</inkml:trace>
  <inkml:trace contextRef="#ctx0" brushRef="#br0" timeOffset="156326.9413">7267 16686 0,'18'0'47,"-1"-17"-31,-17-1-16,18 0 15,17-17 1,-35 0-16</inkml:trace>
</inkml:ink>
</file>

<file path=ppt/ink/ink99.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28.36041" units="1/cm"/>
          <inkml:channelProperty channel="Y" name="resolution" value="28.34646" units="1/cm"/>
          <inkml:channelProperty channel="T" name="resolution" value="1" units="1/dev"/>
        </inkml:channelProperties>
      </inkml:inkSource>
      <inkml:timestamp xml:id="ts0" timeString="2022-12-05T07:57:00.548"/>
    </inkml:context>
    <inkml:brush xml:id="br0">
      <inkml:brushProperty name="width" value="0.05292" units="cm"/>
      <inkml:brushProperty name="height" value="0.05292" units="cm"/>
      <inkml:brushProperty name="color" value="#FF0000"/>
    </inkml:brush>
  </inkml:definitions>
  <inkml:trace contextRef="#ctx0" brushRef="#br0">4304 8326 0,'-53'0'47,"53"0"-16,18 0-15,17 17-1,0-17-15,18 0 0,141 53 31,-106-35-31,18-1 16,18 1 0,634 53 15,-564-71-31,-53 0 0,-35 0 15,70 0 1,-140 0-16,-19 0 16,1 0-1,-53 35 1</inkml:trace>
  <inkml:trace contextRef="#ctx0" brushRef="#br0" timeOffset="1054.0601">16263 8819 0,'124'36'16,"70"-19"15,-71 1-31,18-18 0,-35 0 15,176-18 17,-229-17-32</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hdr" sz="quarter"/>
          </p:nvPr>
        </p:nvSpPr>
        <p:spPr bwMode="auto">
          <a:xfrm>
            <a:off x="0" y="0"/>
            <a:ext cx="396240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eaLnBrk="1" hangingPunct="1">
              <a:defRPr sz="1200" smtClean="0">
                <a:ea typeface="宋体" panose="02010600030101010101" pitchFamily="2" charset="-122"/>
              </a:defRPr>
            </a:lvl1pPr>
          </a:lstStyle>
          <a:p>
            <a:pPr>
              <a:defRPr/>
            </a:pPr>
            <a:endParaRPr lang="en-US" altLang="zh-CN"/>
          </a:p>
        </p:txBody>
      </p:sp>
      <p:sp>
        <p:nvSpPr>
          <p:cNvPr id="5123" name="Rectangle 3"/>
          <p:cNvSpPr>
            <a:spLocks noGrp="1" noChangeArrowheads="1"/>
          </p:cNvSpPr>
          <p:nvPr>
            <p:ph type="dt" idx="1"/>
          </p:nvPr>
        </p:nvSpPr>
        <p:spPr bwMode="auto">
          <a:xfrm>
            <a:off x="5180013" y="0"/>
            <a:ext cx="396240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200" smtClean="0">
                <a:ea typeface="宋体" panose="02010600030101010101" pitchFamily="2" charset="-122"/>
              </a:defRPr>
            </a:lvl1pPr>
          </a:lstStyle>
          <a:p>
            <a:pPr>
              <a:defRPr/>
            </a:pPr>
            <a:endParaRPr lang="en-US" altLang="zh-CN"/>
          </a:p>
        </p:txBody>
      </p:sp>
      <p:sp>
        <p:nvSpPr>
          <p:cNvPr id="3076" name="Rectangle 4"/>
          <p:cNvSpPr>
            <a:spLocks noGrp="1" noRot="1" noChangeAspect="1" noChangeArrowheads="1" noTextEdit="1"/>
          </p:cNvSpPr>
          <p:nvPr>
            <p:ph type="sldImg" idx="2"/>
          </p:nvPr>
        </p:nvSpPr>
        <p:spPr bwMode="auto">
          <a:xfrm>
            <a:off x="2857500" y="514350"/>
            <a:ext cx="3429000" cy="257175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5125" name="Rectangle 5"/>
          <p:cNvSpPr>
            <a:spLocks noGrp="1" noChangeArrowheads="1"/>
          </p:cNvSpPr>
          <p:nvPr>
            <p:ph type="body" sz="quarter" idx="3"/>
          </p:nvPr>
        </p:nvSpPr>
        <p:spPr bwMode="auto">
          <a:xfrm>
            <a:off x="914400" y="3257550"/>
            <a:ext cx="7315200" cy="3086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5126" name="Rectangle 6"/>
          <p:cNvSpPr>
            <a:spLocks noGrp="1" noChangeArrowheads="1"/>
          </p:cNvSpPr>
          <p:nvPr>
            <p:ph type="ftr" sz="quarter" idx="4"/>
          </p:nvPr>
        </p:nvSpPr>
        <p:spPr bwMode="auto">
          <a:xfrm>
            <a:off x="0" y="6513513"/>
            <a:ext cx="396240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defRPr sz="1200" smtClean="0">
                <a:ea typeface="宋体" panose="02010600030101010101" pitchFamily="2" charset="-122"/>
              </a:defRPr>
            </a:lvl1pPr>
          </a:lstStyle>
          <a:p>
            <a:pPr>
              <a:defRPr/>
            </a:pPr>
            <a:endParaRPr lang="en-US" altLang="zh-CN"/>
          </a:p>
        </p:txBody>
      </p:sp>
      <p:sp>
        <p:nvSpPr>
          <p:cNvPr id="5127" name="Rectangle 7"/>
          <p:cNvSpPr>
            <a:spLocks noGrp="1" noChangeArrowheads="1"/>
          </p:cNvSpPr>
          <p:nvPr>
            <p:ph type="sldNum" sz="quarter" idx="5"/>
          </p:nvPr>
        </p:nvSpPr>
        <p:spPr bwMode="auto">
          <a:xfrm>
            <a:off x="5180013" y="6513513"/>
            <a:ext cx="396240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smtClean="0">
                <a:ea typeface="宋体" panose="02010600030101010101" pitchFamily="2" charset="-122"/>
              </a:defRPr>
            </a:lvl1pPr>
          </a:lstStyle>
          <a:p>
            <a:pPr>
              <a:defRPr/>
            </a:pPr>
            <a:fld id="{31B0A9D7-2049-40C3-89F4-FDE8A803A61B}" type="slidenum">
              <a:rPr lang="en-US" altLang="zh-CN"/>
              <a:pPr>
                <a:defRPr/>
              </a:pPr>
              <a:t>‹#›</a:t>
            </a:fld>
            <a:endParaRPr lang="en-US" altLang="zh-CN"/>
          </a:p>
        </p:txBody>
      </p:sp>
    </p:spTree>
    <p:extLst>
      <p:ext uri="{BB962C8B-B14F-4D97-AF65-F5344CB8AC3E}">
        <p14:creationId xmlns:p14="http://schemas.microsoft.com/office/powerpoint/2010/main" val="1406303304"/>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273.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275.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277.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278.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279.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280.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2" Type="http://schemas.openxmlformats.org/officeDocument/2006/relationships/slide" Target="../slides/slide281.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2" Type="http://schemas.openxmlformats.org/officeDocument/2006/relationships/slide" Target="../slides/slide282.xml"/><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2" Type="http://schemas.openxmlformats.org/officeDocument/2006/relationships/slide" Target="../slides/slide284.xml"/><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2" Type="http://schemas.openxmlformats.org/officeDocument/2006/relationships/slide" Target="../slides/slide285.xml"/><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2" Type="http://schemas.openxmlformats.org/officeDocument/2006/relationships/slide" Target="../slides/slide28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2" Type="http://schemas.openxmlformats.org/officeDocument/2006/relationships/slide" Target="../slides/slide287.xml"/><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2" Type="http://schemas.openxmlformats.org/officeDocument/2006/relationships/slide" Target="../slides/slide288.xml"/><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2" Type="http://schemas.openxmlformats.org/officeDocument/2006/relationships/slide" Target="../slides/slide289.xml"/><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2" Type="http://schemas.openxmlformats.org/officeDocument/2006/relationships/slide" Target="../slides/slide317.xml"/><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2" Type="http://schemas.openxmlformats.org/officeDocument/2006/relationships/slide" Target="../slides/slide3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p:cNvSpPr>
            <a:spLocks noGrp="1" noChangeArrowheads="1"/>
          </p:cNvSpPr>
          <p:nvPr>
            <p:ph type="sldNum" sz="quarter" idx="5"/>
          </p:nvPr>
        </p:nvSpPr>
        <p:spPr>
          <a:noFill/>
        </p:spPr>
        <p:txBody>
          <a:bodyPr/>
          <a:lstStyle>
            <a:lvl1pPr algn="ctr">
              <a:defRPr sz="2400">
                <a:solidFill>
                  <a:schemeClr val="tx1"/>
                </a:solidFill>
                <a:latin typeface="Arial" panose="020B0604020202020204" pitchFamily="34" charset="0"/>
                <a:ea typeface="黑体" panose="02010609060101010101" pitchFamily="49" charset="-122"/>
              </a:defRPr>
            </a:lvl1pPr>
            <a:lvl2pPr marL="742950" indent="-285750" algn="ctr">
              <a:defRPr sz="2400">
                <a:solidFill>
                  <a:schemeClr val="tx1"/>
                </a:solidFill>
                <a:latin typeface="Arial" panose="020B0604020202020204" pitchFamily="34" charset="0"/>
                <a:ea typeface="黑体" panose="02010609060101010101" pitchFamily="49" charset="-122"/>
              </a:defRPr>
            </a:lvl2pPr>
            <a:lvl3pPr marL="1143000" indent="-228600" algn="ctr">
              <a:defRPr sz="2400">
                <a:solidFill>
                  <a:schemeClr val="tx1"/>
                </a:solidFill>
                <a:latin typeface="Arial" panose="020B0604020202020204" pitchFamily="34" charset="0"/>
                <a:ea typeface="黑体" panose="02010609060101010101" pitchFamily="49" charset="-122"/>
              </a:defRPr>
            </a:lvl3pPr>
            <a:lvl4pPr marL="1600200" indent="-228600" algn="ctr">
              <a:defRPr sz="2400">
                <a:solidFill>
                  <a:schemeClr val="tx1"/>
                </a:solidFill>
                <a:latin typeface="Arial" panose="020B0604020202020204" pitchFamily="34" charset="0"/>
                <a:ea typeface="黑体" panose="02010609060101010101" pitchFamily="49" charset="-122"/>
              </a:defRPr>
            </a:lvl4pPr>
            <a:lvl5pPr marL="2057400" indent="-228600" algn="ctr">
              <a:defRPr sz="24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9pPr>
          </a:lstStyle>
          <a:p>
            <a:pPr algn="r"/>
            <a:fld id="{FA4841EF-E585-44AF-AE85-F1852AF758AD}" type="slidenum">
              <a:rPr lang="en-US" altLang="zh-CN" sz="1200">
                <a:ea typeface="宋体" panose="02010600030101010101" pitchFamily="2" charset="-122"/>
              </a:rPr>
              <a:pPr algn="r"/>
              <a:t>1</a:t>
            </a:fld>
            <a:endParaRPr lang="en-US" altLang="zh-CN" sz="1200">
              <a:ea typeface="宋体" panose="02010600030101010101" pitchFamily="2" charset="-122"/>
            </a:endParaRPr>
          </a:p>
        </p:txBody>
      </p:sp>
      <p:sp>
        <p:nvSpPr>
          <p:cNvPr id="6147" name="Rectangle 2"/>
          <p:cNvSpPr>
            <a:spLocks noGrp="1" noRot="1" noChangeAspect="1" noChangeArrowheads="1" noTextEdit="1"/>
          </p:cNvSpPr>
          <p:nvPr>
            <p:ph type="sldImg"/>
          </p:nvPr>
        </p:nvSpPr>
        <p:spPr>
          <a:ln/>
        </p:spPr>
      </p:sp>
      <p:sp>
        <p:nvSpPr>
          <p:cNvPr id="6148"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38372908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lvl1pPr algn="ctr">
              <a:defRPr sz="2400">
                <a:solidFill>
                  <a:schemeClr val="tx1"/>
                </a:solidFill>
                <a:latin typeface="Arial" panose="020B0604020202020204" pitchFamily="34" charset="0"/>
                <a:ea typeface="黑体" panose="02010609060101010101" pitchFamily="49" charset="-122"/>
              </a:defRPr>
            </a:lvl1pPr>
            <a:lvl2pPr marL="742950" indent="-285750" algn="ctr">
              <a:defRPr sz="2400">
                <a:solidFill>
                  <a:schemeClr val="tx1"/>
                </a:solidFill>
                <a:latin typeface="Arial" panose="020B0604020202020204" pitchFamily="34" charset="0"/>
                <a:ea typeface="黑体" panose="02010609060101010101" pitchFamily="49" charset="-122"/>
              </a:defRPr>
            </a:lvl2pPr>
            <a:lvl3pPr marL="1143000" indent="-228600" algn="ctr">
              <a:defRPr sz="2400">
                <a:solidFill>
                  <a:schemeClr val="tx1"/>
                </a:solidFill>
                <a:latin typeface="Arial" panose="020B0604020202020204" pitchFamily="34" charset="0"/>
                <a:ea typeface="黑体" panose="02010609060101010101" pitchFamily="49" charset="-122"/>
              </a:defRPr>
            </a:lvl3pPr>
            <a:lvl4pPr marL="1600200" indent="-228600" algn="ctr">
              <a:defRPr sz="2400">
                <a:solidFill>
                  <a:schemeClr val="tx1"/>
                </a:solidFill>
                <a:latin typeface="Arial" panose="020B0604020202020204" pitchFamily="34" charset="0"/>
                <a:ea typeface="黑体" panose="02010609060101010101" pitchFamily="49" charset="-122"/>
              </a:defRPr>
            </a:lvl4pPr>
            <a:lvl5pPr marL="2057400" indent="-228600" algn="ctr">
              <a:defRPr sz="24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9pPr>
          </a:lstStyle>
          <a:p>
            <a:pPr algn="r"/>
            <a:fld id="{370B7790-72F6-42D8-BEA4-C2C7E26DDB8E}" type="slidenum">
              <a:rPr lang="en-US" altLang="zh-CN" sz="1200">
                <a:ea typeface="宋体" panose="02010600030101010101" pitchFamily="2" charset="-122"/>
              </a:rPr>
              <a:pPr algn="r"/>
              <a:t>10</a:t>
            </a:fld>
            <a:endParaRPr lang="en-US" altLang="zh-CN" sz="1200">
              <a:ea typeface="宋体" panose="02010600030101010101" pitchFamily="2" charset="-122"/>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593462698"/>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8F79007-C3BC-4E4F-8F98-D458FDA2E913}" type="slidenum">
              <a:rPr lang="zh-CN" altLang="en-US"/>
              <a:pPr/>
              <a:t>103</a:t>
            </a:fld>
            <a:endParaRPr lang="en-US" altLang="zh-CN"/>
          </a:p>
        </p:txBody>
      </p:sp>
      <p:sp>
        <p:nvSpPr>
          <p:cNvPr id="513026" name="Rectangle 2"/>
          <p:cNvSpPr>
            <a:spLocks noGrp="1" noRot="1" noChangeAspect="1" noChangeArrowheads="1" noTextEdit="1"/>
          </p:cNvSpPr>
          <p:nvPr>
            <p:ph type="sldImg"/>
          </p:nvPr>
        </p:nvSpPr>
        <p:spPr>
          <a:ln/>
        </p:spPr>
      </p:sp>
      <p:sp>
        <p:nvSpPr>
          <p:cNvPr id="513027"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1358470499"/>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DF0EB5B-5542-4A7B-9621-2E3105C7923F}" type="slidenum">
              <a:rPr lang="zh-CN" altLang="en-US"/>
              <a:pPr/>
              <a:t>104</a:t>
            </a:fld>
            <a:endParaRPr lang="en-US" altLang="zh-CN"/>
          </a:p>
        </p:txBody>
      </p:sp>
      <p:sp>
        <p:nvSpPr>
          <p:cNvPr id="514050" name="Rectangle 2"/>
          <p:cNvSpPr>
            <a:spLocks noGrp="1" noRot="1" noChangeAspect="1" noChangeArrowheads="1" noTextEdit="1"/>
          </p:cNvSpPr>
          <p:nvPr>
            <p:ph type="sldImg"/>
          </p:nvPr>
        </p:nvSpPr>
        <p:spPr>
          <a:ln/>
        </p:spPr>
      </p:sp>
      <p:sp>
        <p:nvSpPr>
          <p:cNvPr id="514051"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118933934"/>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E15DA02-8776-4AE2-B46E-C188885CEF3D}" type="slidenum">
              <a:rPr lang="zh-CN" altLang="en-US"/>
              <a:pPr/>
              <a:t>105</a:t>
            </a:fld>
            <a:endParaRPr lang="en-US" altLang="zh-CN"/>
          </a:p>
        </p:txBody>
      </p:sp>
      <p:sp>
        <p:nvSpPr>
          <p:cNvPr id="515074" name="Rectangle 2"/>
          <p:cNvSpPr>
            <a:spLocks noGrp="1" noRot="1" noChangeAspect="1" noChangeArrowheads="1" noTextEdit="1"/>
          </p:cNvSpPr>
          <p:nvPr>
            <p:ph type="sldImg"/>
          </p:nvPr>
        </p:nvSpPr>
        <p:spPr>
          <a:ln/>
        </p:spPr>
      </p:sp>
      <p:sp>
        <p:nvSpPr>
          <p:cNvPr id="515075"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1633866901"/>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7018398-F45C-40CE-9A5E-126690199C77}" type="slidenum">
              <a:rPr lang="zh-CN" altLang="en-US"/>
              <a:pPr/>
              <a:t>106</a:t>
            </a:fld>
            <a:endParaRPr lang="en-US" altLang="zh-CN"/>
          </a:p>
        </p:txBody>
      </p:sp>
      <p:sp>
        <p:nvSpPr>
          <p:cNvPr id="532482" name="Rectangle 2"/>
          <p:cNvSpPr>
            <a:spLocks noGrp="1" noRot="1" noChangeAspect="1" noChangeArrowheads="1" noTextEdit="1"/>
          </p:cNvSpPr>
          <p:nvPr>
            <p:ph type="sldImg"/>
          </p:nvPr>
        </p:nvSpPr>
        <p:spPr>
          <a:ln/>
        </p:spPr>
      </p:sp>
      <p:sp>
        <p:nvSpPr>
          <p:cNvPr id="532483"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1302718210"/>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4516959-4AA3-4342-A00E-196BB98D879C}" type="slidenum">
              <a:rPr lang="zh-CN" altLang="en-US"/>
              <a:pPr/>
              <a:t>107</a:t>
            </a:fld>
            <a:endParaRPr lang="en-US" altLang="zh-CN"/>
          </a:p>
        </p:txBody>
      </p:sp>
      <p:sp>
        <p:nvSpPr>
          <p:cNvPr id="534530" name="Rectangle 2"/>
          <p:cNvSpPr>
            <a:spLocks noGrp="1" noRot="1" noChangeAspect="1" noChangeArrowheads="1" noTextEdit="1"/>
          </p:cNvSpPr>
          <p:nvPr>
            <p:ph type="sldImg"/>
          </p:nvPr>
        </p:nvSpPr>
        <p:spPr>
          <a:ln/>
        </p:spPr>
      </p:sp>
      <p:sp>
        <p:nvSpPr>
          <p:cNvPr id="534531"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1146028646"/>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C48F103-A9EE-4884-A91E-A89794F58212}" type="slidenum">
              <a:rPr lang="zh-CN" altLang="en-US"/>
              <a:pPr/>
              <a:t>108</a:t>
            </a:fld>
            <a:endParaRPr lang="en-US" altLang="zh-CN"/>
          </a:p>
        </p:txBody>
      </p:sp>
      <p:sp>
        <p:nvSpPr>
          <p:cNvPr id="527362" name="Rectangle 2"/>
          <p:cNvSpPr>
            <a:spLocks noGrp="1" noRot="1" noChangeAspect="1" noChangeArrowheads="1" noTextEdit="1"/>
          </p:cNvSpPr>
          <p:nvPr>
            <p:ph type="sldImg"/>
          </p:nvPr>
        </p:nvSpPr>
        <p:spPr>
          <a:ln/>
        </p:spPr>
      </p:sp>
      <p:sp>
        <p:nvSpPr>
          <p:cNvPr id="527363"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3978014334"/>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0C22011-7509-40B2-8E65-4F832BCC09C5}" type="slidenum">
              <a:rPr lang="zh-CN" altLang="en-US"/>
              <a:pPr/>
              <a:t>109</a:t>
            </a:fld>
            <a:endParaRPr lang="en-US" altLang="zh-CN"/>
          </a:p>
        </p:txBody>
      </p:sp>
      <p:sp>
        <p:nvSpPr>
          <p:cNvPr id="528386" name="Rectangle 2"/>
          <p:cNvSpPr>
            <a:spLocks noGrp="1" noRot="1" noChangeAspect="1" noChangeArrowheads="1" noTextEdit="1"/>
          </p:cNvSpPr>
          <p:nvPr>
            <p:ph type="sldImg"/>
          </p:nvPr>
        </p:nvSpPr>
        <p:spPr>
          <a:ln/>
        </p:spPr>
      </p:sp>
      <p:sp>
        <p:nvSpPr>
          <p:cNvPr id="528387"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1518768367"/>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0F5C290-12B8-46A4-A8E7-2F83F50D73F3}" type="slidenum">
              <a:rPr lang="zh-CN" altLang="en-US"/>
              <a:pPr/>
              <a:t>110</a:t>
            </a:fld>
            <a:endParaRPr lang="en-US" altLang="zh-CN"/>
          </a:p>
        </p:txBody>
      </p:sp>
      <p:sp>
        <p:nvSpPr>
          <p:cNvPr id="529410" name="Rectangle 2"/>
          <p:cNvSpPr>
            <a:spLocks noGrp="1" noRot="1" noChangeAspect="1" noChangeArrowheads="1" noTextEdit="1"/>
          </p:cNvSpPr>
          <p:nvPr>
            <p:ph type="sldImg"/>
          </p:nvPr>
        </p:nvSpPr>
        <p:spPr>
          <a:ln/>
        </p:spPr>
      </p:sp>
      <p:sp>
        <p:nvSpPr>
          <p:cNvPr id="529411"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819459505"/>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1E8A354-FDB8-49AD-8DAA-F3BD54021914}" type="slidenum">
              <a:rPr lang="zh-CN" altLang="en-US"/>
              <a:pPr/>
              <a:t>112</a:t>
            </a:fld>
            <a:endParaRPr lang="en-US" altLang="zh-CN"/>
          </a:p>
        </p:txBody>
      </p:sp>
      <p:sp>
        <p:nvSpPr>
          <p:cNvPr id="524290" name="Rectangle 2"/>
          <p:cNvSpPr>
            <a:spLocks noGrp="1" noRot="1" noChangeAspect="1" noChangeArrowheads="1" noTextEdit="1"/>
          </p:cNvSpPr>
          <p:nvPr>
            <p:ph type="sldImg"/>
          </p:nvPr>
        </p:nvSpPr>
        <p:spPr>
          <a:ln/>
        </p:spPr>
      </p:sp>
      <p:sp>
        <p:nvSpPr>
          <p:cNvPr id="524291"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246997111"/>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lvl1pPr algn="ctr">
              <a:defRPr sz="2400">
                <a:solidFill>
                  <a:schemeClr val="tx1"/>
                </a:solidFill>
                <a:latin typeface="Arial" panose="020B0604020202020204" pitchFamily="34" charset="0"/>
                <a:ea typeface="黑体" panose="02010609060101010101" pitchFamily="49" charset="-122"/>
              </a:defRPr>
            </a:lvl1pPr>
            <a:lvl2pPr marL="742950" indent="-285750" algn="ctr">
              <a:defRPr sz="2400">
                <a:solidFill>
                  <a:schemeClr val="tx1"/>
                </a:solidFill>
                <a:latin typeface="Arial" panose="020B0604020202020204" pitchFamily="34" charset="0"/>
                <a:ea typeface="黑体" panose="02010609060101010101" pitchFamily="49" charset="-122"/>
              </a:defRPr>
            </a:lvl2pPr>
            <a:lvl3pPr marL="1143000" indent="-228600" algn="ctr">
              <a:defRPr sz="2400">
                <a:solidFill>
                  <a:schemeClr val="tx1"/>
                </a:solidFill>
                <a:latin typeface="Arial" panose="020B0604020202020204" pitchFamily="34" charset="0"/>
                <a:ea typeface="黑体" panose="02010609060101010101" pitchFamily="49" charset="-122"/>
              </a:defRPr>
            </a:lvl3pPr>
            <a:lvl4pPr marL="1600200" indent="-228600" algn="ctr">
              <a:defRPr sz="2400">
                <a:solidFill>
                  <a:schemeClr val="tx1"/>
                </a:solidFill>
                <a:latin typeface="Arial" panose="020B0604020202020204" pitchFamily="34" charset="0"/>
                <a:ea typeface="黑体" panose="02010609060101010101" pitchFamily="49" charset="-122"/>
              </a:defRPr>
            </a:lvl4pPr>
            <a:lvl5pPr marL="2057400" indent="-228600" algn="ctr">
              <a:defRPr sz="24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9pPr>
          </a:lstStyle>
          <a:p>
            <a:pPr algn="r"/>
            <a:fld id="{370B7790-72F6-42D8-BEA4-C2C7E26DDB8E}" type="slidenum">
              <a:rPr lang="en-US" altLang="zh-CN" sz="1200">
                <a:ea typeface="宋体" panose="02010600030101010101" pitchFamily="2" charset="-122"/>
              </a:rPr>
              <a:pPr algn="r"/>
              <a:t>113</a:t>
            </a:fld>
            <a:endParaRPr lang="en-US" altLang="zh-CN" sz="1200">
              <a:ea typeface="宋体" panose="02010600030101010101" pitchFamily="2" charset="-122"/>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23134252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lvl1pPr algn="ctr">
              <a:defRPr sz="2400">
                <a:solidFill>
                  <a:schemeClr val="tx1"/>
                </a:solidFill>
                <a:latin typeface="Arial" panose="020B0604020202020204" pitchFamily="34" charset="0"/>
                <a:ea typeface="黑体" panose="02010609060101010101" pitchFamily="49" charset="-122"/>
              </a:defRPr>
            </a:lvl1pPr>
            <a:lvl2pPr marL="742950" indent="-285750" algn="ctr">
              <a:defRPr sz="2400">
                <a:solidFill>
                  <a:schemeClr val="tx1"/>
                </a:solidFill>
                <a:latin typeface="Arial" panose="020B0604020202020204" pitchFamily="34" charset="0"/>
                <a:ea typeface="黑体" panose="02010609060101010101" pitchFamily="49" charset="-122"/>
              </a:defRPr>
            </a:lvl2pPr>
            <a:lvl3pPr marL="1143000" indent="-228600" algn="ctr">
              <a:defRPr sz="2400">
                <a:solidFill>
                  <a:schemeClr val="tx1"/>
                </a:solidFill>
                <a:latin typeface="Arial" panose="020B0604020202020204" pitchFamily="34" charset="0"/>
                <a:ea typeface="黑体" panose="02010609060101010101" pitchFamily="49" charset="-122"/>
              </a:defRPr>
            </a:lvl3pPr>
            <a:lvl4pPr marL="1600200" indent="-228600" algn="ctr">
              <a:defRPr sz="2400">
                <a:solidFill>
                  <a:schemeClr val="tx1"/>
                </a:solidFill>
                <a:latin typeface="Arial" panose="020B0604020202020204" pitchFamily="34" charset="0"/>
                <a:ea typeface="黑体" panose="02010609060101010101" pitchFamily="49" charset="-122"/>
              </a:defRPr>
            </a:lvl4pPr>
            <a:lvl5pPr marL="2057400" indent="-228600" algn="ctr">
              <a:defRPr sz="24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9pPr>
          </a:lstStyle>
          <a:p>
            <a:pPr algn="r"/>
            <a:fld id="{370B7790-72F6-42D8-BEA4-C2C7E26DDB8E}" type="slidenum">
              <a:rPr lang="en-US" altLang="zh-CN" sz="1200">
                <a:ea typeface="宋体" panose="02010600030101010101" pitchFamily="2" charset="-122"/>
              </a:rPr>
              <a:pPr algn="r"/>
              <a:t>11</a:t>
            </a:fld>
            <a:endParaRPr lang="en-US" altLang="zh-CN" sz="1200">
              <a:ea typeface="宋体" panose="02010600030101010101" pitchFamily="2" charset="-122"/>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427331170"/>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DFF42CA-5316-4D73-BBF4-2FFDC375C236}" type="slidenum">
              <a:rPr lang="zh-CN" altLang="en-US"/>
              <a:pPr/>
              <a:t>115</a:t>
            </a:fld>
            <a:endParaRPr lang="en-US" altLang="zh-CN"/>
          </a:p>
        </p:txBody>
      </p:sp>
      <p:sp>
        <p:nvSpPr>
          <p:cNvPr id="344066" name="Rectangle 2"/>
          <p:cNvSpPr>
            <a:spLocks noGrp="1" noChangeArrowheads="1"/>
          </p:cNvSpPr>
          <p:nvPr>
            <p:ph type="body" idx="1"/>
          </p:nvPr>
        </p:nvSpPr>
        <p:spPr>
          <a:xfrm>
            <a:off x="914400" y="4346575"/>
            <a:ext cx="5029200" cy="3852863"/>
          </a:xfrm>
          <a:ln/>
          <a:extLst>
            <a:ext uri="{91240B29-F687-4F45-9708-019B960494DF}">
              <a14:hiddenLine xmlns:a14="http://schemas.microsoft.com/office/drawing/2010/main" w="12700">
                <a:solidFill>
                  <a:schemeClr val="tx1"/>
                </a:solidFill>
                <a:miter lim="800000"/>
                <a:headEnd/>
                <a:tailEnd/>
              </a14:hiddenLine>
            </a:ext>
          </a:extLst>
        </p:spPr>
        <p:txBody>
          <a:bodyPr lIns="90487" tIns="44450" rIns="90487" bIns="44450"/>
          <a:lstStyle/>
          <a:p>
            <a:endParaRPr lang="zh-CN" altLang="en-US"/>
          </a:p>
        </p:txBody>
      </p:sp>
      <p:sp>
        <p:nvSpPr>
          <p:cNvPr id="344067" name="Rectangle 3"/>
          <p:cNvSpPr>
            <a:spLocks noGrp="1" noRot="1" noChangeAspect="1" noChangeArrowheads="1" noTextEdit="1"/>
          </p:cNvSpPr>
          <p:nvPr>
            <p:ph type="sldImg"/>
          </p:nvPr>
        </p:nvSpPr>
        <p:spPr>
          <a:xfrm>
            <a:off x="1296988" y="800100"/>
            <a:ext cx="4265612" cy="3198813"/>
          </a:xfrm>
          <a:ln w="12700" cap="flat">
            <a:solidFill>
              <a:schemeClr val="tx1"/>
            </a:solidFill>
          </a:ln>
          <a:extLst>
            <a:ext uri="{909E8E84-426E-40DD-AFC4-6F175D3DCCD1}">
              <a14:hiddenFill xmlns:a14="http://schemas.microsoft.com/office/drawing/2010/main">
                <a:noFill/>
              </a14:hiddenFill>
            </a:ext>
          </a:extLst>
        </p:spPr>
      </p:sp>
    </p:spTree>
    <p:extLst>
      <p:ext uri="{BB962C8B-B14F-4D97-AF65-F5344CB8AC3E}">
        <p14:creationId xmlns:p14="http://schemas.microsoft.com/office/powerpoint/2010/main" val="441237162"/>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lvl1pPr algn="ctr">
              <a:defRPr sz="2400">
                <a:solidFill>
                  <a:schemeClr val="tx1"/>
                </a:solidFill>
                <a:latin typeface="Arial" panose="020B0604020202020204" pitchFamily="34" charset="0"/>
                <a:ea typeface="黑体" panose="02010609060101010101" pitchFamily="49" charset="-122"/>
              </a:defRPr>
            </a:lvl1pPr>
            <a:lvl2pPr marL="742950" indent="-285750" algn="ctr">
              <a:defRPr sz="2400">
                <a:solidFill>
                  <a:schemeClr val="tx1"/>
                </a:solidFill>
                <a:latin typeface="Arial" panose="020B0604020202020204" pitchFamily="34" charset="0"/>
                <a:ea typeface="黑体" panose="02010609060101010101" pitchFamily="49" charset="-122"/>
              </a:defRPr>
            </a:lvl2pPr>
            <a:lvl3pPr marL="1143000" indent="-228600" algn="ctr">
              <a:defRPr sz="2400">
                <a:solidFill>
                  <a:schemeClr val="tx1"/>
                </a:solidFill>
                <a:latin typeface="Arial" panose="020B0604020202020204" pitchFamily="34" charset="0"/>
                <a:ea typeface="黑体" panose="02010609060101010101" pitchFamily="49" charset="-122"/>
              </a:defRPr>
            </a:lvl3pPr>
            <a:lvl4pPr marL="1600200" indent="-228600" algn="ctr">
              <a:defRPr sz="2400">
                <a:solidFill>
                  <a:schemeClr val="tx1"/>
                </a:solidFill>
                <a:latin typeface="Arial" panose="020B0604020202020204" pitchFamily="34" charset="0"/>
                <a:ea typeface="黑体" panose="02010609060101010101" pitchFamily="49" charset="-122"/>
              </a:defRPr>
            </a:lvl4pPr>
            <a:lvl5pPr marL="2057400" indent="-228600" algn="ctr">
              <a:defRPr sz="24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9pPr>
          </a:lstStyle>
          <a:p>
            <a:pPr algn="r"/>
            <a:fld id="{370B7790-72F6-42D8-BEA4-C2C7E26DDB8E}" type="slidenum">
              <a:rPr lang="en-US" altLang="zh-CN" sz="1200">
                <a:ea typeface="宋体" panose="02010600030101010101" pitchFamily="2" charset="-122"/>
              </a:rPr>
              <a:pPr algn="r"/>
              <a:t>117</a:t>
            </a:fld>
            <a:endParaRPr lang="en-US" altLang="zh-CN" sz="1200">
              <a:ea typeface="宋体" panose="02010600030101010101" pitchFamily="2" charset="-122"/>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1366292753"/>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lvl1pPr algn="ctr">
              <a:defRPr sz="2400">
                <a:solidFill>
                  <a:schemeClr val="tx1"/>
                </a:solidFill>
                <a:latin typeface="Arial" panose="020B0604020202020204" pitchFamily="34" charset="0"/>
                <a:ea typeface="黑体" panose="02010609060101010101" pitchFamily="49" charset="-122"/>
              </a:defRPr>
            </a:lvl1pPr>
            <a:lvl2pPr marL="742950" indent="-285750" algn="ctr">
              <a:defRPr sz="2400">
                <a:solidFill>
                  <a:schemeClr val="tx1"/>
                </a:solidFill>
                <a:latin typeface="Arial" panose="020B0604020202020204" pitchFamily="34" charset="0"/>
                <a:ea typeface="黑体" panose="02010609060101010101" pitchFamily="49" charset="-122"/>
              </a:defRPr>
            </a:lvl2pPr>
            <a:lvl3pPr marL="1143000" indent="-228600" algn="ctr">
              <a:defRPr sz="2400">
                <a:solidFill>
                  <a:schemeClr val="tx1"/>
                </a:solidFill>
                <a:latin typeface="Arial" panose="020B0604020202020204" pitchFamily="34" charset="0"/>
                <a:ea typeface="黑体" panose="02010609060101010101" pitchFamily="49" charset="-122"/>
              </a:defRPr>
            </a:lvl3pPr>
            <a:lvl4pPr marL="1600200" indent="-228600" algn="ctr">
              <a:defRPr sz="2400">
                <a:solidFill>
                  <a:schemeClr val="tx1"/>
                </a:solidFill>
                <a:latin typeface="Arial" panose="020B0604020202020204" pitchFamily="34" charset="0"/>
                <a:ea typeface="黑体" panose="02010609060101010101" pitchFamily="49" charset="-122"/>
              </a:defRPr>
            </a:lvl4pPr>
            <a:lvl5pPr marL="2057400" indent="-228600" algn="ctr">
              <a:defRPr sz="24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9pPr>
          </a:lstStyle>
          <a:p>
            <a:pPr algn="r"/>
            <a:fld id="{370B7790-72F6-42D8-BEA4-C2C7E26DDB8E}" type="slidenum">
              <a:rPr lang="en-US" altLang="zh-CN" sz="1200">
                <a:ea typeface="宋体" panose="02010600030101010101" pitchFamily="2" charset="-122"/>
              </a:rPr>
              <a:pPr algn="r"/>
              <a:t>118</a:t>
            </a:fld>
            <a:endParaRPr lang="en-US" altLang="zh-CN" sz="1200">
              <a:ea typeface="宋体" panose="02010600030101010101" pitchFamily="2" charset="-122"/>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623603955"/>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0573622-EC78-45E0-B686-EAA892EA0B3D}" type="slidenum">
              <a:rPr lang="zh-CN" altLang="en-US"/>
              <a:pPr/>
              <a:t>121</a:t>
            </a:fld>
            <a:endParaRPr lang="en-US" altLang="zh-CN"/>
          </a:p>
        </p:txBody>
      </p:sp>
      <p:sp>
        <p:nvSpPr>
          <p:cNvPr id="319490" name="Rectangle 2"/>
          <p:cNvSpPr>
            <a:spLocks noGrp="1" noRot="1" noChangeAspect="1" noChangeArrowheads="1" noTextEdit="1"/>
          </p:cNvSpPr>
          <p:nvPr>
            <p:ph type="sldImg"/>
          </p:nvPr>
        </p:nvSpPr>
        <p:spPr>
          <a:ln/>
        </p:spPr>
      </p:sp>
      <p:sp>
        <p:nvSpPr>
          <p:cNvPr id="319491" name="Rectangle 3"/>
          <p:cNvSpPr>
            <a:spLocks noGrp="1" noChangeArrowheads="1"/>
          </p:cNvSpPr>
          <p:nvPr>
            <p:ph type="body" idx="1"/>
          </p:nvPr>
        </p:nvSpPr>
        <p:spPr>
          <a:xfrm>
            <a:off x="914400" y="4343400"/>
            <a:ext cx="5029200" cy="4114800"/>
          </a:xfrm>
        </p:spPr>
        <p:txBody>
          <a:bodyPr/>
          <a:lstStyle/>
          <a:p>
            <a:endParaRPr lang="zh-CN" altLang="en-US"/>
          </a:p>
        </p:txBody>
      </p:sp>
    </p:spTree>
    <p:extLst>
      <p:ext uri="{BB962C8B-B14F-4D97-AF65-F5344CB8AC3E}">
        <p14:creationId xmlns:p14="http://schemas.microsoft.com/office/powerpoint/2010/main" val="669471037"/>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33072DA-2636-457C-8CA5-1A3416DE8AE0}" type="slidenum">
              <a:rPr lang="zh-CN" altLang="en-US"/>
              <a:pPr/>
              <a:t>122</a:t>
            </a:fld>
            <a:endParaRPr lang="en-US" altLang="zh-CN"/>
          </a:p>
        </p:txBody>
      </p:sp>
      <p:sp>
        <p:nvSpPr>
          <p:cNvPr id="321538" name="Rectangle 2"/>
          <p:cNvSpPr>
            <a:spLocks noGrp="1" noChangeArrowheads="1"/>
          </p:cNvSpPr>
          <p:nvPr>
            <p:ph type="body" idx="1"/>
          </p:nvPr>
        </p:nvSpPr>
        <p:spPr>
          <a:xfrm>
            <a:off x="914400" y="4343400"/>
            <a:ext cx="5029200" cy="4114800"/>
          </a:xfrm>
          <a:noFill/>
          <a:ln/>
          <a:extLst>
            <a:ext uri="{91240B29-F687-4F45-9708-019B960494DF}">
              <a14:hiddenLine xmlns:a14="http://schemas.microsoft.com/office/drawing/2010/main" w="12700">
                <a:solidFill>
                  <a:schemeClr val="tx1"/>
                </a:solidFill>
                <a:miter lim="800000"/>
                <a:headEnd/>
                <a:tailEnd/>
              </a14:hiddenLine>
            </a:ext>
          </a:extLst>
        </p:spPr>
        <p:txBody>
          <a:bodyPr lIns="90487" tIns="44450" rIns="90487" bIns="44450"/>
          <a:lstStyle/>
          <a:p>
            <a:pPr>
              <a:tabLst>
                <a:tab pos="228600" algn="l"/>
                <a:tab pos="635000" algn="l"/>
                <a:tab pos="863600" algn="l"/>
                <a:tab pos="1143000" algn="l"/>
              </a:tabLst>
            </a:pPr>
            <a:r>
              <a:rPr lang="zh-CN" altLang="en-US"/>
              <a:t>2.	</a:t>
            </a:r>
            <a:r>
              <a:rPr lang="en-US" altLang="zh-CN"/>
              <a:t>Determine the cyclomatic complexity of the resultant flow graph</a:t>
            </a:r>
          </a:p>
          <a:p>
            <a:pPr marL="228600" lvl="1" indent="-109538">
              <a:tabLst>
                <a:tab pos="228600" algn="l"/>
                <a:tab pos="635000" algn="l"/>
                <a:tab pos="863600" algn="l"/>
                <a:tab pos="1143000" algn="l"/>
              </a:tabLst>
            </a:pPr>
            <a:r>
              <a:rPr lang="en-US" altLang="zh-CN" u="sng"/>
              <a:t>	Note</a:t>
            </a:r>
            <a:r>
              <a:rPr lang="en-US" altLang="zh-CN"/>
              <a:t>:	can be determined </a:t>
            </a:r>
            <a:r>
              <a:rPr lang="en-US" altLang="zh-CN" u="sng"/>
              <a:t>without</a:t>
            </a:r>
            <a:r>
              <a:rPr lang="en-US" altLang="zh-CN"/>
              <a:t> developing a flow graph</a:t>
            </a:r>
          </a:p>
          <a:p>
            <a:pPr>
              <a:tabLst>
                <a:tab pos="228600" algn="l"/>
                <a:tab pos="635000" algn="l"/>
                <a:tab pos="863600" algn="l"/>
                <a:tab pos="1143000" algn="l"/>
              </a:tabLst>
            </a:pPr>
            <a:r>
              <a:rPr lang="en-US" altLang="zh-CN"/>
              <a:t>			count all conditional statements in a component</a:t>
            </a:r>
          </a:p>
          <a:p>
            <a:pPr>
              <a:tabLst>
                <a:tab pos="228600" algn="l"/>
                <a:tab pos="635000" algn="l"/>
                <a:tab pos="863600" algn="l"/>
                <a:tab pos="1143000" algn="l"/>
              </a:tabLst>
            </a:pPr>
            <a:r>
              <a:rPr lang="en-US" altLang="zh-CN"/>
              <a:t>			</a:t>
            </a:r>
            <a:r>
              <a:rPr lang="en-US" altLang="zh-CN">
                <a:latin typeface="Symbol" panose="05050102010706020507" pitchFamily="18" charset="2"/>
              </a:rPr>
              <a:t></a:t>
            </a:r>
            <a:r>
              <a:rPr lang="en-US" altLang="zh-CN"/>
              <a:t>	compound conditions count as 2</a:t>
            </a:r>
          </a:p>
          <a:p>
            <a:pPr>
              <a:tabLst>
                <a:tab pos="228600" algn="l"/>
                <a:tab pos="635000" algn="l"/>
                <a:tab pos="863600" algn="l"/>
                <a:tab pos="1143000" algn="l"/>
              </a:tabLst>
            </a:pPr>
            <a:r>
              <a:rPr lang="en-US" altLang="zh-CN"/>
              <a:t>				(number of Boolean operators + 2)</a:t>
            </a:r>
          </a:p>
        </p:txBody>
      </p:sp>
      <p:sp>
        <p:nvSpPr>
          <p:cNvPr id="321539" name="Rectangle 3"/>
          <p:cNvSpPr>
            <a:spLocks noGrp="1" noRot="1" noChangeAspect="1" noChangeArrowheads="1" noTextEdit="1"/>
          </p:cNvSpPr>
          <p:nvPr>
            <p:ph type="sldImg"/>
          </p:nvPr>
        </p:nvSpPr>
        <p:spPr>
          <a:ln w="12700" cap="flat">
            <a:solidFill>
              <a:schemeClr val="tx1"/>
            </a:solidFill>
          </a:ln>
          <a:extLst>
            <a:ext uri="{909E8E84-426E-40DD-AFC4-6F175D3DCCD1}">
              <a14:hiddenFill xmlns:a14="http://schemas.microsoft.com/office/drawing/2010/main">
                <a:noFill/>
              </a14:hiddenFill>
            </a:ext>
          </a:extLst>
        </p:spPr>
      </p:sp>
    </p:spTree>
    <p:extLst>
      <p:ext uri="{BB962C8B-B14F-4D97-AF65-F5344CB8AC3E}">
        <p14:creationId xmlns:p14="http://schemas.microsoft.com/office/powerpoint/2010/main" val="2787826399"/>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6248008-DB13-428E-A935-15FAF60AA46C}" type="slidenum">
              <a:rPr lang="zh-CN" altLang="en-US"/>
              <a:pPr/>
              <a:t>123</a:t>
            </a:fld>
            <a:endParaRPr lang="en-US" altLang="zh-CN"/>
          </a:p>
        </p:txBody>
      </p:sp>
      <p:sp>
        <p:nvSpPr>
          <p:cNvPr id="323586" name="Rectangle 2"/>
          <p:cNvSpPr>
            <a:spLocks noGrp="1" noRot="1" noChangeAspect="1" noChangeArrowheads="1" noTextEdit="1"/>
          </p:cNvSpPr>
          <p:nvPr>
            <p:ph type="sldImg"/>
          </p:nvPr>
        </p:nvSpPr>
        <p:spPr>
          <a:ln/>
        </p:spPr>
      </p:sp>
      <p:sp>
        <p:nvSpPr>
          <p:cNvPr id="323587" name="Rectangle 3"/>
          <p:cNvSpPr>
            <a:spLocks noGrp="1" noChangeArrowheads="1"/>
          </p:cNvSpPr>
          <p:nvPr>
            <p:ph type="body" idx="1"/>
          </p:nvPr>
        </p:nvSpPr>
        <p:spPr>
          <a:xfrm>
            <a:off x="914400" y="4343400"/>
            <a:ext cx="5029200" cy="4114800"/>
          </a:xfrm>
        </p:spPr>
        <p:txBody>
          <a:bodyPr/>
          <a:lstStyle/>
          <a:p>
            <a:endParaRPr lang="zh-CN" altLang="en-US"/>
          </a:p>
        </p:txBody>
      </p:sp>
    </p:spTree>
    <p:extLst>
      <p:ext uri="{BB962C8B-B14F-4D97-AF65-F5344CB8AC3E}">
        <p14:creationId xmlns:p14="http://schemas.microsoft.com/office/powerpoint/2010/main" val="2055452441"/>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DE1E539-F250-4B50-8DFA-D6540FBF30F0}" type="slidenum">
              <a:rPr lang="zh-CN" altLang="en-US"/>
              <a:pPr/>
              <a:t>124</a:t>
            </a:fld>
            <a:endParaRPr lang="en-US" altLang="zh-CN"/>
          </a:p>
        </p:txBody>
      </p:sp>
      <p:sp>
        <p:nvSpPr>
          <p:cNvPr id="325634" name="Rectangle 2"/>
          <p:cNvSpPr>
            <a:spLocks noGrp="1" noChangeArrowheads="1"/>
          </p:cNvSpPr>
          <p:nvPr>
            <p:ph type="body" idx="1"/>
          </p:nvPr>
        </p:nvSpPr>
        <p:spPr>
          <a:xfrm>
            <a:off x="914400" y="4343400"/>
            <a:ext cx="5029200" cy="4114800"/>
          </a:xfrm>
          <a:noFill/>
          <a:ln/>
          <a:extLst>
            <a:ext uri="{91240B29-F687-4F45-9708-019B960494DF}">
              <a14:hiddenLine xmlns:a14="http://schemas.microsoft.com/office/drawing/2010/main" w="12700">
                <a:solidFill>
                  <a:schemeClr val="tx1"/>
                </a:solidFill>
                <a:miter lim="800000"/>
                <a:headEnd/>
                <a:tailEnd/>
              </a14:hiddenLine>
            </a:ext>
          </a:extLst>
        </p:spPr>
        <p:txBody>
          <a:bodyPr lIns="90487" tIns="44450" rIns="90487" bIns="44450"/>
          <a:lstStyle/>
          <a:p>
            <a:pPr>
              <a:tabLst>
                <a:tab pos="228600" algn="l"/>
                <a:tab pos="457200" algn="l"/>
                <a:tab pos="685800" algn="l"/>
              </a:tabLst>
            </a:pPr>
            <a:r>
              <a:rPr lang="zh-CN" altLang="en-US"/>
              <a:t>3.	</a:t>
            </a:r>
            <a:r>
              <a:rPr lang="en-US" altLang="zh-CN"/>
              <a:t>Determine a basis set of linearly independent paths</a:t>
            </a:r>
          </a:p>
          <a:p>
            <a:pPr marL="342900" lvl="1" indent="-114300">
              <a:tabLst>
                <a:tab pos="228600" algn="l"/>
                <a:tab pos="457200" algn="l"/>
                <a:tab pos="685800" algn="l"/>
              </a:tabLst>
            </a:pPr>
            <a:r>
              <a:rPr lang="en-US" altLang="zh-CN"/>
              <a:t>equal to cyclomatic complexity number</a:t>
            </a:r>
          </a:p>
          <a:p>
            <a:pPr marL="342900" lvl="1" indent="-114300">
              <a:tabLst>
                <a:tab pos="228600" algn="l"/>
                <a:tab pos="457200" algn="l"/>
                <a:tab pos="685800" algn="l"/>
              </a:tabLst>
            </a:pPr>
            <a:r>
              <a:rPr lang="en-US" altLang="zh-CN"/>
              <a:t>identify predicate nodes as an aid in derivation of test cases</a:t>
            </a:r>
          </a:p>
        </p:txBody>
      </p:sp>
      <p:sp>
        <p:nvSpPr>
          <p:cNvPr id="325635" name="Rectangle 3"/>
          <p:cNvSpPr>
            <a:spLocks noGrp="1" noRot="1" noChangeAspect="1" noChangeArrowheads="1" noTextEdit="1"/>
          </p:cNvSpPr>
          <p:nvPr>
            <p:ph type="sldImg"/>
          </p:nvPr>
        </p:nvSpPr>
        <p:spPr>
          <a:ln w="12700" cap="flat">
            <a:solidFill>
              <a:schemeClr val="tx1"/>
            </a:solidFill>
          </a:ln>
          <a:extLst>
            <a:ext uri="{909E8E84-426E-40DD-AFC4-6F175D3DCCD1}">
              <a14:hiddenFill xmlns:a14="http://schemas.microsoft.com/office/drawing/2010/main">
                <a:noFill/>
              </a14:hiddenFill>
            </a:ext>
          </a:extLst>
        </p:spPr>
      </p:sp>
    </p:spTree>
    <p:extLst>
      <p:ext uri="{BB962C8B-B14F-4D97-AF65-F5344CB8AC3E}">
        <p14:creationId xmlns:p14="http://schemas.microsoft.com/office/powerpoint/2010/main" val="678739401"/>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8ABC92B-AA6E-4A72-8452-187EEAE47C30}" type="slidenum">
              <a:rPr lang="zh-CN" altLang="en-US"/>
              <a:pPr/>
              <a:t>133</a:t>
            </a:fld>
            <a:endParaRPr lang="en-US" altLang="zh-CN"/>
          </a:p>
        </p:txBody>
      </p:sp>
      <p:sp>
        <p:nvSpPr>
          <p:cNvPr id="328706" name="Rectangle 2"/>
          <p:cNvSpPr>
            <a:spLocks noGrp="1" noChangeArrowheads="1"/>
          </p:cNvSpPr>
          <p:nvPr>
            <p:ph type="body" idx="1"/>
          </p:nvPr>
        </p:nvSpPr>
        <p:spPr>
          <a:xfrm>
            <a:off x="914400" y="4343400"/>
            <a:ext cx="5029200" cy="4114800"/>
          </a:xfrm>
          <a:noFill/>
          <a:ln/>
          <a:extLst>
            <a:ext uri="{91240B29-F687-4F45-9708-019B960494DF}">
              <a14:hiddenLine xmlns:a14="http://schemas.microsoft.com/office/drawing/2010/main" w="12700">
                <a:solidFill>
                  <a:schemeClr val="tx1"/>
                </a:solidFill>
                <a:miter lim="800000"/>
                <a:headEnd/>
                <a:tailEnd/>
              </a14:hiddenLine>
            </a:ext>
          </a:extLst>
        </p:spPr>
        <p:txBody>
          <a:bodyPr lIns="90487" tIns="44450" rIns="90487" bIns="44450"/>
          <a:lstStyle/>
          <a:p>
            <a:pPr>
              <a:tabLst>
                <a:tab pos="228600" algn="l"/>
              </a:tabLst>
            </a:pPr>
            <a:r>
              <a:rPr lang="zh-CN" altLang="en-US"/>
              <a:t>4.	</a:t>
            </a:r>
            <a:r>
              <a:rPr lang="en-US" altLang="zh-CN"/>
              <a:t>Prepare test cases that will force execution of each path in the basis set</a:t>
            </a:r>
          </a:p>
          <a:p>
            <a:pPr marL="342900" lvl="1" indent="-114300">
              <a:tabLst>
                <a:tab pos="228600" algn="l"/>
              </a:tabLst>
            </a:pPr>
            <a:r>
              <a:rPr lang="en-US" altLang="zh-CN"/>
              <a:t>each test case is executed and compared to the expected result</a:t>
            </a:r>
          </a:p>
          <a:p>
            <a:pPr marL="342900" lvl="1" indent="-114300">
              <a:buFont typeface="Zapf Dingbats" charset="2"/>
              <a:buNone/>
              <a:tabLst>
                <a:tab pos="228600" algn="l"/>
              </a:tabLst>
            </a:pPr>
            <a:r>
              <a:rPr lang="en-US" altLang="zh-CN"/>
              <a:t>  this process can be mechanized</a:t>
            </a:r>
          </a:p>
        </p:txBody>
      </p:sp>
      <p:sp>
        <p:nvSpPr>
          <p:cNvPr id="328707" name="Rectangle 3"/>
          <p:cNvSpPr>
            <a:spLocks noGrp="1" noRot="1" noChangeAspect="1" noChangeArrowheads="1" noTextEdit="1"/>
          </p:cNvSpPr>
          <p:nvPr>
            <p:ph type="sldImg"/>
          </p:nvPr>
        </p:nvSpPr>
        <p:spPr>
          <a:ln w="12700" cap="flat">
            <a:solidFill>
              <a:schemeClr val="tx1"/>
            </a:solidFill>
          </a:ln>
          <a:extLst>
            <a:ext uri="{909E8E84-426E-40DD-AFC4-6F175D3DCCD1}">
              <a14:hiddenFill xmlns:a14="http://schemas.microsoft.com/office/drawing/2010/main">
                <a:noFill/>
              </a14:hiddenFill>
            </a:ext>
          </a:extLst>
        </p:spPr>
      </p:sp>
    </p:spTree>
    <p:extLst>
      <p:ext uri="{BB962C8B-B14F-4D97-AF65-F5344CB8AC3E}">
        <p14:creationId xmlns:p14="http://schemas.microsoft.com/office/powerpoint/2010/main" val="1748897413"/>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lvl1pPr algn="ctr">
              <a:defRPr sz="2400">
                <a:solidFill>
                  <a:schemeClr val="tx1"/>
                </a:solidFill>
                <a:latin typeface="Arial" panose="020B0604020202020204" pitchFamily="34" charset="0"/>
                <a:ea typeface="黑体" panose="02010609060101010101" pitchFamily="49" charset="-122"/>
              </a:defRPr>
            </a:lvl1pPr>
            <a:lvl2pPr marL="742950" indent="-285750" algn="ctr">
              <a:defRPr sz="2400">
                <a:solidFill>
                  <a:schemeClr val="tx1"/>
                </a:solidFill>
                <a:latin typeface="Arial" panose="020B0604020202020204" pitchFamily="34" charset="0"/>
                <a:ea typeface="黑体" panose="02010609060101010101" pitchFamily="49" charset="-122"/>
              </a:defRPr>
            </a:lvl2pPr>
            <a:lvl3pPr marL="1143000" indent="-228600" algn="ctr">
              <a:defRPr sz="2400">
                <a:solidFill>
                  <a:schemeClr val="tx1"/>
                </a:solidFill>
                <a:latin typeface="Arial" panose="020B0604020202020204" pitchFamily="34" charset="0"/>
                <a:ea typeface="黑体" panose="02010609060101010101" pitchFamily="49" charset="-122"/>
              </a:defRPr>
            </a:lvl3pPr>
            <a:lvl4pPr marL="1600200" indent="-228600" algn="ctr">
              <a:defRPr sz="2400">
                <a:solidFill>
                  <a:schemeClr val="tx1"/>
                </a:solidFill>
                <a:latin typeface="Arial" panose="020B0604020202020204" pitchFamily="34" charset="0"/>
                <a:ea typeface="黑体" panose="02010609060101010101" pitchFamily="49" charset="-122"/>
              </a:defRPr>
            </a:lvl4pPr>
            <a:lvl5pPr marL="2057400" indent="-228600" algn="ctr">
              <a:defRPr sz="24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9pPr>
          </a:lstStyle>
          <a:p>
            <a:pPr algn="r"/>
            <a:fld id="{370B7790-72F6-42D8-BEA4-C2C7E26DDB8E}" type="slidenum">
              <a:rPr lang="en-US" altLang="zh-CN" sz="1200">
                <a:ea typeface="宋体" panose="02010600030101010101" pitchFamily="2" charset="-122"/>
              </a:rPr>
              <a:pPr algn="r"/>
              <a:t>140</a:t>
            </a:fld>
            <a:endParaRPr lang="en-US" altLang="zh-CN" sz="1200">
              <a:ea typeface="宋体" panose="02010600030101010101" pitchFamily="2" charset="-122"/>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2356675700"/>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lvl1pPr algn="ctr">
              <a:defRPr sz="2400">
                <a:solidFill>
                  <a:schemeClr val="tx1"/>
                </a:solidFill>
                <a:latin typeface="Arial" panose="020B0604020202020204" pitchFamily="34" charset="0"/>
                <a:ea typeface="黑体" panose="02010609060101010101" pitchFamily="49" charset="-122"/>
              </a:defRPr>
            </a:lvl1pPr>
            <a:lvl2pPr marL="742950" indent="-285750" algn="ctr">
              <a:defRPr sz="2400">
                <a:solidFill>
                  <a:schemeClr val="tx1"/>
                </a:solidFill>
                <a:latin typeface="Arial" panose="020B0604020202020204" pitchFamily="34" charset="0"/>
                <a:ea typeface="黑体" panose="02010609060101010101" pitchFamily="49" charset="-122"/>
              </a:defRPr>
            </a:lvl2pPr>
            <a:lvl3pPr marL="1143000" indent="-228600" algn="ctr">
              <a:defRPr sz="2400">
                <a:solidFill>
                  <a:schemeClr val="tx1"/>
                </a:solidFill>
                <a:latin typeface="Arial" panose="020B0604020202020204" pitchFamily="34" charset="0"/>
                <a:ea typeface="黑体" panose="02010609060101010101" pitchFamily="49" charset="-122"/>
              </a:defRPr>
            </a:lvl3pPr>
            <a:lvl4pPr marL="1600200" indent="-228600" algn="ctr">
              <a:defRPr sz="2400">
                <a:solidFill>
                  <a:schemeClr val="tx1"/>
                </a:solidFill>
                <a:latin typeface="Arial" panose="020B0604020202020204" pitchFamily="34" charset="0"/>
                <a:ea typeface="黑体" panose="02010609060101010101" pitchFamily="49" charset="-122"/>
              </a:defRPr>
            </a:lvl4pPr>
            <a:lvl5pPr marL="2057400" indent="-228600" algn="ctr">
              <a:defRPr sz="24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9pPr>
          </a:lstStyle>
          <a:p>
            <a:pPr algn="r"/>
            <a:fld id="{370B7790-72F6-42D8-BEA4-C2C7E26DDB8E}" type="slidenum">
              <a:rPr lang="en-US" altLang="zh-CN" sz="1200">
                <a:ea typeface="宋体" panose="02010600030101010101" pitchFamily="2" charset="-122"/>
              </a:rPr>
              <a:pPr algn="r"/>
              <a:t>141</a:t>
            </a:fld>
            <a:endParaRPr lang="en-US" altLang="zh-CN" sz="1200">
              <a:ea typeface="宋体" panose="02010600030101010101" pitchFamily="2" charset="-122"/>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34326297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lvl1pPr algn="ctr">
              <a:defRPr sz="2400">
                <a:solidFill>
                  <a:schemeClr val="tx1"/>
                </a:solidFill>
                <a:latin typeface="Arial" panose="020B0604020202020204" pitchFamily="34" charset="0"/>
                <a:ea typeface="黑体" panose="02010609060101010101" pitchFamily="49" charset="-122"/>
              </a:defRPr>
            </a:lvl1pPr>
            <a:lvl2pPr marL="742950" indent="-285750" algn="ctr">
              <a:defRPr sz="2400">
                <a:solidFill>
                  <a:schemeClr val="tx1"/>
                </a:solidFill>
                <a:latin typeface="Arial" panose="020B0604020202020204" pitchFamily="34" charset="0"/>
                <a:ea typeface="黑体" panose="02010609060101010101" pitchFamily="49" charset="-122"/>
              </a:defRPr>
            </a:lvl2pPr>
            <a:lvl3pPr marL="1143000" indent="-228600" algn="ctr">
              <a:defRPr sz="2400">
                <a:solidFill>
                  <a:schemeClr val="tx1"/>
                </a:solidFill>
                <a:latin typeface="Arial" panose="020B0604020202020204" pitchFamily="34" charset="0"/>
                <a:ea typeface="黑体" panose="02010609060101010101" pitchFamily="49" charset="-122"/>
              </a:defRPr>
            </a:lvl3pPr>
            <a:lvl4pPr marL="1600200" indent="-228600" algn="ctr">
              <a:defRPr sz="2400">
                <a:solidFill>
                  <a:schemeClr val="tx1"/>
                </a:solidFill>
                <a:latin typeface="Arial" panose="020B0604020202020204" pitchFamily="34" charset="0"/>
                <a:ea typeface="黑体" panose="02010609060101010101" pitchFamily="49" charset="-122"/>
              </a:defRPr>
            </a:lvl4pPr>
            <a:lvl5pPr marL="2057400" indent="-228600" algn="ctr">
              <a:defRPr sz="24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9pPr>
          </a:lstStyle>
          <a:p>
            <a:pPr algn="r"/>
            <a:fld id="{370B7790-72F6-42D8-BEA4-C2C7E26DDB8E}" type="slidenum">
              <a:rPr lang="en-US" altLang="zh-CN" sz="1200">
                <a:ea typeface="宋体" panose="02010600030101010101" pitchFamily="2" charset="-122"/>
              </a:rPr>
              <a:pPr algn="r"/>
              <a:t>12</a:t>
            </a:fld>
            <a:endParaRPr lang="en-US" altLang="zh-CN" sz="1200">
              <a:ea typeface="宋体" panose="02010600030101010101" pitchFamily="2" charset="-122"/>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2888761185"/>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lvl1pPr algn="ctr">
              <a:defRPr sz="2400">
                <a:solidFill>
                  <a:schemeClr val="tx1"/>
                </a:solidFill>
                <a:latin typeface="Arial" panose="020B0604020202020204" pitchFamily="34" charset="0"/>
                <a:ea typeface="黑体" panose="02010609060101010101" pitchFamily="49" charset="-122"/>
              </a:defRPr>
            </a:lvl1pPr>
            <a:lvl2pPr marL="742950" indent="-285750" algn="ctr">
              <a:defRPr sz="2400">
                <a:solidFill>
                  <a:schemeClr val="tx1"/>
                </a:solidFill>
                <a:latin typeface="Arial" panose="020B0604020202020204" pitchFamily="34" charset="0"/>
                <a:ea typeface="黑体" panose="02010609060101010101" pitchFamily="49" charset="-122"/>
              </a:defRPr>
            </a:lvl2pPr>
            <a:lvl3pPr marL="1143000" indent="-228600" algn="ctr">
              <a:defRPr sz="2400">
                <a:solidFill>
                  <a:schemeClr val="tx1"/>
                </a:solidFill>
                <a:latin typeface="Arial" panose="020B0604020202020204" pitchFamily="34" charset="0"/>
                <a:ea typeface="黑体" panose="02010609060101010101" pitchFamily="49" charset="-122"/>
              </a:defRPr>
            </a:lvl3pPr>
            <a:lvl4pPr marL="1600200" indent="-228600" algn="ctr">
              <a:defRPr sz="2400">
                <a:solidFill>
                  <a:schemeClr val="tx1"/>
                </a:solidFill>
                <a:latin typeface="Arial" panose="020B0604020202020204" pitchFamily="34" charset="0"/>
                <a:ea typeface="黑体" panose="02010609060101010101" pitchFamily="49" charset="-122"/>
              </a:defRPr>
            </a:lvl4pPr>
            <a:lvl5pPr marL="2057400" indent="-228600" algn="ctr">
              <a:defRPr sz="24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9pPr>
          </a:lstStyle>
          <a:p>
            <a:pPr algn="r"/>
            <a:fld id="{370B7790-72F6-42D8-BEA4-C2C7E26DDB8E}" type="slidenum">
              <a:rPr lang="en-US" altLang="zh-CN" sz="1200">
                <a:ea typeface="宋体" panose="02010600030101010101" pitchFamily="2" charset="-122"/>
              </a:rPr>
              <a:pPr algn="r"/>
              <a:t>142</a:t>
            </a:fld>
            <a:endParaRPr lang="en-US" altLang="zh-CN" sz="1200">
              <a:ea typeface="宋体" panose="02010600030101010101" pitchFamily="2" charset="-122"/>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444870660"/>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lvl1pPr algn="ctr">
              <a:defRPr sz="2400">
                <a:solidFill>
                  <a:schemeClr val="tx1"/>
                </a:solidFill>
                <a:latin typeface="Arial" panose="020B0604020202020204" pitchFamily="34" charset="0"/>
                <a:ea typeface="黑体" panose="02010609060101010101" pitchFamily="49" charset="-122"/>
              </a:defRPr>
            </a:lvl1pPr>
            <a:lvl2pPr marL="742950" indent="-285750" algn="ctr">
              <a:defRPr sz="2400">
                <a:solidFill>
                  <a:schemeClr val="tx1"/>
                </a:solidFill>
                <a:latin typeface="Arial" panose="020B0604020202020204" pitchFamily="34" charset="0"/>
                <a:ea typeface="黑体" panose="02010609060101010101" pitchFamily="49" charset="-122"/>
              </a:defRPr>
            </a:lvl2pPr>
            <a:lvl3pPr marL="1143000" indent="-228600" algn="ctr">
              <a:defRPr sz="2400">
                <a:solidFill>
                  <a:schemeClr val="tx1"/>
                </a:solidFill>
                <a:latin typeface="Arial" panose="020B0604020202020204" pitchFamily="34" charset="0"/>
                <a:ea typeface="黑体" panose="02010609060101010101" pitchFamily="49" charset="-122"/>
              </a:defRPr>
            </a:lvl3pPr>
            <a:lvl4pPr marL="1600200" indent="-228600" algn="ctr">
              <a:defRPr sz="2400">
                <a:solidFill>
                  <a:schemeClr val="tx1"/>
                </a:solidFill>
                <a:latin typeface="Arial" panose="020B0604020202020204" pitchFamily="34" charset="0"/>
                <a:ea typeface="黑体" panose="02010609060101010101" pitchFamily="49" charset="-122"/>
              </a:defRPr>
            </a:lvl4pPr>
            <a:lvl5pPr marL="2057400" indent="-228600" algn="ctr">
              <a:defRPr sz="24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9pPr>
          </a:lstStyle>
          <a:p>
            <a:pPr algn="r"/>
            <a:fld id="{370B7790-72F6-42D8-BEA4-C2C7E26DDB8E}" type="slidenum">
              <a:rPr lang="en-US" altLang="zh-CN" sz="1200">
                <a:ea typeface="宋体" panose="02010600030101010101" pitchFamily="2" charset="-122"/>
              </a:rPr>
              <a:pPr algn="r"/>
              <a:t>143</a:t>
            </a:fld>
            <a:endParaRPr lang="en-US" altLang="zh-CN" sz="1200">
              <a:ea typeface="宋体" panose="02010600030101010101" pitchFamily="2" charset="-122"/>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1659659645"/>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lvl1pPr algn="ctr">
              <a:defRPr sz="2400">
                <a:solidFill>
                  <a:schemeClr val="tx1"/>
                </a:solidFill>
                <a:latin typeface="Arial" panose="020B0604020202020204" pitchFamily="34" charset="0"/>
                <a:ea typeface="黑体" panose="02010609060101010101" pitchFamily="49" charset="-122"/>
              </a:defRPr>
            </a:lvl1pPr>
            <a:lvl2pPr marL="742950" indent="-285750" algn="ctr">
              <a:defRPr sz="2400">
                <a:solidFill>
                  <a:schemeClr val="tx1"/>
                </a:solidFill>
                <a:latin typeface="Arial" panose="020B0604020202020204" pitchFamily="34" charset="0"/>
                <a:ea typeface="黑体" panose="02010609060101010101" pitchFamily="49" charset="-122"/>
              </a:defRPr>
            </a:lvl2pPr>
            <a:lvl3pPr marL="1143000" indent="-228600" algn="ctr">
              <a:defRPr sz="2400">
                <a:solidFill>
                  <a:schemeClr val="tx1"/>
                </a:solidFill>
                <a:latin typeface="Arial" panose="020B0604020202020204" pitchFamily="34" charset="0"/>
                <a:ea typeface="黑体" panose="02010609060101010101" pitchFamily="49" charset="-122"/>
              </a:defRPr>
            </a:lvl3pPr>
            <a:lvl4pPr marL="1600200" indent="-228600" algn="ctr">
              <a:defRPr sz="2400">
                <a:solidFill>
                  <a:schemeClr val="tx1"/>
                </a:solidFill>
                <a:latin typeface="Arial" panose="020B0604020202020204" pitchFamily="34" charset="0"/>
                <a:ea typeface="黑体" panose="02010609060101010101" pitchFamily="49" charset="-122"/>
              </a:defRPr>
            </a:lvl4pPr>
            <a:lvl5pPr marL="2057400" indent="-228600" algn="ctr">
              <a:defRPr sz="24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9pPr>
          </a:lstStyle>
          <a:p>
            <a:pPr algn="r"/>
            <a:fld id="{370B7790-72F6-42D8-BEA4-C2C7E26DDB8E}" type="slidenum">
              <a:rPr lang="en-US" altLang="zh-CN" sz="1200">
                <a:ea typeface="宋体" panose="02010600030101010101" pitchFamily="2" charset="-122"/>
              </a:rPr>
              <a:pPr algn="r"/>
              <a:t>144</a:t>
            </a:fld>
            <a:endParaRPr lang="en-US" altLang="zh-CN" sz="1200">
              <a:ea typeface="宋体" panose="02010600030101010101" pitchFamily="2" charset="-122"/>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1675408198"/>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lvl1pPr algn="ctr">
              <a:defRPr sz="2400">
                <a:solidFill>
                  <a:schemeClr val="tx1"/>
                </a:solidFill>
                <a:latin typeface="Arial" panose="020B0604020202020204" pitchFamily="34" charset="0"/>
                <a:ea typeface="黑体" panose="02010609060101010101" pitchFamily="49" charset="-122"/>
              </a:defRPr>
            </a:lvl1pPr>
            <a:lvl2pPr marL="742950" indent="-285750" algn="ctr">
              <a:defRPr sz="2400">
                <a:solidFill>
                  <a:schemeClr val="tx1"/>
                </a:solidFill>
                <a:latin typeface="Arial" panose="020B0604020202020204" pitchFamily="34" charset="0"/>
                <a:ea typeface="黑体" panose="02010609060101010101" pitchFamily="49" charset="-122"/>
              </a:defRPr>
            </a:lvl2pPr>
            <a:lvl3pPr marL="1143000" indent="-228600" algn="ctr">
              <a:defRPr sz="2400">
                <a:solidFill>
                  <a:schemeClr val="tx1"/>
                </a:solidFill>
                <a:latin typeface="Arial" panose="020B0604020202020204" pitchFamily="34" charset="0"/>
                <a:ea typeface="黑体" panose="02010609060101010101" pitchFamily="49" charset="-122"/>
              </a:defRPr>
            </a:lvl3pPr>
            <a:lvl4pPr marL="1600200" indent="-228600" algn="ctr">
              <a:defRPr sz="2400">
                <a:solidFill>
                  <a:schemeClr val="tx1"/>
                </a:solidFill>
                <a:latin typeface="Arial" panose="020B0604020202020204" pitchFamily="34" charset="0"/>
                <a:ea typeface="黑体" panose="02010609060101010101" pitchFamily="49" charset="-122"/>
              </a:defRPr>
            </a:lvl4pPr>
            <a:lvl5pPr marL="2057400" indent="-228600" algn="ctr">
              <a:defRPr sz="24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9pPr>
          </a:lstStyle>
          <a:p>
            <a:pPr algn="r"/>
            <a:fld id="{370B7790-72F6-42D8-BEA4-C2C7E26DDB8E}" type="slidenum">
              <a:rPr lang="en-US" altLang="zh-CN" sz="1200">
                <a:ea typeface="宋体" panose="02010600030101010101" pitchFamily="2" charset="-122"/>
              </a:rPr>
              <a:pPr algn="r"/>
              <a:t>148</a:t>
            </a:fld>
            <a:endParaRPr lang="en-US" altLang="zh-CN" sz="1200">
              <a:ea typeface="宋体" panose="02010600030101010101" pitchFamily="2" charset="-122"/>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1255903065"/>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lide Image Placeholder 1"/>
          <p:cNvSpPr>
            <a:spLocks noGrp="1" noRot="1" noChangeAspect="1" noTextEdit="1"/>
          </p:cNvSpPr>
          <p:nvPr>
            <p:ph type="sldImg"/>
          </p:nvPr>
        </p:nvSpPr>
        <p:spPr>
          <a:ln/>
        </p:spPr>
      </p:sp>
      <p:sp>
        <p:nvSpPr>
          <p:cNvPr id="49155" name="Notes Placeholder 2"/>
          <p:cNvSpPr>
            <a:spLocks noGrp="1"/>
          </p:cNvSpPr>
          <p:nvPr>
            <p:ph type="body" idx="1"/>
          </p:nvPr>
        </p:nvSpPr>
        <p:spPr>
          <a:noFill/>
          <a:ln/>
        </p:spPr>
        <p:txBody>
          <a:bodyPr/>
          <a:lstStyle/>
          <a:p>
            <a:endParaRPr lang="en-US" smtClean="0"/>
          </a:p>
        </p:txBody>
      </p:sp>
      <p:sp>
        <p:nvSpPr>
          <p:cNvPr id="49156" name="Slide Number Placeholder 3"/>
          <p:cNvSpPr>
            <a:spLocks noGrp="1"/>
          </p:cNvSpPr>
          <p:nvPr>
            <p:ph type="sldNum" sz="quarter" idx="5"/>
          </p:nvPr>
        </p:nvSpPr>
        <p:spPr>
          <a:noFill/>
        </p:spPr>
        <p:txBody>
          <a:bodyPr/>
          <a:lstStyle/>
          <a:p>
            <a:pPr defTabSz="965200"/>
            <a:fld id="{03B17957-1FFF-4AE8-B9A5-E511377C7618}" type="slidenum">
              <a:rPr lang="en-US" smtClean="0"/>
              <a:pPr defTabSz="965200"/>
              <a:t>151</a:t>
            </a:fld>
            <a:endParaRPr lang="en-US" smtClean="0"/>
          </a:p>
        </p:txBody>
      </p:sp>
    </p:spTree>
    <p:extLst>
      <p:ext uri="{BB962C8B-B14F-4D97-AF65-F5344CB8AC3E}">
        <p14:creationId xmlns:p14="http://schemas.microsoft.com/office/powerpoint/2010/main" val="3685489298"/>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Slide Image Placeholder 1"/>
          <p:cNvSpPr>
            <a:spLocks noGrp="1" noRot="1" noChangeAspect="1" noTextEdit="1"/>
          </p:cNvSpPr>
          <p:nvPr>
            <p:ph type="sldImg"/>
          </p:nvPr>
        </p:nvSpPr>
        <p:spPr>
          <a:ln/>
        </p:spPr>
      </p:sp>
      <p:sp>
        <p:nvSpPr>
          <p:cNvPr id="6963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p>
        </p:txBody>
      </p:sp>
      <p:sp>
        <p:nvSpPr>
          <p:cNvPr id="6963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1225">
              <a:defRPr>
                <a:solidFill>
                  <a:schemeClr val="tx1"/>
                </a:solidFill>
                <a:latin typeface="Arial" panose="020B0604020202020204" pitchFamily="34" charset="0"/>
                <a:ea typeface="宋体" panose="02010600030101010101" pitchFamily="2" charset="-122"/>
              </a:defRPr>
            </a:lvl1pPr>
            <a:lvl2pPr marL="742950" indent="-285750" defTabSz="911225">
              <a:defRPr>
                <a:solidFill>
                  <a:schemeClr val="tx1"/>
                </a:solidFill>
                <a:latin typeface="Arial" panose="020B0604020202020204" pitchFamily="34" charset="0"/>
                <a:ea typeface="宋体" panose="02010600030101010101" pitchFamily="2" charset="-122"/>
              </a:defRPr>
            </a:lvl2pPr>
            <a:lvl3pPr marL="1143000" indent="-228600" defTabSz="911225">
              <a:defRPr>
                <a:solidFill>
                  <a:schemeClr val="tx1"/>
                </a:solidFill>
                <a:latin typeface="Arial" panose="020B0604020202020204" pitchFamily="34" charset="0"/>
                <a:ea typeface="宋体" panose="02010600030101010101" pitchFamily="2" charset="-122"/>
              </a:defRPr>
            </a:lvl3pPr>
            <a:lvl4pPr marL="1600200" indent="-228600" defTabSz="911225">
              <a:defRPr>
                <a:solidFill>
                  <a:schemeClr val="tx1"/>
                </a:solidFill>
                <a:latin typeface="Arial" panose="020B0604020202020204" pitchFamily="34" charset="0"/>
                <a:ea typeface="宋体" panose="02010600030101010101" pitchFamily="2" charset="-122"/>
              </a:defRPr>
            </a:lvl4pPr>
            <a:lvl5pPr marL="2057400" indent="-228600" defTabSz="911225">
              <a:defRPr>
                <a:solidFill>
                  <a:schemeClr val="tx1"/>
                </a:solidFill>
                <a:latin typeface="Arial" panose="020B060402020202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5271ACD1-62B8-4B33-B191-EA31A9CBFEAF}" type="slidenum">
              <a:rPr lang="en-US" altLang="zh-CN">
                <a:latin typeface="Calibri" panose="020F0502020204030204" pitchFamily="34" charset="0"/>
              </a:rPr>
              <a:pPr/>
              <a:t>156</a:t>
            </a:fld>
            <a:endParaRPr lang="en-US" altLang="zh-CN">
              <a:latin typeface="Calibri" panose="020F0502020204030204" pitchFamily="34" charset="0"/>
            </a:endParaRPr>
          </a:p>
        </p:txBody>
      </p:sp>
    </p:spTree>
    <p:extLst>
      <p:ext uri="{BB962C8B-B14F-4D97-AF65-F5344CB8AC3E}">
        <p14:creationId xmlns:p14="http://schemas.microsoft.com/office/powerpoint/2010/main" val="2689322776"/>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Slide Image Placeholder 1"/>
          <p:cNvSpPr>
            <a:spLocks noGrp="1" noRot="1" noChangeAspect="1" noTextEdit="1"/>
          </p:cNvSpPr>
          <p:nvPr>
            <p:ph type="sldImg"/>
          </p:nvPr>
        </p:nvSpPr>
        <p:spPr>
          <a:ln/>
        </p:spPr>
      </p:sp>
      <p:sp>
        <p:nvSpPr>
          <p:cNvPr id="6963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p>
        </p:txBody>
      </p:sp>
      <p:sp>
        <p:nvSpPr>
          <p:cNvPr id="6963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1225">
              <a:defRPr>
                <a:solidFill>
                  <a:schemeClr val="tx1"/>
                </a:solidFill>
                <a:latin typeface="Arial" panose="020B0604020202020204" pitchFamily="34" charset="0"/>
                <a:ea typeface="宋体" panose="02010600030101010101" pitchFamily="2" charset="-122"/>
              </a:defRPr>
            </a:lvl1pPr>
            <a:lvl2pPr marL="742950" indent="-285750" defTabSz="911225">
              <a:defRPr>
                <a:solidFill>
                  <a:schemeClr val="tx1"/>
                </a:solidFill>
                <a:latin typeface="Arial" panose="020B0604020202020204" pitchFamily="34" charset="0"/>
                <a:ea typeface="宋体" panose="02010600030101010101" pitchFamily="2" charset="-122"/>
              </a:defRPr>
            </a:lvl2pPr>
            <a:lvl3pPr marL="1143000" indent="-228600" defTabSz="911225">
              <a:defRPr>
                <a:solidFill>
                  <a:schemeClr val="tx1"/>
                </a:solidFill>
                <a:latin typeface="Arial" panose="020B0604020202020204" pitchFamily="34" charset="0"/>
                <a:ea typeface="宋体" panose="02010600030101010101" pitchFamily="2" charset="-122"/>
              </a:defRPr>
            </a:lvl3pPr>
            <a:lvl4pPr marL="1600200" indent="-228600" defTabSz="911225">
              <a:defRPr>
                <a:solidFill>
                  <a:schemeClr val="tx1"/>
                </a:solidFill>
                <a:latin typeface="Arial" panose="020B0604020202020204" pitchFamily="34" charset="0"/>
                <a:ea typeface="宋体" panose="02010600030101010101" pitchFamily="2" charset="-122"/>
              </a:defRPr>
            </a:lvl4pPr>
            <a:lvl5pPr marL="2057400" indent="-228600" defTabSz="911225">
              <a:defRPr>
                <a:solidFill>
                  <a:schemeClr val="tx1"/>
                </a:solidFill>
                <a:latin typeface="Arial" panose="020B060402020202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5271ACD1-62B8-4B33-B191-EA31A9CBFEAF}" type="slidenum">
              <a:rPr lang="en-US" altLang="zh-CN">
                <a:latin typeface="Calibri" panose="020F0502020204030204" pitchFamily="34" charset="0"/>
              </a:rPr>
              <a:pPr/>
              <a:t>157</a:t>
            </a:fld>
            <a:endParaRPr lang="en-US" altLang="zh-CN">
              <a:latin typeface="Calibri" panose="020F0502020204030204" pitchFamily="34" charset="0"/>
            </a:endParaRPr>
          </a:p>
        </p:txBody>
      </p:sp>
    </p:spTree>
    <p:extLst>
      <p:ext uri="{BB962C8B-B14F-4D97-AF65-F5344CB8AC3E}">
        <p14:creationId xmlns:p14="http://schemas.microsoft.com/office/powerpoint/2010/main" val="2431739979"/>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Slide Image Placeholder 1"/>
          <p:cNvSpPr>
            <a:spLocks noGrp="1" noRot="1" noChangeAspect="1" noTextEdit="1"/>
          </p:cNvSpPr>
          <p:nvPr>
            <p:ph type="sldImg"/>
          </p:nvPr>
        </p:nvSpPr>
        <p:spPr>
          <a:ln/>
        </p:spPr>
      </p:sp>
      <p:sp>
        <p:nvSpPr>
          <p:cNvPr id="7065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p>
        </p:txBody>
      </p:sp>
      <p:sp>
        <p:nvSpPr>
          <p:cNvPr id="7066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1225">
              <a:defRPr>
                <a:solidFill>
                  <a:schemeClr val="tx1"/>
                </a:solidFill>
                <a:latin typeface="Arial" panose="020B0604020202020204" pitchFamily="34" charset="0"/>
                <a:ea typeface="宋体" panose="02010600030101010101" pitchFamily="2" charset="-122"/>
              </a:defRPr>
            </a:lvl1pPr>
            <a:lvl2pPr marL="742950" indent="-285750" defTabSz="911225">
              <a:defRPr>
                <a:solidFill>
                  <a:schemeClr val="tx1"/>
                </a:solidFill>
                <a:latin typeface="Arial" panose="020B0604020202020204" pitchFamily="34" charset="0"/>
                <a:ea typeface="宋体" panose="02010600030101010101" pitchFamily="2" charset="-122"/>
              </a:defRPr>
            </a:lvl2pPr>
            <a:lvl3pPr marL="1143000" indent="-228600" defTabSz="911225">
              <a:defRPr>
                <a:solidFill>
                  <a:schemeClr val="tx1"/>
                </a:solidFill>
                <a:latin typeface="Arial" panose="020B0604020202020204" pitchFamily="34" charset="0"/>
                <a:ea typeface="宋体" panose="02010600030101010101" pitchFamily="2" charset="-122"/>
              </a:defRPr>
            </a:lvl3pPr>
            <a:lvl4pPr marL="1600200" indent="-228600" defTabSz="911225">
              <a:defRPr>
                <a:solidFill>
                  <a:schemeClr val="tx1"/>
                </a:solidFill>
                <a:latin typeface="Arial" panose="020B0604020202020204" pitchFamily="34" charset="0"/>
                <a:ea typeface="宋体" panose="02010600030101010101" pitchFamily="2" charset="-122"/>
              </a:defRPr>
            </a:lvl4pPr>
            <a:lvl5pPr marL="2057400" indent="-228600" defTabSz="911225">
              <a:defRPr>
                <a:solidFill>
                  <a:schemeClr val="tx1"/>
                </a:solidFill>
                <a:latin typeface="Arial" panose="020B060402020202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D84BBEAA-B629-4943-A055-B59BFC3F34BA}" type="slidenum">
              <a:rPr lang="en-US" altLang="zh-CN">
                <a:latin typeface="Calibri" panose="020F0502020204030204" pitchFamily="34" charset="0"/>
              </a:rPr>
              <a:pPr/>
              <a:t>158</a:t>
            </a:fld>
            <a:endParaRPr lang="en-US" altLang="zh-CN">
              <a:latin typeface="Calibri" panose="020F0502020204030204" pitchFamily="34" charset="0"/>
            </a:endParaRPr>
          </a:p>
        </p:txBody>
      </p:sp>
    </p:spTree>
    <p:extLst>
      <p:ext uri="{BB962C8B-B14F-4D97-AF65-F5344CB8AC3E}">
        <p14:creationId xmlns:p14="http://schemas.microsoft.com/office/powerpoint/2010/main" val="2504946391"/>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Slide Image Placeholder 1"/>
          <p:cNvSpPr>
            <a:spLocks noGrp="1" noRot="1" noChangeAspect="1" noTextEdit="1"/>
          </p:cNvSpPr>
          <p:nvPr>
            <p:ph type="sldImg"/>
          </p:nvPr>
        </p:nvSpPr>
        <p:spPr>
          <a:ln/>
        </p:spPr>
      </p:sp>
      <p:sp>
        <p:nvSpPr>
          <p:cNvPr id="7065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p>
        </p:txBody>
      </p:sp>
      <p:sp>
        <p:nvSpPr>
          <p:cNvPr id="7066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1225">
              <a:defRPr>
                <a:solidFill>
                  <a:schemeClr val="tx1"/>
                </a:solidFill>
                <a:latin typeface="Arial" panose="020B0604020202020204" pitchFamily="34" charset="0"/>
                <a:ea typeface="宋体" panose="02010600030101010101" pitchFamily="2" charset="-122"/>
              </a:defRPr>
            </a:lvl1pPr>
            <a:lvl2pPr marL="742950" indent="-285750" defTabSz="911225">
              <a:defRPr>
                <a:solidFill>
                  <a:schemeClr val="tx1"/>
                </a:solidFill>
                <a:latin typeface="Arial" panose="020B0604020202020204" pitchFamily="34" charset="0"/>
                <a:ea typeface="宋体" panose="02010600030101010101" pitchFamily="2" charset="-122"/>
              </a:defRPr>
            </a:lvl2pPr>
            <a:lvl3pPr marL="1143000" indent="-228600" defTabSz="911225">
              <a:defRPr>
                <a:solidFill>
                  <a:schemeClr val="tx1"/>
                </a:solidFill>
                <a:latin typeface="Arial" panose="020B0604020202020204" pitchFamily="34" charset="0"/>
                <a:ea typeface="宋体" panose="02010600030101010101" pitchFamily="2" charset="-122"/>
              </a:defRPr>
            </a:lvl3pPr>
            <a:lvl4pPr marL="1600200" indent="-228600" defTabSz="911225">
              <a:defRPr>
                <a:solidFill>
                  <a:schemeClr val="tx1"/>
                </a:solidFill>
                <a:latin typeface="Arial" panose="020B0604020202020204" pitchFamily="34" charset="0"/>
                <a:ea typeface="宋体" panose="02010600030101010101" pitchFamily="2" charset="-122"/>
              </a:defRPr>
            </a:lvl4pPr>
            <a:lvl5pPr marL="2057400" indent="-228600" defTabSz="911225">
              <a:defRPr>
                <a:solidFill>
                  <a:schemeClr val="tx1"/>
                </a:solidFill>
                <a:latin typeface="Arial" panose="020B060402020202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D84BBEAA-B629-4943-A055-B59BFC3F34BA}" type="slidenum">
              <a:rPr lang="en-US" altLang="zh-CN">
                <a:latin typeface="Calibri" panose="020F0502020204030204" pitchFamily="34" charset="0"/>
              </a:rPr>
              <a:pPr/>
              <a:t>159</a:t>
            </a:fld>
            <a:endParaRPr lang="en-US" altLang="zh-CN">
              <a:latin typeface="Calibri" panose="020F0502020204030204" pitchFamily="34" charset="0"/>
            </a:endParaRPr>
          </a:p>
        </p:txBody>
      </p:sp>
    </p:spTree>
    <p:extLst>
      <p:ext uri="{BB962C8B-B14F-4D97-AF65-F5344CB8AC3E}">
        <p14:creationId xmlns:p14="http://schemas.microsoft.com/office/powerpoint/2010/main" val="1451566044"/>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Slide Image Placeholder 1"/>
          <p:cNvSpPr>
            <a:spLocks noGrp="1" noRot="1" noChangeAspect="1" noTextEdit="1"/>
          </p:cNvSpPr>
          <p:nvPr>
            <p:ph type="sldImg"/>
          </p:nvPr>
        </p:nvSpPr>
        <p:spPr>
          <a:ln/>
        </p:spPr>
      </p:sp>
      <p:sp>
        <p:nvSpPr>
          <p:cNvPr id="7475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p>
        </p:txBody>
      </p:sp>
      <p:sp>
        <p:nvSpPr>
          <p:cNvPr id="7475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1225">
              <a:defRPr>
                <a:solidFill>
                  <a:schemeClr val="tx1"/>
                </a:solidFill>
                <a:latin typeface="Arial" panose="020B0604020202020204" pitchFamily="34" charset="0"/>
                <a:ea typeface="宋体" panose="02010600030101010101" pitchFamily="2" charset="-122"/>
              </a:defRPr>
            </a:lvl1pPr>
            <a:lvl2pPr marL="742950" indent="-285750" defTabSz="911225">
              <a:defRPr>
                <a:solidFill>
                  <a:schemeClr val="tx1"/>
                </a:solidFill>
                <a:latin typeface="Arial" panose="020B0604020202020204" pitchFamily="34" charset="0"/>
                <a:ea typeface="宋体" panose="02010600030101010101" pitchFamily="2" charset="-122"/>
              </a:defRPr>
            </a:lvl2pPr>
            <a:lvl3pPr marL="1143000" indent="-228600" defTabSz="911225">
              <a:defRPr>
                <a:solidFill>
                  <a:schemeClr val="tx1"/>
                </a:solidFill>
                <a:latin typeface="Arial" panose="020B0604020202020204" pitchFamily="34" charset="0"/>
                <a:ea typeface="宋体" panose="02010600030101010101" pitchFamily="2" charset="-122"/>
              </a:defRPr>
            </a:lvl3pPr>
            <a:lvl4pPr marL="1600200" indent="-228600" defTabSz="911225">
              <a:defRPr>
                <a:solidFill>
                  <a:schemeClr val="tx1"/>
                </a:solidFill>
                <a:latin typeface="Arial" panose="020B0604020202020204" pitchFamily="34" charset="0"/>
                <a:ea typeface="宋体" panose="02010600030101010101" pitchFamily="2" charset="-122"/>
              </a:defRPr>
            </a:lvl4pPr>
            <a:lvl5pPr marL="2057400" indent="-228600" defTabSz="911225">
              <a:defRPr>
                <a:solidFill>
                  <a:schemeClr val="tx1"/>
                </a:solidFill>
                <a:latin typeface="Arial" panose="020B060402020202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173C0E69-F49F-4146-897A-5D10282C727C}" type="slidenum">
              <a:rPr lang="en-US" altLang="zh-CN">
                <a:latin typeface="Calibri" panose="020F0502020204030204" pitchFamily="34" charset="0"/>
              </a:rPr>
              <a:pPr/>
              <a:t>160</a:t>
            </a:fld>
            <a:endParaRPr lang="en-US" altLang="zh-CN">
              <a:latin typeface="Calibri" panose="020F0502020204030204" pitchFamily="34" charset="0"/>
            </a:endParaRPr>
          </a:p>
        </p:txBody>
      </p:sp>
    </p:spTree>
    <p:extLst>
      <p:ext uri="{BB962C8B-B14F-4D97-AF65-F5344CB8AC3E}">
        <p14:creationId xmlns:p14="http://schemas.microsoft.com/office/powerpoint/2010/main" val="297668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lvl1pPr algn="ctr">
              <a:defRPr sz="2400">
                <a:solidFill>
                  <a:schemeClr val="tx1"/>
                </a:solidFill>
                <a:latin typeface="Arial" panose="020B0604020202020204" pitchFamily="34" charset="0"/>
                <a:ea typeface="黑体" panose="02010609060101010101" pitchFamily="49" charset="-122"/>
              </a:defRPr>
            </a:lvl1pPr>
            <a:lvl2pPr marL="742950" indent="-285750" algn="ctr">
              <a:defRPr sz="2400">
                <a:solidFill>
                  <a:schemeClr val="tx1"/>
                </a:solidFill>
                <a:latin typeface="Arial" panose="020B0604020202020204" pitchFamily="34" charset="0"/>
                <a:ea typeface="黑体" panose="02010609060101010101" pitchFamily="49" charset="-122"/>
              </a:defRPr>
            </a:lvl2pPr>
            <a:lvl3pPr marL="1143000" indent="-228600" algn="ctr">
              <a:defRPr sz="2400">
                <a:solidFill>
                  <a:schemeClr val="tx1"/>
                </a:solidFill>
                <a:latin typeface="Arial" panose="020B0604020202020204" pitchFamily="34" charset="0"/>
                <a:ea typeface="黑体" panose="02010609060101010101" pitchFamily="49" charset="-122"/>
              </a:defRPr>
            </a:lvl3pPr>
            <a:lvl4pPr marL="1600200" indent="-228600" algn="ctr">
              <a:defRPr sz="2400">
                <a:solidFill>
                  <a:schemeClr val="tx1"/>
                </a:solidFill>
                <a:latin typeface="Arial" panose="020B0604020202020204" pitchFamily="34" charset="0"/>
                <a:ea typeface="黑体" panose="02010609060101010101" pitchFamily="49" charset="-122"/>
              </a:defRPr>
            </a:lvl4pPr>
            <a:lvl5pPr marL="2057400" indent="-228600" algn="ctr">
              <a:defRPr sz="24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9pPr>
          </a:lstStyle>
          <a:p>
            <a:pPr algn="r"/>
            <a:fld id="{370B7790-72F6-42D8-BEA4-C2C7E26DDB8E}" type="slidenum">
              <a:rPr lang="en-US" altLang="zh-CN" sz="1200">
                <a:ea typeface="宋体" panose="02010600030101010101" pitchFamily="2" charset="-122"/>
              </a:rPr>
              <a:pPr algn="r"/>
              <a:t>13</a:t>
            </a:fld>
            <a:endParaRPr lang="en-US" altLang="zh-CN" sz="1200">
              <a:ea typeface="宋体" panose="02010600030101010101" pitchFamily="2" charset="-122"/>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367119185"/>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Slide Image Placeholder 1"/>
          <p:cNvSpPr>
            <a:spLocks noGrp="1" noRot="1" noChangeAspect="1" noTextEdit="1"/>
          </p:cNvSpPr>
          <p:nvPr>
            <p:ph type="sldImg"/>
          </p:nvPr>
        </p:nvSpPr>
        <p:spPr>
          <a:ln/>
        </p:spPr>
      </p:sp>
      <p:sp>
        <p:nvSpPr>
          <p:cNvPr id="7475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p>
        </p:txBody>
      </p:sp>
      <p:sp>
        <p:nvSpPr>
          <p:cNvPr id="7475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1225">
              <a:defRPr>
                <a:solidFill>
                  <a:schemeClr val="tx1"/>
                </a:solidFill>
                <a:latin typeface="Arial" panose="020B0604020202020204" pitchFamily="34" charset="0"/>
                <a:ea typeface="宋体" panose="02010600030101010101" pitchFamily="2" charset="-122"/>
              </a:defRPr>
            </a:lvl1pPr>
            <a:lvl2pPr marL="742950" indent="-285750" defTabSz="911225">
              <a:defRPr>
                <a:solidFill>
                  <a:schemeClr val="tx1"/>
                </a:solidFill>
                <a:latin typeface="Arial" panose="020B0604020202020204" pitchFamily="34" charset="0"/>
                <a:ea typeface="宋体" panose="02010600030101010101" pitchFamily="2" charset="-122"/>
              </a:defRPr>
            </a:lvl2pPr>
            <a:lvl3pPr marL="1143000" indent="-228600" defTabSz="911225">
              <a:defRPr>
                <a:solidFill>
                  <a:schemeClr val="tx1"/>
                </a:solidFill>
                <a:latin typeface="Arial" panose="020B0604020202020204" pitchFamily="34" charset="0"/>
                <a:ea typeface="宋体" panose="02010600030101010101" pitchFamily="2" charset="-122"/>
              </a:defRPr>
            </a:lvl3pPr>
            <a:lvl4pPr marL="1600200" indent="-228600" defTabSz="911225">
              <a:defRPr>
                <a:solidFill>
                  <a:schemeClr val="tx1"/>
                </a:solidFill>
                <a:latin typeface="Arial" panose="020B0604020202020204" pitchFamily="34" charset="0"/>
                <a:ea typeface="宋体" panose="02010600030101010101" pitchFamily="2" charset="-122"/>
              </a:defRPr>
            </a:lvl4pPr>
            <a:lvl5pPr marL="2057400" indent="-228600" defTabSz="911225">
              <a:defRPr>
                <a:solidFill>
                  <a:schemeClr val="tx1"/>
                </a:solidFill>
                <a:latin typeface="Arial" panose="020B060402020202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173C0E69-F49F-4146-897A-5D10282C727C}" type="slidenum">
              <a:rPr lang="en-US" altLang="zh-CN">
                <a:latin typeface="Calibri" panose="020F0502020204030204" pitchFamily="34" charset="0"/>
              </a:rPr>
              <a:pPr/>
              <a:t>161</a:t>
            </a:fld>
            <a:endParaRPr lang="en-US" altLang="zh-CN">
              <a:latin typeface="Calibri" panose="020F0502020204030204" pitchFamily="34" charset="0"/>
            </a:endParaRPr>
          </a:p>
        </p:txBody>
      </p:sp>
    </p:spTree>
    <p:extLst>
      <p:ext uri="{BB962C8B-B14F-4D97-AF65-F5344CB8AC3E}">
        <p14:creationId xmlns:p14="http://schemas.microsoft.com/office/powerpoint/2010/main" val="850496290"/>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p:cNvSpPr>
            <a:spLocks noGrp="1" noChangeArrowheads="1"/>
          </p:cNvSpPr>
          <p:nvPr>
            <p:ph type="sldNum" sz="quarter" idx="5"/>
          </p:nvPr>
        </p:nvSpPr>
        <p:spPr>
          <a:noFill/>
        </p:spPr>
        <p:txBody>
          <a:bodyPr/>
          <a:lstStyle>
            <a:lvl1pPr algn="ctr">
              <a:defRPr sz="2400">
                <a:solidFill>
                  <a:schemeClr val="tx1"/>
                </a:solidFill>
                <a:latin typeface="Arial" panose="020B0604020202020204" pitchFamily="34" charset="0"/>
                <a:ea typeface="黑体" panose="02010609060101010101" pitchFamily="49" charset="-122"/>
              </a:defRPr>
            </a:lvl1pPr>
            <a:lvl2pPr marL="742950" indent="-285750" algn="ctr">
              <a:defRPr sz="2400">
                <a:solidFill>
                  <a:schemeClr val="tx1"/>
                </a:solidFill>
                <a:latin typeface="Arial" panose="020B0604020202020204" pitchFamily="34" charset="0"/>
                <a:ea typeface="黑体" panose="02010609060101010101" pitchFamily="49" charset="-122"/>
              </a:defRPr>
            </a:lvl2pPr>
            <a:lvl3pPr marL="1143000" indent="-228600" algn="ctr">
              <a:defRPr sz="2400">
                <a:solidFill>
                  <a:schemeClr val="tx1"/>
                </a:solidFill>
                <a:latin typeface="Arial" panose="020B0604020202020204" pitchFamily="34" charset="0"/>
                <a:ea typeface="黑体" panose="02010609060101010101" pitchFamily="49" charset="-122"/>
              </a:defRPr>
            </a:lvl3pPr>
            <a:lvl4pPr marL="1600200" indent="-228600" algn="ctr">
              <a:defRPr sz="2400">
                <a:solidFill>
                  <a:schemeClr val="tx1"/>
                </a:solidFill>
                <a:latin typeface="Arial" panose="020B0604020202020204" pitchFamily="34" charset="0"/>
                <a:ea typeface="黑体" panose="02010609060101010101" pitchFamily="49" charset="-122"/>
              </a:defRPr>
            </a:lvl4pPr>
            <a:lvl5pPr marL="2057400" indent="-228600" algn="ctr">
              <a:defRPr sz="24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9pPr>
          </a:lstStyle>
          <a:p>
            <a:pPr algn="r"/>
            <a:fld id="{FA4841EF-E585-44AF-AE85-F1852AF758AD}" type="slidenum">
              <a:rPr lang="en-US" altLang="zh-CN" sz="1200">
                <a:ea typeface="宋体" panose="02010600030101010101" pitchFamily="2" charset="-122"/>
              </a:rPr>
              <a:pPr algn="r"/>
              <a:t>165</a:t>
            </a:fld>
            <a:endParaRPr lang="en-US" altLang="zh-CN" sz="1200">
              <a:ea typeface="宋体" panose="02010600030101010101" pitchFamily="2" charset="-122"/>
            </a:endParaRPr>
          </a:p>
        </p:txBody>
      </p:sp>
      <p:sp>
        <p:nvSpPr>
          <p:cNvPr id="6147" name="Rectangle 2"/>
          <p:cNvSpPr>
            <a:spLocks noGrp="1" noRot="1" noChangeAspect="1" noChangeArrowheads="1" noTextEdit="1"/>
          </p:cNvSpPr>
          <p:nvPr>
            <p:ph type="sldImg"/>
          </p:nvPr>
        </p:nvSpPr>
        <p:spPr>
          <a:ln/>
        </p:spPr>
      </p:sp>
      <p:sp>
        <p:nvSpPr>
          <p:cNvPr id="6148"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1278682826"/>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p:cNvSpPr>
            <a:spLocks noGrp="1" noChangeArrowheads="1"/>
          </p:cNvSpPr>
          <p:nvPr>
            <p:ph type="sldNum" sz="quarter" idx="5"/>
          </p:nvPr>
        </p:nvSpPr>
        <p:spPr>
          <a:noFill/>
        </p:spPr>
        <p:txBody>
          <a:bodyPr/>
          <a:lstStyle>
            <a:lvl1pPr algn="ctr">
              <a:defRPr sz="2400">
                <a:solidFill>
                  <a:schemeClr val="tx1"/>
                </a:solidFill>
                <a:latin typeface="Arial" panose="020B0604020202020204" pitchFamily="34" charset="0"/>
                <a:ea typeface="黑体" panose="02010609060101010101" pitchFamily="49" charset="-122"/>
              </a:defRPr>
            </a:lvl1pPr>
            <a:lvl2pPr marL="742950" indent="-285750" algn="ctr">
              <a:defRPr sz="2400">
                <a:solidFill>
                  <a:schemeClr val="tx1"/>
                </a:solidFill>
                <a:latin typeface="Arial" panose="020B0604020202020204" pitchFamily="34" charset="0"/>
                <a:ea typeface="黑体" panose="02010609060101010101" pitchFamily="49" charset="-122"/>
              </a:defRPr>
            </a:lvl2pPr>
            <a:lvl3pPr marL="1143000" indent="-228600" algn="ctr">
              <a:defRPr sz="2400">
                <a:solidFill>
                  <a:schemeClr val="tx1"/>
                </a:solidFill>
                <a:latin typeface="Arial" panose="020B0604020202020204" pitchFamily="34" charset="0"/>
                <a:ea typeface="黑体" panose="02010609060101010101" pitchFamily="49" charset="-122"/>
              </a:defRPr>
            </a:lvl3pPr>
            <a:lvl4pPr marL="1600200" indent="-228600" algn="ctr">
              <a:defRPr sz="2400">
                <a:solidFill>
                  <a:schemeClr val="tx1"/>
                </a:solidFill>
                <a:latin typeface="Arial" panose="020B0604020202020204" pitchFamily="34" charset="0"/>
                <a:ea typeface="黑体" panose="02010609060101010101" pitchFamily="49" charset="-122"/>
              </a:defRPr>
            </a:lvl4pPr>
            <a:lvl5pPr marL="2057400" indent="-228600" algn="ctr">
              <a:defRPr sz="24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9pPr>
          </a:lstStyle>
          <a:p>
            <a:pPr algn="r"/>
            <a:fld id="{35F5927A-54F0-4D8D-A258-6A84A3EF3DAE}" type="slidenum">
              <a:rPr lang="en-US" altLang="zh-CN" sz="1200">
                <a:ea typeface="宋体" panose="02010600030101010101" pitchFamily="2" charset="-122"/>
              </a:rPr>
              <a:pPr algn="r"/>
              <a:t>166</a:t>
            </a:fld>
            <a:endParaRPr lang="en-US" altLang="zh-CN" sz="1200">
              <a:ea typeface="宋体" panose="02010600030101010101" pitchFamily="2" charset="-122"/>
            </a:endParaRPr>
          </a:p>
        </p:txBody>
      </p:sp>
      <p:sp>
        <p:nvSpPr>
          <p:cNvPr id="28675" name="Rectangle 2"/>
          <p:cNvSpPr>
            <a:spLocks noGrp="1" noRot="1" noChangeAspect="1" noChangeArrowheads="1" noTextEdit="1"/>
          </p:cNvSpPr>
          <p:nvPr>
            <p:ph type="sldImg"/>
          </p:nvPr>
        </p:nvSpPr>
        <p:spPr>
          <a:ln/>
        </p:spPr>
      </p:sp>
      <p:sp>
        <p:nvSpPr>
          <p:cNvPr id="28676"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3455380368"/>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2530" name="Rectangle 2"/>
          <p:cNvSpPr>
            <a:spLocks noGrp="1" noRot="1" noChangeAspect="1" noChangeArrowheads="1" noTextEdit="1"/>
          </p:cNvSpPr>
          <p:nvPr>
            <p:ph type="sldImg"/>
          </p:nvPr>
        </p:nvSpPr>
        <p:spPr>
          <a:xfrm>
            <a:off x="2716213" y="304800"/>
            <a:ext cx="4162425" cy="3122613"/>
          </a:xfrm>
          <a:ln/>
        </p:spPr>
      </p:sp>
      <p:sp>
        <p:nvSpPr>
          <p:cNvPr id="1302531" name="Rectangle 3"/>
          <p:cNvSpPr>
            <a:spLocks noGrp="1" noChangeArrowheads="1"/>
          </p:cNvSpPr>
          <p:nvPr>
            <p:ph type="body" idx="1"/>
          </p:nvPr>
        </p:nvSpPr>
        <p:spPr bwMode="auto">
          <a:xfrm>
            <a:off x="960438" y="3255963"/>
            <a:ext cx="7677150" cy="3082925"/>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254872359"/>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3554" name="Rectangle 2"/>
          <p:cNvSpPr>
            <a:spLocks noGrp="1" noRot="1" noChangeAspect="1" noChangeArrowheads="1" noTextEdit="1"/>
          </p:cNvSpPr>
          <p:nvPr>
            <p:ph type="sldImg"/>
          </p:nvPr>
        </p:nvSpPr>
        <p:spPr>
          <a:xfrm>
            <a:off x="2716213" y="304800"/>
            <a:ext cx="4162425" cy="3122613"/>
          </a:xfrm>
          <a:ln/>
        </p:spPr>
      </p:sp>
      <p:sp>
        <p:nvSpPr>
          <p:cNvPr id="1303555" name="Rectangle 3"/>
          <p:cNvSpPr>
            <a:spLocks noGrp="1" noChangeArrowheads="1"/>
          </p:cNvSpPr>
          <p:nvPr>
            <p:ph type="body" idx="1"/>
          </p:nvPr>
        </p:nvSpPr>
        <p:spPr bwMode="auto">
          <a:xfrm>
            <a:off x="960438" y="3255963"/>
            <a:ext cx="7677150" cy="3082925"/>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356572998"/>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4578" name="Rectangle 2"/>
          <p:cNvSpPr>
            <a:spLocks noGrp="1" noRot="1" noChangeAspect="1" noChangeArrowheads="1" noTextEdit="1"/>
          </p:cNvSpPr>
          <p:nvPr>
            <p:ph type="sldImg"/>
          </p:nvPr>
        </p:nvSpPr>
        <p:spPr>
          <a:xfrm>
            <a:off x="2716213" y="304800"/>
            <a:ext cx="4162425" cy="3122613"/>
          </a:xfrm>
          <a:ln/>
        </p:spPr>
      </p:sp>
      <p:sp>
        <p:nvSpPr>
          <p:cNvPr id="1304579" name="Rectangle 3"/>
          <p:cNvSpPr>
            <a:spLocks noGrp="1" noChangeArrowheads="1"/>
          </p:cNvSpPr>
          <p:nvPr>
            <p:ph type="body" idx="1"/>
          </p:nvPr>
        </p:nvSpPr>
        <p:spPr bwMode="auto">
          <a:xfrm>
            <a:off x="960438" y="3255963"/>
            <a:ext cx="7677150" cy="3082925"/>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717569461"/>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5602" name="Rectangle 2"/>
          <p:cNvSpPr>
            <a:spLocks noGrp="1" noRot="1" noChangeAspect="1" noChangeArrowheads="1" noTextEdit="1"/>
          </p:cNvSpPr>
          <p:nvPr>
            <p:ph type="sldImg"/>
          </p:nvPr>
        </p:nvSpPr>
        <p:spPr>
          <a:xfrm>
            <a:off x="2716213" y="304800"/>
            <a:ext cx="4162425" cy="3122613"/>
          </a:xfrm>
          <a:ln/>
        </p:spPr>
      </p:sp>
      <p:sp>
        <p:nvSpPr>
          <p:cNvPr id="1305603" name="Rectangle 3"/>
          <p:cNvSpPr>
            <a:spLocks noGrp="1" noChangeArrowheads="1"/>
          </p:cNvSpPr>
          <p:nvPr>
            <p:ph type="body" idx="1"/>
          </p:nvPr>
        </p:nvSpPr>
        <p:spPr bwMode="auto">
          <a:xfrm>
            <a:off x="960438" y="3255963"/>
            <a:ext cx="7677150" cy="3082925"/>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130163379"/>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0594" name="Rectangle 2"/>
          <p:cNvSpPr>
            <a:spLocks noGrp="1" noRot="1" noChangeAspect="1" noChangeArrowheads="1" noTextEdit="1"/>
          </p:cNvSpPr>
          <p:nvPr>
            <p:ph type="sldImg"/>
          </p:nvPr>
        </p:nvSpPr>
        <p:spPr>
          <a:xfrm>
            <a:off x="2716213" y="304800"/>
            <a:ext cx="4162425" cy="3122613"/>
          </a:xfrm>
          <a:ln/>
        </p:spPr>
      </p:sp>
      <p:sp>
        <p:nvSpPr>
          <p:cNvPr id="1390595" name="Rectangle 3"/>
          <p:cNvSpPr>
            <a:spLocks noGrp="1" noChangeArrowheads="1"/>
          </p:cNvSpPr>
          <p:nvPr>
            <p:ph type="body" idx="1"/>
          </p:nvPr>
        </p:nvSpPr>
        <p:spPr bwMode="auto">
          <a:xfrm>
            <a:off x="960438" y="3255963"/>
            <a:ext cx="7677150" cy="3082925"/>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4278570079"/>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15B2380-BC8C-47D6-92E2-D2D921215226}" type="slidenum">
              <a:rPr lang="zh-CN" altLang="en-US"/>
              <a:pPr/>
              <a:t>177</a:t>
            </a:fld>
            <a:endParaRPr lang="en-US" altLang="zh-CN"/>
          </a:p>
        </p:txBody>
      </p:sp>
      <p:sp>
        <p:nvSpPr>
          <p:cNvPr id="505858" name="Rectangle 2"/>
          <p:cNvSpPr>
            <a:spLocks noGrp="1" noRot="1" noChangeAspect="1" noChangeArrowheads="1" noTextEdit="1"/>
          </p:cNvSpPr>
          <p:nvPr>
            <p:ph type="sldImg"/>
          </p:nvPr>
        </p:nvSpPr>
        <p:spPr>
          <a:ln/>
        </p:spPr>
      </p:sp>
      <p:sp>
        <p:nvSpPr>
          <p:cNvPr id="505859" name="Rectangle 3"/>
          <p:cNvSpPr>
            <a:spLocks noGrp="1" noChangeArrowheads="1"/>
          </p:cNvSpPr>
          <p:nvPr>
            <p:ph type="body" idx="1"/>
          </p:nvPr>
        </p:nvSpPr>
        <p:spPr/>
        <p:txBody>
          <a:bodyPr/>
          <a:lstStyle/>
          <a:p>
            <a:r>
              <a:rPr lang="en-US" altLang="zh-CN">
                <a:solidFill>
                  <a:srgbClr val="13BBBF"/>
                </a:solidFill>
              </a:rPr>
              <a:t>Recursion = </a:t>
            </a:r>
            <a:r>
              <a:rPr lang="zh-CN" altLang="en-US"/>
              <a:t>递归</a:t>
            </a:r>
          </a:p>
        </p:txBody>
      </p:sp>
    </p:spTree>
    <p:extLst>
      <p:ext uri="{BB962C8B-B14F-4D97-AF65-F5344CB8AC3E}">
        <p14:creationId xmlns:p14="http://schemas.microsoft.com/office/powerpoint/2010/main" val="3824367636"/>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2530" name="Rectangle 2"/>
          <p:cNvSpPr>
            <a:spLocks noGrp="1" noRot="1" noChangeAspect="1" noChangeArrowheads="1" noTextEdit="1"/>
          </p:cNvSpPr>
          <p:nvPr>
            <p:ph type="sldImg"/>
          </p:nvPr>
        </p:nvSpPr>
        <p:spPr>
          <a:xfrm>
            <a:off x="2716213" y="304800"/>
            <a:ext cx="4162425" cy="3122613"/>
          </a:xfrm>
          <a:ln/>
        </p:spPr>
      </p:sp>
      <p:sp>
        <p:nvSpPr>
          <p:cNvPr id="1302531" name="Rectangle 3"/>
          <p:cNvSpPr>
            <a:spLocks noGrp="1" noChangeArrowheads="1"/>
          </p:cNvSpPr>
          <p:nvPr>
            <p:ph type="body" idx="1"/>
          </p:nvPr>
        </p:nvSpPr>
        <p:spPr bwMode="auto">
          <a:xfrm>
            <a:off x="960438" y="3255963"/>
            <a:ext cx="7677150" cy="3082925"/>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6587253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lvl1pPr algn="ctr">
              <a:defRPr sz="2400">
                <a:solidFill>
                  <a:schemeClr val="tx1"/>
                </a:solidFill>
                <a:latin typeface="Arial" panose="020B0604020202020204" pitchFamily="34" charset="0"/>
                <a:ea typeface="黑体" panose="02010609060101010101" pitchFamily="49" charset="-122"/>
              </a:defRPr>
            </a:lvl1pPr>
            <a:lvl2pPr marL="742950" indent="-285750" algn="ctr">
              <a:defRPr sz="2400">
                <a:solidFill>
                  <a:schemeClr val="tx1"/>
                </a:solidFill>
                <a:latin typeface="Arial" panose="020B0604020202020204" pitchFamily="34" charset="0"/>
                <a:ea typeface="黑体" panose="02010609060101010101" pitchFamily="49" charset="-122"/>
              </a:defRPr>
            </a:lvl2pPr>
            <a:lvl3pPr marL="1143000" indent="-228600" algn="ctr">
              <a:defRPr sz="2400">
                <a:solidFill>
                  <a:schemeClr val="tx1"/>
                </a:solidFill>
                <a:latin typeface="Arial" panose="020B0604020202020204" pitchFamily="34" charset="0"/>
                <a:ea typeface="黑体" panose="02010609060101010101" pitchFamily="49" charset="-122"/>
              </a:defRPr>
            </a:lvl3pPr>
            <a:lvl4pPr marL="1600200" indent="-228600" algn="ctr">
              <a:defRPr sz="2400">
                <a:solidFill>
                  <a:schemeClr val="tx1"/>
                </a:solidFill>
                <a:latin typeface="Arial" panose="020B0604020202020204" pitchFamily="34" charset="0"/>
                <a:ea typeface="黑体" panose="02010609060101010101" pitchFamily="49" charset="-122"/>
              </a:defRPr>
            </a:lvl4pPr>
            <a:lvl5pPr marL="2057400" indent="-228600" algn="ctr">
              <a:defRPr sz="24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9pPr>
          </a:lstStyle>
          <a:p>
            <a:pPr algn="r"/>
            <a:fld id="{370B7790-72F6-42D8-BEA4-C2C7E26DDB8E}" type="slidenum">
              <a:rPr lang="en-US" altLang="zh-CN" sz="1200">
                <a:ea typeface="宋体" panose="02010600030101010101" pitchFamily="2" charset="-122"/>
              </a:rPr>
              <a:pPr algn="r"/>
              <a:t>14</a:t>
            </a:fld>
            <a:endParaRPr lang="en-US" altLang="zh-CN" sz="1200">
              <a:ea typeface="宋体" panose="02010600030101010101" pitchFamily="2" charset="-122"/>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1397129310"/>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3554" name="Rectangle 2"/>
          <p:cNvSpPr>
            <a:spLocks noGrp="1" noRot="1" noChangeAspect="1" noChangeArrowheads="1" noTextEdit="1"/>
          </p:cNvSpPr>
          <p:nvPr>
            <p:ph type="sldImg"/>
          </p:nvPr>
        </p:nvSpPr>
        <p:spPr>
          <a:xfrm>
            <a:off x="2716213" y="304800"/>
            <a:ext cx="4162425" cy="3122613"/>
          </a:xfrm>
          <a:ln/>
        </p:spPr>
      </p:sp>
      <p:sp>
        <p:nvSpPr>
          <p:cNvPr id="1303555" name="Rectangle 3"/>
          <p:cNvSpPr>
            <a:spLocks noGrp="1" noChangeArrowheads="1"/>
          </p:cNvSpPr>
          <p:nvPr>
            <p:ph type="body" idx="1"/>
          </p:nvPr>
        </p:nvSpPr>
        <p:spPr bwMode="auto">
          <a:xfrm>
            <a:off x="960438" y="3255963"/>
            <a:ext cx="7677150" cy="3082925"/>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209137297"/>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4578" name="Rectangle 2"/>
          <p:cNvSpPr>
            <a:spLocks noGrp="1" noRot="1" noChangeAspect="1" noChangeArrowheads="1" noTextEdit="1"/>
          </p:cNvSpPr>
          <p:nvPr>
            <p:ph type="sldImg"/>
          </p:nvPr>
        </p:nvSpPr>
        <p:spPr>
          <a:xfrm>
            <a:off x="2716213" y="304800"/>
            <a:ext cx="4162425" cy="3122613"/>
          </a:xfrm>
          <a:ln/>
        </p:spPr>
      </p:sp>
      <p:sp>
        <p:nvSpPr>
          <p:cNvPr id="1304579" name="Rectangle 3"/>
          <p:cNvSpPr>
            <a:spLocks noGrp="1" noChangeArrowheads="1"/>
          </p:cNvSpPr>
          <p:nvPr>
            <p:ph type="body" idx="1"/>
          </p:nvPr>
        </p:nvSpPr>
        <p:spPr bwMode="auto">
          <a:xfrm>
            <a:off x="960438" y="3255963"/>
            <a:ext cx="7677150" cy="3082925"/>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419984090"/>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5602" name="Rectangle 2"/>
          <p:cNvSpPr>
            <a:spLocks noGrp="1" noRot="1" noChangeAspect="1" noChangeArrowheads="1" noTextEdit="1"/>
          </p:cNvSpPr>
          <p:nvPr>
            <p:ph type="sldImg"/>
          </p:nvPr>
        </p:nvSpPr>
        <p:spPr>
          <a:xfrm>
            <a:off x="2716213" y="304800"/>
            <a:ext cx="4162425" cy="3122613"/>
          </a:xfrm>
          <a:ln/>
        </p:spPr>
      </p:sp>
      <p:sp>
        <p:nvSpPr>
          <p:cNvPr id="1305603" name="Rectangle 3"/>
          <p:cNvSpPr>
            <a:spLocks noGrp="1" noChangeArrowheads="1"/>
          </p:cNvSpPr>
          <p:nvPr>
            <p:ph type="body" idx="1"/>
          </p:nvPr>
        </p:nvSpPr>
        <p:spPr bwMode="auto">
          <a:xfrm>
            <a:off x="960438" y="3255963"/>
            <a:ext cx="7677150" cy="3082925"/>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4161419175"/>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0594" name="Rectangle 2"/>
          <p:cNvSpPr>
            <a:spLocks noGrp="1" noRot="1" noChangeAspect="1" noChangeArrowheads="1" noTextEdit="1"/>
          </p:cNvSpPr>
          <p:nvPr>
            <p:ph type="sldImg"/>
          </p:nvPr>
        </p:nvSpPr>
        <p:spPr>
          <a:xfrm>
            <a:off x="2716213" y="304800"/>
            <a:ext cx="4162425" cy="3122613"/>
          </a:xfrm>
          <a:ln/>
        </p:spPr>
      </p:sp>
      <p:sp>
        <p:nvSpPr>
          <p:cNvPr id="1390595" name="Rectangle 3"/>
          <p:cNvSpPr>
            <a:spLocks noGrp="1" noChangeArrowheads="1"/>
          </p:cNvSpPr>
          <p:nvPr>
            <p:ph type="body" idx="1"/>
          </p:nvPr>
        </p:nvSpPr>
        <p:spPr bwMode="auto">
          <a:xfrm>
            <a:off x="960438" y="3255963"/>
            <a:ext cx="7677150" cy="3082925"/>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682375935"/>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15B2380-BC8C-47D6-92E2-D2D921215226}" type="slidenum">
              <a:rPr lang="zh-CN" altLang="en-US"/>
              <a:pPr/>
              <a:t>188</a:t>
            </a:fld>
            <a:endParaRPr lang="en-US" altLang="zh-CN"/>
          </a:p>
        </p:txBody>
      </p:sp>
      <p:sp>
        <p:nvSpPr>
          <p:cNvPr id="505858" name="Rectangle 2"/>
          <p:cNvSpPr>
            <a:spLocks noGrp="1" noRot="1" noChangeAspect="1" noChangeArrowheads="1" noTextEdit="1"/>
          </p:cNvSpPr>
          <p:nvPr>
            <p:ph type="sldImg"/>
          </p:nvPr>
        </p:nvSpPr>
        <p:spPr>
          <a:ln/>
        </p:spPr>
      </p:sp>
      <p:sp>
        <p:nvSpPr>
          <p:cNvPr id="505859" name="Rectangle 3"/>
          <p:cNvSpPr>
            <a:spLocks noGrp="1" noChangeArrowheads="1"/>
          </p:cNvSpPr>
          <p:nvPr>
            <p:ph type="body" idx="1"/>
          </p:nvPr>
        </p:nvSpPr>
        <p:spPr/>
        <p:txBody>
          <a:bodyPr/>
          <a:lstStyle/>
          <a:p>
            <a:r>
              <a:rPr lang="en-US" altLang="zh-CN">
                <a:solidFill>
                  <a:srgbClr val="13BBBF"/>
                </a:solidFill>
              </a:rPr>
              <a:t>Recursion = </a:t>
            </a:r>
            <a:r>
              <a:rPr lang="zh-CN" altLang="en-US"/>
              <a:t>递归</a:t>
            </a:r>
          </a:p>
        </p:txBody>
      </p:sp>
    </p:spTree>
    <p:extLst>
      <p:ext uri="{BB962C8B-B14F-4D97-AF65-F5344CB8AC3E}">
        <p14:creationId xmlns:p14="http://schemas.microsoft.com/office/powerpoint/2010/main" val="737757063"/>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lvl1pPr algn="ctr">
              <a:defRPr sz="2400">
                <a:solidFill>
                  <a:schemeClr val="tx1"/>
                </a:solidFill>
                <a:latin typeface="Arial" panose="020B0604020202020204" pitchFamily="34" charset="0"/>
                <a:ea typeface="黑体" panose="02010609060101010101" pitchFamily="49" charset="-122"/>
              </a:defRPr>
            </a:lvl1pPr>
            <a:lvl2pPr marL="742950" indent="-285750" algn="ctr">
              <a:defRPr sz="2400">
                <a:solidFill>
                  <a:schemeClr val="tx1"/>
                </a:solidFill>
                <a:latin typeface="Arial" panose="020B0604020202020204" pitchFamily="34" charset="0"/>
                <a:ea typeface="黑体" panose="02010609060101010101" pitchFamily="49" charset="-122"/>
              </a:defRPr>
            </a:lvl2pPr>
            <a:lvl3pPr marL="1143000" indent="-228600" algn="ctr">
              <a:defRPr sz="2400">
                <a:solidFill>
                  <a:schemeClr val="tx1"/>
                </a:solidFill>
                <a:latin typeface="Arial" panose="020B0604020202020204" pitchFamily="34" charset="0"/>
                <a:ea typeface="黑体" panose="02010609060101010101" pitchFamily="49" charset="-122"/>
              </a:defRPr>
            </a:lvl3pPr>
            <a:lvl4pPr marL="1600200" indent="-228600" algn="ctr">
              <a:defRPr sz="2400">
                <a:solidFill>
                  <a:schemeClr val="tx1"/>
                </a:solidFill>
                <a:latin typeface="Arial" panose="020B0604020202020204" pitchFamily="34" charset="0"/>
                <a:ea typeface="黑体" panose="02010609060101010101" pitchFamily="49" charset="-122"/>
              </a:defRPr>
            </a:lvl4pPr>
            <a:lvl5pPr marL="2057400" indent="-228600" algn="ctr">
              <a:defRPr sz="24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9pPr>
          </a:lstStyle>
          <a:p>
            <a:pPr algn="r"/>
            <a:fld id="{370B7790-72F6-42D8-BEA4-C2C7E26DDB8E}" type="slidenum">
              <a:rPr lang="en-US" altLang="zh-CN" sz="1200">
                <a:ea typeface="宋体" panose="02010600030101010101" pitchFamily="2" charset="-122"/>
              </a:rPr>
              <a:pPr algn="r"/>
              <a:t>189</a:t>
            </a:fld>
            <a:endParaRPr lang="en-US" altLang="zh-CN" sz="1200">
              <a:ea typeface="宋体" panose="02010600030101010101" pitchFamily="2" charset="-122"/>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586945546"/>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lvl1pPr algn="ctr">
              <a:defRPr sz="2400">
                <a:solidFill>
                  <a:schemeClr val="tx1"/>
                </a:solidFill>
                <a:latin typeface="Arial" panose="020B0604020202020204" pitchFamily="34" charset="0"/>
                <a:ea typeface="黑体" panose="02010609060101010101" pitchFamily="49" charset="-122"/>
              </a:defRPr>
            </a:lvl1pPr>
            <a:lvl2pPr marL="742950" indent="-285750" algn="ctr">
              <a:defRPr sz="2400">
                <a:solidFill>
                  <a:schemeClr val="tx1"/>
                </a:solidFill>
                <a:latin typeface="Arial" panose="020B0604020202020204" pitchFamily="34" charset="0"/>
                <a:ea typeface="黑体" panose="02010609060101010101" pitchFamily="49" charset="-122"/>
              </a:defRPr>
            </a:lvl2pPr>
            <a:lvl3pPr marL="1143000" indent="-228600" algn="ctr">
              <a:defRPr sz="2400">
                <a:solidFill>
                  <a:schemeClr val="tx1"/>
                </a:solidFill>
                <a:latin typeface="Arial" panose="020B0604020202020204" pitchFamily="34" charset="0"/>
                <a:ea typeface="黑体" panose="02010609060101010101" pitchFamily="49" charset="-122"/>
              </a:defRPr>
            </a:lvl3pPr>
            <a:lvl4pPr marL="1600200" indent="-228600" algn="ctr">
              <a:defRPr sz="2400">
                <a:solidFill>
                  <a:schemeClr val="tx1"/>
                </a:solidFill>
                <a:latin typeface="Arial" panose="020B0604020202020204" pitchFamily="34" charset="0"/>
                <a:ea typeface="黑体" panose="02010609060101010101" pitchFamily="49" charset="-122"/>
              </a:defRPr>
            </a:lvl4pPr>
            <a:lvl5pPr marL="2057400" indent="-228600" algn="ctr">
              <a:defRPr sz="24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9pPr>
          </a:lstStyle>
          <a:p>
            <a:pPr algn="r"/>
            <a:fld id="{370B7790-72F6-42D8-BEA4-C2C7E26DDB8E}" type="slidenum">
              <a:rPr lang="en-US" altLang="zh-CN" sz="1200">
                <a:ea typeface="宋体" panose="02010600030101010101" pitchFamily="2" charset="-122"/>
              </a:rPr>
              <a:pPr algn="r"/>
              <a:t>190</a:t>
            </a:fld>
            <a:endParaRPr lang="en-US" altLang="zh-CN" sz="1200">
              <a:ea typeface="宋体" panose="02010600030101010101" pitchFamily="2" charset="-122"/>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3362332133"/>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lvl1pPr algn="ctr">
              <a:defRPr sz="2400">
                <a:solidFill>
                  <a:schemeClr val="tx1"/>
                </a:solidFill>
                <a:latin typeface="Arial" panose="020B0604020202020204" pitchFamily="34" charset="0"/>
                <a:ea typeface="黑体" panose="02010609060101010101" pitchFamily="49" charset="-122"/>
              </a:defRPr>
            </a:lvl1pPr>
            <a:lvl2pPr marL="742950" indent="-285750" algn="ctr">
              <a:defRPr sz="2400">
                <a:solidFill>
                  <a:schemeClr val="tx1"/>
                </a:solidFill>
                <a:latin typeface="Arial" panose="020B0604020202020204" pitchFamily="34" charset="0"/>
                <a:ea typeface="黑体" panose="02010609060101010101" pitchFamily="49" charset="-122"/>
              </a:defRPr>
            </a:lvl2pPr>
            <a:lvl3pPr marL="1143000" indent="-228600" algn="ctr">
              <a:defRPr sz="2400">
                <a:solidFill>
                  <a:schemeClr val="tx1"/>
                </a:solidFill>
                <a:latin typeface="Arial" panose="020B0604020202020204" pitchFamily="34" charset="0"/>
                <a:ea typeface="黑体" panose="02010609060101010101" pitchFamily="49" charset="-122"/>
              </a:defRPr>
            </a:lvl3pPr>
            <a:lvl4pPr marL="1600200" indent="-228600" algn="ctr">
              <a:defRPr sz="2400">
                <a:solidFill>
                  <a:schemeClr val="tx1"/>
                </a:solidFill>
                <a:latin typeface="Arial" panose="020B0604020202020204" pitchFamily="34" charset="0"/>
                <a:ea typeface="黑体" panose="02010609060101010101" pitchFamily="49" charset="-122"/>
              </a:defRPr>
            </a:lvl4pPr>
            <a:lvl5pPr marL="2057400" indent="-228600" algn="ctr">
              <a:defRPr sz="24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9pPr>
          </a:lstStyle>
          <a:p>
            <a:pPr algn="r"/>
            <a:fld id="{370B7790-72F6-42D8-BEA4-C2C7E26DDB8E}" type="slidenum">
              <a:rPr lang="en-US" altLang="zh-CN" sz="1200">
                <a:ea typeface="宋体" panose="02010600030101010101" pitchFamily="2" charset="-122"/>
              </a:rPr>
              <a:pPr algn="r"/>
              <a:t>191</a:t>
            </a:fld>
            <a:endParaRPr lang="en-US" altLang="zh-CN" sz="1200">
              <a:ea typeface="宋体" panose="02010600030101010101" pitchFamily="2" charset="-122"/>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4068320645"/>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F9B9868-F633-4B6D-ADEC-7BF726806977}" type="slidenum">
              <a:rPr lang="zh-CN" altLang="en-US"/>
              <a:pPr/>
              <a:t>192</a:t>
            </a:fld>
            <a:endParaRPr lang="en-US" altLang="zh-CN"/>
          </a:p>
        </p:txBody>
      </p:sp>
      <p:sp>
        <p:nvSpPr>
          <p:cNvPr id="498690" name="Rectangle 2"/>
          <p:cNvSpPr>
            <a:spLocks noGrp="1" noRot="1" noChangeAspect="1" noChangeArrowheads="1" noTextEdit="1"/>
          </p:cNvSpPr>
          <p:nvPr>
            <p:ph type="sldImg"/>
          </p:nvPr>
        </p:nvSpPr>
        <p:spPr>
          <a:ln/>
        </p:spPr>
      </p:sp>
      <p:sp>
        <p:nvSpPr>
          <p:cNvPr id="498691"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2734756111"/>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lvl1pPr algn="ctr">
              <a:defRPr sz="2400">
                <a:solidFill>
                  <a:schemeClr val="tx1"/>
                </a:solidFill>
                <a:latin typeface="Arial" panose="020B0604020202020204" pitchFamily="34" charset="0"/>
                <a:ea typeface="黑体" panose="02010609060101010101" pitchFamily="49" charset="-122"/>
              </a:defRPr>
            </a:lvl1pPr>
            <a:lvl2pPr marL="742950" indent="-285750" algn="ctr">
              <a:defRPr sz="2400">
                <a:solidFill>
                  <a:schemeClr val="tx1"/>
                </a:solidFill>
                <a:latin typeface="Arial" panose="020B0604020202020204" pitchFamily="34" charset="0"/>
                <a:ea typeface="黑体" panose="02010609060101010101" pitchFamily="49" charset="-122"/>
              </a:defRPr>
            </a:lvl2pPr>
            <a:lvl3pPr marL="1143000" indent="-228600" algn="ctr">
              <a:defRPr sz="2400">
                <a:solidFill>
                  <a:schemeClr val="tx1"/>
                </a:solidFill>
                <a:latin typeface="Arial" panose="020B0604020202020204" pitchFamily="34" charset="0"/>
                <a:ea typeface="黑体" panose="02010609060101010101" pitchFamily="49" charset="-122"/>
              </a:defRPr>
            </a:lvl3pPr>
            <a:lvl4pPr marL="1600200" indent="-228600" algn="ctr">
              <a:defRPr sz="2400">
                <a:solidFill>
                  <a:schemeClr val="tx1"/>
                </a:solidFill>
                <a:latin typeface="Arial" panose="020B0604020202020204" pitchFamily="34" charset="0"/>
                <a:ea typeface="黑体" panose="02010609060101010101" pitchFamily="49" charset="-122"/>
              </a:defRPr>
            </a:lvl4pPr>
            <a:lvl5pPr marL="2057400" indent="-228600" algn="ctr">
              <a:defRPr sz="24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9pPr>
          </a:lstStyle>
          <a:p>
            <a:pPr algn="r"/>
            <a:fld id="{370B7790-72F6-42D8-BEA4-C2C7E26DDB8E}" type="slidenum">
              <a:rPr lang="en-US" altLang="zh-CN" sz="1200">
                <a:ea typeface="宋体" panose="02010600030101010101" pitchFamily="2" charset="-122"/>
              </a:rPr>
              <a:pPr algn="r"/>
              <a:t>193</a:t>
            </a:fld>
            <a:endParaRPr lang="en-US" altLang="zh-CN" sz="1200">
              <a:ea typeface="宋体" panose="02010600030101010101" pitchFamily="2" charset="-122"/>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12008760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lvl1pPr algn="ctr">
              <a:defRPr sz="2400">
                <a:solidFill>
                  <a:schemeClr val="tx1"/>
                </a:solidFill>
                <a:latin typeface="Arial" panose="020B0604020202020204" pitchFamily="34" charset="0"/>
                <a:ea typeface="黑体" panose="02010609060101010101" pitchFamily="49" charset="-122"/>
              </a:defRPr>
            </a:lvl1pPr>
            <a:lvl2pPr marL="742950" indent="-285750" algn="ctr">
              <a:defRPr sz="2400">
                <a:solidFill>
                  <a:schemeClr val="tx1"/>
                </a:solidFill>
                <a:latin typeface="Arial" panose="020B0604020202020204" pitchFamily="34" charset="0"/>
                <a:ea typeface="黑体" panose="02010609060101010101" pitchFamily="49" charset="-122"/>
              </a:defRPr>
            </a:lvl2pPr>
            <a:lvl3pPr marL="1143000" indent="-228600" algn="ctr">
              <a:defRPr sz="2400">
                <a:solidFill>
                  <a:schemeClr val="tx1"/>
                </a:solidFill>
                <a:latin typeface="Arial" panose="020B0604020202020204" pitchFamily="34" charset="0"/>
                <a:ea typeface="黑体" panose="02010609060101010101" pitchFamily="49" charset="-122"/>
              </a:defRPr>
            </a:lvl3pPr>
            <a:lvl4pPr marL="1600200" indent="-228600" algn="ctr">
              <a:defRPr sz="2400">
                <a:solidFill>
                  <a:schemeClr val="tx1"/>
                </a:solidFill>
                <a:latin typeface="Arial" panose="020B0604020202020204" pitchFamily="34" charset="0"/>
                <a:ea typeface="黑体" panose="02010609060101010101" pitchFamily="49" charset="-122"/>
              </a:defRPr>
            </a:lvl4pPr>
            <a:lvl5pPr marL="2057400" indent="-228600" algn="ctr">
              <a:defRPr sz="24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9pPr>
          </a:lstStyle>
          <a:p>
            <a:pPr algn="r"/>
            <a:fld id="{370B7790-72F6-42D8-BEA4-C2C7E26DDB8E}" type="slidenum">
              <a:rPr lang="en-US" altLang="zh-CN" sz="1200">
                <a:ea typeface="宋体" panose="02010600030101010101" pitchFamily="2" charset="-122"/>
              </a:rPr>
              <a:pPr algn="r"/>
              <a:t>15</a:t>
            </a:fld>
            <a:endParaRPr lang="en-US" altLang="zh-CN" sz="1200">
              <a:ea typeface="宋体" panose="02010600030101010101" pitchFamily="2" charset="-122"/>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2719367874"/>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lvl1pPr algn="ctr">
              <a:defRPr sz="2400">
                <a:solidFill>
                  <a:schemeClr val="tx1"/>
                </a:solidFill>
                <a:latin typeface="Arial" panose="020B0604020202020204" pitchFamily="34" charset="0"/>
                <a:ea typeface="黑体" panose="02010609060101010101" pitchFamily="49" charset="-122"/>
              </a:defRPr>
            </a:lvl1pPr>
            <a:lvl2pPr marL="742950" indent="-285750" algn="ctr">
              <a:defRPr sz="2400">
                <a:solidFill>
                  <a:schemeClr val="tx1"/>
                </a:solidFill>
                <a:latin typeface="Arial" panose="020B0604020202020204" pitchFamily="34" charset="0"/>
                <a:ea typeface="黑体" panose="02010609060101010101" pitchFamily="49" charset="-122"/>
              </a:defRPr>
            </a:lvl2pPr>
            <a:lvl3pPr marL="1143000" indent="-228600" algn="ctr">
              <a:defRPr sz="2400">
                <a:solidFill>
                  <a:schemeClr val="tx1"/>
                </a:solidFill>
                <a:latin typeface="Arial" panose="020B0604020202020204" pitchFamily="34" charset="0"/>
                <a:ea typeface="黑体" panose="02010609060101010101" pitchFamily="49" charset="-122"/>
              </a:defRPr>
            </a:lvl3pPr>
            <a:lvl4pPr marL="1600200" indent="-228600" algn="ctr">
              <a:defRPr sz="2400">
                <a:solidFill>
                  <a:schemeClr val="tx1"/>
                </a:solidFill>
                <a:latin typeface="Arial" panose="020B0604020202020204" pitchFamily="34" charset="0"/>
                <a:ea typeface="黑体" panose="02010609060101010101" pitchFamily="49" charset="-122"/>
              </a:defRPr>
            </a:lvl4pPr>
            <a:lvl5pPr marL="2057400" indent="-228600" algn="ctr">
              <a:defRPr sz="24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9pPr>
          </a:lstStyle>
          <a:p>
            <a:pPr algn="r"/>
            <a:fld id="{370B7790-72F6-42D8-BEA4-C2C7E26DDB8E}" type="slidenum">
              <a:rPr lang="en-US" altLang="zh-CN" sz="1200">
                <a:ea typeface="宋体" panose="02010600030101010101" pitchFamily="2" charset="-122"/>
              </a:rPr>
              <a:pPr algn="r"/>
              <a:t>194</a:t>
            </a:fld>
            <a:endParaRPr lang="en-US" altLang="zh-CN" sz="1200">
              <a:ea typeface="宋体" panose="02010600030101010101" pitchFamily="2" charset="-122"/>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1354507463"/>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lvl1pPr algn="ctr">
              <a:defRPr sz="2400">
                <a:solidFill>
                  <a:schemeClr val="tx1"/>
                </a:solidFill>
                <a:latin typeface="Arial" panose="020B0604020202020204" pitchFamily="34" charset="0"/>
                <a:ea typeface="黑体" panose="02010609060101010101" pitchFamily="49" charset="-122"/>
              </a:defRPr>
            </a:lvl1pPr>
            <a:lvl2pPr marL="742950" indent="-285750" algn="ctr">
              <a:defRPr sz="2400">
                <a:solidFill>
                  <a:schemeClr val="tx1"/>
                </a:solidFill>
                <a:latin typeface="Arial" panose="020B0604020202020204" pitchFamily="34" charset="0"/>
                <a:ea typeface="黑体" panose="02010609060101010101" pitchFamily="49" charset="-122"/>
              </a:defRPr>
            </a:lvl2pPr>
            <a:lvl3pPr marL="1143000" indent="-228600" algn="ctr">
              <a:defRPr sz="2400">
                <a:solidFill>
                  <a:schemeClr val="tx1"/>
                </a:solidFill>
                <a:latin typeface="Arial" panose="020B0604020202020204" pitchFamily="34" charset="0"/>
                <a:ea typeface="黑体" panose="02010609060101010101" pitchFamily="49" charset="-122"/>
              </a:defRPr>
            </a:lvl3pPr>
            <a:lvl4pPr marL="1600200" indent="-228600" algn="ctr">
              <a:defRPr sz="2400">
                <a:solidFill>
                  <a:schemeClr val="tx1"/>
                </a:solidFill>
                <a:latin typeface="Arial" panose="020B0604020202020204" pitchFamily="34" charset="0"/>
                <a:ea typeface="黑体" panose="02010609060101010101" pitchFamily="49" charset="-122"/>
              </a:defRPr>
            </a:lvl4pPr>
            <a:lvl5pPr marL="2057400" indent="-228600" algn="ctr">
              <a:defRPr sz="24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9pPr>
          </a:lstStyle>
          <a:p>
            <a:pPr algn="r"/>
            <a:fld id="{370B7790-72F6-42D8-BEA4-C2C7E26DDB8E}" type="slidenum">
              <a:rPr lang="en-US" altLang="zh-CN" sz="1200">
                <a:ea typeface="宋体" panose="02010600030101010101" pitchFamily="2" charset="-122"/>
              </a:rPr>
              <a:pPr algn="r"/>
              <a:t>195</a:t>
            </a:fld>
            <a:endParaRPr lang="en-US" altLang="zh-CN" sz="1200">
              <a:ea typeface="宋体" panose="02010600030101010101" pitchFamily="2" charset="-122"/>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3944301007"/>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D7FDE30-C5C1-4CCB-970B-AF8F0F14835F}" type="slidenum">
              <a:rPr lang="zh-CN" altLang="en-US"/>
              <a:pPr/>
              <a:t>196</a:t>
            </a:fld>
            <a:endParaRPr lang="en-US" altLang="zh-CN"/>
          </a:p>
        </p:txBody>
      </p:sp>
      <p:sp>
        <p:nvSpPr>
          <p:cNvPr id="401410" name="Rectangle 2"/>
          <p:cNvSpPr>
            <a:spLocks noGrp="1" noRot="1" noChangeAspect="1" noChangeArrowheads="1" noTextEdit="1"/>
          </p:cNvSpPr>
          <p:nvPr>
            <p:ph type="sldImg"/>
          </p:nvPr>
        </p:nvSpPr>
        <p:spPr>
          <a:ln/>
        </p:spPr>
      </p:sp>
      <p:sp>
        <p:nvSpPr>
          <p:cNvPr id="401411"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973141719"/>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D7FDE30-C5C1-4CCB-970B-AF8F0F14835F}" type="slidenum">
              <a:rPr lang="zh-CN" altLang="en-US"/>
              <a:pPr/>
              <a:t>197</a:t>
            </a:fld>
            <a:endParaRPr lang="en-US" altLang="zh-CN"/>
          </a:p>
        </p:txBody>
      </p:sp>
      <p:sp>
        <p:nvSpPr>
          <p:cNvPr id="401410" name="Rectangle 2"/>
          <p:cNvSpPr>
            <a:spLocks noGrp="1" noRot="1" noChangeAspect="1" noChangeArrowheads="1" noTextEdit="1"/>
          </p:cNvSpPr>
          <p:nvPr>
            <p:ph type="sldImg"/>
          </p:nvPr>
        </p:nvSpPr>
        <p:spPr>
          <a:ln/>
        </p:spPr>
      </p:sp>
      <p:sp>
        <p:nvSpPr>
          <p:cNvPr id="401411"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4188754059"/>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D7FDE30-C5C1-4CCB-970B-AF8F0F14835F}" type="slidenum">
              <a:rPr lang="zh-CN" altLang="en-US"/>
              <a:pPr/>
              <a:t>201</a:t>
            </a:fld>
            <a:endParaRPr lang="en-US" altLang="zh-CN"/>
          </a:p>
        </p:txBody>
      </p:sp>
      <p:sp>
        <p:nvSpPr>
          <p:cNvPr id="401410" name="Rectangle 2"/>
          <p:cNvSpPr>
            <a:spLocks noGrp="1" noRot="1" noChangeAspect="1" noChangeArrowheads="1" noTextEdit="1"/>
          </p:cNvSpPr>
          <p:nvPr>
            <p:ph type="sldImg"/>
          </p:nvPr>
        </p:nvSpPr>
        <p:spPr>
          <a:ln/>
        </p:spPr>
      </p:sp>
      <p:sp>
        <p:nvSpPr>
          <p:cNvPr id="401411"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2456321514"/>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BEC43F5-E01B-472C-9516-A4B7E0F73540}" type="slidenum">
              <a:rPr lang="zh-CN" altLang="en-US"/>
              <a:pPr/>
              <a:t>202</a:t>
            </a:fld>
            <a:endParaRPr lang="en-US" altLang="zh-CN"/>
          </a:p>
        </p:txBody>
      </p:sp>
      <p:sp>
        <p:nvSpPr>
          <p:cNvPr id="403458" name="Rectangle 2"/>
          <p:cNvSpPr>
            <a:spLocks noGrp="1" noRot="1" noChangeAspect="1" noChangeArrowheads="1" noTextEdit="1"/>
          </p:cNvSpPr>
          <p:nvPr>
            <p:ph type="sldImg"/>
          </p:nvPr>
        </p:nvSpPr>
        <p:spPr>
          <a:ln/>
        </p:spPr>
      </p:sp>
      <p:sp>
        <p:nvSpPr>
          <p:cNvPr id="403459"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3118316009"/>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C3D31ED-94B9-4293-8863-2A02D608F7BA}" type="slidenum">
              <a:rPr lang="zh-CN" altLang="en-US"/>
              <a:pPr/>
              <a:t>203</a:t>
            </a:fld>
            <a:endParaRPr lang="en-US" altLang="zh-CN"/>
          </a:p>
        </p:txBody>
      </p:sp>
      <p:sp>
        <p:nvSpPr>
          <p:cNvPr id="404482" name="Rectangle 2"/>
          <p:cNvSpPr>
            <a:spLocks noGrp="1" noRot="1" noChangeAspect="1" noChangeArrowheads="1" noTextEdit="1"/>
          </p:cNvSpPr>
          <p:nvPr>
            <p:ph type="sldImg"/>
          </p:nvPr>
        </p:nvSpPr>
        <p:spPr>
          <a:ln/>
        </p:spPr>
      </p:sp>
      <p:sp>
        <p:nvSpPr>
          <p:cNvPr id="404483"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3851672708"/>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B66ABCF-D250-4ABB-8013-C6B452DAE9A7}" type="slidenum">
              <a:rPr lang="zh-CN" altLang="en-US"/>
              <a:pPr/>
              <a:t>204</a:t>
            </a:fld>
            <a:endParaRPr lang="en-US" altLang="zh-CN"/>
          </a:p>
        </p:txBody>
      </p:sp>
      <p:sp>
        <p:nvSpPr>
          <p:cNvPr id="407554" name="Rectangle 2"/>
          <p:cNvSpPr>
            <a:spLocks noGrp="1" noRot="1" noChangeAspect="1" noChangeArrowheads="1" noTextEdit="1"/>
          </p:cNvSpPr>
          <p:nvPr>
            <p:ph type="sldImg"/>
          </p:nvPr>
        </p:nvSpPr>
        <p:spPr>
          <a:ln/>
        </p:spPr>
      </p:sp>
      <p:sp>
        <p:nvSpPr>
          <p:cNvPr id="407555"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2689617023"/>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DDEAB64-4074-457B-8391-A2E485683CF8}" type="slidenum">
              <a:rPr lang="zh-CN" altLang="en-US"/>
              <a:pPr/>
              <a:t>205</a:t>
            </a:fld>
            <a:endParaRPr lang="en-US" altLang="zh-CN"/>
          </a:p>
        </p:txBody>
      </p:sp>
      <p:sp>
        <p:nvSpPr>
          <p:cNvPr id="497666" name="Rectangle 2"/>
          <p:cNvSpPr>
            <a:spLocks noGrp="1" noRot="1" noChangeAspect="1" noChangeArrowheads="1" noTextEdit="1"/>
          </p:cNvSpPr>
          <p:nvPr>
            <p:ph type="sldImg"/>
          </p:nvPr>
        </p:nvSpPr>
        <p:spPr>
          <a:ln/>
        </p:spPr>
      </p:sp>
      <p:sp>
        <p:nvSpPr>
          <p:cNvPr id="497667"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4293057797"/>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7C73F20-8525-40C7-A6E0-9464A4D1B9CA}" type="slidenum">
              <a:rPr lang="zh-CN" altLang="en-US"/>
              <a:pPr/>
              <a:t>206</a:t>
            </a:fld>
            <a:endParaRPr lang="en-US" altLang="zh-CN"/>
          </a:p>
        </p:txBody>
      </p:sp>
      <p:sp>
        <p:nvSpPr>
          <p:cNvPr id="405506" name="Rectangle 2"/>
          <p:cNvSpPr>
            <a:spLocks noGrp="1" noRot="1" noChangeAspect="1" noChangeArrowheads="1" noTextEdit="1"/>
          </p:cNvSpPr>
          <p:nvPr>
            <p:ph type="sldImg"/>
          </p:nvPr>
        </p:nvSpPr>
        <p:spPr>
          <a:ln/>
        </p:spPr>
      </p:sp>
      <p:sp>
        <p:nvSpPr>
          <p:cNvPr id="405507"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42639258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lvl1pPr algn="ctr">
              <a:defRPr sz="2400">
                <a:solidFill>
                  <a:schemeClr val="tx1"/>
                </a:solidFill>
                <a:latin typeface="Arial" panose="020B0604020202020204" pitchFamily="34" charset="0"/>
                <a:ea typeface="黑体" panose="02010609060101010101" pitchFamily="49" charset="-122"/>
              </a:defRPr>
            </a:lvl1pPr>
            <a:lvl2pPr marL="742950" indent="-285750" algn="ctr">
              <a:defRPr sz="2400">
                <a:solidFill>
                  <a:schemeClr val="tx1"/>
                </a:solidFill>
                <a:latin typeface="Arial" panose="020B0604020202020204" pitchFamily="34" charset="0"/>
                <a:ea typeface="黑体" panose="02010609060101010101" pitchFamily="49" charset="-122"/>
              </a:defRPr>
            </a:lvl2pPr>
            <a:lvl3pPr marL="1143000" indent="-228600" algn="ctr">
              <a:defRPr sz="2400">
                <a:solidFill>
                  <a:schemeClr val="tx1"/>
                </a:solidFill>
                <a:latin typeface="Arial" panose="020B0604020202020204" pitchFamily="34" charset="0"/>
                <a:ea typeface="黑体" panose="02010609060101010101" pitchFamily="49" charset="-122"/>
              </a:defRPr>
            </a:lvl3pPr>
            <a:lvl4pPr marL="1600200" indent="-228600" algn="ctr">
              <a:defRPr sz="2400">
                <a:solidFill>
                  <a:schemeClr val="tx1"/>
                </a:solidFill>
                <a:latin typeface="Arial" panose="020B0604020202020204" pitchFamily="34" charset="0"/>
                <a:ea typeface="黑体" panose="02010609060101010101" pitchFamily="49" charset="-122"/>
              </a:defRPr>
            </a:lvl4pPr>
            <a:lvl5pPr marL="2057400" indent="-228600" algn="ctr">
              <a:defRPr sz="24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9pPr>
          </a:lstStyle>
          <a:p>
            <a:pPr algn="r"/>
            <a:fld id="{370B7790-72F6-42D8-BEA4-C2C7E26DDB8E}" type="slidenum">
              <a:rPr lang="en-US" altLang="zh-CN" sz="1200">
                <a:ea typeface="宋体" panose="02010600030101010101" pitchFamily="2" charset="-122"/>
              </a:rPr>
              <a:pPr algn="r"/>
              <a:t>16</a:t>
            </a:fld>
            <a:endParaRPr lang="en-US" altLang="zh-CN" sz="1200">
              <a:ea typeface="宋体" panose="02010600030101010101" pitchFamily="2" charset="-122"/>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3840286712"/>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8749740-D536-4D70-B14E-0603D487EC3D}" type="slidenum">
              <a:rPr lang="zh-CN" altLang="en-US"/>
              <a:pPr/>
              <a:t>207</a:t>
            </a:fld>
            <a:endParaRPr lang="en-US" altLang="zh-CN"/>
          </a:p>
        </p:txBody>
      </p:sp>
      <p:sp>
        <p:nvSpPr>
          <p:cNvPr id="406530" name="Rectangle 2"/>
          <p:cNvSpPr>
            <a:spLocks noGrp="1" noRot="1" noChangeAspect="1" noChangeArrowheads="1" noTextEdit="1"/>
          </p:cNvSpPr>
          <p:nvPr>
            <p:ph type="sldImg"/>
          </p:nvPr>
        </p:nvSpPr>
        <p:spPr>
          <a:ln/>
        </p:spPr>
      </p:sp>
      <p:sp>
        <p:nvSpPr>
          <p:cNvPr id="406531"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3802058896"/>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401FDBB-8E3E-44C0-AD50-BC5B333DAA37}" type="slidenum">
              <a:rPr lang="zh-CN" altLang="en-US"/>
              <a:pPr/>
              <a:t>208</a:t>
            </a:fld>
            <a:endParaRPr lang="en-US" altLang="zh-CN"/>
          </a:p>
        </p:txBody>
      </p:sp>
      <p:sp>
        <p:nvSpPr>
          <p:cNvPr id="408578" name="Rectangle 2"/>
          <p:cNvSpPr>
            <a:spLocks noGrp="1" noRot="1" noChangeAspect="1" noChangeArrowheads="1" noTextEdit="1"/>
          </p:cNvSpPr>
          <p:nvPr>
            <p:ph type="sldImg"/>
          </p:nvPr>
        </p:nvSpPr>
        <p:spPr>
          <a:ln/>
        </p:spPr>
      </p:sp>
      <p:sp>
        <p:nvSpPr>
          <p:cNvPr id="408579"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4268168279"/>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FE25453-E1DD-4FBD-BF25-AB6390F22BCB}" type="slidenum">
              <a:rPr lang="zh-CN" altLang="en-US"/>
              <a:pPr/>
              <a:t>209</a:t>
            </a:fld>
            <a:endParaRPr lang="en-US" altLang="zh-CN"/>
          </a:p>
        </p:txBody>
      </p:sp>
      <p:sp>
        <p:nvSpPr>
          <p:cNvPr id="410626" name="Rectangle 2"/>
          <p:cNvSpPr>
            <a:spLocks noGrp="1" noRot="1" noChangeAspect="1" noChangeArrowheads="1" noTextEdit="1"/>
          </p:cNvSpPr>
          <p:nvPr>
            <p:ph type="sldImg"/>
          </p:nvPr>
        </p:nvSpPr>
        <p:spPr>
          <a:ln/>
        </p:spPr>
      </p:sp>
      <p:sp>
        <p:nvSpPr>
          <p:cNvPr id="410627"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2399729294"/>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901FF0-09A1-4AEB-87A4-8D9471A38C88}" type="slidenum">
              <a:rPr lang="zh-CN" altLang="en-US"/>
              <a:pPr/>
              <a:t>210</a:t>
            </a:fld>
            <a:endParaRPr lang="en-US" altLang="zh-CN"/>
          </a:p>
        </p:txBody>
      </p:sp>
      <p:sp>
        <p:nvSpPr>
          <p:cNvPr id="411650" name="Rectangle 2"/>
          <p:cNvSpPr>
            <a:spLocks noGrp="1" noRot="1" noChangeAspect="1" noChangeArrowheads="1" noTextEdit="1"/>
          </p:cNvSpPr>
          <p:nvPr>
            <p:ph type="sldImg"/>
          </p:nvPr>
        </p:nvSpPr>
        <p:spPr>
          <a:ln/>
        </p:spPr>
      </p:sp>
      <p:sp>
        <p:nvSpPr>
          <p:cNvPr id="411651"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565664590"/>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05C07A0-3F0A-4632-A4E3-16F537ACEC6E}" type="slidenum">
              <a:rPr lang="zh-CN" altLang="en-US"/>
              <a:pPr/>
              <a:t>211</a:t>
            </a:fld>
            <a:endParaRPr lang="en-US" altLang="zh-CN"/>
          </a:p>
        </p:txBody>
      </p:sp>
      <p:sp>
        <p:nvSpPr>
          <p:cNvPr id="412674" name="Rectangle 2"/>
          <p:cNvSpPr>
            <a:spLocks noGrp="1" noRot="1" noChangeAspect="1" noChangeArrowheads="1" noTextEdit="1"/>
          </p:cNvSpPr>
          <p:nvPr>
            <p:ph type="sldImg"/>
          </p:nvPr>
        </p:nvSpPr>
        <p:spPr>
          <a:ln/>
        </p:spPr>
      </p:sp>
      <p:sp>
        <p:nvSpPr>
          <p:cNvPr id="412675"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593687095"/>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10500F4-446B-4DDD-A0BC-39B4398184FC}" type="slidenum">
              <a:rPr lang="zh-CN" altLang="en-US"/>
              <a:pPr/>
              <a:t>212</a:t>
            </a:fld>
            <a:endParaRPr lang="en-US" altLang="zh-CN"/>
          </a:p>
        </p:txBody>
      </p:sp>
      <p:sp>
        <p:nvSpPr>
          <p:cNvPr id="413698" name="Rectangle 2"/>
          <p:cNvSpPr>
            <a:spLocks noGrp="1" noRot="1" noChangeAspect="1" noChangeArrowheads="1" noTextEdit="1"/>
          </p:cNvSpPr>
          <p:nvPr>
            <p:ph type="sldImg"/>
          </p:nvPr>
        </p:nvSpPr>
        <p:spPr>
          <a:ln/>
        </p:spPr>
      </p:sp>
      <p:sp>
        <p:nvSpPr>
          <p:cNvPr id="413699"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2975484073"/>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D7FDE30-C5C1-4CCB-970B-AF8F0F14835F}" type="slidenum">
              <a:rPr lang="zh-CN" altLang="en-US"/>
              <a:pPr/>
              <a:t>213</a:t>
            </a:fld>
            <a:endParaRPr lang="en-US" altLang="zh-CN"/>
          </a:p>
        </p:txBody>
      </p:sp>
      <p:sp>
        <p:nvSpPr>
          <p:cNvPr id="401410" name="Rectangle 2"/>
          <p:cNvSpPr>
            <a:spLocks noGrp="1" noRot="1" noChangeAspect="1" noChangeArrowheads="1" noTextEdit="1"/>
          </p:cNvSpPr>
          <p:nvPr>
            <p:ph type="sldImg"/>
          </p:nvPr>
        </p:nvSpPr>
        <p:spPr>
          <a:ln/>
        </p:spPr>
      </p:sp>
      <p:sp>
        <p:nvSpPr>
          <p:cNvPr id="401411"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341131024"/>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E143512-D66B-4A6D-81D2-176C2D5AB06A}" type="slidenum">
              <a:rPr lang="zh-CN" altLang="en-US"/>
              <a:pPr/>
              <a:t>214</a:t>
            </a:fld>
            <a:endParaRPr lang="en-US" altLang="zh-CN"/>
          </a:p>
        </p:txBody>
      </p:sp>
      <p:sp>
        <p:nvSpPr>
          <p:cNvPr id="414722" name="Rectangle 2"/>
          <p:cNvSpPr>
            <a:spLocks noGrp="1" noRot="1" noChangeAspect="1" noChangeArrowheads="1" noTextEdit="1"/>
          </p:cNvSpPr>
          <p:nvPr>
            <p:ph type="sldImg"/>
          </p:nvPr>
        </p:nvSpPr>
        <p:spPr>
          <a:ln/>
        </p:spPr>
      </p:sp>
      <p:sp>
        <p:nvSpPr>
          <p:cNvPr id="414723"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2612088701"/>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6E0DCE1-DA3D-40FE-A9B6-6619A0CFDD79}" type="slidenum">
              <a:rPr lang="zh-CN" altLang="en-US"/>
              <a:pPr/>
              <a:t>215</a:t>
            </a:fld>
            <a:endParaRPr lang="en-US" altLang="zh-CN"/>
          </a:p>
        </p:txBody>
      </p:sp>
      <p:sp>
        <p:nvSpPr>
          <p:cNvPr id="415746" name="Rectangle 2"/>
          <p:cNvSpPr>
            <a:spLocks noGrp="1" noRot="1" noChangeAspect="1" noChangeArrowheads="1" noTextEdit="1"/>
          </p:cNvSpPr>
          <p:nvPr>
            <p:ph type="sldImg"/>
          </p:nvPr>
        </p:nvSpPr>
        <p:spPr>
          <a:ln/>
        </p:spPr>
      </p:sp>
      <p:sp>
        <p:nvSpPr>
          <p:cNvPr id="415747"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3043219927"/>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F1BA972-934F-4206-88D8-F7EE7884163E}" type="slidenum">
              <a:rPr lang="zh-CN" altLang="en-US"/>
              <a:pPr/>
              <a:t>216</a:t>
            </a:fld>
            <a:endParaRPr lang="en-US" altLang="zh-CN"/>
          </a:p>
        </p:txBody>
      </p:sp>
      <p:sp>
        <p:nvSpPr>
          <p:cNvPr id="416770" name="Rectangle 2"/>
          <p:cNvSpPr>
            <a:spLocks noGrp="1" noRot="1" noChangeAspect="1" noChangeArrowheads="1" noTextEdit="1"/>
          </p:cNvSpPr>
          <p:nvPr>
            <p:ph type="sldImg"/>
          </p:nvPr>
        </p:nvSpPr>
        <p:spPr>
          <a:ln/>
        </p:spPr>
      </p:sp>
      <p:sp>
        <p:nvSpPr>
          <p:cNvPr id="416771"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21476054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lvl1pPr algn="ctr">
              <a:defRPr sz="2400">
                <a:solidFill>
                  <a:schemeClr val="tx1"/>
                </a:solidFill>
                <a:latin typeface="Arial" panose="020B0604020202020204" pitchFamily="34" charset="0"/>
                <a:ea typeface="黑体" panose="02010609060101010101" pitchFamily="49" charset="-122"/>
              </a:defRPr>
            </a:lvl1pPr>
            <a:lvl2pPr marL="742950" indent="-285750" algn="ctr">
              <a:defRPr sz="2400">
                <a:solidFill>
                  <a:schemeClr val="tx1"/>
                </a:solidFill>
                <a:latin typeface="Arial" panose="020B0604020202020204" pitchFamily="34" charset="0"/>
                <a:ea typeface="黑体" panose="02010609060101010101" pitchFamily="49" charset="-122"/>
              </a:defRPr>
            </a:lvl2pPr>
            <a:lvl3pPr marL="1143000" indent="-228600" algn="ctr">
              <a:defRPr sz="2400">
                <a:solidFill>
                  <a:schemeClr val="tx1"/>
                </a:solidFill>
                <a:latin typeface="Arial" panose="020B0604020202020204" pitchFamily="34" charset="0"/>
                <a:ea typeface="黑体" panose="02010609060101010101" pitchFamily="49" charset="-122"/>
              </a:defRPr>
            </a:lvl3pPr>
            <a:lvl4pPr marL="1600200" indent="-228600" algn="ctr">
              <a:defRPr sz="2400">
                <a:solidFill>
                  <a:schemeClr val="tx1"/>
                </a:solidFill>
                <a:latin typeface="Arial" panose="020B0604020202020204" pitchFamily="34" charset="0"/>
                <a:ea typeface="黑体" panose="02010609060101010101" pitchFamily="49" charset="-122"/>
              </a:defRPr>
            </a:lvl4pPr>
            <a:lvl5pPr marL="2057400" indent="-228600" algn="ctr">
              <a:defRPr sz="24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9pPr>
          </a:lstStyle>
          <a:p>
            <a:pPr algn="r"/>
            <a:fld id="{370B7790-72F6-42D8-BEA4-C2C7E26DDB8E}" type="slidenum">
              <a:rPr lang="en-US" altLang="zh-CN" sz="1200">
                <a:ea typeface="宋体" panose="02010600030101010101" pitchFamily="2" charset="-122"/>
              </a:rPr>
              <a:pPr algn="r"/>
              <a:t>17</a:t>
            </a:fld>
            <a:endParaRPr lang="en-US" altLang="zh-CN" sz="1200">
              <a:ea typeface="宋体" panose="02010600030101010101" pitchFamily="2" charset="-122"/>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1405809305"/>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3B1E60B-1A54-46D0-B70F-87E6AE53F84E}" type="slidenum">
              <a:rPr lang="zh-CN" altLang="en-US"/>
              <a:pPr/>
              <a:t>217</a:t>
            </a:fld>
            <a:endParaRPr lang="en-US" altLang="zh-CN"/>
          </a:p>
        </p:txBody>
      </p:sp>
      <p:sp>
        <p:nvSpPr>
          <p:cNvPr id="417794" name="Rectangle 2"/>
          <p:cNvSpPr>
            <a:spLocks noGrp="1" noRot="1" noChangeAspect="1" noChangeArrowheads="1" noTextEdit="1"/>
          </p:cNvSpPr>
          <p:nvPr>
            <p:ph type="sldImg"/>
          </p:nvPr>
        </p:nvSpPr>
        <p:spPr>
          <a:ln/>
        </p:spPr>
      </p:sp>
      <p:sp>
        <p:nvSpPr>
          <p:cNvPr id="417795"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1275837673"/>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32D5A8F-F787-40E3-B0FD-6B9B852C421B}" type="slidenum">
              <a:rPr lang="zh-CN" altLang="en-US"/>
              <a:pPr/>
              <a:t>218</a:t>
            </a:fld>
            <a:endParaRPr lang="en-US" altLang="zh-CN"/>
          </a:p>
        </p:txBody>
      </p:sp>
      <p:sp>
        <p:nvSpPr>
          <p:cNvPr id="418818" name="Rectangle 2"/>
          <p:cNvSpPr>
            <a:spLocks noGrp="1" noRot="1" noChangeAspect="1" noChangeArrowheads="1" noTextEdit="1"/>
          </p:cNvSpPr>
          <p:nvPr>
            <p:ph type="sldImg"/>
          </p:nvPr>
        </p:nvSpPr>
        <p:spPr>
          <a:ln/>
        </p:spPr>
      </p:sp>
      <p:sp>
        <p:nvSpPr>
          <p:cNvPr id="418819"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980809158"/>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7977B3D-90EF-45D9-ACDF-46C2D1C036C0}" type="slidenum">
              <a:rPr lang="zh-CN" altLang="en-US"/>
              <a:pPr/>
              <a:t>219</a:t>
            </a:fld>
            <a:endParaRPr lang="en-US" altLang="zh-CN"/>
          </a:p>
        </p:txBody>
      </p:sp>
      <p:sp>
        <p:nvSpPr>
          <p:cNvPr id="419842" name="Rectangle 2"/>
          <p:cNvSpPr>
            <a:spLocks noGrp="1" noRot="1" noChangeAspect="1" noChangeArrowheads="1" noTextEdit="1"/>
          </p:cNvSpPr>
          <p:nvPr>
            <p:ph type="sldImg"/>
          </p:nvPr>
        </p:nvSpPr>
        <p:spPr>
          <a:ln/>
        </p:spPr>
      </p:sp>
      <p:sp>
        <p:nvSpPr>
          <p:cNvPr id="419843"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1264412420"/>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D9E31F9-4ED6-49E0-88BC-4A8343486392}" type="slidenum">
              <a:rPr lang="zh-CN" altLang="en-US"/>
              <a:pPr/>
              <a:t>220</a:t>
            </a:fld>
            <a:endParaRPr lang="en-US" altLang="zh-CN"/>
          </a:p>
        </p:txBody>
      </p:sp>
      <p:sp>
        <p:nvSpPr>
          <p:cNvPr id="420866" name="Rectangle 2"/>
          <p:cNvSpPr>
            <a:spLocks noGrp="1" noRot="1" noChangeAspect="1" noChangeArrowheads="1" noTextEdit="1"/>
          </p:cNvSpPr>
          <p:nvPr>
            <p:ph type="sldImg"/>
          </p:nvPr>
        </p:nvSpPr>
        <p:spPr>
          <a:ln/>
        </p:spPr>
      </p:sp>
      <p:sp>
        <p:nvSpPr>
          <p:cNvPr id="420867"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165494454"/>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3B027DF-02BE-4A99-8F1C-5673412ACB0C}" type="slidenum">
              <a:rPr lang="zh-CN" altLang="en-US"/>
              <a:pPr/>
              <a:t>221</a:t>
            </a:fld>
            <a:endParaRPr lang="en-US" altLang="zh-CN"/>
          </a:p>
        </p:txBody>
      </p:sp>
      <p:sp>
        <p:nvSpPr>
          <p:cNvPr id="421890" name="Rectangle 2"/>
          <p:cNvSpPr>
            <a:spLocks noGrp="1" noRot="1" noChangeAspect="1" noChangeArrowheads="1" noTextEdit="1"/>
          </p:cNvSpPr>
          <p:nvPr>
            <p:ph type="sldImg"/>
          </p:nvPr>
        </p:nvSpPr>
        <p:spPr>
          <a:ln/>
        </p:spPr>
      </p:sp>
      <p:sp>
        <p:nvSpPr>
          <p:cNvPr id="421891"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2143004255"/>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13A9ADB-1471-4C69-94C2-FCB354645262}" type="slidenum">
              <a:rPr lang="zh-CN" altLang="en-US"/>
              <a:pPr/>
              <a:t>222</a:t>
            </a:fld>
            <a:endParaRPr lang="en-US" altLang="zh-CN"/>
          </a:p>
        </p:txBody>
      </p:sp>
      <p:sp>
        <p:nvSpPr>
          <p:cNvPr id="422914" name="Rectangle 2"/>
          <p:cNvSpPr>
            <a:spLocks noGrp="1" noRot="1" noChangeAspect="1" noChangeArrowheads="1" noTextEdit="1"/>
          </p:cNvSpPr>
          <p:nvPr>
            <p:ph type="sldImg"/>
          </p:nvPr>
        </p:nvSpPr>
        <p:spPr>
          <a:ln/>
        </p:spPr>
      </p:sp>
      <p:sp>
        <p:nvSpPr>
          <p:cNvPr id="422915"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3677769016"/>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D73AB8-5665-42E6-B42A-B1443A0BDE7E}" type="slidenum">
              <a:rPr lang="zh-CN" altLang="en-US"/>
              <a:pPr/>
              <a:t>223</a:t>
            </a:fld>
            <a:endParaRPr lang="en-US" altLang="zh-CN"/>
          </a:p>
        </p:txBody>
      </p:sp>
      <p:sp>
        <p:nvSpPr>
          <p:cNvPr id="423938" name="Rectangle 2"/>
          <p:cNvSpPr>
            <a:spLocks noGrp="1" noRot="1" noChangeAspect="1" noChangeArrowheads="1" noTextEdit="1"/>
          </p:cNvSpPr>
          <p:nvPr>
            <p:ph type="sldImg"/>
          </p:nvPr>
        </p:nvSpPr>
        <p:spPr>
          <a:ln/>
        </p:spPr>
      </p:sp>
      <p:sp>
        <p:nvSpPr>
          <p:cNvPr id="423939"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2771872815"/>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D57FF55-2C17-4D82-B18B-2AEB4C3842A4}" type="slidenum">
              <a:rPr lang="zh-CN" altLang="en-US"/>
              <a:pPr/>
              <a:t>224</a:t>
            </a:fld>
            <a:endParaRPr lang="en-US" altLang="zh-CN"/>
          </a:p>
        </p:txBody>
      </p:sp>
      <p:sp>
        <p:nvSpPr>
          <p:cNvPr id="424962" name="Rectangle 2"/>
          <p:cNvSpPr>
            <a:spLocks noGrp="1" noRot="1" noChangeAspect="1" noChangeArrowheads="1" noTextEdit="1"/>
          </p:cNvSpPr>
          <p:nvPr>
            <p:ph type="sldImg"/>
          </p:nvPr>
        </p:nvSpPr>
        <p:spPr>
          <a:ln/>
        </p:spPr>
      </p:sp>
      <p:sp>
        <p:nvSpPr>
          <p:cNvPr id="424963"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4041194027"/>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ED2DA20-049A-478B-9B9C-19E4191943AB}" type="slidenum">
              <a:rPr lang="zh-CN" altLang="en-US"/>
              <a:pPr/>
              <a:t>225</a:t>
            </a:fld>
            <a:endParaRPr lang="en-US" altLang="zh-CN"/>
          </a:p>
        </p:txBody>
      </p:sp>
      <p:sp>
        <p:nvSpPr>
          <p:cNvPr id="425986" name="Rectangle 2"/>
          <p:cNvSpPr>
            <a:spLocks noGrp="1" noRot="1" noChangeAspect="1" noChangeArrowheads="1" noTextEdit="1"/>
          </p:cNvSpPr>
          <p:nvPr>
            <p:ph type="sldImg"/>
          </p:nvPr>
        </p:nvSpPr>
        <p:spPr>
          <a:ln/>
        </p:spPr>
      </p:sp>
      <p:sp>
        <p:nvSpPr>
          <p:cNvPr id="425987"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4076818342"/>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2F7349C-F9B5-4632-B5D3-26E1FA3EB854}" type="slidenum">
              <a:rPr lang="zh-CN" altLang="en-US"/>
              <a:pPr/>
              <a:t>226</a:t>
            </a:fld>
            <a:endParaRPr lang="en-US" altLang="zh-CN"/>
          </a:p>
        </p:txBody>
      </p:sp>
      <p:sp>
        <p:nvSpPr>
          <p:cNvPr id="427010" name="Rectangle 2"/>
          <p:cNvSpPr>
            <a:spLocks noGrp="1" noRot="1" noChangeAspect="1" noChangeArrowheads="1" noTextEdit="1"/>
          </p:cNvSpPr>
          <p:nvPr>
            <p:ph type="sldImg"/>
          </p:nvPr>
        </p:nvSpPr>
        <p:spPr>
          <a:ln/>
        </p:spPr>
      </p:sp>
      <p:sp>
        <p:nvSpPr>
          <p:cNvPr id="427011"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28725443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lvl1pPr algn="ctr">
              <a:defRPr sz="2400">
                <a:solidFill>
                  <a:schemeClr val="tx1"/>
                </a:solidFill>
                <a:latin typeface="Arial" panose="020B0604020202020204" pitchFamily="34" charset="0"/>
                <a:ea typeface="黑体" panose="02010609060101010101" pitchFamily="49" charset="-122"/>
              </a:defRPr>
            </a:lvl1pPr>
            <a:lvl2pPr marL="742950" indent="-285750" algn="ctr">
              <a:defRPr sz="2400">
                <a:solidFill>
                  <a:schemeClr val="tx1"/>
                </a:solidFill>
                <a:latin typeface="Arial" panose="020B0604020202020204" pitchFamily="34" charset="0"/>
                <a:ea typeface="黑体" panose="02010609060101010101" pitchFamily="49" charset="-122"/>
              </a:defRPr>
            </a:lvl2pPr>
            <a:lvl3pPr marL="1143000" indent="-228600" algn="ctr">
              <a:defRPr sz="2400">
                <a:solidFill>
                  <a:schemeClr val="tx1"/>
                </a:solidFill>
                <a:latin typeface="Arial" panose="020B0604020202020204" pitchFamily="34" charset="0"/>
                <a:ea typeface="黑体" panose="02010609060101010101" pitchFamily="49" charset="-122"/>
              </a:defRPr>
            </a:lvl3pPr>
            <a:lvl4pPr marL="1600200" indent="-228600" algn="ctr">
              <a:defRPr sz="2400">
                <a:solidFill>
                  <a:schemeClr val="tx1"/>
                </a:solidFill>
                <a:latin typeface="Arial" panose="020B0604020202020204" pitchFamily="34" charset="0"/>
                <a:ea typeface="黑体" panose="02010609060101010101" pitchFamily="49" charset="-122"/>
              </a:defRPr>
            </a:lvl4pPr>
            <a:lvl5pPr marL="2057400" indent="-228600" algn="ctr">
              <a:defRPr sz="24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9pPr>
          </a:lstStyle>
          <a:p>
            <a:pPr algn="r"/>
            <a:fld id="{370B7790-72F6-42D8-BEA4-C2C7E26DDB8E}" type="slidenum">
              <a:rPr lang="en-US" altLang="zh-CN" sz="1200">
                <a:ea typeface="宋体" panose="02010600030101010101" pitchFamily="2" charset="-122"/>
              </a:rPr>
              <a:pPr algn="r"/>
              <a:t>18</a:t>
            </a:fld>
            <a:endParaRPr lang="en-US" altLang="zh-CN" sz="1200">
              <a:ea typeface="宋体" panose="02010600030101010101" pitchFamily="2" charset="-122"/>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3828188053"/>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CC66658-1B76-4FBF-B5C5-187AFBCFAEAD}" type="slidenum">
              <a:rPr lang="zh-CN" altLang="en-US"/>
              <a:pPr/>
              <a:t>227</a:t>
            </a:fld>
            <a:endParaRPr lang="en-US" altLang="zh-CN"/>
          </a:p>
        </p:txBody>
      </p:sp>
      <p:sp>
        <p:nvSpPr>
          <p:cNvPr id="428034" name="Rectangle 2"/>
          <p:cNvSpPr>
            <a:spLocks noGrp="1" noRot="1" noChangeAspect="1" noChangeArrowheads="1" noTextEdit="1"/>
          </p:cNvSpPr>
          <p:nvPr>
            <p:ph type="sldImg"/>
          </p:nvPr>
        </p:nvSpPr>
        <p:spPr>
          <a:ln/>
        </p:spPr>
      </p:sp>
      <p:sp>
        <p:nvSpPr>
          <p:cNvPr id="428035"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3006105464"/>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18464E3-ED38-4271-9BFF-8935F02243D5}" type="slidenum">
              <a:rPr lang="zh-CN" altLang="en-US"/>
              <a:pPr/>
              <a:t>228</a:t>
            </a:fld>
            <a:endParaRPr lang="en-US" altLang="zh-CN"/>
          </a:p>
        </p:txBody>
      </p:sp>
      <p:sp>
        <p:nvSpPr>
          <p:cNvPr id="429058" name="Rectangle 2"/>
          <p:cNvSpPr>
            <a:spLocks noGrp="1" noRot="1" noChangeAspect="1" noChangeArrowheads="1" noTextEdit="1"/>
          </p:cNvSpPr>
          <p:nvPr>
            <p:ph type="sldImg"/>
          </p:nvPr>
        </p:nvSpPr>
        <p:spPr>
          <a:ln/>
        </p:spPr>
      </p:sp>
      <p:sp>
        <p:nvSpPr>
          <p:cNvPr id="429059"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3138398497"/>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D7FDE30-C5C1-4CCB-970B-AF8F0F14835F}" type="slidenum">
              <a:rPr lang="zh-CN" altLang="en-US"/>
              <a:pPr/>
              <a:t>229</a:t>
            </a:fld>
            <a:endParaRPr lang="en-US" altLang="zh-CN"/>
          </a:p>
        </p:txBody>
      </p:sp>
      <p:sp>
        <p:nvSpPr>
          <p:cNvPr id="401410" name="Rectangle 2"/>
          <p:cNvSpPr>
            <a:spLocks noGrp="1" noRot="1" noChangeAspect="1" noChangeArrowheads="1" noTextEdit="1"/>
          </p:cNvSpPr>
          <p:nvPr>
            <p:ph type="sldImg"/>
          </p:nvPr>
        </p:nvSpPr>
        <p:spPr>
          <a:ln/>
        </p:spPr>
      </p:sp>
      <p:sp>
        <p:nvSpPr>
          <p:cNvPr id="401411"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3826618397"/>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85DAD9F-7119-4E1D-B0FD-3AC410750070}" type="slidenum">
              <a:rPr lang="zh-CN" altLang="en-US"/>
              <a:pPr/>
              <a:t>230</a:t>
            </a:fld>
            <a:endParaRPr lang="en-US" altLang="zh-CN"/>
          </a:p>
        </p:txBody>
      </p:sp>
      <p:sp>
        <p:nvSpPr>
          <p:cNvPr id="431106" name="Rectangle 2"/>
          <p:cNvSpPr>
            <a:spLocks noGrp="1" noRot="1" noChangeAspect="1" noChangeArrowheads="1" noTextEdit="1"/>
          </p:cNvSpPr>
          <p:nvPr>
            <p:ph type="sldImg"/>
          </p:nvPr>
        </p:nvSpPr>
        <p:spPr>
          <a:ln/>
        </p:spPr>
      </p:sp>
      <p:sp>
        <p:nvSpPr>
          <p:cNvPr id="431107"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3087924971"/>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F97CE36-5494-4D59-A928-089FB350970B}" type="slidenum">
              <a:rPr lang="zh-CN" altLang="en-US"/>
              <a:pPr/>
              <a:t>231</a:t>
            </a:fld>
            <a:endParaRPr lang="en-US" altLang="zh-CN"/>
          </a:p>
        </p:txBody>
      </p:sp>
      <p:sp>
        <p:nvSpPr>
          <p:cNvPr id="432130" name="Rectangle 2"/>
          <p:cNvSpPr>
            <a:spLocks noGrp="1" noRot="1" noChangeAspect="1" noChangeArrowheads="1" noTextEdit="1"/>
          </p:cNvSpPr>
          <p:nvPr>
            <p:ph type="sldImg"/>
          </p:nvPr>
        </p:nvSpPr>
        <p:spPr>
          <a:ln/>
        </p:spPr>
      </p:sp>
      <p:sp>
        <p:nvSpPr>
          <p:cNvPr id="432131"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3501584886"/>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6B42C06-208E-406F-99F4-C9209C3FCE27}" type="slidenum">
              <a:rPr lang="zh-CN" altLang="en-US"/>
              <a:pPr/>
              <a:t>232</a:t>
            </a:fld>
            <a:endParaRPr lang="en-US" altLang="zh-CN"/>
          </a:p>
        </p:txBody>
      </p:sp>
      <p:sp>
        <p:nvSpPr>
          <p:cNvPr id="434178" name="Rectangle 2"/>
          <p:cNvSpPr>
            <a:spLocks noGrp="1" noRot="1" noChangeAspect="1" noChangeArrowheads="1" noTextEdit="1"/>
          </p:cNvSpPr>
          <p:nvPr>
            <p:ph type="sldImg"/>
          </p:nvPr>
        </p:nvSpPr>
        <p:spPr>
          <a:ln/>
        </p:spPr>
      </p:sp>
      <p:sp>
        <p:nvSpPr>
          <p:cNvPr id="434179"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652997157"/>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4489C2E-1DB7-4491-9600-4274EF19529F}" type="slidenum">
              <a:rPr lang="zh-CN" altLang="en-US"/>
              <a:pPr/>
              <a:t>233</a:t>
            </a:fld>
            <a:endParaRPr lang="en-US" altLang="zh-CN"/>
          </a:p>
        </p:txBody>
      </p:sp>
      <p:sp>
        <p:nvSpPr>
          <p:cNvPr id="435202" name="Rectangle 2"/>
          <p:cNvSpPr>
            <a:spLocks noGrp="1" noRot="1" noChangeAspect="1" noChangeArrowheads="1" noTextEdit="1"/>
          </p:cNvSpPr>
          <p:nvPr>
            <p:ph type="sldImg"/>
          </p:nvPr>
        </p:nvSpPr>
        <p:spPr>
          <a:ln/>
        </p:spPr>
      </p:sp>
      <p:sp>
        <p:nvSpPr>
          <p:cNvPr id="435203"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2453924557"/>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1763E0A-C8C8-4BA8-B3B3-FBC62BFBFAAA}" type="slidenum">
              <a:rPr lang="zh-CN" altLang="en-US"/>
              <a:pPr/>
              <a:t>234</a:t>
            </a:fld>
            <a:endParaRPr lang="en-US" altLang="zh-CN"/>
          </a:p>
        </p:txBody>
      </p:sp>
      <p:sp>
        <p:nvSpPr>
          <p:cNvPr id="436226" name="Rectangle 2"/>
          <p:cNvSpPr>
            <a:spLocks noGrp="1" noRot="1" noChangeAspect="1" noChangeArrowheads="1" noTextEdit="1"/>
          </p:cNvSpPr>
          <p:nvPr>
            <p:ph type="sldImg"/>
          </p:nvPr>
        </p:nvSpPr>
        <p:spPr>
          <a:ln/>
        </p:spPr>
      </p:sp>
      <p:sp>
        <p:nvSpPr>
          <p:cNvPr id="436227"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817932524"/>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BC234CC-18E7-4C43-BE99-8E9C0660254A}" type="slidenum">
              <a:rPr lang="zh-CN" altLang="en-US"/>
              <a:pPr/>
              <a:t>235</a:t>
            </a:fld>
            <a:endParaRPr lang="en-US" altLang="zh-CN"/>
          </a:p>
        </p:txBody>
      </p:sp>
      <p:sp>
        <p:nvSpPr>
          <p:cNvPr id="437250" name="Rectangle 2"/>
          <p:cNvSpPr>
            <a:spLocks noGrp="1" noRot="1" noChangeAspect="1" noChangeArrowheads="1" noTextEdit="1"/>
          </p:cNvSpPr>
          <p:nvPr>
            <p:ph type="sldImg"/>
          </p:nvPr>
        </p:nvSpPr>
        <p:spPr>
          <a:ln/>
        </p:spPr>
      </p:sp>
      <p:sp>
        <p:nvSpPr>
          <p:cNvPr id="437251"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660615115"/>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D774E6A-3D0A-4AC5-8969-93D16A4C27C2}" type="slidenum">
              <a:rPr lang="zh-CN" altLang="en-US"/>
              <a:pPr/>
              <a:t>236</a:t>
            </a:fld>
            <a:endParaRPr lang="en-US" altLang="zh-CN"/>
          </a:p>
        </p:txBody>
      </p:sp>
      <p:sp>
        <p:nvSpPr>
          <p:cNvPr id="438274" name="Rectangle 2"/>
          <p:cNvSpPr>
            <a:spLocks noGrp="1" noRot="1" noChangeAspect="1" noChangeArrowheads="1" noTextEdit="1"/>
          </p:cNvSpPr>
          <p:nvPr>
            <p:ph type="sldImg"/>
          </p:nvPr>
        </p:nvSpPr>
        <p:spPr>
          <a:ln/>
        </p:spPr>
      </p:sp>
      <p:sp>
        <p:nvSpPr>
          <p:cNvPr id="438275"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27285391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lvl1pPr algn="ctr">
              <a:defRPr sz="2400">
                <a:solidFill>
                  <a:schemeClr val="tx1"/>
                </a:solidFill>
                <a:latin typeface="Arial" panose="020B0604020202020204" pitchFamily="34" charset="0"/>
                <a:ea typeface="黑体" panose="02010609060101010101" pitchFamily="49" charset="-122"/>
              </a:defRPr>
            </a:lvl1pPr>
            <a:lvl2pPr marL="742950" indent="-285750" algn="ctr">
              <a:defRPr sz="2400">
                <a:solidFill>
                  <a:schemeClr val="tx1"/>
                </a:solidFill>
                <a:latin typeface="Arial" panose="020B0604020202020204" pitchFamily="34" charset="0"/>
                <a:ea typeface="黑体" panose="02010609060101010101" pitchFamily="49" charset="-122"/>
              </a:defRPr>
            </a:lvl2pPr>
            <a:lvl3pPr marL="1143000" indent="-228600" algn="ctr">
              <a:defRPr sz="2400">
                <a:solidFill>
                  <a:schemeClr val="tx1"/>
                </a:solidFill>
                <a:latin typeface="Arial" panose="020B0604020202020204" pitchFamily="34" charset="0"/>
                <a:ea typeface="黑体" panose="02010609060101010101" pitchFamily="49" charset="-122"/>
              </a:defRPr>
            </a:lvl3pPr>
            <a:lvl4pPr marL="1600200" indent="-228600" algn="ctr">
              <a:defRPr sz="2400">
                <a:solidFill>
                  <a:schemeClr val="tx1"/>
                </a:solidFill>
                <a:latin typeface="Arial" panose="020B0604020202020204" pitchFamily="34" charset="0"/>
                <a:ea typeface="黑体" panose="02010609060101010101" pitchFamily="49" charset="-122"/>
              </a:defRPr>
            </a:lvl4pPr>
            <a:lvl5pPr marL="2057400" indent="-228600" algn="ctr">
              <a:defRPr sz="24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9pPr>
          </a:lstStyle>
          <a:p>
            <a:pPr algn="r"/>
            <a:fld id="{370B7790-72F6-42D8-BEA4-C2C7E26DDB8E}" type="slidenum">
              <a:rPr lang="en-US" altLang="zh-CN" sz="1200">
                <a:ea typeface="宋体" panose="02010600030101010101" pitchFamily="2" charset="-122"/>
              </a:rPr>
              <a:pPr algn="r"/>
              <a:t>19</a:t>
            </a:fld>
            <a:endParaRPr lang="en-US" altLang="zh-CN" sz="1200">
              <a:ea typeface="宋体" panose="02010600030101010101" pitchFamily="2" charset="-122"/>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1080532010"/>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p:cNvSpPr>
            <a:spLocks noGrp="1" noChangeArrowheads="1"/>
          </p:cNvSpPr>
          <p:nvPr>
            <p:ph type="sldNum" sz="quarter" idx="5"/>
          </p:nvPr>
        </p:nvSpPr>
        <p:spPr>
          <a:noFill/>
        </p:spPr>
        <p:txBody>
          <a:bodyPr/>
          <a:lstStyle>
            <a:lvl1pPr algn="ctr">
              <a:defRPr sz="2400">
                <a:solidFill>
                  <a:schemeClr val="tx1"/>
                </a:solidFill>
                <a:latin typeface="Arial" panose="020B0604020202020204" pitchFamily="34" charset="0"/>
                <a:ea typeface="黑体" panose="02010609060101010101" pitchFamily="49" charset="-122"/>
              </a:defRPr>
            </a:lvl1pPr>
            <a:lvl2pPr marL="742950" indent="-285750" algn="ctr">
              <a:defRPr sz="2400">
                <a:solidFill>
                  <a:schemeClr val="tx1"/>
                </a:solidFill>
                <a:latin typeface="Arial" panose="020B0604020202020204" pitchFamily="34" charset="0"/>
                <a:ea typeface="黑体" panose="02010609060101010101" pitchFamily="49" charset="-122"/>
              </a:defRPr>
            </a:lvl2pPr>
            <a:lvl3pPr marL="1143000" indent="-228600" algn="ctr">
              <a:defRPr sz="2400">
                <a:solidFill>
                  <a:schemeClr val="tx1"/>
                </a:solidFill>
                <a:latin typeface="Arial" panose="020B0604020202020204" pitchFamily="34" charset="0"/>
                <a:ea typeface="黑体" panose="02010609060101010101" pitchFamily="49" charset="-122"/>
              </a:defRPr>
            </a:lvl3pPr>
            <a:lvl4pPr marL="1600200" indent="-228600" algn="ctr">
              <a:defRPr sz="2400">
                <a:solidFill>
                  <a:schemeClr val="tx1"/>
                </a:solidFill>
                <a:latin typeface="Arial" panose="020B0604020202020204" pitchFamily="34" charset="0"/>
                <a:ea typeface="黑体" panose="02010609060101010101" pitchFamily="49" charset="-122"/>
              </a:defRPr>
            </a:lvl4pPr>
            <a:lvl5pPr marL="2057400" indent="-228600" algn="ctr">
              <a:defRPr sz="24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9pPr>
          </a:lstStyle>
          <a:p>
            <a:pPr algn="r"/>
            <a:fld id="{FA4841EF-E585-44AF-AE85-F1852AF758AD}" type="slidenum">
              <a:rPr lang="en-US" altLang="zh-CN" sz="1200">
                <a:ea typeface="宋体" panose="02010600030101010101" pitchFamily="2" charset="-122"/>
              </a:rPr>
              <a:pPr algn="r"/>
              <a:t>237</a:t>
            </a:fld>
            <a:endParaRPr lang="en-US" altLang="zh-CN" sz="1200">
              <a:ea typeface="宋体" panose="02010600030101010101" pitchFamily="2" charset="-122"/>
            </a:endParaRPr>
          </a:p>
        </p:txBody>
      </p:sp>
      <p:sp>
        <p:nvSpPr>
          <p:cNvPr id="6147" name="Rectangle 2"/>
          <p:cNvSpPr>
            <a:spLocks noGrp="1" noRot="1" noChangeAspect="1" noChangeArrowheads="1" noTextEdit="1"/>
          </p:cNvSpPr>
          <p:nvPr>
            <p:ph type="sldImg"/>
          </p:nvPr>
        </p:nvSpPr>
        <p:spPr>
          <a:ln/>
        </p:spPr>
      </p:sp>
      <p:sp>
        <p:nvSpPr>
          <p:cNvPr id="6148"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4123044522"/>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p:cNvSpPr>
            <a:spLocks noGrp="1" noChangeArrowheads="1"/>
          </p:cNvSpPr>
          <p:nvPr>
            <p:ph type="sldNum" sz="quarter" idx="5"/>
          </p:nvPr>
        </p:nvSpPr>
        <p:spPr>
          <a:noFill/>
        </p:spPr>
        <p:txBody>
          <a:bodyPr/>
          <a:lstStyle>
            <a:lvl1pPr algn="ctr">
              <a:defRPr sz="2400">
                <a:solidFill>
                  <a:schemeClr val="tx1"/>
                </a:solidFill>
                <a:latin typeface="Arial" panose="020B0604020202020204" pitchFamily="34" charset="0"/>
                <a:ea typeface="黑体" panose="02010609060101010101" pitchFamily="49" charset="-122"/>
              </a:defRPr>
            </a:lvl1pPr>
            <a:lvl2pPr marL="742950" indent="-285750" algn="ctr">
              <a:defRPr sz="2400">
                <a:solidFill>
                  <a:schemeClr val="tx1"/>
                </a:solidFill>
                <a:latin typeface="Arial" panose="020B0604020202020204" pitchFamily="34" charset="0"/>
                <a:ea typeface="黑体" panose="02010609060101010101" pitchFamily="49" charset="-122"/>
              </a:defRPr>
            </a:lvl2pPr>
            <a:lvl3pPr marL="1143000" indent="-228600" algn="ctr">
              <a:defRPr sz="2400">
                <a:solidFill>
                  <a:schemeClr val="tx1"/>
                </a:solidFill>
                <a:latin typeface="Arial" panose="020B0604020202020204" pitchFamily="34" charset="0"/>
                <a:ea typeface="黑体" panose="02010609060101010101" pitchFamily="49" charset="-122"/>
              </a:defRPr>
            </a:lvl3pPr>
            <a:lvl4pPr marL="1600200" indent="-228600" algn="ctr">
              <a:defRPr sz="2400">
                <a:solidFill>
                  <a:schemeClr val="tx1"/>
                </a:solidFill>
                <a:latin typeface="Arial" panose="020B0604020202020204" pitchFamily="34" charset="0"/>
                <a:ea typeface="黑体" panose="02010609060101010101" pitchFamily="49" charset="-122"/>
              </a:defRPr>
            </a:lvl4pPr>
            <a:lvl5pPr marL="2057400" indent="-228600" algn="ctr">
              <a:defRPr sz="24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9pPr>
          </a:lstStyle>
          <a:p>
            <a:pPr algn="r"/>
            <a:fld id="{35F5927A-54F0-4D8D-A258-6A84A3EF3DAE}" type="slidenum">
              <a:rPr lang="en-US" altLang="zh-CN" sz="1200">
                <a:ea typeface="宋体" panose="02010600030101010101" pitchFamily="2" charset="-122"/>
              </a:rPr>
              <a:pPr algn="r"/>
              <a:t>238</a:t>
            </a:fld>
            <a:endParaRPr lang="en-US" altLang="zh-CN" sz="1200">
              <a:ea typeface="宋体" panose="02010600030101010101" pitchFamily="2" charset="-122"/>
            </a:endParaRPr>
          </a:p>
        </p:txBody>
      </p:sp>
      <p:sp>
        <p:nvSpPr>
          <p:cNvPr id="28675" name="Rectangle 2"/>
          <p:cNvSpPr>
            <a:spLocks noGrp="1" noRot="1" noChangeAspect="1" noChangeArrowheads="1" noTextEdit="1"/>
          </p:cNvSpPr>
          <p:nvPr>
            <p:ph type="sldImg"/>
          </p:nvPr>
        </p:nvSpPr>
        <p:spPr>
          <a:ln/>
        </p:spPr>
      </p:sp>
      <p:sp>
        <p:nvSpPr>
          <p:cNvPr id="28676"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1828786921"/>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4054FF7-A014-4584-A8C6-D26F28E0FDF6}" type="slidenum">
              <a:rPr lang="zh-CN" altLang="en-US"/>
              <a:pPr/>
              <a:t>246</a:t>
            </a:fld>
            <a:endParaRPr lang="en-US" altLang="zh-CN"/>
          </a:p>
        </p:txBody>
      </p:sp>
      <p:sp>
        <p:nvSpPr>
          <p:cNvPr id="522242" name="Rectangle 2"/>
          <p:cNvSpPr>
            <a:spLocks noGrp="1" noRot="1" noChangeAspect="1" noChangeArrowheads="1" noTextEdit="1"/>
          </p:cNvSpPr>
          <p:nvPr>
            <p:ph type="sldImg"/>
          </p:nvPr>
        </p:nvSpPr>
        <p:spPr>
          <a:ln/>
        </p:spPr>
      </p:sp>
      <p:sp>
        <p:nvSpPr>
          <p:cNvPr id="522243"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2028508798"/>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AF9F286-51D7-48AC-A72E-14CB204020AE}" type="slidenum">
              <a:rPr lang="zh-CN" altLang="en-US"/>
              <a:pPr/>
              <a:t>247</a:t>
            </a:fld>
            <a:endParaRPr lang="en-US" altLang="zh-CN"/>
          </a:p>
        </p:txBody>
      </p:sp>
      <p:sp>
        <p:nvSpPr>
          <p:cNvPr id="523266" name="Rectangle 2"/>
          <p:cNvSpPr>
            <a:spLocks noGrp="1" noRot="1" noChangeAspect="1" noChangeArrowheads="1" noTextEdit="1"/>
          </p:cNvSpPr>
          <p:nvPr>
            <p:ph type="sldImg"/>
          </p:nvPr>
        </p:nvSpPr>
        <p:spPr>
          <a:ln/>
        </p:spPr>
      </p:sp>
      <p:sp>
        <p:nvSpPr>
          <p:cNvPr id="523267"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2062757508"/>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lvl1pPr algn="ctr">
              <a:defRPr sz="2400">
                <a:solidFill>
                  <a:schemeClr val="tx1"/>
                </a:solidFill>
                <a:latin typeface="Arial" panose="020B0604020202020204" pitchFamily="34" charset="0"/>
                <a:ea typeface="黑体" panose="02010609060101010101" pitchFamily="49" charset="-122"/>
              </a:defRPr>
            </a:lvl1pPr>
            <a:lvl2pPr marL="742950" indent="-285750" algn="ctr">
              <a:defRPr sz="2400">
                <a:solidFill>
                  <a:schemeClr val="tx1"/>
                </a:solidFill>
                <a:latin typeface="Arial" panose="020B0604020202020204" pitchFamily="34" charset="0"/>
                <a:ea typeface="黑体" panose="02010609060101010101" pitchFamily="49" charset="-122"/>
              </a:defRPr>
            </a:lvl2pPr>
            <a:lvl3pPr marL="1143000" indent="-228600" algn="ctr">
              <a:defRPr sz="2400">
                <a:solidFill>
                  <a:schemeClr val="tx1"/>
                </a:solidFill>
                <a:latin typeface="Arial" panose="020B0604020202020204" pitchFamily="34" charset="0"/>
                <a:ea typeface="黑体" panose="02010609060101010101" pitchFamily="49" charset="-122"/>
              </a:defRPr>
            </a:lvl3pPr>
            <a:lvl4pPr marL="1600200" indent="-228600" algn="ctr">
              <a:defRPr sz="2400">
                <a:solidFill>
                  <a:schemeClr val="tx1"/>
                </a:solidFill>
                <a:latin typeface="Arial" panose="020B0604020202020204" pitchFamily="34" charset="0"/>
                <a:ea typeface="黑体" panose="02010609060101010101" pitchFamily="49" charset="-122"/>
              </a:defRPr>
            </a:lvl4pPr>
            <a:lvl5pPr marL="2057400" indent="-228600" algn="ctr">
              <a:defRPr sz="24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9pPr>
          </a:lstStyle>
          <a:p>
            <a:pPr algn="r"/>
            <a:fld id="{370B7790-72F6-42D8-BEA4-C2C7E26DDB8E}" type="slidenum">
              <a:rPr lang="en-US" altLang="zh-CN" sz="1200">
                <a:ea typeface="宋体" panose="02010600030101010101" pitchFamily="2" charset="-122"/>
              </a:rPr>
              <a:pPr algn="r"/>
              <a:t>251</a:t>
            </a:fld>
            <a:endParaRPr lang="en-US" altLang="zh-CN" sz="1200">
              <a:ea typeface="宋体" panose="02010600030101010101" pitchFamily="2" charset="-122"/>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3579812179"/>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lvl1pPr algn="ctr">
              <a:defRPr sz="2400">
                <a:solidFill>
                  <a:schemeClr val="tx1"/>
                </a:solidFill>
                <a:latin typeface="Arial" panose="020B0604020202020204" pitchFamily="34" charset="0"/>
                <a:ea typeface="黑体" panose="02010609060101010101" pitchFamily="49" charset="-122"/>
              </a:defRPr>
            </a:lvl1pPr>
            <a:lvl2pPr marL="742950" indent="-285750" algn="ctr">
              <a:defRPr sz="2400">
                <a:solidFill>
                  <a:schemeClr val="tx1"/>
                </a:solidFill>
                <a:latin typeface="Arial" panose="020B0604020202020204" pitchFamily="34" charset="0"/>
                <a:ea typeface="黑体" panose="02010609060101010101" pitchFamily="49" charset="-122"/>
              </a:defRPr>
            </a:lvl2pPr>
            <a:lvl3pPr marL="1143000" indent="-228600" algn="ctr">
              <a:defRPr sz="2400">
                <a:solidFill>
                  <a:schemeClr val="tx1"/>
                </a:solidFill>
                <a:latin typeface="Arial" panose="020B0604020202020204" pitchFamily="34" charset="0"/>
                <a:ea typeface="黑体" panose="02010609060101010101" pitchFamily="49" charset="-122"/>
              </a:defRPr>
            </a:lvl3pPr>
            <a:lvl4pPr marL="1600200" indent="-228600" algn="ctr">
              <a:defRPr sz="2400">
                <a:solidFill>
                  <a:schemeClr val="tx1"/>
                </a:solidFill>
                <a:latin typeface="Arial" panose="020B0604020202020204" pitchFamily="34" charset="0"/>
                <a:ea typeface="黑体" panose="02010609060101010101" pitchFamily="49" charset="-122"/>
              </a:defRPr>
            </a:lvl4pPr>
            <a:lvl5pPr marL="2057400" indent="-228600" algn="ctr">
              <a:defRPr sz="24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9pPr>
          </a:lstStyle>
          <a:p>
            <a:pPr algn="r"/>
            <a:fld id="{370B7790-72F6-42D8-BEA4-C2C7E26DDB8E}" type="slidenum">
              <a:rPr lang="en-US" altLang="zh-CN" sz="1200">
                <a:ea typeface="宋体" panose="02010600030101010101" pitchFamily="2" charset="-122"/>
              </a:rPr>
              <a:pPr algn="r"/>
              <a:t>252</a:t>
            </a:fld>
            <a:endParaRPr lang="en-US" altLang="zh-CN" sz="1200">
              <a:ea typeface="宋体" panose="02010600030101010101" pitchFamily="2" charset="-122"/>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2048851769"/>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lvl1pPr algn="ctr">
              <a:defRPr sz="2400">
                <a:solidFill>
                  <a:schemeClr val="tx1"/>
                </a:solidFill>
                <a:latin typeface="Arial" panose="020B0604020202020204" pitchFamily="34" charset="0"/>
                <a:ea typeface="黑体" panose="02010609060101010101" pitchFamily="49" charset="-122"/>
              </a:defRPr>
            </a:lvl1pPr>
            <a:lvl2pPr marL="742950" indent="-285750" algn="ctr">
              <a:defRPr sz="2400">
                <a:solidFill>
                  <a:schemeClr val="tx1"/>
                </a:solidFill>
                <a:latin typeface="Arial" panose="020B0604020202020204" pitchFamily="34" charset="0"/>
                <a:ea typeface="黑体" panose="02010609060101010101" pitchFamily="49" charset="-122"/>
              </a:defRPr>
            </a:lvl2pPr>
            <a:lvl3pPr marL="1143000" indent="-228600" algn="ctr">
              <a:defRPr sz="2400">
                <a:solidFill>
                  <a:schemeClr val="tx1"/>
                </a:solidFill>
                <a:latin typeface="Arial" panose="020B0604020202020204" pitchFamily="34" charset="0"/>
                <a:ea typeface="黑体" panose="02010609060101010101" pitchFamily="49" charset="-122"/>
              </a:defRPr>
            </a:lvl3pPr>
            <a:lvl4pPr marL="1600200" indent="-228600" algn="ctr">
              <a:defRPr sz="2400">
                <a:solidFill>
                  <a:schemeClr val="tx1"/>
                </a:solidFill>
                <a:latin typeface="Arial" panose="020B0604020202020204" pitchFamily="34" charset="0"/>
                <a:ea typeface="黑体" panose="02010609060101010101" pitchFamily="49" charset="-122"/>
              </a:defRPr>
            </a:lvl4pPr>
            <a:lvl5pPr marL="2057400" indent="-228600" algn="ctr">
              <a:defRPr sz="24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9pPr>
          </a:lstStyle>
          <a:p>
            <a:pPr algn="r"/>
            <a:fld id="{370B7790-72F6-42D8-BEA4-C2C7E26DDB8E}" type="slidenum">
              <a:rPr lang="en-US" altLang="zh-CN" sz="1200">
                <a:ea typeface="宋体" panose="02010600030101010101" pitchFamily="2" charset="-122"/>
              </a:rPr>
              <a:pPr algn="r"/>
              <a:t>253</a:t>
            </a:fld>
            <a:endParaRPr lang="en-US" altLang="zh-CN" sz="1200">
              <a:ea typeface="宋体" panose="02010600030101010101" pitchFamily="2" charset="-122"/>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3151292210"/>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lvl1pPr algn="ctr">
              <a:defRPr sz="2400">
                <a:solidFill>
                  <a:schemeClr val="tx1"/>
                </a:solidFill>
                <a:latin typeface="Arial" panose="020B0604020202020204" pitchFamily="34" charset="0"/>
                <a:ea typeface="黑体" panose="02010609060101010101" pitchFamily="49" charset="-122"/>
              </a:defRPr>
            </a:lvl1pPr>
            <a:lvl2pPr marL="742950" indent="-285750" algn="ctr">
              <a:defRPr sz="2400">
                <a:solidFill>
                  <a:schemeClr val="tx1"/>
                </a:solidFill>
                <a:latin typeface="Arial" panose="020B0604020202020204" pitchFamily="34" charset="0"/>
                <a:ea typeface="黑体" panose="02010609060101010101" pitchFamily="49" charset="-122"/>
              </a:defRPr>
            </a:lvl2pPr>
            <a:lvl3pPr marL="1143000" indent="-228600" algn="ctr">
              <a:defRPr sz="2400">
                <a:solidFill>
                  <a:schemeClr val="tx1"/>
                </a:solidFill>
                <a:latin typeface="Arial" panose="020B0604020202020204" pitchFamily="34" charset="0"/>
                <a:ea typeface="黑体" panose="02010609060101010101" pitchFamily="49" charset="-122"/>
              </a:defRPr>
            </a:lvl3pPr>
            <a:lvl4pPr marL="1600200" indent="-228600" algn="ctr">
              <a:defRPr sz="2400">
                <a:solidFill>
                  <a:schemeClr val="tx1"/>
                </a:solidFill>
                <a:latin typeface="Arial" panose="020B0604020202020204" pitchFamily="34" charset="0"/>
                <a:ea typeface="黑体" panose="02010609060101010101" pitchFamily="49" charset="-122"/>
              </a:defRPr>
            </a:lvl4pPr>
            <a:lvl5pPr marL="2057400" indent="-228600" algn="ctr">
              <a:defRPr sz="24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9pPr>
          </a:lstStyle>
          <a:p>
            <a:pPr algn="r"/>
            <a:fld id="{370B7790-72F6-42D8-BEA4-C2C7E26DDB8E}" type="slidenum">
              <a:rPr lang="en-US" altLang="zh-CN" sz="1200">
                <a:ea typeface="宋体" panose="02010600030101010101" pitchFamily="2" charset="-122"/>
              </a:rPr>
              <a:pPr algn="r"/>
              <a:t>254</a:t>
            </a:fld>
            <a:endParaRPr lang="en-US" altLang="zh-CN" sz="1200">
              <a:ea typeface="宋体" panose="02010600030101010101" pitchFamily="2" charset="-122"/>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2360235499"/>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lvl1pPr algn="ctr">
              <a:defRPr sz="2400">
                <a:solidFill>
                  <a:schemeClr val="tx1"/>
                </a:solidFill>
                <a:latin typeface="Arial" panose="020B0604020202020204" pitchFamily="34" charset="0"/>
                <a:ea typeface="黑体" panose="02010609060101010101" pitchFamily="49" charset="-122"/>
              </a:defRPr>
            </a:lvl1pPr>
            <a:lvl2pPr marL="742950" indent="-285750" algn="ctr">
              <a:defRPr sz="2400">
                <a:solidFill>
                  <a:schemeClr val="tx1"/>
                </a:solidFill>
                <a:latin typeface="Arial" panose="020B0604020202020204" pitchFamily="34" charset="0"/>
                <a:ea typeface="黑体" panose="02010609060101010101" pitchFamily="49" charset="-122"/>
              </a:defRPr>
            </a:lvl2pPr>
            <a:lvl3pPr marL="1143000" indent="-228600" algn="ctr">
              <a:defRPr sz="2400">
                <a:solidFill>
                  <a:schemeClr val="tx1"/>
                </a:solidFill>
                <a:latin typeface="Arial" panose="020B0604020202020204" pitchFamily="34" charset="0"/>
                <a:ea typeface="黑体" panose="02010609060101010101" pitchFamily="49" charset="-122"/>
              </a:defRPr>
            </a:lvl3pPr>
            <a:lvl4pPr marL="1600200" indent="-228600" algn="ctr">
              <a:defRPr sz="2400">
                <a:solidFill>
                  <a:schemeClr val="tx1"/>
                </a:solidFill>
                <a:latin typeface="Arial" panose="020B0604020202020204" pitchFamily="34" charset="0"/>
                <a:ea typeface="黑体" panose="02010609060101010101" pitchFamily="49" charset="-122"/>
              </a:defRPr>
            </a:lvl4pPr>
            <a:lvl5pPr marL="2057400" indent="-228600" algn="ctr">
              <a:defRPr sz="24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9pPr>
          </a:lstStyle>
          <a:p>
            <a:pPr algn="r"/>
            <a:fld id="{370B7790-72F6-42D8-BEA4-C2C7E26DDB8E}" type="slidenum">
              <a:rPr lang="en-US" altLang="zh-CN" sz="1200">
                <a:ea typeface="宋体" panose="02010600030101010101" pitchFamily="2" charset="-122"/>
              </a:rPr>
              <a:pPr algn="r"/>
              <a:t>255</a:t>
            </a:fld>
            <a:endParaRPr lang="en-US" altLang="zh-CN" sz="1200">
              <a:ea typeface="宋体" panose="02010600030101010101" pitchFamily="2" charset="-122"/>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4006757728"/>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lvl1pPr algn="ctr">
              <a:defRPr sz="2400">
                <a:solidFill>
                  <a:schemeClr val="tx1"/>
                </a:solidFill>
                <a:latin typeface="Arial" panose="020B0604020202020204" pitchFamily="34" charset="0"/>
                <a:ea typeface="黑体" panose="02010609060101010101" pitchFamily="49" charset="-122"/>
              </a:defRPr>
            </a:lvl1pPr>
            <a:lvl2pPr marL="742950" indent="-285750" algn="ctr">
              <a:defRPr sz="2400">
                <a:solidFill>
                  <a:schemeClr val="tx1"/>
                </a:solidFill>
                <a:latin typeface="Arial" panose="020B0604020202020204" pitchFamily="34" charset="0"/>
                <a:ea typeface="黑体" panose="02010609060101010101" pitchFamily="49" charset="-122"/>
              </a:defRPr>
            </a:lvl2pPr>
            <a:lvl3pPr marL="1143000" indent="-228600" algn="ctr">
              <a:defRPr sz="2400">
                <a:solidFill>
                  <a:schemeClr val="tx1"/>
                </a:solidFill>
                <a:latin typeface="Arial" panose="020B0604020202020204" pitchFamily="34" charset="0"/>
                <a:ea typeface="黑体" panose="02010609060101010101" pitchFamily="49" charset="-122"/>
              </a:defRPr>
            </a:lvl3pPr>
            <a:lvl4pPr marL="1600200" indent="-228600" algn="ctr">
              <a:defRPr sz="2400">
                <a:solidFill>
                  <a:schemeClr val="tx1"/>
                </a:solidFill>
                <a:latin typeface="Arial" panose="020B0604020202020204" pitchFamily="34" charset="0"/>
                <a:ea typeface="黑体" panose="02010609060101010101" pitchFamily="49" charset="-122"/>
              </a:defRPr>
            </a:lvl4pPr>
            <a:lvl5pPr marL="2057400" indent="-228600" algn="ctr">
              <a:defRPr sz="24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9pPr>
          </a:lstStyle>
          <a:p>
            <a:pPr algn="r"/>
            <a:fld id="{370B7790-72F6-42D8-BEA4-C2C7E26DDB8E}" type="slidenum">
              <a:rPr lang="en-US" altLang="zh-CN" sz="1200">
                <a:ea typeface="宋体" panose="02010600030101010101" pitchFamily="2" charset="-122"/>
              </a:rPr>
              <a:pPr algn="r"/>
              <a:t>256</a:t>
            </a:fld>
            <a:endParaRPr lang="en-US" altLang="zh-CN" sz="1200">
              <a:ea typeface="宋体" panose="02010600030101010101" pitchFamily="2" charset="-122"/>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41125632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p:cNvSpPr>
            <a:spLocks noGrp="1" noChangeArrowheads="1"/>
          </p:cNvSpPr>
          <p:nvPr>
            <p:ph type="sldNum" sz="quarter" idx="5"/>
          </p:nvPr>
        </p:nvSpPr>
        <p:spPr>
          <a:noFill/>
        </p:spPr>
        <p:txBody>
          <a:bodyPr/>
          <a:lstStyle>
            <a:lvl1pPr algn="ctr">
              <a:defRPr sz="2400">
                <a:solidFill>
                  <a:schemeClr val="tx1"/>
                </a:solidFill>
                <a:latin typeface="Arial" panose="020B0604020202020204" pitchFamily="34" charset="0"/>
                <a:ea typeface="黑体" panose="02010609060101010101" pitchFamily="49" charset="-122"/>
              </a:defRPr>
            </a:lvl1pPr>
            <a:lvl2pPr marL="742950" indent="-285750" algn="ctr">
              <a:defRPr sz="2400">
                <a:solidFill>
                  <a:schemeClr val="tx1"/>
                </a:solidFill>
                <a:latin typeface="Arial" panose="020B0604020202020204" pitchFamily="34" charset="0"/>
                <a:ea typeface="黑体" panose="02010609060101010101" pitchFamily="49" charset="-122"/>
              </a:defRPr>
            </a:lvl2pPr>
            <a:lvl3pPr marL="1143000" indent="-228600" algn="ctr">
              <a:defRPr sz="2400">
                <a:solidFill>
                  <a:schemeClr val="tx1"/>
                </a:solidFill>
                <a:latin typeface="Arial" panose="020B0604020202020204" pitchFamily="34" charset="0"/>
                <a:ea typeface="黑体" panose="02010609060101010101" pitchFamily="49" charset="-122"/>
              </a:defRPr>
            </a:lvl3pPr>
            <a:lvl4pPr marL="1600200" indent="-228600" algn="ctr">
              <a:defRPr sz="2400">
                <a:solidFill>
                  <a:schemeClr val="tx1"/>
                </a:solidFill>
                <a:latin typeface="Arial" panose="020B0604020202020204" pitchFamily="34" charset="0"/>
                <a:ea typeface="黑体" panose="02010609060101010101" pitchFamily="49" charset="-122"/>
              </a:defRPr>
            </a:lvl4pPr>
            <a:lvl5pPr marL="2057400" indent="-228600" algn="ctr">
              <a:defRPr sz="24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9pPr>
          </a:lstStyle>
          <a:p>
            <a:pPr algn="r"/>
            <a:fld id="{A3EB3C50-045A-41D5-97DB-8A50EB36F55F}" type="slidenum">
              <a:rPr lang="en-US" altLang="zh-CN" sz="1200">
                <a:ea typeface="宋体" panose="02010600030101010101" pitchFamily="2" charset="-122"/>
              </a:rPr>
              <a:pPr algn="r"/>
              <a:t>2</a:t>
            </a:fld>
            <a:endParaRPr lang="en-US" altLang="zh-CN" sz="1200">
              <a:ea typeface="宋体" panose="02010600030101010101" pitchFamily="2" charset="-122"/>
            </a:endParaRPr>
          </a:p>
        </p:txBody>
      </p:sp>
      <p:sp>
        <p:nvSpPr>
          <p:cNvPr id="20483" name="Rectangle 2"/>
          <p:cNvSpPr>
            <a:spLocks noGrp="1" noRot="1" noChangeAspect="1" noChangeArrowheads="1" noTextEdit="1"/>
          </p:cNvSpPr>
          <p:nvPr>
            <p:ph type="sldImg"/>
          </p:nvPr>
        </p:nvSpPr>
        <p:spPr>
          <a:ln/>
        </p:spPr>
      </p:sp>
      <p:sp>
        <p:nvSpPr>
          <p:cNvPr id="20484"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258153656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lvl1pPr algn="ctr">
              <a:defRPr sz="2400">
                <a:solidFill>
                  <a:schemeClr val="tx1"/>
                </a:solidFill>
                <a:latin typeface="Arial" panose="020B0604020202020204" pitchFamily="34" charset="0"/>
                <a:ea typeface="黑体" panose="02010609060101010101" pitchFamily="49" charset="-122"/>
              </a:defRPr>
            </a:lvl1pPr>
            <a:lvl2pPr marL="742950" indent="-285750" algn="ctr">
              <a:defRPr sz="2400">
                <a:solidFill>
                  <a:schemeClr val="tx1"/>
                </a:solidFill>
                <a:latin typeface="Arial" panose="020B0604020202020204" pitchFamily="34" charset="0"/>
                <a:ea typeface="黑体" panose="02010609060101010101" pitchFamily="49" charset="-122"/>
              </a:defRPr>
            </a:lvl2pPr>
            <a:lvl3pPr marL="1143000" indent="-228600" algn="ctr">
              <a:defRPr sz="2400">
                <a:solidFill>
                  <a:schemeClr val="tx1"/>
                </a:solidFill>
                <a:latin typeface="Arial" panose="020B0604020202020204" pitchFamily="34" charset="0"/>
                <a:ea typeface="黑体" panose="02010609060101010101" pitchFamily="49" charset="-122"/>
              </a:defRPr>
            </a:lvl3pPr>
            <a:lvl4pPr marL="1600200" indent="-228600" algn="ctr">
              <a:defRPr sz="2400">
                <a:solidFill>
                  <a:schemeClr val="tx1"/>
                </a:solidFill>
                <a:latin typeface="Arial" panose="020B0604020202020204" pitchFamily="34" charset="0"/>
                <a:ea typeface="黑体" panose="02010609060101010101" pitchFamily="49" charset="-122"/>
              </a:defRPr>
            </a:lvl4pPr>
            <a:lvl5pPr marL="2057400" indent="-228600" algn="ctr">
              <a:defRPr sz="24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9pPr>
          </a:lstStyle>
          <a:p>
            <a:pPr algn="r"/>
            <a:fld id="{370B7790-72F6-42D8-BEA4-C2C7E26DDB8E}" type="slidenum">
              <a:rPr lang="en-US" altLang="zh-CN" sz="1200">
                <a:ea typeface="宋体" panose="02010600030101010101" pitchFamily="2" charset="-122"/>
              </a:rPr>
              <a:pPr algn="r"/>
              <a:t>20</a:t>
            </a:fld>
            <a:endParaRPr lang="en-US" altLang="zh-CN" sz="1200">
              <a:ea typeface="宋体" panose="02010600030101010101" pitchFamily="2" charset="-122"/>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212771318"/>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lvl1pPr algn="ctr">
              <a:defRPr sz="2400">
                <a:solidFill>
                  <a:schemeClr val="tx1"/>
                </a:solidFill>
                <a:latin typeface="Arial" panose="020B0604020202020204" pitchFamily="34" charset="0"/>
                <a:ea typeface="黑体" panose="02010609060101010101" pitchFamily="49" charset="-122"/>
              </a:defRPr>
            </a:lvl1pPr>
            <a:lvl2pPr marL="742950" indent="-285750" algn="ctr">
              <a:defRPr sz="2400">
                <a:solidFill>
                  <a:schemeClr val="tx1"/>
                </a:solidFill>
                <a:latin typeface="Arial" panose="020B0604020202020204" pitchFamily="34" charset="0"/>
                <a:ea typeface="黑体" panose="02010609060101010101" pitchFamily="49" charset="-122"/>
              </a:defRPr>
            </a:lvl2pPr>
            <a:lvl3pPr marL="1143000" indent="-228600" algn="ctr">
              <a:defRPr sz="2400">
                <a:solidFill>
                  <a:schemeClr val="tx1"/>
                </a:solidFill>
                <a:latin typeface="Arial" panose="020B0604020202020204" pitchFamily="34" charset="0"/>
                <a:ea typeface="黑体" panose="02010609060101010101" pitchFamily="49" charset="-122"/>
              </a:defRPr>
            </a:lvl3pPr>
            <a:lvl4pPr marL="1600200" indent="-228600" algn="ctr">
              <a:defRPr sz="2400">
                <a:solidFill>
                  <a:schemeClr val="tx1"/>
                </a:solidFill>
                <a:latin typeface="Arial" panose="020B0604020202020204" pitchFamily="34" charset="0"/>
                <a:ea typeface="黑体" panose="02010609060101010101" pitchFamily="49" charset="-122"/>
              </a:defRPr>
            </a:lvl4pPr>
            <a:lvl5pPr marL="2057400" indent="-228600" algn="ctr">
              <a:defRPr sz="24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9pPr>
          </a:lstStyle>
          <a:p>
            <a:pPr algn="r"/>
            <a:fld id="{370B7790-72F6-42D8-BEA4-C2C7E26DDB8E}" type="slidenum">
              <a:rPr lang="en-US" altLang="zh-CN" sz="1200">
                <a:ea typeface="宋体" panose="02010600030101010101" pitchFamily="2" charset="-122"/>
              </a:rPr>
              <a:pPr algn="r"/>
              <a:t>257</a:t>
            </a:fld>
            <a:endParaRPr lang="en-US" altLang="zh-CN" sz="1200">
              <a:ea typeface="宋体" panose="02010600030101010101" pitchFamily="2" charset="-122"/>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3218100656"/>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lvl1pPr algn="ctr">
              <a:defRPr sz="2400">
                <a:solidFill>
                  <a:schemeClr val="tx1"/>
                </a:solidFill>
                <a:latin typeface="Arial" panose="020B0604020202020204" pitchFamily="34" charset="0"/>
                <a:ea typeface="黑体" panose="02010609060101010101" pitchFamily="49" charset="-122"/>
              </a:defRPr>
            </a:lvl1pPr>
            <a:lvl2pPr marL="742950" indent="-285750" algn="ctr">
              <a:defRPr sz="2400">
                <a:solidFill>
                  <a:schemeClr val="tx1"/>
                </a:solidFill>
                <a:latin typeface="Arial" panose="020B0604020202020204" pitchFamily="34" charset="0"/>
                <a:ea typeface="黑体" panose="02010609060101010101" pitchFamily="49" charset="-122"/>
              </a:defRPr>
            </a:lvl2pPr>
            <a:lvl3pPr marL="1143000" indent="-228600" algn="ctr">
              <a:defRPr sz="2400">
                <a:solidFill>
                  <a:schemeClr val="tx1"/>
                </a:solidFill>
                <a:latin typeface="Arial" panose="020B0604020202020204" pitchFamily="34" charset="0"/>
                <a:ea typeface="黑体" panose="02010609060101010101" pitchFamily="49" charset="-122"/>
              </a:defRPr>
            </a:lvl3pPr>
            <a:lvl4pPr marL="1600200" indent="-228600" algn="ctr">
              <a:defRPr sz="2400">
                <a:solidFill>
                  <a:schemeClr val="tx1"/>
                </a:solidFill>
                <a:latin typeface="Arial" panose="020B0604020202020204" pitchFamily="34" charset="0"/>
                <a:ea typeface="黑体" panose="02010609060101010101" pitchFamily="49" charset="-122"/>
              </a:defRPr>
            </a:lvl4pPr>
            <a:lvl5pPr marL="2057400" indent="-228600" algn="ctr">
              <a:defRPr sz="24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9pPr>
          </a:lstStyle>
          <a:p>
            <a:pPr algn="r"/>
            <a:fld id="{370B7790-72F6-42D8-BEA4-C2C7E26DDB8E}" type="slidenum">
              <a:rPr lang="en-US" altLang="zh-CN" sz="1200">
                <a:ea typeface="宋体" panose="02010600030101010101" pitchFamily="2" charset="-122"/>
              </a:rPr>
              <a:pPr algn="r"/>
              <a:t>258</a:t>
            </a:fld>
            <a:endParaRPr lang="en-US" altLang="zh-CN" sz="1200">
              <a:ea typeface="宋体" panose="02010600030101010101" pitchFamily="2" charset="-122"/>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1393852642"/>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lvl1pPr algn="ctr">
              <a:defRPr sz="2400">
                <a:solidFill>
                  <a:schemeClr val="tx1"/>
                </a:solidFill>
                <a:latin typeface="Arial" panose="020B0604020202020204" pitchFamily="34" charset="0"/>
                <a:ea typeface="黑体" panose="02010609060101010101" pitchFamily="49" charset="-122"/>
              </a:defRPr>
            </a:lvl1pPr>
            <a:lvl2pPr marL="742950" indent="-285750" algn="ctr">
              <a:defRPr sz="2400">
                <a:solidFill>
                  <a:schemeClr val="tx1"/>
                </a:solidFill>
                <a:latin typeface="Arial" panose="020B0604020202020204" pitchFamily="34" charset="0"/>
                <a:ea typeface="黑体" panose="02010609060101010101" pitchFamily="49" charset="-122"/>
              </a:defRPr>
            </a:lvl2pPr>
            <a:lvl3pPr marL="1143000" indent="-228600" algn="ctr">
              <a:defRPr sz="2400">
                <a:solidFill>
                  <a:schemeClr val="tx1"/>
                </a:solidFill>
                <a:latin typeface="Arial" panose="020B0604020202020204" pitchFamily="34" charset="0"/>
                <a:ea typeface="黑体" panose="02010609060101010101" pitchFamily="49" charset="-122"/>
              </a:defRPr>
            </a:lvl3pPr>
            <a:lvl4pPr marL="1600200" indent="-228600" algn="ctr">
              <a:defRPr sz="2400">
                <a:solidFill>
                  <a:schemeClr val="tx1"/>
                </a:solidFill>
                <a:latin typeface="Arial" panose="020B0604020202020204" pitchFamily="34" charset="0"/>
                <a:ea typeface="黑体" panose="02010609060101010101" pitchFamily="49" charset="-122"/>
              </a:defRPr>
            </a:lvl4pPr>
            <a:lvl5pPr marL="2057400" indent="-228600" algn="ctr">
              <a:defRPr sz="24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9pPr>
          </a:lstStyle>
          <a:p>
            <a:pPr algn="r"/>
            <a:fld id="{370B7790-72F6-42D8-BEA4-C2C7E26DDB8E}" type="slidenum">
              <a:rPr lang="en-US" altLang="zh-CN" sz="1200">
                <a:ea typeface="宋体" panose="02010600030101010101" pitchFamily="2" charset="-122"/>
              </a:rPr>
              <a:pPr algn="r"/>
              <a:t>259</a:t>
            </a:fld>
            <a:endParaRPr lang="en-US" altLang="zh-CN" sz="1200">
              <a:ea typeface="宋体" panose="02010600030101010101" pitchFamily="2" charset="-122"/>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3984148789"/>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lvl1pPr algn="ctr">
              <a:defRPr sz="2400">
                <a:solidFill>
                  <a:schemeClr val="tx1"/>
                </a:solidFill>
                <a:latin typeface="Arial" panose="020B0604020202020204" pitchFamily="34" charset="0"/>
                <a:ea typeface="黑体" panose="02010609060101010101" pitchFamily="49" charset="-122"/>
              </a:defRPr>
            </a:lvl1pPr>
            <a:lvl2pPr marL="742950" indent="-285750" algn="ctr">
              <a:defRPr sz="2400">
                <a:solidFill>
                  <a:schemeClr val="tx1"/>
                </a:solidFill>
                <a:latin typeface="Arial" panose="020B0604020202020204" pitchFamily="34" charset="0"/>
                <a:ea typeface="黑体" panose="02010609060101010101" pitchFamily="49" charset="-122"/>
              </a:defRPr>
            </a:lvl2pPr>
            <a:lvl3pPr marL="1143000" indent="-228600" algn="ctr">
              <a:defRPr sz="2400">
                <a:solidFill>
                  <a:schemeClr val="tx1"/>
                </a:solidFill>
                <a:latin typeface="Arial" panose="020B0604020202020204" pitchFamily="34" charset="0"/>
                <a:ea typeface="黑体" panose="02010609060101010101" pitchFamily="49" charset="-122"/>
              </a:defRPr>
            </a:lvl3pPr>
            <a:lvl4pPr marL="1600200" indent="-228600" algn="ctr">
              <a:defRPr sz="2400">
                <a:solidFill>
                  <a:schemeClr val="tx1"/>
                </a:solidFill>
                <a:latin typeface="Arial" panose="020B0604020202020204" pitchFamily="34" charset="0"/>
                <a:ea typeface="黑体" panose="02010609060101010101" pitchFamily="49" charset="-122"/>
              </a:defRPr>
            </a:lvl4pPr>
            <a:lvl5pPr marL="2057400" indent="-228600" algn="ctr">
              <a:defRPr sz="24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9pPr>
          </a:lstStyle>
          <a:p>
            <a:pPr algn="r"/>
            <a:fld id="{370B7790-72F6-42D8-BEA4-C2C7E26DDB8E}" type="slidenum">
              <a:rPr lang="en-US" altLang="zh-CN" sz="1200">
                <a:ea typeface="宋体" panose="02010600030101010101" pitchFamily="2" charset="-122"/>
              </a:rPr>
              <a:pPr algn="r"/>
              <a:t>260</a:t>
            </a:fld>
            <a:endParaRPr lang="en-US" altLang="zh-CN" sz="1200">
              <a:ea typeface="宋体" panose="02010600030101010101" pitchFamily="2" charset="-122"/>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4070353018"/>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lvl1pPr algn="ctr">
              <a:defRPr sz="2400">
                <a:solidFill>
                  <a:schemeClr val="tx1"/>
                </a:solidFill>
                <a:latin typeface="Arial" panose="020B0604020202020204" pitchFamily="34" charset="0"/>
                <a:ea typeface="黑体" panose="02010609060101010101" pitchFamily="49" charset="-122"/>
              </a:defRPr>
            </a:lvl1pPr>
            <a:lvl2pPr marL="742950" indent="-285750" algn="ctr">
              <a:defRPr sz="2400">
                <a:solidFill>
                  <a:schemeClr val="tx1"/>
                </a:solidFill>
                <a:latin typeface="Arial" panose="020B0604020202020204" pitchFamily="34" charset="0"/>
                <a:ea typeface="黑体" panose="02010609060101010101" pitchFamily="49" charset="-122"/>
              </a:defRPr>
            </a:lvl2pPr>
            <a:lvl3pPr marL="1143000" indent="-228600" algn="ctr">
              <a:defRPr sz="2400">
                <a:solidFill>
                  <a:schemeClr val="tx1"/>
                </a:solidFill>
                <a:latin typeface="Arial" panose="020B0604020202020204" pitchFamily="34" charset="0"/>
                <a:ea typeface="黑体" panose="02010609060101010101" pitchFamily="49" charset="-122"/>
              </a:defRPr>
            </a:lvl3pPr>
            <a:lvl4pPr marL="1600200" indent="-228600" algn="ctr">
              <a:defRPr sz="2400">
                <a:solidFill>
                  <a:schemeClr val="tx1"/>
                </a:solidFill>
                <a:latin typeface="Arial" panose="020B0604020202020204" pitchFamily="34" charset="0"/>
                <a:ea typeface="黑体" panose="02010609060101010101" pitchFamily="49" charset="-122"/>
              </a:defRPr>
            </a:lvl4pPr>
            <a:lvl5pPr marL="2057400" indent="-228600" algn="ctr">
              <a:defRPr sz="24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9pPr>
          </a:lstStyle>
          <a:p>
            <a:pPr algn="r"/>
            <a:fld id="{370B7790-72F6-42D8-BEA4-C2C7E26DDB8E}" type="slidenum">
              <a:rPr lang="en-US" altLang="zh-CN" sz="1200">
                <a:ea typeface="宋体" panose="02010600030101010101" pitchFamily="2" charset="-122"/>
              </a:rPr>
              <a:pPr algn="r"/>
              <a:t>261</a:t>
            </a:fld>
            <a:endParaRPr lang="en-US" altLang="zh-CN" sz="1200">
              <a:ea typeface="宋体" panose="02010600030101010101" pitchFamily="2" charset="-122"/>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753563913"/>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lvl1pPr algn="ctr">
              <a:defRPr sz="2400">
                <a:solidFill>
                  <a:schemeClr val="tx1"/>
                </a:solidFill>
                <a:latin typeface="Arial" panose="020B0604020202020204" pitchFamily="34" charset="0"/>
                <a:ea typeface="黑体" panose="02010609060101010101" pitchFamily="49" charset="-122"/>
              </a:defRPr>
            </a:lvl1pPr>
            <a:lvl2pPr marL="742950" indent="-285750" algn="ctr">
              <a:defRPr sz="2400">
                <a:solidFill>
                  <a:schemeClr val="tx1"/>
                </a:solidFill>
                <a:latin typeface="Arial" panose="020B0604020202020204" pitchFamily="34" charset="0"/>
                <a:ea typeface="黑体" panose="02010609060101010101" pitchFamily="49" charset="-122"/>
              </a:defRPr>
            </a:lvl2pPr>
            <a:lvl3pPr marL="1143000" indent="-228600" algn="ctr">
              <a:defRPr sz="2400">
                <a:solidFill>
                  <a:schemeClr val="tx1"/>
                </a:solidFill>
                <a:latin typeface="Arial" panose="020B0604020202020204" pitchFamily="34" charset="0"/>
                <a:ea typeface="黑体" panose="02010609060101010101" pitchFamily="49" charset="-122"/>
              </a:defRPr>
            </a:lvl3pPr>
            <a:lvl4pPr marL="1600200" indent="-228600" algn="ctr">
              <a:defRPr sz="2400">
                <a:solidFill>
                  <a:schemeClr val="tx1"/>
                </a:solidFill>
                <a:latin typeface="Arial" panose="020B0604020202020204" pitchFamily="34" charset="0"/>
                <a:ea typeface="黑体" panose="02010609060101010101" pitchFamily="49" charset="-122"/>
              </a:defRPr>
            </a:lvl4pPr>
            <a:lvl5pPr marL="2057400" indent="-228600" algn="ctr">
              <a:defRPr sz="24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9pPr>
          </a:lstStyle>
          <a:p>
            <a:pPr algn="r"/>
            <a:fld id="{370B7790-72F6-42D8-BEA4-C2C7E26DDB8E}" type="slidenum">
              <a:rPr lang="en-US" altLang="zh-CN" sz="1200">
                <a:ea typeface="宋体" panose="02010600030101010101" pitchFamily="2" charset="-122"/>
              </a:rPr>
              <a:pPr algn="r"/>
              <a:t>262</a:t>
            </a:fld>
            <a:endParaRPr lang="en-US" altLang="zh-CN" sz="1200">
              <a:ea typeface="宋体" panose="02010600030101010101" pitchFamily="2" charset="-122"/>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1868103003"/>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lvl1pPr algn="ctr">
              <a:defRPr sz="2400">
                <a:solidFill>
                  <a:schemeClr val="tx1"/>
                </a:solidFill>
                <a:latin typeface="Arial" panose="020B0604020202020204" pitchFamily="34" charset="0"/>
                <a:ea typeface="黑体" panose="02010609060101010101" pitchFamily="49" charset="-122"/>
              </a:defRPr>
            </a:lvl1pPr>
            <a:lvl2pPr marL="742950" indent="-285750" algn="ctr">
              <a:defRPr sz="2400">
                <a:solidFill>
                  <a:schemeClr val="tx1"/>
                </a:solidFill>
                <a:latin typeface="Arial" panose="020B0604020202020204" pitchFamily="34" charset="0"/>
                <a:ea typeface="黑体" panose="02010609060101010101" pitchFamily="49" charset="-122"/>
              </a:defRPr>
            </a:lvl2pPr>
            <a:lvl3pPr marL="1143000" indent="-228600" algn="ctr">
              <a:defRPr sz="2400">
                <a:solidFill>
                  <a:schemeClr val="tx1"/>
                </a:solidFill>
                <a:latin typeface="Arial" panose="020B0604020202020204" pitchFamily="34" charset="0"/>
                <a:ea typeface="黑体" panose="02010609060101010101" pitchFamily="49" charset="-122"/>
              </a:defRPr>
            </a:lvl3pPr>
            <a:lvl4pPr marL="1600200" indent="-228600" algn="ctr">
              <a:defRPr sz="2400">
                <a:solidFill>
                  <a:schemeClr val="tx1"/>
                </a:solidFill>
                <a:latin typeface="Arial" panose="020B0604020202020204" pitchFamily="34" charset="0"/>
                <a:ea typeface="黑体" panose="02010609060101010101" pitchFamily="49" charset="-122"/>
              </a:defRPr>
            </a:lvl4pPr>
            <a:lvl5pPr marL="2057400" indent="-228600" algn="ctr">
              <a:defRPr sz="24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9pPr>
          </a:lstStyle>
          <a:p>
            <a:pPr algn="r"/>
            <a:fld id="{370B7790-72F6-42D8-BEA4-C2C7E26DDB8E}" type="slidenum">
              <a:rPr lang="en-US" altLang="zh-CN" sz="1200">
                <a:ea typeface="宋体" panose="02010600030101010101" pitchFamily="2" charset="-122"/>
              </a:rPr>
              <a:pPr algn="r"/>
              <a:t>263</a:t>
            </a:fld>
            <a:endParaRPr lang="en-US" altLang="zh-CN" sz="1200">
              <a:ea typeface="宋体" panose="02010600030101010101" pitchFamily="2" charset="-122"/>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3733324696"/>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lvl1pPr algn="ctr">
              <a:defRPr sz="2400">
                <a:solidFill>
                  <a:schemeClr val="tx1"/>
                </a:solidFill>
                <a:latin typeface="Arial" panose="020B0604020202020204" pitchFamily="34" charset="0"/>
                <a:ea typeface="黑体" panose="02010609060101010101" pitchFamily="49" charset="-122"/>
              </a:defRPr>
            </a:lvl1pPr>
            <a:lvl2pPr marL="742950" indent="-285750" algn="ctr">
              <a:defRPr sz="2400">
                <a:solidFill>
                  <a:schemeClr val="tx1"/>
                </a:solidFill>
                <a:latin typeface="Arial" panose="020B0604020202020204" pitchFamily="34" charset="0"/>
                <a:ea typeface="黑体" panose="02010609060101010101" pitchFamily="49" charset="-122"/>
              </a:defRPr>
            </a:lvl2pPr>
            <a:lvl3pPr marL="1143000" indent="-228600" algn="ctr">
              <a:defRPr sz="2400">
                <a:solidFill>
                  <a:schemeClr val="tx1"/>
                </a:solidFill>
                <a:latin typeface="Arial" panose="020B0604020202020204" pitchFamily="34" charset="0"/>
                <a:ea typeface="黑体" panose="02010609060101010101" pitchFamily="49" charset="-122"/>
              </a:defRPr>
            </a:lvl3pPr>
            <a:lvl4pPr marL="1600200" indent="-228600" algn="ctr">
              <a:defRPr sz="2400">
                <a:solidFill>
                  <a:schemeClr val="tx1"/>
                </a:solidFill>
                <a:latin typeface="Arial" panose="020B0604020202020204" pitchFamily="34" charset="0"/>
                <a:ea typeface="黑体" panose="02010609060101010101" pitchFamily="49" charset="-122"/>
              </a:defRPr>
            </a:lvl4pPr>
            <a:lvl5pPr marL="2057400" indent="-228600" algn="ctr">
              <a:defRPr sz="24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9pPr>
          </a:lstStyle>
          <a:p>
            <a:pPr algn="r"/>
            <a:fld id="{370B7790-72F6-42D8-BEA4-C2C7E26DDB8E}" type="slidenum">
              <a:rPr lang="en-US" altLang="zh-CN" sz="1200">
                <a:ea typeface="宋体" panose="02010600030101010101" pitchFamily="2" charset="-122"/>
              </a:rPr>
              <a:pPr algn="r"/>
              <a:t>264</a:t>
            </a:fld>
            <a:endParaRPr lang="en-US" altLang="zh-CN" sz="1200">
              <a:ea typeface="宋体" panose="02010600030101010101" pitchFamily="2" charset="-122"/>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2363415458"/>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lvl1pPr algn="ctr">
              <a:defRPr sz="2400">
                <a:solidFill>
                  <a:schemeClr val="tx1"/>
                </a:solidFill>
                <a:latin typeface="Arial" panose="020B0604020202020204" pitchFamily="34" charset="0"/>
                <a:ea typeface="黑体" panose="02010609060101010101" pitchFamily="49" charset="-122"/>
              </a:defRPr>
            </a:lvl1pPr>
            <a:lvl2pPr marL="742950" indent="-285750" algn="ctr">
              <a:defRPr sz="2400">
                <a:solidFill>
                  <a:schemeClr val="tx1"/>
                </a:solidFill>
                <a:latin typeface="Arial" panose="020B0604020202020204" pitchFamily="34" charset="0"/>
                <a:ea typeface="黑体" panose="02010609060101010101" pitchFamily="49" charset="-122"/>
              </a:defRPr>
            </a:lvl2pPr>
            <a:lvl3pPr marL="1143000" indent="-228600" algn="ctr">
              <a:defRPr sz="2400">
                <a:solidFill>
                  <a:schemeClr val="tx1"/>
                </a:solidFill>
                <a:latin typeface="Arial" panose="020B0604020202020204" pitchFamily="34" charset="0"/>
                <a:ea typeface="黑体" panose="02010609060101010101" pitchFamily="49" charset="-122"/>
              </a:defRPr>
            </a:lvl3pPr>
            <a:lvl4pPr marL="1600200" indent="-228600" algn="ctr">
              <a:defRPr sz="2400">
                <a:solidFill>
                  <a:schemeClr val="tx1"/>
                </a:solidFill>
                <a:latin typeface="Arial" panose="020B0604020202020204" pitchFamily="34" charset="0"/>
                <a:ea typeface="黑体" panose="02010609060101010101" pitchFamily="49" charset="-122"/>
              </a:defRPr>
            </a:lvl4pPr>
            <a:lvl5pPr marL="2057400" indent="-228600" algn="ctr">
              <a:defRPr sz="24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9pPr>
          </a:lstStyle>
          <a:p>
            <a:pPr algn="r"/>
            <a:fld id="{370B7790-72F6-42D8-BEA4-C2C7E26DDB8E}" type="slidenum">
              <a:rPr lang="en-US" altLang="zh-CN" sz="1200">
                <a:ea typeface="宋体" panose="02010600030101010101" pitchFamily="2" charset="-122"/>
              </a:rPr>
              <a:pPr algn="r"/>
              <a:t>265</a:t>
            </a:fld>
            <a:endParaRPr lang="en-US" altLang="zh-CN" sz="1200">
              <a:ea typeface="宋体" panose="02010600030101010101" pitchFamily="2" charset="-122"/>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908890034"/>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lvl1pPr algn="ctr">
              <a:defRPr sz="2400">
                <a:solidFill>
                  <a:schemeClr val="tx1"/>
                </a:solidFill>
                <a:latin typeface="Arial" panose="020B0604020202020204" pitchFamily="34" charset="0"/>
                <a:ea typeface="黑体" panose="02010609060101010101" pitchFamily="49" charset="-122"/>
              </a:defRPr>
            </a:lvl1pPr>
            <a:lvl2pPr marL="742950" indent="-285750" algn="ctr">
              <a:defRPr sz="2400">
                <a:solidFill>
                  <a:schemeClr val="tx1"/>
                </a:solidFill>
                <a:latin typeface="Arial" panose="020B0604020202020204" pitchFamily="34" charset="0"/>
                <a:ea typeface="黑体" panose="02010609060101010101" pitchFamily="49" charset="-122"/>
              </a:defRPr>
            </a:lvl2pPr>
            <a:lvl3pPr marL="1143000" indent="-228600" algn="ctr">
              <a:defRPr sz="2400">
                <a:solidFill>
                  <a:schemeClr val="tx1"/>
                </a:solidFill>
                <a:latin typeface="Arial" panose="020B0604020202020204" pitchFamily="34" charset="0"/>
                <a:ea typeface="黑体" panose="02010609060101010101" pitchFamily="49" charset="-122"/>
              </a:defRPr>
            </a:lvl3pPr>
            <a:lvl4pPr marL="1600200" indent="-228600" algn="ctr">
              <a:defRPr sz="2400">
                <a:solidFill>
                  <a:schemeClr val="tx1"/>
                </a:solidFill>
                <a:latin typeface="Arial" panose="020B0604020202020204" pitchFamily="34" charset="0"/>
                <a:ea typeface="黑体" panose="02010609060101010101" pitchFamily="49" charset="-122"/>
              </a:defRPr>
            </a:lvl4pPr>
            <a:lvl5pPr marL="2057400" indent="-228600" algn="ctr">
              <a:defRPr sz="24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9pPr>
          </a:lstStyle>
          <a:p>
            <a:pPr algn="r"/>
            <a:fld id="{370B7790-72F6-42D8-BEA4-C2C7E26DDB8E}" type="slidenum">
              <a:rPr lang="en-US" altLang="zh-CN" sz="1200">
                <a:ea typeface="宋体" panose="02010600030101010101" pitchFamily="2" charset="-122"/>
              </a:rPr>
              <a:pPr algn="r"/>
              <a:t>266</a:t>
            </a:fld>
            <a:endParaRPr lang="en-US" altLang="zh-CN" sz="1200">
              <a:ea typeface="宋体" panose="02010600030101010101" pitchFamily="2" charset="-122"/>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3007741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lvl1pPr algn="ctr">
              <a:defRPr sz="2400">
                <a:solidFill>
                  <a:schemeClr val="tx1"/>
                </a:solidFill>
                <a:latin typeface="Arial" panose="020B0604020202020204" pitchFamily="34" charset="0"/>
                <a:ea typeface="黑体" panose="02010609060101010101" pitchFamily="49" charset="-122"/>
              </a:defRPr>
            </a:lvl1pPr>
            <a:lvl2pPr marL="742950" indent="-285750" algn="ctr">
              <a:defRPr sz="2400">
                <a:solidFill>
                  <a:schemeClr val="tx1"/>
                </a:solidFill>
                <a:latin typeface="Arial" panose="020B0604020202020204" pitchFamily="34" charset="0"/>
                <a:ea typeface="黑体" panose="02010609060101010101" pitchFamily="49" charset="-122"/>
              </a:defRPr>
            </a:lvl2pPr>
            <a:lvl3pPr marL="1143000" indent="-228600" algn="ctr">
              <a:defRPr sz="2400">
                <a:solidFill>
                  <a:schemeClr val="tx1"/>
                </a:solidFill>
                <a:latin typeface="Arial" panose="020B0604020202020204" pitchFamily="34" charset="0"/>
                <a:ea typeface="黑体" panose="02010609060101010101" pitchFamily="49" charset="-122"/>
              </a:defRPr>
            </a:lvl3pPr>
            <a:lvl4pPr marL="1600200" indent="-228600" algn="ctr">
              <a:defRPr sz="2400">
                <a:solidFill>
                  <a:schemeClr val="tx1"/>
                </a:solidFill>
                <a:latin typeface="Arial" panose="020B0604020202020204" pitchFamily="34" charset="0"/>
                <a:ea typeface="黑体" panose="02010609060101010101" pitchFamily="49" charset="-122"/>
              </a:defRPr>
            </a:lvl4pPr>
            <a:lvl5pPr marL="2057400" indent="-228600" algn="ctr">
              <a:defRPr sz="24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9pPr>
          </a:lstStyle>
          <a:p>
            <a:pPr algn="r"/>
            <a:fld id="{370B7790-72F6-42D8-BEA4-C2C7E26DDB8E}" type="slidenum">
              <a:rPr lang="en-US" altLang="zh-CN" sz="1200">
                <a:ea typeface="宋体" panose="02010600030101010101" pitchFamily="2" charset="-122"/>
              </a:rPr>
              <a:pPr algn="r"/>
              <a:t>21</a:t>
            </a:fld>
            <a:endParaRPr lang="en-US" altLang="zh-CN" sz="1200">
              <a:ea typeface="宋体" panose="02010600030101010101" pitchFamily="2" charset="-122"/>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1274679130"/>
      </p:ext>
    </p:extLst>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lvl1pPr algn="ctr">
              <a:defRPr sz="2400">
                <a:solidFill>
                  <a:schemeClr val="tx1"/>
                </a:solidFill>
                <a:latin typeface="Arial" panose="020B0604020202020204" pitchFamily="34" charset="0"/>
                <a:ea typeface="黑体" panose="02010609060101010101" pitchFamily="49" charset="-122"/>
              </a:defRPr>
            </a:lvl1pPr>
            <a:lvl2pPr marL="742950" indent="-285750" algn="ctr">
              <a:defRPr sz="2400">
                <a:solidFill>
                  <a:schemeClr val="tx1"/>
                </a:solidFill>
                <a:latin typeface="Arial" panose="020B0604020202020204" pitchFamily="34" charset="0"/>
                <a:ea typeface="黑体" panose="02010609060101010101" pitchFamily="49" charset="-122"/>
              </a:defRPr>
            </a:lvl2pPr>
            <a:lvl3pPr marL="1143000" indent="-228600" algn="ctr">
              <a:defRPr sz="2400">
                <a:solidFill>
                  <a:schemeClr val="tx1"/>
                </a:solidFill>
                <a:latin typeface="Arial" panose="020B0604020202020204" pitchFamily="34" charset="0"/>
                <a:ea typeface="黑体" panose="02010609060101010101" pitchFamily="49" charset="-122"/>
              </a:defRPr>
            </a:lvl3pPr>
            <a:lvl4pPr marL="1600200" indent="-228600" algn="ctr">
              <a:defRPr sz="2400">
                <a:solidFill>
                  <a:schemeClr val="tx1"/>
                </a:solidFill>
                <a:latin typeface="Arial" panose="020B0604020202020204" pitchFamily="34" charset="0"/>
                <a:ea typeface="黑体" panose="02010609060101010101" pitchFamily="49" charset="-122"/>
              </a:defRPr>
            </a:lvl4pPr>
            <a:lvl5pPr marL="2057400" indent="-228600" algn="ctr">
              <a:defRPr sz="24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9pPr>
          </a:lstStyle>
          <a:p>
            <a:pPr algn="r"/>
            <a:fld id="{370B7790-72F6-42D8-BEA4-C2C7E26DDB8E}" type="slidenum">
              <a:rPr lang="en-US" altLang="zh-CN" sz="1200">
                <a:ea typeface="宋体" panose="02010600030101010101" pitchFamily="2" charset="-122"/>
              </a:rPr>
              <a:pPr algn="r"/>
              <a:t>267</a:t>
            </a:fld>
            <a:endParaRPr lang="en-US" altLang="zh-CN" sz="1200">
              <a:ea typeface="宋体" panose="02010600030101010101" pitchFamily="2" charset="-122"/>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3554644748"/>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lvl1pPr algn="ctr">
              <a:defRPr sz="2400">
                <a:solidFill>
                  <a:schemeClr val="tx1"/>
                </a:solidFill>
                <a:latin typeface="Arial" panose="020B0604020202020204" pitchFamily="34" charset="0"/>
                <a:ea typeface="黑体" panose="02010609060101010101" pitchFamily="49" charset="-122"/>
              </a:defRPr>
            </a:lvl1pPr>
            <a:lvl2pPr marL="742950" indent="-285750" algn="ctr">
              <a:defRPr sz="2400">
                <a:solidFill>
                  <a:schemeClr val="tx1"/>
                </a:solidFill>
                <a:latin typeface="Arial" panose="020B0604020202020204" pitchFamily="34" charset="0"/>
                <a:ea typeface="黑体" panose="02010609060101010101" pitchFamily="49" charset="-122"/>
              </a:defRPr>
            </a:lvl2pPr>
            <a:lvl3pPr marL="1143000" indent="-228600" algn="ctr">
              <a:defRPr sz="2400">
                <a:solidFill>
                  <a:schemeClr val="tx1"/>
                </a:solidFill>
                <a:latin typeface="Arial" panose="020B0604020202020204" pitchFamily="34" charset="0"/>
                <a:ea typeface="黑体" panose="02010609060101010101" pitchFamily="49" charset="-122"/>
              </a:defRPr>
            </a:lvl3pPr>
            <a:lvl4pPr marL="1600200" indent="-228600" algn="ctr">
              <a:defRPr sz="2400">
                <a:solidFill>
                  <a:schemeClr val="tx1"/>
                </a:solidFill>
                <a:latin typeface="Arial" panose="020B0604020202020204" pitchFamily="34" charset="0"/>
                <a:ea typeface="黑体" panose="02010609060101010101" pitchFamily="49" charset="-122"/>
              </a:defRPr>
            </a:lvl4pPr>
            <a:lvl5pPr marL="2057400" indent="-228600" algn="ctr">
              <a:defRPr sz="24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9pPr>
          </a:lstStyle>
          <a:p>
            <a:pPr algn="r"/>
            <a:fld id="{370B7790-72F6-42D8-BEA4-C2C7E26DDB8E}" type="slidenum">
              <a:rPr lang="en-US" altLang="zh-CN" sz="1200">
                <a:ea typeface="宋体" panose="02010600030101010101" pitchFamily="2" charset="-122"/>
              </a:rPr>
              <a:pPr algn="r"/>
              <a:t>268</a:t>
            </a:fld>
            <a:endParaRPr lang="en-US" altLang="zh-CN" sz="1200">
              <a:ea typeface="宋体" panose="02010600030101010101" pitchFamily="2" charset="-122"/>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3494281263"/>
      </p:ext>
    </p:extLst>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lvl1pPr algn="ctr">
              <a:defRPr sz="2400">
                <a:solidFill>
                  <a:schemeClr val="tx1"/>
                </a:solidFill>
                <a:latin typeface="Arial" panose="020B0604020202020204" pitchFamily="34" charset="0"/>
                <a:ea typeface="黑体" panose="02010609060101010101" pitchFamily="49" charset="-122"/>
              </a:defRPr>
            </a:lvl1pPr>
            <a:lvl2pPr marL="742950" indent="-285750" algn="ctr">
              <a:defRPr sz="2400">
                <a:solidFill>
                  <a:schemeClr val="tx1"/>
                </a:solidFill>
                <a:latin typeface="Arial" panose="020B0604020202020204" pitchFamily="34" charset="0"/>
                <a:ea typeface="黑体" panose="02010609060101010101" pitchFamily="49" charset="-122"/>
              </a:defRPr>
            </a:lvl2pPr>
            <a:lvl3pPr marL="1143000" indent="-228600" algn="ctr">
              <a:defRPr sz="2400">
                <a:solidFill>
                  <a:schemeClr val="tx1"/>
                </a:solidFill>
                <a:latin typeface="Arial" panose="020B0604020202020204" pitchFamily="34" charset="0"/>
                <a:ea typeface="黑体" panose="02010609060101010101" pitchFamily="49" charset="-122"/>
              </a:defRPr>
            </a:lvl3pPr>
            <a:lvl4pPr marL="1600200" indent="-228600" algn="ctr">
              <a:defRPr sz="2400">
                <a:solidFill>
                  <a:schemeClr val="tx1"/>
                </a:solidFill>
                <a:latin typeface="Arial" panose="020B0604020202020204" pitchFamily="34" charset="0"/>
                <a:ea typeface="黑体" panose="02010609060101010101" pitchFamily="49" charset="-122"/>
              </a:defRPr>
            </a:lvl4pPr>
            <a:lvl5pPr marL="2057400" indent="-228600" algn="ctr">
              <a:defRPr sz="24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9pPr>
          </a:lstStyle>
          <a:p>
            <a:pPr algn="r"/>
            <a:fld id="{370B7790-72F6-42D8-BEA4-C2C7E26DDB8E}" type="slidenum">
              <a:rPr lang="en-US" altLang="zh-CN" sz="1200">
                <a:ea typeface="宋体" panose="02010600030101010101" pitchFamily="2" charset="-122"/>
              </a:rPr>
              <a:pPr algn="r"/>
              <a:t>269</a:t>
            </a:fld>
            <a:endParaRPr lang="en-US" altLang="zh-CN" sz="1200">
              <a:ea typeface="宋体" panose="02010600030101010101" pitchFamily="2" charset="-122"/>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1073396613"/>
      </p:ext>
    </p:extLst>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lvl1pPr algn="ctr">
              <a:defRPr sz="2400">
                <a:solidFill>
                  <a:schemeClr val="tx1"/>
                </a:solidFill>
                <a:latin typeface="Arial" panose="020B0604020202020204" pitchFamily="34" charset="0"/>
                <a:ea typeface="黑体" panose="02010609060101010101" pitchFamily="49" charset="-122"/>
              </a:defRPr>
            </a:lvl1pPr>
            <a:lvl2pPr marL="742950" indent="-285750" algn="ctr">
              <a:defRPr sz="2400">
                <a:solidFill>
                  <a:schemeClr val="tx1"/>
                </a:solidFill>
                <a:latin typeface="Arial" panose="020B0604020202020204" pitchFamily="34" charset="0"/>
                <a:ea typeface="黑体" panose="02010609060101010101" pitchFamily="49" charset="-122"/>
              </a:defRPr>
            </a:lvl2pPr>
            <a:lvl3pPr marL="1143000" indent="-228600" algn="ctr">
              <a:defRPr sz="2400">
                <a:solidFill>
                  <a:schemeClr val="tx1"/>
                </a:solidFill>
                <a:latin typeface="Arial" panose="020B0604020202020204" pitchFamily="34" charset="0"/>
                <a:ea typeface="黑体" panose="02010609060101010101" pitchFamily="49" charset="-122"/>
              </a:defRPr>
            </a:lvl3pPr>
            <a:lvl4pPr marL="1600200" indent="-228600" algn="ctr">
              <a:defRPr sz="2400">
                <a:solidFill>
                  <a:schemeClr val="tx1"/>
                </a:solidFill>
                <a:latin typeface="Arial" panose="020B0604020202020204" pitchFamily="34" charset="0"/>
                <a:ea typeface="黑体" panose="02010609060101010101" pitchFamily="49" charset="-122"/>
              </a:defRPr>
            </a:lvl4pPr>
            <a:lvl5pPr marL="2057400" indent="-228600" algn="ctr">
              <a:defRPr sz="24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9pPr>
          </a:lstStyle>
          <a:p>
            <a:pPr algn="r"/>
            <a:fld id="{370B7790-72F6-42D8-BEA4-C2C7E26DDB8E}" type="slidenum">
              <a:rPr lang="en-US" altLang="zh-CN" sz="1200">
                <a:ea typeface="宋体" panose="02010600030101010101" pitchFamily="2" charset="-122"/>
              </a:rPr>
              <a:pPr algn="r"/>
              <a:t>270</a:t>
            </a:fld>
            <a:endParaRPr lang="en-US" altLang="zh-CN" sz="1200">
              <a:ea typeface="宋体" panose="02010600030101010101" pitchFamily="2" charset="-122"/>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4011033980"/>
      </p:ext>
    </p:extLst>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lvl1pPr algn="ctr">
              <a:defRPr sz="2400">
                <a:solidFill>
                  <a:schemeClr val="tx1"/>
                </a:solidFill>
                <a:latin typeface="Arial" panose="020B0604020202020204" pitchFamily="34" charset="0"/>
                <a:ea typeface="黑体" panose="02010609060101010101" pitchFamily="49" charset="-122"/>
              </a:defRPr>
            </a:lvl1pPr>
            <a:lvl2pPr marL="742950" indent="-285750" algn="ctr">
              <a:defRPr sz="2400">
                <a:solidFill>
                  <a:schemeClr val="tx1"/>
                </a:solidFill>
                <a:latin typeface="Arial" panose="020B0604020202020204" pitchFamily="34" charset="0"/>
                <a:ea typeface="黑体" panose="02010609060101010101" pitchFamily="49" charset="-122"/>
              </a:defRPr>
            </a:lvl2pPr>
            <a:lvl3pPr marL="1143000" indent="-228600" algn="ctr">
              <a:defRPr sz="2400">
                <a:solidFill>
                  <a:schemeClr val="tx1"/>
                </a:solidFill>
                <a:latin typeface="Arial" panose="020B0604020202020204" pitchFamily="34" charset="0"/>
                <a:ea typeface="黑体" panose="02010609060101010101" pitchFamily="49" charset="-122"/>
              </a:defRPr>
            </a:lvl3pPr>
            <a:lvl4pPr marL="1600200" indent="-228600" algn="ctr">
              <a:defRPr sz="2400">
                <a:solidFill>
                  <a:schemeClr val="tx1"/>
                </a:solidFill>
                <a:latin typeface="Arial" panose="020B0604020202020204" pitchFamily="34" charset="0"/>
                <a:ea typeface="黑体" panose="02010609060101010101" pitchFamily="49" charset="-122"/>
              </a:defRPr>
            </a:lvl4pPr>
            <a:lvl5pPr marL="2057400" indent="-228600" algn="ctr">
              <a:defRPr sz="24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9pPr>
          </a:lstStyle>
          <a:p>
            <a:pPr algn="r"/>
            <a:fld id="{370B7790-72F6-42D8-BEA4-C2C7E26DDB8E}" type="slidenum">
              <a:rPr lang="en-US" altLang="zh-CN" sz="1200">
                <a:ea typeface="宋体" panose="02010600030101010101" pitchFamily="2" charset="-122"/>
              </a:rPr>
              <a:pPr algn="r"/>
              <a:t>271</a:t>
            </a:fld>
            <a:endParaRPr lang="en-US" altLang="zh-CN" sz="1200">
              <a:ea typeface="宋体" panose="02010600030101010101" pitchFamily="2" charset="-122"/>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4215246511"/>
      </p:ext>
    </p:extLst>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lvl1pPr algn="ctr">
              <a:defRPr sz="2400">
                <a:solidFill>
                  <a:schemeClr val="tx1"/>
                </a:solidFill>
                <a:latin typeface="Arial" panose="020B0604020202020204" pitchFamily="34" charset="0"/>
                <a:ea typeface="黑体" panose="02010609060101010101" pitchFamily="49" charset="-122"/>
              </a:defRPr>
            </a:lvl1pPr>
            <a:lvl2pPr marL="742950" indent="-285750" algn="ctr">
              <a:defRPr sz="2400">
                <a:solidFill>
                  <a:schemeClr val="tx1"/>
                </a:solidFill>
                <a:latin typeface="Arial" panose="020B0604020202020204" pitchFamily="34" charset="0"/>
                <a:ea typeface="黑体" panose="02010609060101010101" pitchFamily="49" charset="-122"/>
              </a:defRPr>
            </a:lvl2pPr>
            <a:lvl3pPr marL="1143000" indent="-228600" algn="ctr">
              <a:defRPr sz="2400">
                <a:solidFill>
                  <a:schemeClr val="tx1"/>
                </a:solidFill>
                <a:latin typeface="Arial" panose="020B0604020202020204" pitchFamily="34" charset="0"/>
                <a:ea typeface="黑体" panose="02010609060101010101" pitchFamily="49" charset="-122"/>
              </a:defRPr>
            </a:lvl3pPr>
            <a:lvl4pPr marL="1600200" indent="-228600" algn="ctr">
              <a:defRPr sz="2400">
                <a:solidFill>
                  <a:schemeClr val="tx1"/>
                </a:solidFill>
                <a:latin typeface="Arial" panose="020B0604020202020204" pitchFamily="34" charset="0"/>
                <a:ea typeface="黑体" panose="02010609060101010101" pitchFamily="49" charset="-122"/>
              </a:defRPr>
            </a:lvl4pPr>
            <a:lvl5pPr marL="2057400" indent="-228600" algn="ctr">
              <a:defRPr sz="24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9pPr>
          </a:lstStyle>
          <a:p>
            <a:pPr algn="r"/>
            <a:fld id="{370B7790-72F6-42D8-BEA4-C2C7E26DDB8E}" type="slidenum">
              <a:rPr lang="en-US" altLang="zh-CN" sz="1200">
                <a:ea typeface="宋体" panose="02010600030101010101" pitchFamily="2" charset="-122"/>
              </a:rPr>
              <a:pPr algn="r"/>
              <a:t>272</a:t>
            </a:fld>
            <a:endParaRPr lang="en-US" altLang="zh-CN" sz="1200">
              <a:ea typeface="宋体" panose="02010600030101010101" pitchFamily="2" charset="-122"/>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486381079"/>
      </p:ext>
    </p:extLst>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lvl1pPr algn="ctr">
              <a:defRPr sz="2400">
                <a:solidFill>
                  <a:schemeClr val="tx1"/>
                </a:solidFill>
                <a:latin typeface="Arial" panose="020B0604020202020204" pitchFamily="34" charset="0"/>
                <a:ea typeface="黑体" panose="02010609060101010101" pitchFamily="49" charset="-122"/>
              </a:defRPr>
            </a:lvl1pPr>
            <a:lvl2pPr marL="742950" indent="-285750" algn="ctr">
              <a:defRPr sz="2400">
                <a:solidFill>
                  <a:schemeClr val="tx1"/>
                </a:solidFill>
                <a:latin typeface="Arial" panose="020B0604020202020204" pitchFamily="34" charset="0"/>
                <a:ea typeface="黑体" panose="02010609060101010101" pitchFamily="49" charset="-122"/>
              </a:defRPr>
            </a:lvl2pPr>
            <a:lvl3pPr marL="1143000" indent="-228600" algn="ctr">
              <a:defRPr sz="2400">
                <a:solidFill>
                  <a:schemeClr val="tx1"/>
                </a:solidFill>
                <a:latin typeface="Arial" panose="020B0604020202020204" pitchFamily="34" charset="0"/>
                <a:ea typeface="黑体" panose="02010609060101010101" pitchFamily="49" charset="-122"/>
              </a:defRPr>
            </a:lvl3pPr>
            <a:lvl4pPr marL="1600200" indent="-228600" algn="ctr">
              <a:defRPr sz="2400">
                <a:solidFill>
                  <a:schemeClr val="tx1"/>
                </a:solidFill>
                <a:latin typeface="Arial" panose="020B0604020202020204" pitchFamily="34" charset="0"/>
                <a:ea typeface="黑体" panose="02010609060101010101" pitchFamily="49" charset="-122"/>
              </a:defRPr>
            </a:lvl4pPr>
            <a:lvl5pPr marL="2057400" indent="-228600" algn="ctr">
              <a:defRPr sz="24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9pPr>
          </a:lstStyle>
          <a:p>
            <a:pPr algn="r"/>
            <a:fld id="{370B7790-72F6-42D8-BEA4-C2C7E26DDB8E}" type="slidenum">
              <a:rPr lang="en-US" altLang="zh-CN" sz="1200">
                <a:ea typeface="宋体" panose="02010600030101010101" pitchFamily="2" charset="-122"/>
              </a:rPr>
              <a:pPr algn="r"/>
              <a:t>273</a:t>
            </a:fld>
            <a:endParaRPr lang="en-US" altLang="zh-CN" sz="1200">
              <a:ea typeface="宋体" panose="02010600030101010101" pitchFamily="2" charset="-122"/>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909862951"/>
      </p:ext>
    </p:extLst>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lvl1pPr algn="ctr">
              <a:defRPr sz="2400">
                <a:solidFill>
                  <a:schemeClr val="tx1"/>
                </a:solidFill>
                <a:latin typeface="Arial" panose="020B0604020202020204" pitchFamily="34" charset="0"/>
                <a:ea typeface="黑体" panose="02010609060101010101" pitchFamily="49" charset="-122"/>
              </a:defRPr>
            </a:lvl1pPr>
            <a:lvl2pPr marL="742950" indent="-285750" algn="ctr">
              <a:defRPr sz="2400">
                <a:solidFill>
                  <a:schemeClr val="tx1"/>
                </a:solidFill>
                <a:latin typeface="Arial" panose="020B0604020202020204" pitchFamily="34" charset="0"/>
                <a:ea typeface="黑体" panose="02010609060101010101" pitchFamily="49" charset="-122"/>
              </a:defRPr>
            </a:lvl2pPr>
            <a:lvl3pPr marL="1143000" indent="-228600" algn="ctr">
              <a:defRPr sz="2400">
                <a:solidFill>
                  <a:schemeClr val="tx1"/>
                </a:solidFill>
                <a:latin typeface="Arial" panose="020B0604020202020204" pitchFamily="34" charset="0"/>
                <a:ea typeface="黑体" panose="02010609060101010101" pitchFamily="49" charset="-122"/>
              </a:defRPr>
            </a:lvl3pPr>
            <a:lvl4pPr marL="1600200" indent="-228600" algn="ctr">
              <a:defRPr sz="2400">
                <a:solidFill>
                  <a:schemeClr val="tx1"/>
                </a:solidFill>
                <a:latin typeface="Arial" panose="020B0604020202020204" pitchFamily="34" charset="0"/>
                <a:ea typeface="黑体" panose="02010609060101010101" pitchFamily="49" charset="-122"/>
              </a:defRPr>
            </a:lvl4pPr>
            <a:lvl5pPr marL="2057400" indent="-228600" algn="ctr">
              <a:defRPr sz="24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9pPr>
          </a:lstStyle>
          <a:p>
            <a:pPr algn="r"/>
            <a:fld id="{370B7790-72F6-42D8-BEA4-C2C7E26DDB8E}" type="slidenum">
              <a:rPr lang="en-US" altLang="zh-CN" sz="1200">
                <a:ea typeface="宋体" panose="02010600030101010101" pitchFamily="2" charset="-122"/>
              </a:rPr>
              <a:pPr algn="r"/>
              <a:t>274</a:t>
            </a:fld>
            <a:endParaRPr lang="en-US" altLang="zh-CN" sz="1200">
              <a:ea typeface="宋体" panose="02010600030101010101" pitchFamily="2" charset="-122"/>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3683758633"/>
      </p:ext>
    </p:extLst>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lvl1pPr algn="ctr">
              <a:defRPr sz="2400">
                <a:solidFill>
                  <a:schemeClr val="tx1"/>
                </a:solidFill>
                <a:latin typeface="Arial" panose="020B0604020202020204" pitchFamily="34" charset="0"/>
                <a:ea typeface="黑体" panose="02010609060101010101" pitchFamily="49" charset="-122"/>
              </a:defRPr>
            </a:lvl1pPr>
            <a:lvl2pPr marL="742950" indent="-285750" algn="ctr">
              <a:defRPr sz="2400">
                <a:solidFill>
                  <a:schemeClr val="tx1"/>
                </a:solidFill>
                <a:latin typeface="Arial" panose="020B0604020202020204" pitchFamily="34" charset="0"/>
                <a:ea typeface="黑体" panose="02010609060101010101" pitchFamily="49" charset="-122"/>
              </a:defRPr>
            </a:lvl2pPr>
            <a:lvl3pPr marL="1143000" indent="-228600" algn="ctr">
              <a:defRPr sz="2400">
                <a:solidFill>
                  <a:schemeClr val="tx1"/>
                </a:solidFill>
                <a:latin typeface="Arial" panose="020B0604020202020204" pitchFamily="34" charset="0"/>
                <a:ea typeface="黑体" panose="02010609060101010101" pitchFamily="49" charset="-122"/>
              </a:defRPr>
            </a:lvl3pPr>
            <a:lvl4pPr marL="1600200" indent="-228600" algn="ctr">
              <a:defRPr sz="2400">
                <a:solidFill>
                  <a:schemeClr val="tx1"/>
                </a:solidFill>
                <a:latin typeface="Arial" panose="020B0604020202020204" pitchFamily="34" charset="0"/>
                <a:ea typeface="黑体" panose="02010609060101010101" pitchFamily="49" charset="-122"/>
              </a:defRPr>
            </a:lvl4pPr>
            <a:lvl5pPr marL="2057400" indent="-228600" algn="ctr">
              <a:defRPr sz="24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9pPr>
          </a:lstStyle>
          <a:p>
            <a:pPr algn="r"/>
            <a:fld id="{370B7790-72F6-42D8-BEA4-C2C7E26DDB8E}" type="slidenum">
              <a:rPr lang="en-US" altLang="zh-CN" sz="1200">
                <a:ea typeface="宋体" panose="02010600030101010101" pitchFamily="2" charset="-122"/>
              </a:rPr>
              <a:pPr algn="r"/>
              <a:t>275</a:t>
            </a:fld>
            <a:endParaRPr lang="en-US" altLang="zh-CN" sz="1200">
              <a:ea typeface="宋体" panose="02010600030101010101" pitchFamily="2" charset="-122"/>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980394238"/>
      </p:ext>
    </p:extLst>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lvl1pPr algn="ctr">
              <a:defRPr sz="2400">
                <a:solidFill>
                  <a:schemeClr val="tx1"/>
                </a:solidFill>
                <a:latin typeface="Arial" panose="020B0604020202020204" pitchFamily="34" charset="0"/>
                <a:ea typeface="黑体" panose="02010609060101010101" pitchFamily="49" charset="-122"/>
              </a:defRPr>
            </a:lvl1pPr>
            <a:lvl2pPr marL="742950" indent="-285750" algn="ctr">
              <a:defRPr sz="2400">
                <a:solidFill>
                  <a:schemeClr val="tx1"/>
                </a:solidFill>
                <a:latin typeface="Arial" panose="020B0604020202020204" pitchFamily="34" charset="0"/>
                <a:ea typeface="黑体" panose="02010609060101010101" pitchFamily="49" charset="-122"/>
              </a:defRPr>
            </a:lvl2pPr>
            <a:lvl3pPr marL="1143000" indent="-228600" algn="ctr">
              <a:defRPr sz="2400">
                <a:solidFill>
                  <a:schemeClr val="tx1"/>
                </a:solidFill>
                <a:latin typeface="Arial" panose="020B0604020202020204" pitchFamily="34" charset="0"/>
                <a:ea typeface="黑体" panose="02010609060101010101" pitchFamily="49" charset="-122"/>
              </a:defRPr>
            </a:lvl3pPr>
            <a:lvl4pPr marL="1600200" indent="-228600" algn="ctr">
              <a:defRPr sz="2400">
                <a:solidFill>
                  <a:schemeClr val="tx1"/>
                </a:solidFill>
                <a:latin typeface="Arial" panose="020B0604020202020204" pitchFamily="34" charset="0"/>
                <a:ea typeface="黑体" panose="02010609060101010101" pitchFamily="49" charset="-122"/>
              </a:defRPr>
            </a:lvl4pPr>
            <a:lvl5pPr marL="2057400" indent="-228600" algn="ctr">
              <a:defRPr sz="24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9pPr>
          </a:lstStyle>
          <a:p>
            <a:pPr algn="r"/>
            <a:fld id="{370B7790-72F6-42D8-BEA4-C2C7E26DDB8E}" type="slidenum">
              <a:rPr lang="en-US" altLang="zh-CN" sz="1200">
                <a:ea typeface="宋体" panose="02010600030101010101" pitchFamily="2" charset="-122"/>
              </a:rPr>
              <a:pPr algn="r"/>
              <a:t>276</a:t>
            </a:fld>
            <a:endParaRPr lang="en-US" altLang="zh-CN" sz="1200">
              <a:ea typeface="宋体" panose="02010600030101010101" pitchFamily="2" charset="-122"/>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39652702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lvl1pPr algn="ctr">
              <a:defRPr sz="2400">
                <a:solidFill>
                  <a:schemeClr val="tx1"/>
                </a:solidFill>
                <a:latin typeface="Arial" panose="020B0604020202020204" pitchFamily="34" charset="0"/>
                <a:ea typeface="黑体" panose="02010609060101010101" pitchFamily="49" charset="-122"/>
              </a:defRPr>
            </a:lvl1pPr>
            <a:lvl2pPr marL="742950" indent="-285750" algn="ctr">
              <a:defRPr sz="2400">
                <a:solidFill>
                  <a:schemeClr val="tx1"/>
                </a:solidFill>
                <a:latin typeface="Arial" panose="020B0604020202020204" pitchFamily="34" charset="0"/>
                <a:ea typeface="黑体" panose="02010609060101010101" pitchFamily="49" charset="-122"/>
              </a:defRPr>
            </a:lvl2pPr>
            <a:lvl3pPr marL="1143000" indent="-228600" algn="ctr">
              <a:defRPr sz="2400">
                <a:solidFill>
                  <a:schemeClr val="tx1"/>
                </a:solidFill>
                <a:latin typeface="Arial" panose="020B0604020202020204" pitchFamily="34" charset="0"/>
                <a:ea typeface="黑体" panose="02010609060101010101" pitchFamily="49" charset="-122"/>
              </a:defRPr>
            </a:lvl3pPr>
            <a:lvl4pPr marL="1600200" indent="-228600" algn="ctr">
              <a:defRPr sz="2400">
                <a:solidFill>
                  <a:schemeClr val="tx1"/>
                </a:solidFill>
                <a:latin typeface="Arial" panose="020B0604020202020204" pitchFamily="34" charset="0"/>
                <a:ea typeface="黑体" panose="02010609060101010101" pitchFamily="49" charset="-122"/>
              </a:defRPr>
            </a:lvl4pPr>
            <a:lvl5pPr marL="2057400" indent="-228600" algn="ctr">
              <a:defRPr sz="24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9pPr>
          </a:lstStyle>
          <a:p>
            <a:pPr algn="r"/>
            <a:fld id="{370B7790-72F6-42D8-BEA4-C2C7E26DDB8E}" type="slidenum">
              <a:rPr lang="en-US" altLang="zh-CN" sz="1200">
                <a:ea typeface="宋体" panose="02010600030101010101" pitchFamily="2" charset="-122"/>
              </a:rPr>
              <a:pPr algn="r"/>
              <a:t>22</a:t>
            </a:fld>
            <a:endParaRPr lang="en-US" altLang="zh-CN" sz="1200">
              <a:ea typeface="宋体" panose="02010600030101010101" pitchFamily="2" charset="-122"/>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3503468623"/>
      </p:ext>
    </p:extLst>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lvl1pPr algn="ctr">
              <a:defRPr sz="2400">
                <a:solidFill>
                  <a:schemeClr val="tx1"/>
                </a:solidFill>
                <a:latin typeface="Arial" panose="020B0604020202020204" pitchFamily="34" charset="0"/>
                <a:ea typeface="黑体" panose="02010609060101010101" pitchFamily="49" charset="-122"/>
              </a:defRPr>
            </a:lvl1pPr>
            <a:lvl2pPr marL="742950" indent="-285750" algn="ctr">
              <a:defRPr sz="2400">
                <a:solidFill>
                  <a:schemeClr val="tx1"/>
                </a:solidFill>
                <a:latin typeface="Arial" panose="020B0604020202020204" pitchFamily="34" charset="0"/>
                <a:ea typeface="黑体" panose="02010609060101010101" pitchFamily="49" charset="-122"/>
              </a:defRPr>
            </a:lvl2pPr>
            <a:lvl3pPr marL="1143000" indent="-228600" algn="ctr">
              <a:defRPr sz="2400">
                <a:solidFill>
                  <a:schemeClr val="tx1"/>
                </a:solidFill>
                <a:latin typeface="Arial" panose="020B0604020202020204" pitchFamily="34" charset="0"/>
                <a:ea typeface="黑体" panose="02010609060101010101" pitchFamily="49" charset="-122"/>
              </a:defRPr>
            </a:lvl3pPr>
            <a:lvl4pPr marL="1600200" indent="-228600" algn="ctr">
              <a:defRPr sz="2400">
                <a:solidFill>
                  <a:schemeClr val="tx1"/>
                </a:solidFill>
                <a:latin typeface="Arial" panose="020B0604020202020204" pitchFamily="34" charset="0"/>
                <a:ea typeface="黑体" panose="02010609060101010101" pitchFamily="49" charset="-122"/>
              </a:defRPr>
            </a:lvl4pPr>
            <a:lvl5pPr marL="2057400" indent="-228600" algn="ctr">
              <a:defRPr sz="24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9pPr>
          </a:lstStyle>
          <a:p>
            <a:pPr algn="r"/>
            <a:fld id="{370B7790-72F6-42D8-BEA4-C2C7E26DDB8E}" type="slidenum">
              <a:rPr lang="en-US" altLang="zh-CN" sz="1200">
                <a:ea typeface="宋体" panose="02010600030101010101" pitchFamily="2" charset="-122"/>
              </a:rPr>
              <a:pPr algn="r"/>
              <a:t>277</a:t>
            </a:fld>
            <a:endParaRPr lang="en-US" altLang="zh-CN" sz="1200">
              <a:ea typeface="宋体" panose="02010600030101010101" pitchFamily="2" charset="-122"/>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1486336580"/>
      </p:ext>
    </p:extLst>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lvl1pPr algn="ctr">
              <a:defRPr sz="2400">
                <a:solidFill>
                  <a:schemeClr val="tx1"/>
                </a:solidFill>
                <a:latin typeface="Arial" panose="020B0604020202020204" pitchFamily="34" charset="0"/>
                <a:ea typeface="黑体" panose="02010609060101010101" pitchFamily="49" charset="-122"/>
              </a:defRPr>
            </a:lvl1pPr>
            <a:lvl2pPr marL="742950" indent="-285750" algn="ctr">
              <a:defRPr sz="2400">
                <a:solidFill>
                  <a:schemeClr val="tx1"/>
                </a:solidFill>
                <a:latin typeface="Arial" panose="020B0604020202020204" pitchFamily="34" charset="0"/>
                <a:ea typeface="黑体" panose="02010609060101010101" pitchFamily="49" charset="-122"/>
              </a:defRPr>
            </a:lvl2pPr>
            <a:lvl3pPr marL="1143000" indent="-228600" algn="ctr">
              <a:defRPr sz="2400">
                <a:solidFill>
                  <a:schemeClr val="tx1"/>
                </a:solidFill>
                <a:latin typeface="Arial" panose="020B0604020202020204" pitchFamily="34" charset="0"/>
                <a:ea typeface="黑体" panose="02010609060101010101" pitchFamily="49" charset="-122"/>
              </a:defRPr>
            </a:lvl3pPr>
            <a:lvl4pPr marL="1600200" indent="-228600" algn="ctr">
              <a:defRPr sz="2400">
                <a:solidFill>
                  <a:schemeClr val="tx1"/>
                </a:solidFill>
                <a:latin typeface="Arial" panose="020B0604020202020204" pitchFamily="34" charset="0"/>
                <a:ea typeface="黑体" panose="02010609060101010101" pitchFamily="49" charset="-122"/>
              </a:defRPr>
            </a:lvl4pPr>
            <a:lvl5pPr marL="2057400" indent="-228600" algn="ctr">
              <a:defRPr sz="24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9pPr>
          </a:lstStyle>
          <a:p>
            <a:pPr algn="r"/>
            <a:fld id="{370B7790-72F6-42D8-BEA4-C2C7E26DDB8E}" type="slidenum">
              <a:rPr lang="en-US" altLang="zh-CN" sz="1200">
                <a:ea typeface="宋体" panose="02010600030101010101" pitchFamily="2" charset="-122"/>
              </a:rPr>
              <a:pPr algn="r"/>
              <a:t>278</a:t>
            </a:fld>
            <a:endParaRPr lang="en-US" altLang="zh-CN" sz="1200">
              <a:ea typeface="宋体" panose="02010600030101010101" pitchFamily="2" charset="-122"/>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1268530581"/>
      </p:ext>
    </p:extLst>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lvl1pPr algn="ctr">
              <a:defRPr sz="2400">
                <a:solidFill>
                  <a:schemeClr val="tx1"/>
                </a:solidFill>
                <a:latin typeface="Arial" panose="020B0604020202020204" pitchFamily="34" charset="0"/>
                <a:ea typeface="黑体" panose="02010609060101010101" pitchFamily="49" charset="-122"/>
              </a:defRPr>
            </a:lvl1pPr>
            <a:lvl2pPr marL="742950" indent="-285750" algn="ctr">
              <a:defRPr sz="2400">
                <a:solidFill>
                  <a:schemeClr val="tx1"/>
                </a:solidFill>
                <a:latin typeface="Arial" panose="020B0604020202020204" pitchFamily="34" charset="0"/>
                <a:ea typeface="黑体" panose="02010609060101010101" pitchFamily="49" charset="-122"/>
              </a:defRPr>
            </a:lvl2pPr>
            <a:lvl3pPr marL="1143000" indent="-228600" algn="ctr">
              <a:defRPr sz="2400">
                <a:solidFill>
                  <a:schemeClr val="tx1"/>
                </a:solidFill>
                <a:latin typeface="Arial" panose="020B0604020202020204" pitchFamily="34" charset="0"/>
                <a:ea typeface="黑体" panose="02010609060101010101" pitchFamily="49" charset="-122"/>
              </a:defRPr>
            </a:lvl3pPr>
            <a:lvl4pPr marL="1600200" indent="-228600" algn="ctr">
              <a:defRPr sz="2400">
                <a:solidFill>
                  <a:schemeClr val="tx1"/>
                </a:solidFill>
                <a:latin typeface="Arial" panose="020B0604020202020204" pitchFamily="34" charset="0"/>
                <a:ea typeface="黑体" panose="02010609060101010101" pitchFamily="49" charset="-122"/>
              </a:defRPr>
            </a:lvl4pPr>
            <a:lvl5pPr marL="2057400" indent="-228600" algn="ctr">
              <a:defRPr sz="24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9pPr>
          </a:lstStyle>
          <a:p>
            <a:pPr algn="r"/>
            <a:fld id="{370B7790-72F6-42D8-BEA4-C2C7E26DDB8E}" type="slidenum">
              <a:rPr lang="en-US" altLang="zh-CN" sz="1200">
                <a:ea typeface="宋体" panose="02010600030101010101" pitchFamily="2" charset="-122"/>
              </a:rPr>
              <a:pPr algn="r"/>
              <a:t>279</a:t>
            </a:fld>
            <a:endParaRPr lang="en-US" altLang="zh-CN" sz="1200">
              <a:ea typeface="宋体" panose="02010600030101010101" pitchFamily="2" charset="-122"/>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1775536290"/>
      </p:ext>
    </p:extLst>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lvl1pPr algn="ctr">
              <a:defRPr sz="2400">
                <a:solidFill>
                  <a:schemeClr val="tx1"/>
                </a:solidFill>
                <a:latin typeface="Arial" panose="020B0604020202020204" pitchFamily="34" charset="0"/>
                <a:ea typeface="黑体" panose="02010609060101010101" pitchFamily="49" charset="-122"/>
              </a:defRPr>
            </a:lvl1pPr>
            <a:lvl2pPr marL="742950" indent="-285750" algn="ctr">
              <a:defRPr sz="2400">
                <a:solidFill>
                  <a:schemeClr val="tx1"/>
                </a:solidFill>
                <a:latin typeface="Arial" panose="020B0604020202020204" pitchFamily="34" charset="0"/>
                <a:ea typeface="黑体" panose="02010609060101010101" pitchFamily="49" charset="-122"/>
              </a:defRPr>
            </a:lvl2pPr>
            <a:lvl3pPr marL="1143000" indent="-228600" algn="ctr">
              <a:defRPr sz="2400">
                <a:solidFill>
                  <a:schemeClr val="tx1"/>
                </a:solidFill>
                <a:latin typeface="Arial" panose="020B0604020202020204" pitchFamily="34" charset="0"/>
                <a:ea typeface="黑体" panose="02010609060101010101" pitchFamily="49" charset="-122"/>
              </a:defRPr>
            </a:lvl3pPr>
            <a:lvl4pPr marL="1600200" indent="-228600" algn="ctr">
              <a:defRPr sz="2400">
                <a:solidFill>
                  <a:schemeClr val="tx1"/>
                </a:solidFill>
                <a:latin typeface="Arial" panose="020B0604020202020204" pitchFamily="34" charset="0"/>
                <a:ea typeface="黑体" panose="02010609060101010101" pitchFamily="49" charset="-122"/>
              </a:defRPr>
            </a:lvl4pPr>
            <a:lvl5pPr marL="2057400" indent="-228600" algn="ctr">
              <a:defRPr sz="24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9pPr>
          </a:lstStyle>
          <a:p>
            <a:pPr algn="r"/>
            <a:fld id="{370B7790-72F6-42D8-BEA4-C2C7E26DDB8E}" type="slidenum">
              <a:rPr lang="en-US" altLang="zh-CN" sz="1200">
                <a:ea typeface="宋体" panose="02010600030101010101" pitchFamily="2" charset="-122"/>
              </a:rPr>
              <a:pPr algn="r"/>
              <a:t>280</a:t>
            </a:fld>
            <a:endParaRPr lang="en-US" altLang="zh-CN" sz="1200">
              <a:ea typeface="宋体" panose="02010600030101010101" pitchFamily="2" charset="-122"/>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1485212422"/>
      </p:ext>
    </p:extLst>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lvl1pPr algn="ctr">
              <a:defRPr sz="2400">
                <a:solidFill>
                  <a:schemeClr val="tx1"/>
                </a:solidFill>
                <a:latin typeface="Arial" panose="020B0604020202020204" pitchFamily="34" charset="0"/>
                <a:ea typeface="黑体" panose="02010609060101010101" pitchFamily="49" charset="-122"/>
              </a:defRPr>
            </a:lvl1pPr>
            <a:lvl2pPr marL="742950" indent="-285750" algn="ctr">
              <a:defRPr sz="2400">
                <a:solidFill>
                  <a:schemeClr val="tx1"/>
                </a:solidFill>
                <a:latin typeface="Arial" panose="020B0604020202020204" pitchFamily="34" charset="0"/>
                <a:ea typeface="黑体" panose="02010609060101010101" pitchFamily="49" charset="-122"/>
              </a:defRPr>
            </a:lvl2pPr>
            <a:lvl3pPr marL="1143000" indent="-228600" algn="ctr">
              <a:defRPr sz="2400">
                <a:solidFill>
                  <a:schemeClr val="tx1"/>
                </a:solidFill>
                <a:latin typeface="Arial" panose="020B0604020202020204" pitchFamily="34" charset="0"/>
                <a:ea typeface="黑体" panose="02010609060101010101" pitchFamily="49" charset="-122"/>
              </a:defRPr>
            </a:lvl3pPr>
            <a:lvl4pPr marL="1600200" indent="-228600" algn="ctr">
              <a:defRPr sz="2400">
                <a:solidFill>
                  <a:schemeClr val="tx1"/>
                </a:solidFill>
                <a:latin typeface="Arial" panose="020B0604020202020204" pitchFamily="34" charset="0"/>
                <a:ea typeface="黑体" panose="02010609060101010101" pitchFamily="49" charset="-122"/>
              </a:defRPr>
            </a:lvl4pPr>
            <a:lvl5pPr marL="2057400" indent="-228600" algn="ctr">
              <a:defRPr sz="24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9pPr>
          </a:lstStyle>
          <a:p>
            <a:pPr algn="r"/>
            <a:fld id="{370B7790-72F6-42D8-BEA4-C2C7E26DDB8E}" type="slidenum">
              <a:rPr lang="en-US" altLang="zh-CN" sz="1200">
                <a:ea typeface="宋体" panose="02010600030101010101" pitchFamily="2" charset="-122"/>
              </a:rPr>
              <a:pPr algn="r"/>
              <a:t>281</a:t>
            </a:fld>
            <a:endParaRPr lang="en-US" altLang="zh-CN" sz="1200">
              <a:ea typeface="宋体" panose="02010600030101010101" pitchFamily="2" charset="-122"/>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3074281709"/>
      </p:ext>
    </p:extLst>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lvl1pPr algn="ctr">
              <a:defRPr sz="2400">
                <a:solidFill>
                  <a:schemeClr val="tx1"/>
                </a:solidFill>
                <a:latin typeface="Arial" panose="020B0604020202020204" pitchFamily="34" charset="0"/>
                <a:ea typeface="黑体" panose="02010609060101010101" pitchFamily="49" charset="-122"/>
              </a:defRPr>
            </a:lvl1pPr>
            <a:lvl2pPr marL="742950" indent="-285750" algn="ctr">
              <a:defRPr sz="2400">
                <a:solidFill>
                  <a:schemeClr val="tx1"/>
                </a:solidFill>
                <a:latin typeface="Arial" panose="020B0604020202020204" pitchFamily="34" charset="0"/>
                <a:ea typeface="黑体" panose="02010609060101010101" pitchFamily="49" charset="-122"/>
              </a:defRPr>
            </a:lvl2pPr>
            <a:lvl3pPr marL="1143000" indent="-228600" algn="ctr">
              <a:defRPr sz="2400">
                <a:solidFill>
                  <a:schemeClr val="tx1"/>
                </a:solidFill>
                <a:latin typeface="Arial" panose="020B0604020202020204" pitchFamily="34" charset="0"/>
                <a:ea typeface="黑体" panose="02010609060101010101" pitchFamily="49" charset="-122"/>
              </a:defRPr>
            </a:lvl3pPr>
            <a:lvl4pPr marL="1600200" indent="-228600" algn="ctr">
              <a:defRPr sz="2400">
                <a:solidFill>
                  <a:schemeClr val="tx1"/>
                </a:solidFill>
                <a:latin typeface="Arial" panose="020B0604020202020204" pitchFamily="34" charset="0"/>
                <a:ea typeface="黑体" panose="02010609060101010101" pitchFamily="49" charset="-122"/>
              </a:defRPr>
            </a:lvl4pPr>
            <a:lvl5pPr marL="2057400" indent="-228600" algn="ctr">
              <a:defRPr sz="24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9pPr>
          </a:lstStyle>
          <a:p>
            <a:pPr algn="r"/>
            <a:fld id="{370B7790-72F6-42D8-BEA4-C2C7E26DDB8E}" type="slidenum">
              <a:rPr lang="en-US" altLang="zh-CN" sz="1200">
                <a:ea typeface="宋体" panose="02010600030101010101" pitchFamily="2" charset="-122"/>
              </a:rPr>
              <a:pPr algn="r"/>
              <a:t>282</a:t>
            </a:fld>
            <a:endParaRPr lang="en-US" altLang="zh-CN" sz="1200">
              <a:ea typeface="宋体" panose="02010600030101010101" pitchFamily="2" charset="-122"/>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4088678625"/>
      </p:ext>
    </p:extLst>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lvl1pPr algn="ctr">
              <a:defRPr sz="2400">
                <a:solidFill>
                  <a:schemeClr val="tx1"/>
                </a:solidFill>
                <a:latin typeface="Arial" panose="020B0604020202020204" pitchFamily="34" charset="0"/>
                <a:ea typeface="黑体" panose="02010609060101010101" pitchFamily="49" charset="-122"/>
              </a:defRPr>
            </a:lvl1pPr>
            <a:lvl2pPr marL="742950" indent="-285750" algn="ctr">
              <a:defRPr sz="2400">
                <a:solidFill>
                  <a:schemeClr val="tx1"/>
                </a:solidFill>
                <a:latin typeface="Arial" panose="020B0604020202020204" pitchFamily="34" charset="0"/>
                <a:ea typeface="黑体" panose="02010609060101010101" pitchFamily="49" charset="-122"/>
              </a:defRPr>
            </a:lvl2pPr>
            <a:lvl3pPr marL="1143000" indent="-228600" algn="ctr">
              <a:defRPr sz="2400">
                <a:solidFill>
                  <a:schemeClr val="tx1"/>
                </a:solidFill>
                <a:latin typeface="Arial" panose="020B0604020202020204" pitchFamily="34" charset="0"/>
                <a:ea typeface="黑体" panose="02010609060101010101" pitchFamily="49" charset="-122"/>
              </a:defRPr>
            </a:lvl3pPr>
            <a:lvl4pPr marL="1600200" indent="-228600" algn="ctr">
              <a:defRPr sz="2400">
                <a:solidFill>
                  <a:schemeClr val="tx1"/>
                </a:solidFill>
                <a:latin typeface="Arial" panose="020B0604020202020204" pitchFamily="34" charset="0"/>
                <a:ea typeface="黑体" panose="02010609060101010101" pitchFamily="49" charset="-122"/>
              </a:defRPr>
            </a:lvl4pPr>
            <a:lvl5pPr marL="2057400" indent="-228600" algn="ctr">
              <a:defRPr sz="24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9pPr>
          </a:lstStyle>
          <a:p>
            <a:pPr algn="r"/>
            <a:fld id="{370B7790-72F6-42D8-BEA4-C2C7E26DDB8E}" type="slidenum">
              <a:rPr lang="en-US" altLang="zh-CN" sz="1200">
                <a:ea typeface="宋体" panose="02010600030101010101" pitchFamily="2" charset="-122"/>
              </a:rPr>
              <a:pPr algn="r"/>
              <a:t>283</a:t>
            </a:fld>
            <a:endParaRPr lang="en-US" altLang="zh-CN" sz="1200">
              <a:ea typeface="宋体" panose="02010600030101010101" pitchFamily="2" charset="-122"/>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4045236107"/>
      </p:ext>
    </p:extLst>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lvl1pPr algn="ctr">
              <a:defRPr sz="2400">
                <a:solidFill>
                  <a:schemeClr val="tx1"/>
                </a:solidFill>
                <a:latin typeface="Arial" panose="020B0604020202020204" pitchFamily="34" charset="0"/>
                <a:ea typeface="黑体" panose="02010609060101010101" pitchFamily="49" charset="-122"/>
              </a:defRPr>
            </a:lvl1pPr>
            <a:lvl2pPr marL="742950" indent="-285750" algn="ctr">
              <a:defRPr sz="2400">
                <a:solidFill>
                  <a:schemeClr val="tx1"/>
                </a:solidFill>
                <a:latin typeface="Arial" panose="020B0604020202020204" pitchFamily="34" charset="0"/>
                <a:ea typeface="黑体" panose="02010609060101010101" pitchFamily="49" charset="-122"/>
              </a:defRPr>
            </a:lvl2pPr>
            <a:lvl3pPr marL="1143000" indent="-228600" algn="ctr">
              <a:defRPr sz="2400">
                <a:solidFill>
                  <a:schemeClr val="tx1"/>
                </a:solidFill>
                <a:latin typeface="Arial" panose="020B0604020202020204" pitchFamily="34" charset="0"/>
                <a:ea typeface="黑体" panose="02010609060101010101" pitchFamily="49" charset="-122"/>
              </a:defRPr>
            </a:lvl3pPr>
            <a:lvl4pPr marL="1600200" indent="-228600" algn="ctr">
              <a:defRPr sz="2400">
                <a:solidFill>
                  <a:schemeClr val="tx1"/>
                </a:solidFill>
                <a:latin typeface="Arial" panose="020B0604020202020204" pitchFamily="34" charset="0"/>
                <a:ea typeface="黑体" panose="02010609060101010101" pitchFamily="49" charset="-122"/>
              </a:defRPr>
            </a:lvl4pPr>
            <a:lvl5pPr marL="2057400" indent="-228600" algn="ctr">
              <a:defRPr sz="24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9pPr>
          </a:lstStyle>
          <a:p>
            <a:pPr algn="r"/>
            <a:fld id="{370B7790-72F6-42D8-BEA4-C2C7E26DDB8E}" type="slidenum">
              <a:rPr lang="en-US" altLang="zh-CN" sz="1200">
                <a:ea typeface="宋体" panose="02010600030101010101" pitchFamily="2" charset="-122"/>
              </a:rPr>
              <a:pPr algn="r"/>
              <a:t>284</a:t>
            </a:fld>
            <a:endParaRPr lang="en-US" altLang="zh-CN" sz="1200">
              <a:ea typeface="宋体" panose="02010600030101010101" pitchFamily="2" charset="-122"/>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3697421335"/>
      </p:ext>
    </p:extLst>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lvl1pPr algn="ctr">
              <a:defRPr sz="2400">
                <a:solidFill>
                  <a:schemeClr val="tx1"/>
                </a:solidFill>
                <a:latin typeface="Arial" panose="020B0604020202020204" pitchFamily="34" charset="0"/>
                <a:ea typeface="黑体" panose="02010609060101010101" pitchFamily="49" charset="-122"/>
              </a:defRPr>
            </a:lvl1pPr>
            <a:lvl2pPr marL="742950" indent="-285750" algn="ctr">
              <a:defRPr sz="2400">
                <a:solidFill>
                  <a:schemeClr val="tx1"/>
                </a:solidFill>
                <a:latin typeface="Arial" panose="020B0604020202020204" pitchFamily="34" charset="0"/>
                <a:ea typeface="黑体" panose="02010609060101010101" pitchFamily="49" charset="-122"/>
              </a:defRPr>
            </a:lvl2pPr>
            <a:lvl3pPr marL="1143000" indent="-228600" algn="ctr">
              <a:defRPr sz="2400">
                <a:solidFill>
                  <a:schemeClr val="tx1"/>
                </a:solidFill>
                <a:latin typeface="Arial" panose="020B0604020202020204" pitchFamily="34" charset="0"/>
                <a:ea typeface="黑体" panose="02010609060101010101" pitchFamily="49" charset="-122"/>
              </a:defRPr>
            </a:lvl3pPr>
            <a:lvl4pPr marL="1600200" indent="-228600" algn="ctr">
              <a:defRPr sz="2400">
                <a:solidFill>
                  <a:schemeClr val="tx1"/>
                </a:solidFill>
                <a:latin typeface="Arial" panose="020B0604020202020204" pitchFamily="34" charset="0"/>
                <a:ea typeface="黑体" panose="02010609060101010101" pitchFamily="49" charset="-122"/>
              </a:defRPr>
            </a:lvl4pPr>
            <a:lvl5pPr marL="2057400" indent="-228600" algn="ctr">
              <a:defRPr sz="24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9pPr>
          </a:lstStyle>
          <a:p>
            <a:pPr algn="r"/>
            <a:fld id="{370B7790-72F6-42D8-BEA4-C2C7E26DDB8E}" type="slidenum">
              <a:rPr lang="en-US" altLang="zh-CN" sz="1200">
                <a:ea typeface="宋体" panose="02010600030101010101" pitchFamily="2" charset="-122"/>
              </a:rPr>
              <a:pPr algn="r"/>
              <a:t>285</a:t>
            </a:fld>
            <a:endParaRPr lang="en-US" altLang="zh-CN" sz="1200">
              <a:ea typeface="宋体" panose="02010600030101010101" pitchFamily="2" charset="-122"/>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2429567737"/>
      </p:ext>
    </p:extLst>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lvl1pPr algn="ctr">
              <a:defRPr sz="2400">
                <a:solidFill>
                  <a:schemeClr val="tx1"/>
                </a:solidFill>
                <a:latin typeface="Arial" panose="020B0604020202020204" pitchFamily="34" charset="0"/>
                <a:ea typeface="黑体" panose="02010609060101010101" pitchFamily="49" charset="-122"/>
              </a:defRPr>
            </a:lvl1pPr>
            <a:lvl2pPr marL="742950" indent="-285750" algn="ctr">
              <a:defRPr sz="2400">
                <a:solidFill>
                  <a:schemeClr val="tx1"/>
                </a:solidFill>
                <a:latin typeface="Arial" panose="020B0604020202020204" pitchFamily="34" charset="0"/>
                <a:ea typeface="黑体" panose="02010609060101010101" pitchFamily="49" charset="-122"/>
              </a:defRPr>
            </a:lvl2pPr>
            <a:lvl3pPr marL="1143000" indent="-228600" algn="ctr">
              <a:defRPr sz="2400">
                <a:solidFill>
                  <a:schemeClr val="tx1"/>
                </a:solidFill>
                <a:latin typeface="Arial" panose="020B0604020202020204" pitchFamily="34" charset="0"/>
                <a:ea typeface="黑体" panose="02010609060101010101" pitchFamily="49" charset="-122"/>
              </a:defRPr>
            </a:lvl3pPr>
            <a:lvl4pPr marL="1600200" indent="-228600" algn="ctr">
              <a:defRPr sz="2400">
                <a:solidFill>
                  <a:schemeClr val="tx1"/>
                </a:solidFill>
                <a:latin typeface="Arial" panose="020B0604020202020204" pitchFamily="34" charset="0"/>
                <a:ea typeface="黑体" panose="02010609060101010101" pitchFamily="49" charset="-122"/>
              </a:defRPr>
            </a:lvl4pPr>
            <a:lvl5pPr marL="2057400" indent="-228600" algn="ctr">
              <a:defRPr sz="24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9pPr>
          </a:lstStyle>
          <a:p>
            <a:pPr algn="r"/>
            <a:fld id="{370B7790-72F6-42D8-BEA4-C2C7E26DDB8E}" type="slidenum">
              <a:rPr lang="en-US" altLang="zh-CN" sz="1200">
                <a:ea typeface="宋体" panose="02010600030101010101" pitchFamily="2" charset="-122"/>
              </a:rPr>
              <a:pPr algn="r"/>
              <a:t>286</a:t>
            </a:fld>
            <a:endParaRPr lang="en-US" altLang="zh-CN" sz="1200">
              <a:ea typeface="宋体" panose="02010600030101010101" pitchFamily="2" charset="-122"/>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233586813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lvl1pPr algn="ctr">
              <a:defRPr sz="2400">
                <a:solidFill>
                  <a:schemeClr val="tx1"/>
                </a:solidFill>
                <a:latin typeface="Arial" panose="020B0604020202020204" pitchFamily="34" charset="0"/>
                <a:ea typeface="黑体" panose="02010609060101010101" pitchFamily="49" charset="-122"/>
              </a:defRPr>
            </a:lvl1pPr>
            <a:lvl2pPr marL="742950" indent="-285750" algn="ctr">
              <a:defRPr sz="2400">
                <a:solidFill>
                  <a:schemeClr val="tx1"/>
                </a:solidFill>
                <a:latin typeface="Arial" panose="020B0604020202020204" pitchFamily="34" charset="0"/>
                <a:ea typeface="黑体" panose="02010609060101010101" pitchFamily="49" charset="-122"/>
              </a:defRPr>
            </a:lvl2pPr>
            <a:lvl3pPr marL="1143000" indent="-228600" algn="ctr">
              <a:defRPr sz="2400">
                <a:solidFill>
                  <a:schemeClr val="tx1"/>
                </a:solidFill>
                <a:latin typeface="Arial" panose="020B0604020202020204" pitchFamily="34" charset="0"/>
                <a:ea typeface="黑体" panose="02010609060101010101" pitchFamily="49" charset="-122"/>
              </a:defRPr>
            </a:lvl3pPr>
            <a:lvl4pPr marL="1600200" indent="-228600" algn="ctr">
              <a:defRPr sz="2400">
                <a:solidFill>
                  <a:schemeClr val="tx1"/>
                </a:solidFill>
                <a:latin typeface="Arial" panose="020B0604020202020204" pitchFamily="34" charset="0"/>
                <a:ea typeface="黑体" panose="02010609060101010101" pitchFamily="49" charset="-122"/>
              </a:defRPr>
            </a:lvl4pPr>
            <a:lvl5pPr marL="2057400" indent="-228600" algn="ctr">
              <a:defRPr sz="24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9pPr>
          </a:lstStyle>
          <a:p>
            <a:pPr algn="r"/>
            <a:fld id="{370B7790-72F6-42D8-BEA4-C2C7E26DDB8E}" type="slidenum">
              <a:rPr lang="en-US" altLang="zh-CN" sz="1200">
                <a:ea typeface="宋体" panose="02010600030101010101" pitchFamily="2" charset="-122"/>
              </a:rPr>
              <a:pPr algn="r"/>
              <a:t>23</a:t>
            </a:fld>
            <a:endParaRPr lang="en-US" altLang="zh-CN" sz="1200">
              <a:ea typeface="宋体" panose="02010600030101010101" pitchFamily="2" charset="-122"/>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3343484777"/>
      </p:ext>
    </p:extLst>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lvl1pPr algn="ctr">
              <a:defRPr sz="2400">
                <a:solidFill>
                  <a:schemeClr val="tx1"/>
                </a:solidFill>
                <a:latin typeface="Arial" panose="020B0604020202020204" pitchFamily="34" charset="0"/>
                <a:ea typeface="黑体" panose="02010609060101010101" pitchFamily="49" charset="-122"/>
              </a:defRPr>
            </a:lvl1pPr>
            <a:lvl2pPr marL="742950" indent="-285750" algn="ctr">
              <a:defRPr sz="2400">
                <a:solidFill>
                  <a:schemeClr val="tx1"/>
                </a:solidFill>
                <a:latin typeface="Arial" panose="020B0604020202020204" pitchFamily="34" charset="0"/>
                <a:ea typeface="黑体" panose="02010609060101010101" pitchFamily="49" charset="-122"/>
              </a:defRPr>
            </a:lvl2pPr>
            <a:lvl3pPr marL="1143000" indent="-228600" algn="ctr">
              <a:defRPr sz="2400">
                <a:solidFill>
                  <a:schemeClr val="tx1"/>
                </a:solidFill>
                <a:latin typeface="Arial" panose="020B0604020202020204" pitchFamily="34" charset="0"/>
                <a:ea typeface="黑体" panose="02010609060101010101" pitchFamily="49" charset="-122"/>
              </a:defRPr>
            </a:lvl3pPr>
            <a:lvl4pPr marL="1600200" indent="-228600" algn="ctr">
              <a:defRPr sz="2400">
                <a:solidFill>
                  <a:schemeClr val="tx1"/>
                </a:solidFill>
                <a:latin typeface="Arial" panose="020B0604020202020204" pitchFamily="34" charset="0"/>
                <a:ea typeface="黑体" panose="02010609060101010101" pitchFamily="49" charset="-122"/>
              </a:defRPr>
            </a:lvl4pPr>
            <a:lvl5pPr marL="2057400" indent="-228600" algn="ctr">
              <a:defRPr sz="24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9pPr>
          </a:lstStyle>
          <a:p>
            <a:pPr algn="r"/>
            <a:fld id="{370B7790-72F6-42D8-BEA4-C2C7E26DDB8E}" type="slidenum">
              <a:rPr lang="en-US" altLang="zh-CN" sz="1200">
                <a:ea typeface="宋体" panose="02010600030101010101" pitchFamily="2" charset="-122"/>
              </a:rPr>
              <a:pPr algn="r"/>
              <a:t>287</a:t>
            </a:fld>
            <a:endParaRPr lang="en-US" altLang="zh-CN" sz="1200">
              <a:ea typeface="宋体" panose="02010600030101010101" pitchFamily="2" charset="-122"/>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1892962604"/>
      </p:ext>
    </p:extLst>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lvl1pPr algn="ctr">
              <a:defRPr sz="2400">
                <a:solidFill>
                  <a:schemeClr val="tx1"/>
                </a:solidFill>
                <a:latin typeface="Arial" panose="020B0604020202020204" pitchFamily="34" charset="0"/>
                <a:ea typeface="黑体" panose="02010609060101010101" pitchFamily="49" charset="-122"/>
              </a:defRPr>
            </a:lvl1pPr>
            <a:lvl2pPr marL="742950" indent="-285750" algn="ctr">
              <a:defRPr sz="2400">
                <a:solidFill>
                  <a:schemeClr val="tx1"/>
                </a:solidFill>
                <a:latin typeface="Arial" panose="020B0604020202020204" pitchFamily="34" charset="0"/>
                <a:ea typeface="黑体" panose="02010609060101010101" pitchFamily="49" charset="-122"/>
              </a:defRPr>
            </a:lvl2pPr>
            <a:lvl3pPr marL="1143000" indent="-228600" algn="ctr">
              <a:defRPr sz="2400">
                <a:solidFill>
                  <a:schemeClr val="tx1"/>
                </a:solidFill>
                <a:latin typeface="Arial" panose="020B0604020202020204" pitchFamily="34" charset="0"/>
                <a:ea typeface="黑体" panose="02010609060101010101" pitchFamily="49" charset="-122"/>
              </a:defRPr>
            </a:lvl3pPr>
            <a:lvl4pPr marL="1600200" indent="-228600" algn="ctr">
              <a:defRPr sz="2400">
                <a:solidFill>
                  <a:schemeClr val="tx1"/>
                </a:solidFill>
                <a:latin typeface="Arial" panose="020B0604020202020204" pitchFamily="34" charset="0"/>
                <a:ea typeface="黑体" panose="02010609060101010101" pitchFamily="49" charset="-122"/>
              </a:defRPr>
            </a:lvl4pPr>
            <a:lvl5pPr marL="2057400" indent="-228600" algn="ctr">
              <a:defRPr sz="24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9pPr>
          </a:lstStyle>
          <a:p>
            <a:pPr algn="r"/>
            <a:fld id="{370B7790-72F6-42D8-BEA4-C2C7E26DDB8E}" type="slidenum">
              <a:rPr lang="en-US" altLang="zh-CN" sz="1200">
                <a:ea typeface="宋体" panose="02010600030101010101" pitchFamily="2" charset="-122"/>
              </a:rPr>
              <a:pPr algn="r"/>
              <a:t>288</a:t>
            </a:fld>
            <a:endParaRPr lang="en-US" altLang="zh-CN" sz="1200">
              <a:ea typeface="宋体" panose="02010600030101010101" pitchFamily="2" charset="-122"/>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1592975024"/>
      </p:ext>
    </p:extLst>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lvl1pPr algn="ctr">
              <a:defRPr sz="2400">
                <a:solidFill>
                  <a:schemeClr val="tx1"/>
                </a:solidFill>
                <a:latin typeface="Arial" panose="020B0604020202020204" pitchFamily="34" charset="0"/>
                <a:ea typeface="黑体" panose="02010609060101010101" pitchFamily="49" charset="-122"/>
              </a:defRPr>
            </a:lvl1pPr>
            <a:lvl2pPr marL="742950" indent="-285750" algn="ctr">
              <a:defRPr sz="2400">
                <a:solidFill>
                  <a:schemeClr val="tx1"/>
                </a:solidFill>
                <a:latin typeface="Arial" panose="020B0604020202020204" pitchFamily="34" charset="0"/>
                <a:ea typeface="黑体" panose="02010609060101010101" pitchFamily="49" charset="-122"/>
              </a:defRPr>
            </a:lvl2pPr>
            <a:lvl3pPr marL="1143000" indent="-228600" algn="ctr">
              <a:defRPr sz="2400">
                <a:solidFill>
                  <a:schemeClr val="tx1"/>
                </a:solidFill>
                <a:latin typeface="Arial" panose="020B0604020202020204" pitchFamily="34" charset="0"/>
                <a:ea typeface="黑体" panose="02010609060101010101" pitchFamily="49" charset="-122"/>
              </a:defRPr>
            </a:lvl3pPr>
            <a:lvl4pPr marL="1600200" indent="-228600" algn="ctr">
              <a:defRPr sz="2400">
                <a:solidFill>
                  <a:schemeClr val="tx1"/>
                </a:solidFill>
                <a:latin typeface="Arial" panose="020B0604020202020204" pitchFamily="34" charset="0"/>
                <a:ea typeface="黑体" panose="02010609060101010101" pitchFamily="49" charset="-122"/>
              </a:defRPr>
            </a:lvl4pPr>
            <a:lvl5pPr marL="2057400" indent="-228600" algn="ctr">
              <a:defRPr sz="24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9pPr>
          </a:lstStyle>
          <a:p>
            <a:pPr algn="r"/>
            <a:fld id="{370B7790-72F6-42D8-BEA4-C2C7E26DDB8E}" type="slidenum">
              <a:rPr lang="en-US" altLang="zh-CN" sz="1200">
                <a:ea typeface="宋体" panose="02010600030101010101" pitchFamily="2" charset="-122"/>
              </a:rPr>
              <a:pPr algn="r"/>
              <a:t>289</a:t>
            </a:fld>
            <a:endParaRPr lang="en-US" altLang="zh-CN" sz="1200">
              <a:ea typeface="宋体" panose="02010600030101010101" pitchFamily="2" charset="-122"/>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2187056472"/>
      </p:ext>
    </p:extLst>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4875A57-2989-419D-9936-98A0365F4E71}" type="slidenum">
              <a:rPr lang="en-US" altLang="zh-CN"/>
              <a:pPr/>
              <a:t>317</a:t>
            </a:fld>
            <a:endParaRPr lang="en-US" altLang="zh-CN"/>
          </a:p>
        </p:txBody>
      </p:sp>
      <p:sp>
        <p:nvSpPr>
          <p:cNvPr id="47106" name="Rectangle 2"/>
          <p:cNvSpPr>
            <a:spLocks noGrp="1" noRot="1" noChangeAspect="1" noChangeArrowheads="1" noTextEdit="1"/>
          </p:cNvSpPr>
          <p:nvPr>
            <p:ph type="sldImg"/>
          </p:nvPr>
        </p:nvSpPr>
        <p:spPr>
          <a:ln/>
        </p:spPr>
      </p:sp>
      <p:sp>
        <p:nvSpPr>
          <p:cNvPr id="47107"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4135825272"/>
      </p:ext>
    </p:extLst>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31B0A9D7-2049-40C3-89F4-FDE8A803A61B}" type="slidenum">
              <a:rPr lang="en-US" altLang="zh-CN" smtClean="0"/>
              <a:pPr>
                <a:defRPr/>
              </a:pPr>
              <a:t>329</a:t>
            </a:fld>
            <a:endParaRPr lang="en-US" altLang="zh-CN"/>
          </a:p>
        </p:txBody>
      </p:sp>
    </p:spTree>
    <p:extLst>
      <p:ext uri="{BB962C8B-B14F-4D97-AF65-F5344CB8AC3E}">
        <p14:creationId xmlns:p14="http://schemas.microsoft.com/office/powerpoint/2010/main" val="242890423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lvl1pPr algn="ctr">
              <a:defRPr sz="2400">
                <a:solidFill>
                  <a:schemeClr val="tx1"/>
                </a:solidFill>
                <a:latin typeface="Arial" panose="020B0604020202020204" pitchFamily="34" charset="0"/>
                <a:ea typeface="黑体" panose="02010609060101010101" pitchFamily="49" charset="-122"/>
              </a:defRPr>
            </a:lvl1pPr>
            <a:lvl2pPr marL="742950" indent="-285750" algn="ctr">
              <a:defRPr sz="2400">
                <a:solidFill>
                  <a:schemeClr val="tx1"/>
                </a:solidFill>
                <a:latin typeface="Arial" panose="020B0604020202020204" pitchFamily="34" charset="0"/>
                <a:ea typeface="黑体" panose="02010609060101010101" pitchFamily="49" charset="-122"/>
              </a:defRPr>
            </a:lvl2pPr>
            <a:lvl3pPr marL="1143000" indent="-228600" algn="ctr">
              <a:defRPr sz="2400">
                <a:solidFill>
                  <a:schemeClr val="tx1"/>
                </a:solidFill>
                <a:latin typeface="Arial" panose="020B0604020202020204" pitchFamily="34" charset="0"/>
                <a:ea typeface="黑体" panose="02010609060101010101" pitchFamily="49" charset="-122"/>
              </a:defRPr>
            </a:lvl3pPr>
            <a:lvl4pPr marL="1600200" indent="-228600" algn="ctr">
              <a:defRPr sz="2400">
                <a:solidFill>
                  <a:schemeClr val="tx1"/>
                </a:solidFill>
                <a:latin typeface="Arial" panose="020B0604020202020204" pitchFamily="34" charset="0"/>
                <a:ea typeface="黑体" panose="02010609060101010101" pitchFamily="49" charset="-122"/>
              </a:defRPr>
            </a:lvl4pPr>
            <a:lvl5pPr marL="2057400" indent="-228600" algn="ctr">
              <a:defRPr sz="24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9pPr>
          </a:lstStyle>
          <a:p>
            <a:pPr algn="r"/>
            <a:fld id="{370B7790-72F6-42D8-BEA4-C2C7E26DDB8E}" type="slidenum">
              <a:rPr lang="en-US" altLang="zh-CN" sz="1200">
                <a:ea typeface="宋体" panose="02010600030101010101" pitchFamily="2" charset="-122"/>
              </a:rPr>
              <a:pPr algn="r"/>
              <a:t>24</a:t>
            </a:fld>
            <a:endParaRPr lang="en-US" altLang="zh-CN" sz="1200">
              <a:ea typeface="宋体" panose="02010600030101010101" pitchFamily="2" charset="-122"/>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109547779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89DD2D7-94F3-4C10-ACD1-DBCFDB5FAF41}" type="slidenum">
              <a:rPr lang="zh-CN" altLang="en-US"/>
              <a:pPr/>
              <a:t>25</a:t>
            </a:fld>
            <a:endParaRPr lang="en-US" altLang="zh-CN"/>
          </a:p>
        </p:txBody>
      </p:sp>
      <p:sp>
        <p:nvSpPr>
          <p:cNvPr id="358402" name="Rectangle 2"/>
          <p:cNvSpPr>
            <a:spLocks noGrp="1" noRot="1" noChangeAspect="1" noChangeArrowheads="1" noTextEdit="1"/>
          </p:cNvSpPr>
          <p:nvPr>
            <p:ph type="sldImg"/>
          </p:nvPr>
        </p:nvSpPr>
        <p:spPr>
          <a:ln/>
        </p:spPr>
      </p:sp>
      <p:sp>
        <p:nvSpPr>
          <p:cNvPr id="358403"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372589239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lvl1pPr algn="ctr">
              <a:defRPr sz="2400">
                <a:solidFill>
                  <a:schemeClr val="tx1"/>
                </a:solidFill>
                <a:latin typeface="Arial" panose="020B0604020202020204" pitchFamily="34" charset="0"/>
                <a:ea typeface="黑体" panose="02010609060101010101" pitchFamily="49" charset="-122"/>
              </a:defRPr>
            </a:lvl1pPr>
            <a:lvl2pPr marL="742950" indent="-285750" algn="ctr">
              <a:defRPr sz="2400">
                <a:solidFill>
                  <a:schemeClr val="tx1"/>
                </a:solidFill>
                <a:latin typeface="Arial" panose="020B0604020202020204" pitchFamily="34" charset="0"/>
                <a:ea typeface="黑体" panose="02010609060101010101" pitchFamily="49" charset="-122"/>
              </a:defRPr>
            </a:lvl2pPr>
            <a:lvl3pPr marL="1143000" indent="-228600" algn="ctr">
              <a:defRPr sz="2400">
                <a:solidFill>
                  <a:schemeClr val="tx1"/>
                </a:solidFill>
                <a:latin typeface="Arial" panose="020B0604020202020204" pitchFamily="34" charset="0"/>
                <a:ea typeface="黑体" panose="02010609060101010101" pitchFamily="49" charset="-122"/>
              </a:defRPr>
            </a:lvl3pPr>
            <a:lvl4pPr marL="1600200" indent="-228600" algn="ctr">
              <a:defRPr sz="2400">
                <a:solidFill>
                  <a:schemeClr val="tx1"/>
                </a:solidFill>
                <a:latin typeface="Arial" panose="020B0604020202020204" pitchFamily="34" charset="0"/>
                <a:ea typeface="黑体" panose="02010609060101010101" pitchFamily="49" charset="-122"/>
              </a:defRPr>
            </a:lvl4pPr>
            <a:lvl5pPr marL="2057400" indent="-228600" algn="ctr">
              <a:defRPr sz="24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9pPr>
          </a:lstStyle>
          <a:p>
            <a:pPr algn="r"/>
            <a:fld id="{370B7790-72F6-42D8-BEA4-C2C7E26DDB8E}" type="slidenum">
              <a:rPr lang="en-US" altLang="zh-CN" sz="1200">
                <a:ea typeface="宋体" panose="02010600030101010101" pitchFamily="2" charset="-122"/>
              </a:rPr>
              <a:pPr algn="r"/>
              <a:t>26</a:t>
            </a:fld>
            <a:endParaRPr lang="en-US" altLang="zh-CN" sz="1200">
              <a:ea typeface="宋体" panose="02010600030101010101" pitchFamily="2" charset="-122"/>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417182470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lvl1pPr algn="ctr">
              <a:defRPr sz="2400">
                <a:solidFill>
                  <a:schemeClr val="tx1"/>
                </a:solidFill>
                <a:latin typeface="Arial" panose="020B0604020202020204" pitchFamily="34" charset="0"/>
                <a:ea typeface="黑体" panose="02010609060101010101" pitchFamily="49" charset="-122"/>
              </a:defRPr>
            </a:lvl1pPr>
            <a:lvl2pPr marL="742950" indent="-285750" algn="ctr">
              <a:defRPr sz="2400">
                <a:solidFill>
                  <a:schemeClr val="tx1"/>
                </a:solidFill>
                <a:latin typeface="Arial" panose="020B0604020202020204" pitchFamily="34" charset="0"/>
                <a:ea typeface="黑体" panose="02010609060101010101" pitchFamily="49" charset="-122"/>
              </a:defRPr>
            </a:lvl2pPr>
            <a:lvl3pPr marL="1143000" indent="-228600" algn="ctr">
              <a:defRPr sz="2400">
                <a:solidFill>
                  <a:schemeClr val="tx1"/>
                </a:solidFill>
                <a:latin typeface="Arial" panose="020B0604020202020204" pitchFamily="34" charset="0"/>
                <a:ea typeface="黑体" panose="02010609060101010101" pitchFamily="49" charset="-122"/>
              </a:defRPr>
            </a:lvl3pPr>
            <a:lvl4pPr marL="1600200" indent="-228600" algn="ctr">
              <a:defRPr sz="2400">
                <a:solidFill>
                  <a:schemeClr val="tx1"/>
                </a:solidFill>
                <a:latin typeface="Arial" panose="020B0604020202020204" pitchFamily="34" charset="0"/>
                <a:ea typeface="黑体" panose="02010609060101010101" pitchFamily="49" charset="-122"/>
              </a:defRPr>
            </a:lvl4pPr>
            <a:lvl5pPr marL="2057400" indent="-228600" algn="ctr">
              <a:defRPr sz="24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9pPr>
          </a:lstStyle>
          <a:p>
            <a:pPr algn="r"/>
            <a:fld id="{370B7790-72F6-42D8-BEA4-C2C7E26DDB8E}" type="slidenum">
              <a:rPr lang="en-US" altLang="zh-CN" sz="1200">
                <a:ea typeface="宋体" panose="02010600030101010101" pitchFamily="2" charset="-122"/>
              </a:rPr>
              <a:pPr algn="r"/>
              <a:t>27</a:t>
            </a:fld>
            <a:endParaRPr lang="en-US" altLang="zh-CN" sz="1200">
              <a:ea typeface="宋体" panose="02010600030101010101" pitchFamily="2" charset="-122"/>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366678211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lvl1pPr algn="ctr">
              <a:defRPr sz="2400">
                <a:solidFill>
                  <a:schemeClr val="tx1"/>
                </a:solidFill>
                <a:latin typeface="Arial" panose="020B0604020202020204" pitchFamily="34" charset="0"/>
                <a:ea typeface="黑体" panose="02010609060101010101" pitchFamily="49" charset="-122"/>
              </a:defRPr>
            </a:lvl1pPr>
            <a:lvl2pPr marL="742950" indent="-285750" algn="ctr">
              <a:defRPr sz="2400">
                <a:solidFill>
                  <a:schemeClr val="tx1"/>
                </a:solidFill>
                <a:latin typeface="Arial" panose="020B0604020202020204" pitchFamily="34" charset="0"/>
                <a:ea typeface="黑体" panose="02010609060101010101" pitchFamily="49" charset="-122"/>
              </a:defRPr>
            </a:lvl2pPr>
            <a:lvl3pPr marL="1143000" indent="-228600" algn="ctr">
              <a:defRPr sz="2400">
                <a:solidFill>
                  <a:schemeClr val="tx1"/>
                </a:solidFill>
                <a:latin typeface="Arial" panose="020B0604020202020204" pitchFamily="34" charset="0"/>
                <a:ea typeface="黑体" panose="02010609060101010101" pitchFamily="49" charset="-122"/>
              </a:defRPr>
            </a:lvl3pPr>
            <a:lvl4pPr marL="1600200" indent="-228600" algn="ctr">
              <a:defRPr sz="2400">
                <a:solidFill>
                  <a:schemeClr val="tx1"/>
                </a:solidFill>
                <a:latin typeface="Arial" panose="020B0604020202020204" pitchFamily="34" charset="0"/>
                <a:ea typeface="黑体" panose="02010609060101010101" pitchFamily="49" charset="-122"/>
              </a:defRPr>
            </a:lvl4pPr>
            <a:lvl5pPr marL="2057400" indent="-228600" algn="ctr">
              <a:defRPr sz="24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9pPr>
          </a:lstStyle>
          <a:p>
            <a:pPr algn="r"/>
            <a:fld id="{370B7790-72F6-42D8-BEA4-C2C7E26DDB8E}" type="slidenum">
              <a:rPr lang="en-US" altLang="zh-CN" sz="1200">
                <a:ea typeface="宋体" panose="02010600030101010101" pitchFamily="2" charset="-122"/>
              </a:rPr>
              <a:pPr algn="r"/>
              <a:t>28</a:t>
            </a:fld>
            <a:endParaRPr lang="en-US" altLang="zh-CN" sz="1200">
              <a:ea typeface="宋体" panose="02010600030101010101" pitchFamily="2" charset="-122"/>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251174147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lvl1pPr algn="ctr">
              <a:defRPr sz="2400">
                <a:solidFill>
                  <a:schemeClr val="tx1"/>
                </a:solidFill>
                <a:latin typeface="Arial" panose="020B0604020202020204" pitchFamily="34" charset="0"/>
                <a:ea typeface="黑体" panose="02010609060101010101" pitchFamily="49" charset="-122"/>
              </a:defRPr>
            </a:lvl1pPr>
            <a:lvl2pPr marL="742950" indent="-285750" algn="ctr">
              <a:defRPr sz="2400">
                <a:solidFill>
                  <a:schemeClr val="tx1"/>
                </a:solidFill>
                <a:latin typeface="Arial" panose="020B0604020202020204" pitchFamily="34" charset="0"/>
                <a:ea typeface="黑体" panose="02010609060101010101" pitchFamily="49" charset="-122"/>
              </a:defRPr>
            </a:lvl2pPr>
            <a:lvl3pPr marL="1143000" indent="-228600" algn="ctr">
              <a:defRPr sz="2400">
                <a:solidFill>
                  <a:schemeClr val="tx1"/>
                </a:solidFill>
                <a:latin typeface="Arial" panose="020B0604020202020204" pitchFamily="34" charset="0"/>
                <a:ea typeface="黑体" panose="02010609060101010101" pitchFamily="49" charset="-122"/>
              </a:defRPr>
            </a:lvl3pPr>
            <a:lvl4pPr marL="1600200" indent="-228600" algn="ctr">
              <a:defRPr sz="2400">
                <a:solidFill>
                  <a:schemeClr val="tx1"/>
                </a:solidFill>
                <a:latin typeface="Arial" panose="020B0604020202020204" pitchFamily="34" charset="0"/>
                <a:ea typeface="黑体" panose="02010609060101010101" pitchFamily="49" charset="-122"/>
              </a:defRPr>
            </a:lvl4pPr>
            <a:lvl5pPr marL="2057400" indent="-228600" algn="ctr">
              <a:defRPr sz="24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9pPr>
          </a:lstStyle>
          <a:p>
            <a:pPr algn="r"/>
            <a:fld id="{370B7790-72F6-42D8-BEA4-C2C7E26DDB8E}" type="slidenum">
              <a:rPr lang="en-US" altLang="zh-CN" sz="1200">
                <a:ea typeface="宋体" panose="02010600030101010101" pitchFamily="2" charset="-122"/>
              </a:rPr>
              <a:pPr algn="r"/>
              <a:t>29</a:t>
            </a:fld>
            <a:endParaRPr lang="en-US" altLang="zh-CN" sz="1200">
              <a:ea typeface="宋体" panose="02010600030101010101" pitchFamily="2" charset="-122"/>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3042374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p:cNvSpPr>
            <a:spLocks noGrp="1" noChangeArrowheads="1"/>
          </p:cNvSpPr>
          <p:nvPr>
            <p:ph type="sldNum" sz="quarter" idx="5"/>
          </p:nvPr>
        </p:nvSpPr>
        <p:spPr>
          <a:noFill/>
        </p:spPr>
        <p:txBody>
          <a:bodyPr/>
          <a:lstStyle>
            <a:lvl1pPr algn="ctr">
              <a:defRPr sz="2400">
                <a:solidFill>
                  <a:schemeClr val="tx1"/>
                </a:solidFill>
                <a:latin typeface="Arial" panose="020B0604020202020204" pitchFamily="34" charset="0"/>
                <a:ea typeface="黑体" panose="02010609060101010101" pitchFamily="49" charset="-122"/>
              </a:defRPr>
            </a:lvl1pPr>
            <a:lvl2pPr marL="742950" indent="-285750" algn="ctr">
              <a:defRPr sz="2400">
                <a:solidFill>
                  <a:schemeClr val="tx1"/>
                </a:solidFill>
                <a:latin typeface="Arial" panose="020B0604020202020204" pitchFamily="34" charset="0"/>
                <a:ea typeface="黑体" panose="02010609060101010101" pitchFamily="49" charset="-122"/>
              </a:defRPr>
            </a:lvl2pPr>
            <a:lvl3pPr marL="1143000" indent="-228600" algn="ctr">
              <a:defRPr sz="2400">
                <a:solidFill>
                  <a:schemeClr val="tx1"/>
                </a:solidFill>
                <a:latin typeface="Arial" panose="020B0604020202020204" pitchFamily="34" charset="0"/>
                <a:ea typeface="黑体" panose="02010609060101010101" pitchFamily="49" charset="-122"/>
              </a:defRPr>
            </a:lvl3pPr>
            <a:lvl4pPr marL="1600200" indent="-228600" algn="ctr">
              <a:defRPr sz="2400">
                <a:solidFill>
                  <a:schemeClr val="tx1"/>
                </a:solidFill>
                <a:latin typeface="Arial" panose="020B0604020202020204" pitchFamily="34" charset="0"/>
                <a:ea typeface="黑体" panose="02010609060101010101" pitchFamily="49" charset="-122"/>
              </a:defRPr>
            </a:lvl4pPr>
            <a:lvl5pPr marL="2057400" indent="-228600" algn="ctr">
              <a:defRPr sz="24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9pPr>
          </a:lstStyle>
          <a:p>
            <a:pPr algn="r"/>
            <a:fld id="{35F5927A-54F0-4D8D-A258-6A84A3EF3DAE}" type="slidenum">
              <a:rPr lang="en-US" altLang="zh-CN" sz="1200">
                <a:ea typeface="宋体" panose="02010600030101010101" pitchFamily="2" charset="-122"/>
              </a:rPr>
              <a:pPr algn="r"/>
              <a:t>3</a:t>
            </a:fld>
            <a:endParaRPr lang="en-US" altLang="zh-CN" sz="1200">
              <a:ea typeface="宋体" panose="02010600030101010101" pitchFamily="2" charset="-122"/>
            </a:endParaRPr>
          </a:p>
        </p:txBody>
      </p:sp>
      <p:sp>
        <p:nvSpPr>
          <p:cNvPr id="28675" name="Rectangle 2"/>
          <p:cNvSpPr>
            <a:spLocks noGrp="1" noRot="1" noChangeAspect="1" noChangeArrowheads="1" noTextEdit="1"/>
          </p:cNvSpPr>
          <p:nvPr>
            <p:ph type="sldImg"/>
          </p:nvPr>
        </p:nvSpPr>
        <p:spPr>
          <a:ln/>
        </p:spPr>
      </p:sp>
      <p:sp>
        <p:nvSpPr>
          <p:cNvPr id="28676"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357649356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lvl1pPr algn="ctr">
              <a:defRPr sz="2400">
                <a:solidFill>
                  <a:schemeClr val="tx1"/>
                </a:solidFill>
                <a:latin typeface="Arial" panose="020B0604020202020204" pitchFamily="34" charset="0"/>
                <a:ea typeface="黑体" panose="02010609060101010101" pitchFamily="49" charset="-122"/>
              </a:defRPr>
            </a:lvl1pPr>
            <a:lvl2pPr marL="742950" indent="-285750" algn="ctr">
              <a:defRPr sz="2400">
                <a:solidFill>
                  <a:schemeClr val="tx1"/>
                </a:solidFill>
                <a:latin typeface="Arial" panose="020B0604020202020204" pitchFamily="34" charset="0"/>
                <a:ea typeface="黑体" panose="02010609060101010101" pitchFamily="49" charset="-122"/>
              </a:defRPr>
            </a:lvl2pPr>
            <a:lvl3pPr marL="1143000" indent="-228600" algn="ctr">
              <a:defRPr sz="2400">
                <a:solidFill>
                  <a:schemeClr val="tx1"/>
                </a:solidFill>
                <a:latin typeface="Arial" panose="020B0604020202020204" pitchFamily="34" charset="0"/>
                <a:ea typeface="黑体" panose="02010609060101010101" pitchFamily="49" charset="-122"/>
              </a:defRPr>
            </a:lvl3pPr>
            <a:lvl4pPr marL="1600200" indent="-228600" algn="ctr">
              <a:defRPr sz="2400">
                <a:solidFill>
                  <a:schemeClr val="tx1"/>
                </a:solidFill>
                <a:latin typeface="Arial" panose="020B0604020202020204" pitchFamily="34" charset="0"/>
                <a:ea typeface="黑体" panose="02010609060101010101" pitchFamily="49" charset="-122"/>
              </a:defRPr>
            </a:lvl4pPr>
            <a:lvl5pPr marL="2057400" indent="-228600" algn="ctr">
              <a:defRPr sz="24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9pPr>
          </a:lstStyle>
          <a:p>
            <a:pPr algn="r"/>
            <a:fld id="{370B7790-72F6-42D8-BEA4-C2C7E26DDB8E}" type="slidenum">
              <a:rPr lang="en-US" altLang="zh-CN" sz="1200">
                <a:ea typeface="宋体" panose="02010600030101010101" pitchFamily="2" charset="-122"/>
              </a:rPr>
              <a:pPr algn="r"/>
              <a:t>30</a:t>
            </a:fld>
            <a:endParaRPr lang="en-US" altLang="zh-CN" sz="1200">
              <a:ea typeface="宋体" panose="02010600030101010101" pitchFamily="2" charset="-122"/>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59506304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D554285-12D1-4372-BFC3-D2DA9E2329E0}" type="slidenum">
              <a:rPr lang="zh-CN" altLang="en-US"/>
              <a:pPr/>
              <a:t>31</a:t>
            </a:fld>
            <a:endParaRPr lang="en-US" altLang="zh-CN"/>
          </a:p>
        </p:txBody>
      </p:sp>
      <p:sp>
        <p:nvSpPr>
          <p:cNvPr id="366594" name="Rectangle 2"/>
          <p:cNvSpPr>
            <a:spLocks noGrp="1" noRot="1" noChangeAspect="1" noChangeArrowheads="1" noTextEdit="1"/>
          </p:cNvSpPr>
          <p:nvPr>
            <p:ph type="sldImg"/>
          </p:nvPr>
        </p:nvSpPr>
        <p:spPr>
          <a:ln/>
        </p:spPr>
      </p:sp>
      <p:sp>
        <p:nvSpPr>
          <p:cNvPr id="366595"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85376654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378C6FC-09BD-4D48-8582-46241909C8AE}" type="slidenum">
              <a:rPr lang="zh-CN" altLang="en-US"/>
              <a:pPr/>
              <a:t>32</a:t>
            </a:fld>
            <a:endParaRPr lang="en-US" altLang="zh-CN"/>
          </a:p>
        </p:txBody>
      </p:sp>
      <p:sp>
        <p:nvSpPr>
          <p:cNvPr id="367618" name="Rectangle 2"/>
          <p:cNvSpPr>
            <a:spLocks noGrp="1" noRot="1" noChangeAspect="1" noChangeArrowheads="1" noTextEdit="1"/>
          </p:cNvSpPr>
          <p:nvPr>
            <p:ph type="sldImg"/>
          </p:nvPr>
        </p:nvSpPr>
        <p:spPr>
          <a:ln/>
        </p:spPr>
      </p:sp>
      <p:sp>
        <p:nvSpPr>
          <p:cNvPr id="367619"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359037254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5970" name="Rectangle 2"/>
          <p:cNvSpPr>
            <a:spLocks noGrp="1" noRot="1" noChangeAspect="1" noChangeArrowheads="1" noTextEdit="1"/>
          </p:cNvSpPr>
          <p:nvPr>
            <p:ph type="sldImg"/>
          </p:nvPr>
        </p:nvSpPr>
        <p:spPr>
          <a:xfrm>
            <a:off x="2716213" y="304800"/>
            <a:ext cx="4162425" cy="3122613"/>
          </a:xfrm>
          <a:ln/>
        </p:spPr>
      </p:sp>
      <p:sp>
        <p:nvSpPr>
          <p:cNvPr id="1235971" name="Rectangle 3"/>
          <p:cNvSpPr>
            <a:spLocks noGrp="1" noChangeArrowheads="1"/>
          </p:cNvSpPr>
          <p:nvPr>
            <p:ph type="body" idx="1"/>
          </p:nvPr>
        </p:nvSpPr>
        <p:spPr bwMode="auto">
          <a:xfrm>
            <a:off x="960438" y="3255963"/>
            <a:ext cx="7677150" cy="3082925"/>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8128771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lvl1pPr algn="ctr">
              <a:defRPr sz="2400">
                <a:solidFill>
                  <a:schemeClr val="tx1"/>
                </a:solidFill>
                <a:latin typeface="Arial" panose="020B0604020202020204" pitchFamily="34" charset="0"/>
                <a:ea typeface="黑体" panose="02010609060101010101" pitchFamily="49" charset="-122"/>
              </a:defRPr>
            </a:lvl1pPr>
            <a:lvl2pPr marL="742950" indent="-285750" algn="ctr">
              <a:defRPr sz="2400">
                <a:solidFill>
                  <a:schemeClr val="tx1"/>
                </a:solidFill>
                <a:latin typeface="Arial" panose="020B0604020202020204" pitchFamily="34" charset="0"/>
                <a:ea typeface="黑体" panose="02010609060101010101" pitchFamily="49" charset="-122"/>
              </a:defRPr>
            </a:lvl2pPr>
            <a:lvl3pPr marL="1143000" indent="-228600" algn="ctr">
              <a:defRPr sz="2400">
                <a:solidFill>
                  <a:schemeClr val="tx1"/>
                </a:solidFill>
                <a:latin typeface="Arial" panose="020B0604020202020204" pitchFamily="34" charset="0"/>
                <a:ea typeface="黑体" panose="02010609060101010101" pitchFamily="49" charset="-122"/>
              </a:defRPr>
            </a:lvl3pPr>
            <a:lvl4pPr marL="1600200" indent="-228600" algn="ctr">
              <a:defRPr sz="2400">
                <a:solidFill>
                  <a:schemeClr val="tx1"/>
                </a:solidFill>
                <a:latin typeface="Arial" panose="020B0604020202020204" pitchFamily="34" charset="0"/>
                <a:ea typeface="黑体" panose="02010609060101010101" pitchFamily="49" charset="-122"/>
              </a:defRPr>
            </a:lvl4pPr>
            <a:lvl5pPr marL="2057400" indent="-228600" algn="ctr">
              <a:defRPr sz="24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9pPr>
          </a:lstStyle>
          <a:p>
            <a:pPr algn="r"/>
            <a:fld id="{370B7790-72F6-42D8-BEA4-C2C7E26DDB8E}" type="slidenum">
              <a:rPr lang="en-US" altLang="zh-CN" sz="1200">
                <a:ea typeface="宋体" panose="02010600030101010101" pitchFamily="2" charset="-122"/>
              </a:rPr>
              <a:pPr algn="r"/>
              <a:t>34</a:t>
            </a:fld>
            <a:endParaRPr lang="en-US" altLang="zh-CN" sz="1200">
              <a:ea typeface="宋体" panose="02010600030101010101" pitchFamily="2" charset="-122"/>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324625946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lvl1pPr algn="ctr">
              <a:defRPr sz="2400">
                <a:solidFill>
                  <a:schemeClr val="tx1"/>
                </a:solidFill>
                <a:latin typeface="Arial" panose="020B0604020202020204" pitchFamily="34" charset="0"/>
                <a:ea typeface="黑体" panose="02010609060101010101" pitchFamily="49" charset="-122"/>
              </a:defRPr>
            </a:lvl1pPr>
            <a:lvl2pPr marL="742950" indent="-285750" algn="ctr">
              <a:defRPr sz="2400">
                <a:solidFill>
                  <a:schemeClr val="tx1"/>
                </a:solidFill>
                <a:latin typeface="Arial" panose="020B0604020202020204" pitchFamily="34" charset="0"/>
                <a:ea typeface="黑体" panose="02010609060101010101" pitchFamily="49" charset="-122"/>
              </a:defRPr>
            </a:lvl2pPr>
            <a:lvl3pPr marL="1143000" indent="-228600" algn="ctr">
              <a:defRPr sz="2400">
                <a:solidFill>
                  <a:schemeClr val="tx1"/>
                </a:solidFill>
                <a:latin typeface="Arial" panose="020B0604020202020204" pitchFamily="34" charset="0"/>
                <a:ea typeface="黑体" panose="02010609060101010101" pitchFamily="49" charset="-122"/>
              </a:defRPr>
            </a:lvl3pPr>
            <a:lvl4pPr marL="1600200" indent="-228600" algn="ctr">
              <a:defRPr sz="2400">
                <a:solidFill>
                  <a:schemeClr val="tx1"/>
                </a:solidFill>
                <a:latin typeface="Arial" panose="020B0604020202020204" pitchFamily="34" charset="0"/>
                <a:ea typeface="黑体" panose="02010609060101010101" pitchFamily="49" charset="-122"/>
              </a:defRPr>
            </a:lvl4pPr>
            <a:lvl5pPr marL="2057400" indent="-228600" algn="ctr">
              <a:defRPr sz="24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9pPr>
          </a:lstStyle>
          <a:p>
            <a:pPr algn="r"/>
            <a:fld id="{370B7790-72F6-42D8-BEA4-C2C7E26DDB8E}" type="slidenum">
              <a:rPr lang="en-US" altLang="zh-CN" sz="1200">
                <a:ea typeface="宋体" panose="02010600030101010101" pitchFamily="2" charset="-122"/>
              </a:rPr>
              <a:pPr algn="r"/>
              <a:t>35</a:t>
            </a:fld>
            <a:endParaRPr lang="en-US" altLang="zh-CN" sz="1200">
              <a:ea typeface="宋体" panose="02010600030101010101" pitchFamily="2" charset="-122"/>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141768963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lvl1pPr algn="ctr">
              <a:defRPr sz="2400">
                <a:solidFill>
                  <a:schemeClr val="tx1"/>
                </a:solidFill>
                <a:latin typeface="Arial" panose="020B0604020202020204" pitchFamily="34" charset="0"/>
                <a:ea typeface="黑体" panose="02010609060101010101" pitchFamily="49" charset="-122"/>
              </a:defRPr>
            </a:lvl1pPr>
            <a:lvl2pPr marL="742950" indent="-285750" algn="ctr">
              <a:defRPr sz="2400">
                <a:solidFill>
                  <a:schemeClr val="tx1"/>
                </a:solidFill>
                <a:latin typeface="Arial" panose="020B0604020202020204" pitchFamily="34" charset="0"/>
                <a:ea typeface="黑体" panose="02010609060101010101" pitchFamily="49" charset="-122"/>
              </a:defRPr>
            </a:lvl2pPr>
            <a:lvl3pPr marL="1143000" indent="-228600" algn="ctr">
              <a:defRPr sz="2400">
                <a:solidFill>
                  <a:schemeClr val="tx1"/>
                </a:solidFill>
                <a:latin typeface="Arial" panose="020B0604020202020204" pitchFamily="34" charset="0"/>
                <a:ea typeface="黑体" panose="02010609060101010101" pitchFamily="49" charset="-122"/>
              </a:defRPr>
            </a:lvl3pPr>
            <a:lvl4pPr marL="1600200" indent="-228600" algn="ctr">
              <a:defRPr sz="2400">
                <a:solidFill>
                  <a:schemeClr val="tx1"/>
                </a:solidFill>
                <a:latin typeface="Arial" panose="020B0604020202020204" pitchFamily="34" charset="0"/>
                <a:ea typeface="黑体" panose="02010609060101010101" pitchFamily="49" charset="-122"/>
              </a:defRPr>
            </a:lvl4pPr>
            <a:lvl5pPr marL="2057400" indent="-228600" algn="ctr">
              <a:defRPr sz="24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9pPr>
          </a:lstStyle>
          <a:p>
            <a:pPr algn="r"/>
            <a:fld id="{370B7790-72F6-42D8-BEA4-C2C7E26DDB8E}" type="slidenum">
              <a:rPr lang="en-US" altLang="zh-CN" sz="1200">
                <a:ea typeface="宋体" panose="02010600030101010101" pitchFamily="2" charset="-122"/>
              </a:rPr>
              <a:pPr algn="r"/>
              <a:t>36</a:t>
            </a:fld>
            <a:endParaRPr lang="en-US" altLang="zh-CN" sz="1200">
              <a:ea typeface="宋体" panose="02010600030101010101" pitchFamily="2" charset="-122"/>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257869888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7154" name="Rectangle 2"/>
          <p:cNvSpPr>
            <a:spLocks noGrp="1" noRot="1" noChangeAspect="1" noChangeArrowheads="1" noTextEdit="1"/>
          </p:cNvSpPr>
          <p:nvPr>
            <p:ph type="sldImg"/>
          </p:nvPr>
        </p:nvSpPr>
        <p:spPr>
          <a:xfrm>
            <a:off x="2716213" y="304800"/>
            <a:ext cx="4162425" cy="3122613"/>
          </a:xfrm>
          <a:ln/>
        </p:spPr>
      </p:sp>
      <p:sp>
        <p:nvSpPr>
          <p:cNvPr id="1457155" name="Rectangle 3"/>
          <p:cNvSpPr>
            <a:spLocks noGrp="1" noChangeArrowheads="1"/>
          </p:cNvSpPr>
          <p:nvPr>
            <p:ph type="body" idx="1"/>
          </p:nvPr>
        </p:nvSpPr>
        <p:spPr bwMode="auto">
          <a:xfrm>
            <a:off x="960438" y="3255963"/>
            <a:ext cx="7677150" cy="3082925"/>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52090094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3058" name="Rectangle 2"/>
          <p:cNvSpPr>
            <a:spLocks noGrp="1" noRot="1" noChangeAspect="1" noChangeArrowheads="1" noTextEdit="1"/>
          </p:cNvSpPr>
          <p:nvPr>
            <p:ph type="sldImg"/>
          </p:nvPr>
        </p:nvSpPr>
        <p:spPr>
          <a:xfrm>
            <a:off x="2716213" y="304800"/>
            <a:ext cx="4162425" cy="3122613"/>
          </a:xfrm>
          <a:ln/>
        </p:spPr>
      </p:sp>
      <p:sp>
        <p:nvSpPr>
          <p:cNvPr id="1453059" name="Rectangle 3"/>
          <p:cNvSpPr>
            <a:spLocks noGrp="1" noChangeArrowheads="1"/>
          </p:cNvSpPr>
          <p:nvPr>
            <p:ph type="body" idx="1"/>
          </p:nvPr>
        </p:nvSpPr>
        <p:spPr bwMode="auto">
          <a:xfrm>
            <a:off x="960438" y="3255963"/>
            <a:ext cx="7677150" cy="3082925"/>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5510462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5106" name="Rectangle 2"/>
          <p:cNvSpPr>
            <a:spLocks noGrp="1" noRot="1" noChangeAspect="1" noChangeArrowheads="1" noTextEdit="1"/>
          </p:cNvSpPr>
          <p:nvPr>
            <p:ph type="sldImg"/>
          </p:nvPr>
        </p:nvSpPr>
        <p:spPr>
          <a:xfrm>
            <a:off x="2716213" y="304800"/>
            <a:ext cx="4162425" cy="3122613"/>
          </a:xfrm>
          <a:ln/>
        </p:spPr>
      </p:sp>
      <p:sp>
        <p:nvSpPr>
          <p:cNvPr id="1455107" name="Rectangle 3"/>
          <p:cNvSpPr>
            <a:spLocks noGrp="1" noChangeArrowheads="1"/>
          </p:cNvSpPr>
          <p:nvPr>
            <p:ph type="body" idx="1"/>
          </p:nvPr>
        </p:nvSpPr>
        <p:spPr bwMode="auto">
          <a:xfrm>
            <a:off x="960438" y="3255963"/>
            <a:ext cx="7677150" cy="3082925"/>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1939539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p:cNvSpPr>
            <a:spLocks noGrp="1" noChangeArrowheads="1"/>
          </p:cNvSpPr>
          <p:nvPr>
            <p:ph type="sldNum" sz="quarter" idx="5"/>
          </p:nvPr>
        </p:nvSpPr>
        <p:spPr>
          <a:noFill/>
        </p:spPr>
        <p:txBody>
          <a:bodyPr/>
          <a:lstStyle>
            <a:lvl1pPr algn="ctr">
              <a:defRPr sz="2400">
                <a:solidFill>
                  <a:schemeClr val="tx1"/>
                </a:solidFill>
                <a:latin typeface="Arial" panose="020B0604020202020204" pitchFamily="34" charset="0"/>
                <a:ea typeface="黑体" panose="02010609060101010101" pitchFamily="49" charset="-122"/>
              </a:defRPr>
            </a:lvl1pPr>
            <a:lvl2pPr marL="742950" indent="-285750" algn="ctr">
              <a:defRPr sz="2400">
                <a:solidFill>
                  <a:schemeClr val="tx1"/>
                </a:solidFill>
                <a:latin typeface="Arial" panose="020B0604020202020204" pitchFamily="34" charset="0"/>
                <a:ea typeface="黑体" panose="02010609060101010101" pitchFamily="49" charset="-122"/>
              </a:defRPr>
            </a:lvl2pPr>
            <a:lvl3pPr marL="1143000" indent="-228600" algn="ctr">
              <a:defRPr sz="2400">
                <a:solidFill>
                  <a:schemeClr val="tx1"/>
                </a:solidFill>
                <a:latin typeface="Arial" panose="020B0604020202020204" pitchFamily="34" charset="0"/>
                <a:ea typeface="黑体" panose="02010609060101010101" pitchFamily="49" charset="-122"/>
              </a:defRPr>
            </a:lvl3pPr>
            <a:lvl4pPr marL="1600200" indent="-228600" algn="ctr">
              <a:defRPr sz="2400">
                <a:solidFill>
                  <a:schemeClr val="tx1"/>
                </a:solidFill>
                <a:latin typeface="Arial" panose="020B0604020202020204" pitchFamily="34" charset="0"/>
                <a:ea typeface="黑体" panose="02010609060101010101" pitchFamily="49" charset="-122"/>
              </a:defRPr>
            </a:lvl4pPr>
            <a:lvl5pPr marL="2057400" indent="-228600" algn="ctr">
              <a:defRPr sz="24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9pPr>
          </a:lstStyle>
          <a:p>
            <a:pPr algn="r"/>
            <a:fld id="{35F5927A-54F0-4D8D-A258-6A84A3EF3DAE}" type="slidenum">
              <a:rPr lang="en-US" altLang="zh-CN" sz="1200">
                <a:ea typeface="宋体" panose="02010600030101010101" pitchFamily="2" charset="-122"/>
              </a:rPr>
              <a:pPr algn="r"/>
              <a:t>4</a:t>
            </a:fld>
            <a:endParaRPr lang="en-US" altLang="zh-CN" sz="1200">
              <a:ea typeface="宋体" panose="02010600030101010101" pitchFamily="2" charset="-122"/>
            </a:endParaRPr>
          </a:p>
        </p:txBody>
      </p:sp>
      <p:sp>
        <p:nvSpPr>
          <p:cNvPr id="28675" name="Rectangle 2"/>
          <p:cNvSpPr>
            <a:spLocks noGrp="1" noRot="1" noChangeAspect="1" noChangeArrowheads="1" noTextEdit="1"/>
          </p:cNvSpPr>
          <p:nvPr>
            <p:ph type="sldImg"/>
          </p:nvPr>
        </p:nvSpPr>
        <p:spPr>
          <a:ln/>
        </p:spPr>
      </p:sp>
      <p:sp>
        <p:nvSpPr>
          <p:cNvPr id="28676"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394164943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lvl1pPr algn="ctr">
              <a:defRPr sz="2400">
                <a:solidFill>
                  <a:schemeClr val="tx1"/>
                </a:solidFill>
                <a:latin typeface="Arial" panose="020B0604020202020204" pitchFamily="34" charset="0"/>
                <a:ea typeface="黑体" panose="02010609060101010101" pitchFamily="49" charset="-122"/>
              </a:defRPr>
            </a:lvl1pPr>
            <a:lvl2pPr marL="742950" indent="-285750" algn="ctr">
              <a:defRPr sz="2400">
                <a:solidFill>
                  <a:schemeClr val="tx1"/>
                </a:solidFill>
                <a:latin typeface="Arial" panose="020B0604020202020204" pitchFamily="34" charset="0"/>
                <a:ea typeface="黑体" panose="02010609060101010101" pitchFamily="49" charset="-122"/>
              </a:defRPr>
            </a:lvl2pPr>
            <a:lvl3pPr marL="1143000" indent="-228600" algn="ctr">
              <a:defRPr sz="2400">
                <a:solidFill>
                  <a:schemeClr val="tx1"/>
                </a:solidFill>
                <a:latin typeface="Arial" panose="020B0604020202020204" pitchFamily="34" charset="0"/>
                <a:ea typeface="黑体" panose="02010609060101010101" pitchFamily="49" charset="-122"/>
              </a:defRPr>
            </a:lvl3pPr>
            <a:lvl4pPr marL="1600200" indent="-228600" algn="ctr">
              <a:defRPr sz="2400">
                <a:solidFill>
                  <a:schemeClr val="tx1"/>
                </a:solidFill>
                <a:latin typeface="Arial" panose="020B0604020202020204" pitchFamily="34" charset="0"/>
                <a:ea typeface="黑体" panose="02010609060101010101" pitchFamily="49" charset="-122"/>
              </a:defRPr>
            </a:lvl4pPr>
            <a:lvl5pPr marL="2057400" indent="-228600" algn="ctr">
              <a:defRPr sz="24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9pPr>
          </a:lstStyle>
          <a:p>
            <a:pPr algn="r"/>
            <a:fld id="{370B7790-72F6-42D8-BEA4-C2C7E26DDB8E}" type="slidenum">
              <a:rPr lang="en-US" altLang="zh-CN" sz="1200">
                <a:ea typeface="宋体" panose="02010600030101010101" pitchFamily="2" charset="-122"/>
              </a:rPr>
              <a:pPr algn="r"/>
              <a:t>40</a:t>
            </a:fld>
            <a:endParaRPr lang="en-US" altLang="zh-CN" sz="1200">
              <a:ea typeface="宋体" panose="02010600030101010101" pitchFamily="2" charset="-122"/>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324873102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lvl1pPr algn="ctr">
              <a:defRPr sz="2400">
                <a:solidFill>
                  <a:schemeClr val="tx1"/>
                </a:solidFill>
                <a:latin typeface="Arial" panose="020B0604020202020204" pitchFamily="34" charset="0"/>
                <a:ea typeface="黑体" panose="02010609060101010101" pitchFamily="49" charset="-122"/>
              </a:defRPr>
            </a:lvl1pPr>
            <a:lvl2pPr marL="742950" indent="-285750" algn="ctr">
              <a:defRPr sz="2400">
                <a:solidFill>
                  <a:schemeClr val="tx1"/>
                </a:solidFill>
                <a:latin typeface="Arial" panose="020B0604020202020204" pitchFamily="34" charset="0"/>
                <a:ea typeface="黑体" panose="02010609060101010101" pitchFamily="49" charset="-122"/>
              </a:defRPr>
            </a:lvl2pPr>
            <a:lvl3pPr marL="1143000" indent="-228600" algn="ctr">
              <a:defRPr sz="2400">
                <a:solidFill>
                  <a:schemeClr val="tx1"/>
                </a:solidFill>
                <a:latin typeface="Arial" panose="020B0604020202020204" pitchFamily="34" charset="0"/>
                <a:ea typeface="黑体" panose="02010609060101010101" pitchFamily="49" charset="-122"/>
              </a:defRPr>
            </a:lvl3pPr>
            <a:lvl4pPr marL="1600200" indent="-228600" algn="ctr">
              <a:defRPr sz="2400">
                <a:solidFill>
                  <a:schemeClr val="tx1"/>
                </a:solidFill>
                <a:latin typeface="Arial" panose="020B0604020202020204" pitchFamily="34" charset="0"/>
                <a:ea typeface="黑体" panose="02010609060101010101" pitchFamily="49" charset="-122"/>
              </a:defRPr>
            </a:lvl4pPr>
            <a:lvl5pPr marL="2057400" indent="-228600" algn="ctr">
              <a:defRPr sz="24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9pPr>
          </a:lstStyle>
          <a:p>
            <a:pPr algn="r"/>
            <a:fld id="{370B7790-72F6-42D8-BEA4-C2C7E26DDB8E}" type="slidenum">
              <a:rPr lang="en-US" altLang="zh-CN" sz="1200">
                <a:ea typeface="宋体" panose="02010600030101010101" pitchFamily="2" charset="-122"/>
              </a:rPr>
              <a:pPr algn="r"/>
              <a:t>41</a:t>
            </a:fld>
            <a:endParaRPr lang="en-US" altLang="zh-CN" sz="1200">
              <a:ea typeface="宋体" panose="02010600030101010101" pitchFamily="2" charset="-122"/>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383087952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p:cNvSpPr>
            <a:spLocks noGrp="1" noChangeArrowheads="1"/>
          </p:cNvSpPr>
          <p:nvPr>
            <p:ph type="sldNum" sz="quarter" idx="5"/>
          </p:nvPr>
        </p:nvSpPr>
        <p:spPr>
          <a:noFill/>
        </p:spPr>
        <p:txBody>
          <a:bodyPr/>
          <a:lstStyle>
            <a:lvl1pPr algn="ctr">
              <a:defRPr sz="2400">
                <a:solidFill>
                  <a:schemeClr val="tx1"/>
                </a:solidFill>
                <a:latin typeface="Arial" panose="020B0604020202020204" pitchFamily="34" charset="0"/>
                <a:ea typeface="黑体" panose="02010609060101010101" pitchFamily="49" charset="-122"/>
              </a:defRPr>
            </a:lvl1pPr>
            <a:lvl2pPr marL="742950" indent="-285750" algn="ctr">
              <a:defRPr sz="2400">
                <a:solidFill>
                  <a:schemeClr val="tx1"/>
                </a:solidFill>
                <a:latin typeface="Arial" panose="020B0604020202020204" pitchFamily="34" charset="0"/>
                <a:ea typeface="黑体" panose="02010609060101010101" pitchFamily="49" charset="-122"/>
              </a:defRPr>
            </a:lvl2pPr>
            <a:lvl3pPr marL="1143000" indent="-228600" algn="ctr">
              <a:defRPr sz="2400">
                <a:solidFill>
                  <a:schemeClr val="tx1"/>
                </a:solidFill>
                <a:latin typeface="Arial" panose="020B0604020202020204" pitchFamily="34" charset="0"/>
                <a:ea typeface="黑体" panose="02010609060101010101" pitchFamily="49" charset="-122"/>
              </a:defRPr>
            </a:lvl3pPr>
            <a:lvl4pPr marL="1600200" indent="-228600" algn="ctr">
              <a:defRPr sz="2400">
                <a:solidFill>
                  <a:schemeClr val="tx1"/>
                </a:solidFill>
                <a:latin typeface="Arial" panose="020B0604020202020204" pitchFamily="34" charset="0"/>
                <a:ea typeface="黑体" panose="02010609060101010101" pitchFamily="49" charset="-122"/>
              </a:defRPr>
            </a:lvl4pPr>
            <a:lvl5pPr marL="2057400" indent="-228600" algn="ctr">
              <a:defRPr sz="24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9pPr>
          </a:lstStyle>
          <a:p>
            <a:pPr algn="r"/>
            <a:fld id="{FA4841EF-E585-44AF-AE85-F1852AF758AD}" type="slidenum">
              <a:rPr lang="en-US" altLang="zh-CN" sz="1200">
                <a:ea typeface="宋体" panose="02010600030101010101" pitchFamily="2" charset="-122"/>
              </a:rPr>
              <a:pPr algn="r"/>
              <a:t>42</a:t>
            </a:fld>
            <a:endParaRPr lang="en-US" altLang="zh-CN" sz="1200">
              <a:ea typeface="宋体" panose="02010600030101010101" pitchFamily="2" charset="-122"/>
            </a:endParaRPr>
          </a:p>
        </p:txBody>
      </p:sp>
      <p:sp>
        <p:nvSpPr>
          <p:cNvPr id="6147" name="Rectangle 2"/>
          <p:cNvSpPr>
            <a:spLocks noGrp="1" noRot="1" noChangeAspect="1" noChangeArrowheads="1" noTextEdit="1"/>
          </p:cNvSpPr>
          <p:nvPr>
            <p:ph type="sldImg"/>
          </p:nvPr>
        </p:nvSpPr>
        <p:spPr>
          <a:ln/>
        </p:spPr>
      </p:sp>
      <p:sp>
        <p:nvSpPr>
          <p:cNvPr id="6148"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66374940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p:cNvSpPr>
            <a:spLocks noGrp="1" noChangeArrowheads="1"/>
          </p:cNvSpPr>
          <p:nvPr>
            <p:ph type="sldNum" sz="quarter" idx="5"/>
          </p:nvPr>
        </p:nvSpPr>
        <p:spPr>
          <a:noFill/>
        </p:spPr>
        <p:txBody>
          <a:bodyPr/>
          <a:lstStyle>
            <a:lvl1pPr algn="ctr">
              <a:defRPr sz="2400">
                <a:solidFill>
                  <a:schemeClr val="tx1"/>
                </a:solidFill>
                <a:latin typeface="Arial" panose="020B0604020202020204" pitchFamily="34" charset="0"/>
                <a:ea typeface="黑体" panose="02010609060101010101" pitchFamily="49" charset="-122"/>
              </a:defRPr>
            </a:lvl1pPr>
            <a:lvl2pPr marL="742950" indent="-285750" algn="ctr">
              <a:defRPr sz="2400">
                <a:solidFill>
                  <a:schemeClr val="tx1"/>
                </a:solidFill>
                <a:latin typeface="Arial" panose="020B0604020202020204" pitchFamily="34" charset="0"/>
                <a:ea typeface="黑体" panose="02010609060101010101" pitchFamily="49" charset="-122"/>
              </a:defRPr>
            </a:lvl2pPr>
            <a:lvl3pPr marL="1143000" indent="-228600" algn="ctr">
              <a:defRPr sz="2400">
                <a:solidFill>
                  <a:schemeClr val="tx1"/>
                </a:solidFill>
                <a:latin typeface="Arial" panose="020B0604020202020204" pitchFamily="34" charset="0"/>
                <a:ea typeface="黑体" panose="02010609060101010101" pitchFamily="49" charset="-122"/>
              </a:defRPr>
            </a:lvl3pPr>
            <a:lvl4pPr marL="1600200" indent="-228600" algn="ctr">
              <a:defRPr sz="2400">
                <a:solidFill>
                  <a:schemeClr val="tx1"/>
                </a:solidFill>
                <a:latin typeface="Arial" panose="020B0604020202020204" pitchFamily="34" charset="0"/>
                <a:ea typeface="黑体" panose="02010609060101010101" pitchFamily="49" charset="-122"/>
              </a:defRPr>
            </a:lvl4pPr>
            <a:lvl5pPr marL="2057400" indent="-228600" algn="ctr">
              <a:defRPr sz="24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9pPr>
          </a:lstStyle>
          <a:p>
            <a:pPr algn="r"/>
            <a:fld id="{35F5927A-54F0-4D8D-A258-6A84A3EF3DAE}" type="slidenum">
              <a:rPr lang="en-US" altLang="zh-CN" sz="1200">
                <a:ea typeface="宋体" panose="02010600030101010101" pitchFamily="2" charset="-122"/>
              </a:rPr>
              <a:pPr algn="r"/>
              <a:t>43</a:t>
            </a:fld>
            <a:endParaRPr lang="en-US" altLang="zh-CN" sz="1200">
              <a:ea typeface="宋体" panose="02010600030101010101" pitchFamily="2" charset="-122"/>
            </a:endParaRPr>
          </a:p>
        </p:txBody>
      </p:sp>
      <p:sp>
        <p:nvSpPr>
          <p:cNvPr id="28675" name="Rectangle 2"/>
          <p:cNvSpPr>
            <a:spLocks noGrp="1" noRot="1" noChangeAspect="1" noChangeArrowheads="1" noTextEdit="1"/>
          </p:cNvSpPr>
          <p:nvPr>
            <p:ph type="sldImg"/>
          </p:nvPr>
        </p:nvSpPr>
        <p:spPr>
          <a:ln/>
        </p:spPr>
      </p:sp>
      <p:sp>
        <p:nvSpPr>
          <p:cNvPr id="28676"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77691530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lvl1pPr algn="ctr">
              <a:defRPr sz="2400">
                <a:solidFill>
                  <a:schemeClr val="tx1"/>
                </a:solidFill>
                <a:latin typeface="Arial" panose="020B0604020202020204" pitchFamily="34" charset="0"/>
                <a:ea typeface="黑体" panose="02010609060101010101" pitchFamily="49" charset="-122"/>
              </a:defRPr>
            </a:lvl1pPr>
            <a:lvl2pPr marL="742950" indent="-285750" algn="ctr">
              <a:defRPr sz="2400">
                <a:solidFill>
                  <a:schemeClr val="tx1"/>
                </a:solidFill>
                <a:latin typeface="Arial" panose="020B0604020202020204" pitchFamily="34" charset="0"/>
                <a:ea typeface="黑体" panose="02010609060101010101" pitchFamily="49" charset="-122"/>
              </a:defRPr>
            </a:lvl2pPr>
            <a:lvl3pPr marL="1143000" indent="-228600" algn="ctr">
              <a:defRPr sz="2400">
                <a:solidFill>
                  <a:schemeClr val="tx1"/>
                </a:solidFill>
                <a:latin typeface="Arial" panose="020B0604020202020204" pitchFamily="34" charset="0"/>
                <a:ea typeface="黑体" panose="02010609060101010101" pitchFamily="49" charset="-122"/>
              </a:defRPr>
            </a:lvl3pPr>
            <a:lvl4pPr marL="1600200" indent="-228600" algn="ctr">
              <a:defRPr sz="2400">
                <a:solidFill>
                  <a:schemeClr val="tx1"/>
                </a:solidFill>
                <a:latin typeface="Arial" panose="020B0604020202020204" pitchFamily="34" charset="0"/>
                <a:ea typeface="黑体" panose="02010609060101010101" pitchFamily="49" charset="-122"/>
              </a:defRPr>
            </a:lvl4pPr>
            <a:lvl5pPr marL="2057400" indent="-228600" algn="ctr">
              <a:defRPr sz="24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9pPr>
          </a:lstStyle>
          <a:p>
            <a:pPr algn="r"/>
            <a:fld id="{370B7790-72F6-42D8-BEA4-C2C7E26DDB8E}" type="slidenum">
              <a:rPr lang="en-US" altLang="zh-CN" sz="1200">
                <a:ea typeface="宋体" panose="02010600030101010101" pitchFamily="2" charset="-122"/>
              </a:rPr>
              <a:pPr algn="r"/>
              <a:t>44</a:t>
            </a:fld>
            <a:endParaRPr lang="en-US" altLang="zh-CN" sz="1200">
              <a:ea typeface="宋体" panose="02010600030101010101" pitchFamily="2" charset="-122"/>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277627213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lvl1pPr algn="ctr">
              <a:defRPr sz="2400">
                <a:solidFill>
                  <a:schemeClr val="tx1"/>
                </a:solidFill>
                <a:latin typeface="Arial" panose="020B0604020202020204" pitchFamily="34" charset="0"/>
                <a:ea typeface="黑体" panose="02010609060101010101" pitchFamily="49" charset="-122"/>
              </a:defRPr>
            </a:lvl1pPr>
            <a:lvl2pPr marL="742950" indent="-285750" algn="ctr">
              <a:defRPr sz="2400">
                <a:solidFill>
                  <a:schemeClr val="tx1"/>
                </a:solidFill>
                <a:latin typeface="Arial" panose="020B0604020202020204" pitchFamily="34" charset="0"/>
                <a:ea typeface="黑体" panose="02010609060101010101" pitchFamily="49" charset="-122"/>
              </a:defRPr>
            </a:lvl2pPr>
            <a:lvl3pPr marL="1143000" indent="-228600" algn="ctr">
              <a:defRPr sz="2400">
                <a:solidFill>
                  <a:schemeClr val="tx1"/>
                </a:solidFill>
                <a:latin typeface="Arial" panose="020B0604020202020204" pitchFamily="34" charset="0"/>
                <a:ea typeface="黑体" panose="02010609060101010101" pitchFamily="49" charset="-122"/>
              </a:defRPr>
            </a:lvl3pPr>
            <a:lvl4pPr marL="1600200" indent="-228600" algn="ctr">
              <a:defRPr sz="2400">
                <a:solidFill>
                  <a:schemeClr val="tx1"/>
                </a:solidFill>
                <a:latin typeface="Arial" panose="020B0604020202020204" pitchFamily="34" charset="0"/>
                <a:ea typeface="黑体" panose="02010609060101010101" pitchFamily="49" charset="-122"/>
              </a:defRPr>
            </a:lvl4pPr>
            <a:lvl5pPr marL="2057400" indent="-228600" algn="ctr">
              <a:defRPr sz="24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9pPr>
          </a:lstStyle>
          <a:p>
            <a:pPr algn="r"/>
            <a:fld id="{370B7790-72F6-42D8-BEA4-C2C7E26DDB8E}" type="slidenum">
              <a:rPr lang="en-US" altLang="zh-CN" sz="1200">
                <a:ea typeface="宋体" panose="02010600030101010101" pitchFamily="2" charset="-122"/>
              </a:rPr>
              <a:pPr algn="r"/>
              <a:t>45</a:t>
            </a:fld>
            <a:endParaRPr lang="en-US" altLang="zh-CN" sz="1200">
              <a:ea typeface="宋体" panose="02010600030101010101" pitchFamily="2" charset="-122"/>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382521015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5186" name="Rectangle 2"/>
          <p:cNvSpPr>
            <a:spLocks noGrp="1" noRot="1" noChangeAspect="1" noChangeArrowheads="1" noTextEdit="1"/>
          </p:cNvSpPr>
          <p:nvPr>
            <p:ph type="sldImg"/>
          </p:nvPr>
        </p:nvSpPr>
        <p:spPr>
          <a:xfrm>
            <a:off x="2716213" y="304800"/>
            <a:ext cx="4162425" cy="3122613"/>
          </a:xfrm>
          <a:ln/>
        </p:spPr>
      </p:sp>
      <p:sp>
        <p:nvSpPr>
          <p:cNvPr id="1245187" name="Rectangle 3"/>
          <p:cNvSpPr>
            <a:spLocks noGrp="1" noChangeArrowheads="1"/>
          </p:cNvSpPr>
          <p:nvPr>
            <p:ph type="body" idx="1"/>
          </p:nvPr>
        </p:nvSpPr>
        <p:spPr bwMode="auto">
          <a:xfrm>
            <a:off x="960438" y="3255963"/>
            <a:ext cx="7677150" cy="3082925"/>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95037750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lvl1pPr algn="ctr">
              <a:defRPr sz="2400">
                <a:solidFill>
                  <a:schemeClr val="tx1"/>
                </a:solidFill>
                <a:latin typeface="Arial" panose="020B0604020202020204" pitchFamily="34" charset="0"/>
                <a:ea typeface="黑体" panose="02010609060101010101" pitchFamily="49" charset="-122"/>
              </a:defRPr>
            </a:lvl1pPr>
            <a:lvl2pPr marL="742950" indent="-285750" algn="ctr">
              <a:defRPr sz="2400">
                <a:solidFill>
                  <a:schemeClr val="tx1"/>
                </a:solidFill>
                <a:latin typeface="Arial" panose="020B0604020202020204" pitchFamily="34" charset="0"/>
                <a:ea typeface="黑体" panose="02010609060101010101" pitchFamily="49" charset="-122"/>
              </a:defRPr>
            </a:lvl2pPr>
            <a:lvl3pPr marL="1143000" indent="-228600" algn="ctr">
              <a:defRPr sz="2400">
                <a:solidFill>
                  <a:schemeClr val="tx1"/>
                </a:solidFill>
                <a:latin typeface="Arial" panose="020B0604020202020204" pitchFamily="34" charset="0"/>
                <a:ea typeface="黑体" panose="02010609060101010101" pitchFamily="49" charset="-122"/>
              </a:defRPr>
            </a:lvl3pPr>
            <a:lvl4pPr marL="1600200" indent="-228600" algn="ctr">
              <a:defRPr sz="2400">
                <a:solidFill>
                  <a:schemeClr val="tx1"/>
                </a:solidFill>
                <a:latin typeface="Arial" panose="020B0604020202020204" pitchFamily="34" charset="0"/>
                <a:ea typeface="黑体" panose="02010609060101010101" pitchFamily="49" charset="-122"/>
              </a:defRPr>
            </a:lvl4pPr>
            <a:lvl5pPr marL="2057400" indent="-228600" algn="ctr">
              <a:defRPr sz="24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9pPr>
          </a:lstStyle>
          <a:p>
            <a:pPr algn="r"/>
            <a:fld id="{370B7790-72F6-42D8-BEA4-C2C7E26DDB8E}" type="slidenum">
              <a:rPr lang="en-US" altLang="zh-CN" sz="1200">
                <a:ea typeface="宋体" panose="02010600030101010101" pitchFamily="2" charset="-122"/>
              </a:rPr>
              <a:pPr algn="r"/>
              <a:t>47</a:t>
            </a:fld>
            <a:endParaRPr lang="en-US" altLang="zh-CN" sz="1200">
              <a:ea typeface="宋体" panose="02010600030101010101" pitchFamily="2" charset="-122"/>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273906058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282" name="Rectangle 2"/>
          <p:cNvSpPr>
            <a:spLocks noGrp="1" noRot="1" noChangeAspect="1" noChangeArrowheads="1" noTextEdit="1"/>
          </p:cNvSpPr>
          <p:nvPr>
            <p:ph type="sldImg"/>
          </p:nvPr>
        </p:nvSpPr>
        <p:spPr>
          <a:xfrm>
            <a:off x="2716213" y="304800"/>
            <a:ext cx="4162425" cy="3122613"/>
          </a:xfrm>
          <a:ln/>
        </p:spPr>
      </p:sp>
      <p:sp>
        <p:nvSpPr>
          <p:cNvPr id="1249283" name="Rectangle 3"/>
          <p:cNvSpPr>
            <a:spLocks noGrp="1" noChangeArrowheads="1"/>
          </p:cNvSpPr>
          <p:nvPr>
            <p:ph type="body" idx="1"/>
          </p:nvPr>
        </p:nvSpPr>
        <p:spPr bwMode="auto">
          <a:xfrm>
            <a:off x="960438" y="3255963"/>
            <a:ext cx="7677150" cy="3082925"/>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671728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lvl1pPr algn="ctr">
              <a:defRPr sz="2400">
                <a:solidFill>
                  <a:schemeClr val="tx1"/>
                </a:solidFill>
                <a:latin typeface="Arial" panose="020B0604020202020204" pitchFamily="34" charset="0"/>
                <a:ea typeface="黑体" panose="02010609060101010101" pitchFamily="49" charset="-122"/>
              </a:defRPr>
            </a:lvl1pPr>
            <a:lvl2pPr marL="742950" indent="-285750" algn="ctr">
              <a:defRPr sz="2400">
                <a:solidFill>
                  <a:schemeClr val="tx1"/>
                </a:solidFill>
                <a:latin typeface="Arial" panose="020B0604020202020204" pitchFamily="34" charset="0"/>
                <a:ea typeface="黑体" panose="02010609060101010101" pitchFamily="49" charset="-122"/>
              </a:defRPr>
            </a:lvl2pPr>
            <a:lvl3pPr marL="1143000" indent="-228600" algn="ctr">
              <a:defRPr sz="2400">
                <a:solidFill>
                  <a:schemeClr val="tx1"/>
                </a:solidFill>
                <a:latin typeface="Arial" panose="020B0604020202020204" pitchFamily="34" charset="0"/>
                <a:ea typeface="黑体" panose="02010609060101010101" pitchFamily="49" charset="-122"/>
              </a:defRPr>
            </a:lvl3pPr>
            <a:lvl4pPr marL="1600200" indent="-228600" algn="ctr">
              <a:defRPr sz="2400">
                <a:solidFill>
                  <a:schemeClr val="tx1"/>
                </a:solidFill>
                <a:latin typeface="Arial" panose="020B0604020202020204" pitchFamily="34" charset="0"/>
                <a:ea typeface="黑体" panose="02010609060101010101" pitchFamily="49" charset="-122"/>
              </a:defRPr>
            </a:lvl4pPr>
            <a:lvl5pPr marL="2057400" indent="-228600" algn="ctr">
              <a:defRPr sz="24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9pPr>
          </a:lstStyle>
          <a:p>
            <a:pPr algn="r"/>
            <a:fld id="{370B7790-72F6-42D8-BEA4-C2C7E26DDB8E}" type="slidenum">
              <a:rPr lang="en-US" altLang="zh-CN" sz="1200">
                <a:ea typeface="宋体" panose="02010600030101010101" pitchFamily="2" charset="-122"/>
              </a:rPr>
              <a:pPr algn="r"/>
              <a:t>49</a:t>
            </a:fld>
            <a:endParaRPr lang="en-US" altLang="zh-CN" sz="1200">
              <a:ea typeface="宋体" panose="02010600030101010101" pitchFamily="2" charset="-122"/>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30011556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p:cNvSpPr>
            <a:spLocks noGrp="1" noChangeArrowheads="1"/>
          </p:cNvSpPr>
          <p:nvPr>
            <p:ph type="sldNum" sz="quarter" idx="5"/>
          </p:nvPr>
        </p:nvSpPr>
        <p:spPr>
          <a:noFill/>
        </p:spPr>
        <p:txBody>
          <a:bodyPr/>
          <a:lstStyle>
            <a:lvl1pPr algn="ctr">
              <a:defRPr sz="2400">
                <a:solidFill>
                  <a:schemeClr val="tx1"/>
                </a:solidFill>
                <a:latin typeface="Arial" panose="020B0604020202020204" pitchFamily="34" charset="0"/>
                <a:ea typeface="黑体" panose="02010609060101010101" pitchFamily="49" charset="-122"/>
              </a:defRPr>
            </a:lvl1pPr>
            <a:lvl2pPr marL="742950" indent="-285750" algn="ctr">
              <a:defRPr sz="2400">
                <a:solidFill>
                  <a:schemeClr val="tx1"/>
                </a:solidFill>
                <a:latin typeface="Arial" panose="020B0604020202020204" pitchFamily="34" charset="0"/>
                <a:ea typeface="黑体" panose="02010609060101010101" pitchFamily="49" charset="-122"/>
              </a:defRPr>
            </a:lvl2pPr>
            <a:lvl3pPr marL="1143000" indent="-228600" algn="ctr">
              <a:defRPr sz="2400">
                <a:solidFill>
                  <a:schemeClr val="tx1"/>
                </a:solidFill>
                <a:latin typeface="Arial" panose="020B0604020202020204" pitchFamily="34" charset="0"/>
                <a:ea typeface="黑体" panose="02010609060101010101" pitchFamily="49" charset="-122"/>
              </a:defRPr>
            </a:lvl3pPr>
            <a:lvl4pPr marL="1600200" indent="-228600" algn="ctr">
              <a:defRPr sz="2400">
                <a:solidFill>
                  <a:schemeClr val="tx1"/>
                </a:solidFill>
                <a:latin typeface="Arial" panose="020B0604020202020204" pitchFamily="34" charset="0"/>
                <a:ea typeface="黑体" panose="02010609060101010101" pitchFamily="49" charset="-122"/>
              </a:defRPr>
            </a:lvl4pPr>
            <a:lvl5pPr marL="2057400" indent="-228600" algn="ctr">
              <a:defRPr sz="24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9pPr>
          </a:lstStyle>
          <a:p>
            <a:pPr algn="r"/>
            <a:fld id="{FA4841EF-E585-44AF-AE85-F1852AF758AD}" type="slidenum">
              <a:rPr lang="en-US" altLang="zh-CN" sz="1200">
                <a:ea typeface="宋体" panose="02010600030101010101" pitchFamily="2" charset="-122"/>
              </a:rPr>
              <a:pPr algn="r"/>
              <a:t>5</a:t>
            </a:fld>
            <a:endParaRPr lang="en-US" altLang="zh-CN" sz="1200">
              <a:ea typeface="宋体" panose="02010600030101010101" pitchFamily="2" charset="-122"/>
            </a:endParaRPr>
          </a:p>
        </p:txBody>
      </p:sp>
      <p:sp>
        <p:nvSpPr>
          <p:cNvPr id="6147" name="Rectangle 2"/>
          <p:cNvSpPr>
            <a:spLocks noGrp="1" noRot="1" noChangeAspect="1" noChangeArrowheads="1" noTextEdit="1"/>
          </p:cNvSpPr>
          <p:nvPr>
            <p:ph type="sldImg"/>
          </p:nvPr>
        </p:nvSpPr>
        <p:spPr>
          <a:ln/>
        </p:spPr>
      </p:sp>
      <p:sp>
        <p:nvSpPr>
          <p:cNvPr id="6148"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211604961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0306" name="Rectangle 2"/>
          <p:cNvSpPr>
            <a:spLocks noGrp="1" noRot="1" noChangeAspect="1" noChangeArrowheads="1" noTextEdit="1"/>
          </p:cNvSpPr>
          <p:nvPr>
            <p:ph type="sldImg"/>
          </p:nvPr>
        </p:nvSpPr>
        <p:spPr>
          <a:xfrm>
            <a:off x="2716213" y="304800"/>
            <a:ext cx="4162425" cy="3122613"/>
          </a:xfrm>
          <a:ln/>
        </p:spPr>
      </p:sp>
      <p:sp>
        <p:nvSpPr>
          <p:cNvPr id="1250307" name="Rectangle 3"/>
          <p:cNvSpPr>
            <a:spLocks noGrp="1" noChangeArrowheads="1"/>
          </p:cNvSpPr>
          <p:nvPr>
            <p:ph type="body" idx="1"/>
          </p:nvPr>
        </p:nvSpPr>
        <p:spPr bwMode="auto">
          <a:xfrm>
            <a:off x="960438" y="3255963"/>
            <a:ext cx="7677150" cy="3082925"/>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81048572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1330" name="Rectangle 2"/>
          <p:cNvSpPr>
            <a:spLocks noGrp="1" noRot="1" noChangeAspect="1" noChangeArrowheads="1" noTextEdit="1"/>
          </p:cNvSpPr>
          <p:nvPr>
            <p:ph type="sldImg"/>
          </p:nvPr>
        </p:nvSpPr>
        <p:spPr>
          <a:xfrm>
            <a:off x="2716213" y="304800"/>
            <a:ext cx="4162425" cy="3122613"/>
          </a:xfrm>
          <a:ln/>
        </p:spPr>
      </p:sp>
      <p:sp>
        <p:nvSpPr>
          <p:cNvPr id="1251331" name="Rectangle 3"/>
          <p:cNvSpPr>
            <a:spLocks noGrp="1" noChangeArrowheads="1"/>
          </p:cNvSpPr>
          <p:nvPr>
            <p:ph type="body" idx="1"/>
          </p:nvPr>
        </p:nvSpPr>
        <p:spPr bwMode="auto">
          <a:xfrm>
            <a:off x="960438" y="3255963"/>
            <a:ext cx="7677150" cy="3082925"/>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46627022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lvl1pPr algn="ctr">
              <a:defRPr sz="2400">
                <a:solidFill>
                  <a:schemeClr val="tx1"/>
                </a:solidFill>
                <a:latin typeface="Arial" panose="020B0604020202020204" pitchFamily="34" charset="0"/>
                <a:ea typeface="黑体" panose="02010609060101010101" pitchFamily="49" charset="-122"/>
              </a:defRPr>
            </a:lvl1pPr>
            <a:lvl2pPr marL="742950" indent="-285750" algn="ctr">
              <a:defRPr sz="2400">
                <a:solidFill>
                  <a:schemeClr val="tx1"/>
                </a:solidFill>
                <a:latin typeface="Arial" panose="020B0604020202020204" pitchFamily="34" charset="0"/>
                <a:ea typeface="黑体" panose="02010609060101010101" pitchFamily="49" charset="-122"/>
              </a:defRPr>
            </a:lvl2pPr>
            <a:lvl3pPr marL="1143000" indent="-228600" algn="ctr">
              <a:defRPr sz="2400">
                <a:solidFill>
                  <a:schemeClr val="tx1"/>
                </a:solidFill>
                <a:latin typeface="Arial" panose="020B0604020202020204" pitchFamily="34" charset="0"/>
                <a:ea typeface="黑体" panose="02010609060101010101" pitchFamily="49" charset="-122"/>
              </a:defRPr>
            </a:lvl3pPr>
            <a:lvl4pPr marL="1600200" indent="-228600" algn="ctr">
              <a:defRPr sz="2400">
                <a:solidFill>
                  <a:schemeClr val="tx1"/>
                </a:solidFill>
                <a:latin typeface="Arial" panose="020B0604020202020204" pitchFamily="34" charset="0"/>
                <a:ea typeface="黑体" panose="02010609060101010101" pitchFamily="49" charset="-122"/>
              </a:defRPr>
            </a:lvl4pPr>
            <a:lvl5pPr marL="2057400" indent="-228600" algn="ctr">
              <a:defRPr sz="24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9pPr>
          </a:lstStyle>
          <a:p>
            <a:pPr algn="r"/>
            <a:fld id="{370B7790-72F6-42D8-BEA4-C2C7E26DDB8E}" type="slidenum">
              <a:rPr lang="en-US" altLang="zh-CN" sz="1200">
                <a:ea typeface="宋体" panose="02010600030101010101" pitchFamily="2" charset="-122"/>
              </a:rPr>
              <a:pPr algn="r"/>
              <a:t>52</a:t>
            </a:fld>
            <a:endParaRPr lang="en-US" altLang="zh-CN" sz="1200">
              <a:ea typeface="宋体" panose="02010600030101010101" pitchFamily="2" charset="-122"/>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45986139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lvl1pPr algn="ctr">
              <a:defRPr sz="2400">
                <a:solidFill>
                  <a:schemeClr val="tx1"/>
                </a:solidFill>
                <a:latin typeface="Arial" panose="020B0604020202020204" pitchFamily="34" charset="0"/>
                <a:ea typeface="黑体" panose="02010609060101010101" pitchFamily="49" charset="-122"/>
              </a:defRPr>
            </a:lvl1pPr>
            <a:lvl2pPr marL="742950" indent="-285750" algn="ctr">
              <a:defRPr sz="2400">
                <a:solidFill>
                  <a:schemeClr val="tx1"/>
                </a:solidFill>
                <a:latin typeface="Arial" panose="020B0604020202020204" pitchFamily="34" charset="0"/>
                <a:ea typeface="黑体" panose="02010609060101010101" pitchFamily="49" charset="-122"/>
              </a:defRPr>
            </a:lvl2pPr>
            <a:lvl3pPr marL="1143000" indent="-228600" algn="ctr">
              <a:defRPr sz="2400">
                <a:solidFill>
                  <a:schemeClr val="tx1"/>
                </a:solidFill>
                <a:latin typeface="Arial" panose="020B0604020202020204" pitchFamily="34" charset="0"/>
                <a:ea typeface="黑体" panose="02010609060101010101" pitchFamily="49" charset="-122"/>
              </a:defRPr>
            </a:lvl3pPr>
            <a:lvl4pPr marL="1600200" indent="-228600" algn="ctr">
              <a:defRPr sz="2400">
                <a:solidFill>
                  <a:schemeClr val="tx1"/>
                </a:solidFill>
                <a:latin typeface="Arial" panose="020B0604020202020204" pitchFamily="34" charset="0"/>
                <a:ea typeface="黑体" panose="02010609060101010101" pitchFamily="49" charset="-122"/>
              </a:defRPr>
            </a:lvl4pPr>
            <a:lvl5pPr marL="2057400" indent="-228600" algn="ctr">
              <a:defRPr sz="24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9pPr>
          </a:lstStyle>
          <a:p>
            <a:pPr algn="r"/>
            <a:fld id="{370B7790-72F6-42D8-BEA4-C2C7E26DDB8E}" type="slidenum">
              <a:rPr lang="en-US" altLang="zh-CN" sz="1200">
                <a:ea typeface="宋体" panose="02010600030101010101" pitchFamily="2" charset="-122"/>
              </a:rPr>
              <a:pPr algn="r"/>
              <a:t>53</a:t>
            </a:fld>
            <a:endParaRPr lang="en-US" altLang="zh-CN" sz="1200">
              <a:ea typeface="宋体" panose="02010600030101010101" pitchFamily="2" charset="-122"/>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164563456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lvl1pPr algn="ctr">
              <a:defRPr sz="2400">
                <a:solidFill>
                  <a:schemeClr val="tx1"/>
                </a:solidFill>
                <a:latin typeface="Arial" panose="020B0604020202020204" pitchFamily="34" charset="0"/>
                <a:ea typeface="黑体" panose="02010609060101010101" pitchFamily="49" charset="-122"/>
              </a:defRPr>
            </a:lvl1pPr>
            <a:lvl2pPr marL="742950" indent="-285750" algn="ctr">
              <a:defRPr sz="2400">
                <a:solidFill>
                  <a:schemeClr val="tx1"/>
                </a:solidFill>
                <a:latin typeface="Arial" panose="020B0604020202020204" pitchFamily="34" charset="0"/>
                <a:ea typeface="黑体" panose="02010609060101010101" pitchFamily="49" charset="-122"/>
              </a:defRPr>
            </a:lvl2pPr>
            <a:lvl3pPr marL="1143000" indent="-228600" algn="ctr">
              <a:defRPr sz="2400">
                <a:solidFill>
                  <a:schemeClr val="tx1"/>
                </a:solidFill>
                <a:latin typeface="Arial" panose="020B0604020202020204" pitchFamily="34" charset="0"/>
                <a:ea typeface="黑体" panose="02010609060101010101" pitchFamily="49" charset="-122"/>
              </a:defRPr>
            </a:lvl3pPr>
            <a:lvl4pPr marL="1600200" indent="-228600" algn="ctr">
              <a:defRPr sz="2400">
                <a:solidFill>
                  <a:schemeClr val="tx1"/>
                </a:solidFill>
                <a:latin typeface="Arial" panose="020B0604020202020204" pitchFamily="34" charset="0"/>
                <a:ea typeface="黑体" panose="02010609060101010101" pitchFamily="49" charset="-122"/>
              </a:defRPr>
            </a:lvl4pPr>
            <a:lvl5pPr marL="2057400" indent="-228600" algn="ctr">
              <a:defRPr sz="24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9pPr>
          </a:lstStyle>
          <a:p>
            <a:pPr algn="r"/>
            <a:fld id="{370B7790-72F6-42D8-BEA4-C2C7E26DDB8E}" type="slidenum">
              <a:rPr lang="en-US" altLang="zh-CN" sz="1200">
                <a:ea typeface="宋体" panose="02010600030101010101" pitchFamily="2" charset="-122"/>
              </a:rPr>
              <a:pPr algn="r"/>
              <a:t>54</a:t>
            </a:fld>
            <a:endParaRPr lang="en-US" altLang="zh-CN" sz="1200">
              <a:ea typeface="宋体" panose="02010600030101010101" pitchFamily="2" charset="-122"/>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320210168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lvl1pPr algn="ctr">
              <a:defRPr sz="2400">
                <a:solidFill>
                  <a:schemeClr val="tx1"/>
                </a:solidFill>
                <a:latin typeface="Arial" panose="020B0604020202020204" pitchFamily="34" charset="0"/>
                <a:ea typeface="黑体" panose="02010609060101010101" pitchFamily="49" charset="-122"/>
              </a:defRPr>
            </a:lvl1pPr>
            <a:lvl2pPr marL="742950" indent="-285750" algn="ctr">
              <a:defRPr sz="2400">
                <a:solidFill>
                  <a:schemeClr val="tx1"/>
                </a:solidFill>
                <a:latin typeface="Arial" panose="020B0604020202020204" pitchFamily="34" charset="0"/>
                <a:ea typeface="黑体" panose="02010609060101010101" pitchFamily="49" charset="-122"/>
              </a:defRPr>
            </a:lvl2pPr>
            <a:lvl3pPr marL="1143000" indent="-228600" algn="ctr">
              <a:defRPr sz="2400">
                <a:solidFill>
                  <a:schemeClr val="tx1"/>
                </a:solidFill>
                <a:latin typeface="Arial" panose="020B0604020202020204" pitchFamily="34" charset="0"/>
                <a:ea typeface="黑体" panose="02010609060101010101" pitchFamily="49" charset="-122"/>
              </a:defRPr>
            </a:lvl3pPr>
            <a:lvl4pPr marL="1600200" indent="-228600" algn="ctr">
              <a:defRPr sz="2400">
                <a:solidFill>
                  <a:schemeClr val="tx1"/>
                </a:solidFill>
                <a:latin typeface="Arial" panose="020B0604020202020204" pitchFamily="34" charset="0"/>
                <a:ea typeface="黑体" panose="02010609060101010101" pitchFamily="49" charset="-122"/>
              </a:defRPr>
            </a:lvl4pPr>
            <a:lvl5pPr marL="2057400" indent="-228600" algn="ctr">
              <a:defRPr sz="24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9pPr>
          </a:lstStyle>
          <a:p>
            <a:pPr algn="r"/>
            <a:fld id="{370B7790-72F6-42D8-BEA4-C2C7E26DDB8E}" type="slidenum">
              <a:rPr lang="en-US" altLang="zh-CN" sz="1200">
                <a:ea typeface="宋体" panose="02010600030101010101" pitchFamily="2" charset="-122"/>
              </a:rPr>
              <a:pPr algn="r"/>
              <a:t>55</a:t>
            </a:fld>
            <a:endParaRPr lang="en-US" altLang="zh-CN" sz="1200">
              <a:ea typeface="宋体" panose="02010600030101010101" pitchFamily="2" charset="-122"/>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21672989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lvl1pPr algn="ctr">
              <a:defRPr sz="2400">
                <a:solidFill>
                  <a:schemeClr val="tx1"/>
                </a:solidFill>
                <a:latin typeface="Arial" panose="020B0604020202020204" pitchFamily="34" charset="0"/>
                <a:ea typeface="黑体" panose="02010609060101010101" pitchFamily="49" charset="-122"/>
              </a:defRPr>
            </a:lvl1pPr>
            <a:lvl2pPr marL="742950" indent="-285750" algn="ctr">
              <a:defRPr sz="2400">
                <a:solidFill>
                  <a:schemeClr val="tx1"/>
                </a:solidFill>
                <a:latin typeface="Arial" panose="020B0604020202020204" pitchFamily="34" charset="0"/>
                <a:ea typeface="黑体" panose="02010609060101010101" pitchFamily="49" charset="-122"/>
              </a:defRPr>
            </a:lvl2pPr>
            <a:lvl3pPr marL="1143000" indent="-228600" algn="ctr">
              <a:defRPr sz="2400">
                <a:solidFill>
                  <a:schemeClr val="tx1"/>
                </a:solidFill>
                <a:latin typeface="Arial" panose="020B0604020202020204" pitchFamily="34" charset="0"/>
                <a:ea typeface="黑体" panose="02010609060101010101" pitchFamily="49" charset="-122"/>
              </a:defRPr>
            </a:lvl3pPr>
            <a:lvl4pPr marL="1600200" indent="-228600" algn="ctr">
              <a:defRPr sz="2400">
                <a:solidFill>
                  <a:schemeClr val="tx1"/>
                </a:solidFill>
                <a:latin typeface="Arial" panose="020B0604020202020204" pitchFamily="34" charset="0"/>
                <a:ea typeface="黑体" panose="02010609060101010101" pitchFamily="49" charset="-122"/>
              </a:defRPr>
            </a:lvl4pPr>
            <a:lvl5pPr marL="2057400" indent="-228600" algn="ctr">
              <a:defRPr sz="24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9pPr>
          </a:lstStyle>
          <a:p>
            <a:pPr algn="r"/>
            <a:fld id="{370B7790-72F6-42D8-BEA4-C2C7E26DDB8E}" type="slidenum">
              <a:rPr lang="en-US" altLang="zh-CN" sz="1200">
                <a:ea typeface="宋体" panose="02010600030101010101" pitchFamily="2" charset="-122"/>
              </a:rPr>
              <a:pPr algn="r"/>
              <a:t>56</a:t>
            </a:fld>
            <a:endParaRPr lang="en-US" altLang="zh-CN" sz="1200">
              <a:ea typeface="宋体" panose="02010600030101010101" pitchFamily="2" charset="-122"/>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368898654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lvl1pPr algn="ctr">
              <a:defRPr sz="2400">
                <a:solidFill>
                  <a:schemeClr val="tx1"/>
                </a:solidFill>
                <a:latin typeface="Arial" panose="020B0604020202020204" pitchFamily="34" charset="0"/>
                <a:ea typeface="黑体" panose="02010609060101010101" pitchFamily="49" charset="-122"/>
              </a:defRPr>
            </a:lvl1pPr>
            <a:lvl2pPr marL="742950" indent="-285750" algn="ctr">
              <a:defRPr sz="2400">
                <a:solidFill>
                  <a:schemeClr val="tx1"/>
                </a:solidFill>
                <a:latin typeface="Arial" panose="020B0604020202020204" pitchFamily="34" charset="0"/>
                <a:ea typeface="黑体" panose="02010609060101010101" pitchFamily="49" charset="-122"/>
              </a:defRPr>
            </a:lvl2pPr>
            <a:lvl3pPr marL="1143000" indent="-228600" algn="ctr">
              <a:defRPr sz="2400">
                <a:solidFill>
                  <a:schemeClr val="tx1"/>
                </a:solidFill>
                <a:latin typeface="Arial" panose="020B0604020202020204" pitchFamily="34" charset="0"/>
                <a:ea typeface="黑体" panose="02010609060101010101" pitchFamily="49" charset="-122"/>
              </a:defRPr>
            </a:lvl3pPr>
            <a:lvl4pPr marL="1600200" indent="-228600" algn="ctr">
              <a:defRPr sz="2400">
                <a:solidFill>
                  <a:schemeClr val="tx1"/>
                </a:solidFill>
                <a:latin typeface="Arial" panose="020B0604020202020204" pitchFamily="34" charset="0"/>
                <a:ea typeface="黑体" panose="02010609060101010101" pitchFamily="49" charset="-122"/>
              </a:defRPr>
            </a:lvl4pPr>
            <a:lvl5pPr marL="2057400" indent="-228600" algn="ctr">
              <a:defRPr sz="24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9pPr>
          </a:lstStyle>
          <a:p>
            <a:pPr algn="r"/>
            <a:fld id="{370B7790-72F6-42D8-BEA4-C2C7E26DDB8E}" type="slidenum">
              <a:rPr lang="en-US" altLang="zh-CN" sz="1200">
                <a:ea typeface="宋体" panose="02010600030101010101" pitchFamily="2" charset="-122"/>
              </a:rPr>
              <a:pPr algn="r"/>
              <a:t>57</a:t>
            </a:fld>
            <a:endParaRPr lang="en-US" altLang="zh-CN" sz="1200">
              <a:ea typeface="宋体" panose="02010600030101010101" pitchFamily="2" charset="-122"/>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332808208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7346" name="Rectangle 2"/>
          <p:cNvSpPr>
            <a:spLocks noGrp="1" noRot="1" noChangeAspect="1" noChangeArrowheads="1" noTextEdit="1"/>
          </p:cNvSpPr>
          <p:nvPr>
            <p:ph type="sldImg"/>
          </p:nvPr>
        </p:nvSpPr>
        <p:spPr>
          <a:xfrm>
            <a:off x="2716213" y="304800"/>
            <a:ext cx="4162425" cy="3122613"/>
          </a:xfrm>
          <a:ln/>
        </p:spPr>
      </p:sp>
      <p:sp>
        <p:nvSpPr>
          <p:cNvPr id="1337347" name="Rectangle 3"/>
          <p:cNvSpPr>
            <a:spLocks noGrp="1" noChangeArrowheads="1"/>
          </p:cNvSpPr>
          <p:nvPr>
            <p:ph type="body" idx="1"/>
          </p:nvPr>
        </p:nvSpPr>
        <p:spPr bwMode="auto">
          <a:xfrm>
            <a:off x="960438" y="3255963"/>
            <a:ext cx="7677150" cy="3082925"/>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93353289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2594" name="Rectangle 2"/>
          <p:cNvSpPr>
            <a:spLocks noGrp="1" noRot="1" noChangeAspect="1" noChangeArrowheads="1" noTextEdit="1"/>
          </p:cNvSpPr>
          <p:nvPr>
            <p:ph type="sldImg"/>
          </p:nvPr>
        </p:nvSpPr>
        <p:spPr>
          <a:xfrm>
            <a:off x="2716213" y="304800"/>
            <a:ext cx="4162425" cy="3122613"/>
          </a:xfrm>
          <a:ln/>
        </p:spPr>
      </p:sp>
      <p:sp>
        <p:nvSpPr>
          <p:cNvPr id="1262595" name="Rectangle 3"/>
          <p:cNvSpPr>
            <a:spLocks noGrp="1" noChangeArrowheads="1"/>
          </p:cNvSpPr>
          <p:nvPr>
            <p:ph type="body" idx="1"/>
          </p:nvPr>
        </p:nvSpPr>
        <p:spPr bwMode="auto">
          <a:xfrm>
            <a:off x="960438" y="3255963"/>
            <a:ext cx="7677150" cy="3082925"/>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9397121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p:cNvSpPr>
            <a:spLocks noGrp="1" noChangeArrowheads="1"/>
          </p:cNvSpPr>
          <p:nvPr>
            <p:ph type="sldNum" sz="quarter" idx="5"/>
          </p:nvPr>
        </p:nvSpPr>
        <p:spPr>
          <a:noFill/>
        </p:spPr>
        <p:txBody>
          <a:bodyPr/>
          <a:lstStyle>
            <a:lvl1pPr algn="ctr">
              <a:defRPr sz="2400">
                <a:solidFill>
                  <a:schemeClr val="tx1"/>
                </a:solidFill>
                <a:latin typeface="Arial" panose="020B0604020202020204" pitchFamily="34" charset="0"/>
                <a:ea typeface="黑体" panose="02010609060101010101" pitchFamily="49" charset="-122"/>
              </a:defRPr>
            </a:lvl1pPr>
            <a:lvl2pPr marL="742950" indent="-285750" algn="ctr">
              <a:defRPr sz="2400">
                <a:solidFill>
                  <a:schemeClr val="tx1"/>
                </a:solidFill>
                <a:latin typeface="Arial" panose="020B0604020202020204" pitchFamily="34" charset="0"/>
                <a:ea typeface="黑体" panose="02010609060101010101" pitchFamily="49" charset="-122"/>
              </a:defRPr>
            </a:lvl2pPr>
            <a:lvl3pPr marL="1143000" indent="-228600" algn="ctr">
              <a:defRPr sz="2400">
                <a:solidFill>
                  <a:schemeClr val="tx1"/>
                </a:solidFill>
                <a:latin typeface="Arial" panose="020B0604020202020204" pitchFamily="34" charset="0"/>
                <a:ea typeface="黑体" panose="02010609060101010101" pitchFamily="49" charset="-122"/>
              </a:defRPr>
            </a:lvl3pPr>
            <a:lvl4pPr marL="1600200" indent="-228600" algn="ctr">
              <a:defRPr sz="2400">
                <a:solidFill>
                  <a:schemeClr val="tx1"/>
                </a:solidFill>
                <a:latin typeface="Arial" panose="020B0604020202020204" pitchFamily="34" charset="0"/>
                <a:ea typeface="黑体" panose="02010609060101010101" pitchFamily="49" charset="-122"/>
              </a:defRPr>
            </a:lvl4pPr>
            <a:lvl5pPr marL="2057400" indent="-228600" algn="ctr">
              <a:defRPr sz="24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9pPr>
          </a:lstStyle>
          <a:p>
            <a:pPr algn="r"/>
            <a:fld id="{35F5927A-54F0-4D8D-A258-6A84A3EF3DAE}" type="slidenum">
              <a:rPr lang="en-US" altLang="zh-CN" sz="1200">
                <a:ea typeface="宋体" panose="02010600030101010101" pitchFamily="2" charset="-122"/>
              </a:rPr>
              <a:pPr algn="r"/>
              <a:t>6</a:t>
            </a:fld>
            <a:endParaRPr lang="en-US" altLang="zh-CN" sz="1200">
              <a:ea typeface="宋体" panose="02010600030101010101" pitchFamily="2" charset="-122"/>
            </a:endParaRPr>
          </a:p>
        </p:txBody>
      </p:sp>
      <p:sp>
        <p:nvSpPr>
          <p:cNvPr id="28675" name="Rectangle 2"/>
          <p:cNvSpPr>
            <a:spLocks noGrp="1" noRot="1" noChangeAspect="1" noChangeArrowheads="1" noTextEdit="1"/>
          </p:cNvSpPr>
          <p:nvPr>
            <p:ph type="sldImg"/>
          </p:nvPr>
        </p:nvSpPr>
        <p:spPr>
          <a:ln/>
        </p:spPr>
      </p:sp>
      <p:sp>
        <p:nvSpPr>
          <p:cNvPr id="28676"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110786317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3618" name="Rectangle 2"/>
          <p:cNvSpPr>
            <a:spLocks noGrp="1" noRot="1" noChangeAspect="1" noChangeArrowheads="1" noTextEdit="1"/>
          </p:cNvSpPr>
          <p:nvPr>
            <p:ph type="sldImg"/>
          </p:nvPr>
        </p:nvSpPr>
        <p:spPr>
          <a:xfrm>
            <a:off x="2716213" y="304800"/>
            <a:ext cx="4162425" cy="3122613"/>
          </a:xfrm>
          <a:ln/>
        </p:spPr>
      </p:sp>
      <p:sp>
        <p:nvSpPr>
          <p:cNvPr id="1263619" name="Rectangle 3"/>
          <p:cNvSpPr>
            <a:spLocks noGrp="1" noChangeArrowheads="1"/>
          </p:cNvSpPr>
          <p:nvPr>
            <p:ph type="body" idx="1"/>
          </p:nvPr>
        </p:nvSpPr>
        <p:spPr bwMode="auto">
          <a:xfrm>
            <a:off x="960438" y="3255963"/>
            <a:ext cx="7677150" cy="3082925"/>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17837421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8738" name="Rectangle 2"/>
          <p:cNvSpPr>
            <a:spLocks noGrp="1" noRot="1" noChangeAspect="1" noChangeArrowheads="1" noTextEdit="1"/>
          </p:cNvSpPr>
          <p:nvPr>
            <p:ph type="sldImg"/>
          </p:nvPr>
        </p:nvSpPr>
        <p:spPr>
          <a:xfrm>
            <a:off x="2716213" y="304800"/>
            <a:ext cx="4162425" cy="3122613"/>
          </a:xfrm>
          <a:ln/>
        </p:spPr>
      </p:sp>
      <p:sp>
        <p:nvSpPr>
          <p:cNvPr id="1268739" name="Rectangle 3"/>
          <p:cNvSpPr>
            <a:spLocks noGrp="1" noChangeArrowheads="1"/>
          </p:cNvSpPr>
          <p:nvPr>
            <p:ph type="body" idx="1"/>
          </p:nvPr>
        </p:nvSpPr>
        <p:spPr bwMode="auto">
          <a:xfrm>
            <a:off x="960438" y="3255963"/>
            <a:ext cx="7677150" cy="3082925"/>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96506099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0786" name="Rectangle 2"/>
          <p:cNvSpPr>
            <a:spLocks noGrp="1" noRot="1" noChangeAspect="1" noChangeArrowheads="1" noTextEdit="1"/>
          </p:cNvSpPr>
          <p:nvPr>
            <p:ph type="sldImg"/>
          </p:nvPr>
        </p:nvSpPr>
        <p:spPr>
          <a:xfrm>
            <a:off x="2716213" y="304800"/>
            <a:ext cx="4162425" cy="3122613"/>
          </a:xfrm>
          <a:ln/>
        </p:spPr>
      </p:sp>
      <p:sp>
        <p:nvSpPr>
          <p:cNvPr id="1270787" name="Rectangle 3"/>
          <p:cNvSpPr>
            <a:spLocks noGrp="1" noChangeArrowheads="1"/>
          </p:cNvSpPr>
          <p:nvPr>
            <p:ph type="body" idx="1"/>
          </p:nvPr>
        </p:nvSpPr>
        <p:spPr bwMode="auto">
          <a:xfrm>
            <a:off x="960438" y="3255963"/>
            <a:ext cx="7677150" cy="3082925"/>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08773046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3314" name="Rectangle 2"/>
          <p:cNvSpPr>
            <a:spLocks noGrp="1" noRot="1" noChangeAspect="1" noChangeArrowheads="1" noTextEdit="1"/>
          </p:cNvSpPr>
          <p:nvPr>
            <p:ph type="sldImg"/>
          </p:nvPr>
        </p:nvSpPr>
        <p:spPr>
          <a:xfrm>
            <a:off x="2716213" y="304800"/>
            <a:ext cx="4162425" cy="3122613"/>
          </a:xfrm>
          <a:ln/>
        </p:spPr>
      </p:sp>
      <p:sp>
        <p:nvSpPr>
          <p:cNvPr id="1293315" name="Rectangle 3"/>
          <p:cNvSpPr>
            <a:spLocks noGrp="1" noChangeArrowheads="1"/>
          </p:cNvSpPr>
          <p:nvPr>
            <p:ph type="body" idx="1"/>
          </p:nvPr>
        </p:nvSpPr>
        <p:spPr bwMode="auto">
          <a:xfrm>
            <a:off x="960438" y="3255963"/>
            <a:ext cx="7677150" cy="3082925"/>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6889083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2290" name="Rectangle 2"/>
          <p:cNvSpPr>
            <a:spLocks noGrp="1" noRot="1" noChangeAspect="1" noChangeArrowheads="1" noTextEdit="1"/>
          </p:cNvSpPr>
          <p:nvPr>
            <p:ph type="sldImg"/>
          </p:nvPr>
        </p:nvSpPr>
        <p:spPr>
          <a:xfrm>
            <a:off x="2716213" y="304800"/>
            <a:ext cx="4162425" cy="3122613"/>
          </a:xfrm>
          <a:ln/>
        </p:spPr>
      </p:sp>
      <p:sp>
        <p:nvSpPr>
          <p:cNvPr id="1292291" name="Rectangle 3"/>
          <p:cNvSpPr>
            <a:spLocks noGrp="1" noChangeArrowheads="1"/>
          </p:cNvSpPr>
          <p:nvPr>
            <p:ph type="body" idx="1"/>
          </p:nvPr>
        </p:nvSpPr>
        <p:spPr bwMode="auto">
          <a:xfrm>
            <a:off x="960438" y="3255963"/>
            <a:ext cx="7677150" cy="3082925"/>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23315752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4338" name="Rectangle 2"/>
          <p:cNvSpPr>
            <a:spLocks noGrp="1" noRot="1" noChangeAspect="1" noChangeArrowheads="1" noTextEdit="1"/>
          </p:cNvSpPr>
          <p:nvPr>
            <p:ph type="sldImg"/>
          </p:nvPr>
        </p:nvSpPr>
        <p:spPr>
          <a:xfrm>
            <a:off x="2716213" y="304800"/>
            <a:ext cx="4162425" cy="3122613"/>
          </a:xfrm>
          <a:ln/>
        </p:spPr>
      </p:sp>
      <p:sp>
        <p:nvSpPr>
          <p:cNvPr id="1294339" name="Rectangle 3"/>
          <p:cNvSpPr>
            <a:spLocks noGrp="1" noChangeArrowheads="1"/>
          </p:cNvSpPr>
          <p:nvPr>
            <p:ph type="body" idx="1"/>
          </p:nvPr>
        </p:nvSpPr>
        <p:spPr bwMode="auto">
          <a:xfrm>
            <a:off x="960438" y="3255963"/>
            <a:ext cx="7677150" cy="3082925"/>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51653376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lvl1pPr algn="ctr">
              <a:defRPr sz="2400">
                <a:solidFill>
                  <a:schemeClr val="tx1"/>
                </a:solidFill>
                <a:latin typeface="Arial" panose="020B0604020202020204" pitchFamily="34" charset="0"/>
                <a:ea typeface="黑体" panose="02010609060101010101" pitchFamily="49" charset="-122"/>
              </a:defRPr>
            </a:lvl1pPr>
            <a:lvl2pPr marL="742950" indent="-285750" algn="ctr">
              <a:defRPr sz="2400">
                <a:solidFill>
                  <a:schemeClr val="tx1"/>
                </a:solidFill>
                <a:latin typeface="Arial" panose="020B0604020202020204" pitchFamily="34" charset="0"/>
                <a:ea typeface="黑体" panose="02010609060101010101" pitchFamily="49" charset="-122"/>
              </a:defRPr>
            </a:lvl2pPr>
            <a:lvl3pPr marL="1143000" indent="-228600" algn="ctr">
              <a:defRPr sz="2400">
                <a:solidFill>
                  <a:schemeClr val="tx1"/>
                </a:solidFill>
                <a:latin typeface="Arial" panose="020B0604020202020204" pitchFamily="34" charset="0"/>
                <a:ea typeface="黑体" panose="02010609060101010101" pitchFamily="49" charset="-122"/>
              </a:defRPr>
            </a:lvl3pPr>
            <a:lvl4pPr marL="1600200" indent="-228600" algn="ctr">
              <a:defRPr sz="2400">
                <a:solidFill>
                  <a:schemeClr val="tx1"/>
                </a:solidFill>
                <a:latin typeface="Arial" panose="020B0604020202020204" pitchFamily="34" charset="0"/>
                <a:ea typeface="黑体" panose="02010609060101010101" pitchFamily="49" charset="-122"/>
              </a:defRPr>
            </a:lvl4pPr>
            <a:lvl5pPr marL="2057400" indent="-228600" algn="ctr">
              <a:defRPr sz="24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9pPr>
          </a:lstStyle>
          <a:p>
            <a:pPr algn="r"/>
            <a:fld id="{370B7790-72F6-42D8-BEA4-C2C7E26DDB8E}" type="slidenum">
              <a:rPr lang="en-US" altLang="zh-CN" sz="1200">
                <a:ea typeface="宋体" panose="02010600030101010101" pitchFamily="2" charset="-122"/>
              </a:rPr>
              <a:pPr algn="r"/>
              <a:t>67</a:t>
            </a:fld>
            <a:endParaRPr lang="en-US" altLang="zh-CN" sz="1200">
              <a:ea typeface="宋体" panose="02010600030101010101" pitchFamily="2" charset="-122"/>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202010650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lvl1pPr algn="ctr">
              <a:defRPr sz="2400">
                <a:solidFill>
                  <a:schemeClr val="tx1"/>
                </a:solidFill>
                <a:latin typeface="Arial" panose="020B0604020202020204" pitchFamily="34" charset="0"/>
                <a:ea typeface="黑体" panose="02010609060101010101" pitchFamily="49" charset="-122"/>
              </a:defRPr>
            </a:lvl1pPr>
            <a:lvl2pPr marL="742950" indent="-285750" algn="ctr">
              <a:defRPr sz="2400">
                <a:solidFill>
                  <a:schemeClr val="tx1"/>
                </a:solidFill>
                <a:latin typeface="Arial" panose="020B0604020202020204" pitchFamily="34" charset="0"/>
                <a:ea typeface="黑体" panose="02010609060101010101" pitchFamily="49" charset="-122"/>
              </a:defRPr>
            </a:lvl2pPr>
            <a:lvl3pPr marL="1143000" indent="-228600" algn="ctr">
              <a:defRPr sz="2400">
                <a:solidFill>
                  <a:schemeClr val="tx1"/>
                </a:solidFill>
                <a:latin typeface="Arial" panose="020B0604020202020204" pitchFamily="34" charset="0"/>
                <a:ea typeface="黑体" panose="02010609060101010101" pitchFamily="49" charset="-122"/>
              </a:defRPr>
            </a:lvl3pPr>
            <a:lvl4pPr marL="1600200" indent="-228600" algn="ctr">
              <a:defRPr sz="2400">
                <a:solidFill>
                  <a:schemeClr val="tx1"/>
                </a:solidFill>
                <a:latin typeface="Arial" panose="020B0604020202020204" pitchFamily="34" charset="0"/>
                <a:ea typeface="黑体" panose="02010609060101010101" pitchFamily="49" charset="-122"/>
              </a:defRPr>
            </a:lvl4pPr>
            <a:lvl5pPr marL="2057400" indent="-228600" algn="ctr">
              <a:defRPr sz="24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9pPr>
          </a:lstStyle>
          <a:p>
            <a:pPr algn="r"/>
            <a:fld id="{370B7790-72F6-42D8-BEA4-C2C7E26DDB8E}" type="slidenum">
              <a:rPr lang="en-US" altLang="zh-CN" sz="1200">
                <a:ea typeface="宋体" panose="02010600030101010101" pitchFamily="2" charset="-122"/>
              </a:rPr>
              <a:pPr algn="r"/>
              <a:t>68</a:t>
            </a:fld>
            <a:endParaRPr lang="en-US" altLang="zh-CN" sz="1200">
              <a:ea typeface="宋体" panose="02010600030101010101" pitchFamily="2" charset="-122"/>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290888753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lvl1pPr algn="ctr">
              <a:defRPr sz="2400">
                <a:solidFill>
                  <a:schemeClr val="tx1"/>
                </a:solidFill>
                <a:latin typeface="Arial" panose="020B0604020202020204" pitchFamily="34" charset="0"/>
                <a:ea typeface="黑体" panose="02010609060101010101" pitchFamily="49" charset="-122"/>
              </a:defRPr>
            </a:lvl1pPr>
            <a:lvl2pPr marL="742950" indent="-285750" algn="ctr">
              <a:defRPr sz="2400">
                <a:solidFill>
                  <a:schemeClr val="tx1"/>
                </a:solidFill>
                <a:latin typeface="Arial" panose="020B0604020202020204" pitchFamily="34" charset="0"/>
                <a:ea typeface="黑体" panose="02010609060101010101" pitchFamily="49" charset="-122"/>
              </a:defRPr>
            </a:lvl2pPr>
            <a:lvl3pPr marL="1143000" indent="-228600" algn="ctr">
              <a:defRPr sz="2400">
                <a:solidFill>
                  <a:schemeClr val="tx1"/>
                </a:solidFill>
                <a:latin typeface="Arial" panose="020B0604020202020204" pitchFamily="34" charset="0"/>
                <a:ea typeface="黑体" panose="02010609060101010101" pitchFamily="49" charset="-122"/>
              </a:defRPr>
            </a:lvl3pPr>
            <a:lvl4pPr marL="1600200" indent="-228600" algn="ctr">
              <a:defRPr sz="2400">
                <a:solidFill>
                  <a:schemeClr val="tx1"/>
                </a:solidFill>
                <a:latin typeface="Arial" panose="020B0604020202020204" pitchFamily="34" charset="0"/>
                <a:ea typeface="黑体" panose="02010609060101010101" pitchFamily="49" charset="-122"/>
              </a:defRPr>
            </a:lvl4pPr>
            <a:lvl5pPr marL="2057400" indent="-228600" algn="ctr">
              <a:defRPr sz="24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9pPr>
          </a:lstStyle>
          <a:p>
            <a:pPr algn="r"/>
            <a:fld id="{370B7790-72F6-42D8-BEA4-C2C7E26DDB8E}" type="slidenum">
              <a:rPr lang="en-US" altLang="zh-CN" sz="1200">
                <a:ea typeface="宋体" panose="02010600030101010101" pitchFamily="2" charset="-122"/>
              </a:rPr>
              <a:pPr algn="r"/>
              <a:t>69</a:t>
            </a:fld>
            <a:endParaRPr lang="en-US" altLang="zh-CN" sz="1200">
              <a:ea typeface="宋体" panose="02010600030101010101" pitchFamily="2" charset="-122"/>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231845858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lvl1pPr algn="ctr">
              <a:defRPr sz="2400">
                <a:solidFill>
                  <a:schemeClr val="tx1"/>
                </a:solidFill>
                <a:latin typeface="Arial" panose="020B0604020202020204" pitchFamily="34" charset="0"/>
                <a:ea typeface="黑体" panose="02010609060101010101" pitchFamily="49" charset="-122"/>
              </a:defRPr>
            </a:lvl1pPr>
            <a:lvl2pPr marL="742950" indent="-285750" algn="ctr">
              <a:defRPr sz="2400">
                <a:solidFill>
                  <a:schemeClr val="tx1"/>
                </a:solidFill>
                <a:latin typeface="Arial" panose="020B0604020202020204" pitchFamily="34" charset="0"/>
                <a:ea typeface="黑体" panose="02010609060101010101" pitchFamily="49" charset="-122"/>
              </a:defRPr>
            </a:lvl2pPr>
            <a:lvl3pPr marL="1143000" indent="-228600" algn="ctr">
              <a:defRPr sz="2400">
                <a:solidFill>
                  <a:schemeClr val="tx1"/>
                </a:solidFill>
                <a:latin typeface="Arial" panose="020B0604020202020204" pitchFamily="34" charset="0"/>
                <a:ea typeface="黑体" panose="02010609060101010101" pitchFamily="49" charset="-122"/>
              </a:defRPr>
            </a:lvl3pPr>
            <a:lvl4pPr marL="1600200" indent="-228600" algn="ctr">
              <a:defRPr sz="2400">
                <a:solidFill>
                  <a:schemeClr val="tx1"/>
                </a:solidFill>
                <a:latin typeface="Arial" panose="020B0604020202020204" pitchFamily="34" charset="0"/>
                <a:ea typeface="黑体" panose="02010609060101010101" pitchFamily="49" charset="-122"/>
              </a:defRPr>
            </a:lvl4pPr>
            <a:lvl5pPr marL="2057400" indent="-228600" algn="ctr">
              <a:defRPr sz="24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9pPr>
          </a:lstStyle>
          <a:p>
            <a:pPr algn="r"/>
            <a:fld id="{370B7790-72F6-42D8-BEA4-C2C7E26DDB8E}" type="slidenum">
              <a:rPr lang="en-US" altLang="zh-CN" sz="1200">
                <a:ea typeface="宋体" panose="02010600030101010101" pitchFamily="2" charset="-122"/>
              </a:rPr>
              <a:pPr algn="r"/>
              <a:t>70</a:t>
            </a:fld>
            <a:endParaRPr lang="en-US" altLang="zh-CN" sz="1200">
              <a:ea typeface="宋体" panose="02010600030101010101" pitchFamily="2" charset="-122"/>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32000817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a:noFill/>
        </p:spPr>
        <p:txBody>
          <a:bodyPr/>
          <a:lstStyle>
            <a:lvl1pPr algn="ctr">
              <a:defRPr sz="2400">
                <a:solidFill>
                  <a:schemeClr val="tx1"/>
                </a:solidFill>
                <a:latin typeface="Arial" panose="020B0604020202020204" pitchFamily="34" charset="0"/>
                <a:ea typeface="黑体" panose="02010609060101010101" pitchFamily="49" charset="-122"/>
              </a:defRPr>
            </a:lvl1pPr>
            <a:lvl2pPr marL="742950" indent="-285750" algn="ctr">
              <a:defRPr sz="2400">
                <a:solidFill>
                  <a:schemeClr val="tx1"/>
                </a:solidFill>
                <a:latin typeface="Arial" panose="020B0604020202020204" pitchFamily="34" charset="0"/>
                <a:ea typeface="黑体" panose="02010609060101010101" pitchFamily="49" charset="-122"/>
              </a:defRPr>
            </a:lvl2pPr>
            <a:lvl3pPr marL="1143000" indent="-228600" algn="ctr">
              <a:defRPr sz="2400">
                <a:solidFill>
                  <a:schemeClr val="tx1"/>
                </a:solidFill>
                <a:latin typeface="Arial" panose="020B0604020202020204" pitchFamily="34" charset="0"/>
                <a:ea typeface="黑体" panose="02010609060101010101" pitchFamily="49" charset="-122"/>
              </a:defRPr>
            </a:lvl3pPr>
            <a:lvl4pPr marL="1600200" indent="-228600" algn="ctr">
              <a:defRPr sz="2400">
                <a:solidFill>
                  <a:schemeClr val="tx1"/>
                </a:solidFill>
                <a:latin typeface="Arial" panose="020B0604020202020204" pitchFamily="34" charset="0"/>
                <a:ea typeface="黑体" panose="02010609060101010101" pitchFamily="49" charset="-122"/>
              </a:defRPr>
            </a:lvl4pPr>
            <a:lvl5pPr marL="2057400" indent="-228600" algn="ctr">
              <a:defRPr sz="24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9pPr>
          </a:lstStyle>
          <a:p>
            <a:pPr algn="r"/>
            <a:fld id="{7507494D-7BA7-49B3-BE2D-8BB0AA5E9255}" type="slidenum">
              <a:rPr lang="en-US" altLang="zh-CN" sz="1200">
                <a:ea typeface="宋体" panose="02010600030101010101" pitchFamily="2" charset="-122"/>
              </a:rPr>
              <a:pPr algn="r"/>
              <a:t>7</a:t>
            </a:fld>
            <a:endParaRPr lang="en-US" altLang="zh-CN" sz="1200">
              <a:ea typeface="宋体" panose="02010600030101010101" pitchFamily="2" charset="-122"/>
            </a:endParaRPr>
          </a:p>
        </p:txBody>
      </p:sp>
      <p:sp>
        <p:nvSpPr>
          <p:cNvPr id="24579" name="Rectangle 2"/>
          <p:cNvSpPr>
            <a:spLocks noGrp="1" noRot="1" noChangeAspect="1" noChangeArrowheads="1" noTextEdit="1"/>
          </p:cNvSpPr>
          <p:nvPr>
            <p:ph type="sldImg"/>
          </p:nvPr>
        </p:nvSpPr>
        <p:spPr>
          <a:ln/>
        </p:spPr>
      </p:sp>
      <p:sp>
        <p:nvSpPr>
          <p:cNvPr id="24580"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157059479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lvl1pPr algn="ctr">
              <a:defRPr sz="2400">
                <a:solidFill>
                  <a:schemeClr val="tx1"/>
                </a:solidFill>
                <a:latin typeface="Arial" panose="020B0604020202020204" pitchFamily="34" charset="0"/>
                <a:ea typeface="黑体" panose="02010609060101010101" pitchFamily="49" charset="-122"/>
              </a:defRPr>
            </a:lvl1pPr>
            <a:lvl2pPr marL="742950" indent="-285750" algn="ctr">
              <a:defRPr sz="2400">
                <a:solidFill>
                  <a:schemeClr val="tx1"/>
                </a:solidFill>
                <a:latin typeface="Arial" panose="020B0604020202020204" pitchFamily="34" charset="0"/>
                <a:ea typeface="黑体" panose="02010609060101010101" pitchFamily="49" charset="-122"/>
              </a:defRPr>
            </a:lvl2pPr>
            <a:lvl3pPr marL="1143000" indent="-228600" algn="ctr">
              <a:defRPr sz="2400">
                <a:solidFill>
                  <a:schemeClr val="tx1"/>
                </a:solidFill>
                <a:latin typeface="Arial" panose="020B0604020202020204" pitchFamily="34" charset="0"/>
                <a:ea typeface="黑体" panose="02010609060101010101" pitchFamily="49" charset="-122"/>
              </a:defRPr>
            </a:lvl3pPr>
            <a:lvl4pPr marL="1600200" indent="-228600" algn="ctr">
              <a:defRPr sz="2400">
                <a:solidFill>
                  <a:schemeClr val="tx1"/>
                </a:solidFill>
                <a:latin typeface="Arial" panose="020B0604020202020204" pitchFamily="34" charset="0"/>
                <a:ea typeface="黑体" panose="02010609060101010101" pitchFamily="49" charset="-122"/>
              </a:defRPr>
            </a:lvl4pPr>
            <a:lvl5pPr marL="2057400" indent="-228600" algn="ctr">
              <a:defRPr sz="24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9pPr>
          </a:lstStyle>
          <a:p>
            <a:pPr algn="r"/>
            <a:fld id="{370B7790-72F6-42D8-BEA4-C2C7E26DDB8E}" type="slidenum">
              <a:rPr lang="en-US" altLang="zh-CN" sz="1200">
                <a:ea typeface="宋体" panose="02010600030101010101" pitchFamily="2" charset="-122"/>
              </a:rPr>
              <a:pPr algn="r"/>
              <a:t>71</a:t>
            </a:fld>
            <a:endParaRPr lang="en-US" altLang="zh-CN" sz="1200">
              <a:ea typeface="宋体" panose="02010600030101010101" pitchFamily="2" charset="-122"/>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156948194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lvl1pPr algn="ctr">
              <a:defRPr sz="2400">
                <a:solidFill>
                  <a:schemeClr val="tx1"/>
                </a:solidFill>
                <a:latin typeface="Arial" panose="020B0604020202020204" pitchFamily="34" charset="0"/>
                <a:ea typeface="黑体" panose="02010609060101010101" pitchFamily="49" charset="-122"/>
              </a:defRPr>
            </a:lvl1pPr>
            <a:lvl2pPr marL="742950" indent="-285750" algn="ctr">
              <a:defRPr sz="2400">
                <a:solidFill>
                  <a:schemeClr val="tx1"/>
                </a:solidFill>
                <a:latin typeface="Arial" panose="020B0604020202020204" pitchFamily="34" charset="0"/>
                <a:ea typeface="黑体" panose="02010609060101010101" pitchFamily="49" charset="-122"/>
              </a:defRPr>
            </a:lvl2pPr>
            <a:lvl3pPr marL="1143000" indent="-228600" algn="ctr">
              <a:defRPr sz="2400">
                <a:solidFill>
                  <a:schemeClr val="tx1"/>
                </a:solidFill>
                <a:latin typeface="Arial" panose="020B0604020202020204" pitchFamily="34" charset="0"/>
                <a:ea typeface="黑体" panose="02010609060101010101" pitchFamily="49" charset="-122"/>
              </a:defRPr>
            </a:lvl3pPr>
            <a:lvl4pPr marL="1600200" indent="-228600" algn="ctr">
              <a:defRPr sz="2400">
                <a:solidFill>
                  <a:schemeClr val="tx1"/>
                </a:solidFill>
                <a:latin typeface="Arial" panose="020B0604020202020204" pitchFamily="34" charset="0"/>
                <a:ea typeface="黑体" panose="02010609060101010101" pitchFamily="49" charset="-122"/>
              </a:defRPr>
            </a:lvl4pPr>
            <a:lvl5pPr marL="2057400" indent="-228600" algn="ctr">
              <a:defRPr sz="24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9pPr>
          </a:lstStyle>
          <a:p>
            <a:pPr algn="r"/>
            <a:fld id="{370B7790-72F6-42D8-BEA4-C2C7E26DDB8E}" type="slidenum">
              <a:rPr lang="en-US" altLang="zh-CN" sz="1200">
                <a:ea typeface="宋体" panose="02010600030101010101" pitchFamily="2" charset="-122"/>
              </a:rPr>
              <a:pPr algn="r"/>
              <a:t>72</a:t>
            </a:fld>
            <a:endParaRPr lang="en-US" altLang="zh-CN" sz="1200">
              <a:ea typeface="宋体" panose="02010600030101010101" pitchFamily="2" charset="-122"/>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257092425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lvl1pPr algn="ctr">
              <a:defRPr sz="2400">
                <a:solidFill>
                  <a:schemeClr val="tx1"/>
                </a:solidFill>
                <a:latin typeface="Arial" panose="020B0604020202020204" pitchFamily="34" charset="0"/>
                <a:ea typeface="黑体" panose="02010609060101010101" pitchFamily="49" charset="-122"/>
              </a:defRPr>
            </a:lvl1pPr>
            <a:lvl2pPr marL="742950" indent="-285750" algn="ctr">
              <a:defRPr sz="2400">
                <a:solidFill>
                  <a:schemeClr val="tx1"/>
                </a:solidFill>
                <a:latin typeface="Arial" panose="020B0604020202020204" pitchFamily="34" charset="0"/>
                <a:ea typeface="黑体" panose="02010609060101010101" pitchFamily="49" charset="-122"/>
              </a:defRPr>
            </a:lvl2pPr>
            <a:lvl3pPr marL="1143000" indent="-228600" algn="ctr">
              <a:defRPr sz="2400">
                <a:solidFill>
                  <a:schemeClr val="tx1"/>
                </a:solidFill>
                <a:latin typeface="Arial" panose="020B0604020202020204" pitchFamily="34" charset="0"/>
                <a:ea typeface="黑体" panose="02010609060101010101" pitchFamily="49" charset="-122"/>
              </a:defRPr>
            </a:lvl3pPr>
            <a:lvl4pPr marL="1600200" indent="-228600" algn="ctr">
              <a:defRPr sz="2400">
                <a:solidFill>
                  <a:schemeClr val="tx1"/>
                </a:solidFill>
                <a:latin typeface="Arial" panose="020B0604020202020204" pitchFamily="34" charset="0"/>
                <a:ea typeface="黑体" panose="02010609060101010101" pitchFamily="49" charset="-122"/>
              </a:defRPr>
            </a:lvl4pPr>
            <a:lvl5pPr marL="2057400" indent="-228600" algn="ctr">
              <a:defRPr sz="24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9pPr>
          </a:lstStyle>
          <a:p>
            <a:pPr algn="r"/>
            <a:fld id="{370B7790-72F6-42D8-BEA4-C2C7E26DDB8E}" type="slidenum">
              <a:rPr lang="en-US" altLang="zh-CN" sz="1200">
                <a:ea typeface="宋体" panose="02010600030101010101" pitchFamily="2" charset="-122"/>
              </a:rPr>
              <a:pPr algn="r"/>
              <a:t>73</a:t>
            </a:fld>
            <a:endParaRPr lang="en-US" altLang="zh-CN" sz="1200">
              <a:ea typeface="宋体" panose="02010600030101010101" pitchFamily="2" charset="-122"/>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190377317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lvl1pPr algn="ctr">
              <a:defRPr sz="2400">
                <a:solidFill>
                  <a:schemeClr val="tx1"/>
                </a:solidFill>
                <a:latin typeface="Arial" panose="020B0604020202020204" pitchFamily="34" charset="0"/>
                <a:ea typeface="黑体" panose="02010609060101010101" pitchFamily="49" charset="-122"/>
              </a:defRPr>
            </a:lvl1pPr>
            <a:lvl2pPr marL="742950" indent="-285750" algn="ctr">
              <a:defRPr sz="2400">
                <a:solidFill>
                  <a:schemeClr val="tx1"/>
                </a:solidFill>
                <a:latin typeface="Arial" panose="020B0604020202020204" pitchFamily="34" charset="0"/>
                <a:ea typeface="黑体" panose="02010609060101010101" pitchFamily="49" charset="-122"/>
              </a:defRPr>
            </a:lvl2pPr>
            <a:lvl3pPr marL="1143000" indent="-228600" algn="ctr">
              <a:defRPr sz="2400">
                <a:solidFill>
                  <a:schemeClr val="tx1"/>
                </a:solidFill>
                <a:latin typeface="Arial" panose="020B0604020202020204" pitchFamily="34" charset="0"/>
                <a:ea typeface="黑体" panose="02010609060101010101" pitchFamily="49" charset="-122"/>
              </a:defRPr>
            </a:lvl3pPr>
            <a:lvl4pPr marL="1600200" indent="-228600" algn="ctr">
              <a:defRPr sz="2400">
                <a:solidFill>
                  <a:schemeClr val="tx1"/>
                </a:solidFill>
                <a:latin typeface="Arial" panose="020B0604020202020204" pitchFamily="34" charset="0"/>
                <a:ea typeface="黑体" panose="02010609060101010101" pitchFamily="49" charset="-122"/>
              </a:defRPr>
            </a:lvl4pPr>
            <a:lvl5pPr marL="2057400" indent="-228600" algn="ctr">
              <a:defRPr sz="24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9pPr>
          </a:lstStyle>
          <a:p>
            <a:pPr algn="r"/>
            <a:fld id="{370B7790-72F6-42D8-BEA4-C2C7E26DDB8E}" type="slidenum">
              <a:rPr lang="en-US" altLang="zh-CN" sz="1200">
                <a:ea typeface="宋体" panose="02010600030101010101" pitchFamily="2" charset="-122"/>
              </a:rPr>
              <a:pPr algn="r"/>
              <a:t>74</a:t>
            </a:fld>
            <a:endParaRPr lang="en-US" altLang="zh-CN" sz="1200">
              <a:ea typeface="宋体" panose="02010600030101010101" pitchFamily="2" charset="-122"/>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148727607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lvl1pPr algn="ctr">
              <a:defRPr sz="2400">
                <a:solidFill>
                  <a:schemeClr val="tx1"/>
                </a:solidFill>
                <a:latin typeface="Arial" panose="020B0604020202020204" pitchFamily="34" charset="0"/>
                <a:ea typeface="黑体" panose="02010609060101010101" pitchFamily="49" charset="-122"/>
              </a:defRPr>
            </a:lvl1pPr>
            <a:lvl2pPr marL="742950" indent="-285750" algn="ctr">
              <a:defRPr sz="2400">
                <a:solidFill>
                  <a:schemeClr val="tx1"/>
                </a:solidFill>
                <a:latin typeface="Arial" panose="020B0604020202020204" pitchFamily="34" charset="0"/>
                <a:ea typeface="黑体" panose="02010609060101010101" pitchFamily="49" charset="-122"/>
              </a:defRPr>
            </a:lvl2pPr>
            <a:lvl3pPr marL="1143000" indent="-228600" algn="ctr">
              <a:defRPr sz="2400">
                <a:solidFill>
                  <a:schemeClr val="tx1"/>
                </a:solidFill>
                <a:latin typeface="Arial" panose="020B0604020202020204" pitchFamily="34" charset="0"/>
                <a:ea typeface="黑体" panose="02010609060101010101" pitchFamily="49" charset="-122"/>
              </a:defRPr>
            </a:lvl3pPr>
            <a:lvl4pPr marL="1600200" indent="-228600" algn="ctr">
              <a:defRPr sz="2400">
                <a:solidFill>
                  <a:schemeClr val="tx1"/>
                </a:solidFill>
                <a:latin typeface="Arial" panose="020B0604020202020204" pitchFamily="34" charset="0"/>
                <a:ea typeface="黑体" panose="02010609060101010101" pitchFamily="49" charset="-122"/>
              </a:defRPr>
            </a:lvl4pPr>
            <a:lvl5pPr marL="2057400" indent="-228600" algn="ctr">
              <a:defRPr sz="24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9pPr>
          </a:lstStyle>
          <a:p>
            <a:pPr algn="r"/>
            <a:fld id="{370B7790-72F6-42D8-BEA4-C2C7E26DDB8E}" type="slidenum">
              <a:rPr lang="en-US" altLang="zh-CN" sz="1200">
                <a:ea typeface="宋体" panose="02010600030101010101" pitchFamily="2" charset="-122"/>
              </a:rPr>
              <a:pPr algn="r"/>
              <a:t>75</a:t>
            </a:fld>
            <a:endParaRPr lang="en-US" altLang="zh-CN" sz="1200">
              <a:ea typeface="宋体" panose="02010600030101010101" pitchFamily="2" charset="-122"/>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426427710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lvl1pPr algn="ctr">
              <a:defRPr sz="2400">
                <a:solidFill>
                  <a:schemeClr val="tx1"/>
                </a:solidFill>
                <a:latin typeface="Arial" panose="020B0604020202020204" pitchFamily="34" charset="0"/>
                <a:ea typeface="黑体" panose="02010609060101010101" pitchFamily="49" charset="-122"/>
              </a:defRPr>
            </a:lvl1pPr>
            <a:lvl2pPr marL="742950" indent="-285750" algn="ctr">
              <a:defRPr sz="2400">
                <a:solidFill>
                  <a:schemeClr val="tx1"/>
                </a:solidFill>
                <a:latin typeface="Arial" panose="020B0604020202020204" pitchFamily="34" charset="0"/>
                <a:ea typeface="黑体" panose="02010609060101010101" pitchFamily="49" charset="-122"/>
              </a:defRPr>
            </a:lvl2pPr>
            <a:lvl3pPr marL="1143000" indent="-228600" algn="ctr">
              <a:defRPr sz="2400">
                <a:solidFill>
                  <a:schemeClr val="tx1"/>
                </a:solidFill>
                <a:latin typeface="Arial" panose="020B0604020202020204" pitchFamily="34" charset="0"/>
                <a:ea typeface="黑体" panose="02010609060101010101" pitchFamily="49" charset="-122"/>
              </a:defRPr>
            </a:lvl3pPr>
            <a:lvl4pPr marL="1600200" indent="-228600" algn="ctr">
              <a:defRPr sz="2400">
                <a:solidFill>
                  <a:schemeClr val="tx1"/>
                </a:solidFill>
                <a:latin typeface="Arial" panose="020B0604020202020204" pitchFamily="34" charset="0"/>
                <a:ea typeface="黑体" panose="02010609060101010101" pitchFamily="49" charset="-122"/>
              </a:defRPr>
            </a:lvl4pPr>
            <a:lvl5pPr marL="2057400" indent="-228600" algn="ctr">
              <a:defRPr sz="24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9pPr>
          </a:lstStyle>
          <a:p>
            <a:pPr algn="r"/>
            <a:fld id="{370B7790-72F6-42D8-BEA4-C2C7E26DDB8E}" type="slidenum">
              <a:rPr lang="en-US" altLang="zh-CN" sz="1200">
                <a:ea typeface="宋体" panose="02010600030101010101" pitchFamily="2" charset="-122"/>
              </a:rPr>
              <a:pPr algn="r"/>
              <a:t>76</a:t>
            </a:fld>
            <a:endParaRPr lang="en-US" altLang="zh-CN" sz="1200">
              <a:ea typeface="宋体" panose="02010600030101010101" pitchFamily="2" charset="-122"/>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247488955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lvl1pPr algn="ctr">
              <a:defRPr sz="2400">
                <a:solidFill>
                  <a:schemeClr val="tx1"/>
                </a:solidFill>
                <a:latin typeface="Arial" panose="020B0604020202020204" pitchFamily="34" charset="0"/>
                <a:ea typeface="黑体" panose="02010609060101010101" pitchFamily="49" charset="-122"/>
              </a:defRPr>
            </a:lvl1pPr>
            <a:lvl2pPr marL="742950" indent="-285750" algn="ctr">
              <a:defRPr sz="2400">
                <a:solidFill>
                  <a:schemeClr val="tx1"/>
                </a:solidFill>
                <a:latin typeface="Arial" panose="020B0604020202020204" pitchFamily="34" charset="0"/>
                <a:ea typeface="黑体" panose="02010609060101010101" pitchFamily="49" charset="-122"/>
              </a:defRPr>
            </a:lvl2pPr>
            <a:lvl3pPr marL="1143000" indent="-228600" algn="ctr">
              <a:defRPr sz="2400">
                <a:solidFill>
                  <a:schemeClr val="tx1"/>
                </a:solidFill>
                <a:latin typeface="Arial" panose="020B0604020202020204" pitchFamily="34" charset="0"/>
                <a:ea typeface="黑体" panose="02010609060101010101" pitchFamily="49" charset="-122"/>
              </a:defRPr>
            </a:lvl3pPr>
            <a:lvl4pPr marL="1600200" indent="-228600" algn="ctr">
              <a:defRPr sz="2400">
                <a:solidFill>
                  <a:schemeClr val="tx1"/>
                </a:solidFill>
                <a:latin typeface="Arial" panose="020B0604020202020204" pitchFamily="34" charset="0"/>
                <a:ea typeface="黑体" panose="02010609060101010101" pitchFamily="49" charset="-122"/>
              </a:defRPr>
            </a:lvl4pPr>
            <a:lvl5pPr marL="2057400" indent="-228600" algn="ctr">
              <a:defRPr sz="24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9pPr>
          </a:lstStyle>
          <a:p>
            <a:pPr algn="r"/>
            <a:fld id="{370B7790-72F6-42D8-BEA4-C2C7E26DDB8E}" type="slidenum">
              <a:rPr lang="en-US" altLang="zh-CN" sz="1200">
                <a:ea typeface="宋体" panose="02010600030101010101" pitchFamily="2" charset="-122"/>
              </a:rPr>
              <a:pPr algn="r"/>
              <a:t>77</a:t>
            </a:fld>
            <a:endParaRPr lang="en-US" altLang="zh-CN" sz="1200">
              <a:ea typeface="宋体" panose="02010600030101010101" pitchFamily="2" charset="-122"/>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133780606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lvl1pPr algn="ctr">
              <a:defRPr sz="2400">
                <a:solidFill>
                  <a:schemeClr val="tx1"/>
                </a:solidFill>
                <a:latin typeface="Arial" panose="020B0604020202020204" pitchFamily="34" charset="0"/>
                <a:ea typeface="黑体" panose="02010609060101010101" pitchFamily="49" charset="-122"/>
              </a:defRPr>
            </a:lvl1pPr>
            <a:lvl2pPr marL="742950" indent="-285750" algn="ctr">
              <a:defRPr sz="2400">
                <a:solidFill>
                  <a:schemeClr val="tx1"/>
                </a:solidFill>
                <a:latin typeface="Arial" panose="020B0604020202020204" pitchFamily="34" charset="0"/>
                <a:ea typeface="黑体" panose="02010609060101010101" pitchFamily="49" charset="-122"/>
              </a:defRPr>
            </a:lvl2pPr>
            <a:lvl3pPr marL="1143000" indent="-228600" algn="ctr">
              <a:defRPr sz="2400">
                <a:solidFill>
                  <a:schemeClr val="tx1"/>
                </a:solidFill>
                <a:latin typeface="Arial" panose="020B0604020202020204" pitchFamily="34" charset="0"/>
                <a:ea typeface="黑体" panose="02010609060101010101" pitchFamily="49" charset="-122"/>
              </a:defRPr>
            </a:lvl3pPr>
            <a:lvl4pPr marL="1600200" indent="-228600" algn="ctr">
              <a:defRPr sz="2400">
                <a:solidFill>
                  <a:schemeClr val="tx1"/>
                </a:solidFill>
                <a:latin typeface="Arial" panose="020B0604020202020204" pitchFamily="34" charset="0"/>
                <a:ea typeface="黑体" panose="02010609060101010101" pitchFamily="49" charset="-122"/>
              </a:defRPr>
            </a:lvl4pPr>
            <a:lvl5pPr marL="2057400" indent="-228600" algn="ctr">
              <a:defRPr sz="24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9pPr>
          </a:lstStyle>
          <a:p>
            <a:pPr algn="r"/>
            <a:fld id="{370B7790-72F6-42D8-BEA4-C2C7E26DDB8E}" type="slidenum">
              <a:rPr lang="en-US" altLang="zh-CN" sz="1200">
                <a:ea typeface="宋体" panose="02010600030101010101" pitchFamily="2" charset="-122"/>
              </a:rPr>
              <a:pPr algn="r"/>
              <a:t>78</a:t>
            </a:fld>
            <a:endParaRPr lang="en-US" altLang="zh-CN" sz="1200">
              <a:ea typeface="宋体" panose="02010600030101010101" pitchFamily="2" charset="-122"/>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236736632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lvl1pPr algn="ctr">
              <a:defRPr sz="2400">
                <a:solidFill>
                  <a:schemeClr val="tx1"/>
                </a:solidFill>
                <a:latin typeface="Arial" panose="020B0604020202020204" pitchFamily="34" charset="0"/>
                <a:ea typeface="黑体" panose="02010609060101010101" pitchFamily="49" charset="-122"/>
              </a:defRPr>
            </a:lvl1pPr>
            <a:lvl2pPr marL="742950" indent="-285750" algn="ctr">
              <a:defRPr sz="2400">
                <a:solidFill>
                  <a:schemeClr val="tx1"/>
                </a:solidFill>
                <a:latin typeface="Arial" panose="020B0604020202020204" pitchFamily="34" charset="0"/>
                <a:ea typeface="黑体" panose="02010609060101010101" pitchFamily="49" charset="-122"/>
              </a:defRPr>
            </a:lvl2pPr>
            <a:lvl3pPr marL="1143000" indent="-228600" algn="ctr">
              <a:defRPr sz="2400">
                <a:solidFill>
                  <a:schemeClr val="tx1"/>
                </a:solidFill>
                <a:latin typeface="Arial" panose="020B0604020202020204" pitchFamily="34" charset="0"/>
                <a:ea typeface="黑体" panose="02010609060101010101" pitchFamily="49" charset="-122"/>
              </a:defRPr>
            </a:lvl3pPr>
            <a:lvl4pPr marL="1600200" indent="-228600" algn="ctr">
              <a:defRPr sz="2400">
                <a:solidFill>
                  <a:schemeClr val="tx1"/>
                </a:solidFill>
                <a:latin typeface="Arial" panose="020B0604020202020204" pitchFamily="34" charset="0"/>
                <a:ea typeface="黑体" panose="02010609060101010101" pitchFamily="49" charset="-122"/>
              </a:defRPr>
            </a:lvl4pPr>
            <a:lvl5pPr marL="2057400" indent="-228600" algn="ctr">
              <a:defRPr sz="24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9pPr>
          </a:lstStyle>
          <a:p>
            <a:pPr algn="r"/>
            <a:fld id="{370B7790-72F6-42D8-BEA4-C2C7E26DDB8E}" type="slidenum">
              <a:rPr lang="en-US" altLang="zh-CN" sz="1200">
                <a:ea typeface="宋体" panose="02010600030101010101" pitchFamily="2" charset="-122"/>
              </a:rPr>
              <a:pPr algn="r"/>
              <a:t>79</a:t>
            </a:fld>
            <a:endParaRPr lang="en-US" altLang="zh-CN" sz="1200">
              <a:ea typeface="宋体" panose="02010600030101010101" pitchFamily="2" charset="-122"/>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399368953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lvl1pPr algn="ctr">
              <a:defRPr sz="2400">
                <a:solidFill>
                  <a:schemeClr val="tx1"/>
                </a:solidFill>
                <a:latin typeface="Arial" panose="020B0604020202020204" pitchFamily="34" charset="0"/>
                <a:ea typeface="黑体" panose="02010609060101010101" pitchFamily="49" charset="-122"/>
              </a:defRPr>
            </a:lvl1pPr>
            <a:lvl2pPr marL="742950" indent="-285750" algn="ctr">
              <a:defRPr sz="2400">
                <a:solidFill>
                  <a:schemeClr val="tx1"/>
                </a:solidFill>
                <a:latin typeface="Arial" panose="020B0604020202020204" pitchFamily="34" charset="0"/>
                <a:ea typeface="黑体" panose="02010609060101010101" pitchFamily="49" charset="-122"/>
              </a:defRPr>
            </a:lvl2pPr>
            <a:lvl3pPr marL="1143000" indent="-228600" algn="ctr">
              <a:defRPr sz="2400">
                <a:solidFill>
                  <a:schemeClr val="tx1"/>
                </a:solidFill>
                <a:latin typeface="Arial" panose="020B0604020202020204" pitchFamily="34" charset="0"/>
                <a:ea typeface="黑体" panose="02010609060101010101" pitchFamily="49" charset="-122"/>
              </a:defRPr>
            </a:lvl3pPr>
            <a:lvl4pPr marL="1600200" indent="-228600" algn="ctr">
              <a:defRPr sz="2400">
                <a:solidFill>
                  <a:schemeClr val="tx1"/>
                </a:solidFill>
                <a:latin typeface="Arial" panose="020B0604020202020204" pitchFamily="34" charset="0"/>
                <a:ea typeface="黑体" panose="02010609060101010101" pitchFamily="49" charset="-122"/>
              </a:defRPr>
            </a:lvl4pPr>
            <a:lvl5pPr marL="2057400" indent="-228600" algn="ctr">
              <a:defRPr sz="24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9pPr>
          </a:lstStyle>
          <a:p>
            <a:pPr algn="r"/>
            <a:fld id="{370B7790-72F6-42D8-BEA4-C2C7E26DDB8E}" type="slidenum">
              <a:rPr lang="en-US" altLang="zh-CN" sz="1200">
                <a:ea typeface="宋体" panose="02010600030101010101" pitchFamily="2" charset="-122"/>
              </a:rPr>
              <a:pPr algn="r"/>
              <a:t>80</a:t>
            </a:fld>
            <a:endParaRPr lang="en-US" altLang="zh-CN" sz="1200">
              <a:ea typeface="宋体" panose="02010600030101010101" pitchFamily="2" charset="-122"/>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5577837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a:noFill/>
        </p:spPr>
        <p:txBody>
          <a:bodyPr/>
          <a:lstStyle>
            <a:lvl1pPr algn="ctr">
              <a:defRPr sz="2400">
                <a:solidFill>
                  <a:schemeClr val="tx1"/>
                </a:solidFill>
                <a:latin typeface="Arial" panose="020B0604020202020204" pitchFamily="34" charset="0"/>
                <a:ea typeface="黑体" panose="02010609060101010101" pitchFamily="49" charset="-122"/>
              </a:defRPr>
            </a:lvl1pPr>
            <a:lvl2pPr marL="742950" indent="-285750" algn="ctr">
              <a:defRPr sz="2400">
                <a:solidFill>
                  <a:schemeClr val="tx1"/>
                </a:solidFill>
                <a:latin typeface="Arial" panose="020B0604020202020204" pitchFamily="34" charset="0"/>
                <a:ea typeface="黑体" panose="02010609060101010101" pitchFamily="49" charset="-122"/>
              </a:defRPr>
            </a:lvl2pPr>
            <a:lvl3pPr marL="1143000" indent="-228600" algn="ctr">
              <a:defRPr sz="2400">
                <a:solidFill>
                  <a:schemeClr val="tx1"/>
                </a:solidFill>
                <a:latin typeface="Arial" panose="020B0604020202020204" pitchFamily="34" charset="0"/>
                <a:ea typeface="黑体" panose="02010609060101010101" pitchFamily="49" charset="-122"/>
              </a:defRPr>
            </a:lvl3pPr>
            <a:lvl4pPr marL="1600200" indent="-228600" algn="ctr">
              <a:defRPr sz="2400">
                <a:solidFill>
                  <a:schemeClr val="tx1"/>
                </a:solidFill>
                <a:latin typeface="Arial" panose="020B0604020202020204" pitchFamily="34" charset="0"/>
                <a:ea typeface="黑体" panose="02010609060101010101" pitchFamily="49" charset="-122"/>
              </a:defRPr>
            </a:lvl4pPr>
            <a:lvl5pPr marL="2057400" indent="-228600" algn="ctr">
              <a:defRPr sz="24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9pPr>
          </a:lstStyle>
          <a:p>
            <a:pPr algn="r"/>
            <a:fld id="{7507494D-7BA7-49B3-BE2D-8BB0AA5E9255}" type="slidenum">
              <a:rPr lang="en-US" altLang="zh-CN" sz="1200">
                <a:ea typeface="宋体" panose="02010600030101010101" pitchFamily="2" charset="-122"/>
              </a:rPr>
              <a:pPr algn="r"/>
              <a:t>8</a:t>
            </a:fld>
            <a:endParaRPr lang="en-US" altLang="zh-CN" sz="1200">
              <a:ea typeface="宋体" panose="02010600030101010101" pitchFamily="2" charset="-122"/>
            </a:endParaRPr>
          </a:p>
        </p:txBody>
      </p:sp>
      <p:sp>
        <p:nvSpPr>
          <p:cNvPr id="24579" name="Rectangle 2"/>
          <p:cNvSpPr>
            <a:spLocks noGrp="1" noRot="1" noChangeAspect="1" noChangeArrowheads="1" noTextEdit="1"/>
          </p:cNvSpPr>
          <p:nvPr>
            <p:ph type="sldImg"/>
          </p:nvPr>
        </p:nvSpPr>
        <p:spPr>
          <a:ln/>
        </p:spPr>
      </p:sp>
      <p:sp>
        <p:nvSpPr>
          <p:cNvPr id="24580"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3017288666"/>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lvl1pPr algn="ctr">
              <a:defRPr sz="2400">
                <a:solidFill>
                  <a:schemeClr val="tx1"/>
                </a:solidFill>
                <a:latin typeface="Arial" panose="020B0604020202020204" pitchFamily="34" charset="0"/>
                <a:ea typeface="黑体" panose="02010609060101010101" pitchFamily="49" charset="-122"/>
              </a:defRPr>
            </a:lvl1pPr>
            <a:lvl2pPr marL="742950" indent="-285750" algn="ctr">
              <a:defRPr sz="2400">
                <a:solidFill>
                  <a:schemeClr val="tx1"/>
                </a:solidFill>
                <a:latin typeface="Arial" panose="020B0604020202020204" pitchFamily="34" charset="0"/>
                <a:ea typeface="黑体" panose="02010609060101010101" pitchFamily="49" charset="-122"/>
              </a:defRPr>
            </a:lvl2pPr>
            <a:lvl3pPr marL="1143000" indent="-228600" algn="ctr">
              <a:defRPr sz="2400">
                <a:solidFill>
                  <a:schemeClr val="tx1"/>
                </a:solidFill>
                <a:latin typeface="Arial" panose="020B0604020202020204" pitchFamily="34" charset="0"/>
                <a:ea typeface="黑体" panose="02010609060101010101" pitchFamily="49" charset="-122"/>
              </a:defRPr>
            </a:lvl3pPr>
            <a:lvl4pPr marL="1600200" indent="-228600" algn="ctr">
              <a:defRPr sz="2400">
                <a:solidFill>
                  <a:schemeClr val="tx1"/>
                </a:solidFill>
                <a:latin typeface="Arial" panose="020B0604020202020204" pitchFamily="34" charset="0"/>
                <a:ea typeface="黑体" panose="02010609060101010101" pitchFamily="49" charset="-122"/>
              </a:defRPr>
            </a:lvl4pPr>
            <a:lvl5pPr marL="2057400" indent="-228600" algn="ctr">
              <a:defRPr sz="24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9pPr>
          </a:lstStyle>
          <a:p>
            <a:pPr algn="r"/>
            <a:fld id="{370B7790-72F6-42D8-BEA4-C2C7E26DDB8E}" type="slidenum">
              <a:rPr lang="en-US" altLang="zh-CN" sz="1200">
                <a:ea typeface="宋体" panose="02010600030101010101" pitchFamily="2" charset="-122"/>
              </a:rPr>
              <a:pPr algn="r"/>
              <a:t>81</a:t>
            </a:fld>
            <a:endParaRPr lang="en-US" altLang="zh-CN" sz="1200">
              <a:ea typeface="宋体" panose="02010600030101010101" pitchFamily="2" charset="-122"/>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11272542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lvl1pPr algn="ctr">
              <a:defRPr sz="2400">
                <a:solidFill>
                  <a:schemeClr val="tx1"/>
                </a:solidFill>
                <a:latin typeface="Arial" panose="020B0604020202020204" pitchFamily="34" charset="0"/>
                <a:ea typeface="黑体" panose="02010609060101010101" pitchFamily="49" charset="-122"/>
              </a:defRPr>
            </a:lvl1pPr>
            <a:lvl2pPr marL="742950" indent="-285750" algn="ctr">
              <a:defRPr sz="2400">
                <a:solidFill>
                  <a:schemeClr val="tx1"/>
                </a:solidFill>
                <a:latin typeface="Arial" panose="020B0604020202020204" pitchFamily="34" charset="0"/>
                <a:ea typeface="黑体" panose="02010609060101010101" pitchFamily="49" charset="-122"/>
              </a:defRPr>
            </a:lvl2pPr>
            <a:lvl3pPr marL="1143000" indent="-228600" algn="ctr">
              <a:defRPr sz="2400">
                <a:solidFill>
                  <a:schemeClr val="tx1"/>
                </a:solidFill>
                <a:latin typeface="Arial" panose="020B0604020202020204" pitchFamily="34" charset="0"/>
                <a:ea typeface="黑体" panose="02010609060101010101" pitchFamily="49" charset="-122"/>
              </a:defRPr>
            </a:lvl3pPr>
            <a:lvl4pPr marL="1600200" indent="-228600" algn="ctr">
              <a:defRPr sz="2400">
                <a:solidFill>
                  <a:schemeClr val="tx1"/>
                </a:solidFill>
                <a:latin typeface="Arial" panose="020B0604020202020204" pitchFamily="34" charset="0"/>
                <a:ea typeface="黑体" panose="02010609060101010101" pitchFamily="49" charset="-122"/>
              </a:defRPr>
            </a:lvl4pPr>
            <a:lvl5pPr marL="2057400" indent="-228600" algn="ctr">
              <a:defRPr sz="24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9pPr>
          </a:lstStyle>
          <a:p>
            <a:pPr algn="r"/>
            <a:fld id="{370B7790-72F6-42D8-BEA4-C2C7E26DDB8E}" type="slidenum">
              <a:rPr lang="en-US" altLang="zh-CN" sz="1200">
                <a:ea typeface="宋体" panose="02010600030101010101" pitchFamily="2" charset="-122"/>
              </a:rPr>
              <a:pPr algn="r"/>
              <a:t>82</a:t>
            </a:fld>
            <a:endParaRPr lang="en-US" altLang="zh-CN" sz="1200">
              <a:ea typeface="宋体" panose="02010600030101010101" pitchFamily="2" charset="-122"/>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389999600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lvl1pPr algn="ctr">
              <a:defRPr sz="2400">
                <a:solidFill>
                  <a:schemeClr val="tx1"/>
                </a:solidFill>
                <a:latin typeface="Arial" panose="020B0604020202020204" pitchFamily="34" charset="0"/>
                <a:ea typeface="黑体" panose="02010609060101010101" pitchFamily="49" charset="-122"/>
              </a:defRPr>
            </a:lvl1pPr>
            <a:lvl2pPr marL="742950" indent="-285750" algn="ctr">
              <a:defRPr sz="2400">
                <a:solidFill>
                  <a:schemeClr val="tx1"/>
                </a:solidFill>
                <a:latin typeface="Arial" panose="020B0604020202020204" pitchFamily="34" charset="0"/>
                <a:ea typeface="黑体" panose="02010609060101010101" pitchFamily="49" charset="-122"/>
              </a:defRPr>
            </a:lvl2pPr>
            <a:lvl3pPr marL="1143000" indent="-228600" algn="ctr">
              <a:defRPr sz="2400">
                <a:solidFill>
                  <a:schemeClr val="tx1"/>
                </a:solidFill>
                <a:latin typeface="Arial" panose="020B0604020202020204" pitchFamily="34" charset="0"/>
                <a:ea typeface="黑体" panose="02010609060101010101" pitchFamily="49" charset="-122"/>
              </a:defRPr>
            </a:lvl3pPr>
            <a:lvl4pPr marL="1600200" indent="-228600" algn="ctr">
              <a:defRPr sz="2400">
                <a:solidFill>
                  <a:schemeClr val="tx1"/>
                </a:solidFill>
                <a:latin typeface="Arial" panose="020B0604020202020204" pitchFamily="34" charset="0"/>
                <a:ea typeface="黑体" panose="02010609060101010101" pitchFamily="49" charset="-122"/>
              </a:defRPr>
            </a:lvl4pPr>
            <a:lvl5pPr marL="2057400" indent="-228600" algn="ctr">
              <a:defRPr sz="24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9pPr>
          </a:lstStyle>
          <a:p>
            <a:pPr algn="r"/>
            <a:fld id="{370B7790-72F6-42D8-BEA4-C2C7E26DDB8E}" type="slidenum">
              <a:rPr lang="en-US" altLang="zh-CN" sz="1200">
                <a:ea typeface="宋体" panose="02010600030101010101" pitchFamily="2" charset="-122"/>
              </a:rPr>
              <a:pPr algn="r"/>
              <a:t>83</a:t>
            </a:fld>
            <a:endParaRPr lang="en-US" altLang="zh-CN" sz="1200">
              <a:ea typeface="宋体" panose="02010600030101010101" pitchFamily="2" charset="-122"/>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2750251199"/>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lvl1pPr algn="ctr">
              <a:defRPr sz="2400">
                <a:solidFill>
                  <a:schemeClr val="tx1"/>
                </a:solidFill>
                <a:latin typeface="Arial" panose="020B0604020202020204" pitchFamily="34" charset="0"/>
                <a:ea typeface="黑体" panose="02010609060101010101" pitchFamily="49" charset="-122"/>
              </a:defRPr>
            </a:lvl1pPr>
            <a:lvl2pPr marL="742950" indent="-285750" algn="ctr">
              <a:defRPr sz="2400">
                <a:solidFill>
                  <a:schemeClr val="tx1"/>
                </a:solidFill>
                <a:latin typeface="Arial" panose="020B0604020202020204" pitchFamily="34" charset="0"/>
                <a:ea typeface="黑体" panose="02010609060101010101" pitchFamily="49" charset="-122"/>
              </a:defRPr>
            </a:lvl2pPr>
            <a:lvl3pPr marL="1143000" indent="-228600" algn="ctr">
              <a:defRPr sz="2400">
                <a:solidFill>
                  <a:schemeClr val="tx1"/>
                </a:solidFill>
                <a:latin typeface="Arial" panose="020B0604020202020204" pitchFamily="34" charset="0"/>
                <a:ea typeface="黑体" panose="02010609060101010101" pitchFamily="49" charset="-122"/>
              </a:defRPr>
            </a:lvl3pPr>
            <a:lvl4pPr marL="1600200" indent="-228600" algn="ctr">
              <a:defRPr sz="2400">
                <a:solidFill>
                  <a:schemeClr val="tx1"/>
                </a:solidFill>
                <a:latin typeface="Arial" panose="020B0604020202020204" pitchFamily="34" charset="0"/>
                <a:ea typeface="黑体" panose="02010609060101010101" pitchFamily="49" charset="-122"/>
              </a:defRPr>
            </a:lvl4pPr>
            <a:lvl5pPr marL="2057400" indent="-228600" algn="ctr">
              <a:defRPr sz="24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9pPr>
          </a:lstStyle>
          <a:p>
            <a:pPr algn="r"/>
            <a:fld id="{370B7790-72F6-42D8-BEA4-C2C7E26DDB8E}" type="slidenum">
              <a:rPr lang="en-US" altLang="zh-CN" sz="1200">
                <a:ea typeface="宋体" panose="02010600030101010101" pitchFamily="2" charset="-122"/>
              </a:rPr>
              <a:pPr algn="r"/>
              <a:t>84</a:t>
            </a:fld>
            <a:endParaRPr lang="en-US" altLang="zh-CN" sz="1200">
              <a:ea typeface="宋体" panose="02010600030101010101" pitchFamily="2" charset="-122"/>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2338548512"/>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lvl1pPr algn="ctr">
              <a:defRPr sz="2400">
                <a:solidFill>
                  <a:schemeClr val="tx1"/>
                </a:solidFill>
                <a:latin typeface="Arial" panose="020B0604020202020204" pitchFamily="34" charset="0"/>
                <a:ea typeface="黑体" panose="02010609060101010101" pitchFamily="49" charset="-122"/>
              </a:defRPr>
            </a:lvl1pPr>
            <a:lvl2pPr marL="742950" indent="-285750" algn="ctr">
              <a:defRPr sz="2400">
                <a:solidFill>
                  <a:schemeClr val="tx1"/>
                </a:solidFill>
                <a:latin typeface="Arial" panose="020B0604020202020204" pitchFamily="34" charset="0"/>
                <a:ea typeface="黑体" panose="02010609060101010101" pitchFamily="49" charset="-122"/>
              </a:defRPr>
            </a:lvl2pPr>
            <a:lvl3pPr marL="1143000" indent="-228600" algn="ctr">
              <a:defRPr sz="2400">
                <a:solidFill>
                  <a:schemeClr val="tx1"/>
                </a:solidFill>
                <a:latin typeface="Arial" panose="020B0604020202020204" pitchFamily="34" charset="0"/>
                <a:ea typeface="黑体" panose="02010609060101010101" pitchFamily="49" charset="-122"/>
              </a:defRPr>
            </a:lvl3pPr>
            <a:lvl4pPr marL="1600200" indent="-228600" algn="ctr">
              <a:defRPr sz="2400">
                <a:solidFill>
                  <a:schemeClr val="tx1"/>
                </a:solidFill>
                <a:latin typeface="Arial" panose="020B0604020202020204" pitchFamily="34" charset="0"/>
                <a:ea typeface="黑体" panose="02010609060101010101" pitchFamily="49" charset="-122"/>
              </a:defRPr>
            </a:lvl4pPr>
            <a:lvl5pPr marL="2057400" indent="-228600" algn="ctr">
              <a:defRPr sz="24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9pPr>
          </a:lstStyle>
          <a:p>
            <a:pPr algn="r"/>
            <a:fld id="{370B7790-72F6-42D8-BEA4-C2C7E26DDB8E}" type="slidenum">
              <a:rPr lang="en-US" altLang="zh-CN" sz="1200">
                <a:ea typeface="宋体" panose="02010600030101010101" pitchFamily="2" charset="-122"/>
              </a:rPr>
              <a:pPr algn="r"/>
              <a:t>85</a:t>
            </a:fld>
            <a:endParaRPr lang="en-US" altLang="zh-CN" sz="1200">
              <a:ea typeface="宋体" panose="02010600030101010101" pitchFamily="2" charset="-122"/>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1423443129"/>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lvl1pPr algn="ctr">
              <a:defRPr sz="2400">
                <a:solidFill>
                  <a:schemeClr val="tx1"/>
                </a:solidFill>
                <a:latin typeface="Arial" panose="020B0604020202020204" pitchFamily="34" charset="0"/>
                <a:ea typeface="黑体" panose="02010609060101010101" pitchFamily="49" charset="-122"/>
              </a:defRPr>
            </a:lvl1pPr>
            <a:lvl2pPr marL="742950" indent="-285750" algn="ctr">
              <a:defRPr sz="2400">
                <a:solidFill>
                  <a:schemeClr val="tx1"/>
                </a:solidFill>
                <a:latin typeface="Arial" panose="020B0604020202020204" pitchFamily="34" charset="0"/>
                <a:ea typeface="黑体" panose="02010609060101010101" pitchFamily="49" charset="-122"/>
              </a:defRPr>
            </a:lvl2pPr>
            <a:lvl3pPr marL="1143000" indent="-228600" algn="ctr">
              <a:defRPr sz="2400">
                <a:solidFill>
                  <a:schemeClr val="tx1"/>
                </a:solidFill>
                <a:latin typeface="Arial" panose="020B0604020202020204" pitchFamily="34" charset="0"/>
                <a:ea typeface="黑体" panose="02010609060101010101" pitchFamily="49" charset="-122"/>
              </a:defRPr>
            </a:lvl3pPr>
            <a:lvl4pPr marL="1600200" indent="-228600" algn="ctr">
              <a:defRPr sz="2400">
                <a:solidFill>
                  <a:schemeClr val="tx1"/>
                </a:solidFill>
                <a:latin typeface="Arial" panose="020B0604020202020204" pitchFamily="34" charset="0"/>
                <a:ea typeface="黑体" panose="02010609060101010101" pitchFamily="49" charset="-122"/>
              </a:defRPr>
            </a:lvl4pPr>
            <a:lvl5pPr marL="2057400" indent="-228600" algn="ctr">
              <a:defRPr sz="24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9pPr>
          </a:lstStyle>
          <a:p>
            <a:pPr algn="r"/>
            <a:fld id="{370B7790-72F6-42D8-BEA4-C2C7E26DDB8E}" type="slidenum">
              <a:rPr lang="en-US" altLang="zh-CN" sz="1200">
                <a:ea typeface="宋体" panose="02010600030101010101" pitchFamily="2" charset="-122"/>
              </a:rPr>
              <a:pPr algn="r"/>
              <a:t>86</a:t>
            </a:fld>
            <a:endParaRPr lang="en-US" altLang="zh-CN" sz="1200">
              <a:ea typeface="宋体" panose="02010600030101010101" pitchFamily="2" charset="-122"/>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4127080771"/>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p:cNvSpPr>
            <a:spLocks noGrp="1" noChangeArrowheads="1"/>
          </p:cNvSpPr>
          <p:nvPr>
            <p:ph type="sldNum" sz="quarter" idx="5"/>
          </p:nvPr>
        </p:nvSpPr>
        <p:spPr>
          <a:noFill/>
        </p:spPr>
        <p:txBody>
          <a:bodyPr/>
          <a:lstStyle>
            <a:lvl1pPr algn="ctr">
              <a:defRPr sz="2400">
                <a:solidFill>
                  <a:schemeClr val="tx1"/>
                </a:solidFill>
                <a:latin typeface="Arial" panose="020B0604020202020204" pitchFamily="34" charset="0"/>
                <a:ea typeface="黑体" panose="02010609060101010101" pitchFamily="49" charset="-122"/>
              </a:defRPr>
            </a:lvl1pPr>
            <a:lvl2pPr marL="742950" indent="-285750" algn="ctr">
              <a:defRPr sz="2400">
                <a:solidFill>
                  <a:schemeClr val="tx1"/>
                </a:solidFill>
                <a:latin typeface="Arial" panose="020B0604020202020204" pitchFamily="34" charset="0"/>
                <a:ea typeface="黑体" panose="02010609060101010101" pitchFamily="49" charset="-122"/>
              </a:defRPr>
            </a:lvl2pPr>
            <a:lvl3pPr marL="1143000" indent="-228600" algn="ctr">
              <a:defRPr sz="2400">
                <a:solidFill>
                  <a:schemeClr val="tx1"/>
                </a:solidFill>
                <a:latin typeface="Arial" panose="020B0604020202020204" pitchFamily="34" charset="0"/>
                <a:ea typeface="黑体" panose="02010609060101010101" pitchFamily="49" charset="-122"/>
              </a:defRPr>
            </a:lvl3pPr>
            <a:lvl4pPr marL="1600200" indent="-228600" algn="ctr">
              <a:defRPr sz="2400">
                <a:solidFill>
                  <a:schemeClr val="tx1"/>
                </a:solidFill>
                <a:latin typeface="Arial" panose="020B0604020202020204" pitchFamily="34" charset="0"/>
                <a:ea typeface="黑体" panose="02010609060101010101" pitchFamily="49" charset="-122"/>
              </a:defRPr>
            </a:lvl4pPr>
            <a:lvl5pPr marL="2057400" indent="-228600" algn="ctr">
              <a:defRPr sz="24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9pPr>
          </a:lstStyle>
          <a:p>
            <a:pPr algn="r"/>
            <a:fld id="{FA4841EF-E585-44AF-AE85-F1852AF758AD}" type="slidenum">
              <a:rPr lang="en-US" altLang="zh-CN" sz="1200">
                <a:ea typeface="宋体" panose="02010600030101010101" pitchFamily="2" charset="-122"/>
              </a:rPr>
              <a:pPr algn="r"/>
              <a:t>87</a:t>
            </a:fld>
            <a:endParaRPr lang="en-US" altLang="zh-CN" sz="1200">
              <a:ea typeface="宋体" panose="02010600030101010101" pitchFamily="2" charset="-122"/>
            </a:endParaRPr>
          </a:p>
        </p:txBody>
      </p:sp>
      <p:sp>
        <p:nvSpPr>
          <p:cNvPr id="6147" name="Rectangle 2"/>
          <p:cNvSpPr>
            <a:spLocks noGrp="1" noRot="1" noChangeAspect="1" noChangeArrowheads="1" noTextEdit="1"/>
          </p:cNvSpPr>
          <p:nvPr>
            <p:ph type="sldImg"/>
          </p:nvPr>
        </p:nvSpPr>
        <p:spPr>
          <a:ln/>
        </p:spPr>
      </p:sp>
      <p:sp>
        <p:nvSpPr>
          <p:cNvPr id="6148"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1801625407"/>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p:cNvSpPr>
            <a:spLocks noGrp="1" noChangeArrowheads="1"/>
          </p:cNvSpPr>
          <p:nvPr>
            <p:ph type="sldNum" sz="quarter" idx="5"/>
          </p:nvPr>
        </p:nvSpPr>
        <p:spPr>
          <a:noFill/>
        </p:spPr>
        <p:txBody>
          <a:bodyPr/>
          <a:lstStyle>
            <a:lvl1pPr algn="ctr">
              <a:defRPr sz="2400">
                <a:solidFill>
                  <a:schemeClr val="tx1"/>
                </a:solidFill>
                <a:latin typeface="Arial" panose="020B0604020202020204" pitchFamily="34" charset="0"/>
                <a:ea typeface="黑体" panose="02010609060101010101" pitchFamily="49" charset="-122"/>
              </a:defRPr>
            </a:lvl1pPr>
            <a:lvl2pPr marL="742950" indent="-285750" algn="ctr">
              <a:defRPr sz="2400">
                <a:solidFill>
                  <a:schemeClr val="tx1"/>
                </a:solidFill>
                <a:latin typeface="Arial" panose="020B0604020202020204" pitchFamily="34" charset="0"/>
                <a:ea typeface="黑体" panose="02010609060101010101" pitchFamily="49" charset="-122"/>
              </a:defRPr>
            </a:lvl2pPr>
            <a:lvl3pPr marL="1143000" indent="-228600" algn="ctr">
              <a:defRPr sz="2400">
                <a:solidFill>
                  <a:schemeClr val="tx1"/>
                </a:solidFill>
                <a:latin typeface="Arial" panose="020B0604020202020204" pitchFamily="34" charset="0"/>
                <a:ea typeface="黑体" panose="02010609060101010101" pitchFamily="49" charset="-122"/>
              </a:defRPr>
            </a:lvl3pPr>
            <a:lvl4pPr marL="1600200" indent="-228600" algn="ctr">
              <a:defRPr sz="2400">
                <a:solidFill>
                  <a:schemeClr val="tx1"/>
                </a:solidFill>
                <a:latin typeface="Arial" panose="020B0604020202020204" pitchFamily="34" charset="0"/>
                <a:ea typeface="黑体" panose="02010609060101010101" pitchFamily="49" charset="-122"/>
              </a:defRPr>
            </a:lvl4pPr>
            <a:lvl5pPr marL="2057400" indent="-228600" algn="ctr">
              <a:defRPr sz="24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9pPr>
          </a:lstStyle>
          <a:p>
            <a:pPr algn="r"/>
            <a:fld id="{35F5927A-54F0-4D8D-A258-6A84A3EF3DAE}" type="slidenum">
              <a:rPr lang="en-US" altLang="zh-CN" sz="1200">
                <a:ea typeface="宋体" panose="02010600030101010101" pitchFamily="2" charset="-122"/>
              </a:rPr>
              <a:pPr algn="r"/>
              <a:t>88</a:t>
            </a:fld>
            <a:endParaRPr lang="en-US" altLang="zh-CN" sz="1200">
              <a:ea typeface="宋体" panose="02010600030101010101" pitchFamily="2" charset="-122"/>
            </a:endParaRPr>
          </a:p>
        </p:txBody>
      </p:sp>
      <p:sp>
        <p:nvSpPr>
          <p:cNvPr id="28675" name="Rectangle 2"/>
          <p:cNvSpPr>
            <a:spLocks noGrp="1" noRot="1" noChangeAspect="1" noChangeArrowheads="1" noTextEdit="1"/>
          </p:cNvSpPr>
          <p:nvPr>
            <p:ph type="sldImg"/>
          </p:nvPr>
        </p:nvSpPr>
        <p:spPr>
          <a:ln/>
        </p:spPr>
      </p:sp>
      <p:sp>
        <p:nvSpPr>
          <p:cNvPr id="28676"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1454318956"/>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88E6706-D3E6-49E9-890A-E86D0CCCA183}" type="slidenum">
              <a:rPr lang="zh-CN" altLang="en-US"/>
              <a:pPr/>
              <a:t>89</a:t>
            </a:fld>
            <a:endParaRPr lang="en-US" altLang="zh-CN"/>
          </a:p>
        </p:txBody>
      </p:sp>
      <p:sp>
        <p:nvSpPr>
          <p:cNvPr id="458754" name="Rectangle 2"/>
          <p:cNvSpPr>
            <a:spLocks noGrp="1" noRot="1" noChangeAspect="1" noChangeArrowheads="1" noTextEdit="1"/>
          </p:cNvSpPr>
          <p:nvPr>
            <p:ph type="sldImg"/>
          </p:nvPr>
        </p:nvSpPr>
        <p:spPr>
          <a:ln/>
        </p:spPr>
      </p:sp>
      <p:sp>
        <p:nvSpPr>
          <p:cNvPr id="458755"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3583720980"/>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EF44125-B9BC-438E-8FE7-5106959FF4D3}" type="slidenum">
              <a:rPr lang="zh-CN" altLang="en-US"/>
              <a:pPr/>
              <a:t>90</a:t>
            </a:fld>
            <a:endParaRPr lang="en-US" altLang="zh-CN"/>
          </a:p>
        </p:txBody>
      </p:sp>
      <p:sp>
        <p:nvSpPr>
          <p:cNvPr id="460802" name="Rectangle 2"/>
          <p:cNvSpPr>
            <a:spLocks noGrp="1" noRot="1" noChangeAspect="1" noChangeArrowheads="1" noTextEdit="1"/>
          </p:cNvSpPr>
          <p:nvPr>
            <p:ph type="sldImg"/>
          </p:nvPr>
        </p:nvSpPr>
        <p:spPr>
          <a:ln/>
        </p:spPr>
      </p:sp>
      <p:sp>
        <p:nvSpPr>
          <p:cNvPr id="460803"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21707803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a:noFill/>
        </p:spPr>
        <p:txBody>
          <a:bodyPr/>
          <a:lstStyle>
            <a:lvl1pPr algn="ctr">
              <a:defRPr sz="2400">
                <a:solidFill>
                  <a:schemeClr val="tx1"/>
                </a:solidFill>
                <a:latin typeface="Arial" panose="020B0604020202020204" pitchFamily="34" charset="0"/>
                <a:ea typeface="黑体" panose="02010609060101010101" pitchFamily="49" charset="-122"/>
              </a:defRPr>
            </a:lvl1pPr>
            <a:lvl2pPr marL="742950" indent="-285750" algn="ctr">
              <a:defRPr sz="2400">
                <a:solidFill>
                  <a:schemeClr val="tx1"/>
                </a:solidFill>
                <a:latin typeface="Arial" panose="020B0604020202020204" pitchFamily="34" charset="0"/>
                <a:ea typeface="黑体" panose="02010609060101010101" pitchFamily="49" charset="-122"/>
              </a:defRPr>
            </a:lvl2pPr>
            <a:lvl3pPr marL="1143000" indent="-228600" algn="ctr">
              <a:defRPr sz="2400">
                <a:solidFill>
                  <a:schemeClr val="tx1"/>
                </a:solidFill>
                <a:latin typeface="Arial" panose="020B0604020202020204" pitchFamily="34" charset="0"/>
                <a:ea typeface="黑体" panose="02010609060101010101" pitchFamily="49" charset="-122"/>
              </a:defRPr>
            </a:lvl3pPr>
            <a:lvl4pPr marL="1600200" indent="-228600" algn="ctr">
              <a:defRPr sz="2400">
                <a:solidFill>
                  <a:schemeClr val="tx1"/>
                </a:solidFill>
                <a:latin typeface="Arial" panose="020B0604020202020204" pitchFamily="34" charset="0"/>
                <a:ea typeface="黑体" panose="02010609060101010101" pitchFamily="49" charset="-122"/>
              </a:defRPr>
            </a:lvl4pPr>
            <a:lvl5pPr marL="2057400" indent="-228600" algn="ctr">
              <a:defRPr sz="24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9pPr>
          </a:lstStyle>
          <a:p>
            <a:pPr algn="r"/>
            <a:fld id="{7507494D-7BA7-49B3-BE2D-8BB0AA5E9255}" type="slidenum">
              <a:rPr lang="en-US" altLang="zh-CN" sz="1200">
                <a:ea typeface="宋体" panose="02010600030101010101" pitchFamily="2" charset="-122"/>
              </a:rPr>
              <a:pPr algn="r"/>
              <a:t>9</a:t>
            </a:fld>
            <a:endParaRPr lang="en-US" altLang="zh-CN" sz="1200">
              <a:ea typeface="宋体" panose="02010600030101010101" pitchFamily="2" charset="-122"/>
            </a:endParaRPr>
          </a:p>
        </p:txBody>
      </p:sp>
      <p:sp>
        <p:nvSpPr>
          <p:cNvPr id="24579" name="Rectangle 2"/>
          <p:cNvSpPr>
            <a:spLocks noGrp="1" noRot="1" noChangeAspect="1" noChangeArrowheads="1" noTextEdit="1"/>
          </p:cNvSpPr>
          <p:nvPr>
            <p:ph type="sldImg"/>
          </p:nvPr>
        </p:nvSpPr>
        <p:spPr>
          <a:ln/>
        </p:spPr>
      </p:sp>
      <p:sp>
        <p:nvSpPr>
          <p:cNvPr id="24580"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381495368"/>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6A6708E-AE2E-4AD4-B384-29304FE1440A}" type="slidenum">
              <a:rPr lang="zh-CN" altLang="en-US"/>
              <a:pPr/>
              <a:t>91</a:t>
            </a:fld>
            <a:endParaRPr lang="en-US" altLang="zh-CN"/>
          </a:p>
        </p:txBody>
      </p:sp>
      <p:sp>
        <p:nvSpPr>
          <p:cNvPr id="461826" name="Rectangle 2"/>
          <p:cNvSpPr>
            <a:spLocks noGrp="1" noRot="1" noChangeAspect="1" noChangeArrowheads="1" noTextEdit="1"/>
          </p:cNvSpPr>
          <p:nvPr>
            <p:ph type="sldImg"/>
          </p:nvPr>
        </p:nvSpPr>
        <p:spPr>
          <a:ln/>
        </p:spPr>
      </p:sp>
      <p:sp>
        <p:nvSpPr>
          <p:cNvPr id="461827"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3760607744"/>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ABEA043-538D-44B0-B476-0E6C2B6F8AA1}" type="slidenum">
              <a:rPr lang="zh-CN" altLang="en-US"/>
              <a:pPr/>
              <a:t>92</a:t>
            </a:fld>
            <a:endParaRPr lang="en-US" altLang="zh-CN"/>
          </a:p>
        </p:txBody>
      </p:sp>
      <p:sp>
        <p:nvSpPr>
          <p:cNvPr id="462850" name="Rectangle 2"/>
          <p:cNvSpPr>
            <a:spLocks noGrp="1" noRot="1" noChangeAspect="1" noChangeArrowheads="1" noTextEdit="1"/>
          </p:cNvSpPr>
          <p:nvPr>
            <p:ph type="sldImg"/>
          </p:nvPr>
        </p:nvSpPr>
        <p:spPr>
          <a:ln/>
        </p:spPr>
      </p:sp>
      <p:sp>
        <p:nvSpPr>
          <p:cNvPr id="462851"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3573920767"/>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E14FB74-C4B6-42C6-94A1-4CE6FD32C1FA}" type="slidenum">
              <a:rPr lang="zh-CN" altLang="en-US"/>
              <a:pPr/>
              <a:t>93</a:t>
            </a:fld>
            <a:endParaRPr lang="en-US" altLang="zh-CN"/>
          </a:p>
        </p:txBody>
      </p:sp>
      <p:sp>
        <p:nvSpPr>
          <p:cNvPr id="463874" name="Rectangle 2"/>
          <p:cNvSpPr>
            <a:spLocks noGrp="1" noRot="1" noChangeAspect="1" noChangeArrowheads="1" noTextEdit="1"/>
          </p:cNvSpPr>
          <p:nvPr>
            <p:ph type="sldImg"/>
          </p:nvPr>
        </p:nvSpPr>
        <p:spPr>
          <a:ln/>
        </p:spPr>
      </p:sp>
      <p:sp>
        <p:nvSpPr>
          <p:cNvPr id="463875"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412760536"/>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121FF16-15D6-4D70-98DE-CC33574B1B2C}" type="slidenum">
              <a:rPr lang="zh-CN" altLang="en-US"/>
              <a:pPr/>
              <a:t>94</a:t>
            </a:fld>
            <a:endParaRPr lang="en-US" altLang="zh-CN"/>
          </a:p>
        </p:txBody>
      </p:sp>
      <p:sp>
        <p:nvSpPr>
          <p:cNvPr id="464898" name="Rectangle 2"/>
          <p:cNvSpPr>
            <a:spLocks noGrp="1" noRot="1" noChangeAspect="1" noChangeArrowheads="1" noTextEdit="1"/>
          </p:cNvSpPr>
          <p:nvPr>
            <p:ph type="sldImg"/>
          </p:nvPr>
        </p:nvSpPr>
        <p:spPr>
          <a:ln/>
        </p:spPr>
      </p:sp>
      <p:sp>
        <p:nvSpPr>
          <p:cNvPr id="464899"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3944237121"/>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DD2FD26-F9A8-4F59-AAA0-70480F749A85}" type="slidenum">
              <a:rPr lang="zh-CN" altLang="en-US"/>
              <a:pPr/>
              <a:t>95</a:t>
            </a:fld>
            <a:endParaRPr lang="en-US" altLang="zh-CN"/>
          </a:p>
        </p:txBody>
      </p:sp>
      <p:sp>
        <p:nvSpPr>
          <p:cNvPr id="465922" name="Rectangle 2"/>
          <p:cNvSpPr>
            <a:spLocks noGrp="1" noRot="1" noChangeAspect="1" noChangeArrowheads="1" noTextEdit="1"/>
          </p:cNvSpPr>
          <p:nvPr>
            <p:ph type="sldImg"/>
          </p:nvPr>
        </p:nvSpPr>
        <p:spPr>
          <a:ln/>
        </p:spPr>
      </p:sp>
      <p:sp>
        <p:nvSpPr>
          <p:cNvPr id="465923"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2585012439"/>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599340E-CD28-453D-8DC3-29DAEB3DD0AE}" type="slidenum">
              <a:rPr lang="zh-CN" altLang="en-US"/>
              <a:pPr/>
              <a:t>96</a:t>
            </a:fld>
            <a:endParaRPr lang="en-US" altLang="zh-CN"/>
          </a:p>
        </p:txBody>
      </p:sp>
      <p:sp>
        <p:nvSpPr>
          <p:cNvPr id="533506" name="Rectangle 2"/>
          <p:cNvSpPr>
            <a:spLocks noGrp="1" noRot="1" noChangeAspect="1" noChangeArrowheads="1" noTextEdit="1"/>
          </p:cNvSpPr>
          <p:nvPr>
            <p:ph type="sldImg"/>
          </p:nvPr>
        </p:nvSpPr>
        <p:spPr>
          <a:ln/>
        </p:spPr>
      </p:sp>
      <p:sp>
        <p:nvSpPr>
          <p:cNvPr id="533507"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1937665671"/>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26F7624-1686-45E2-A6C8-921D1DF92E80}" type="slidenum">
              <a:rPr lang="zh-CN" altLang="en-US"/>
              <a:pPr/>
              <a:t>97</a:t>
            </a:fld>
            <a:endParaRPr lang="en-US" altLang="zh-CN"/>
          </a:p>
        </p:txBody>
      </p:sp>
      <p:sp>
        <p:nvSpPr>
          <p:cNvPr id="535554" name="Rectangle 2"/>
          <p:cNvSpPr>
            <a:spLocks noGrp="1" noRot="1" noChangeAspect="1" noChangeArrowheads="1" noTextEdit="1"/>
          </p:cNvSpPr>
          <p:nvPr>
            <p:ph type="sldImg"/>
          </p:nvPr>
        </p:nvSpPr>
        <p:spPr>
          <a:ln/>
        </p:spPr>
      </p:sp>
      <p:sp>
        <p:nvSpPr>
          <p:cNvPr id="535555"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79567114"/>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7C5EC88-9F85-4BC3-8F2E-F11740CA2910}" type="slidenum">
              <a:rPr lang="zh-CN" altLang="en-US"/>
              <a:pPr/>
              <a:t>100</a:t>
            </a:fld>
            <a:endParaRPr lang="en-US" altLang="zh-CN"/>
          </a:p>
        </p:txBody>
      </p:sp>
      <p:sp>
        <p:nvSpPr>
          <p:cNvPr id="536578" name="Rectangle 2"/>
          <p:cNvSpPr>
            <a:spLocks noGrp="1" noRot="1" noChangeAspect="1" noChangeArrowheads="1" noTextEdit="1"/>
          </p:cNvSpPr>
          <p:nvPr>
            <p:ph type="sldImg"/>
          </p:nvPr>
        </p:nvSpPr>
        <p:spPr>
          <a:ln/>
        </p:spPr>
      </p:sp>
      <p:sp>
        <p:nvSpPr>
          <p:cNvPr id="536579"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2744301599"/>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9E83B35-4484-4EB5-8264-F847A2A93B77}" type="slidenum">
              <a:rPr lang="zh-CN" altLang="en-US"/>
              <a:pPr/>
              <a:t>101</a:t>
            </a:fld>
            <a:endParaRPr lang="en-US" altLang="zh-CN"/>
          </a:p>
        </p:txBody>
      </p:sp>
      <p:sp>
        <p:nvSpPr>
          <p:cNvPr id="537602" name="Rectangle 2"/>
          <p:cNvSpPr>
            <a:spLocks noGrp="1" noRot="1" noChangeAspect="1" noChangeArrowheads="1" noTextEdit="1"/>
          </p:cNvSpPr>
          <p:nvPr>
            <p:ph type="sldImg"/>
          </p:nvPr>
        </p:nvSpPr>
        <p:spPr>
          <a:ln/>
        </p:spPr>
      </p:sp>
      <p:sp>
        <p:nvSpPr>
          <p:cNvPr id="537603"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4139192717"/>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2A62179-0FF6-4829-B6C4-9C0C2477338A}" type="slidenum">
              <a:rPr lang="zh-CN" altLang="en-US"/>
              <a:pPr/>
              <a:t>102</a:t>
            </a:fld>
            <a:endParaRPr lang="en-US" altLang="zh-CN"/>
          </a:p>
        </p:txBody>
      </p:sp>
      <p:sp>
        <p:nvSpPr>
          <p:cNvPr id="512002" name="Rectangle 2"/>
          <p:cNvSpPr>
            <a:spLocks noGrp="1" noRot="1" noChangeAspect="1" noChangeArrowheads="1" noTextEdit="1"/>
          </p:cNvSpPr>
          <p:nvPr>
            <p:ph type="sldImg"/>
          </p:nvPr>
        </p:nvSpPr>
        <p:spPr>
          <a:ln/>
        </p:spPr>
      </p:sp>
      <p:sp>
        <p:nvSpPr>
          <p:cNvPr id="512003"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3456493672"/>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3.jpeg"/><Relationship Id="rId3" Type="http://schemas.openxmlformats.org/officeDocument/2006/relationships/image" Target="../media/image6.jpeg"/><Relationship Id="rId7" Type="http://schemas.openxmlformats.org/officeDocument/2006/relationships/image" Target="../media/image10.png"/><Relationship Id="rId2" Type="http://schemas.openxmlformats.org/officeDocument/2006/relationships/image" Target="../media/image5.jpe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8.jpeg"/><Relationship Id="rId4" Type="http://schemas.openxmlformats.org/officeDocument/2006/relationships/image" Target="../media/image7.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15" descr="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29350" y="3979863"/>
            <a:ext cx="2914650" cy="287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27" descr="北方交通大学—世纪钟（校钟）"/>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5748338" y="179388"/>
            <a:ext cx="842962" cy="56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28" descr="北方交通大学—思源楼"/>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7429500" y="184150"/>
            <a:ext cx="952500" cy="563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29" descr="09525834336"/>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591300" y="179388"/>
            <a:ext cx="838200" cy="56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31" descr="19楼"/>
          <p:cNvPicPr>
            <a:picLocks noChangeAspect="1" noChangeArrowheads="1"/>
          </p:cNvPicPr>
          <p:nvPr userDrawn="1"/>
        </p:nvPicPr>
        <p:blipFill>
          <a:blip r:embed="rId6" cstate="print">
            <a:extLst>
              <a:ext uri="{28A0092B-C50C-407E-A947-70E740481C1C}">
                <a14:useLocalDpi xmlns:a14="http://schemas.microsoft.com/office/drawing/2010/main" val="0"/>
              </a:ext>
            </a:extLst>
          </a:blip>
          <a:srcRect/>
          <a:stretch>
            <a:fillRect/>
          </a:stretch>
        </p:blipFill>
        <p:spPr bwMode="auto">
          <a:xfrm>
            <a:off x="8382000" y="184150"/>
            <a:ext cx="762000" cy="563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32" descr="20055131012136649"/>
          <p:cNvPicPr>
            <a:picLocks noChangeAspect="1" noChangeArrowheads="1"/>
          </p:cNvPicPr>
          <p:nvPr userDrawn="1"/>
        </p:nvPicPr>
        <p:blipFill>
          <a:blip r:embed="rId7" cstate="print">
            <a:extLst>
              <a:ext uri="{28A0092B-C50C-407E-A947-70E740481C1C}">
                <a14:useLocalDpi xmlns:a14="http://schemas.microsoft.com/office/drawing/2010/main" val="0"/>
              </a:ext>
            </a:extLst>
          </a:blip>
          <a:srcRect/>
          <a:stretch>
            <a:fillRect/>
          </a:stretch>
        </p:blipFill>
        <p:spPr bwMode="auto">
          <a:xfrm>
            <a:off x="4867275" y="184150"/>
            <a:ext cx="881063" cy="563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353" name="Rectangle 9"/>
          <p:cNvSpPr>
            <a:spLocks noGrp="1" noChangeArrowheads="1"/>
          </p:cNvSpPr>
          <p:nvPr>
            <p:ph type="ctrTitle"/>
          </p:nvPr>
        </p:nvSpPr>
        <p:spPr>
          <a:xfrm>
            <a:off x="685800" y="1798638"/>
            <a:ext cx="7772400" cy="1470025"/>
          </a:xfrm>
          <a:extLst>
            <a:ext uri="{91240B29-F687-4F45-9708-019B960494DF}">
              <a14:hiddenLine xmlns:a14="http://schemas.microsoft.com/office/drawing/2010/main" w="9525">
                <a:solidFill>
                  <a:schemeClr val="tx1"/>
                </a:solidFill>
                <a:miter lim="800000"/>
                <a:headEnd/>
                <a:tailEnd/>
              </a14:hiddenLine>
            </a:ext>
          </a:extLst>
        </p:spPr>
        <p:txBody>
          <a:bodyPr tIns="45720" anchor="ctr"/>
          <a:lstStyle>
            <a:lvl1pPr>
              <a:defRPr sz="4400"/>
            </a:lvl1pPr>
          </a:lstStyle>
          <a:p>
            <a:pPr lvl="0"/>
            <a:r>
              <a:rPr lang="zh-CN" altLang="en-US" noProof="0" dirty="0" smtClean="0"/>
              <a:t>单击此处编辑母版标题样式</a:t>
            </a:r>
          </a:p>
        </p:txBody>
      </p:sp>
      <p:sp>
        <p:nvSpPr>
          <p:cNvPr id="57354" name="Rectangle 10"/>
          <p:cNvSpPr>
            <a:spLocks noGrp="1" noChangeArrowheads="1"/>
          </p:cNvSpPr>
          <p:nvPr>
            <p:ph type="subTitle" idx="1"/>
          </p:nvPr>
        </p:nvSpPr>
        <p:spPr>
          <a:xfrm>
            <a:off x="1371600" y="3957638"/>
            <a:ext cx="6400800" cy="1079500"/>
          </a:xfrm>
        </p:spPr>
        <p:txBody>
          <a:bodyPr anchor="ctr" anchorCtr="1"/>
          <a:lstStyle>
            <a:lvl1pPr marL="0" indent="0" algn="ctr">
              <a:buFontTx/>
              <a:buNone/>
              <a:defRPr sz="2400">
                <a:solidFill>
                  <a:srgbClr val="16388A"/>
                </a:solidFill>
              </a:defRPr>
            </a:lvl1pPr>
          </a:lstStyle>
          <a:p>
            <a:pPr lvl="0"/>
            <a:r>
              <a:rPr lang="zh-CN" altLang="en-US" noProof="0" smtClean="0"/>
              <a:t>单击此处编辑母版副标题样式</a:t>
            </a:r>
          </a:p>
        </p:txBody>
      </p:sp>
      <p:pic>
        <p:nvPicPr>
          <p:cNvPr id="10" name="Picture 2" descr="https://timgsa.baidu.com/timg?image&amp;quality=80&amp;size=b9999_10000&amp;sec=1583378920329&amp;di=e25020f7c280b3bc5a1a0bc6e7f7af6c&amp;imgtype=0&amp;src=http%3A%2F%2Fimg.sanhao.com%2Fcommunity_news%2F12877%2F20170314150347967.jpg"/>
          <p:cNvPicPr>
            <a:picLocks noChangeAspect="1" noChangeArrowheads="1"/>
          </p:cNvPicPr>
          <p:nvPr userDrawn="1"/>
        </p:nvPicPr>
        <p:blipFill>
          <a:blip r:embed="rId8" cstate="print">
            <a:extLst>
              <a:ext uri="{28A0092B-C50C-407E-A947-70E740481C1C}">
                <a14:useLocalDpi xmlns:a14="http://schemas.microsoft.com/office/drawing/2010/main" val="0"/>
              </a:ext>
            </a:extLst>
          </a:blip>
          <a:srcRect/>
          <a:stretch>
            <a:fillRect/>
          </a:stretch>
        </p:blipFill>
        <p:spPr bwMode="auto">
          <a:xfrm>
            <a:off x="168916" y="56935"/>
            <a:ext cx="2277422" cy="9336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50933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10849067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981825" y="152400"/>
            <a:ext cx="2162175" cy="61817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90538" y="152400"/>
            <a:ext cx="6338887" cy="61817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96844751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914400" y="277813"/>
            <a:ext cx="7772400" cy="1143000"/>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914400" y="1600200"/>
            <a:ext cx="7772400" cy="4530725"/>
          </a:xfrm>
        </p:spPr>
        <p:txBody>
          <a:bodyPr/>
          <a:lstStyle/>
          <a:p>
            <a:endParaRPr lang="zh-CN" altLang="en-US"/>
          </a:p>
        </p:txBody>
      </p:sp>
      <p:sp>
        <p:nvSpPr>
          <p:cNvPr id="4" name="日期占位符 3"/>
          <p:cNvSpPr>
            <a:spLocks noGrp="1"/>
          </p:cNvSpPr>
          <p:nvPr>
            <p:ph type="dt" sz="half" idx="10"/>
          </p:nvPr>
        </p:nvSpPr>
        <p:spPr>
          <a:xfrm>
            <a:off x="914400" y="6251575"/>
            <a:ext cx="1981200" cy="457200"/>
          </a:xfrm>
        </p:spPr>
        <p:txBody>
          <a:bodyPr/>
          <a:lstStyle>
            <a:lvl1pPr>
              <a:defRPr/>
            </a:lvl1pPr>
          </a:lstStyle>
          <a:p>
            <a:endParaRPr lang="en-US" altLang="zh-CN"/>
          </a:p>
        </p:txBody>
      </p:sp>
      <p:sp>
        <p:nvSpPr>
          <p:cNvPr id="5" name="页脚占位符 4"/>
          <p:cNvSpPr>
            <a:spLocks noGrp="1"/>
          </p:cNvSpPr>
          <p:nvPr>
            <p:ph type="ftr" sz="quarter" idx="11"/>
          </p:nvPr>
        </p:nvSpPr>
        <p:spPr>
          <a:xfrm>
            <a:off x="3352800" y="6248400"/>
            <a:ext cx="2971800" cy="457200"/>
          </a:xfrm>
        </p:spPr>
        <p:txBody>
          <a:bodyPr/>
          <a:lstStyle>
            <a:lvl1pPr>
              <a:defRPr/>
            </a:lvl1pPr>
          </a:lstStyle>
          <a:p>
            <a:endParaRPr lang="en-US" altLang="zh-CN"/>
          </a:p>
        </p:txBody>
      </p:sp>
      <p:sp>
        <p:nvSpPr>
          <p:cNvPr id="6" name="灯片编号占位符 5"/>
          <p:cNvSpPr>
            <a:spLocks noGrp="1"/>
          </p:cNvSpPr>
          <p:nvPr>
            <p:ph type="sldNum" sz="quarter" idx="12"/>
          </p:nvPr>
        </p:nvSpPr>
        <p:spPr>
          <a:xfrm>
            <a:off x="6781800" y="6248400"/>
            <a:ext cx="1905000" cy="457200"/>
          </a:xfrm>
        </p:spPr>
        <p:txBody>
          <a:bodyPr/>
          <a:lstStyle>
            <a:lvl1pPr>
              <a:defRPr/>
            </a:lvl1pPr>
          </a:lstStyle>
          <a:p>
            <a:fld id="{A914AFCA-86BB-4D4F-A24A-910A11FAC722}" type="slidenum">
              <a:rPr lang="zh-CN" altLang="en-US"/>
              <a:pPr/>
              <a:t>‹#›</a:t>
            </a:fld>
            <a:endParaRPr lang="en-US" altLang="zh-CN"/>
          </a:p>
        </p:txBody>
      </p:sp>
    </p:spTree>
    <p:extLst>
      <p:ext uri="{BB962C8B-B14F-4D97-AF65-F5344CB8AC3E}">
        <p14:creationId xmlns:p14="http://schemas.microsoft.com/office/powerpoint/2010/main" val="20599871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34909060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smtClean="0"/>
              <a:t>单击此处编辑母版文本样式</a:t>
            </a:r>
          </a:p>
        </p:txBody>
      </p:sp>
    </p:spTree>
    <p:extLst>
      <p:ext uri="{BB962C8B-B14F-4D97-AF65-F5344CB8AC3E}">
        <p14:creationId xmlns:p14="http://schemas.microsoft.com/office/powerpoint/2010/main" val="7109722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90538" y="1268413"/>
            <a:ext cx="4038600" cy="5065712"/>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81538" y="1268413"/>
            <a:ext cx="4038600" cy="5065712"/>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37416133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365125"/>
            <a:ext cx="78867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30238" y="2505075"/>
            <a:ext cx="386873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29150" y="2505075"/>
            <a:ext cx="38877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3320543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Tree>
    <p:extLst>
      <p:ext uri="{BB962C8B-B14F-4D97-AF65-F5344CB8AC3E}">
        <p14:creationId xmlns:p14="http://schemas.microsoft.com/office/powerpoint/2010/main" val="33911947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4362603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Tree>
    <p:extLst>
      <p:ext uri="{BB962C8B-B14F-4D97-AF65-F5344CB8AC3E}">
        <p14:creationId xmlns:p14="http://schemas.microsoft.com/office/powerpoint/2010/main" val="27188443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Tree>
    <p:extLst>
      <p:ext uri="{BB962C8B-B14F-4D97-AF65-F5344CB8AC3E}">
        <p14:creationId xmlns:p14="http://schemas.microsoft.com/office/powerpoint/2010/main" val="9792820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4.png"/><Relationship Id="rId2" Type="http://schemas.openxmlformats.org/officeDocument/2006/relationships/slideLayout" Target="../slideLayouts/slideLayout2.xml"/><Relationship Id="rId16" Type="http://schemas.openxmlformats.org/officeDocument/2006/relationships/image" Target="../media/image3.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4"/>
          <a:srcRect/>
          <a:stretch>
            <a:fillRect/>
          </a:stretch>
        </a:blipFill>
        <a:effectLst/>
      </p:bgPr>
    </p:bg>
    <p:spTree>
      <p:nvGrpSpPr>
        <p:cNvPr id="1" name=""/>
        <p:cNvGrpSpPr/>
        <p:nvPr/>
      </p:nvGrpSpPr>
      <p:grpSpPr>
        <a:xfrm>
          <a:off x="0" y="0"/>
          <a:ext cx="0" cy="0"/>
          <a:chOff x="0" y="0"/>
          <a:chExt cx="0" cy="0"/>
        </a:xfrm>
      </p:grpSpPr>
      <p:pic>
        <p:nvPicPr>
          <p:cNvPr id="1026" name="Picture 12" descr="badgebg"/>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1279525" y="1131888"/>
            <a:ext cx="7092950" cy="5373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2"/>
          <p:cNvSpPr>
            <a:spLocks noChangeArrowheads="1"/>
          </p:cNvSpPr>
          <p:nvPr/>
        </p:nvSpPr>
        <p:spPr bwMode="auto">
          <a:xfrm>
            <a:off x="287338" y="990600"/>
            <a:ext cx="4318000" cy="28575"/>
          </a:xfrm>
          <a:prstGeom prst="rect">
            <a:avLst/>
          </a:prstGeom>
          <a:gradFill rotWithShape="1">
            <a:gsLst>
              <a:gs pos="0">
                <a:srgbClr val="FFFFFF"/>
              </a:gs>
              <a:gs pos="100000">
                <a:srgbClr val="133984"/>
              </a:gs>
            </a:gsLst>
            <a:lin ang="0" scaled="1"/>
          </a:gradFill>
          <a:ln>
            <a:noFill/>
          </a:ln>
          <a:effectLst/>
          <a:extLst>
            <a:ext uri="{91240B29-F687-4F45-9708-019B960494DF}">
              <a14:hiddenLine xmlns:a14="http://schemas.microsoft.com/office/drawing/2010/main" w="19050" algn="ctr">
                <a:solidFill>
                  <a:srgbClr val="16388A"/>
                </a:solidFill>
                <a:miter lim="800000"/>
                <a:headEnd/>
                <a:tailEnd/>
              </a14:hiddenLine>
            </a:ext>
            <a:ext uri="{AF507438-7753-43E0-B8FC-AC1667EBCBE1}">
              <a14:hiddenEffects xmlns:a14="http://schemas.microsoft.com/office/drawing/2010/main">
                <a:effectLst>
                  <a:outerShdw dist="35921" dir="2700000" algn="ctr" rotWithShape="0">
                    <a:srgbClr val="DDDDDD"/>
                  </a:outerShdw>
                </a:effectLst>
              </a14:hiddenEffects>
            </a:ext>
          </a:extLst>
        </p:spPr>
        <p:txBody>
          <a:bodyPr wrap="none" anchor="ctr"/>
          <a:lstStyle>
            <a:lvl1pPr algn="ctr">
              <a:defRPr sz="2400">
                <a:solidFill>
                  <a:schemeClr val="tx1"/>
                </a:solidFill>
                <a:latin typeface="Arial" panose="020B0604020202020204" pitchFamily="34" charset="0"/>
                <a:ea typeface="黑体" panose="02010609060101010101" pitchFamily="49" charset="-122"/>
              </a:defRPr>
            </a:lvl1pPr>
            <a:lvl2pPr marL="742950" indent="-285750" algn="ctr">
              <a:defRPr sz="2400">
                <a:solidFill>
                  <a:schemeClr val="tx1"/>
                </a:solidFill>
                <a:latin typeface="Arial" panose="020B0604020202020204" pitchFamily="34" charset="0"/>
                <a:ea typeface="黑体" panose="02010609060101010101" pitchFamily="49" charset="-122"/>
              </a:defRPr>
            </a:lvl2pPr>
            <a:lvl3pPr marL="1143000" indent="-228600" algn="ctr">
              <a:defRPr sz="2400">
                <a:solidFill>
                  <a:schemeClr val="tx1"/>
                </a:solidFill>
                <a:latin typeface="Arial" panose="020B0604020202020204" pitchFamily="34" charset="0"/>
                <a:ea typeface="黑体" panose="02010609060101010101" pitchFamily="49" charset="-122"/>
              </a:defRPr>
            </a:lvl3pPr>
            <a:lvl4pPr marL="1600200" indent="-228600" algn="ctr">
              <a:defRPr sz="2400">
                <a:solidFill>
                  <a:schemeClr val="tx1"/>
                </a:solidFill>
                <a:latin typeface="Arial" panose="020B0604020202020204" pitchFamily="34" charset="0"/>
                <a:ea typeface="黑体" panose="02010609060101010101" pitchFamily="49" charset="-122"/>
              </a:defRPr>
            </a:lvl4pPr>
            <a:lvl5pPr marL="2057400" indent="-228600" algn="ctr">
              <a:defRPr sz="24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9pPr>
          </a:lstStyle>
          <a:p>
            <a:pPr eaLnBrk="1" hangingPunct="1"/>
            <a:endParaRPr lang="zh-CN" altLang="en-US"/>
          </a:p>
        </p:txBody>
      </p:sp>
      <p:sp>
        <p:nvSpPr>
          <p:cNvPr id="1028" name="Rectangle 3"/>
          <p:cNvSpPr>
            <a:spLocks noChangeArrowheads="1"/>
          </p:cNvSpPr>
          <p:nvPr/>
        </p:nvSpPr>
        <p:spPr bwMode="auto">
          <a:xfrm>
            <a:off x="4826000" y="6477000"/>
            <a:ext cx="4318000" cy="28575"/>
          </a:xfrm>
          <a:prstGeom prst="rect">
            <a:avLst/>
          </a:prstGeom>
          <a:gradFill rotWithShape="1">
            <a:gsLst>
              <a:gs pos="0">
                <a:srgbClr val="FFFFFF"/>
              </a:gs>
              <a:gs pos="100000">
                <a:srgbClr val="133984"/>
              </a:gs>
            </a:gsLst>
            <a:lin ang="0" scaled="1"/>
          </a:gradFill>
          <a:ln>
            <a:noFill/>
          </a:ln>
          <a:effectLst/>
          <a:extLst>
            <a:ext uri="{91240B29-F687-4F45-9708-019B960494DF}">
              <a14:hiddenLine xmlns:a14="http://schemas.microsoft.com/office/drawing/2010/main" w="19050" algn="ctr">
                <a:solidFill>
                  <a:srgbClr val="16388A"/>
                </a:solidFill>
                <a:miter lim="800000"/>
                <a:headEnd/>
                <a:tailEnd/>
              </a14:hiddenLine>
            </a:ext>
            <a:ext uri="{AF507438-7753-43E0-B8FC-AC1667EBCBE1}">
              <a14:hiddenEffects xmlns:a14="http://schemas.microsoft.com/office/drawing/2010/main">
                <a:effectLst>
                  <a:outerShdw dist="35921" dir="2700000" algn="ctr" rotWithShape="0">
                    <a:srgbClr val="DDDDDD"/>
                  </a:outerShdw>
                </a:effectLst>
              </a14:hiddenEffects>
            </a:ext>
          </a:extLst>
        </p:spPr>
        <p:txBody>
          <a:bodyPr wrap="none" anchor="ctr"/>
          <a:lstStyle>
            <a:lvl1pPr algn="ctr">
              <a:defRPr sz="2400">
                <a:solidFill>
                  <a:schemeClr val="tx1"/>
                </a:solidFill>
                <a:latin typeface="Arial" panose="020B0604020202020204" pitchFamily="34" charset="0"/>
                <a:ea typeface="黑体" panose="02010609060101010101" pitchFamily="49" charset="-122"/>
              </a:defRPr>
            </a:lvl1pPr>
            <a:lvl2pPr marL="742950" indent="-285750" algn="ctr">
              <a:defRPr sz="2400">
                <a:solidFill>
                  <a:schemeClr val="tx1"/>
                </a:solidFill>
                <a:latin typeface="Arial" panose="020B0604020202020204" pitchFamily="34" charset="0"/>
                <a:ea typeface="黑体" panose="02010609060101010101" pitchFamily="49" charset="-122"/>
              </a:defRPr>
            </a:lvl2pPr>
            <a:lvl3pPr marL="1143000" indent="-228600" algn="ctr">
              <a:defRPr sz="2400">
                <a:solidFill>
                  <a:schemeClr val="tx1"/>
                </a:solidFill>
                <a:latin typeface="Arial" panose="020B0604020202020204" pitchFamily="34" charset="0"/>
                <a:ea typeface="黑体" panose="02010609060101010101" pitchFamily="49" charset="-122"/>
              </a:defRPr>
            </a:lvl3pPr>
            <a:lvl4pPr marL="1600200" indent="-228600" algn="ctr">
              <a:defRPr sz="2400">
                <a:solidFill>
                  <a:schemeClr val="tx1"/>
                </a:solidFill>
                <a:latin typeface="Arial" panose="020B0604020202020204" pitchFamily="34" charset="0"/>
                <a:ea typeface="黑体" panose="02010609060101010101" pitchFamily="49" charset="-122"/>
              </a:defRPr>
            </a:lvl4pPr>
            <a:lvl5pPr marL="2057400" indent="-228600" algn="ctr">
              <a:defRPr sz="24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9pPr>
          </a:lstStyle>
          <a:p>
            <a:pPr eaLnBrk="1" hangingPunct="1"/>
            <a:endParaRPr lang="zh-CN" altLang="en-US"/>
          </a:p>
        </p:txBody>
      </p:sp>
      <p:sp>
        <p:nvSpPr>
          <p:cNvPr id="1029" name="Rectangle 4"/>
          <p:cNvSpPr>
            <a:spLocks noGrp="1" noChangeArrowheads="1"/>
          </p:cNvSpPr>
          <p:nvPr>
            <p:ph type="title"/>
          </p:nvPr>
        </p:nvSpPr>
        <p:spPr bwMode="auto">
          <a:xfrm>
            <a:off x="2438400" y="152400"/>
            <a:ext cx="67056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54000" rIns="91440" bIns="45720" numCol="1" anchor="t" anchorCtr="1" compatLnSpc="1">
            <a:prstTxWarp prst="textNoShape">
              <a:avLst/>
            </a:prstTxWarp>
          </a:bodyPr>
          <a:lstStyle/>
          <a:p>
            <a:pPr lvl="0"/>
            <a:r>
              <a:rPr lang="zh-CN" altLang="en-US" smtClean="0"/>
              <a:t>单击此处编辑母版标题样式</a:t>
            </a:r>
          </a:p>
        </p:txBody>
      </p:sp>
      <p:sp>
        <p:nvSpPr>
          <p:cNvPr id="1030" name="Rectangle 5"/>
          <p:cNvSpPr>
            <a:spLocks noGrp="1" noChangeArrowheads="1"/>
          </p:cNvSpPr>
          <p:nvPr>
            <p:ph type="body" idx="1"/>
          </p:nvPr>
        </p:nvSpPr>
        <p:spPr bwMode="auto">
          <a:xfrm>
            <a:off x="490538" y="1268413"/>
            <a:ext cx="8229600" cy="5065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p:txBody>
      </p:sp>
      <p:pic>
        <p:nvPicPr>
          <p:cNvPr id="2050" name="Picture 2" descr="https://timgsa.baidu.com/timg?image&amp;quality=80&amp;size=b9999_10000&amp;sec=1583378920329&amp;di=e25020f7c280b3bc5a1a0bc6e7f7af6c&amp;imgtype=0&amp;src=http%3A%2F%2Fimg.sanhao.com%2Fcommunity_news%2F12877%2F20170314150347967.jpg"/>
          <p:cNvPicPr>
            <a:picLocks noChangeAspect="1" noChangeArrowheads="1"/>
          </p:cNvPicPr>
          <p:nvPr userDrawn="1"/>
        </p:nvPicPr>
        <p:blipFill>
          <a:blip r:embed="rId16" cstate="print">
            <a:extLst>
              <a:ext uri="{28A0092B-C50C-407E-A947-70E740481C1C}">
                <a14:useLocalDpi xmlns:a14="http://schemas.microsoft.com/office/drawing/2010/main" val="0"/>
              </a:ext>
            </a:extLst>
          </a:blip>
          <a:srcRect/>
          <a:stretch>
            <a:fillRect/>
          </a:stretch>
        </p:blipFill>
        <p:spPr bwMode="auto">
          <a:xfrm>
            <a:off x="168916" y="56935"/>
            <a:ext cx="2277422" cy="933665"/>
          </a:xfrm>
          <a:prstGeom prst="rect">
            <a:avLst/>
          </a:prstGeom>
          <a:noFill/>
          <a:extLst>
            <a:ext uri="{909E8E84-426E-40DD-AFC4-6F175D3DCCD1}">
              <a14:hiddenFill xmlns:a14="http://schemas.microsoft.com/office/drawing/2010/main">
                <a:solidFill>
                  <a:srgbClr val="FFFFFF"/>
                </a:solidFill>
              </a14:hiddenFill>
            </a:ext>
          </a:extLst>
        </p:spPr>
      </p:pic>
    </p:spTree>
  </p:cSld>
  <p:clrMap bg1="lt1" tx1="dk1" bg2="lt2" tx2="dk2" accent1="accent1" accent2="accent2" accent3="accent3" accent4="accent4" accent5="accent5" accent6="accent6" hlink="hlink" folHlink="folHlink"/>
  <p:sldLayoutIdLst>
    <p:sldLayoutId id="2147483672"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3" r:id="rId12"/>
  </p:sldLayoutIdLst>
  <p:timing>
    <p:tnLst>
      <p:par>
        <p:cTn id="1" dur="indefinite" restart="never" nodeType="tmRoot"/>
      </p:par>
    </p:tnLst>
  </p:timing>
  <p:hf hdr="0" ftr="0"/>
  <p:txStyles>
    <p:titleStyle>
      <a:lvl1pPr algn="l" rtl="0" eaLnBrk="0" fontAlgn="base" hangingPunct="0">
        <a:spcBef>
          <a:spcPct val="0"/>
        </a:spcBef>
        <a:spcAft>
          <a:spcPct val="0"/>
        </a:spcAft>
        <a:defRPr sz="2800" b="1" kern="1200">
          <a:solidFill>
            <a:srgbClr val="133984"/>
          </a:solidFill>
          <a:latin typeface="+mj-lt"/>
          <a:ea typeface="+mj-ea"/>
          <a:cs typeface="+mj-cs"/>
        </a:defRPr>
      </a:lvl1pPr>
      <a:lvl2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2pPr>
      <a:lvl3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3pPr>
      <a:lvl4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4pPr>
      <a:lvl5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5pPr>
      <a:lvl6pPr marL="4572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6pPr>
      <a:lvl7pPr marL="9144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7pPr>
      <a:lvl8pPr marL="13716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8pPr>
      <a:lvl9pPr marL="18288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9pPr>
    </p:titleStyle>
    <p:bodyStyle>
      <a:lvl1pPr marL="449263" indent="-449263" algn="l" rtl="0" eaLnBrk="0" fontAlgn="base" hangingPunct="0">
        <a:lnSpc>
          <a:spcPct val="110000"/>
        </a:lnSpc>
        <a:spcBef>
          <a:spcPct val="20000"/>
        </a:spcBef>
        <a:spcAft>
          <a:spcPct val="0"/>
        </a:spcAft>
        <a:buSzPct val="120000"/>
        <a:buBlip>
          <a:blip r:embed="rId17"/>
        </a:buBlip>
        <a:defRPr sz="2800" kern="1200">
          <a:solidFill>
            <a:srgbClr val="133984"/>
          </a:solidFill>
          <a:latin typeface="+mn-lt"/>
          <a:ea typeface="+mn-ea"/>
          <a:cs typeface="+mn-cs"/>
        </a:defRPr>
      </a:lvl1pPr>
      <a:lvl2pPr marL="914400" indent="-285750" algn="l" rtl="0" eaLnBrk="0" fontAlgn="base" hangingPunct="0">
        <a:lnSpc>
          <a:spcPct val="110000"/>
        </a:lnSpc>
        <a:spcBef>
          <a:spcPct val="20000"/>
        </a:spcBef>
        <a:spcAft>
          <a:spcPct val="0"/>
        </a:spcAft>
        <a:buClr>
          <a:srgbClr val="000066"/>
        </a:buClr>
        <a:buChar char="•"/>
        <a:defRPr sz="2400" kern="1200">
          <a:solidFill>
            <a:srgbClr val="133984"/>
          </a:solidFill>
          <a:latin typeface="+mn-lt"/>
          <a:ea typeface="+mn-ea"/>
          <a:cs typeface="+mn-cs"/>
        </a:defRPr>
      </a:lvl2pPr>
      <a:lvl3pPr marL="1322388" indent="-228600" algn="l" rtl="0" eaLnBrk="0" fontAlgn="base" hangingPunct="0">
        <a:spcBef>
          <a:spcPct val="20000"/>
        </a:spcBef>
        <a:spcAft>
          <a:spcPct val="0"/>
        </a:spcAft>
        <a:buChar char="•"/>
        <a:defRPr sz="2400" kern="1200">
          <a:solidFill>
            <a:schemeClr val="tx1"/>
          </a:solidFill>
          <a:latin typeface="+mn-lt"/>
          <a:ea typeface="宋体" panose="02010600030101010101" pitchFamily="2" charset="-122"/>
          <a:cs typeface="+mn-cs"/>
        </a:defRPr>
      </a:lvl3pPr>
      <a:lvl4pPr marL="1730375"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4pPr>
      <a:lvl5pPr marL="2138363"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xpche@bjtu.edu.cn"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54.emf"/><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customXml" Target="../ink/ink4.xml"/><Relationship Id="rId5" Type="http://schemas.openxmlformats.org/officeDocument/2006/relationships/image" Target="../media/image17.png"/><Relationship Id="rId4" Type="http://schemas.openxmlformats.org/officeDocument/2006/relationships/image" Target="../media/image16.png"/></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customXml" Target="../ink/ink47.xml"/><Relationship Id="rId2" Type="http://schemas.openxmlformats.org/officeDocument/2006/relationships/notesSlide" Target="../notesSlides/notesSlide101.xml"/><Relationship Id="rId1" Type="http://schemas.openxmlformats.org/officeDocument/2006/relationships/slideLayout" Target="../slideLayouts/slideLayout2.xml"/><Relationship Id="rId4" Type="http://schemas.openxmlformats.org/officeDocument/2006/relationships/image" Target="../media/image127.emf"/></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customXml" Target="../ink/ink48.xml"/><Relationship Id="rId2" Type="http://schemas.openxmlformats.org/officeDocument/2006/relationships/notesSlide" Target="../notesSlides/notesSlide103.xml"/><Relationship Id="rId1" Type="http://schemas.openxmlformats.org/officeDocument/2006/relationships/slideLayout" Target="../slideLayouts/slideLayout2.xml"/><Relationship Id="rId4" Type="http://schemas.openxmlformats.org/officeDocument/2006/relationships/image" Target="../media/image128.emf"/></Relationships>
</file>

<file path=ppt/slides/_rels/slide107.xml.rels><?xml version="1.0" encoding="UTF-8" standalone="yes"?>
<Relationships xmlns="http://schemas.openxmlformats.org/package/2006/relationships"><Relationship Id="rId3" Type="http://schemas.openxmlformats.org/officeDocument/2006/relationships/customXml" Target="../ink/ink49.xml"/><Relationship Id="rId2" Type="http://schemas.openxmlformats.org/officeDocument/2006/relationships/notesSlide" Target="../notesSlides/notesSlide104.xml"/><Relationship Id="rId1" Type="http://schemas.openxmlformats.org/officeDocument/2006/relationships/slideLayout" Target="../slideLayouts/slideLayout2.xml"/><Relationship Id="rId4" Type="http://schemas.openxmlformats.org/officeDocument/2006/relationships/image" Target="../media/image129.emf"/></Relationships>
</file>

<file path=ppt/slides/_rels/slide108.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notesSlide" Target="../notesSlides/notesSlide105.xml"/><Relationship Id="rId1" Type="http://schemas.openxmlformats.org/officeDocument/2006/relationships/slideLayout" Target="../slideLayouts/slideLayout2.xml"/><Relationship Id="rId5" Type="http://schemas.openxmlformats.org/officeDocument/2006/relationships/image" Target="../media/image131.emf"/><Relationship Id="rId4" Type="http://schemas.openxmlformats.org/officeDocument/2006/relationships/customXml" Target="../ink/ink50.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58.emf"/><Relationship Id="rId4" Type="http://schemas.openxmlformats.org/officeDocument/2006/relationships/customXml" Target="../ink/ink5.xml"/></Relationships>
</file>

<file path=ppt/slides/_rels/slide110.xml.rels><?xml version="1.0" encoding="UTF-8" standalone="yes"?>
<Relationships xmlns="http://schemas.openxmlformats.org/package/2006/relationships"><Relationship Id="rId3" Type="http://schemas.openxmlformats.org/officeDocument/2006/relationships/customXml" Target="../ink/ink51.xml"/><Relationship Id="rId2" Type="http://schemas.openxmlformats.org/officeDocument/2006/relationships/notesSlide" Target="../notesSlides/notesSlide107.xml"/><Relationship Id="rId1" Type="http://schemas.openxmlformats.org/officeDocument/2006/relationships/slideLayout" Target="../slideLayouts/slideLayout2.xml"/><Relationship Id="rId4" Type="http://schemas.openxmlformats.org/officeDocument/2006/relationships/image" Target="../media/image132.emf"/></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customXml" Target="../ink/ink52.xml"/><Relationship Id="rId2" Type="http://schemas.openxmlformats.org/officeDocument/2006/relationships/notesSlide" Target="../notesSlides/notesSlide108.xml"/><Relationship Id="rId1" Type="http://schemas.openxmlformats.org/officeDocument/2006/relationships/slideLayout" Target="../slideLayouts/slideLayout2.xml"/><Relationship Id="rId4" Type="http://schemas.openxmlformats.org/officeDocument/2006/relationships/image" Target="../media/image133.emf"/></Relationships>
</file>

<file path=ppt/slides/_rels/slide1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9.xml"/><Relationship Id="rId1" Type="http://schemas.openxmlformats.org/officeDocument/2006/relationships/slideLayout" Target="../slideLayouts/slideLayout2.xml"/><Relationship Id="rId5" Type="http://schemas.openxmlformats.org/officeDocument/2006/relationships/image" Target="../media/image134.emf"/><Relationship Id="rId4" Type="http://schemas.openxmlformats.org/officeDocument/2006/relationships/customXml" Target="../ink/ink53.xml"/></Relationships>
</file>

<file path=ppt/slides/_rels/slide114.xml.rels><?xml version="1.0" encoding="UTF-8" standalone="yes"?>
<Relationships xmlns="http://schemas.openxmlformats.org/package/2006/relationships"><Relationship Id="rId3" Type="http://schemas.openxmlformats.org/officeDocument/2006/relationships/image" Target="../media/image135.emf"/><Relationship Id="rId2" Type="http://schemas.openxmlformats.org/officeDocument/2006/relationships/customXml" Target="../ink/ink54.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notesSlide" Target="../notesSlides/notesSlide110.xml"/><Relationship Id="rId2" Type="http://schemas.openxmlformats.org/officeDocument/2006/relationships/slideLayout" Target="../slideLayouts/slideLayout2.xml"/><Relationship Id="rId1" Type="http://schemas.openxmlformats.org/officeDocument/2006/relationships/vmlDrawing" Target="../drawings/vmlDrawing5.vml"/><Relationship Id="rId5" Type="http://schemas.openxmlformats.org/officeDocument/2006/relationships/image" Target="../media/image38.emf"/><Relationship Id="rId4" Type="http://schemas.openxmlformats.org/officeDocument/2006/relationships/oleObject" Target="../embeddings/oleObject5.bin"/></Relationships>
</file>

<file path=ppt/slides/_rels/slide116.xml.rels><?xml version="1.0" encoding="UTF-8" standalone="yes"?>
<Relationships xmlns="http://schemas.openxmlformats.org/package/2006/relationships"><Relationship Id="rId2" Type="http://schemas.openxmlformats.org/officeDocument/2006/relationships/image" Target="../media/image39.wmf"/><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59.emf"/><Relationship Id="rId4" Type="http://schemas.openxmlformats.org/officeDocument/2006/relationships/customXml" Target="../ink/ink6.xml"/></Relationships>
</file>

<file path=ppt/slides/_rels/slide120.xml.rels><?xml version="1.0" encoding="UTF-8" standalone="yes"?>
<Relationships xmlns="http://schemas.openxmlformats.org/package/2006/relationships"><Relationship Id="rId3" Type="http://schemas.openxmlformats.org/officeDocument/2006/relationships/image" Target="../media/image138.emf"/><Relationship Id="rId2" Type="http://schemas.openxmlformats.org/officeDocument/2006/relationships/customXml" Target="../ink/ink55.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14.xml"/><Relationship Id="rId1" Type="http://schemas.openxmlformats.org/officeDocument/2006/relationships/slideLayout" Target="../slideLayouts/slideLayout2.xml"/><Relationship Id="rId5" Type="http://schemas.openxmlformats.org/officeDocument/2006/relationships/image" Target="../media/image140.emf"/><Relationship Id="rId4" Type="http://schemas.openxmlformats.org/officeDocument/2006/relationships/customXml" Target="../ink/ink56.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6.xml"/><Relationship Id="rId1" Type="http://schemas.openxmlformats.org/officeDocument/2006/relationships/slideLayout" Target="../slideLayouts/slideLayout2.xml"/><Relationship Id="rId5" Type="http://schemas.openxmlformats.org/officeDocument/2006/relationships/image" Target="../media/image141.emf"/><Relationship Id="rId4" Type="http://schemas.openxmlformats.org/officeDocument/2006/relationships/customXml" Target="../ink/ink57.xml"/></Relationships>
</file>

<file path=ppt/slides/_rels/slide125.xml.rels><?xml version="1.0" encoding="UTF-8" standalone="yes"?>
<Relationships xmlns="http://schemas.openxmlformats.org/package/2006/relationships"><Relationship Id="rId3" Type="http://schemas.openxmlformats.org/officeDocument/2006/relationships/image" Target="../media/image142.emf"/><Relationship Id="rId2" Type="http://schemas.openxmlformats.org/officeDocument/2006/relationships/customXml" Target="../ink/ink58.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customXml" Target="../ink/ink5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60.emf"/><Relationship Id="rId4" Type="http://schemas.openxmlformats.org/officeDocument/2006/relationships/customXml" Target="../ink/ink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customXml" Target="../ink/ink60.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144.emf"/><Relationship Id="rId2" Type="http://schemas.openxmlformats.org/officeDocument/2006/relationships/customXml" Target="../ink/ink61.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145.emf"/><Relationship Id="rId2" Type="http://schemas.openxmlformats.org/officeDocument/2006/relationships/customXml" Target="../ink/ink62.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146.emf"/><Relationship Id="rId2" Type="http://schemas.openxmlformats.org/officeDocument/2006/relationships/customXml" Target="../ink/ink63.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61.emf"/><Relationship Id="rId4" Type="http://schemas.openxmlformats.org/officeDocument/2006/relationships/customXml" Target="../ink/ink8.xml"/></Relationships>
</file>

<file path=ppt/slides/_rels/slide14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8.xml"/><Relationship Id="rId1" Type="http://schemas.openxmlformats.org/officeDocument/2006/relationships/slideLayout" Target="../slideLayouts/slideLayout2.xml"/><Relationship Id="rId5" Type="http://schemas.openxmlformats.org/officeDocument/2006/relationships/image" Target="../media/image147.emf"/><Relationship Id="rId4" Type="http://schemas.openxmlformats.org/officeDocument/2006/relationships/customXml" Target="../ink/ink64.xml"/></Relationships>
</file>

<file path=ppt/slides/_rels/slide14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notesSlide" Target="../notesSlides/notesSlide121.xml"/><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image" Target="../media/image42.wmf"/><Relationship Id="rId5" Type="http://schemas.openxmlformats.org/officeDocument/2006/relationships/oleObject" Target="../embeddings/oleObject6.bin"/><Relationship Id="rId4" Type="http://schemas.openxmlformats.org/officeDocument/2006/relationships/image" Target="../media/image4.png"/></Relationships>
</file>

<file path=ppt/slides/_rels/slide144.xml.rels><?xml version="1.0" encoding="UTF-8" standalone="yes"?>
<Relationships xmlns="http://schemas.openxmlformats.org/package/2006/relationships"><Relationship Id="rId8" Type="http://schemas.openxmlformats.org/officeDocument/2006/relationships/image" Target="../media/image44.wmf"/><Relationship Id="rId3" Type="http://schemas.openxmlformats.org/officeDocument/2006/relationships/notesSlide" Target="../notesSlides/notesSlide122.xml"/><Relationship Id="rId7" Type="http://schemas.openxmlformats.org/officeDocument/2006/relationships/oleObject" Target="../embeddings/oleObject8.bin"/><Relationship Id="rId12" Type="http://schemas.openxmlformats.org/officeDocument/2006/relationships/image" Target="../media/image152.emf"/><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image" Target="../media/image43.wmf"/><Relationship Id="rId11" Type="http://schemas.openxmlformats.org/officeDocument/2006/relationships/customXml" Target="../ink/ink65.xml"/><Relationship Id="rId5" Type="http://schemas.openxmlformats.org/officeDocument/2006/relationships/oleObject" Target="../embeddings/oleObject7.bin"/><Relationship Id="rId10" Type="http://schemas.openxmlformats.org/officeDocument/2006/relationships/image" Target="../media/image45.wmf"/><Relationship Id="rId4" Type="http://schemas.openxmlformats.org/officeDocument/2006/relationships/image" Target="../media/image4.png"/><Relationship Id="rId9" Type="http://schemas.openxmlformats.org/officeDocument/2006/relationships/oleObject" Target="../embeddings/oleObject9.bin"/></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3.xml"/><Relationship Id="rId1" Type="http://schemas.openxmlformats.org/officeDocument/2006/relationships/slideLayout" Target="../slideLayouts/slideLayout2.xml"/><Relationship Id="rId5" Type="http://schemas.openxmlformats.org/officeDocument/2006/relationships/image" Target="../media/image153.emf"/><Relationship Id="rId4" Type="http://schemas.openxmlformats.org/officeDocument/2006/relationships/customXml" Target="../ink/ink66.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62.emf"/><Relationship Id="rId4" Type="http://schemas.openxmlformats.org/officeDocument/2006/relationships/customXml" Target="../ink/ink9.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customXml" Target="../ink/ink67.xml"/><Relationship Id="rId2" Type="http://schemas.openxmlformats.org/officeDocument/2006/relationships/notesSlide" Target="../notesSlides/notesSlide124.xml"/><Relationship Id="rId1" Type="http://schemas.openxmlformats.org/officeDocument/2006/relationships/slideLayout" Target="../slideLayouts/slideLayout2.xml"/><Relationship Id="rId4" Type="http://schemas.openxmlformats.org/officeDocument/2006/relationships/image" Target="../media/image154.emf"/></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Layout" Target="../slideLayouts/slideLayout2.xml"/><Relationship Id="rId1" Type="http://schemas.openxmlformats.org/officeDocument/2006/relationships/vmlDrawing" Target="../drawings/vmlDrawing8.vml"/><Relationship Id="rId5" Type="http://schemas.openxmlformats.org/officeDocument/2006/relationships/image" Target="../media/image46.emf"/><Relationship Id="rId4" Type="http://schemas.openxmlformats.org/officeDocument/2006/relationships/oleObject" Target="../embeddings/oleObject10.bin"/></Relationships>
</file>

<file path=ppt/slides/_rels/slide15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3" Type="http://schemas.openxmlformats.org/officeDocument/2006/relationships/customXml" Target="../ink/ink68.xml"/><Relationship Id="rId2" Type="http://schemas.openxmlformats.org/officeDocument/2006/relationships/notesSlide" Target="../notesSlides/notesSlide126.xml"/><Relationship Id="rId1" Type="http://schemas.openxmlformats.org/officeDocument/2006/relationships/slideLayout" Target="../slideLayouts/slideLayout2.xml"/><Relationship Id="rId6" Type="http://schemas.openxmlformats.org/officeDocument/2006/relationships/image" Target="../media/image156.emf"/><Relationship Id="rId5" Type="http://schemas.openxmlformats.org/officeDocument/2006/relationships/customXml" Target="../ink/ink69.xml"/><Relationship Id="rId4" Type="http://schemas.openxmlformats.org/officeDocument/2006/relationships/image" Target="NUL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4.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63.emf"/><Relationship Id="rId4" Type="http://schemas.openxmlformats.org/officeDocument/2006/relationships/customXml" Target="../ink/ink10.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4.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4.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1.xml"/></Relationships>
</file>

<file path=ppt/slides/_rels/slide166.xml.rels><?xml version="1.0" encoding="UTF-8" standalone="yes"?>
<Relationships xmlns="http://schemas.openxmlformats.org/package/2006/relationships"><Relationship Id="rId3" Type="http://schemas.openxmlformats.org/officeDocument/2006/relationships/customXml" Target="../ink/ink70.xml"/><Relationship Id="rId2" Type="http://schemas.openxmlformats.org/officeDocument/2006/relationships/notesSlide" Target="../notesSlides/notesSlide132.xml"/><Relationship Id="rId1" Type="http://schemas.openxmlformats.org/officeDocument/2006/relationships/slideLayout" Target="../slideLayouts/slideLayout2.xml"/><Relationship Id="rId4" Type="http://schemas.openxmlformats.org/officeDocument/2006/relationships/image" Target="../media/image157.emf"/></Relationships>
</file>

<file path=ppt/slides/_rels/slide167.xml.rels><?xml version="1.0" encoding="UTF-8" standalone="yes"?>
<Relationships xmlns="http://schemas.openxmlformats.org/package/2006/relationships"><Relationship Id="rId3" Type="http://schemas.openxmlformats.org/officeDocument/2006/relationships/customXml" Target="../ink/ink71.xml"/><Relationship Id="rId2" Type="http://schemas.openxmlformats.org/officeDocument/2006/relationships/notesSlide" Target="../notesSlides/notesSlide133.xml"/><Relationship Id="rId1" Type="http://schemas.openxmlformats.org/officeDocument/2006/relationships/slideLayout" Target="../slideLayouts/slideLayout2.xml"/><Relationship Id="rId4" Type="http://schemas.openxmlformats.org/officeDocument/2006/relationships/image" Target="../media/image158.emf"/></Relationships>
</file>

<file path=ppt/slides/_rels/slide168.xml.rels><?xml version="1.0" encoding="UTF-8" standalone="yes"?>
<Relationships xmlns="http://schemas.openxmlformats.org/package/2006/relationships"><Relationship Id="rId3" Type="http://schemas.openxmlformats.org/officeDocument/2006/relationships/customXml" Target="../ink/ink72.xml"/><Relationship Id="rId2" Type="http://schemas.openxmlformats.org/officeDocument/2006/relationships/notesSlide" Target="../notesSlides/notesSlide134.xml"/><Relationship Id="rId1" Type="http://schemas.openxmlformats.org/officeDocument/2006/relationships/slideLayout" Target="../slideLayouts/slideLayout2.xml"/><Relationship Id="rId4" Type="http://schemas.openxmlformats.org/officeDocument/2006/relationships/image" Target="../media/image159.emf"/></Relationships>
</file>

<file path=ppt/slides/_rels/slide169.xml.rels><?xml version="1.0" encoding="UTF-8" standalone="yes"?>
<Relationships xmlns="http://schemas.openxmlformats.org/package/2006/relationships"><Relationship Id="rId3" Type="http://schemas.openxmlformats.org/officeDocument/2006/relationships/customXml" Target="../ink/ink73.xml"/><Relationship Id="rId2" Type="http://schemas.openxmlformats.org/officeDocument/2006/relationships/notesSlide" Target="../notesSlides/notesSlide135.xml"/><Relationship Id="rId1" Type="http://schemas.openxmlformats.org/officeDocument/2006/relationships/slideLayout" Target="../slideLayouts/slideLayout2.xml"/><Relationship Id="rId4" Type="http://schemas.openxmlformats.org/officeDocument/2006/relationships/image" Target="../media/image160.emf"/></Relationships>
</file>

<file path=ppt/slides/_rels/slide17.xml.rels><?xml version="1.0" encoding="UTF-8" standalone="yes"?>
<Relationships xmlns="http://schemas.openxmlformats.org/package/2006/relationships"><Relationship Id="rId3" Type="http://schemas.openxmlformats.org/officeDocument/2006/relationships/customXml" Target="../ink/ink11.xml"/><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64.emf"/></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3" Type="http://schemas.openxmlformats.org/officeDocument/2006/relationships/customXml" Target="../ink/ink74.xml"/><Relationship Id="rId2" Type="http://schemas.openxmlformats.org/officeDocument/2006/relationships/notesSlide" Target="../notesSlides/notesSlide137.xml"/><Relationship Id="rId1" Type="http://schemas.openxmlformats.org/officeDocument/2006/relationships/slideLayout" Target="../slideLayouts/slideLayout12.xml"/><Relationship Id="rId4" Type="http://schemas.openxmlformats.org/officeDocument/2006/relationships/image" Target="../media/image161.emf"/></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3" Type="http://schemas.openxmlformats.org/officeDocument/2006/relationships/image" Target="../media/image162.emf"/><Relationship Id="rId2" Type="http://schemas.openxmlformats.org/officeDocument/2006/relationships/customXml" Target="../ink/ink75.xml"/><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3" Type="http://schemas.openxmlformats.org/officeDocument/2006/relationships/customXml" Target="../ink/ink76.xml"/><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163.emf"/></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1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66.emf"/><Relationship Id="rId2" Type="http://schemas.openxmlformats.org/officeDocument/2006/relationships/notesSlide" Target="../notesSlides/notesSlide145.xml"/><Relationship Id="rId1" Type="http://schemas.openxmlformats.org/officeDocument/2006/relationships/slideLayout" Target="../slideLayouts/slideLayout2.xml"/><Relationship Id="rId6" Type="http://schemas.openxmlformats.org/officeDocument/2006/relationships/customXml" Target="../ink/ink77.xml"/><Relationship Id="rId5" Type="http://schemas.openxmlformats.org/officeDocument/2006/relationships/image" Target="../media/image48.jpg"/><Relationship Id="rId4" Type="http://schemas.openxmlformats.org/officeDocument/2006/relationships/image" Target="../media/image47.jpg"/></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6.xml"/><Relationship Id="rId1" Type="http://schemas.openxmlformats.org/officeDocument/2006/relationships/slideLayout" Target="../slideLayouts/slideLayout2.xml"/><Relationship Id="rId4" Type="http://schemas.openxmlformats.org/officeDocument/2006/relationships/image" Target="../media/image47.jpg"/></Relationships>
</file>

<file path=ppt/slides/_rels/slide19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7.xml"/><Relationship Id="rId1" Type="http://schemas.openxmlformats.org/officeDocument/2006/relationships/slideLayout" Target="../slideLayouts/slideLayout2.xml"/><Relationship Id="rId5" Type="http://schemas.openxmlformats.org/officeDocument/2006/relationships/image" Target="../media/image167.emf"/><Relationship Id="rId4" Type="http://schemas.openxmlformats.org/officeDocument/2006/relationships/customXml" Target="../ink/ink78.xml"/></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9.xml"/><Relationship Id="rId1" Type="http://schemas.openxmlformats.org/officeDocument/2006/relationships/slideLayout" Target="../slideLayouts/slideLayout2.xml"/><Relationship Id="rId5" Type="http://schemas.openxmlformats.org/officeDocument/2006/relationships/image" Target="../media/image169.emf"/><Relationship Id="rId4" Type="http://schemas.openxmlformats.org/officeDocument/2006/relationships/customXml" Target="../ink/ink79.xml"/></Relationships>
</file>

<file path=ppt/slides/_rels/slide19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0.xml"/><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3" Type="http://schemas.openxmlformats.org/officeDocument/2006/relationships/image" Target="../media/image49.wmf"/><Relationship Id="rId2" Type="http://schemas.openxmlformats.org/officeDocument/2006/relationships/notesSlide" Target="../notesSlides/notesSlide151.xml"/><Relationship Id="rId1" Type="http://schemas.openxmlformats.org/officeDocument/2006/relationships/slideLayout" Target="../slideLayouts/slideLayout2.xml"/><Relationship Id="rId5" Type="http://schemas.openxmlformats.org/officeDocument/2006/relationships/image" Target="NULL"/><Relationship Id="rId4" Type="http://schemas.openxmlformats.org/officeDocument/2006/relationships/customXml" Target="../ink/ink80.xm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3.xml"/><Relationship Id="rId1" Type="http://schemas.openxmlformats.org/officeDocument/2006/relationships/slideLayout" Target="../slideLayouts/slideLayout2.xml"/><Relationship Id="rId5" Type="http://schemas.openxmlformats.org/officeDocument/2006/relationships/image" Target="../media/image178.emf"/><Relationship Id="rId4" Type="http://schemas.openxmlformats.org/officeDocument/2006/relationships/customXml" Target="../ink/ink81.xml"/></Relationships>
</file>

<file path=ppt/slides/_rels/slide198.xml.rels><?xml version="1.0" encoding="UTF-8" standalone="yes"?>
<Relationships xmlns="http://schemas.openxmlformats.org/package/2006/relationships"><Relationship Id="rId3" Type="http://schemas.openxmlformats.org/officeDocument/2006/relationships/customXml" Target="../ink/ink82.xml"/><Relationship Id="rId2" Type="http://schemas.openxmlformats.org/officeDocument/2006/relationships/image" Target="../media/image50.png"/><Relationship Id="rId1" Type="http://schemas.openxmlformats.org/officeDocument/2006/relationships/slideLayout" Target="../slideLayouts/slideLayout2.xml"/><Relationship Id="rId4" Type="http://schemas.openxmlformats.org/officeDocument/2006/relationships/image" Target="../media/image180.emf"/></Relationships>
</file>

<file path=ppt/slides/_rels/slide19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 Id="rId5" Type="http://schemas.openxmlformats.org/officeDocument/2006/relationships/image" Target="../media/image183.emf"/><Relationship Id="rId4" Type="http://schemas.openxmlformats.org/officeDocument/2006/relationships/customXml" Target="../ink/ink83.xml"/></Relationships>
</file>

<file path=ppt/slides/_rels/slide2.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65.emf"/><Relationship Id="rId4" Type="http://schemas.openxmlformats.org/officeDocument/2006/relationships/customXml" Target="../ink/ink12.xml"/></Relationships>
</file>

<file path=ppt/slides/_rels/slide20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84.emf"/><Relationship Id="rId2" Type="http://schemas.openxmlformats.org/officeDocument/2006/relationships/notesSlide" Target="../notesSlides/notesSlide154.xml"/><Relationship Id="rId1" Type="http://schemas.openxmlformats.org/officeDocument/2006/relationships/slideLayout" Target="../slideLayouts/slideLayout2.xml"/><Relationship Id="rId6" Type="http://schemas.openxmlformats.org/officeDocument/2006/relationships/customXml" Target="../ink/ink85.xml"/><Relationship Id="rId5" Type="http://schemas.openxmlformats.org/officeDocument/2006/relationships/image" Target="NULL"/><Relationship Id="rId4" Type="http://schemas.openxmlformats.org/officeDocument/2006/relationships/customXml" Target="../ink/ink84.xml"/></Relationships>
</file>

<file path=ppt/slides/_rels/slide202.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3" Type="http://schemas.openxmlformats.org/officeDocument/2006/relationships/image" Target="../media/image53.wmf"/><Relationship Id="rId2" Type="http://schemas.openxmlformats.org/officeDocument/2006/relationships/notesSlide" Target="../notesSlides/notesSlide157.xml"/><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2" Type="http://schemas.openxmlformats.org/officeDocument/2006/relationships/notesSlide" Target="../notesSlides/notesSlide158.xml"/><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3" Type="http://schemas.openxmlformats.org/officeDocument/2006/relationships/customXml" Target="../ink/ink86.xml"/><Relationship Id="rId2" Type="http://schemas.openxmlformats.org/officeDocument/2006/relationships/notesSlide" Target="../notesSlides/notesSlide159.xml"/><Relationship Id="rId1" Type="http://schemas.openxmlformats.org/officeDocument/2006/relationships/slideLayout" Target="../slideLayouts/slideLayout2.xml"/><Relationship Id="rId4" Type="http://schemas.openxmlformats.org/officeDocument/2006/relationships/image" Target="../media/image186.emf"/></Relationships>
</file>

<file path=ppt/slides/_rels/slide207.xml.rels><?xml version="1.0" encoding="UTF-8" standalone="yes"?>
<Relationships xmlns="http://schemas.openxmlformats.org/package/2006/relationships"><Relationship Id="rId2" Type="http://schemas.openxmlformats.org/officeDocument/2006/relationships/notesSlide" Target="../notesSlides/notesSlide160.xml"/><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2" Type="http://schemas.openxmlformats.org/officeDocument/2006/relationships/notesSlide" Target="../notesSlides/notesSlide161.xml"/><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2" Type="http://schemas.openxmlformats.org/officeDocument/2006/relationships/notesSlide" Target="../notesSlides/notesSlide16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66.emf"/><Relationship Id="rId4" Type="http://schemas.openxmlformats.org/officeDocument/2006/relationships/customXml" Target="../ink/ink13.xml"/></Relationships>
</file>

<file path=ppt/slides/_rels/slide210.xml.rels><?xml version="1.0" encoding="UTF-8" standalone="yes"?>
<Relationships xmlns="http://schemas.openxmlformats.org/package/2006/relationships"><Relationship Id="rId3" Type="http://schemas.openxmlformats.org/officeDocument/2006/relationships/customXml" Target="../ink/ink87.xml"/><Relationship Id="rId2" Type="http://schemas.openxmlformats.org/officeDocument/2006/relationships/notesSlide" Target="../notesSlides/notesSlide163.xml"/><Relationship Id="rId1" Type="http://schemas.openxmlformats.org/officeDocument/2006/relationships/slideLayout" Target="../slideLayouts/slideLayout2.xml"/><Relationship Id="rId4" Type="http://schemas.openxmlformats.org/officeDocument/2006/relationships/image" Target="../media/image187.emf"/></Relationships>
</file>

<file path=ppt/slides/_rels/slide21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64.xml"/><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2" Type="http://schemas.openxmlformats.org/officeDocument/2006/relationships/notesSlide" Target="../notesSlides/notesSlide165.xml"/><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6.xml"/><Relationship Id="rId1" Type="http://schemas.openxmlformats.org/officeDocument/2006/relationships/slideLayout" Target="../slideLayouts/slideLayout2.xml"/><Relationship Id="rId5" Type="http://schemas.openxmlformats.org/officeDocument/2006/relationships/image" Target="../media/image189.emf"/><Relationship Id="rId4" Type="http://schemas.openxmlformats.org/officeDocument/2006/relationships/customXml" Target="../ink/ink88.xml"/></Relationships>
</file>

<file path=ppt/slides/_rels/slide214.xml.rels><?xml version="1.0" encoding="UTF-8" standalone="yes"?>
<Relationships xmlns="http://schemas.openxmlformats.org/package/2006/relationships"><Relationship Id="rId2" Type="http://schemas.openxmlformats.org/officeDocument/2006/relationships/notesSlide" Target="../notesSlides/notesSlide167.xml"/><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3" Type="http://schemas.openxmlformats.org/officeDocument/2006/relationships/customXml" Target="../ink/ink89.xml"/><Relationship Id="rId2" Type="http://schemas.openxmlformats.org/officeDocument/2006/relationships/notesSlide" Target="../notesSlides/notesSlide168.xml"/><Relationship Id="rId1" Type="http://schemas.openxmlformats.org/officeDocument/2006/relationships/slideLayout" Target="../slideLayouts/slideLayout2.xml"/><Relationship Id="rId4" Type="http://schemas.openxmlformats.org/officeDocument/2006/relationships/image" Target="../media/image190.emf"/></Relationships>
</file>

<file path=ppt/slides/_rels/slide216.xml.rels><?xml version="1.0" encoding="UTF-8" standalone="yes"?>
<Relationships xmlns="http://schemas.openxmlformats.org/package/2006/relationships"><Relationship Id="rId2" Type="http://schemas.openxmlformats.org/officeDocument/2006/relationships/notesSlide" Target="../notesSlides/notesSlide169.xml"/><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2" Type="http://schemas.openxmlformats.org/officeDocument/2006/relationships/notesSlide" Target="../notesSlides/notesSlide170.xml"/><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2" Type="http://schemas.openxmlformats.org/officeDocument/2006/relationships/notesSlide" Target="../notesSlides/notesSlide171.xml"/><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3" Type="http://schemas.openxmlformats.org/officeDocument/2006/relationships/notesSlide" Target="../notesSlides/notesSlide172.xml"/><Relationship Id="rId2" Type="http://schemas.openxmlformats.org/officeDocument/2006/relationships/slideLayout" Target="../slideLayouts/slideLayout2.xml"/><Relationship Id="rId1" Type="http://schemas.openxmlformats.org/officeDocument/2006/relationships/vmlDrawing" Target="../drawings/vmlDrawing9.vml"/><Relationship Id="rId5" Type="http://schemas.openxmlformats.org/officeDocument/2006/relationships/image" Target="../media/image55.png"/><Relationship Id="rId4" Type="http://schemas.openxmlformats.org/officeDocument/2006/relationships/oleObject" Target="../embeddings/oleObject11.bin"/></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67.emf"/><Relationship Id="rId4" Type="http://schemas.openxmlformats.org/officeDocument/2006/relationships/customXml" Target="../ink/ink14.xml"/></Relationships>
</file>

<file path=ppt/slides/_rels/slide220.xml.rels><?xml version="1.0" encoding="UTF-8" standalone="yes"?>
<Relationships xmlns="http://schemas.openxmlformats.org/package/2006/relationships"><Relationship Id="rId2" Type="http://schemas.openxmlformats.org/officeDocument/2006/relationships/notesSlide" Target="../notesSlides/notesSlide173.xml"/><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2" Type="http://schemas.openxmlformats.org/officeDocument/2006/relationships/notesSlide" Target="../notesSlides/notesSlide174.xml"/><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2" Type="http://schemas.openxmlformats.org/officeDocument/2006/relationships/notesSlide" Target="../notesSlides/notesSlide175.xml"/><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2" Type="http://schemas.openxmlformats.org/officeDocument/2006/relationships/notesSlide" Target="../notesSlides/notesSlide176.xml"/><Relationship Id="rId1" Type="http://schemas.openxmlformats.org/officeDocument/2006/relationships/slideLayout" Target="../slideLayouts/slideLayout12.xml"/></Relationships>
</file>

<file path=ppt/slides/_rels/slide224.xml.rels><?xml version="1.0" encoding="UTF-8" standalone="yes"?>
<Relationships xmlns="http://schemas.openxmlformats.org/package/2006/relationships"><Relationship Id="rId2" Type="http://schemas.openxmlformats.org/officeDocument/2006/relationships/notesSlide" Target="../notesSlides/notesSlide177.xml"/><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2" Type="http://schemas.openxmlformats.org/officeDocument/2006/relationships/notesSlide" Target="../notesSlides/notesSlide178.xml"/><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2" Type="http://schemas.openxmlformats.org/officeDocument/2006/relationships/notesSlide" Target="../notesSlides/notesSlide179.xml"/><Relationship Id="rId1" Type="http://schemas.openxmlformats.org/officeDocument/2006/relationships/slideLayout" Target="../slideLayouts/slideLayout12.xml"/></Relationships>
</file>

<file path=ppt/slides/_rels/slide227.xml.rels><?xml version="1.0" encoding="UTF-8" standalone="yes"?>
<Relationships xmlns="http://schemas.openxmlformats.org/package/2006/relationships"><Relationship Id="rId2" Type="http://schemas.openxmlformats.org/officeDocument/2006/relationships/notesSlide" Target="../notesSlides/notesSlide180.xml"/><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181.xml"/><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82.xml"/><Relationship Id="rId1" Type="http://schemas.openxmlformats.org/officeDocument/2006/relationships/slideLayout" Target="../slideLayouts/slideLayout2.xml"/><Relationship Id="rId5" Type="http://schemas.openxmlformats.org/officeDocument/2006/relationships/image" Target="../media/image193.emf"/><Relationship Id="rId4" Type="http://schemas.openxmlformats.org/officeDocument/2006/relationships/customXml" Target="../ink/ink90.xml"/></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2" Type="http://schemas.openxmlformats.org/officeDocument/2006/relationships/notesSlide" Target="../notesSlides/notesSlide183.xml"/><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2" Type="http://schemas.openxmlformats.org/officeDocument/2006/relationships/notesSlide" Target="../notesSlides/notesSlide184.xml"/><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2" Type="http://schemas.openxmlformats.org/officeDocument/2006/relationships/notesSlide" Target="../notesSlides/notesSlide185.xml"/><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3" Type="http://schemas.openxmlformats.org/officeDocument/2006/relationships/customXml" Target="../ink/ink91.xml"/><Relationship Id="rId2" Type="http://schemas.openxmlformats.org/officeDocument/2006/relationships/notesSlide" Target="../notesSlides/notesSlide186.xml"/><Relationship Id="rId1" Type="http://schemas.openxmlformats.org/officeDocument/2006/relationships/slideLayout" Target="../slideLayouts/slideLayout2.xml"/><Relationship Id="rId4" Type="http://schemas.openxmlformats.org/officeDocument/2006/relationships/image" Target="../media/image194.emf"/></Relationships>
</file>

<file path=ppt/slides/_rels/slide234.xml.rels><?xml version="1.0" encoding="UTF-8" standalone="yes"?>
<Relationships xmlns="http://schemas.openxmlformats.org/package/2006/relationships"><Relationship Id="rId2" Type="http://schemas.openxmlformats.org/officeDocument/2006/relationships/notesSlide" Target="../notesSlides/notesSlide187.xml"/><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2" Type="http://schemas.openxmlformats.org/officeDocument/2006/relationships/notesSlide" Target="../notesSlides/notesSlide188.xml"/><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2" Type="http://schemas.openxmlformats.org/officeDocument/2006/relationships/notesSlide" Target="../notesSlides/notesSlide189.xml"/><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2" Type="http://schemas.openxmlformats.org/officeDocument/2006/relationships/notesSlide" Target="../notesSlides/notesSlide190.xml"/><Relationship Id="rId1" Type="http://schemas.openxmlformats.org/officeDocument/2006/relationships/slideLayout" Target="../slideLayouts/slideLayout1.xml"/></Relationships>
</file>

<file path=ppt/slides/_rels/slide238.xml.rels><?xml version="1.0" encoding="UTF-8" standalone="yes"?>
<Relationships xmlns="http://schemas.openxmlformats.org/package/2006/relationships"><Relationship Id="rId2" Type="http://schemas.openxmlformats.org/officeDocument/2006/relationships/notesSlide" Target="../notesSlides/notesSlide191.xml"/><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3" Type="http://schemas.openxmlformats.org/officeDocument/2006/relationships/image" Target="../media/image195.emf"/><Relationship Id="rId2" Type="http://schemas.openxmlformats.org/officeDocument/2006/relationships/customXml" Target="../ink/ink92.xml"/><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3" Type="http://schemas.openxmlformats.org/officeDocument/2006/relationships/image" Target="../media/image196.emf"/><Relationship Id="rId2" Type="http://schemas.openxmlformats.org/officeDocument/2006/relationships/customXml" Target="../ink/ink93.xml"/><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2" Type="http://schemas.openxmlformats.org/officeDocument/2006/relationships/notesSlide" Target="../notesSlides/notesSlide192.xml"/><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2" Type="http://schemas.openxmlformats.org/officeDocument/2006/relationships/notesSlide" Target="../notesSlides/notesSlide193.xml"/><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3" Type="http://schemas.openxmlformats.org/officeDocument/2006/relationships/image" Target="../media/image197.emf"/><Relationship Id="rId2" Type="http://schemas.openxmlformats.org/officeDocument/2006/relationships/customXml" Target="../ink/ink94.xml"/><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customXml" Target="../ink/ink15.xml"/><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71.emf"/></Relationships>
</file>

<file path=ppt/slides/_rels/slide250.xml.rels><?xml version="1.0" encoding="UTF-8" standalone="yes"?>
<Relationships xmlns="http://schemas.openxmlformats.org/package/2006/relationships"><Relationship Id="rId3" Type="http://schemas.openxmlformats.org/officeDocument/2006/relationships/image" Target="../media/image198.emf"/><Relationship Id="rId2" Type="http://schemas.openxmlformats.org/officeDocument/2006/relationships/customXml" Target="../ink/ink95.xml"/><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notesSlide" Target="../notesSlides/notesSlide194.xml"/><Relationship Id="rId1" Type="http://schemas.openxmlformats.org/officeDocument/2006/relationships/slideLayout" Target="../slideLayouts/slideLayout2.xml"/><Relationship Id="rId6" Type="http://schemas.openxmlformats.org/officeDocument/2006/relationships/image" Target="../media/image200.emf"/><Relationship Id="rId5" Type="http://schemas.openxmlformats.org/officeDocument/2006/relationships/customXml" Target="../ink/ink96.xml"/><Relationship Id="rId4" Type="http://schemas.openxmlformats.org/officeDocument/2006/relationships/image" Target="../media/image4.png"/></Relationships>
</file>

<file path=ppt/slides/_rels/slide252.xml.rels><?xml version="1.0" encoding="UTF-8" standalone="yes"?>
<Relationships xmlns="http://schemas.openxmlformats.org/package/2006/relationships"><Relationship Id="rId2" Type="http://schemas.openxmlformats.org/officeDocument/2006/relationships/notesSlide" Target="../notesSlides/notesSlide195.xml"/><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96.xml"/><Relationship Id="rId1" Type="http://schemas.openxmlformats.org/officeDocument/2006/relationships/slideLayout" Target="../slideLayouts/slideLayout2.xml"/><Relationship Id="rId5" Type="http://schemas.openxmlformats.org/officeDocument/2006/relationships/image" Target="../media/image201.emf"/><Relationship Id="rId4" Type="http://schemas.openxmlformats.org/officeDocument/2006/relationships/customXml" Target="../ink/ink97.xml"/></Relationships>
</file>

<file path=ppt/slides/_rels/slide25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97.xml"/><Relationship Id="rId1" Type="http://schemas.openxmlformats.org/officeDocument/2006/relationships/slideLayout" Target="../slideLayouts/slideLayout2.xml"/><Relationship Id="rId6" Type="http://schemas.openxmlformats.org/officeDocument/2006/relationships/image" Target="../media/image203.emf"/><Relationship Id="rId5" Type="http://schemas.openxmlformats.org/officeDocument/2006/relationships/customXml" Target="../ink/ink98.xml"/><Relationship Id="rId4" Type="http://schemas.openxmlformats.org/officeDocument/2006/relationships/image" Target="../media/image58.jpg"/></Relationships>
</file>

<file path=ppt/slides/_rels/slide25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98.xml"/><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99.xml"/><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00.xml"/><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01.xml"/><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25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02.xml"/><Relationship Id="rId1" Type="http://schemas.openxmlformats.org/officeDocument/2006/relationships/slideLayout" Target="../slideLayouts/slideLayout2.xml"/><Relationship Id="rId5" Type="http://schemas.openxmlformats.org/officeDocument/2006/relationships/image" Target="../media/image61.png"/><Relationship Id="rId4" Type="http://schemas.openxmlformats.org/officeDocument/2006/relationships/image" Target="../media/image60.jpg"/></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73.emf"/><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customXml" Target="../ink/ink17.xml"/><Relationship Id="rId5" Type="http://schemas.openxmlformats.org/officeDocument/2006/relationships/image" Target="NULL"/><Relationship Id="rId4" Type="http://schemas.openxmlformats.org/officeDocument/2006/relationships/customXml" Target="../ink/ink16.xml"/></Relationships>
</file>

<file path=ppt/slides/_rels/slide26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03.xml"/><Relationship Id="rId1" Type="http://schemas.openxmlformats.org/officeDocument/2006/relationships/slideLayout" Target="../slideLayouts/slideLayout2.xml"/><Relationship Id="rId5" Type="http://schemas.openxmlformats.org/officeDocument/2006/relationships/image" Target="../media/image250.emf"/><Relationship Id="rId4" Type="http://schemas.openxmlformats.org/officeDocument/2006/relationships/customXml" Target="../ink/ink99.xml"/></Relationships>
</file>

<file path=ppt/slides/_rels/slide26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04.xml"/><Relationship Id="rId1" Type="http://schemas.openxmlformats.org/officeDocument/2006/relationships/slideLayout" Target="../slideLayouts/slideLayout2.xml"/><Relationship Id="rId5" Type="http://schemas.openxmlformats.org/officeDocument/2006/relationships/image" Target="../media/image251.emf"/><Relationship Id="rId4" Type="http://schemas.openxmlformats.org/officeDocument/2006/relationships/customXml" Target="../ink/ink100.xml"/></Relationships>
</file>

<file path=ppt/slides/_rels/slide26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05.xml"/><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06.xml"/><Relationship Id="rId1" Type="http://schemas.openxmlformats.org/officeDocument/2006/relationships/slideLayout" Target="../slideLayouts/slideLayout2.xml"/><Relationship Id="rId5" Type="http://schemas.openxmlformats.org/officeDocument/2006/relationships/image" Target="../media/image260.emf"/><Relationship Id="rId4" Type="http://schemas.openxmlformats.org/officeDocument/2006/relationships/customXml" Target="../ink/ink101.xml"/></Relationships>
</file>

<file path=ppt/slides/_rels/slide26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07.xml"/><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08.xml"/><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09.xml"/><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10.xml"/><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11.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26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12.xml"/><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2" Type="http://schemas.openxmlformats.org/officeDocument/2006/relationships/notesSlide" Target="../notesSlides/notesSlide213.xml"/><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14.xml"/><Relationship Id="rId1" Type="http://schemas.openxmlformats.org/officeDocument/2006/relationships/slideLayout" Target="../slideLayouts/slideLayout2.xml"/><Relationship Id="rId4" Type="http://schemas.openxmlformats.org/officeDocument/2006/relationships/hyperlink" Target="http://www.apple.com/" TargetMode="External"/></Relationships>
</file>

<file path=ppt/slides/_rels/slide27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15.xml"/><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16.xml"/><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17.xml"/><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18.xml"/><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27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19.xml"/><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20.xml"/><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21.xml"/><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2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74.emf"/><Relationship Id="rId4" Type="http://schemas.openxmlformats.org/officeDocument/2006/relationships/customXml" Target="../ink/ink18.xml"/></Relationships>
</file>

<file path=ppt/slides/_rels/slide28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23.xml"/><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24.xml"/><Relationship Id="rId1" Type="http://schemas.openxmlformats.org/officeDocument/2006/relationships/slideLayout" Target="../slideLayouts/slideLayout2.xml"/><Relationship Id="rId4" Type="http://schemas.openxmlformats.org/officeDocument/2006/relationships/hyperlink" Target="http://www.youtube.com/" TargetMode="External"/></Relationships>
</file>

<file path=ppt/slides/_rels/slide28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25.xml"/><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26.xml"/><Relationship Id="rId1" Type="http://schemas.openxmlformats.org/officeDocument/2006/relationships/slideLayout" Target="../slideLayouts/slideLayout2.xml"/></Relationships>
</file>

<file path=ppt/slides/_rels/slide28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27.xml"/><Relationship Id="rId1" Type="http://schemas.openxmlformats.org/officeDocument/2006/relationships/slideLayout" Target="../slideLayouts/slideLayout2.xml"/><Relationship Id="rId4" Type="http://schemas.openxmlformats.org/officeDocument/2006/relationships/hyperlink" Target="http://www.netmechanic.com/" TargetMode="External"/></Relationships>
</file>

<file path=ppt/slides/_rels/slide28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28.xml"/><Relationship Id="rId1" Type="http://schemas.openxmlformats.org/officeDocument/2006/relationships/slideLayout" Target="../slideLayouts/slideLayout2.xml"/></Relationships>
</file>

<file path=ppt/slides/_rels/slide28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29.xml"/><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30.xml"/><Relationship Id="rId1" Type="http://schemas.openxmlformats.org/officeDocument/2006/relationships/slideLayout" Target="../slideLayouts/slideLayout2.xml"/></Relationships>
</file>

<file path=ppt/slides/_rels/slide28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31.xml"/><Relationship Id="rId1" Type="http://schemas.openxmlformats.org/officeDocument/2006/relationships/slideLayout" Target="../slideLayouts/slideLayout2.xml"/></Relationships>
</file>

<file path=ppt/slides/_rels/slide289.xml.rels><?xml version="1.0" encoding="UTF-8" standalone="yes"?>
<Relationships xmlns="http://schemas.openxmlformats.org/package/2006/relationships"><Relationship Id="rId2" Type="http://schemas.openxmlformats.org/officeDocument/2006/relationships/notesSlide" Target="../notesSlides/notesSlide23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76.emf"/><Relationship Id="rId5" Type="http://schemas.openxmlformats.org/officeDocument/2006/relationships/customXml" Target="../ink/ink19.xml"/><Relationship Id="rId4" Type="http://schemas.openxmlformats.org/officeDocument/2006/relationships/image" Target="../media/image19.png"/></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6.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7.xml.rels><?xml version="1.0" encoding="UTF-8" standalone="yes"?>
<Relationships xmlns="http://schemas.openxmlformats.org/package/2006/relationships"><Relationship Id="rId2" Type="http://schemas.openxmlformats.org/officeDocument/2006/relationships/image" Target="../media/image68.gif"/><Relationship Id="rId1" Type="http://schemas.openxmlformats.org/officeDocument/2006/relationships/slideLayout" Target="../slideLayouts/slideLayout6.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77.emf"/><Relationship Id="rId4" Type="http://schemas.openxmlformats.org/officeDocument/2006/relationships/customXml" Target="../ink/ink20.xml"/></Relationships>
</file>

<file path=ppt/slides/_rels/slide300.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6.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5.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4.xml"/></Relationships>
</file>

<file path=ppt/slides/_rels/slide306.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6.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8.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6.xml"/></Relationships>
</file>

<file path=ppt/slides/_rels/slide309.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10.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Layout" Target="../slideLayouts/slideLayout6.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7.xml.rels><?xml version="1.0" encoding="UTF-8" standalone="yes"?>
<Relationships xmlns="http://schemas.openxmlformats.org/package/2006/relationships"><Relationship Id="rId2" Type="http://schemas.openxmlformats.org/officeDocument/2006/relationships/notesSlide" Target="../notesSlides/notesSlide233.xml"/><Relationship Id="rId1" Type="http://schemas.openxmlformats.org/officeDocument/2006/relationships/slideLayout" Target="../slideLayouts/slideLayout6.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9.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Layout" Target="../slideLayouts/slideLayout6.xml"/><Relationship Id="rId1" Type="http://schemas.openxmlformats.org/officeDocument/2006/relationships/vmlDrawing" Target="../drawings/vmlDrawing10.vml"/><Relationship Id="rId4" Type="http://schemas.openxmlformats.org/officeDocument/2006/relationships/image" Target="../media/image75.emf"/></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21.png"/><Relationship Id="rId4" Type="http://schemas.openxmlformats.org/officeDocument/2006/relationships/oleObject" Target="../embeddings/oleObject2.bin"/></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4.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Layout" Target="../slideLayouts/slideLayout6.xml"/></Relationships>
</file>

<file path=ppt/slides/_rels/slide325.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Layout" Target="../slideLayouts/slideLayout6.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7.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image" Target="../media/image78.jpeg"/><Relationship Id="rId1" Type="http://schemas.openxmlformats.org/officeDocument/2006/relationships/slideLayout" Target="../slideLayouts/slideLayout6.xml"/><Relationship Id="rId5" Type="http://schemas.openxmlformats.org/officeDocument/2006/relationships/image" Target="../media/image81.jpeg"/><Relationship Id="rId4" Type="http://schemas.openxmlformats.org/officeDocument/2006/relationships/image" Target="../media/image80.jpeg"/></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9.xml.rels><?xml version="1.0" encoding="UTF-8" standalone="yes"?>
<Relationships xmlns="http://schemas.openxmlformats.org/package/2006/relationships"><Relationship Id="rId2" Type="http://schemas.openxmlformats.org/officeDocument/2006/relationships/notesSlide" Target="../notesSlides/notesSlide234.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2.xml"/><Relationship Id="rId1" Type="http://schemas.openxmlformats.org/officeDocument/2006/relationships/vmlDrawing" Target="../drawings/vmlDrawing3.vml"/><Relationship Id="rId5" Type="http://schemas.openxmlformats.org/officeDocument/2006/relationships/image" Target="../media/image22.emf"/><Relationship Id="rId4" Type="http://schemas.openxmlformats.org/officeDocument/2006/relationships/oleObject" Target="../embeddings/oleObject3.bin"/></Relationships>
</file>

<file path=ppt/slides/_rels/slide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customXml" Target="../ink/ink21.xml"/><Relationship Id="rId2" Type="http://schemas.openxmlformats.org/officeDocument/2006/relationships/notesSlide" Target="../notesSlides/notesSlide37.xml"/><Relationship Id="rId1" Type="http://schemas.openxmlformats.org/officeDocument/2006/relationships/slideLayout" Target="../slideLayouts/slideLayout4.xml"/><Relationship Id="rId4" Type="http://schemas.openxmlformats.org/officeDocument/2006/relationships/image" Target="../media/image81.emf"/></Relationships>
</file>

<file path=ppt/slides/_rels/slide38.xml.rels><?xml version="1.0" encoding="UTF-8" standalone="yes"?>
<Relationships xmlns="http://schemas.openxmlformats.org/package/2006/relationships"><Relationship Id="rId3" Type="http://schemas.openxmlformats.org/officeDocument/2006/relationships/customXml" Target="../ink/ink22.xml"/><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82.emf"/></Relationships>
</file>

<file path=ppt/slides/_rels/slide3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83.emf"/><Relationship Id="rId4" Type="http://schemas.openxmlformats.org/officeDocument/2006/relationships/customXml" Target="../ink/ink23.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4.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3.jpeg"/><Relationship Id="rId5" Type="http://schemas.openxmlformats.org/officeDocument/2006/relationships/image" Target="../media/image12.jpeg"/><Relationship Id="rId4" Type="http://schemas.openxmlformats.org/officeDocument/2006/relationships/image" Target="../media/image11.jpeg"/></Relationships>
</file>

<file path=ppt/slides/_rels/slide4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1.xml"/><Relationship Id="rId1" Type="http://schemas.openxmlformats.org/officeDocument/2006/relationships/slideLayout" Target="../slideLayouts/slideLayout2.xml"/><Relationship Id="rId5" Type="http://schemas.openxmlformats.org/officeDocument/2006/relationships/image" Target="../media/image84.emf"/><Relationship Id="rId4" Type="http://schemas.openxmlformats.org/officeDocument/2006/relationships/customXml" Target="../ink/ink24.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customXml" Target="../ink/ink25.xml"/><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85.emf"/></Relationships>
</file>

<file path=ppt/slides/_rels/slide4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87.emf"/><Relationship Id="rId5" Type="http://schemas.openxmlformats.org/officeDocument/2006/relationships/customXml" Target="../ink/ink26.xml"/><Relationship Id="rId4" Type="http://schemas.openxmlformats.org/officeDocument/2006/relationships/image" Target="../media/image23.jpg"/></Relationships>
</file>

<file path=ppt/slides/_rels/slide4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91.emf"/><Relationship Id="rId5" Type="http://schemas.openxmlformats.org/officeDocument/2006/relationships/customXml" Target="../ink/ink27.xml"/><Relationship Id="rId4" Type="http://schemas.openxmlformats.org/officeDocument/2006/relationships/image" Target="../media/image24.jpe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7.xml"/><Relationship Id="rId1" Type="http://schemas.openxmlformats.org/officeDocument/2006/relationships/slideLayout" Target="../slideLayouts/slideLayout2.xml"/><Relationship Id="rId5" Type="http://schemas.openxmlformats.org/officeDocument/2006/relationships/image" Target="../media/image96.emf"/><Relationship Id="rId4" Type="http://schemas.openxmlformats.org/officeDocument/2006/relationships/customXml" Target="../ink/ink28.xml"/></Relationships>
</file>

<file path=ppt/slides/_rels/slide48.xml.rels><?xml version="1.0" encoding="UTF-8" standalone="yes"?>
<Relationships xmlns="http://schemas.openxmlformats.org/package/2006/relationships"><Relationship Id="rId3" Type="http://schemas.openxmlformats.org/officeDocument/2006/relationships/customXml" Target="../ink/ink29.xml"/><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97.emf"/></Relationships>
</file>

<file path=ppt/slides/_rels/slide4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9.xml"/><Relationship Id="rId1" Type="http://schemas.openxmlformats.org/officeDocument/2006/relationships/slideLayout" Target="../slideLayouts/slideLayout2.xml"/><Relationship Id="rId5" Type="http://schemas.openxmlformats.org/officeDocument/2006/relationships/image" Target="../media/image98.emf"/><Relationship Id="rId4" Type="http://schemas.openxmlformats.org/officeDocument/2006/relationships/customXml" Target="../ink/ink3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5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5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customXml" Target="../ink/ink31.xml"/><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103.emf"/></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3" Type="http://schemas.openxmlformats.org/officeDocument/2006/relationships/customXml" Target="../ink/ink32.xml"/><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105.emf"/></Relationships>
</file>

<file path=ppt/slides/_rels/slide62.xml.rels><?xml version="1.0" encoding="UTF-8" standalone="yes"?>
<Relationships xmlns="http://schemas.openxmlformats.org/package/2006/relationships"><Relationship Id="rId3" Type="http://schemas.openxmlformats.org/officeDocument/2006/relationships/customXml" Target="../ink/ink33.xml"/><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106.emf"/></Relationships>
</file>

<file path=ppt/slides/_rels/slide63.xml.rels><?xml version="1.0" encoding="UTF-8" standalone="yes"?>
<Relationships xmlns="http://schemas.openxmlformats.org/package/2006/relationships"><Relationship Id="rId3" Type="http://schemas.openxmlformats.org/officeDocument/2006/relationships/customXml" Target="../ink/ink34.xml"/><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image" Target="../media/image107.emf"/></Relationships>
</file>

<file path=ppt/slides/_rels/slide64.xml.rels><?xml version="1.0" encoding="UTF-8" standalone="yes"?>
<Relationships xmlns="http://schemas.openxmlformats.org/package/2006/relationships"><Relationship Id="rId3" Type="http://schemas.openxmlformats.org/officeDocument/2006/relationships/customXml" Target="../ink/ink35.xml"/><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image" Target="../media/image108.emf"/></Relationships>
</file>

<file path=ppt/slides/_rels/slide65.xml.rels><?xml version="1.0" encoding="UTF-8" standalone="yes"?>
<Relationships xmlns="http://schemas.openxmlformats.org/package/2006/relationships"><Relationship Id="rId3" Type="http://schemas.openxmlformats.org/officeDocument/2006/relationships/customXml" Target="../ink/ink36.xml"/><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image" Target="../media/image109.emf"/></Relationships>
</file>

<file path=ppt/slides/_rels/slide66.xml.rels><?xml version="1.0" encoding="UTF-8" standalone="yes"?>
<Relationships xmlns="http://schemas.openxmlformats.org/package/2006/relationships"><Relationship Id="rId3" Type="http://schemas.openxmlformats.org/officeDocument/2006/relationships/customXml" Target="../ink/ink37.xml"/><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image" Target="../media/image110.emf"/></Relationships>
</file>

<file path=ppt/slides/_rels/slide6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6.xml"/><Relationship Id="rId1" Type="http://schemas.openxmlformats.org/officeDocument/2006/relationships/slideLayout" Target="../slideLayouts/slideLayout2.xml"/><Relationship Id="rId5" Type="http://schemas.openxmlformats.org/officeDocument/2006/relationships/image" Target="../media/image111.emf"/><Relationship Id="rId4" Type="http://schemas.openxmlformats.org/officeDocument/2006/relationships/customXml" Target="../ink/ink38.xml"/></Relationships>
</file>

<file path=ppt/slides/_rels/slide6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7.xml"/><Relationship Id="rId1" Type="http://schemas.openxmlformats.org/officeDocument/2006/relationships/slideLayout" Target="../slideLayouts/slideLayout2.xml"/><Relationship Id="rId5" Type="http://schemas.openxmlformats.org/officeDocument/2006/relationships/image" Target="../media/image112.emf"/><Relationship Id="rId4" Type="http://schemas.openxmlformats.org/officeDocument/2006/relationships/customXml" Target="../ink/ink39.xml"/></Relationships>
</file>

<file path=ppt/slides/_rels/slide6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8.xml"/><Relationship Id="rId1" Type="http://schemas.openxmlformats.org/officeDocument/2006/relationships/slideLayout" Target="../slideLayouts/slideLayout2.xml"/><Relationship Id="rId4" Type="http://schemas.openxmlformats.org/officeDocument/2006/relationships/image" Target="../media/image29.jpeg"/></Relationships>
</file>

<file path=ppt/slides/_rels/slide7.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4.emf"/></Relationships>
</file>

<file path=ppt/slides/_rels/slide7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9.xml"/><Relationship Id="rId1" Type="http://schemas.openxmlformats.org/officeDocument/2006/relationships/slideLayout" Target="../slideLayouts/slideLayout2.xml"/><Relationship Id="rId5" Type="http://schemas.openxmlformats.org/officeDocument/2006/relationships/image" Target="../media/image114.emf"/><Relationship Id="rId4" Type="http://schemas.openxmlformats.org/officeDocument/2006/relationships/customXml" Target="../ink/ink40.xml"/></Relationships>
</file>

<file path=ppt/slides/_rels/slide7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1.xml"/><Relationship Id="rId1" Type="http://schemas.openxmlformats.org/officeDocument/2006/relationships/slideLayout" Target="../slideLayouts/slideLayout2.xml"/><Relationship Id="rId4" Type="http://schemas.openxmlformats.org/officeDocument/2006/relationships/image" Target="../media/image30.jpg"/></Relationships>
</file>

<file path=ppt/slides/_rels/slide7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2.xml"/><Relationship Id="rId1" Type="http://schemas.openxmlformats.org/officeDocument/2006/relationships/slideLayout" Target="../slideLayouts/slideLayout2.xml"/><Relationship Id="rId4" Type="http://schemas.openxmlformats.org/officeDocument/2006/relationships/image" Target="../media/image31.jpg"/></Relationships>
</file>

<file path=ppt/slides/_rels/slide7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3.xml"/><Relationship Id="rId1" Type="http://schemas.openxmlformats.org/officeDocument/2006/relationships/slideLayout" Target="../slideLayouts/slideLayout2.xml"/><Relationship Id="rId5" Type="http://schemas.openxmlformats.org/officeDocument/2006/relationships/image" Target="NULL"/><Relationship Id="rId4" Type="http://schemas.openxmlformats.org/officeDocument/2006/relationships/customXml" Target="../ink/ink41.xml"/></Relationships>
</file>

<file path=ppt/slides/_rels/slide7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6.xml"/><Relationship Id="rId1" Type="http://schemas.openxmlformats.org/officeDocument/2006/relationships/slideLayout" Target="../slideLayouts/slideLayout2.xml"/><Relationship Id="rId4" Type="http://schemas.openxmlformats.org/officeDocument/2006/relationships/image" Target="../media/image32.jpeg"/></Relationships>
</file>

<file path=ppt/slides/_rels/slide7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7.xml"/><Relationship Id="rId1" Type="http://schemas.openxmlformats.org/officeDocument/2006/relationships/slideLayout" Target="../slideLayouts/slideLayout2.xml"/><Relationship Id="rId4" Type="http://schemas.openxmlformats.org/officeDocument/2006/relationships/image" Target="../media/image33.jpg"/></Relationships>
</file>

<file path=ppt/slides/_rels/slide7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8.xml"/><Relationship Id="rId1" Type="http://schemas.openxmlformats.org/officeDocument/2006/relationships/slideLayout" Target="../slideLayouts/slideLayout2.xml"/><Relationship Id="rId4" Type="http://schemas.openxmlformats.org/officeDocument/2006/relationships/image" Target="../media/image34.jpe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7" Type="http://schemas.openxmlformats.org/officeDocument/2006/relationships/image" Target="../media/image26.e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customXml" Target="../ink/ink2.xml"/><Relationship Id="rId5" Type="http://schemas.openxmlformats.org/officeDocument/2006/relationships/image" Target="../media/image15.wmf"/><Relationship Id="rId4" Type="http://schemas.openxmlformats.org/officeDocument/2006/relationships/oleObject" Target="../embeddings/oleObject1.bin"/></Relationships>
</file>

<file path=ppt/slides/_rels/slide8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5.xml"/><Relationship Id="rId1" Type="http://schemas.openxmlformats.org/officeDocument/2006/relationships/slideLayout" Target="../slideLayouts/slideLayout2.xml"/><Relationship Id="rId5" Type="http://schemas.openxmlformats.org/officeDocument/2006/relationships/image" Target="../media/image120.emf"/><Relationship Id="rId4" Type="http://schemas.openxmlformats.org/officeDocument/2006/relationships/customXml" Target="../ink/ink4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3" Type="http://schemas.openxmlformats.org/officeDocument/2006/relationships/customXml" Target="../ink/ink43.xml"/><Relationship Id="rId2" Type="http://schemas.openxmlformats.org/officeDocument/2006/relationships/notesSlide" Target="../notesSlides/notesSlide87.xml"/><Relationship Id="rId1" Type="http://schemas.openxmlformats.org/officeDocument/2006/relationships/slideLayout" Target="../slideLayouts/slideLayout2.xml"/><Relationship Id="rId4" Type="http://schemas.openxmlformats.org/officeDocument/2006/relationships/image" Target="../media/image121.emf"/></Relationships>
</file>

<file path=ppt/slides/_rels/slide89.xml.rels><?xml version="1.0" encoding="UTF-8" standalone="yes"?>
<Relationships xmlns="http://schemas.openxmlformats.org/package/2006/relationships"><Relationship Id="rId3" Type="http://schemas.openxmlformats.org/officeDocument/2006/relationships/customXml" Target="../ink/ink44.xml"/><Relationship Id="rId2" Type="http://schemas.openxmlformats.org/officeDocument/2006/relationships/notesSlide" Target="../notesSlides/notesSlide88.xml"/><Relationship Id="rId1" Type="http://schemas.openxmlformats.org/officeDocument/2006/relationships/slideLayout" Target="../slideLayouts/slideLayout2.xml"/><Relationship Id="rId4" Type="http://schemas.openxmlformats.org/officeDocument/2006/relationships/image" Target="../media/image122.emf"/></Relationships>
</file>

<file path=ppt/slides/_rels/slide9.xml.rels><?xml version="1.0" encoding="UTF-8" standalone="yes"?>
<Relationships xmlns="http://schemas.openxmlformats.org/package/2006/relationships"><Relationship Id="rId3" Type="http://schemas.openxmlformats.org/officeDocument/2006/relationships/customXml" Target="../ink/ink3.xml"/><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7.emf"/></Relationships>
</file>

<file path=ppt/slides/_rels/slide9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89.xml"/><Relationship Id="rId1" Type="http://schemas.openxmlformats.org/officeDocument/2006/relationships/slideLayout" Target="../slideLayouts/slideLayout2.xml"/><Relationship Id="rId5" Type="http://schemas.openxmlformats.org/officeDocument/2006/relationships/image" Target="../media/image124.emf"/><Relationship Id="rId4" Type="http://schemas.openxmlformats.org/officeDocument/2006/relationships/customXml" Target="../ink/ink45.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customXml" Target="../ink/ink46.xml"/><Relationship Id="rId2" Type="http://schemas.openxmlformats.org/officeDocument/2006/relationships/notesSlide" Target="../notesSlides/notesSlide91.xml"/><Relationship Id="rId1" Type="http://schemas.openxmlformats.org/officeDocument/2006/relationships/slideLayout" Target="../slideLayouts/slideLayout2.xml"/><Relationship Id="rId4" Type="http://schemas.openxmlformats.org/officeDocument/2006/relationships/image" Target="../media/image125.emf"/></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notesSlide" Target="../notesSlides/notesSlide93.xml"/><Relationship Id="rId2" Type="http://schemas.openxmlformats.org/officeDocument/2006/relationships/slideLayout" Target="../slideLayouts/slideLayout2.xml"/><Relationship Id="rId1" Type="http://schemas.openxmlformats.org/officeDocument/2006/relationships/vmlDrawing" Target="../drawings/vmlDrawing4.vml"/><Relationship Id="rId5" Type="http://schemas.openxmlformats.org/officeDocument/2006/relationships/image" Target="../media/image36.png"/><Relationship Id="rId4" Type="http://schemas.openxmlformats.org/officeDocument/2006/relationships/oleObject" Target="../embeddings/oleObject4.bin"/></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152400" y="1752600"/>
            <a:ext cx="8839200" cy="1927225"/>
          </a:xfrm>
        </p:spPr>
        <p:txBody>
          <a:bodyPr/>
          <a:lstStyle/>
          <a:p>
            <a:pPr algn="ctr" eaLnBrk="1" hangingPunct="1"/>
            <a:r>
              <a:rPr lang="en-US" altLang="zh-CN" sz="4000" dirty="0" smtClean="0">
                <a:latin typeface="Cambria" panose="02040503050406030204" pitchFamily="18" charset="0"/>
              </a:rPr>
              <a:t>Software Quality Assurance and Testing Technology</a:t>
            </a:r>
            <a:endParaRPr lang="zh-CN" altLang="zh-CN" sz="4000" dirty="0" smtClean="0">
              <a:latin typeface="Cambria" panose="02040503050406030204" pitchFamily="18" charset="0"/>
            </a:endParaRPr>
          </a:p>
        </p:txBody>
      </p:sp>
      <p:sp>
        <p:nvSpPr>
          <p:cNvPr id="5123" name="Rectangle 3"/>
          <p:cNvSpPr>
            <a:spLocks noGrp="1" noChangeArrowheads="1"/>
          </p:cNvSpPr>
          <p:nvPr>
            <p:ph type="subTitle" idx="1"/>
          </p:nvPr>
        </p:nvSpPr>
        <p:spPr>
          <a:xfrm>
            <a:off x="1600200" y="4419600"/>
            <a:ext cx="6172200" cy="1524000"/>
          </a:xfrm>
        </p:spPr>
        <p:txBody>
          <a:bodyPr/>
          <a:lstStyle/>
          <a:p>
            <a:pPr eaLnBrk="1" hangingPunct="1"/>
            <a:r>
              <a:rPr lang="en-US" altLang="zh-CN" sz="1800" b="1" dirty="0" smtClean="0">
                <a:solidFill>
                  <a:srgbClr val="133984"/>
                </a:solidFill>
                <a:latin typeface="Cambria" panose="02040503050406030204" pitchFamily="18" charset="0"/>
                <a:ea typeface="华文新魏" panose="02010800040101010101" pitchFamily="2" charset="-122"/>
              </a:rPr>
              <a:t>1</a:t>
            </a:r>
            <a:r>
              <a:rPr lang="en-US" altLang="zh-CN" sz="1800" b="1" baseline="30000" dirty="0">
                <a:solidFill>
                  <a:srgbClr val="133984"/>
                </a:solidFill>
                <a:latin typeface="Cambria" panose="02040503050406030204" pitchFamily="18" charset="0"/>
                <a:ea typeface="华文新魏" panose="02010800040101010101" pitchFamily="2" charset="-122"/>
              </a:rPr>
              <a:t>st</a:t>
            </a:r>
            <a:r>
              <a:rPr lang="en-US" altLang="zh-CN" sz="1800" b="1" dirty="0" smtClean="0">
                <a:solidFill>
                  <a:srgbClr val="133984"/>
                </a:solidFill>
                <a:latin typeface="Cambria" panose="02040503050406030204" pitchFamily="18" charset="0"/>
                <a:ea typeface="华文新魏" panose="02010800040101010101" pitchFamily="2" charset="-122"/>
              </a:rPr>
              <a:t> Semester, </a:t>
            </a:r>
            <a:r>
              <a:rPr lang="en-US" altLang="zh-CN" sz="1800" b="1" dirty="0">
                <a:solidFill>
                  <a:srgbClr val="133984"/>
                </a:solidFill>
                <a:latin typeface="Cambria" panose="02040503050406030204" pitchFamily="18" charset="0"/>
                <a:ea typeface="华文新魏" panose="02010800040101010101" pitchFamily="2" charset="-122"/>
              </a:rPr>
              <a:t>Fall</a:t>
            </a:r>
            <a:r>
              <a:rPr lang="en-US" altLang="zh-CN" sz="1800" b="1" dirty="0" smtClean="0">
                <a:solidFill>
                  <a:srgbClr val="133984"/>
                </a:solidFill>
                <a:latin typeface="Cambria" panose="02040503050406030204" pitchFamily="18" charset="0"/>
                <a:ea typeface="华文新魏" panose="02010800040101010101" pitchFamily="2" charset="-122"/>
              </a:rPr>
              <a:t> 2022</a:t>
            </a:r>
          </a:p>
          <a:p>
            <a:pPr eaLnBrk="1" hangingPunct="1"/>
            <a:r>
              <a:rPr lang="en-US" altLang="zh-CN" sz="1800" b="1" dirty="0" smtClean="0">
                <a:solidFill>
                  <a:srgbClr val="133984"/>
                </a:solidFill>
                <a:latin typeface="Cambria" panose="02040503050406030204" pitchFamily="18" charset="0"/>
                <a:ea typeface="华文新魏" panose="02010800040101010101" pitchFamily="2" charset="-122"/>
              </a:rPr>
              <a:t>Xiaoping CHE (</a:t>
            </a:r>
            <a:r>
              <a:rPr lang="en-US" altLang="zh-CN" sz="1800" b="1" dirty="0" smtClean="0">
                <a:solidFill>
                  <a:srgbClr val="133984"/>
                </a:solidFill>
                <a:latin typeface="Cambria" panose="02040503050406030204" pitchFamily="18" charset="0"/>
                <a:ea typeface="华文新魏" panose="02010800040101010101" pitchFamily="2" charset="-122"/>
                <a:hlinkClick r:id="rId3"/>
              </a:rPr>
              <a:t>xpche@bjtu.edu.cn</a:t>
            </a:r>
            <a:r>
              <a:rPr lang="en-US" altLang="zh-CN" sz="1800" b="1" dirty="0" smtClean="0">
                <a:solidFill>
                  <a:srgbClr val="133984"/>
                </a:solidFill>
                <a:latin typeface="Cambria" panose="02040503050406030204" pitchFamily="18" charset="0"/>
                <a:ea typeface="华文新魏" panose="02010800040101010101" pitchFamily="2" charset="-122"/>
              </a:rPr>
              <a:t>)</a:t>
            </a:r>
          </a:p>
          <a:p>
            <a:pPr eaLnBrk="1" hangingPunct="1"/>
            <a:r>
              <a:rPr lang="en-US" altLang="zh-CN" sz="1800" b="1" dirty="0" smtClean="0">
                <a:solidFill>
                  <a:srgbClr val="133984"/>
                </a:solidFill>
                <a:latin typeface="Cambria" panose="02040503050406030204" pitchFamily="18" charset="0"/>
                <a:ea typeface="华文新魏" panose="02010800040101010101" pitchFamily="2" charset="-122"/>
              </a:rPr>
              <a:t>Associate Professor </a:t>
            </a:r>
            <a:endParaRPr lang="en-US" altLang="zh-CN" sz="1800" b="1" dirty="0">
              <a:solidFill>
                <a:srgbClr val="133984"/>
              </a:solidFill>
              <a:latin typeface="Cambria" panose="02040503050406030204" pitchFamily="18" charset="0"/>
              <a:ea typeface="华文新魏" panose="02010800040101010101" pitchFamily="2" charset="-122"/>
            </a:endParaRPr>
          </a:p>
          <a:p>
            <a:pPr eaLnBrk="1" hangingPunct="1"/>
            <a:r>
              <a:rPr lang="en-US" altLang="zh-CN" sz="1800" b="1" dirty="0" smtClean="0">
                <a:solidFill>
                  <a:srgbClr val="133984"/>
                </a:solidFill>
                <a:latin typeface="Cambria" panose="02040503050406030204" pitchFamily="18" charset="0"/>
                <a:ea typeface="华文新魏" panose="02010800040101010101" pitchFamily="2" charset="-122"/>
              </a:rPr>
              <a:t>School of Software Engineering</a:t>
            </a:r>
          </a:p>
          <a:p>
            <a:pPr eaLnBrk="1" hangingPunct="1"/>
            <a:r>
              <a:rPr lang="en-US" altLang="zh-CN" sz="1800" b="1" dirty="0" smtClean="0">
                <a:solidFill>
                  <a:srgbClr val="133984"/>
                </a:solidFill>
                <a:latin typeface="Cambria" panose="02040503050406030204" pitchFamily="18" charset="0"/>
                <a:ea typeface="华文新魏" panose="02010800040101010101" pitchFamily="2" charset="-122"/>
              </a:rPr>
              <a:t>Beijing </a:t>
            </a:r>
            <a:r>
              <a:rPr lang="en-US" altLang="zh-CN" sz="1800" b="1" dirty="0" err="1" smtClean="0">
                <a:solidFill>
                  <a:srgbClr val="133984"/>
                </a:solidFill>
                <a:latin typeface="Cambria" panose="02040503050406030204" pitchFamily="18" charset="0"/>
                <a:ea typeface="华文新魏" panose="02010800040101010101" pitchFamily="2" charset="-122"/>
              </a:rPr>
              <a:t>Jiaotong</a:t>
            </a:r>
            <a:r>
              <a:rPr lang="en-US" altLang="zh-CN" sz="1800" b="1" dirty="0" smtClean="0">
                <a:solidFill>
                  <a:srgbClr val="133984"/>
                </a:solidFill>
                <a:latin typeface="Cambria" panose="02040503050406030204" pitchFamily="18" charset="0"/>
                <a:ea typeface="华文新魏" panose="02010800040101010101" pitchFamily="2" charset="-122"/>
              </a:rPr>
              <a:t> University</a:t>
            </a:r>
            <a:endParaRPr lang="zh-CN" altLang="zh-CN" sz="2800" b="1" dirty="0" smtClean="0">
              <a:solidFill>
                <a:srgbClr val="133984"/>
              </a:solidFill>
              <a:latin typeface="Cambria" panose="02040503050406030204" pitchFamily="18" charset="0"/>
              <a:ea typeface="华文新魏" panose="02010800040101010101" pitchFamily="2" charset="-122"/>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16"/>
          <p:cNvSpPr>
            <a:spLocks noGrp="1" noChangeArrowheads="1"/>
          </p:cNvSpPr>
          <p:nvPr>
            <p:ph type="title"/>
          </p:nvPr>
        </p:nvSpPr>
        <p:spPr>
          <a:xfrm>
            <a:off x="1295400" y="152400"/>
            <a:ext cx="6705600" cy="838200"/>
          </a:xfrm>
        </p:spPr>
        <p:txBody>
          <a:bodyPr/>
          <a:lstStyle/>
          <a:p>
            <a:pPr eaLnBrk="1" hangingPunct="1"/>
            <a:r>
              <a:rPr lang="en-US" altLang="zh-CN" sz="4000" dirty="0" smtClean="0">
                <a:latin typeface="Cambria" panose="02040503050406030204" pitchFamily="18" charset="0"/>
              </a:rPr>
              <a:t>Introduction</a:t>
            </a:r>
            <a:endParaRPr lang="zh-CN" altLang="zh-CN" dirty="0" smtClean="0">
              <a:latin typeface="Cambria" panose="02040503050406030204" pitchFamily="18" charset="0"/>
            </a:endParaRPr>
          </a:p>
        </p:txBody>
      </p:sp>
      <p:sp>
        <p:nvSpPr>
          <p:cNvPr id="15" name="Rectangle 2"/>
          <p:cNvSpPr txBox="1">
            <a:spLocks noChangeArrowheads="1"/>
          </p:cNvSpPr>
          <p:nvPr/>
        </p:nvSpPr>
        <p:spPr bwMode="auto">
          <a:xfrm>
            <a:off x="609600" y="11430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54000" rIns="91440" bIns="45720" numCol="1" anchor="t" anchorCtr="1" compatLnSpc="1">
            <a:prstTxWarp prst="textNoShape">
              <a:avLst/>
            </a:prstTxWarp>
          </a:bodyPr>
          <a:lstStyle>
            <a:lvl1pPr algn="l" rtl="0" eaLnBrk="0" fontAlgn="base" hangingPunct="0">
              <a:spcBef>
                <a:spcPct val="0"/>
              </a:spcBef>
              <a:spcAft>
                <a:spcPct val="0"/>
              </a:spcAft>
              <a:defRPr sz="2800" b="1" kern="1200">
                <a:solidFill>
                  <a:srgbClr val="133984"/>
                </a:solidFill>
                <a:latin typeface="+mj-lt"/>
                <a:ea typeface="+mj-ea"/>
                <a:cs typeface="+mj-cs"/>
              </a:defRPr>
            </a:lvl1pPr>
            <a:lvl2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2pPr>
            <a:lvl3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3pPr>
            <a:lvl4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4pPr>
            <a:lvl5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5pPr>
            <a:lvl6pPr marL="4572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6pPr>
            <a:lvl7pPr marL="9144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7pPr>
            <a:lvl8pPr marL="13716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8pPr>
            <a:lvl9pPr marL="18288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9pPr>
          </a:lstStyle>
          <a:p>
            <a:pPr eaLnBrk="1" hangingPunct="1"/>
            <a:r>
              <a:rPr lang="en-US" altLang="zh-CN" sz="3200" dirty="0" smtClean="0">
                <a:latin typeface="Cambria" panose="02040503050406030204" pitchFamily="18" charset="0"/>
              </a:rPr>
              <a:t>What is a computer </a:t>
            </a:r>
            <a:r>
              <a:rPr lang="en-US" altLang="zh-CN" sz="3200" dirty="0" smtClean="0">
                <a:solidFill>
                  <a:srgbClr val="FF0000"/>
                </a:solidFill>
                <a:latin typeface="Cambria" panose="02040503050406030204" pitchFamily="18" charset="0"/>
              </a:rPr>
              <a:t>bug</a:t>
            </a:r>
            <a:r>
              <a:rPr lang="en-US" altLang="zh-CN" sz="3200" dirty="0" smtClean="0">
                <a:latin typeface="Cambria" panose="02040503050406030204" pitchFamily="18" charset="0"/>
              </a:rPr>
              <a:t>?</a:t>
            </a:r>
          </a:p>
        </p:txBody>
      </p:sp>
      <p:sp>
        <p:nvSpPr>
          <p:cNvPr id="18" name="Rectangle 3"/>
          <p:cNvSpPr txBox="1">
            <a:spLocks noChangeArrowheads="1"/>
          </p:cNvSpPr>
          <p:nvPr/>
        </p:nvSpPr>
        <p:spPr bwMode="auto">
          <a:xfrm>
            <a:off x="76200" y="1981200"/>
            <a:ext cx="88392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449263" indent="-449263" algn="l" rtl="0" eaLnBrk="0" fontAlgn="base" hangingPunct="0">
              <a:lnSpc>
                <a:spcPct val="110000"/>
              </a:lnSpc>
              <a:spcBef>
                <a:spcPct val="20000"/>
              </a:spcBef>
              <a:spcAft>
                <a:spcPct val="0"/>
              </a:spcAft>
              <a:buSzPct val="120000"/>
              <a:buBlip>
                <a:blip r:embed="rId3"/>
              </a:buBlip>
              <a:defRPr sz="2800" kern="1200">
                <a:solidFill>
                  <a:srgbClr val="133984"/>
                </a:solidFill>
                <a:latin typeface="+mn-lt"/>
                <a:ea typeface="+mn-ea"/>
                <a:cs typeface="+mn-cs"/>
              </a:defRPr>
            </a:lvl1pPr>
            <a:lvl2pPr marL="914400" indent="-285750" algn="l" rtl="0" eaLnBrk="0" fontAlgn="base" hangingPunct="0">
              <a:lnSpc>
                <a:spcPct val="110000"/>
              </a:lnSpc>
              <a:spcBef>
                <a:spcPct val="20000"/>
              </a:spcBef>
              <a:spcAft>
                <a:spcPct val="0"/>
              </a:spcAft>
              <a:buClr>
                <a:srgbClr val="000066"/>
              </a:buClr>
              <a:buChar char="•"/>
              <a:defRPr sz="2400" kern="1200">
                <a:solidFill>
                  <a:srgbClr val="133984"/>
                </a:solidFill>
                <a:latin typeface="+mn-lt"/>
                <a:ea typeface="+mn-ea"/>
                <a:cs typeface="+mn-cs"/>
              </a:defRPr>
            </a:lvl2pPr>
            <a:lvl3pPr marL="1322388" indent="-228600" algn="l" rtl="0" eaLnBrk="0" fontAlgn="base" hangingPunct="0">
              <a:spcBef>
                <a:spcPct val="20000"/>
              </a:spcBef>
              <a:spcAft>
                <a:spcPct val="0"/>
              </a:spcAft>
              <a:buChar char="•"/>
              <a:defRPr sz="2400" kern="1200">
                <a:solidFill>
                  <a:schemeClr val="tx1"/>
                </a:solidFill>
                <a:latin typeface="+mn-lt"/>
                <a:ea typeface="宋体" panose="02010600030101010101" pitchFamily="2" charset="-122"/>
                <a:cs typeface="+mn-cs"/>
              </a:defRPr>
            </a:lvl3pPr>
            <a:lvl4pPr marL="1730375"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4pPr>
            <a:lvl5pPr marL="2138363"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lnSpc>
                <a:spcPct val="90000"/>
              </a:lnSpc>
            </a:pPr>
            <a:r>
              <a:rPr lang="en-US" altLang="zh-CN" sz="2000" dirty="0" smtClean="0">
                <a:latin typeface="Cambria" panose="02040503050406030204" pitchFamily="18" charset="0"/>
              </a:rPr>
              <a:t>In 1947 Harvard University was operating a room-sized computer called the </a:t>
            </a:r>
            <a:r>
              <a:rPr lang="en-US" altLang="zh-CN" sz="2000" dirty="0" smtClean="0">
                <a:solidFill>
                  <a:srgbClr val="FF0000"/>
                </a:solidFill>
                <a:latin typeface="Cambria" panose="02040503050406030204" pitchFamily="18" charset="0"/>
              </a:rPr>
              <a:t>Mark II</a:t>
            </a:r>
            <a:r>
              <a:rPr lang="en-US" altLang="zh-CN" sz="2000" dirty="0" smtClean="0">
                <a:latin typeface="Cambria" panose="02040503050406030204" pitchFamily="18" charset="0"/>
              </a:rPr>
              <a:t>.</a:t>
            </a:r>
          </a:p>
          <a:p>
            <a:pPr eaLnBrk="1" hangingPunct="1">
              <a:lnSpc>
                <a:spcPct val="90000"/>
              </a:lnSpc>
            </a:pPr>
            <a:endParaRPr lang="en-US" altLang="zh-CN" sz="2000" dirty="0">
              <a:latin typeface="Cambria" panose="02040503050406030204" pitchFamily="18" charset="0"/>
            </a:endParaRPr>
          </a:p>
          <a:p>
            <a:pPr eaLnBrk="1" hangingPunct="1">
              <a:lnSpc>
                <a:spcPct val="90000"/>
              </a:lnSpc>
            </a:pPr>
            <a:endParaRPr lang="en-US" altLang="zh-CN" sz="2000" dirty="0" smtClean="0">
              <a:latin typeface="Cambria" panose="02040503050406030204" pitchFamily="18" charset="0"/>
            </a:endParaRPr>
          </a:p>
          <a:p>
            <a:pPr eaLnBrk="1" hangingPunct="1">
              <a:lnSpc>
                <a:spcPct val="90000"/>
              </a:lnSpc>
            </a:pPr>
            <a:endParaRPr lang="en-US" altLang="zh-CN" sz="2000" dirty="0">
              <a:latin typeface="Cambria" panose="02040503050406030204" pitchFamily="18" charset="0"/>
            </a:endParaRPr>
          </a:p>
          <a:p>
            <a:pPr marL="0" indent="0" eaLnBrk="1" hangingPunct="1">
              <a:lnSpc>
                <a:spcPct val="90000"/>
              </a:lnSpc>
              <a:buNone/>
            </a:pPr>
            <a:endParaRPr lang="en-US" altLang="zh-CN" sz="2000" dirty="0" smtClean="0">
              <a:latin typeface="Cambria" panose="02040503050406030204" pitchFamily="18" charset="0"/>
            </a:endParaRPr>
          </a:p>
          <a:p>
            <a:pPr marL="0" indent="0" eaLnBrk="1" hangingPunct="1">
              <a:lnSpc>
                <a:spcPct val="90000"/>
              </a:lnSpc>
              <a:buNone/>
            </a:pPr>
            <a:endParaRPr lang="en-US" altLang="zh-CN" sz="2000" dirty="0" smtClean="0">
              <a:latin typeface="Cambria" panose="02040503050406030204" pitchFamily="18" charset="0"/>
            </a:endParaRPr>
          </a:p>
          <a:p>
            <a:pPr eaLnBrk="1" hangingPunct="1">
              <a:lnSpc>
                <a:spcPct val="90000"/>
              </a:lnSpc>
            </a:pPr>
            <a:endParaRPr lang="en-US" altLang="zh-CN" sz="2000" dirty="0" smtClean="0">
              <a:latin typeface="Cambria" panose="02040503050406030204" pitchFamily="18" charset="0"/>
            </a:endParaRPr>
          </a:p>
          <a:p>
            <a:pPr eaLnBrk="1" hangingPunct="1">
              <a:lnSpc>
                <a:spcPct val="90000"/>
              </a:lnSpc>
            </a:pPr>
            <a:endParaRPr lang="en-US" altLang="zh-CN" sz="2000" dirty="0">
              <a:latin typeface="Cambria" panose="02040503050406030204" pitchFamily="18" charset="0"/>
            </a:endParaRPr>
          </a:p>
          <a:p>
            <a:pPr eaLnBrk="1" hangingPunct="1">
              <a:lnSpc>
                <a:spcPct val="90000"/>
              </a:lnSpc>
            </a:pPr>
            <a:r>
              <a:rPr lang="en-US" altLang="zh-CN" sz="2000" dirty="0" smtClean="0">
                <a:latin typeface="Cambria" panose="02040503050406030204" pitchFamily="18" charset="0"/>
              </a:rPr>
              <a:t>A moth flew into the computer and was zapped by the high voltage when it landed on a relay.</a:t>
            </a:r>
          </a:p>
          <a:p>
            <a:pPr eaLnBrk="1" hangingPunct="1">
              <a:lnSpc>
                <a:spcPct val="90000"/>
              </a:lnSpc>
            </a:pPr>
            <a:r>
              <a:rPr lang="en-US" altLang="zh-CN" sz="2000" dirty="0" smtClean="0">
                <a:latin typeface="Cambria" panose="02040503050406030204" pitchFamily="18" charset="0"/>
              </a:rPr>
              <a:t>Hence, the </a:t>
            </a:r>
            <a:r>
              <a:rPr lang="en-US" altLang="zh-CN" sz="2000" dirty="0" smtClean="0">
                <a:solidFill>
                  <a:srgbClr val="FF0000"/>
                </a:solidFill>
                <a:latin typeface="Cambria" panose="02040503050406030204" pitchFamily="18" charset="0"/>
              </a:rPr>
              <a:t>first computer bug</a:t>
            </a:r>
            <a:r>
              <a:rPr lang="en-US" altLang="zh-CN" sz="2000" dirty="0" smtClean="0">
                <a:latin typeface="Cambria" panose="02040503050406030204" pitchFamily="18" charset="0"/>
              </a:rPr>
              <a:t>!</a:t>
            </a:r>
          </a:p>
        </p:txBody>
      </p:sp>
      <p:pic>
        <p:nvPicPr>
          <p:cNvPr id="19"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29200" y="2743200"/>
            <a:ext cx="2458074" cy="1942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25600" y="2886879"/>
            <a:ext cx="2565400" cy="172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p14="http://schemas.microsoft.com/office/powerpoint/2010/main">
        <mc:Choice Requires="p14">
          <p:contentPart p14:bwMode="auto" r:id="rId6">
            <p14:nvContentPartPr>
              <p14:cNvPr id="2" name="墨迹 1"/>
              <p14:cNvContentPartPr/>
              <p14:nvPr/>
            </p14:nvContentPartPr>
            <p14:xfrm>
              <a:off x="957960" y="2278800"/>
              <a:ext cx="685800" cy="361080"/>
            </p14:xfrm>
          </p:contentPart>
        </mc:Choice>
        <mc:Fallback xmlns="">
          <p:pic>
            <p:nvPicPr>
              <p:cNvPr id="2" name="墨迹 1"/>
              <p:cNvPicPr/>
              <p:nvPr/>
            </p:nvPicPr>
            <p:blipFill>
              <a:blip r:embed="rId7"/>
              <a:stretch>
                <a:fillRect/>
              </a:stretch>
            </p:blipFill>
            <p:spPr>
              <a:xfrm>
                <a:off x="951120" y="2273760"/>
                <a:ext cx="699120" cy="372600"/>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8">
                                            <p:txEl>
                                              <p:pRg st="0" end="0"/>
                                            </p:txEl>
                                          </p:spTgt>
                                        </p:tgtEl>
                                        <p:attrNameLst>
                                          <p:attrName>style.visibility</p:attrName>
                                        </p:attrNameLst>
                                      </p:cBhvr>
                                      <p:to>
                                        <p:strVal val="visible"/>
                                      </p:to>
                                    </p:set>
                                    <p:animEffect transition="in" filter="fade">
                                      <p:cBhvr>
                                        <p:cTn id="12" dur="500"/>
                                        <p:tgtEl>
                                          <p:spTgt spid="18">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500"/>
                                        <p:tgtEl>
                                          <p:spTgt spid="2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8">
                                            <p:txEl>
                                              <p:pRg st="8" end="8"/>
                                            </p:txEl>
                                          </p:spTgt>
                                        </p:tgtEl>
                                        <p:attrNameLst>
                                          <p:attrName>style.visibility</p:attrName>
                                        </p:attrNameLst>
                                      </p:cBhvr>
                                      <p:to>
                                        <p:strVal val="visible"/>
                                      </p:to>
                                    </p:set>
                                    <p:animEffect transition="in" filter="fade">
                                      <p:cBhvr>
                                        <p:cTn id="22" dur="500"/>
                                        <p:tgtEl>
                                          <p:spTgt spid="18">
                                            <p:txEl>
                                              <p:pRg st="8" end="8"/>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fade">
                                      <p:cBhvr>
                                        <p:cTn id="25" dur="500"/>
                                        <p:tgtEl>
                                          <p:spTgt spid="19"/>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8">
                                            <p:txEl>
                                              <p:pRg st="9" end="9"/>
                                            </p:txEl>
                                          </p:spTgt>
                                        </p:tgtEl>
                                        <p:attrNameLst>
                                          <p:attrName>style.visibility</p:attrName>
                                        </p:attrNameLst>
                                      </p:cBhvr>
                                      <p:to>
                                        <p:strVal val="visible"/>
                                      </p:to>
                                    </p:set>
                                    <p:animEffect transition="in" filter="fade">
                                      <p:cBhvr>
                                        <p:cTn id="30" dur="500"/>
                                        <p:tgtEl>
                                          <p:spTgt spid="18">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5"/>
          <p:cNvSpPr>
            <a:spLocks noGrp="1"/>
          </p:cNvSpPr>
          <p:nvPr>
            <p:ph type="sldNum" sz="quarter" idx="4294967295"/>
          </p:nvPr>
        </p:nvSpPr>
        <p:spPr/>
        <p:txBody>
          <a:bodyPr/>
          <a:lstStyle/>
          <a:p>
            <a:endParaRPr lang="en-US" altLang="zh-CN" dirty="0">
              <a:latin typeface="Cambria" panose="02040503050406030204" pitchFamily="18" charset="0"/>
            </a:endParaRPr>
          </a:p>
        </p:txBody>
      </p:sp>
      <p:sp>
        <p:nvSpPr>
          <p:cNvPr id="293890" name="Rectangle 2"/>
          <p:cNvSpPr>
            <a:spLocks noGrp="1" noChangeArrowheads="1"/>
          </p:cNvSpPr>
          <p:nvPr>
            <p:ph type="title"/>
          </p:nvPr>
        </p:nvSpPr>
        <p:spPr>
          <a:xfrm>
            <a:off x="1371600" y="152400"/>
            <a:ext cx="7772400" cy="1143000"/>
          </a:xfrm>
        </p:spPr>
        <p:txBody>
          <a:bodyPr/>
          <a:lstStyle/>
          <a:p>
            <a:r>
              <a:rPr lang="en-US" altLang="zh-CN" sz="3600" dirty="0">
                <a:solidFill>
                  <a:srgbClr val="132584"/>
                </a:solidFill>
                <a:latin typeface="Cambria" panose="02040503050406030204" pitchFamily="18" charset="0"/>
              </a:rPr>
              <a:t>Examples</a:t>
            </a:r>
          </a:p>
        </p:txBody>
      </p:sp>
      <p:sp>
        <p:nvSpPr>
          <p:cNvPr id="293892" name="AutoShape 4"/>
          <p:cNvSpPr>
            <a:spLocks noChangeArrowheads="1"/>
          </p:cNvSpPr>
          <p:nvPr/>
        </p:nvSpPr>
        <p:spPr bwMode="auto">
          <a:xfrm>
            <a:off x="1368425" y="1052513"/>
            <a:ext cx="6477000" cy="5600700"/>
          </a:xfrm>
          <a:prstGeom prst="foldedCorner">
            <a:avLst>
              <a:gd name="adj" fmla="val 12963"/>
            </a:avLst>
          </a:prstGeom>
          <a:solidFill>
            <a:srgbClr val="DDDDDD">
              <a:alpha val="50000"/>
            </a:srgbClr>
          </a:solidFill>
          <a:ln w="9525">
            <a:solidFill>
              <a:schemeClr val="hlink"/>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p>
            <a:pPr eaLnBrk="1" hangingPunct="1">
              <a:lnSpc>
                <a:spcPts val="2200"/>
              </a:lnSpc>
              <a:spcBef>
                <a:spcPct val="50000"/>
              </a:spcBef>
              <a:buClr>
                <a:schemeClr val="accent1"/>
              </a:buClr>
            </a:pPr>
            <a:r>
              <a:rPr lang="en-US" altLang="zh-CN" sz="1000" b="1">
                <a:effectLst/>
                <a:latin typeface="Cambria" panose="02040503050406030204" pitchFamily="18" charset="0"/>
                <a:ea typeface="宋体" panose="02010600030101010101" pitchFamily="2" charset="-122"/>
              </a:rPr>
              <a:t> </a:t>
            </a:r>
            <a:r>
              <a:rPr lang="en-US" altLang="zh-CN" sz="1400" b="1">
                <a:effectLst/>
                <a:latin typeface="Cambria" panose="02040503050406030204" pitchFamily="18" charset="0"/>
                <a:ea typeface="宋体" panose="02010600030101010101" pitchFamily="2" charset="-122"/>
              </a:rPr>
              <a:t>Visual Basic Coding Standards                     by Phil Fresle</a:t>
            </a:r>
          </a:p>
          <a:p>
            <a:pPr eaLnBrk="1" hangingPunct="1">
              <a:lnSpc>
                <a:spcPts val="2200"/>
              </a:lnSpc>
              <a:spcBef>
                <a:spcPct val="50000"/>
              </a:spcBef>
              <a:buClr>
                <a:schemeClr val="accent1"/>
              </a:buClr>
            </a:pPr>
            <a:r>
              <a:rPr lang="en-US" altLang="zh-CN" sz="1400" i="1">
                <a:effectLst/>
                <a:latin typeface="Cambria" panose="02040503050406030204" pitchFamily="18" charset="0"/>
                <a:ea typeface="宋体" panose="02010600030101010101" pitchFamily="2" charset="-122"/>
              </a:rPr>
              <a:t> Copyright 2000 Frez Systems Limited</a:t>
            </a:r>
            <a:endParaRPr lang="en-US" altLang="zh-CN" sz="1400">
              <a:effectLst/>
              <a:latin typeface="Cambria" panose="02040503050406030204" pitchFamily="18" charset="0"/>
              <a:ea typeface="宋体" panose="02010600030101010101" pitchFamily="2" charset="-122"/>
            </a:endParaRPr>
          </a:p>
          <a:p>
            <a:pPr eaLnBrk="1" hangingPunct="1">
              <a:lnSpc>
                <a:spcPts val="2200"/>
              </a:lnSpc>
              <a:spcBef>
                <a:spcPct val="50000"/>
              </a:spcBef>
              <a:buClr>
                <a:schemeClr val="accent1"/>
              </a:buClr>
            </a:pPr>
            <a:r>
              <a:rPr lang="en-US" altLang="zh-CN" sz="1400" i="1">
                <a:effectLst/>
                <a:latin typeface="Cambria" panose="02040503050406030204" pitchFamily="18" charset="0"/>
                <a:ea typeface="宋体" panose="02010600030101010101" pitchFamily="2" charset="-122"/>
              </a:rPr>
              <a:t> Last updated 17-Apr-2000 </a:t>
            </a:r>
            <a:endParaRPr lang="en-US" altLang="zh-CN" sz="1400">
              <a:effectLst/>
              <a:latin typeface="Cambria" panose="02040503050406030204" pitchFamily="18" charset="0"/>
              <a:ea typeface="宋体" panose="02010600030101010101" pitchFamily="2" charset="-122"/>
            </a:endParaRPr>
          </a:p>
          <a:p>
            <a:pPr eaLnBrk="1" hangingPunct="1">
              <a:lnSpc>
                <a:spcPts val="2200"/>
              </a:lnSpc>
              <a:spcBef>
                <a:spcPct val="50000"/>
              </a:spcBef>
              <a:buClr>
                <a:schemeClr val="accent1"/>
              </a:buClr>
            </a:pPr>
            <a:r>
              <a:rPr lang="en-US" altLang="zh-CN" sz="1400">
                <a:effectLst/>
                <a:latin typeface="Cambria" panose="02040503050406030204" pitchFamily="18" charset="0"/>
                <a:ea typeface="宋体" panose="02010600030101010101" pitchFamily="2" charset="-122"/>
              </a:rPr>
              <a:t> </a:t>
            </a:r>
            <a:r>
              <a:rPr lang="en-US" altLang="zh-CN" sz="1400">
                <a:effectLst/>
                <a:latin typeface="Cambria" panose="02040503050406030204" pitchFamily="18" charset="0"/>
                <a:ea typeface="宋体" panose="02010600030101010101" pitchFamily="2" charset="-122"/>
                <a:hlinkClick r:id="" action="ppaction://noaction"/>
              </a:rPr>
              <a:t>Introduction</a:t>
            </a:r>
            <a:r>
              <a:rPr lang="en-US" altLang="zh-CN" sz="1400">
                <a:effectLst/>
                <a:latin typeface="Cambria" panose="02040503050406030204" pitchFamily="18" charset="0"/>
                <a:ea typeface="宋体" panose="02010600030101010101" pitchFamily="2" charset="-122"/>
              </a:rPr>
              <a:t/>
            </a:r>
            <a:br>
              <a:rPr lang="en-US" altLang="zh-CN" sz="1400">
                <a:effectLst/>
                <a:latin typeface="Cambria" panose="02040503050406030204" pitchFamily="18" charset="0"/>
                <a:ea typeface="宋体" panose="02010600030101010101" pitchFamily="2" charset="-122"/>
              </a:rPr>
            </a:br>
            <a:r>
              <a:rPr lang="en-US" altLang="zh-CN" sz="1400">
                <a:effectLst/>
                <a:latin typeface="Cambria" panose="02040503050406030204" pitchFamily="18" charset="0"/>
                <a:ea typeface="宋体" panose="02010600030101010101" pitchFamily="2" charset="-122"/>
              </a:rPr>
              <a:t> </a:t>
            </a:r>
            <a:r>
              <a:rPr lang="en-US" altLang="zh-CN" sz="1400">
                <a:effectLst/>
                <a:latin typeface="Cambria" panose="02040503050406030204" pitchFamily="18" charset="0"/>
                <a:ea typeface="宋体" panose="02010600030101010101" pitchFamily="2" charset="-122"/>
                <a:hlinkClick r:id="" action="ppaction://noaction"/>
              </a:rPr>
              <a:t>Naming Conventions</a:t>
            </a:r>
            <a:r>
              <a:rPr lang="en-US" altLang="zh-CN" sz="1400">
                <a:effectLst/>
                <a:latin typeface="Cambria" panose="02040503050406030204" pitchFamily="18" charset="0"/>
                <a:ea typeface="宋体" panose="02010600030101010101" pitchFamily="2" charset="-122"/>
              </a:rPr>
              <a:t> </a:t>
            </a:r>
            <a:br>
              <a:rPr lang="en-US" altLang="zh-CN" sz="1400">
                <a:effectLst/>
                <a:latin typeface="Cambria" panose="02040503050406030204" pitchFamily="18" charset="0"/>
                <a:ea typeface="宋体" panose="02010600030101010101" pitchFamily="2" charset="-122"/>
              </a:rPr>
            </a:br>
            <a:r>
              <a:rPr lang="en-US" altLang="zh-CN" sz="1400">
                <a:effectLst/>
                <a:latin typeface="Cambria" panose="02040503050406030204" pitchFamily="18" charset="0"/>
                <a:ea typeface="宋体" panose="02010600030101010101" pitchFamily="2" charset="-122"/>
              </a:rPr>
              <a:t> </a:t>
            </a:r>
            <a:r>
              <a:rPr lang="en-US" altLang="zh-CN" sz="1400">
                <a:effectLst/>
                <a:latin typeface="Cambria" panose="02040503050406030204" pitchFamily="18" charset="0"/>
                <a:ea typeface="宋体" panose="02010600030101010101" pitchFamily="2" charset="-122"/>
                <a:hlinkClick r:id="" action="ppaction://noaction"/>
              </a:rPr>
              <a:t>Use of Variables, Procedures and Constants</a:t>
            </a:r>
            <a:r>
              <a:rPr lang="en-US" altLang="zh-CN" sz="1400">
                <a:effectLst/>
                <a:latin typeface="Cambria" panose="02040503050406030204" pitchFamily="18" charset="0"/>
                <a:ea typeface="宋体" panose="02010600030101010101" pitchFamily="2" charset="-122"/>
              </a:rPr>
              <a:t/>
            </a:r>
            <a:br>
              <a:rPr lang="en-US" altLang="zh-CN" sz="1400">
                <a:effectLst/>
                <a:latin typeface="Cambria" panose="02040503050406030204" pitchFamily="18" charset="0"/>
                <a:ea typeface="宋体" panose="02010600030101010101" pitchFamily="2" charset="-122"/>
              </a:rPr>
            </a:br>
            <a:r>
              <a:rPr lang="en-US" altLang="zh-CN" sz="1400">
                <a:effectLst/>
                <a:latin typeface="Cambria" panose="02040503050406030204" pitchFamily="18" charset="0"/>
                <a:ea typeface="宋体" panose="02010600030101010101" pitchFamily="2" charset="-122"/>
              </a:rPr>
              <a:t> </a:t>
            </a:r>
            <a:r>
              <a:rPr lang="en-US" altLang="zh-CN" sz="1400">
                <a:effectLst/>
                <a:latin typeface="Cambria" panose="02040503050406030204" pitchFamily="18" charset="0"/>
                <a:ea typeface="宋体" panose="02010600030101010101" pitchFamily="2" charset="-122"/>
                <a:hlinkClick r:id="" action="ppaction://noaction"/>
              </a:rPr>
              <a:t>Commenting Code</a:t>
            </a:r>
            <a:r>
              <a:rPr lang="en-US" altLang="zh-CN" sz="1400">
                <a:effectLst/>
                <a:latin typeface="Cambria" panose="02040503050406030204" pitchFamily="18" charset="0"/>
                <a:ea typeface="宋体" panose="02010600030101010101" pitchFamily="2" charset="-122"/>
              </a:rPr>
              <a:t/>
            </a:r>
            <a:br>
              <a:rPr lang="en-US" altLang="zh-CN" sz="1400">
                <a:effectLst/>
                <a:latin typeface="Cambria" panose="02040503050406030204" pitchFamily="18" charset="0"/>
                <a:ea typeface="宋体" panose="02010600030101010101" pitchFamily="2" charset="-122"/>
              </a:rPr>
            </a:br>
            <a:r>
              <a:rPr lang="en-US" altLang="zh-CN" sz="1400">
                <a:effectLst/>
                <a:latin typeface="Cambria" panose="02040503050406030204" pitchFamily="18" charset="0"/>
                <a:ea typeface="宋体" panose="02010600030101010101" pitchFamily="2" charset="-122"/>
              </a:rPr>
              <a:t> </a:t>
            </a:r>
            <a:r>
              <a:rPr lang="en-US" altLang="zh-CN" sz="1400">
                <a:effectLst/>
                <a:latin typeface="Cambria" panose="02040503050406030204" pitchFamily="18" charset="0"/>
                <a:ea typeface="宋体" panose="02010600030101010101" pitchFamily="2" charset="-122"/>
                <a:hlinkClick r:id="" action="ppaction://noaction"/>
              </a:rPr>
              <a:t>Formatting Code</a:t>
            </a:r>
            <a:r>
              <a:rPr lang="en-US" altLang="zh-CN" sz="1400">
                <a:effectLst/>
                <a:latin typeface="Cambria" panose="02040503050406030204" pitchFamily="18" charset="0"/>
                <a:ea typeface="宋体" panose="02010600030101010101" pitchFamily="2" charset="-122"/>
              </a:rPr>
              <a:t> </a:t>
            </a:r>
            <a:br>
              <a:rPr lang="en-US" altLang="zh-CN" sz="1400">
                <a:effectLst/>
                <a:latin typeface="Cambria" panose="02040503050406030204" pitchFamily="18" charset="0"/>
                <a:ea typeface="宋体" panose="02010600030101010101" pitchFamily="2" charset="-122"/>
              </a:rPr>
            </a:br>
            <a:r>
              <a:rPr lang="en-US" altLang="zh-CN" sz="1400">
                <a:effectLst/>
                <a:latin typeface="Cambria" panose="02040503050406030204" pitchFamily="18" charset="0"/>
                <a:ea typeface="宋体" panose="02010600030101010101" pitchFamily="2" charset="-122"/>
              </a:rPr>
              <a:t> </a:t>
            </a:r>
            <a:r>
              <a:rPr lang="en-US" altLang="zh-CN" sz="1400">
                <a:effectLst/>
                <a:latin typeface="Cambria" panose="02040503050406030204" pitchFamily="18" charset="0"/>
                <a:ea typeface="宋体" panose="02010600030101010101" pitchFamily="2" charset="-122"/>
                <a:hlinkClick r:id="" action="ppaction://noaction"/>
              </a:rPr>
              <a:t>Other Coding Rules</a:t>
            </a:r>
            <a:r>
              <a:rPr lang="en-US" altLang="zh-CN" sz="1400">
                <a:effectLst/>
                <a:latin typeface="Cambria" panose="02040503050406030204" pitchFamily="18" charset="0"/>
                <a:ea typeface="宋体" panose="02010600030101010101" pitchFamily="2" charset="-122"/>
              </a:rPr>
              <a:t/>
            </a:r>
            <a:br>
              <a:rPr lang="en-US" altLang="zh-CN" sz="1400">
                <a:effectLst/>
                <a:latin typeface="Cambria" panose="02040503050406030204" pitchFamily="18" charset="0"/>
                <a:ea typeface="宋体" panose="02010600030101010101" pitchFamily="2" charset="-122"/>
              </a:rPr>
            </a:br>
            <a:r>
              <a:rPr lang="en-US" altLang="zh-CN" sz="1400">
                <a:effectLst/>
                <a:latin typeface="Cambria" panose="02040503050406030204" pitchFamily="18" charset="0"/>
                <a:ea typeface="宋体" panose="02010600030101010101" pitchFamily="2" charset="-122"/>
              </a:rPr>
              <a:t> </a:t>
            </a:r>
            <a:r>
              <a:rPr lang="en-US" altLang="zh-CN" sz="1400">
                <a:effectLst/>
                <a:latin typeface="Cambria" panose="02040503050406030204" pitchFamily="18" charset="0"/>
                <a:ea typeface="宋体" panose="02010600030101010101" pitchFamily="2" charset="-122"/>
                <a:hlinkClick r:id="" action="ppaction://noaction"/>
              </a:rPr>
              <a:t>Sample Boilerplates</a:t>
            </a:r>
            <a:r>
              <a:rPr lang="en-US" altLang="zh-CN" sz="1400">
                <a:effectLst/>
                <a:latin typeface="Cambria" panose="02040503050406030204" pitchFamily="18" charset="0"/>
                <a:ea typeface="宋体" panose="02010600030101010101" pitchFamily="2" charset="-122"/>
              </a:rPr>
              <a:t/>
            </a:r>
            <a:br>
              <a:rPr lang="en-US" altLang="zh-CN" sz="1400">
                <a:effectLst/>
                <a:latin typeface="Cambria" panose="02040503050406030204" pitchFamily="18" charset="0"/>
                <a:ea typeface="宋体" panose="02010600030101010101" pitchFamily="2" charset="-122"/>
              </a:rPr>
            </a:br>
            <a:r>
              <a:rPr lang="en-US" altLang="zh-CN" sz="1400">
                <a:effectLst/>
                <a:latin typeface="Cambria" panose="02040503050406030204" pitchFamily="18" charset="0"/>
                <a:ea typeface="宋体" panose="02010600030101010101" pitchFamily="2" charset="-122"/>
              </a:rPr>
              <a:t> </a:t>
            </a:r>
            <a:r>
              <a:rPr lang="en-US" altLang="zh-CN" sz="1400">
                <a:effectLst/>
                <a:latin typeface="Cambria" panose="02040503050406030204" pitchFamily="18" charset="0"/>
                <a:ea typeface="宋体" panose="02010600030101010101" pitchFamily="2" charset="-122"/>
                <a:hlinkClick r:id="" action="ppaction://noaction"/>
              </a:rPr>
              <a:t>Sample Code Containing Error Handling</a:t>
            </a:r>
            <a:r>
              <a:rPr lang="en-US" altLang="zh-CN" sz="1400">
                <a:effectLst/>
                <a:latin typeface="Cambria" panose="02040503050406030204" pitchFamily="18" charset="0"/>
                <a:ea typeface="宋体" panose="02010600030101010101" pitchFamily="2" charset="-122"/>
              </a:rPr>
              <a:t/>
            </a:r>
            <a:br>
              <a:rPr lang="en-US" altLang="zh-CN" sz="1400">
                <a:effectLst/>
                <a:latin typeface="Cambria" panose="02040503050406030204" pitchFamily="18" charset="0"/>
                <a:ea typeface="宋体" panose="02010600030101010101" pitchFamily="2" charset="-122"/>
              </a:rPr>
            </a:br>
            <a:r>
              <a:rPr lang="en-US" altLang="zh-CN" sz="1400">
                <a:effectLst/>
                <a:latin typeface="Cambria" panose="02040503050406030204" pitchFamily="18" charset="0"/>
                <a:ea typeface="宋体" panose="02010600030101010101" pitchFamily="2" charset="-122"/>
              </a:rPr>
              <a:t> </a:t>
            </a:r>
            <a:r>
              <a:rPr lang="en-US" altLang="zh-CN" sz="1400">
                <a:effectLst/>
                <a:latin typeface="Cambria" panose="02040503050406030204" pitchFamily="18" charset="0"/>
                <a:ea typeface="宋体" panose="02010600030101010101" pitchFamily="2" charset="-122"/>
                <a:hlinkClick r:id="" action="ppaction://noaction"/>
              </a:rPr>
              <a:t>Further Reading</a:t>
            </a:r>
            <a:r>
              <a:rPr lang="en-US" altLang="zh-CN" sz="1400">
                <a:effectLst/>
                <a:latin typeface="Cambria" panose="02040503050406030204" pitchFamily="18" charset="0"/>
                <a:ea typeface="宋体" panose="02010600030101010101" pitchFamily="2" charset="-122"/>
              </a:rPr>
              <a:t/>
            </a:r>
            <a:br>
              <a:rPr lang="en-US" altLang="zh-CN" sz="1400">
                <a:effectLst/>
                <a:latin typeface="Cambria" panose="02040503050406030204" pitchFamily="18" charset="0"/>
                <a:ea typeface="宋体" panose="02010600030101010101" pitchFamily="2" charset="-122"/>
              </a:rPr>
            </a:br>
            <a:endParaRPr lang="en-US" altLang="zh-CN" sz="1400">
              <a:effectLst/>
              <a:latin typeface="Cambria" panose="02040503050406030204" pitchFamily="18" charset="0"/>
              <a:ea typeface="宋体" panose="02010600030101010101" pitchFamily="2" charset="-122"/>
            </a:endParaRPr>
          </a:p>
          <a:p>
            <a:pPr eaLnBrk="1" hangingPunct="1">
              <a:lnSpc>
                <a:spcPts val="2200"/>
              </a:lnSpc>
              <a:spcBef>
                <a:spcPct val="50000"/>
              </a:spcBef>
              <a:buClr>
                <a:schemeClr val="accent1"/>
              </a:buClr>
            </a:pPr>
            <a:r>
              <a:rPr lang="en-US" altLang="zh-CN" sz="1400">
                <a:effectLst/>
                <a:latin typeface="Cambria" panose="02040503050406030204" pitchFamily="18" charset="0"/>
                <a:ea typeface="宋体" panose="02010600030101010101" pitchFamily="2" charset="-122"/>
              </a:rPr>
              <a:t> </a:t>
            </a:r>
            <a:r>
              <a:rPr lang="en-US" altLang="zh-CN" sz="1400" b="1">
                <a:effectLst/>
                <a:latin typeface="Cambria" panose="02040503050406030204" pitchFamily="18" charset="0"/>
                <a:ea typeface="宋体" panose="02010600030101010101" pitchFamily="2" charset="-122"/>
              </a:rPr>
              <a:t>Introduction</a:t>
            </a:r>
          </a:p>
          <a:p>
            <a:pPr eaLnBrk="1" hangingPunct="1">
              <a:lnSpc>
                <a:spcPts val="2200"/>
              </a:lnSpc>
              <a:spcBef>
                <a:spcPct val="50000"/>
              </a:spcBef>
              <a:buClr>
                <a:schemeClr val="accent1"/>
              </a:buClr>
            </a:pPr>
            <a:r>
              <a:rPr lang="en-US" altLang="zh-CN" sz="1400">
                <a:effectLst/>
                <a:latin typeface="Cambria" panose="02040503050406030204" pitchFamily="18" charset="0"/>
                <a:ea typeface="宋体" panose="02010600030101010101" pitchFamily="2" charset="-122"/>
              </a:rPr>
              <a:t> These are the Visual Basic coding standards used by Frez Systems Limited. </a:t>
            </a:r>
            <a:endParaRPr lang="zh-CN" altLang="en-US" sz="1400">
              <a:effectLst/>
              <a:latin typeface="Cambria" panose="02040503050406030204" pitchFamily="18" charset="0"/>
              <a:ea typeface="宋体" panose="02010600030101010101" pitchFamily="2" charset="-122"/>
            </a:endParaRPr>
          </a:p>
        </p:txBody>
      </p:sp>
    </p:spTree>
    <p:extLst>
      <p:ext uri="{BB962C8B-B14F-4D97-AF65-F5344CB8AC3E}">
        <p14:creationId xmlns:p14="http://schemas.microsoft.com/office/powerpoint/2010/main" val="752026547"/>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5"/>
          <p:cNvSpPr>
            <a:spLocks noGrp="1"/>
          </p:cNvSpPr>
          <p:nvPr>
            <p:ph type="sldNum" sz="quarter" idx="4294967295"/>
          </p:nvPr>
        </p:nvSpPr>
        <p:spPr/>
        <p:txBody>
          <a:bodyPr/>
          <a:lstStyle/>
          <a:p>
            <a:endParaRPr lang="en-US" altLang="zh-CN" dirty="0">
              <a:latin typeface="Cambria" panose="02040503050406030204" pitchFamily="18" charset="0"/>
            </a:endParaRPr>
          </a:p>
        </p:txBody>
      </p:sp>
      <p:sp>
        <p:nvSpPr>
          <p:cNvPr id="350210" name="Rectangle 2"/>
          <p:cNvSpPr>
            <a:spLocks noGrp="1" noChangeArrowheads="1"/>
          </p:cNvSpPr>
          <p:nvPr>
            <p:ph type="title"/>
          </p:nvPr>
        </p:nvSpPr>
        <p:spPr/>
        <p:txBody>
          <a:bodyPr/>
          <a:lstStyle/>
          <a:p>
            <a:r>
              <a:rPr lang="en-US" altLang="zh-CN" sz="3600">
                <a:solidFill>
                  <a:srgbClr val="132584"/>
                </a:solidFill>
                <a:latin typeface="Cambria" panose="02040503050406030204" pitchFamily="18" charset="0"/>
              </a:rPr>
              <a:t>Another Example</a:t>
            </a:r>
          </a:p>
        </p:txBody>
      </p:sp>
      <p:sp>
        <p:nvSpPr>
          <p:cNvPr id="350212" name="Rectangle 4"/>
          <p:cNvSpPr>
            <a:spLocks noChangeArrowheads="1"/>
          </p:cNvSpPr>
          <p:nvPr/>
        </p:nvSpPr>
        <p:spPr bwMode="auto">
          <a:xfrm>
            <a:off x="609600" y="1606998"/>
            <a:ext cx="7924800" cy="40811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marL="457200" indent="-457200">
              <a:tabLst>
                <a:tab pos="304800" algn="l"/>
                <a:tab pos="5267325" algn="r"/>
              </a:tabLst>
              <a:defRPr sz="2400">
                <a:solidFill>
                  <a:schemeClr val="tx1"/>
                </a:solidFill>
                <a:latin typeface="Times New Roman" panose="02020603050405020304" pitchFamily="18" charset="0"/>
              </a:defRPr>
            </a:lvl1pPr>
            <a:lvl2pPr marL="914400" indent="-457200">
              <a:tabLst>
                <a:tab pos="304800" algn="l"/>
                <a:tab pos="5267325" algn="r"/>
              </a:tabLst>
              <a:defRPr sz="2400">
                <a:solidFill>
                  <a:schemeClr val="tx1"/>
                </a:solidFill>
                <a:latin typeface="Times New Roman" panose="02020603050405020304" pitchFamily="18" charset="0"/>
              </a:defRPr>
            </a:lvl2pPr>
            <a:lvl3pPr marL="1371600" indent="-457200">
              <a:tabLst>
                <a:tab pos="304800" algn="l"/>
                <a:tab pos="5267325" algn="r"/>
              </a:tabLst>
              <a:defRPr sz="2400">
                <a:solidFill>
                  <a:schemeClr val="tx1"/>
                </a:solidFill>
                <a:latin typeface="Times New Roman" panose="02020603050405020304" pitchFamily="18" charset="0"/>
              </a:defRPr>
            </a:lvl3pPr>
            <a:lvl4pPr marL="1828800" indent="-457200">
              <a:tabLst>
                <a:tab pos="304800" algn="l"/>
                <a:tab pos="5267325" algn="r"/>
              </a:tabLst>
              <a:defRPr sz="2400">
                <a:solidFill>
                  <a:schemeClr val="tx1"/>
                </a:solidFill>
                <a:latin typeface="Times New Roman" panose="02020603050405020304" pitchFamily="18" charset="0"/>
              </a:defRPr>
            </a:lvl4pPr>
            <a:lvl5pPr marL="2286000" indent="-457200">
              <a:tabLst>
                <a:tab pos="304800" algn="l"/>
                <a:tab pos="5267325" algn="r"/>
              </a:tabLst>
              <a:defRPr sz="2400">
                <a:solidFill>
                  <a:schemeClr val="tx1"/>
                </a:solidFill>
                <a:latin typeface="Times New Roman" panose="02020603050405020304" pitchFamily="18" charset="0"/>
              </a:defRPr>
            </a:lvl5pPr>
            <a:lvl6pPr marL="2743200" indent="-457200" eaLnBrk="0" fontAlgn="base" hangingPunct="0">
              <a:spcBef>
                <a:spcPct val="0"/>
              </a:spcBef>
              <a:spcAft>
                <a:spcPct val="0"/>
              </a:spcAft>
              <a:tabLst>
                <a:tab pos="304800" algn="l"/>
                <a:tab pos="5267325" algn="r"/>
              </a:tabLst>
              <a:defRPr sz="2400">
                <a:solidFill>
                  <a:schemeClr val="tx1"/>
                </a:solidFill>
                <a:latin typeface="Times New Roman" panose="02020603050405020304" pitchFamily="18" charset="0"/>
              </a:defRPr>
            </a:lvl6pPr>
            <a:lvl7pPr marL="3200400" indent="-457200" eaLnBrk="0" fontAlgn="base" hangingPunct="0">
              <a:spcBef>
                <a:spcPct val="0"/>
              </a:spcBef>
              <a:spcAft>
                <a:spcPct val="0"/>
              </a:spcAft>
              <a:tabLst>
                <a:tab pos="304800" algn="l"/>
                <a:tab pos="5267325" algn="r"/>
              </a:tabLst>
              <a:defRPr sz="2400">
                <a:solidFill>
                  <a:schemeClr val="tx1"/>
                </a:solidFill>
                <a:latin typeface="Times New Roman" panose="02020603050405020304" pitchFamily="18" charset="0"/>
              </a:defRPr>
            </a:lvl7pPr>
            <a:lvl8pPr marL="3657600" indent="-457200" eaLnBrk="0" fontAlgn="base" hangingPunct="0">
              <a:spcBef>
                <a:spcPct val="0"/>
              </a:spcBef>
              <a:spcAft>
                <a:spcPct val="0"/>
              </a:spcAft>
              <a:tabLst>
                <a:tab pos="304800" algn="l"/>
                <a:tab pos="5267325" algn="r"/>
              </a:tabLst>
              <a:defRPr sz="2400">
                <a:solidFill>
                  <a:schemeClr val="tx1"/>
                </a:solidFill>
                <a:latin typeface="Times New Roman" panose="02020603050405020304" pitchFamily="18" charset="0"/>
              </a:defRPr>
            </a:lvl8pPr>
            <a:lvl9pPr marL="4114800" indent="-457200" eaLnBrk="0" fontAlgn="base" hangingPunct="0">
              <a:spcBef>
                <a:spcPct val="0"/>
              </a:spcBef>
              <a:spcAft>
                <a:spcPct val="0"/>
              </a:spcAft>
              <a:tabLst>
                <a:tab pos="304800" algn="l"/>
                <a:tab pos="5267325" algn="r"/>
              </a:tabLst>
              <a:defRPr sz="2400">
                <a:solidFill>
                  <a:schemeClr val="tx1"/>
                </a:solidFill>
                <a:latin typeface="Times New Roman" panose="02020603050405020304" pitchFamily="18" charset="0"/>
              </a:defRPr>
            </a:lvl9pPr>
          </a:lstStyle>
          <a:p>
            <a:pPr>
              <a:lnSpc>
                <a:spcPct val="120000"/>
              </a:lnSpc>
            </a:pPr>
            <a:r>
              <a:rPr lang="en-US" altLang="zh-CN" b="1" u="sng" dirty="0">
                <a:effectLst/>
                <a:latin typeface="Cambria" panose="02040503050406030204" pitchFamily="18" charset="0"/>
                <a:ea typeface="宋体" panose="02010600030101010101" pitchFamily="2" charset="-122"/>
                <a:hlinkClick r:id="" action="ppaction://noaction"/>
              </a:rPr>
              <a:t>1.</a:t>
            </a:r>
            <a:r>
              <a:rPr lang="en-US" altLang="zh-CN" u="sng" dirty="0">
                <a:effectLst/>
                <a:latin typeface="Cambria" panose="02040503050406030204" pitchFamily="18" charset="0"/>
                <a:ea typeface="宋体" panose="02010600030101010101" pitchFamily="2" charset="-122"/>
                <a:hlinkClick r:id="" action="ppaction://noaction"/>
              </a:rPr>
              <a:t>	</a:t>
            </a:r>
            <a:r>
              <a:rPr lang="en-US" altLang="zh-CN" b="1" u="sng" dirty="0">
                <a:effectLst/>
                <a:latin typeface="Cambria" panose="02040503050406030204" pitchFamily="18" charset="0"/>
                <a:ea typeface="宋体" panose="02010600030101010101" pitchFamily="2" charset="-122"/>
                <a:hlinkClick r:id="" action="ppaction://noaction"/>
              </a:rPr>
              <a:t>Foreword</a:t>
            </a:r>
            <a:endParaRPr lang="en-US" altLang="zh-CN" u="sng" dirty="0">
              <a:effectLst/>
              <a:latin typeface="Cambria" panose="02040503050406030204" pitchFamily="18" charset="0"/>
              <a:ea typeface="宋体" panose="02010600030101010101" pitchFamily="2" charset="-122"/>
            </a:endParaRPr>
          </a:p>
          <a:p>
            <a:pPr>
              <a:lnSpc>
                <a:spcPct val="120000"/>
              </a:lnSpc>
            </a:pPr>
            <a:r>
              <a:rPr lang="en-US" altLang="zh-CN" b="1" u="sng" dirty="0">
                <a:effectLst/>
                <a:latin typeface="Cambria" panose="02040503050406030204" pitchFamily="18" charset="0"/>
                <a:ea typeface="宋体" panose="02010600030101010101" pitchFamily="2" charset="-122"/>
                <a:hlinkClick r:id="" action="ppaction://noaction"/>
              </a:rPr>
              <a:t>2.</a:t>
            </a:r>
            <a:r>
              <a:rPr lang="en-US" altLang="zh-CN" u="sng" dirty="0">
                <a:effectLst/>
                <a:latin typeface="Cambria" panose="02040503050406030204" pitchFamily="18" charset="0"/>
                <a:ea typeface="宋体" panose="02010600030101010101" pitchFamily="2" charset="-122"/>
                <a:hlinkClick r:id="" action="ppaction://noaction"/>
              </a:rPr>
              <a:t>	</a:t>
            </a:r>
            <a:r>
              <a:rPr lang="en-US" altLang="zh-CN" b="1" u="sng" dirty="0">
                <a:effectLst/>
                <a:latin typeface="Cambria" panose="02040503050406030204" pitchFamily="18" charset="0"/>
                <a:ea typeface="宋体" panose="02010600030101010101" pitchFamily="2" charset="-122"/>
                <a:hlinkClick r:id="" action="ppaction://noaction"/>
              </a:rPr>
              <a:t>Release Note</a:t>
            </a:r>
            <a:endParaRPr lang="en-US" altLang="zh-CN" u="sng" dirty="0">
              <a:effectLst/>
              <a:latin typeface="Cambria" panose="02040503050406030204" pitchFamily="18" charset="0"/>
              <a:ea typeface="宋体" panose="02010600030101010101" pitchFamily="2" charset="-122"/>
            </a:endParaRPr>
          </a:p>
          <a:p>
            <a:pPr>
              <a:lnSpc>
                <a:spcPct val="120000"/>
              </a:lnSpc>
            </a:pPr>
            <a:r>
              <a:rPr lang="en-US" altLang="zh-CN" b="1" u="sng" dirty="0">
                <a:effectLst/>
                <a:latin typeface="Cambria" panose="02040503050406030204" pitchFamily="18" charset="0"/>
                <a:ea typeface="宋体" panose="02010600030101010101" pitchFamily="2" charset="-122"/>
                <a:hlinkClick r:id="" action="ppaction://noaction"/>
              </a:rPr>
              <a:t>3.</a:t>
            </a:r>
            <a:r>
              <a:rPr lang="en-US" altLang="zh-CN" u="sng" dirty="0">
                <a:effectLst/>
                <a:latin typeface="Cambria" panose="02040503050406030204" pitchFamily="18" charset="0"/>
                <a:ea typeface="宋体" panose="02010600030101010101" pitchFamily="2" charset="-122"/>
                <a:hlinkClick r:id="" action="ppaction://noaction"/>
              </a:rPr>
              <a:t>	</a:t>
            </a:r>
            <a:r>
              <a:rPr lang="en-US" altLang="zh-CN" b="1" u="sng" dirty="0">
                <a:effectLst/>
                <a:latin typeface="Cambria" panose="02040503050406030204" pitchFamily="18" charset="0"/>
                <a:ea typeface="宋体" panose="02010600030101010101" pitchFamily="2" charset="-122"/>
                <a:hlinkClick r:id="" action="ppaction://noaction"/>
              </a:rPr>
              <a:t>Commentary in file</a:t>
            </a:r>
            <a:endParaRPr lang="en-US" altLang="zh-CN" u="sng" dirty="0">
              <a:effectLst/>
              <a:latin typeface="Cambria" panose="02040503050406030204" pitchFamily="18" charset="0"/>
              <a:ea typeface="宋体" panose="02010600030101010101" pitchFamily="2" charset="-122"/>
            </a:endParaRPr>
          </a:p>
          <a:p>
            <a:pPr>
              <a:lnSpc>
                <a:spcPct val="120000"/>
              </a:lnSpc>
            </a:pPr>
            <a:r>
              <a:rPr lang="en-US" altLang="zh-CN" b="1" u="sng" dirty="0">
                <a:effectLst/>
                <a:latin typeface="Cambria" panose="02040503050406030204" pitchFamily="18" charset="0"/>
                <a:ea typeface="宋体" panose="02010600030101010101" pitchFamily="2" charset="-122"/>
                <a:hlinkClick r:id="" action="ppaction://noaction"/>
              </a:rPr>
              <a:t>4.</a:t>
            </a:r>
            <a:r>
              <a:rPr lang="en-US" altLang="zh-CN" u="sng" dirty="0">
                <a:effectLst/>
                <a:latin typeface="Cambria" panose="02040503050406030204" pitchFamily="18" charset="0"/>
                <a:ea typeface="宋体" panose="02010600030101010101" pitchFamily="2" charset="-122"/>
                <a:hlinkClick r:id="" action="ppaction://noaction"/>
              </a:rPr>
              <a:t>	</a:t>
            </a:r>
            <a:r>
              <a:rPr lang="en-US" altLang="zh-CN" b="1" u="sng" dirty="0">
                <a:effectLst/>
                <a:latin typeface="Cambria" panose="02040503050406030204" pitchFamily="18" charset="0"/>
                <a:ea typeface="宋体" panose="02010600030101010101" pitchFamily="2" charset="-122"/>
                <a:hlinkClick r:id="" action="ppaction://noaction"/>
              </a:rPr>
              <a:t>Constant</a:t>
            </a:r>
            <a:endParaRPr lang="en-US" altLang="zh-CN" u="sng" dirty="0">
              <a:effectLst/>
              <a:latin typeface="Cambria" panose="02040503050406030204" pitchFamily="18" charset="0"/>
              <a:ea typeface="宋体" panose="02010600030101010101" pitchFamily="2" charset="-122"/>
            </a:endParaRPr>
          </a:p>
          <a:p>
            <a:pPr>
              <a:lnSpc>
                <a:spcPct val="120000"/>
              </a:lnSpc>
            </a:pPr>
            <a:r>
              <a:rPr lang="en-US" altLang="zh-CN" b="1" u="sng" dirty="0">
                <a:effectLst/>
                <a:latin typeface="Cambria" panose="02040503050406030204" pitchFamily="18" charset="0"/>
                <a:ea typeface="宋体" panose="02010600030101010101" pitchFamily="2" charset="-122"/>
                <a:hlinkClick r:id="" action="ppaction://noaction"/>
              </a:rPr>
              <a:t>5.</a:t>
            </a:r>
            <a:r>
              <a:rPr lang="en-US" altLang="zh-CN" u="sng" dirty="0">
                <a:effectLst/>
                <a:latin typeface="Cambria" panose="02040503050406030204" pitchFamily="18" charset="0"/>
                <a:ea typeface="宋体" panose="02010600030101010101" pitchFamily="2" charset="-122"/>
                <a:hlinkClick r:id="" action="ppaction://noaction"/>
              </a:rPr>
              <a:t>	</a:t>
            </a:r>
            <a:r>
              <a:rPr lang="en-US" altLang="zh-CN" b="1" u="sng" dirty="0">
                <a:effectLst/>
                <a:latin typeface="Cambria" panose="02040503050406030204" pitchFamily="18" charset="0"/>
                <a:ea typeface="宋体" panose="02010600030101010101" pitchFamily="2" charset="-122"/>
                <a:hlinkClick r:id="" action="ppaction://noaction"/>
              </a:rPr>
              <a:t>Variable</a:t>
            </a:r>
            <a:endParaRPr lang="en-US" altLang="zh-CN" u="sng" dirty="0">
              <a:effectLst/>
              <a:latin typeface="Cambria" panose="02040503050406030204" pitchFamily="18" charset="0"/>
              <a:ea typeface="宋体" panose="02010600030101010101" pitchFamily="2" charset="-122"/>
            </a:endParaRPr>
          </a:p>
          <a:p>
            <a:pPr>
              <a:lnSpc>
                <a:spcPct val="120000"/>
              </a:lnSpc>
            </a:pPr>
            <a:r>
              <a:rPr lang="en-US" altLang="zh-CN" b="1" u="sng" dirty="0">
                <a:effectLst/>
                <a:latin typeface="Cambria" panose="02040503050406030204" pitchFamily="18" charset="0"/>
                <a:ea typeface="宋体" panose="02010600030101010101" pitchFamily="2" charset="-122"/>
                <a:hlinkClick r:id="" action="ppaction://noaction"/>
              </a:rPr>
              <a:t>6.</a:t>
            </a:r>
            <a:r>
              <a:rPr lang="en-US" altLang="zh-CN" u="sng" dirty="0">
                <a:effectLst/>
                <a:latin typeface="Cambria" panose="02040503050406030204" pitchFamily="18" charset="0"/>
                <a:ea typeface="宋体" panose="02010600030101010101" pitchFamily="2" charset="-122"/>
                <a:hlinkClick r:id="" action="ppaction://noaction"/>
              </a:rPr>
              <a:t>	</a:t>
            </a:r>
            <a:r>
              <a:rPr lang="en-US" altLang="zh-CN" b="1" u="sng" dirty="0" err="1">
                <a:effectLst/>
                <a:latin typeface="Cambria" panose="02040503050406030204" pitchFamily="18" charset="0"/>
                <a:ea typeface="宋体" panose="02010600030101010101" pitchFamily="2" charset="-122"/>
                <a:hlinkClick r:id="" action="ppaction://noaction"/>
              </a:rPr>
              <a:t>Struct</a:t>
            </a:r>
            <a:r>
              <a:rPr lang="en-US" altLang="zh-CN" b="1" u="sng" dirty="0">
                <a:effectLst/>
                <a:latin typeface="Cambria" panose="02040503050406030204" pitchFamily="18" charset="0"/>
                <a:ea typeface="宋体" panose="02010600030101010101" pitchFamily="2" charset="-122"/>
                <a:hlinkClick r:id="" action="ppaction://noaction"/>
              </a:rPr>
              <a:t>/</a:t>
            </a:r>
            <a:r>
              <a:rPr lang="en-US" altLang="zh-CN" b="1" u="sng" dirty="0" err="1">
                <a:effectLst/>
                <a:latin typeface="Cambria" panose="02040503050406030204" pitchFamily="18" charset="0"/>
                <a:ea typeface="宋体" panose="02010600030101010101" pitchFamily="2" charset="-122"/>
                <a:hlinkClick r:id="" action="ppaction://noaction"/>
              </a:rPr>
              <a:t>Enum</a:t>
            </a:r>
            <a:r>
              <a:rPr lang="en-US" altLang="zh-CN" b="1" u="sng" dirty="0">
                <a:effectLst/>
                <a:latin typeface="Cambria" panose="02040503050406030204" pitchFamily="18" charset="0"/>
                <a:ea typeface="宋体" panose="02010600030101010101" pitchFamily="2" charset="-122"/>
                <a:hlinkClick r:id="" action="ppaction://noaction"/>
              </a:rPr>
              <a:t> definition</a:t>
            </a:r>
            <a:endParaRPr lang="en-US" altLang="zh-CN" u="sng" dirty="0">
              <a:effectLst/>
              <a:latin typeface="Cambria" panose="02040503050406030204" pitchFamily="18" charset="0"/>
              <a:ea typeface="宋体" panose="02010600030101010101" pitchFamily="2" charset="-122"/>
            </a:endParaRPr>
          </a:p>
          <a:p>
            <a:pPr>
              <a:lnSpc>
                <a:spcPct val="120000"/>
              </a:lnSpc>
            </a:pPr>
            <a:r>
              <a:rPr lang="en-US" altLang="zh-CN" b="1" u="sng" dirty="0">
                <a:effectLst/>
                <a:latin typeface="Cambria" panose="02040503050406030204" pitchFamily="18" charset="0"/>
                <a:ea typeface="宋体" panose="02010600030101010101" pitchFamily="2" charset="-122"/>
                <a:hlinkClick r:id="" action="ppaction://noaction"/>
              </a:rPr>
              <a:t>7.</a:t>
            </a:r>
            <a:r>
              <a:rPr lang="en-US" altLang="zh-CN" u="sng" dirty="0">
                <a:effectLst/>
                <a:latin typeface="Cambria" panose="02040503050406030204" pitchFamily="18" charset="0"/>
                <a:ea typeface="宋体" panose="02010600030101010101" pitchFamily="2" charset="-122"/>
                <a:hlinkClick r:id="" action="ppaction://noaction"/>
              </a:rPr>
              <a:t>	</a:t>
            </a:r>
            <a:r>
              <a:rPr lang="en-US" altLang="zh-CN" b="1" u="sng" dirty="0">
                <a:effectLst/>
                <a:latin typeface="Cambria" panose="02040503050406030204" pitchFamily="18" charset="0"/>
                <a:ea typeface="宋体" panose="02010600030101010101" pitchFamily="2" charset="-122"/>
                <a:hlinkClick r:id="" action="ppaction://noaction"/>
              </a:rPr>
              <a:t>Expression and code blocks</a:t>
            </a:r>
            <a:endParaRPr lang="en-US" altLang="zh-CN" u="sng" dirty="0">
              <a:effectLst/>
              <a:latin typeface="Cambria" panose="02040503050406030204" pitchFamily="18" charset="0"/>
              <a:ea typeface="宋体" panose="02010600030101010101" pitchFamily="2" charset="-122"/>
            </a:endParaRPr>
          </a:p>
          <a:p>
            <a:pPr marL="0" indent="0">
              <a:lnSpc>
                <a:spcPct val="120000"/>
              </a:lnSpc>
            </a:pPr>
            <a:r>
              <a:rPr lang="en-US" altLang="zh-CN" b="1" u="sng" dirty="0" smtClean="0">
                <a:effectLst/>
                <a:latin typeface="Cambria" panose="02040503050406030204" pitchFamily="18" charset="0"/>
                <a:ea typeface="宋体" panose="02010600030101010101" pitchFamily="2" charset="-122"/>
                <a:hlinkClick r:id="" action="ppaction://noaction"/>
              </a:rPr>
              <a:t>8. Some </a:t>
            </a:r>
            <a:r>
              <a:rPr lang="en-US" altLang="zh-CN" b="1" u="sng" dirty="0">
                <a:effectLst/>
                <a:latin typeface="Cambria" panose="02040503050406030204" pitchFamily="18" charset="0"/>
                <a:ea typeface="宋体" panose="02010600030101010101" pitchFamily="2" charset="-122"/>
                <a:hlinkClick r:id="" action="ppaction://noaction"/>
              </a:rPr>
              <a:t>good habit</a:t>
            </a:r>
            <a:endParaRPr lang="en-US" altLang="zh-CN" b="1" u="sng" dirty="0">
              <a:effectLst/>
              <a:latin typeface="Cambria" panose="02040503050406030204" pitchFamily="18" charset="0"/>
              <a:ea typeface="宋体" panose="02010600030101010101" pitchFamily="2" charset="-122"/>
            </a:endParaRPr>
          </a:p>
          <a:p>
            <a:pPr>
              <a:lnSpc>
                <a:spcPct val="120000"/>
              </a:lnSpc>
            </a:pPr>
            <a:endParaRPr lang="en-US" altLang="zh-CN" u="sng" dirty="0">
              <a:effectLst/>
              <a:latin typeface="Cambria" panose="02040503050406030204" pitchFamily="18" charset="0"/>
              <a:ea typeface="宋体" panose="02010600030101010101" pitchFamily="2" charset="-122"/>
            </a:endParaRPr>
          </a:p>
        </p:txBody>
      </p:sp>
    </p:spTree>
    <p:extLst>
      <p:ext uri="{BB962C8B-B14F-4D97-AF65-F5344CB8AC3E}">
        <p14:creationId xmlns:p14="http://schemas.microsoft.com/office/powerpoint/2010/main" val="220248203"/>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5"/>
          <p:cNvSpPr>
            <a:spLocks noGrp="1"/>
          </p:cNvSpPr>
          <p:nvPr>
            <p:ph type="sldNum" sz="quarter" idx="4294967295"/>
          </p:nvPr>
        </p:nvSpPr>
        <p:spPr/>
        <p:txBody>
          <a:bodyPr/>
          <a:lstStyle/>
          <a:p>
            <a:endParaRPr lang="en-US" altLang="zh-CN" dirty="0">
              <a:latin typeface="Cambria" panose="02040503050406030204" pitchFamily="18" charset="0"/>
            </a:endParaRPr>
          </a:p>
        </p:txBody>
      </p:sp>
      <p:sp>
        <p:nvSpPr>
          <p:cNvPr id="143362" name="Rectangle 2"/>
          <p:cNvSpPr>
            <a:spLocks noGrp="1" noChangeArrowheads="1"/>
          </p:cNvSpPr>
          <p:nvPr>
            <p:ph type="title"/>
          </p:nvPr>
        </p:nvSpPr>
        <p:spPr>
          <a:xfrm>
            <a:off x="1600200" y="209550"/>
            <a:ext cx="8091487" cy="533400"/>
          </a:xfrm>
        </p:spPr>
        <p:txBody>
          <a:bodyPr/>
          <a:lstStyle/>
          <a:p>
            <a:r>
              <a:rPr lang="en-US" altLang="zh-CN" sz="3200" dirty="0">
                <a:solidFill>
                  <a:srgbClr val="132584"/>
                </a:solidFill>
                <a:latin typeface="Cambria" panose="02040503050406030204" pitchFamily="18" charset="0"/>
              </a:rPr>
              <a:t>Why Use Standards or Guidelines</a:t>
            </a:r>
          </a:p>
        </p:txBody>
      </p:sp>
      <p:sp>
        <p:nvSpPr>
          <p:cNvPr id="143364" name="Rectangle 4"/>
          <p:cNvSpPr>
            <a:spLocks noChangeArrowheads="1"/>
          </p:cNvSpPr>
          <p:nvPr/>
        </p:nvSpPr>
        <p:spPr bwMode="auto">
          <a:xfrm>
            <a:off x="533400" y="1447800"/>
            <a:ext cx="8305800" cy="3533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30000"/>
              </a:lnSpc>
            </a:pPr>
            <a:r>
              <a:rPr lang="en-US" altLang="zh-CN" sz="2400" b="1" dirty="0">
                <a:solidFill>
                  <a:srgbClr val="132584"/>
                </a:solidFill>
                <a:effectLst/>
                <a:latin typeface="Cambria" panose="02040503050406030204" pitchFamily="18" charset="0"/>
                <a:ea typeface="宋体" panose="02010600030101010101" pitchFamily="2" charset="-122"/>
              </a:rPr>
              <a:t>Studies show they increase</a:t>
            </a:r>
          </a:p>
          <a:p>
            <a:pPr lvl="1">
              <a:lnSpc>
                <a:spcPct val="130000"/>
              </a:lnSpc>
              <a:buClr>
                <a:schemeClr val="accent1"/>
              </a:buClr>
              <a:buFontTx/>
              <a:buChar char="•"/>
            </a:pPr>
            <a:r>
              <a:rPr lang="en-US" altLang="zh-CN" sz="2000" dirty="0">
                <a:latin typeface="Cambria" panose="02040503050406030204" pitchFamily="18" charset="0"/>
                <a:ea typeface="宋体" panose="02010600030101010101" pitchFamily="2" charset="-122"/>
              </a:rPr>
              <a:t> </a:t>
            </a:r>
            <a:r>
              <a:rPr lang="en-US" altLang="zh-CN" sz="2000" dirty="0" smtClean="0">
                <a:latin typeface="Cambria" panose="02040503050406030204" pitchFamily="18" charset="0"/>
                <a:ea typeface="宋体" panose="02010600030101010101" pitchFamily="2" charset="-122"/>
              </a:rPr>
              <a:t> </a:t>
            </a:r>
            <a:r>
              <a:rPr lang="en-US" altLang="zh-CN" sz="2000" dirty="0" smtClean="0">
                <a:effectLst/>
                <a:latin typeface="Cambria" panose="02040503050406030204" pitchFamily="18" charset="0"/>
                <a:ea typeface="宋体" panose="02010600030101010101" pitchFamily="2" charset="-122"/>
              </a:rPr>
              <a:t>Reliability</a:t>
            </a:r>
            <a:endParaRPr lang="en-US" altLang="zh-CN" sz="2000" dirty="0">
              <a:effectLst/>
              <a:latin typeface="Cambria" panose="02040503050406030204" pitchFamily="18" charset="0"/>
              <a:ea typeface="宋体" panose="02010600030101010101" pitchFamily="2" charset="-122"/>
            </a:endParaRPr>
          </a:p>
          <a:p>
            <a:pPr lvl="1">
              <a:lnSpc>
                <a:spcPct val="130000"/>
              </a:lnSpc>
              <a:buClr>
                <a:schemeClr val="accent1"/>
              </a:buClr>
              <a:buFontTx/>
              <a:buChar char="•"/>
            </a:pPr>
            <a:r>
              <a:rPr lang="en-US" altLang="zh-CN" sz="2000" dirty="0">
                <a:effectLst/>
                <a:latin typeface="Cambria" panose="02040503050406030204" pitchFamily="18" charset="0"/>
                <a:ea typeface="宋体" panose="02010600030101010101" pitchFamily="2" charset="-122"/>
              </a:rPr>
              <a:t> </a:t>
            </a:r>
            <a:r>
              <a:rPr lang="en-US" altLang="zh-CN" sz="2000" dirty="0" smtClean="0">
                <a:effectLst/>
                <a:latin typeface="Cambria" panose="02040503050406030204" pitchFamily="18" charset="0"/>
                <a:ea typeface="宋体" panose="02010600030101010101" pitchFamily="2" charset="-122"/>
              </a:rPr>
              <a:t> Readability </a:t>
            </a:r>
            <a:r>
              <a:rPr lang="en-US" altLang="zh-CN" sz="2000" dirty="0">
                <a:effectLst/>
                <a:latin typeface="Cambria" panose="02040503050406030204" pitchFamily="18" charset="0"/>
                <a:ea typeface="宋体" panose="02010600030101010101" pitchFamily="2" charset="-122"/>
              </a:rPr>
              <a:t>and, hence, maintainability</a:t>
            </a:r>
          </a:p>
          <a:p>
            <a:pPr lvl="1">
              <a:lnSpc>
                <a:spcPct val="130000"/>
              </a:lnSpc>
              <a:buClr>
                <a:schemeClr val="accent1"/>
              </a:buClr>
              <a:buFontTx/>
              <a:buChar char="•"/>
            </a:pPr>
            <a:r>
              <a:rPr lang="en-US" altLang="zh-CN" sz="2000" dirty="0">
                <a:effectLst/>
                <a:latin typeface="Cambria" panose="02040503050406030204" pitchFamily="18" charset="0"/>
                <a:ea typeface="宋体" panose="02010600030101010101" pitchFamily="2" charset="-122"/>
              </a:rPr>
              <a:t> </a:t>
            </a:r>
            <a:r>
              <a:rPr lang="en-US" altLang="zh-CN" sz="2000" dirty="0" smtClean="0">
                <a:effectLst/>
                <a:latin typeface="Cambria" panose="02040503050406030204" pitchFamily="18" charset="0"/>
                <a:ea typeface="宋体" panose="02010600030101010101" pitchFamily="2" charset="-122"/>
              </a:rPr>
              <a:t> Portability</a:t>
            </a:r>
            <a:endParaRPr lang="en-US" altLang="zh-CN" sz="2000" dirty="0">
              <a:effectLst/>
              <a:latin typeface="Cambria" panose="02040503050406030204" pitchFamily="18" charset="0"/>
              <a:ea typeface="宋体" panose="02010600030101010101" pitchFamily="2" charset="-122"/>
            </a:endParaRPr>
          </a:p>
          <a:p>
            <a:pPr lvl="1">
              <a:lnSpc>
                <a:spcPct val="130000"/>
              </a:lnSpc>
              <a:buClr>
                <a:schemeClr val="accent1"/>
              </a:buClr>
              <a:buFontTx/>
              <a:buChar char="•"/>
            </a:pPr>
            <a:endParaRPr lang="en-US" altLang="zh-CN" sz="2000" dirty="0">
              <a:effectLst/>
              <a:latin typeface="Cambria" panose="02040503050406030204" pitchFamily="18" charset="0"/>
              <a:ea typeface="宋体" panose="02010600030101010101" pitchFamily="2" charset="-122"/>
            </a:endParaRPr>
          </a:p>
          <a:p>
            <a:pPr>
              <a:lnSpc>
                <a:spcPct val="130000"/>
              </a:lnSpc>
            </a:pPr>
            <a:r>
              <a:rPr lang="en-US" altLang="zh-CN" sz="2000" b="1" dirty="0">
                <a:solidFill>
                  <a:srgbClr val="132584"/>
                </a:solidFill>
                <a:effectLst/>
                <a:latin typeface="Cambria" panose="02040503050406030204" pitchFamily="18" charset="0"/>
                <a:ea typeface="宋体" panose="02010600030101010101" pitchFamily="2" charset="-122"/>
              </a:rPr>
              <a:t>Some contractors require that certain standards be used when developing software for them.</a:t>
            </a:r>
          </a:p>
          <a:p>
            <a:pPr lvl="1">
              <a:lnSpc>
                <a:spcPct val="130000"/>
              </a:lnSpc>
            </a:pPr>
            <a:r>
              <a:rPr lang="en-US" altLang="zh-CN" dirty="0">
                <a:effectLst/>
                <a:latin typeface="Cambria" panose="02040503050406030204" pitchFamily="18" charset="0"/>
                <a:ea typeface="宋体" panose="02010600030101010101" pitchFamily="2" charset="-122"/>
              </a:rPr>
              <a:t>Good example- the government</a:t>
            </a:r>
          </a:p>
        </p:txBody>
      </p:sp>
    </p:spTree>
    <p:extLst>
      <p:ext uri="{BB962C8B-B14F-4D97-AF65-F5344CB8AC3E}">
        <p14:creationId xmlns:p14="http://schemas.microsoft.com/office/powerpoint/2010/main" val="1371551630"/>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5"/>
          <p:cNvSpPr>
            <a:spLocks noGrp="1"/>
          </p:cNvSpPr>
          <p:nvPr>
            <p:ph type="sldNum" sz="quarter" idx="4294967295"/>
          </p:nvPr>
        </p:nvSpPr>
        <p:spPr/>
        <p:txBody>
          <a:bodyPr/>
          <a:lstStyle/>
          <a:p>
            <a:endParaRPr lang="en-US" altLang="zh-CN" dirty="0">
              <a:latin typeface="Cambria" panose="02040503050406030204" pitchFamily="18" charset="0"/>
            </a:endParaRPr>
          </a:p>
        </p:txBody>
      </p:sp>
      <p:sp>
        <p:nvSpPr>
          <p:cNvPr id="144386" name="Rectangle 2"/>
          <p:cNvSpPr>
            <a:spLocks noGrp="1" noChangeArrowheads="1"/>
          </p:cNvSpPr>
          <p:nvPr>
            <p:ph type="title"/>
          </p:nvPr>
        </p:nvSpPr>
        <p:spPr>
          <a:xfrm>
            <a:off x="2362200" y="76200"/>
            <a:ext cx="6705600" cy="762000"/>
          </a:xfrm>
        </p:spPr>
        <p:txBody>
          <a:bodyPr/>
          <a:lstStyle/>
          <a:p>
            <a:r>
              <a:rPr lang="en-US" altLang="zh-CN" b="1" dirty="0">
                <a:solidFill>
                  <a:srgbClr val="132584"/>
                </a:solidFill>
                <a:latin typeface="Cambria" panose="02040503050406030204" pitchFamily="18" charset="0"/>
              </a:rPr>
              <a:t>Organizations Producing Various Standards and Guidelines</a:t>
            </a:r>
          </a:p>
        </p:txBody>
      </p:sp>
      <p:sp>
        <p:nvSpPr>
          <p:cNvPr id="144388" name="Rectangle 4"/>
          <p:cNvSpPr>
            <a:spLocks noChangeArrowheads="1"/>
          </p:cNvSpPr>
          <p:nvPr/>
        </p:nvSpPr>
        <p:spPr bwMode="auto">
          <a:xfrm>
            <a:off x="457200" y="1450062"/>
            <a:ext cx="8382000" cy="4493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30000"/>
              </a:lnSpc>
            </a:pPr>
            <a:r>
              <a:rPr lang="en-US" altLang="zh-CN" sz="2000" dirty="0">
                <a:solidFill>
                  <a:srgbClr val="000099"/>
                </a:solidFill>
                <a:effectLst/>
                <a:latin typeface="Cambria" panose="02040503050406030204" pitchFamily="18" charset="0"/>
                <a:ea typeface="宋体" panose="02010600030101010101" pitchFamily="2" charset="-122"/>
              </a:rPr>
              <a:t>ANSI – </a:t>
            </a:r>
            <a:r>
              <a:rPr lang="en-US" altLang="zh-CN" sz="2000" b="1" dirty="0">
                <a:solidFill>
                  <a:srgbClr val="000099"/>
                </a:solidFill>
                <a:effectLst/>
                <a:latin typeface="Cambria" panose="02040503050406030204" pitchFamily="18" charset="0"/>
                <a:ea typeface="宋体" panose="02010600030101010101" pitchFamily="2" charset="-122"/>
              </a:rPr>
              <a:t>American National Standards Institute</a:t>
            </a:r>
          </a:p>
          <a:p>
            <a:pPr>
              <a:lnSpc>
                <a:spcPct val="130000"/>
              </a:lnSpc>
            </a:pPr>
            <a:r>
              <a:rPr lang="en-US" altLang="zh-CN" sz="2000" dirty="0">
                <a:solidFill>
                  <a:srgbClr val="000099"/>
                </a:solidFill>
                <a:effectLst/>
                <a:latin typeface="Cambria" panose="02040503050406030204" pitchFamily="18" charset="0"/>
                <a:ea typeface="宋体" panose="02010600030101010101" pitchFamily="2" charset="-122"/>
              </a:rPr>
              <a:t>IEC – </a:t>
            </a:r>
            <a:r>
              <a:rPr lang="en-US" altLang="zh-CN" sz="2000" b="1" dirty="0">
                <a:solidFill>
                  <a:srgbClr val="000099"/>
                </a:solidFill>
                <a:effectLst/>
                <a:latin typeface="Cambria" panose="02040503050406030204" pitchFamily="18" charset="0"/>
                <a:ea typeface="宋体" panose="02010600030101010101" pitchFamily="2" charset="-122"/>
              </a:rPr>
              <a:t>International Engineering Consortium</a:t>
            </a:r>
          </a:p>
          <a:p>
            <a:pPr>
              <a:lnSpc>
                <a:spcPct val="130000"/>
              </a:lnSpc>
            </a:pPr>
            <a:r>
              <a:rPr lang="en-US" altLang="zh-CN" sz="2000" dirty="0">
                <a:solidFill>
                  <a:srgbClr val="000099"/>
                </a:solidFill>
                <a:effectLst/>
                <a:latin typeface="Cambria" panose="02040503050406030204" pitchFamily="18" charset="0"/>
                <a:ea typeface="宋体" panose="02010600030101010101" pitchFamily="2" charset="-122"/>
              </a:rPr>
              <a:t>ISO –</a:t>
            </a:r>
            <a:r>
              <a:rPr lang="en-US" altLang="zh-CN" sz="2000" b="1" dirty="0">
                <a:solidFill>
                  <a:srgbClr val="000099"/>
                </a:solidFill>
                <a:effectLst/>
                <a:latin typeface="Cambria" panose="02040503050406030204" pitchFamily="18" charset="0"/>
                <a:ea typeface="宋体" panose="02010600030101010101" pitchFamily="2" charset="-122"/>
              </a:rPr>
              <a:t> International Organization for Standardization</a:t>
            </a:r>
          </a:p>
          <a:p>
            <a:pPr>
              <a:lnSpc>
                <a:spcPct val="130000"/>
              </a:lnSpc>
            </a:pPr>
            <a:r>
              <a:rPr lang="en-US" altLang="zh-CN" sz="2000" dirty="0">
                <a:solidFill>
                  <a:srgbClr val="000099"/>
                </a:solidFill>
                <a:effectLst/>
                <a:latin typeface="Cambria" panose="02040503050406030204" pitchFamily="18" charset="0"/>
                <a:ea typeface="宋体" panose="02010600030101010101" pitchFamily="2" charset="-122"/>
              </a:rPr>
              <a:t>NCITS</a:t>
            </a:r>
            <a:r>
              <a:rPr lang="en-US" altLang="zh-CN" sz="2000" b="1" dirty="0">
                <a:solidFill>
                  <a:srgbClr val="000099"/>
                </a:solidFill>
                <a:effectLst/>
                <a:latin typeface="Cambria" panose="02040503050406030204" pitchFamily="18" charset="0"/>
                <a:ea typeface="宋体" panose="02010600030101010101" pitchFamily="2" charset="-122"/>
              </a:rPr>
              <a:t> – National Committee for Information Technology Standards</a:t>
            </a:r>
          </a:p>
          <a:p>
            <a:pPr>
              <a:lnSpc>
                <a:spcPct val="130000"/>
              </a:lnSpc>
            </a:pPr>
            <a:endParaRPr lang="en-US" altLang="zh-CN" sz="2000" b="1" dirty="0" smtClean="0">
              <a:solidFill>
                <a:srgbClr val="000099"/>
              </a:solidFill>
              <a:effectLst/>
              <a:latin typeface="Cambria" panose="02040503050406030204" pitchFamily="18" charset="0"/>
              <a:ea typeface="宋体" panose="02010600030101010101" pitchFamily="2" charset="-122"/>
            </a:endParaRPr>
          </a:p>
          <a:p>
            <a:pPr>
              <a:lnSpc>
                <a:spcPct val="130000"/>
              </a:lnSpc>
            </a:pPr>
            <a:r>
              <a:rPr lang="en-US" altLang="zh-CN" sz="2000" b="1" dirty="0" smtClean="0">
                <a:solidFill>
                  <a:srgbClr val="000099"/>
                </a:solidFill>
                <a:effectLst/>
                <a:latin typeface="Cambria" panose="02040503050406030204" pitchFamily="18" charset="0"/>
                <a:ea typeface="宋体" panose="02010600030101010101" pitchFamily="2" charset="-122"/>
              </a:rPr>
              <a:t>Plus </a:t>
            </a:r>
            <a:r>
              <a:rPr lang="en-US" altLang="zh-CN" sz="2000" b="1" dirty="0">
                <a:solidFill>
                  <a:srgbClr val="000099"/>
                </a:solidFill>
                <a:effectLst/>
                <a:latin typeface="Cambria" panose="02040503050406030204" pitchFamily="18" charset="0"/>
                <a:ea typeface="宋体" panose="02010600030101010101" pitchFamily="2" charset="-122"/>
              </a:rPr>
              <a:t>various professional organizations</a:t>
            </a:r>
          </a:p>
          <a:p>
            <a:pPr lvl="1">
              <a:lnSpc>
                <a:spcPct val="130000"/>
              </a:lnSpc>
            </a:pPr>
            <a:r>
              <a:rPr lang="en-US" altLang="zh-CN" sz="2000" dirty="0">
                <a:effectLst/>
                <a:latin typeface="Cambria" panose="02040503050406030204" pitchFamily="18" charset="0"/>
                <a:ea typeface="宋体" panose="02010600030101010101" pitchFamily="2" charset="-122"/>
              </a:rPr>
              <a:t>ACM – </a:t>
            </a:r>
            <a:r>
              <a:rPr lang="en-US" altLang="zh-CN" sz="2000" b="1" dirty="0">
                <a:effectLst/>
                <a:latin typeface="Cambria" panose="02040503050406030204" pitchFamily="18" charset="0"/>
                <a:ea typeface="宋体" panose="02010600030101010101" pitchFamily="2" charset="-122"/>
              </a:rPr>
              <a:t>Association for Computing Machinery</a:t>
            </a:r>
          </a:p>
          <a:p>
            <a:pPr lvl="1">
              <a:lnSpc>
                <a:spcPct val="130000"/>
              </a:lnSpc>
            </a:pPr>
            <a:r>
              <a:rPr lang="en-US" altLang="zh-CN" sz="2000" dirty="0">
                <a:effectLst/>
                <a:latin typeface="Cambria" panose="02040503050406030204" pitchFamily="18" charset="0"/>
                <a:ea typeface="宋体" panose="02010600030101010101" pitchFamily="2" charset="-122"/>
              </a:rPr>
              <a:t>IEEE – </a:t>
            </a:r>
            <a:r>
              <a:rPr lang="en-US" altLang="zh-CN" sz="2000" b="1" dirty="0">
                <a:effectLst/>
                <a:latin typeface="Cambria" panose="02040503050406030204" pitchFamily="18" charset="0"/>
                <a:ea typeface="宋体" panose="02010600030101010101" pitchFamily="2" charset="-122"/>
              </a:rPr>
              <a:t>Institute of Electrical and Electronic Engineering</a:t>
            </a:r>
          </a:p>
          <a:p>
            <a:pPr>
              <a:lnSpc>
                <a:spcPct val="130000"/>
              </a:lnSpc>
            </a:pPr>
            <a:endParaRPr lang="en-US" altLang="zh-CN" sz="2000" b="1" dirty="0" smtClean="0">
              <a:solidFill>
                <a:srgbClr val="000099"/>
              </a:solidFill>
              <a:effectLst/>
              <a:latin typeface="Cambria" panose="02040503050406030204" pitchFamily="18" charset="0"/>
              <a:ea typeface="宋体" panose="02010600030101010101" pitchFamily="2" charset="-122"/>
            </a:endParaRPr>
          </a:p>
          <a:p>
            <a:pPr>
              <a:lnSpc>
                <a:spcPct val="130000"/>
              </a:lnSpc>
            </a:pPr>
            <a:r>
              <a:rPr lang="en-US" altLang="zh-CN" sz="2000" b="1" dirty="0" smtClean="0">
                <a:solidFill>
                  <a:srgbClr val="000099"/>
                </a:solidFill>
                <a:effectLst/>
                <a:latin typeface="Cambria" panose="02040503050406030204" pitchFamily="18" charset="0"/>
                <a:ea typeface="宋体" panose="02010600030101010101" pitchFamily="2" charset="-122"/>
              </a:rPr>
              <a:t>Plus </a:t>
            </a:r>
            <a:r>
              <a:rPr lang="en-US" altLang="zh-CN" sz="2000" b="1" dirty="0">
                <a:solidFill>
                  <a:srgbClr val="000099"/>
                </a:solidFill>
                <a:effectLst/>
                <a:latin typeface="Cambria" panose="02040503050406030204" pitchFamily="18" charset="0"/>
                <a:ea typeface="宋体" panose="02010600030101010101" pitchFamily="2" charset="-122"/>
              </a:rPr>
              <a:t>some of the testing organizations which we will consider later produce some standards for testing processes.</a:t>
            </a:r>
          </a:p>
        </p:txBody>
      </p:sp>
    </p:spTree>
    <p:extLst>
      <p:ext uri="{BB962C8B-B14F-4D97-AF65-F5344CB8AC3E}">
        <p14:creationId xmlns:p14="http://schemas.microsoft.com/office/powerpoint/2010/main" val="314646907"/>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5"/>
          <p:cNvSpPr>
            <a:spLocks noGrp="1"/>
          </p:cNvSpPr>
          <p:nvPr>
            <p:ph type="sldNum" sz="quarter" idx="4294967295"/>
          </p:nvPr>
        </p:nvSpPr>
        <p:spPr/>
        <p:txBody>
          <a:bodyPr/>
          <a:lstStyle/>
          <a:p>
            <a:endParaRPr lang="en-US" altLang="zh-CN" dirty="0">
              <a:latin typeface="Cambria" panose="02040503050406030204" pitchFamily="18" charset="0"/>
            </a:endParaRPr>
          </a:p>
        </p:txBody>
      </p:sp>
      <p:sp>
        <p:nvSpPr>
          <p:cNvPr id="145410" name="Rectangle 2"/>
          <p:cNvSpPr>
            <a:spLocks noGrp="1" noChangeArrowheads="1"/>
          </p:cNvSpPr>
          <p:nvPr>
            <p:ph type="title"/>
          </p:nvPr>
        </p:nvSpPr>
        <p:spPr>
          <a:xfrm>
            <a:off x="2286000" y="23484"/>
            <a:ext cx="6667500" cy="762000"/>
          </a:xfrm>
        </p:spPr>
        <p:txBody>
          <a:bodyPr/>
          <a:lstStyle/>
          <a:p>
            <a:r>
              <a:rPr lang="en-US" altLang="zh-CN" b="1" dirty="0">
                <a:solidFill>
                  <a:srgbClr val="132584"/>
                </a:solidFill>
                <a:latin typeface="Cambria" panose="02040503050406030204" pitchFamily="18" charset="0"/>
              </a:rPr>
              <a:t>One list to check while doing formal reviews (from the text) :</a:t>
            </a:r>
          </a:p>
        </p:txBody>
      </p:sp>
      <p:sp>
        <p:nvSpPr>
          <p:cNvPr id="145412" name="Rectangle 4"/>
          <p:cNvSpPr>
            <a:spLocks noChangeArrowheads="1"/>
          </p:cNvSpPr>
          <p:nvPr/>
        </p:nvSpPr>
        <p:spPr bwMode="auto">
          <a:xfrm>
            <a:off x="457200" y="1371600"/>
            <a:ext cx="7239000" cy="3933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30000"/>
              </a:lnSpc>
              <a:buClr>
                <a:schemeClr val="accent1"/>
              </a:buClr>
              <a:buFont typeface="Wingdings" panose="05000000000000000000" pitchFamily="2" charset="2"/>
              <a:buChar char="ü"/>
            </a:pPr>
            <a:r>
              <a:rPr lang="en-US" altLang="zh-CN" sz="2400" dirty="0">
                <a:solidFill>
                  <a:srgbClr val="000099"/>
                </a:solidFill>
                <a:effectLst/>
                <a:latin typeface="Cambria" panose="02040503050406030204" pitchFamily="18" charset="0"/>
                <a:ea typeface="宋体" panose="02010600030101010101" pitchFamily="2" charset="-122"/>
              </a:rPr>
              <a:t>Data reference errors.</a:t>
            </a:r>
          </a:p>
          <a:p>
            <a:pPr>
              <a:lnSpc>
                <a:spcPct val="130000"/>
              </a:lnSpc>
              <a:buClr>
                <a:schemeClr val="accent1"/>
              </a:buClr>
              <a:buFont typeface="Wingdings" panose="05000000000000000000" pitchFamily="2" charset="2"/>
              <a:buChar char="ü"/>
            </a:pPr>
            <a:r>
              <a:rPr lang="en-US" altLang="zh-CN" sz="2400" dirty="0">
                <a:solidFill>
                  <a:srgbClr val="000099"/>
                </a:solidFill>
                <a:effectLst/>
                <a:latin typeface="Cambria" panose="02040503050406030204" pitchFamily="18" charset="0"/>
                <a:ea typeface="宋体" panose="02010600030101010101" pitchFamily="2" charset="-122"/>
              </a:rPr>
              <a:t>Data declaration errors.</a:t>
            </a:r>
          </a:p>
          <a:p>
            <a:pPr>
              <a:lnSpc>
                <a:spcPct val="130000"/>
              </a:lnSpc>
              <a:buClr>
                <a:schemeClr val="accent1"/>
              </a:buClr>
              <a:buFont typeface="Wingdings" panose="05000000000000000000" pitchFamily="2" charset="2"/>
              <a:buChar char="ü"/>
            </a:pPr>
            <a:r>
              <a:rPr lang="en-US" altLang="zh-CN" sz="2400" dirty="0">
                <a:solidFill>
                  <a:srgbClr val="000099"/>
                </a:solidFill>
                <a:effectLst/>
                <a:latin typeface="Cambria" panose="02040503050406030204" pitchFamily="18" charset="0"/>
                <a:ea typeface="宋体" panose="02010600030101010101" pitchFamily="2" charset="-122"/>
              </a:rPr>
              <a:t>Computation errors.</a:t>
            </a:r>
          </a:p>
          <a:p>
            <a:pPr>
              <a:lnSpc>
                <a:spcPct val="130000"/>
              </a:lnSpc>
              <a:buClr>
                <a:schemeClr val="accent1"/>
              </a:buClr>
              <a:buFont typeface="Wingdings" panose="05000000000000000000" pitchFamily="2" charset="2"/>
              <a:buChar char="ü"/>
            </a:pPr>
            <a:r>
              <a:rPr lang="en-US" altLang="zh-CN" sz="2400" dirty="0">
                <a:solidFill>
                  <a:srgbClr val="000099"/>
                </a:solidFill>
                <a:effectLst/>
                <a:latin typeface="Cambria" panose="02040503050406030204" pitchFamily="18" charset="0"/>
                <a:ea typeface="宋体" panose="02010600030101010101" pitchFamily="2" charset="-122"/>
              </a:rPr>
              <a:t>Comparison errors.</a:t>
            </a:r>
          </a:p>
          <a:p>
            <a:pPr>
              <a:lnSpc>
                <a:spcPct val="130000"/>
              </a:lnSpc>
              <a:buClr>
                <a:schemeClr val="accent1"/>
              </a:buClr>
              <a:buFont typeface="Wingdings" panose="05000000000000000000" pitchFamily="2" charset="2"/>
              <a:buChar char="ü"/>
            </a:pPr>
            <a:r>
              <a:rPr lang="en-US" altLang="zh-CN" sz="2400" dirty="0">
                <a:solidFill>
                  <a:srgbClr val="000099"/>
                </a:solidFill>
                <a:effectLst/>
                <a:latin typeface="Cambria" panose="02040503050406030204" pitchFamily="18" charset="0"/>
                <a:ea typeface="宋体" panose="02010600030101010101" pitchFamily="2" charset="-122"/>
              </a:rPr>
              <a:t>Control flow errors.</a:t>
            </a:r>
          </a:p>
          <a:p>
            <a:pPr>
              <a:lnSpc>
                <a:spcPct val="130000"/>
              </a:lnSpc>
              <a:buClr>
                <a:schemeClr val="accent1"/>
              </a:buClr>
              <a:buFont typeface="Wingdings" panose="05000000000000000000" pitchFamily="2" charset="2"/>
              <a:buChar char="ü"/>
            </a:pPr>
            <a:r>
              <a:rPr lang="en-US" altLang="zh-CN" sz="2400" dirty="0">
                <a:solidFill>
                  <a:srgbClr val="000099"/>
                </a:solidFill>
                <a:effectLst/>
                <a:latin typeface="Cambria" panose="02040503050406030204" pitchFamily="18" charset="0"/>
                <a:ea typeface="宋体" panose="02010600030101010101" pitchFamily="2" charset="-122"/>
              </a:rPr>
              <a:t>Subroutine (or function) parameter errors.</a:t>
            </a:r>
          </a:p>
          <a:p>
            <a:pPr>
              <a:lnSpc>
                <a:spcPct val="130000"/>
              </a:lnSpc>
              <a:buClr>
                <a:schemeClr val="accent1"/>
              </a:buClr>
              <a:buFont typeface="Wingdings" panose="05000000000000000000" pitchFamily="2" charset="2"/>
              <a:buChar char="ü"/>
            </a:pPr>
            <a:r>
              <a:rPr lang="en-US" altLang="zh-CN" sz="2400" dirty="0">
                <a:solidFill>
                  <a:srgbClr val="000099"/>
                </a:solidFill>
                <a:effectLst/>
                <a:latin typeface="Cambria" panose="02040503050406030204" pitchFamily="18" charset="0"/>
                <a:ea typeface="宋体" panose="02010600030101010101" pitchFamily="2" charset="-122"/>
              </a:rPr>
              <a:t>I/O errors</a:t>
            </a:r>
          </a:p>
          <a:p>
            <a:pPr>
              <a:lnSpc>
                <a:spcPct val="130000"/>
              </a:lnSpc>
              <a:buClr>
                <a:schemeClr val="accent1"/>
              </a:buClr>
              <a:buFont typeface="Wingdings" panose="05000000000000000000" pitchFamily="2" charset="2"/>
              <a:buChar char="ü"/>
            </a:pPr>
            <a:r>
              <a:rPr lang="en-US" altLang="zh-CN" sz="2400" dirty="0">
                <a:solidFill>
                  <a:srgbClr val="000099"/>
                </a:solidFill>
                <a:effectLst/>
                <a:latin typeface="Cambria" panose="02040503050406030204" pitchFamily="18" charset="0"/>
                <a:ea typeface="宋体" panose="02010600030101010101" pitchFamily="2" charset="-122"/>
              </a:rPr>
              <a:t>Miscellaneous</a:t>
            </a:r>
          </a:p>
        </p:txBody>
      </p:sp>
      <mc:AlternateContent xmlns:mc="http://schemas.openxmlformats.org/markup-compatibility/2006" xmlns:p14="http://schemas.microsoft.com/office/powerpoint/2010/main">
        <mc:Choice Requires="p14">
          <p:contentPart p14:bwMode="auto" r:id="rId3">
            <p14:nvContentPartPr>
              <p14:cNvPr id="2" name="墨迹 1"/>
              <p14:cNvContentPartPr/>
              <p14:nvPr/>
            </p14:nvContentPartPr>
            <p14:xfrm>
              <a:off x="579240" y="1835640"/>
              <a:ext cx="3942720" cy="3476160"/>
            </p14:xfrm>
          </p:contentPart>
        </mc:Choice>
        <mc:Fallback xmlns="">
          <p:pic>
            <p:nvPicPr>
              <p:cNvPr id="2" name="墨迹 1"/>
              <p:cNvPicPr/>
              <p:nvPr/>
            </p:nvPicPr>
            <p:blipFill>
              <a:blip r:embed="rId4"/>
              <a:stretch>
                <a:fillRect/>
              </a:stretch>
            </p:blipFill>
            <p:spPr>
              <a:xfrm>
                <a:off x="570960" y="1827000"/>
                <a:ext cx="3956760" cy="3491640"/>
              </a:xfrm>
              <a:prstGeom prst="rect">
                <a:avLst/>
              </a:prstGeom>
            </p:spPr>
          </p:pic>
        </mc:Fallback>
      </mc:AlternateContent>
    </p:spTree>
    <p:extLst>
      <p:ext uri="{BB962C8B-B14F-4D97-AF65-F5344CB8AC3E}">
        <p14:creationId xmlns:p14="http://schemas.microsoft.com/office/powerpoint/2010/main" val="2923113107"/>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5"/>
          <p:cNvSpPr>
            <a:spLocks noGrp="1"/>
          </p:cNvSpPr>
          <p:nvPr>
            <p:ph type="sldNum" sz="quarter" idx="4294967295"/>
          </p:nvPr>
        </p:nvSpPr>
        <p:spPr/>
        <p:txBody>
          <a:bodyPr/>
          <a:lstStyle/>
          <a:p>
            <a:endParaRPr lang="en-US" altLang="zh-CN" dirty="0">
              <a:latin typeface="Cambria" panose="02040503050406030204" pitchFamily="18" charset="0"/>
            </a:endParaRPr>
          </a:p>
        </p:txBody>
      </p:sp>
      <p:sp>
        <p:nvSpPr>
          <p:cNvPr id="270339" name="Rectangle 3"/>
          <p:cNvSpPr>
            <a:spLocks noChangeArrowheads="1"/>
          </p:cNvSpPr>
          <p:nvPr/>
        </p:nvSpPr>
        <p:spPr bwMode="auto">
          <a:xfrm>
            <a:off x="2133600" y="2590800"/>
            <a:ext cx="5127749" cy="15081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dirty="0">
                <a:solidFill>
                  <a:srgbClr val="000099"/>
                </a:solidFill>
                <a:latin typeface="Cambria" panose="02040503050406030204" pitchFamily="18" charset="0"/>
                <a:ea typeface="宋体" panose="02010600030101010101" pitchFamily="2" charset="-122"/>
              </a:rPr>
              <a:t>TESTING </a:t>
            </a:r>
            <a:r>
              <a:rPr lang="en-US" altLang="zh-CN" sz="2400" dirty="0" smtClean="0">
                <a:solidFill>
                  <a:srgbClr val="000099"/>
                </a:solidFill>
                <a:latin typeface="Cambria" panose="02040503050406030204" pitchFamily="18" charset="0"/>
                <a:ea typeface="宋体" panose="02010600030101010101" pitchFamily="2" charset="-122"/>
              </a:rPr>
              <a:t>FUNDAMENTALS</a:t>
            </a:r>
            <a:endParaRPr lang="en-US" altLang="zh-CN" sz="3600" b="1" dirty="0">
              <a:solidFill>
                <a:srgbClr val="000099"/>
              </a:solidFill>
              <a:latin typeface="Cambria" panose="02040503050406030204" pitchFamily="18" charset="0"/>
              <a:ea typeface="宋体" panose="02010600030101010101" pitchFamily="2" charset="-122"/>
            </a:endParaRPr>
          </a:p>
          <a:p>
            <a:pPr algn="ctr"/>
            <a:r>
              <a:rPr lang="en-US" altLang="zh-CN" sz="3600" b="1" dirty="0">
                <a:solidFill>
                  <a:srgbClr val="132584"/>
                </a:solidFill>
                <a:latin typeface="Cambria" panose="02040503050406030204" pitchFamily="18" charset="0"/>
                <a:ea typeface="宋体" panose="02010600030101010101" pitchFamily="2" charset="-122"/>
              </a:rPr>
              <a:t> </a:t>
            </a:r>
            <a:r>
              <a:rPr lang="en-US" altLang="zh-CN" sz="3200" b="1" dirty="0">
                <a:solidFill>
                  <a:srgbClr val="132584"/>
                </a:solidFill>
                <a:latin typeface="Cambria" panose="02040503050406030204" pitchFamily="18" charset="0"/>
                <a:ea typeface="宋体" panose="02010600030101010101" pitchFamily="2" charset="-122"/>
              </a:rPr>
              <a:t>TESTING THE SOFTWARE </a:t>
            </a:r>
          </a:p>
          <a:p>
            <a:pPr algn="ctr"/>
            <a:r>
              <a:rPr lang="en-US" altLang="zh-CN" sz="3200" b="1" dirty="0">
                <a:solidFill>
                  <a:srgbClr val="132584"/>
                </a:solidFill>
                <a:latin typeface="Cambria" panose="02040503050406030204" pitchFamily="18" charset="0"/>
                <a:ea typeface="宋体" panose="02010600030101010101" pitchFamily="2" charset="-122"/>
              </a:rPr>
              <a:t>WITH X-RAY GLASSES</a:t>
            </a:r>
            <a:endParaRPr lang="zh-CN" altLang="en-US" sz="3200" b="1" dirty="0">
              <a:solidFill>
                <a:srgbClr val="132584"/>
              </a:solidFill>
              <a:latin typeface="Cambria" panose="02040503050406030204" pitchFamily="18" charset="0"/>
              <a:ea typeface="宋体" panose="02010600030101010101" pitchFamily="2" charset="-122"/>
            </a:endParaRPr>
          </a:p>
        </p:txBody>
      </p:sp>
      <p:sp>
        <p:nvSpPr>
          <p:cNvPr id="2" name="标题 1"/>
          <p:cNvSpPr>
            <a:spLocks noGrp="1"/>
          </p:cNvSpPr>
          <p:nvPr>
            <p:ph type="title"/>
          </p:nvPr>
        </p:nvSpPr>
        <p:spPr/>
        <p:txBody>
          <a:bodyPr/>
          <a:lstStyle/>
          <a:p>
            <a:endParaRPr lang="zh-CN" altLang="en-US">
              <a:latin typeface="Cambria" panose="02040503050406030204" pitchFamily="18" charset="0"/>
            </a:endParaRPr>
          </a:p>
        </p:txBody>
      </p:sp>
    </p:spTree>
    <p:extLst>
      <p:ext uri="{BB962C8B-B14F-4D97-AF65-F5344CB8AC3E}">
        <p14:creationId xmlns:p14="http://schemas.microsoft.com/office/powerpoint/2010/main" val="3634675980"/>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5"/>
          <p:cNvSpPr>
            <a:spLocks noGrp="1"/>
          </p:cNvSpPr>
          <p:nvPr>
            <p:ph type="sldNum" sz="quarter" idx="4294967295"/>
          </p:nvPr>
        </p:nvSpPr>
        <p:spPr/>
        <p:txBody>
          <a:bodyPr/>
          <a:lstStyle/>
          <a:p>
            <a:endParaRPr lang="en-US" altLang="zh-CN" dirty="0">
              <a:latin typeface="Cambria" panose="02040503050406030204" pitchFamily="18" charset="0"/>
            </a:endParaRPr>
          </a:p>
        </p:txBody>
      </p:sp>
      <p:sp>
        <p:nvSpPr>
          <p:cNvPr id="275458" name="Rectangle 2"/>
          <p:cNvSpPr>
            <a:spLocks noGrp="1" noChangeArrowheads="1"/>
          </p:cNvSpPr>
          <p:nvPr>
            <p:ph type="title"/>
          </p:nvPr>
        </p:nvSpPr>
        <p:spPr>
          <a:xfrm>
            <a:off x="3352800" y="110331"/>
            <a:ext cx="4314825" cy="661988"/>
          </a:xfrm>
        </p:spPr>
        <p:txBody>
          <a:bodyPr/>
          <a:lstStyle/>
          <a:p>
            <a:r>
              <a:rPr lang="en-US" altLang="zh-CN" sz="3600" dirty="0">
                <a:latin typeface="Cambria" panose="02040503050406030204" pitchFamily="18" charset="0"/>
              </a:rPr>
              <a:t>Test thoroughness</a:t>
            </a:r>
          </a:p>
        </p:txBody>
      </p:sp>
      <p:sp>
        <p:nvSpPr>
          <p:cNvPr id="275459" name="Rectangle 3"/>
          <p:cNvSpPr>
            <a:spLocks noChangeArrowheads="1"/>
          </p:cNvSpPr>
          <p:nvPr/>
        </p:nvSpPr>
        <p:spPr bwMode="auto">
          <a:xfrm>
            <a:off x="381000" y="1295400"/>
            <a:ext cx="8382000" cy="44935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txBody>
          <a:bodyPr wrap="square">
            <a:spAutoFit/>
          </a:bodyPr>
          <a:lstStyle/>
          <a:p>
            <a:pPr eaLnBrk="1" hangingPunct="1">
              <a:spcBef>
                <a:spcPct val="50000"/>
              </a:spcBef>
            </a:pPr>
            <a:r>
              <a:rPr lang="en-US" altLang="zh-CN" sz="2000" b="1" dirty="0">
                <a:effectLst/>
                <a:latin typeface="Cambria" panose="02040503050406030204" pitchFamily="18" charset="0"/>
                <a:ea typeface="宋体" panose="02010600030101010101" pitchFamily="2" charset="-122"/>
              </a:rPr>
              <a:t>Test code thoroughly</a:t>
            </a:r>
            <a:r>
              <a:rPr lang="en-US" altLang="zh-CN" sz="2000" dirty="0">
                <a:effectLst/>
                <a:latin typeface="Cambria" panose="02040503050406030204" pitchFamily="18" charset="0"/>
                <a:ea typeface="宋体" panose="02010600030101010101" pitchFamily="2" charset="-122"/>
              </a:rPr>
              <a:t>, one of several approaches based on data manipulated by the code:</a:t>
            </a:r>
          </a:p>
          <a:p>
            <a:pPr eaLnBrk="1" hangingPunct="1">
              <a:spcBef>
                <a:spcPct val="50000"/>
              </a:spcBef>
              <a:buFontTx/>
              <a:buChar char="-"/>
            </a:pPr>
            <a:r>
              <a:rPr lang="en-US" altLang="zh-CN" sz="2000" dirty="0">
                <a:effectLst/>
                <a:latin typeface="Cambria" panose="02040503050406030204" pitchFamily="18" charset="0"/>
                <a:ea typeface="宋体" panose="02010600030101010101" pitchFamily="2" charset="-122"/>
              </a:rPr>
              <a:t> </a:t>
            </a:r>
            <a:endParaRPr lang="en-US" altLang="zh-CN" sz="2000" dirty="0" smtClean="0">
              <a:effectLst/>
              <a:latin typeface="Cambria" panose="02040503050406030204" pitchFamily="18" charset="0"/>
              <a:ea typeface="宋体" panose="02010600030101010101" pitchFamily="2" charset="-122"/>
            </a:endParaRPr>
          </a:p>
          <a:p>
            <a:pPr eaLnBrk="1" hangingPunct="1">
              <a:spcBef>
                <a:spcPct val="50000"/>
              </a:spcBef>
              <a:buFontTx/>
              <a:buChar char="-"/>
            </a:pPr>
            <a:r>
              <a:rPr lang="en-US" altLang="zh-CN" sz="2000" dirty="0" smtClean="0">
                <a:effectLst/>
                <a:latin typeface="Cambria" panose="02040503050406030204" pitchFamily="18" charset="0"/>
                <a:ea typeface="宋体" panose="02010600030101010101" pitchFamily="2" charset="-122"/>
              </a:rPr>
              <a:t>Statement </a:t>
            </a:r>
            <a:r>
              <a:rPr lang="en-US" altLang="zh-CN" sz="2000" dirty="0">
                <a:effectLst/>
                <a:latin typeface="Cambria" panose="02040503050406030204" pitchFamily="18" charset="0"/>
                <a:ea typeface="宋体" panose="02010600030101010101" pitchFamily="2" charset="-122"/>
              </a:rPr>
              <a:t>testing: every statement is executed at least once in some test</a:t>
            </a:r>
          </a:p>
          <a:p>
            <a:pPr eaLnBrk="1" hangingPunct="1">
              <a:spcBef>
                <a:spcPct val="50000"/>
              </a:spcBef>
              <a:buFontTx/>
              <a:buChar char="-"/>
            </a:pPr>
            <a:r>
              <a:rPr lang="en-US" altLang="zh-CN" sz="2000" dirty="0">
                <a:effectLst/>
                <a:latin typeface="Cambria" panose="02040503050406030204" pitchFamily="18" charset="0"/>
                <a:ea typeface="宋体" panose="02010600030101010101" pitchFamily="2" charset="-122"/>
              </a:rPr>
              <a:t> Branch testing</a:t>
            </a:r>
          </a:p>
          <a:p>
            <a:pPr eaLnBrk="1" hangingPunct="1">
              <a:spcBef>
                <a:spcPct val="50000"/>
              </a:spcBef>
              <a:buFontTx/>
              <a:buChar char="-"/>
            </a:pPr>
            <a:r>
              <a:rPr lang="en-US" altLang="zh-CN" sz="2000" dirty="0">
                <a:effectLst/>
                <a:latin typeface="Cambria" panose="02040503050406030204" pitchFamily="18" charset="0"/>
                <a:ea typeface="宋体" panose="02010600030101010101" pitchFamily="2" charset="-122"/>
              </a:rPr>
              <a:t> Path </a:t>
            </a:r>
            <a:r>
              <a:rPr lang="en-US" altLang="zh-CN" sz="2000" dirty="0" smtClean="0">
                <a:effectLst/>
                <a:latin typeface="Cambria" panose="02040503050406030204" pitchFamily="18" charset="0"/>
                <a:ea typeface="宋体" panose="02010600030101010101" pitchFamily="2" charset="-122"/>
              </a:rPr>
              <a:t>testing</a:t>
            </a:r>
          </a:p>
          <a:p>
            <a:pPr eaLnBrk="1" hangingPunct="1">
              <a:spcBef>
                <a:spcPct val="50000"/>
              </a:spcBef>
              <a:buFontTx/>
              <a:buChar char="-"/>
            </a:pPr>
            <a:endParaRPr lang="en-US" altLang="zh-CN" sz="2000" dirty="0">
              <a:effectLst/>
              <a:latin typeface="Cambria" panose="02040503050406030204" pitchFamily="18" charset="0"/>
              <a:ea typeface="宋体" panose="02010600030101010101" pitchFamily="2" charset="-122"/>
            </a:endParaRPr>
          </a:p>
          <a:p>
            <a:pPr eaLnBrk="1" hangingPunct="1">
              <a:spcBef>
                <a:spcPct val="50000"/>
              </a:spcBef>
              <a:buFontTx/>
              <a:buChar char="-"/>
            </a:pPr>
            <a:r>
              <a:rPr lang="en-US" altLang="zh-CN" sz="2000" dirty="0">
                <a:effectLst/>
                <a:latin typeface="Cambria" panose="02040503050406030204" pitchFamily="18" charset="0"/>
                <a:ea typeface="宋体" panose="02010600030101010101" pitchFamily="2" charset="-122"/>
              </a:rPr>
              <a:t> Definition-use path testing</a:t>
            </a:r>
          </a:p>
          <a:p>
            <a:pPr eaLnBrk="1" hangingPunct="1">
              <a:spcBef>
                <a:spcPct val="50000"/>
              </a:spcBef>
              <a:buFontTx/>
              <a:buChar char="-"/>
            </a:pPr>
            <a:r>
              <a:rPr lang="en-US" altLang="zh-CN" sz="2000" dirty="0">
                <a:effectLst/>
                <a:latin typeface="Cambria" panose="02040503050406030204" pitchFamily="18" charset="0"/>
                <a:ea typeface="宋体" panose="02010600030101010101" pitchFamily="2" charset="-122"/>
              </a:rPr>
              <a:t> All uses testing</a:t>
            </a:r>
          </a:p>
          <a:p>
            <a:pPr algn="ctr" eaLnBrk="1" hangingPunct="1">
              <a:spcBef>
                <a:spcPct val="50000"/>
              </a:spcBef>
            </a:pPr>
            <a:r>
              <a:rPr lang="en-US" altLang="zh-CN" sz="2400" i="1" dirty="0" smtClean="0">
                <a:solidFill>
                  <a:srgbClr val="FF0000"/>
                </a:solidFill>
                <a:effectLst/>
                <a:latin typeface="Cambria" panose="02040503050406030204" pitchFamily="18" charset="0"/>
                <a:ea typeface="宋体" panose="02010600030101010101" pitchFamily="2" charset="-122"/>
              </a:rPr>
              <a:t>Statement</a:t>
            </a:r>
            <a:r>
              <a:rPr lang="en-US" altLang="zh-CN" sz="2400" i="1" dirty="0">
                <a:solidFill>
                  <a:srgbClr val="FF0000"/>
                </a:solidFill>
                <a:effectLst/>
                <a:latin typeface="Cambria" panose="02040503050406030204" pitchFamily="18" charset="0"/>
                <a:ea typeface="宋体" panose="02010600030101010101" pitchFamily="2" charset="-122"/>
              </a:rPr>
              <a:t>, Path, Use</a:t>
            </a:r>
            <a:r>
              <a:rPr lang="en-US" altLang="zh-CN" sz="2000" i="1" dirty="0">
                <a:solidFill>
                  <a:srgbClr val="FF0000"/>
                </a:solidFill>
                <a:effectLst/>
                <a:latin typeface="Cambria" panose="02040503050406030204" pitchFamily="18" charset="0"/>
                <a:ea typeface="宋体" panose="02010600030101010101" pitchFamily="2" charset="-122"/>
              </a:rPr>
              <a:t>  </a:t>
            </a:r>
            <a:endParaRPr lang="zh-CN" altLang="en-US" sz="2000" i="1" dirty="0">
              <a:solidFill>
                <a:srgbClr val="FF0000"/>
              </a:solidFill>
              <a:effectLst/>
              <a:latin typeface="Cambria" panose="02040503050406030204" pitchFamily="18" charset="0"/>
              <a:ea typeface="宋体" panose="02010600030101010101" pitchFamily="2" charset="-122"/>
            </a:endParaRPr>
          </a:p>
        </p:txBody>
      </p:sp>
      <mc:AlternateContent xmlns:mc="http://schemas.openxmlformats.org/markup-compatibility/2006" xmlns:p14="http://schemas.microsoft.com/office/powerpoint/2010/main">
        <mc:Choice Requires="p14">
          <p:contentPart p14:bwMode="auto" r:id="rId3">
            <p14:nvContentPartPr>
              <p14:cNvPr id="2" name="墨迹 1"/>
              <p14:cNvContentPartPr/>
              <p14:nvPr/>
            </p14:nvContentPartPr>
            <p14:xfrm>
              <a:off x="590400" y="2841840"/>
              <a:ext cx="4126680" cy="2367720"/>
            </p14:xfrm>
          </p:contentPart>
        </mc:Choice>
        <mc:Fallback xmlns="">
          <p:pic>
            <p:nvPicPr>
              <p:cNvPr id="2" name="墨迹 1"/>
              <p:cNvPicPr/>
              <p:nvPr/>
            </p:nvPicPr>
            <p:blipFill>
              <a:blip r:embed="rId4"/>
              <a:stretch>
                <a:fillRect/>
              </a:stretch>
            </p:blipFill>
            <p:spPr>
              <a:xfrm>
                <a:off x="582480" y="2831400"/>
                <a:ext cx="4142160" cy="2385720"/>
              </a:xfrm>
              <a:prstGeom prst="rect">
                <a:avLst/>
              </a:prstGeom>
            </p:spPr>
          </p:pic>
        </mc:Fallback>
      </mc:AlternateContent>
    </p:spTree>
    <p:extLst>
      <p:ext uri="{BB962C8B-B14F-4D97-AF65-F5344CB8AC3E}">
        <p14:creationId xmlns:p14="http://schemas.microsoft.com/office/powerpoint/2010/main" val="3660889350"/>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灯片编号占位符 5"/>
          <p:cNvSpPr>
            <a:spLocks noGrp="1"/>
          </p:cNvSpPr>
          <p:nvPr>
            <p:ph type="sldNum" sz="quarter" idx="4294967295"/>
          </p:nvPr>
        </p:nvSpPr>
        <p:spPr/>
        <p:txBody>
          <a:bodyPr/>
          <a:lstStyle/>
          <a:p>
            <a:endParaRPr lang="en-US" altLang="zh-CN" dirty="0">
              <a:latin typeface="Cambria" panose="02040503050406030204" pitchFamily="18" charset="0"/>
            </a:endParaRPr>
          </a:p>
        </p:txBody>
      </p:sp>
      <p:sp>
        <p:nvSpPr>
          <p:cNvPr id="277506" name="Rectangle 2"/>
          <p:cNvSpPr>
            <a:spLocks noGrp="1" noChangeArrowheads="1"/>
          </p:cNvSpPr>
          <p:nvPr>
            <p:ph type="title"/>
          </p:nvPr>
        </p:nvSpPr>
        <p:spPr/>
        <p:txBody>
          <a:bodyPr/>
          <a:lstStyle/>
          <a:p>
            <a:r>
              <a:rPr lang="en-US" altLang="zh-CN" sz="3600" dirty="0">
                <a:solidFill>
                  <a:srgbClr val="132584"/>
                </a:solidFill>
                <a:latin typeface="Cambria" panose="02040503050406030204" pitchFamily="18" charset="0"/>
              </a:rPr>
              <a:t>Examples</a:t>
            </a:r>
          </a:p>
        </p:txBody>
      </p:sp>
      <p:grpSp>
        <p:nvGrpSpPr>
          <p:cNvPr id="277534" name="Group 30"/>
          <p:cNvGrpSpPr>
            <a:grpSpLocks/>
          </p:cNvGrpSpPr>
          <p:nvPr/>
        </p:nvGrpSpPr>
        <p:grpSpPr bwMode="auto">
          <a:xfrm>
            <a:off x="3311525" y="1357445"/>
            <a:ext cx="4748213" cy="4766157"/>
            <a:chOff x="2358" y="819"/>
            <a:chExt cx="2991" cy="3165"/>
          </a:xfrm>
        </p:grpSpPr>
        <p:sp>
          <p:nvSpPr>
            <p:cNvPr id="277507" name="AutoShape 3"/>
            <p:cNvSpPr>
              <a:spLocks noChangeArrowheads="1"/>
            </p:cNvSpPr>
            <p:nvPr/>
          </p:nvSpPr>
          <p:spPr bwMode="auto">
            <a:xfrm>
              <a:off x="2577" y="869"/>
              <a:ext cx="886" cy="215"/>
            </a:xfrm>
            <a:prstGeom prst="flowChartProcess">
              <a:avLst/>
            </a:prstGeom>
            <a:solidFill>
              <a:schemeClr val="bg1"/>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tx1"/>
                    </a:outerShdw>
                  </a:effectLst>
                </a14:hiddenEffects>
              </a:ext>
            </a:extLst>
          </p:spPr>
          <p:txBody>
            <a:bodyPr wrap="none" anchor="ctr">
              <a:spAutoFit/>
            </a:bodyPr>
            <a:lstStyle/>
            <a:p>
              <a:pPr algn="ctr" eaLnBrk="1" hangingPunct="1">
                <a:spcBef>
                  <a:spcPct val="50000"/>
                </a:spcBef>
              </a:pPr>
              <a:r>
                <a:rPr lang="en-US" altLang="zh-CN" sz="1500" b="1">
                  <a:effectLst/>
                  <a:latin typeface="Cambria" panose="02040503050406030204" pitchFamily="18" charset="0"/>
                  <a:ea typeface="宋体" panose="02010600030101010101" pitchFamily="2" charset="-122"/>
                </a:rPr>
                <a:t>Pointer=False</a:t>
              </a:r>
            </a:p>
          </p:txBody>
        </p:sp>
        <p:sp>
          <p:nvSpPr>
            <p:cNvPr id="277508" name="AutoShape 4"/>
            <p:cNvSpPr>
              <a:spLocks noChangeArrowheads="1"/>
            </p:cNvSpPr>
            <p:nvPr/>
          </p:nvSpPr>
          <p:spPr bwMode="auto">
            <a:xfrm>
              <a:off x="2630" y="2105"/>
              <a:ext cx="771" cy="215"/>
            </a:xfrm>
            <a:prstGeom prst="flowChartProcess">
              <a:avLst/>
            </a:prstGeom>
            <a:solidFill>
              <a:schemeClr val="bg1"/>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tx1"/>
                    </a:outerShdw>
                  </a:effectLst>
                </a14:hiddenEffects>
              </a:ext>
            </a:extLst>
          </p:spPr>
          <p:txBody>
            <a:bodyPr anchor="ctr">
              <a:spAutoFit/>
            </a:bodyPr>
            <a:lstStyle/>
            <a:p>
              <a:pPr algn="ctr" eaLnBrk="1" hangingPunct="1">
                <a:spcBef>
                  <a:spcPct val="50000"/>
                </a:spcBef>
              </a:pPr>
              <a:r>
                <a:rPr lang="en-US" altLang="zh-CN" sz="1500">
                  <a:effectLst/>
                  <a:latin typeface="Cambria" panose="02040503050406030204" pitchFamily="18" charset="0"/>
                  <a:ea typeface="宋体" panose="02010600030101010101" pitchFamily="2" charset="-122"/>
                </a:rPr>
                <a:t>X=X+1</a:t>
              </a:r>
            </a:p>
          </p:txBody>
        </p:sp>
        <p:sp>
          <p:nvSpPr>
            <p:cNvPr id="277509" name="AutoShape 5"/>
            <p:cNvSpPr>
              <a:spLocks noChangeArrowheads="1"/>
            </p:cNvSpPr>
            <p:nvPr/>
          </p:nvSpPr>
          <p:spPr bwMode="auto">
            <a:xfrm>
              <a:off x="2449" y="2632"/>
              <a:ext cx="1133" cy="368"/>
            </a:xfrm>
            <a:prstGeom prst="flowChartProcess">
              <a:avLst/>
            </a:prstGeom>
            <a:solidFill>
              <a:schemeClr val="bg1"/>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tx1"/>
                    </a:outerShdw>
                  </a:effectLst>
                </a14:hiddenEffects>
              </a:ext>
            </a:extLst>
          </p:spPr>
          <p:txBody>
            <a:bodyPr anchor="ctr">
              <a:spAutoFit/>
            </a:bodyPr>
            <a:lstStyle/>
            <a:p>
              <a:pPr algn="ctr" eaLnBrk="1" hangingPunct="1">
                <a:spcBef>
                  <a:spcPct val="50000"/>
                </a:spcBef>
              </a:pPr>
              <a:r>
                <a:rPr lang="en-US" altLang="zh-CN" sz="1500">
                  <a:effectLst/>
                  <a:latin typeface="Cambria" panose="02040503050406030204" pitchFamily="18" charset="0"/>
                  <a:ea typeface="宋体" panose="02010600030101010101" pitchFamily="2" charset="-122"/>
                </a:rPr>
                <a:t>Call Sub (x, pointer, result)</a:t>
              </a:r>
            </a:p>
          </p:txBody>
        </p:sp>
        <p:sp>
          <p:nvSpPr>
            <p:cNvPr id="277510" name="AutoShape 6"/>
            <p:cNvSpPr>
              <a:spLocks noChangeArrowheads="1"/>
            </p:cNvSpPr>
            <p:nvPr/>
          </p:nvSpPr>
          <p:spPr bwMode="auto">
            <a:xfrm>
              <a:off x="4085" y="3455"/>
              <a:ext cx="757" cy="215"/>
            </a:xfrm>
            <a:prstGeom prst="flowChartProcess">
              <a:avLst/>
            </a:prstGeom>
            <a:solidFill>
              <a:schemeClr val="bg1"/>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tx1"/>
                    </a:outerShdw>
                  </a:effectLst>
                </a14:hiddenEffects>
              </a:ext>
            </a:extLst>
          </p:spPr>
          <p:txBody>
            <a:bodyPr wrap="none" anchor="ctr">
              <a:spAutoFit/>
            </a:bodyPr>
            <a:lstStyle/>
            <a:p>
              <a:pPr algn="ctr" eaLnBrk="1" hangingPunct="1">
                <a:spcBef>
                  <a:spcPct val="50000"/>
                </a:spcBef>
              </a:pPr>
              <a:r>
                <a:rPr lang="en-US" altLang="zh-CN" sz="1500" b="1">
                  <a:effectLst/>
                  <a:latin typeface="Cambria" panose="02040503050406030204" pitchFamily="18" charset="0"/>
                  <a:ea typeface="宋体" panose="02010600030101010101" pitchFamily="2" charset="-122"/>
                </a:rPr>
                <a:t>Print result</a:t>
              </a:r>
            </a:p>
          </p:txBody>
        </p:sp>
        <p:sp>
          <p:nvSpPr>
            <p:cNvPr id="277511" name="AutoShape 7"/>
            <p:cNvSpPr>
              <a:spLocks noChangeArrowheads="1"/>
            </p:cNvSpPr>
            <p:nvPr/>
          </p:nvSpPr>
          <p:spPr bwMode="auto">
            <a:xfrm>
              <a:off x="4081" y="1449"/>
              <a:ext cx="921" cy="215"/>
            </a:xfrm>
            <a:prstGeom prst="flowChartProcess">
              <a:avLst/>
            </a:prstGeom>
            <a:solidFill>
              <a:schemeClr val="bg1"/>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tx1"/>
                    </a:outerShdw>
                  </a:effectLst>
                </a14:hiddenEffects>
              </a:ext>
            </a:extLst>
          </p:spPr>
          <p:txBody>
            <a:bodyPr wrap="none" anchor="ctr">
              <a:spAutoFit/>
            </a:bodyPr>
            <a:lstStyle/>
            <a:p>
              <a:pPr algn="ctr" eaLnBrk="1" hangingPunct="1">
                <a:spcBef>
                  <a:spcPct val="50000"/>
                </a:spcBef>
              </a:pPr>
              <a:r>
                <a:rPr lang="en-US" altLang="zh-CN" sz="1500" b="1">
                  <a:effectLst/>
                  <a:latin typeface="Cambria" panose="02040503050406030204" pitchFamily="18" charset="0"/>
                  <a:ea typeface="宋体" panose="02010600030101010101" pitchFamily="2" charset="-122"/>
                </a:rPr>
                <a:t>Pointer = True</a:t>
              </a:r>
            </a:p>
          </p:txBody>
        </p:sp>
        <p:sp>
          <p:nvSpPr>
            <p:cNvPr id="277512" name="AutoShape 8"/>
            <p:cNvSpPr>
              <a:spLocks noChangeArrowheads="1"/>
            </p:cNvSpPr>
            <p:nvPr/>
          </p:nvSpPr>
          <p:spPr bwMode="auto">
            <a:xfrm>
              <a:off x="2358" y="3354"/>
              <a:ext cx="1270" cy="426"/>
            </a:xfrm>
            <a:prstGeom prst="flowChartDecision">
              <a:avLst/>
            </a:prstGeom>
            <a:solidFill>
              <a:schemeClr val="bg1"/>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tx1"/>
                    </a:outerShdw>
                  </a:effectLst>
                </a14:hiddenEffects>
              </a:ext>
            </a:extLst>
          </p:spPr>
          <p:txBody>
            <a:bodyPr anchor="ctr">
              <a:spAutoFit/>
            </a:bodyPr>
            <a:lstStyle/>
            <a:p>
              <a:pPr algn="ctr" eaLnBrk="1" hangingPunct="1">
                <a:spcBef>
                  <a:spcPct val="50000"/>
                </a:spcBef>
              </a:pPr>
              <a:r>
                <a:rPr lang="en-US" altLang="zh-CN" sz="1500">
                  <a:effectLst/>
                  <a:latin typeface="Cambria" panose="02040503050406030204" pitchFamily="18" charset="0"/>
                  <a:ea typeface="宋体" panose="02010600030101010101" pitchFamily="2" charset="-122"/>
                </a:rPr>
                <a:t>Result&gt;0?</a:t>
              </a:r>
            </a:p>
          </p:txBody>
        </p:sp>
        <p:sp>
          <p:nvSpPr>
            <p:cNvPr id="277513" name="Line 9"/>
            <p:cNvSpPr>
              <a:spLocks noChangeShapeType="1"/>
            </p:cNvSpPr>
            <p:nvPr/>
          </p:nvSpPr>
          <p:spPr bwMode="auto">
            <a:xfrm>
              <a:off x="3016" y="1071"/>
              <a:ext cx="0" cy="317"/>
            </a:xfrm>
            <a:prstGeom prst="line">
              <a:avLst/>
            </a:prstGeom>
            <a:noFill/>
            <a:ln w="28575">
              <a:solidFill>
                <a:schemeClr val="fo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tx1"/>
                    </a:outerShdw>
                  </a:effectLst>
                </a14:hiddenEffects>
              </a:ext>
            </a:extLst>
          </p:spPr>
          <p:txBody>
            <a:bodyPr anchor="ctr">
              <a:spAutoFit/>
            </a:bodyPr>
            <a:lstStyle/>
            <a:p>
              <a:endParaRPr lang="zh-CN" altLang="en-US" sz="1500">
                <a:latin typeface="Cambria" panose="02040503050406030204" pitchFamily="18" charset="0"/>
              </a:endParaRPr>
            </a:p>
          </p:txBody>
        </p:sp>
        <p:cxnSp>
          <p:nvCxnSpPr>
            <p:cNvPr id="277514" name="AutoShape 10"/>
            <p:cNvCxnSpPr>
              <a:cxnSpLocks noChangeShapeType="1"/>
              <a:stCxn id="277512" idx="2"/>
              <a:endCxn id="277507" idx="1"/>
            </p:cNvCxnSpPr>
            <p:nvPr/>
          </p:nvCxnSpPr>
          <p:spPr bwMode="auto">
            <a:xfrm rot="16200000" flipV="1">
              <a:off x="1367" y="2147"/>
              <a:ext cx="2797" cy="454"/>
            </a:xfrm>
            <a:prstGeom prst="bentConnector4">
              <a:avLst>
                <a:gd name="adj1" fmla="val -5148"/>
                <a:gd name="adj2" fmla="val 171588"/>
              </a:avLst>
            </a:prstGeom>
            <a:noFill/>
            <a:ln w="19050">
              <a:solidFill>
                <a:schemeClr val="folHlink"/>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tx1"/>
                    </a:outerShdw>
                  </a:effectLst>
                </a14:hiddenEffects>
              </a:ext>
            </a:extLst>
          </p:spPr>
        </p:cxnSp>
        <p:cxnSp>
          <p:nvCxnSpPr>
            <p:cNvPr id="277515" name="AutoShape 11"/>
            <p:cNvCxnSpPr>
              <a:cxnSpLocks noChangeShapeType="1"/>
              <a:stCxn id="277511" idx="2"/>
            </p:cNvCxnSpPr>
            <p:nvPr/>
          </p:nvCxnSpPr>
          <p:spPr bwMode="auto">
            <a:xfrm rot="5400000">
              <a:off x="3652" y="1018"/>
              <a:ext cx="253" cy="1526"/>
            </a:xfrm>
            <a:prstGeom prst="bentConnector2">
              <a:avLst/>
            </a:prstGeom>
            <a:noFill/>
            <a:ln w="19050">
              <a:solidFill>
                <a:schemeClr val="folHlink"/>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tx1"/>
                    </a:outerShdw>
                  </a:effectLst>
                </a14:hiddenEffects>
              </a:ext>
            </a:extLst>
          </p:spPr>
        </p:cxnSp>
        <p:sp>
          <p:nvSpPr>
            <p:cNvPr id="277516" name="Text Box 12"/>
            <p:cNvSpPr txBox="1">
              <a:spLocks noChangeArrowheads="1"/>
            </p:cNvSpPr>
            <p:nvPr/>
          </p:nvSpPr>
          <p:spPr bwMode="auto">
            <a:xfrm>
              <a:off x="2698" y="1728"/>
              <a:ext cx="386" cy="21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txBody>
            <a:bodyPr>
              <a:spAutoFit/>
            </a:bodyPr>
            <a:lstStyle/>
            <a:p>
              <a:pPr algn="ctr" eaLnBrk="1" hangingPunct="1">
                <a:spcBef>
                  <a:spcPct val="50000"/>
                </a:spcBef>
              </a:pPr>
              <a:r>
                <a:rPr lang="en-US" altLang="zh-CN" sz="1500" b="1">
                  <a:effectLst/>
                  <a:latin typeface="Cambria" panose="02040503050406030204" pitchFamily="18" charset="0"/>
                  <a:ea typeface="宋体" panose="02010600030101010101" pitchFamily="2" charset="-122"/>
                </a:rPr>
                <a:t>No</a:t>
              </a:r>
            </a:p>
          </p:txBody>
        </p:sp>
        <p:sp>
          <p:nvSpPr>
            <p:cNvPr id="277517" name="Text Box 13"/>
            <p:cNvSpPr txBox="1">
              <a:spLocks noChangeArrowheads="1"/>
            </p:cNvSpPr>
            <p:nvPr/>
          </p:nvSpPr>
          <p:spPr bwMode="auto">
            <a:xfrm>
              <a:off x="2925" y="3769"/>
              <a:ext cx="386" cy="21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txBody>
            <a:bodyPr>
              <a:spAutoFit/>
            </a:bodyPr>
            <a:lstStyle/>
            <a:p>
              <a:pPr algn="ctr" eaLnBrk="1" hangingPunct="1">
                <a:spcBef>
                  <a:spcPct val="50000"/>
                </a:spcBef>
              </a:pPr>
              <a:r>
                <a:rPr lang="en-US" altLang="zh-CN" sz="1500" b="1">
                  <a:effectLst/>
                  <a:latin typeface="Cambria" panose="02040503050406030204" pitchFamily="18" charset="0"/>
                  <a:ea typeface="宋体" panose="02010600030101010101" pitchFamily="2" charset="-122"/>
                </a:rPr>
                <a:t>No</a:t>
              </a:r>
            </a:p>
          </p:txBody>
        </p:sp>
        <p:sp>
          <p:nvSpPr>
            <p:cNvPr id="277518" name="Text Box 14"/>
            <p:cNvSpPr txBox="1">
              <a:spLocks noChangeArrowheads="1"/>
            </p:cNvSpPr>
            <p:nvPr/>
          </p:nvSpPr>
          <p:spPr bwMode="auto">
            <a:xfrm>
              <a:off x="3560" y="1252"/>
              <a:ext cx="386" cy="21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txBody>
            <a:bodyPr>
              <a:spAutoFit/>
            </a:bodyPr>
            <a:lstStyle/>
            <a:p>
              <a:pPr algn="ctr" eaLnBrk="1" hangingPunct="1">
                <a:spcBef>
                  <a:spcPct val="50000"/>
                </a:spcBef>
              </a:pPr>
              <a:r>
                <a:rPr lang="en-US" altLang="zh-CN" sz="1500" b="1">
                  <a:effectLst/>
                  <a:latin typeface="Cambria" panose="02040503050406030204" pitchFamily="18" charset="0"/>
                  <a:ea typeface="宋体" panose="02010600030101010101" pitchFamily="2" charset="-122"/>
                </a:rPr>
                <a:t>Yes</a:t>
              </a:r>
            </a:p>
          </p:txBody>
        </p:sp>
        <p:sp>
          <p:nvSpPr>
            <p:cNvPr id="277519" name="Text Box 15"/>
            <p:cNvSpPr txBox="1">
              <a:spLocks noChangeArrowheads="1"/>
            </p:cNvSpPr>
            <p:nvPr/>
          </p:nvSpPr>
          <p:spPr bwMode="auto">
            <a:xfrm>
              <a:off x="3583" y="3339"/>
              <a:ext cx="386" cy="21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txBody>
            <a:bodyPr>
              <a:spAutoFit/>
            </a:bodyPr>
            <a:lstStyle/>
            <a:p>
              <a:pPr algn="ctr" eaLnBrk="1" hangingPunct="1">
                <a:spcBef>
                  <a:spcPct val="50000"/>
                </a:spcBef>
              </a:pPr>
              <a:r>
                <a:rPr lang="en-US" altLang="zh-CN" sz="1500" b="1">
                  <a:effectLst/>
                  <a:latin typeface="Cambria" panose="02040503050406030204" pitchFamily="18" charset="0"/>
                  <a:ea typeface="宋体" panose="02010600030101010101" pitchFamily="2" charset="-122"/>
                </a:rPr>
                <a:t>Yes</a:t>
              </a:r>
            </a:p>
          </p:txBody>
        </p:sp>
        <p:sp>
          <p:nvSpPr>
            <p:cNvPr id="277520" name="Line 16"/>
            <p:cNvSpPr>
              <a:spLocks noChangeShapeType="1"/>
            </p:cNvSpPr>
            <p:nvPr/>
          </p:nvSpPr>
          <p:spPr bwMode="auto">
            <a:xfrm>
              <a:off x="3628" y="1547"/>
              <a:ext cx="476" cy="0"/>
            </a:xfrm>
            <a:prstGeom prst="line">
              <a:avLst/>
            </a:prstGeom>
            <a:noFill/>
            <a:ln w="28575">
              <a:solidFill>
                <a:schemeClr val="fo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tx1"/>
                    </a:outerShdw>
                  </a:effectLst>
                </a14:hiddenEffects>
              </a:ext>
            </a:extLst>
          </p:spPr>
          <p:txBody>
            <a:bodyPr anchor="ctr">
              <a:spAutoFit/>
            </a:bodyPr>
            <a:lstStyle/>
            <a:p>
              <a:endParaRPr lang="zh-CN" altLang="en-US" sz="1500">
                <a:latin typeface="Cambria" panose="02040503050406030204" pitchFamily="18" charset="0"/>
              </a:endParaRPr>
            </a:p>
          </p:txBody>
        </p:sp>
        <p:sp>
          <p:nvSpPr>
            <p:cNvPr id="277521" name="AutoShape 17"/>
            <p:cNvSpPr>
              <a:spLocks noChangeArrowheads="1"/>
            </p:cNvSpPr>
            <p:nvPr/>
          </p:nvSpPr>
          <p:spPr bwMode="auto">
            <a:xfrm>
              <a:off x="2426" y="1341"/>
              <a:ext cx="1202" cy="426"/>
            </a:xfrm>
            <a:prstGeom prst="flowChartDecision">
              <a:avLst/>
            </a:prstGeom>
            <a:solidFill>
              <a:schemeClr val="bg1"/>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tx1"/>
                    </a:outerShdw>
                  </a:effectLst>
                </a14:hiddenEffects>
              </a:ext>
            </a:extLst>
          </p:spPr>
          <p:txBody>
            <a:bodyPr anchor="ctr">
              <a:spAutoFit/>
            </a:bodyPr>
            <a:lstStyle/>
            <a:p>
              <a:pPr algn="ctr" eaLnBrk="1" hangingPunct="1">
                <a:spcBef>
                  <a:spcPct val="50000"/>
                </a:spcBef>
              </a:pPr>
              <a:r>
                <a:rPr lang="en-US" altLang="zh-CN" sz="1500">
                  <a:effectLst/>
                  <a:latin typeface="Cambria" panose="02040503050406030204" pitchFamily="18" charset="0"/>
                  <a:ea typeface="宋体" panose="02010600030101010101" pitchFamily="2" charset="-122"/>
                </a:rPr>
                <a:t>X&gt;K?</a:t>
              </a:r>
            </a:p>
          </p:txBody>
        </p:sp>
        <p:sp>
          <p:nvSpPr>
            <p:cNvPr id="277522" name="Line 18"/>
            <p:cNvSpPr>
              <a:spLocks noChangeShapeType="1"/>
            </p:cNvSpPr>
            <p:nvPr/>
          </p:nvSpPr>
          <p:spPr bwMode="auto">
            <a:xfrm>
              <a:off x="3016" y="1757"/>
              <a:ext cx="0" cy="363"/>
            </a:xfrm>
            <a:prstGeom prst="line">
              <a:avLst/>
            </a:prstGeom>
            <a:noFill/>
            <a:ln w="28575">
              <a:solidFill>
                <a:schemeClr val="fo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tx1"/>
                    </a:outerShdw>
                  </a:effectLst>
                </a14:hiddenEffects>
              </a:ext>
            </a:extLst>
          </p:spPr>
          <p:txBody>
            <a:bodyPr anchor="ctr">
              <a:spAutoFit/>
            </a:bodyPr>
            <a:lstStyle/>
            <a:p>
              <a:endParaRPr lang="zh-CN" altLang="en-US" sz="1500">
                <a:latin typeface="Cambria" panose="02040503050406030204" pitchFamily="18" charset="0"/>
              </a:endParaRPr>
            </a:p>
          </p:txBody>
        </p:sp>
        <p:sp>
          <p:nvSpPr>
            <p:cNvPr id="277523" name="Line 19"/>
            <p:cNvSpPr>
              <a:spLocks noChangeShapeType="1"/>
            </p:cNvSpPr>
            <p:nvPr/>
          </p:nvSpPr>
          <p:spPr bwMode="auto">
            <a:xfrm>
              <a:off x="3016" y="2318"/>
              <a:ext cx="0" cy="295"/>
            </a:xfrm>
            <a:prstGeom prst="line">
              <a:avLst/>
            </a:prstGeom>
            <a:noFill/>
            <a:ln w="28575">
              <a:solidFill>
                <a:schemeClr val="fo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tx1"/>
                    </a:outerShdw>
                  </a:effectLst>
                </a14:hiddenEffects>
              </a:ext>
            </a:extLst>
          </p:spPr>
          <p:txBody>
            <a:bodyPr anchor="ctr">
              <a:spAutoFit/>
            </a:bodyPr>
            <a:lstStyle/>
            <a:p>
              <a:endParaRPr lang="zh-CN" altLang="en-US" sz="1500">
                <a:latin typeface="Cambria" panose="02040503050406030204" pitchFamily="18" charset="0"/>
              </a:endParaRPr>
            </a:p>
          </p:txBody>
        </p:sp>
        <p:sp>
          <p:nvSpPr>
            <p:cNvPr id="277524" name="Line 20"/>
            <p:cNvSpPr>
              <a:spLocks noChangeShapeType="1"/>
            </p:cNvSpPr>
            <p:nvPr/>
          </p:nvSpPr>
          <p:spPr bwMode="auto">
            <a:xfrm>
              <a:off x="2993" y="3044"/>
              <a:ext cx="0" cy="295"/>
            </a:xfrm>
            <a:prstGeom prst="line">
              <a:avLst/>
            </a:prstGeom>
            <a:noFill/>
            <a:ln w="28575">
              <a:solidFill>
                <a:schemeClr val="fo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tx1"/>
                    </a:outerShdw>
                  </a:effectLst>
                </a14:hiddenEffects>
              </a:ext>
            </a:extLst>
          </p:spPr>
          <p:txBody>
            <a:bodyPr anchor="ctr">
              <a:spAutoFit/>
            </a:bodyPr>
            <a:lstStyle/>
            <a:p>
              <a:endParaRPr lang="zh-CN" altLang="en-US" sz="1500">
                <a:latin typeface="Cambria" panose="02040503050406030204" pitchFamily="18" charset="0"/>
              </a:endParaRPr>
            </a:p>
          </p:txBody>
        </p:sp>
        <p:sp>
          <p:nvSpPr>
            <p:cNvPr id="277525" name="Line 21"/>
            <p:cNvSpPr>
              <a:spLocks noChangeShapeType="1"/>
            </p:cNvSpPr>
            <p:nvPr/>
          </p:nvSpPr>
          <p:spPr bwMode="auto">
            <a:xfrm>
              <a:off x="3651" y="3565"/>
              <a:ext cx="476" cy="0"/>
            </a:xfrm>
            <a:prstGeom prst="line">
              <a:avLst/>
            </a:prstGeom>
            <a:noFill/>
            <a:ln w="28575">
              <a:solidFill>
                <a:schemeClr val="fo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tx1"/>
                    </a:outerShdw>
                  </a:effectLst>
                </a14:hiddenEffects>
              </a:ext>
            </a:extLst>
          </p:spPr>
          <p:txBody>
            <a:bodyPr anchor="ctr">
              <a:spAutoFit/>
            </a:bodyPr>
            <a:lstStyle/>
            <a:p>
              <a:endParaRPr lang="zh-CN" altLang="en-US" sz="1500">
                <a:latin typeface="Cambria" panose="02040503050406030204" pitchFamily="18" charset="0"/>
              </a:endParaRPr>
            </a:p>
          </p:txBody>
        </p:sp>
        <p:sp>
          <p:nvSpPr>
            <p:cNvPr id="277526" name="Oval 22"/>
            <p:cNvSpPr>
              <a:spLocks noChangeArrowheads="1"/>
            </p:cNvSpPr>
            <p:nvPr/>
          </p:nvSpPr>
          <p:spPr bwMode="auto">
            <a:xfrm>
              <a:off x="3529" y="819"/>
              <a:ext cx="315" cy="302"/>
            </a:xfrm>
            <a:prstGeom prst="ellipse">
              <a:avLst/>
            </a:prstGeom>
            <a:solidFill>
              <a:srgbClr val="CCFFFF"/>
            </a:solidFill>
            <a:ln w="19050" algn="ctr">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tx1"/>
                    </a:outerShdw>
                  </a:effectLst>
                </a14:hiddenEffects>
              </a:ext>
            </a:extLst>
          </p:spPr>
          <p:txBody>
            <a:bodyPr anchor="ctr">
              <a:spAutoFit/>
            </a:bodyPr>
            <a:lstStyle/>
            <a:p>
              <a:pPr algn="ctr" eaLnBrk="1" hangingPunct="1">
                <a:spcBef>
                  <a:spcPct val="50000"/>
                </a:spcBef>
              </a:pPr>
              <a:r>
                <a:rPr lang="en-US" altLang="zh-CN" sz="1500" b="1">
                  <a:effectLst/>
                  <a:latin typeface="Cambria" panose="02040503050406030204" pitchFamily="18" charset="0"/>
                  <a:ea typeface="宋体" panose="02010600030101010101" pitchFamily="2" charset="-122"/>
                </a:rPr>
                <a:t>1</a:t>
              </a:r>
            </a:p>
          </p:txBody>
        </p:sp>
        <p:sp>
          <p:nvSpPr>
            <p:cNvPr id="277527" name="Oval 23"/>
            <p:cNvSpPr>
              <a:spLocks noChangeArrowheads="1"/>
            </p:cNvSpPr>
            <p:nvPr/>
          </p:nvSpPr>
          <p:spPr bwMode="auto">
            <a:xfrm>
              <a:off x="3084" y="1108"/>
              <a:ext cx="315" cy="302"/>
            </a:xfrm>
            <a:prstGeom prst="ellipse">
              <a:avLst/>
            </a:prstGeom>
            <a:solidFill>
              <a:srgbClr val="CCFFFF"/>
            </a:solidFill>
            <a:ln w="19050" algn="ctr">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tx1"/>
                    </a:outerShdw>
                  </a:effectLst>
                </a14:hiddenEffects>
              </a:ext>
            </a:extLst>
          </p:spPr>
          <p:txBody>
            <a:bodyPr anchor="ctr">
              <a:spAutoFit/>
            </a:bodyPr>
            <a:lstStyle/>
            <a:p>
              <a:pPr algn="ctr" eaLnBrk="1" hangingPunct="1">
                <a:spcBef>
                  <a:spcPct val="50000"/>
                </a:spcBef>
              </a:pPr>
              <a:r>
                <a:rPr lang="en-US" altLang="zh-CN" sz="1500" b="1">
                  <a:effectLst/>
                  <a:latin typeface="Cambria" panose="02040503050406030204" pitchFamily="18" charset="0"/>
                  <a:ea typeface="宋体" panose="02010600030101010101" pitchFamily="2" charset="-122"/>
                </a:rPr>
                <a:t>2</a:t>
              </a:r>
            </a:p>
          </p:txBody>
        </p:sp>
        <p:sp>
          <p:nvSpPr>
            <p:cNvPr id="277528" name="Oval 24"/>
            <p:cNvSpPr>
              <a:spLocks noChangeArrowheads="1"/>
            </p:cNvSpPr>
            <p:nvPr/>
          </p:nvSpPr>
          <p:spPr bwMode="auto">
            <a:xfrm>
              <a:off x="5034" y="1403"/>
              <a:ext cx="315" cy="302"/>
            </a:xfrm>
            <a:prstGeom prst="ellipse">
              <a:avLst/>
            </a:prstGeom>
            <a:solidFill>
              <a:srgbClr val="CCFFFF"/>
            </a:solidFill>
            <a:ln w="19050" algn="ctr">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tx1"/>
                    </a:outerShdw>
                  </a:effectLst>
                </a14:hiddenEffects>
              </a:ext>
            </a:extLst>
          </p:spPr>
          <p:txBody>
            <a:bodyPr anchor="ctr">
              <a:spAutoFit/>
            </a:bodyPr>
            <a:lstStyle/>
            <a:p>
              <a:pPr algn="ctr" eaLnBrk="1" hangingPunct="1">
                <a:spcBef>
                  <a:spcPct val="50000"/>
                </a:spcBef>
              </a:pPr>
              <a:r>
                <a:rPr lang="en-US" altLang="zh-CN" sz="1500" b="1">
                  <a:effectLst/>
                  <a:latin typeface="Cambria" panose="02040503050406030204" pitchFamily="18" charset="0"/>
                  <a:ea typeface="宋体" panose="02010600030101010101" pitchFamily="2" charset="-122"/>
                </a:rPr>
                <a:t>3</a:t>
              </a:r>
            </a:p>
          </p:txBody>
        </p:sp>
        <p:sp>
          <p:nvSpPr>
            <p:cNvPr id="277529" name="Oval 25"/>
            <p:cNvSpPr>
              <a:spLocks noChangeArrowheads="1"/>
            </p:cNvSpPr>
            <p:nvPr/>
          </p:nvSpPr>
          <p:spPr bwMode="auto">
            <a:xfrm>
              <a:off x="3469" y="2060"/>
              <a:ext cx="315" cy="302"/>
            </a:xfrm>
            <a:prstGeom prst="ellipse">
              <a:avLst/>
            </a:prstGeom>
            <a:solidFill>
              <a:srgbClr val="CCFFFF"/>
            </a:solidFill>
            <a:ln w="19050" algn="ctr">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tx1"/>
                    </a:outerShdw>
                  </a:effectLst>
                </a14:hiddenEffects>
              </a:ext>
            </a:extLst>
          </p:spPr>
          <p:txBody>
            <a:bodyPr anchor="ctr">
              <a:spAutoFit/>
            </a:bodyPr>
            <a:lstStyle/>
            <a:p>
              <a:pPr algn="ctr" eaLnBrk="1" hangingPunct="1">
                <a:spcBef>
                  <a:spcPct val="50000"/>
                </a:spcBef>
              </a:pPr>
              <a:r>
                <a:rPr lang="en-US" altLang="zh-CN" sz="1500" b="1">
                  <a:effectLst/>
                  <a:latin typeface="Cambria" panose="02040503050406030204" pitchFamily="18" charset="0"/>
                  <a:ea typeface="宋体" panose="02010600030101010101" pitchFamily="2" charset="-122"/>
                </a:rPr>
                <a:t>4</a:t>
              </a:r>
            </a:p>
          </p:txBody>
        </p:sp>
        <p:sp>
          <p:nvSpPr>
            <p:cNvPr id="277530" name="Oval 26"/>
            <p:cNvSpPr>
              <a:spLocks noChangeArrowheads="1"/>
            </p:cNvSpPr>
            <p:nvPr/>
          </p:nvSpPr>
          <p:spPr bwMode="auto">
            <a:xfrm>
              <a:off x="3628" y="2673"/>
              <a:ext cx="315" cy="302"/>
            </a:xfrm>
            <a:prstGeom prst="ellipse">
              <a:avLst/>
            </a:prstGeom>
            <a:solidFill>
              <a:srgbClr val="CCFFFF"/>
            </a:solidFill>
            <a:ln w="19050" algn="ctr">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tx1"/>
                    </a:outerShdw>
                  </a:effectLst>
                </a14:hiddenEffects>
              </a:ext>
            </a:extLst>
          </p:spPr>
          <p:txBody>
            <a:bodyPr anchor="ctr">
              <a:spAutoFit/>
            </a:bodyPr>
            <a:lstStyle/>
            <a:p>
              <a:pPr algn="ctr" eaLnBrk="1" hangingPunct="1">
                <a:spcBef>
                  <a:spcPct val="50000"/>
                </a:spcBef>
              </a:pPr>
              <a:r>
                <a:rPr lang="en-US" altLang="zh-CN" sz="1500" b="1">
                  <a:effectLst/>
                  <a:latin typeface="Cambria" panose="02040503050406030204" pitchFamily="18" charset="0"/>
                  <a:ea typeface="宋体" panose="02010600030101010101" pitchFamily="2" charset="-122"/>
                </a:rPr>
                <a:t>5</a:t>
              </a:r>
            </a:p>
          </p:txBody>
        </p:sp>
        <p:sp>
          <p:nvSpPr>
            <p:cNvPr id="277531" name="Oval 27"/>
            <p:cNvSpPr>
              <a:spLocks noChangeArrowheads="1"/>
            </p:cNvSpPr>
            <p:nvPr/>
          </p:nvSpPr>
          <p:spPr bwMode="auto">
            <a:xfrm>
              <a:off x="3129" y="3058"/>
              <a:ext cx="315" cy="302"/>
            </a:xfrm>
            <a:prstGeom prst="ellipse">
              <a:avLst/>
            </a:prstGeom>
            <a:solidFill>
              <a:srgbClr val="CCFFFF"/>
            </a:solidFill>
            <a:ln w="19050" algn="ctr">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tx1"/>
                    </a:outerShdw>
                  </a:effectLst>
                </a14:hiddenEffects>
              </a:ext>
            </a:extLst>
          </p:spPr>
          <p:txBody>
            <a:bodyPr anchor="ctr">
              <a:spAutoFit/>
            </a:bodyPr>
            <a:lstStyle/>
            <a:p>
              <a:pPr algn="ctr" eaLnBrk="1" hangingPunct="1">
                <a:spcBef>
                  <a:spcPct val="50000"/>
                </a:spcBef>
              </a:pPr>
              <a:r>
                <a:rPr lang="en-US" altLang="zh-CN" sz="1500" b="1">
                  <a:effectLst/>
                  <a:latin typeface="Cambria" panose="02040503050406030204" pitchFamily="18" charset="0"/>
                  <a:ea typeface="宋体" panose="02010600030101010101" pitchFamily="2" charset="-122"/>
                </a:rPr>
                <a:t>6</a:t>
              </a:r>
            </a:p>
          </p:txBody>
        </p:sp>
        <p:sp>
          <p:nvSpPr>
            <p:cNvPr id="277532" name="Oval 28"/>
            <p:cNvSpPr>
              <a:spLocks noChangeArrowheads="1"/>
            </p:cNvSpPr>
            <p:nvPr/>
          </p:nvSpPr>
          <p:spPr bwMode="auto">
            <a:xfrm>
              <a:off x="4921" y="3444"/>
              <a:ext cx="315" cy="302"/>
            </a:xfrm>
            <a:prstGeom prst="ellipse">
              <a:avLst/>
            </a:prstGeom>
            <a:solidFill>
              <a:srgbClr val="CCFFFF"/>
            </a:solidFill>
            <a:ln w="19050" algn="ctr">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tx1"/>
                    </a:outerShdw>
                  </a:effectLst>
                </a14:hiddenEffects>
              </a:ext>
            </a:extLst>
          </p:spPr>
          <p:txBody>
            <a:bodyPr anchor="ctr">
              <a:spAutoFit/>
            </a:bodyPr>
            <a:lstStyle/>
            <a:p>
              <a:pPr algn="ctr" eaLnBrk="1" hangingPunct="1">
                <a:spcBef>
                  <a:spcPct val="50000"/>
                </a:spcBef>
              </a:pPr>
              <a:r>
                <a:rPr lang="en-US" altLang="zh-CN" sz="1500" b="1">
                  <a:effectLst/>
                  <a:latin typeface="Cambria" panose="02040503050406030204" pitchFamily="18" charset="0"/>
                  <a:ea typeface="宋体" panose="02010600030101010101" pitchFamily="2" charset="-122"/>
                </a:rPr>
                <a:t>7</a:t>
              </a:r>
            </a:p>
          </p:txBody>
        </p:sp>
      </p:grpSp>
      <p:sp>
        <p:nvSpPr>
          <p:cNvPr id="277533" name="Text Box 29"/>
          <p:cNvSpPr txBox="1">
            <a:spLocks noChangeArrowheads="1"/>
          </p:cNvSpPr>
          <p:nvPr/>
        </p:nvSpPr>
        <p:spPr bwMode="auto">
          <a:xfrm>
            <a:off x="342503" y="1517996"/>
            <a:ext cx="2051050" cy="317009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txBody>
          <a:bodyPr>
            <a:spAutoFit/>
          </a:bodyPr>
          <a:lstStyle/>
          <a:p>
            <a:pPr eaLnBrk="1" hangingPunct="1">
              <a:spcBef>
                <a:spcPct val="50000"/>
              </a:spcBef>
            </a:pPr>
            <a:r>
              <a:rPr lang="en-US" altLang="zh-CN" sz="2000" b="1" dirty="0">
                <a:solidFill>
                  <a:schemeClr val="folHlink"/>
                </a:solidFill>
                <a:effectLst/>
                <a:latin typeface="Cambria" panose="02040503050406030204" pitchFamily="18" charset="0"/>
                <a:ea typeface="宋体" panose="02010600030101010101" pitchFamily="2" charset="-122"/>
              </a:rPr>
              <a:t>Paths:</a:t>
            </a:r>
          </a:p>
          <a:p>
            <a:pPr eaLnBrk="1" hangingPunct="1">
              <a:spcBef>
                <a:spcPct val="50000"/>
              </a:spcBef>
            </a:pPr>
            <a:r>
              <a:rPr lang="en-US" altLang="zh-CN" dirty="0">
                <a:effectLst/>
                <a:latin typeface="Cambria" panose="02040503050406030204" pitchFamily="18" charset="0"/>
                <a:ea typeface="宋体" panose="02010600030101010101" pitchFamily="2" charset="-122"/>
              </a:rPr>
              <a:t>1-2-3-4-5-6-7</a:t>
            </a:r>
          </a:p>
          <a:p>
            <a:pPr eaLnBrk="1" hangingPunct="1">
              <a:spcBef>
                <a:spcPct val="50000"/>
              </a:spcBef>
            </a:pPr>
            <a:r>
              <a:rPr lang="en-US" altLang="zh-CN" dirty="0">
                <a:effectLst/>
                <a:latin typeface="Cambria" panose="02040503050406030204" pitchFamily="18" charset="0"/>
                <a:ea typeface="宋体" panose="02010600030101010101" pitchFamily="2" charset="-122"/>
              </a:rPr>
              <a:t>1-2-3-4-5-6-1</a:t>
            </a:r>
          </a:p>
          <a:p>
            <a:pPr eaLnBrk="1" hangingPunct="1">
              <a:spcBef>
                <a:spcPct val="50000"/>
              </a:spcBef>
            </a:pPr>
            <a:r>
              <a:rPr lang="en-US" altLang="zh-CN" dirty="0">
                <a:effectLst/>
                <a:latin typeface="Cambria" panose="02040503050406030204" pitchFamily="18" charset="0"/>
                <a:ea typeface="宋体" panose="02010600030101010101" pitchFamily="2" charset="-122"/>
              </a:rPr>
              <a:t>1-2-4-5-6-7</a:t>
            </a:r>
          </a:p>
          <a:p>
            <a:pPr eaLnBrk="1" hangingPunct="1">
              <a:spcBef>
                <a:spcPct val="50000"/>
              </a:spcBef>
            </a:pPr>
            <a:r>
              <a:rPr lang="en-US" altLang="zh-CN" dirty="0">
                <a:effectLst/>
                <a:latin typeface="Cambria" panose="02040503050406030204" pitchFamily="18" charset="0"/>
                <a:ea typeface="宋体" panose="02010600030101010101" pitchFamily="2" charset="-122"/>
              </a:rPr>
              <a:t>1-2-4-5-6-1</a:t>
            </a:r>
          </a:p>
          <a:p>
            <a:pPr eaLnBrk="1" hangingPunct="1">
              <a:spcBef>
                <a:spcPct val="50000"/>
              </a:spcBef>
            </a:pPr>
            <a:endParaRPr lang="en-US" altLang="zh-CN" dirty="0">
              <a:effectLst/>
              <a:latin typeface="Cambria" panose="02040503050406030204" pitchFamily="18" charset="0"/>
              <a:ea typeface="宋体" panose="02010600030101010101" pitchFamily="2" charset="-122"/>
            </a:endParaRPr>
          </a:p>
        </p:txBody>
      </p:sp>
      <mc:AlternateContent xmlns:mc="http://schemas.openxmlformats.org/markup-compatibility/2006" xmlns:p14="http://schemas.microsoft.com/office/powerpoint/2010/main">
        <mc:Choice Requires="p14">
          <p:contentPart p14:bwMode="auto" r:id="rId3">
            <p14:nvContentPartPr>
              <p14:cNvPr id="2" name="墨迹 1"/>
              <p14:cNvContentPartPr/>
              <p14:nvPr/>
            </p14:nvContentPartPr>
            <p14:xfrm>
              <a:off x="3135600" y="1004040"/>
              <a:ext cx="2899800" cy="4397040"/>
            </p14:xfrm>
          </p:contentPart>
        </mc:Choice>
        <mc:Fallback xmlns="">
          <p:pic>
            <p:nvPicPr>
              <p:cNvPr id="2" name="墨迹 1"/>
              <p:cNvPicPr/>
              <p:nvPr/>
            </p:nvPicPr>
            <p:blipFill>
              <a:blip r:embed="rId4"/>
              <a:stretch>
                <a:fillRect/>
              </a:stretch>
            </p:blipFill>
            <p:spPr>
              <a:xfrm>
                <a:off x="3125160" y="995760"/>
                <a:ext cx="2916720" cy="4415040"/>
              </a:xfrm>
              <a:prstGeom prst="rect">
                <a:avLst/>
              </a:prstGeom>
            </p:spPr>
          </p:pic>
        </mc:Fallback>
      </mc:AlternateContent>
    </p:spTree>
    <p:extLst>
      <p:ext uri="{BB962C8B-B14F-4D97-AF65-F5344CB8AC3E}">
        <p14:creationId xmlns:p14="http://schemas.microsoft.com/office/powerpoint/2010/main" val="3076383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753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7753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7753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7753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灯片编号占位符 5"/>
          <p:cNvSpPr>
            <a:spLocks noGrp="1"/>
          </p:cNvSpPr>
          <p:nvPr>
            <p:ph type="sldNum" sz="quarter" idx="4294967295"/>
          </p:nvPr>
        </p:nvSpPr>
        <p:spPr/>
        <p:txBody>
          <a:bodyPr/>
          <a:lstStyle/>
          <a:p>
            <a:endParaRPr lang="en-US" altLang="zh-CN" dirty="0">
              <a:latin typeface="Cambria" panose="02040503050406030204" pitchFamily="18" charset="0"/>
            </a:endParaRPr>
          </a:p>
        </p:txBody>
      </p:sp>
      <p:sp>
        <p:nvSpPr>
          <p:cNvPr id="147458" name="Rectangle 2"/>
          <p:cNvSpPr>
            <a:spLocks noGrp="1" noChangeArrowheads="1"/>
          </p:cNvSpPr>
          <p:nvPr>
            <p:ph type="title"/>
          </p:nvPr>
        </p:nvSpPr>
        <p:spPr>
          <a:xfrm>
            <a:off x="1600200" y="163949"/>
            <a:ext cx="7772400" cy="1143000"/>
          </a:xfrm>
        </p:spPr>
        <p:txBody>
          <a:bodyPr/>
          <a:lstStyle/>
          <a:p>
            <a:r>
              <a:rPr lang="en-US" altLang="zh-CN" sz="3600" b="1" dirty="0">
                <a:solidFill>
                  <a:srgbClr val="132584"/>
                </a:solidFill>
                <a:latin typeface="Cambria" panose="02040503050406030204" pitchFamily="18" charset="0"/>
              </a:rPr>
              <a:t>Dynamic, White Box Testing</a:t>
            </a:r>
          </a:p>
        </p:txBody>
      </p:sp>
      <p:sp>
        <p:nvSpPr>
          <p:cNvPr id="147461" name="Rectangle 5"/>
          <p:cNvSpPr>
            <a:spLocks noChangeArrowheads="1"/>
          </p:cNvSpPr>
          <p:nvPr/>
        </p:nvSpPr>
        <p:spPr bwMode="auto">
          <a:xfrm>
            <a:off x="422275" y="1129980"/>
            <a:ext cx="8340725" cy="11726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nSpc>
                <a:spcPct val="130000"/>
              </a:lnSpc>
              <a:buFont typeface="Arial" panose="020B0604020202020204" pitchFamily="34" charset="0"/>
              <a:buChar char="•"/>
            </a:pPr>
            <a:r>
              <a:rPr lang="en-US" altLang="zh-CN" sz="1800" dirty="0">
                <a:solidFill>
                  <a:srgbClr val="000099"/>
                </a:solidFill>
                <a:effectLst/>
                <a:latin typeface="Cambria" panose="02040503050406030204" pitchFamily="18" charset="0"/>
                <a:ea typeface="宋体" panose="02010600030101010101" pitchFamily="2" charset="-122"/>
              </a:rPr>
              <a:t>What many people think of when you mention </a:t>
            </a:r>
            <a:r>
              <a:rPr lang="en-US" altLang="zh-CN" sz="1800" dirty="0" smtClean="0">
                <a:solidFill>
                  <a:srgbClr val="000099"/>
                </a:solidFill>
                <a:effectLst/>
                <a:latin typeface="Cambria" panose="02040503050406030204" pitchFamily="18" charset="0"/>
                <a:ea typeface="宋体" panose="02010600030101010101" pitchFamily="2" charset="-122"/>
              </a:rPr>
              <a:t>testing.</a:t>
            </a:r>
          </a:p>
          <a:p>
            <a:pPr marL="285750" indent="-285750">
              <a:lnSpc>
                <a:spcPct val="130000"/>
              </a:lnSpc>
              <a:buFont typeface="Arial" panose="020B0604020202020204" pitchFamily="34" charset="0"/>
              <a:buChar char="•"/>
            </a:pPr>
            <a:r>
              <a:rPr lang="en-US" altLang="zh-CN" sz="1800" dirty="0" smtClean="0">
                <a:solidFill>
                  <a:srgbClr val="000099"/>
                </a:solidFill>
                <a:effectLst/>
                <a:latin typeface="Cambria" panose="02040503050406030204" pitchFamily="18" charset="0"/>
                <a:ea typeface="宋体" panose="02010600030101010101" pitchFamily="2" charset="-122"/>
              </a:rPr>
              <a:t>But</a:t>
            </a:r>
            <a:r>
              <a:rPr lang="en-US" altLang="zh-CN" sz="1800" dirty="0">
                <a:solidFill>
                  <a:srgbClr val="000099"/>
                </a:solidFill>
                <a:effectLst/>
                <a:latin typeface="Cambria" panose="02040503050406030204" pitchFamily="18" charset="0"/>
                <a:ea typeface="宋体" panose="02010600030101010101" pitchFamily="2" charset="-122"/>
              </a:rPr>
              <a:t>, note all the other possibilities we have already </a:t>
            </a:r>
            <a:r>
              <a:rPr lang="en-US" altLang="zh-CN" sz="1800" dirty="0" smtClean="0">
                <a:solidFill>
                  <a:srgbClr val="000099"/>
                </a:solidFill>
                <a:effectLst/>
                <a:latin typeface="Cambria" panose="02040503050406030204" pitchFamily="18" charset="0"/>
                <a:ea typeface="宋体" panose="02010600030101010101" pitchFamily="2" charset="-122"/>
              </a:rPr>
              <a:t>examined.</a:t>
            </a:r>
          </a:p>
          <a:p>
            <a:pPr marL="285750" indent="-285750">
              <a:lnSpc>
                <a:spcPct val="130000"/>
              </a:lnSpc>
              <a:buFont typeface="Arial" panose="020B0604020202020204" pitchFamily="34" charset="0"/>
              <a:buChar char="•"/>
            </a:pPr>
            <a:r>
              <a:rPr lang="en-US" altLang="zh-CN" sz="1800" dirty="0" smtClean="0">
                <a:solidFill>
                  <a:srgbClr val="FF0000"/>
                </a:solidFill>
                <a:effectLst/>
                <a:latin typeface="Cambria" panose="02040503050406030204" pitchFamily="18" charset="0"/>
                <a:ea typeface="宋体" panose="02010600030101010101" pitchFamily="2" charset="-122"/>
              </a:rPr>
              <a:t>Control Flow Testing </a:t>
            </a:r>
            <a:r>
              <a:rPr lang="en-US" altLang="zh-CN" sz="1800" dirty="0" smtClean="0">
                <a:solidFill>
                  <a:srgbClr val="000099"/>
                </a:solidFill>
                <a:effectLst/>
                <a:latin typeface="Cambria" panose="02040503050406030204" pitchFamily="18" charset="0"/>
                <a:ea typeface="宋体" panose="02010600030101010101" pitchFamily="2" charset="-122"/>
              </a:rPr>
              <a:t>also </a:t>
            </a:r>
            <a:r>
              <a:rPr lang="en-US" altLang="zh-CN" sz="1800" dirty="0">
                <a:solidFill>
                  <a:srgbClr val="000099"/>
                </a:solidFill>
                <a:effectLst/>
                <a:latin typeface="Cambria" panose="02040503050406030204" pitchFamily="18" charset="0"/>
                <a:ea typeface="宋体" panose="02010600030101010101" pitchFamily="2" charset="-122"/>
              </a:rPr>
              <a:t>called </a:t>
            </a:r>
            <a:r>
              <a:rPr lang="en-US" altLang="zh-CN" sz="1800" b="1" dirty="0">
                <a:solidFill>
                  <a:srgbClr val="FF0000"/>
                </a:solidFill>
                <a:effectLst/>
                <a:latin typeface="Cambria" panose="02040503050406030204" pitchFamily="18" charset="0"/>
                <a:ea typeface="宋体" panose="02010600030101010101" pitchFamily="2" charset="-122"/>
              </a:rPr>
              <a:t>structural testing</a:t>
            </a:r>
            <a:r>
              <a:rPr lang="en-US" altLang="zh-CN" sz="1800" dirty="0">
                <a:solidFill>
                  <a:srgbClr val="000099"/>
                </a:solidFill>
                <a:effectLst/>
                <a:latin typeface="Cambria" panose="02040503050406030204" pitchFamily="18" charset="0"/>
                <a:ea typeface="宋体" panose="02010600030101010101" pitchFamily="2" charset="-122"/>
              </a:rPr>
              <a:t>.</a:t>
            </a:r>
          </a:p>
        </p:txBody>
      </p:sp>
      <p:grpSp>
        <p:nvGrpSpPr>
          <p:cNvPr id="147462" name="Group 6"/>
          <p:cNvGrpSpPr>
            <a:grpSpLocks/>
          </p:cNvGrpSpPr>
          <p:nvPr/>
        </p:nvGrpSpPr>
        <p:grpSpPr bwMode="auto">
          <a:xfrm>
            <a:off x="5545137" y="2380334"/>
            <a:ext cx="3217863" cy="3205163"/>
            <a:chOff x="3216" y="2109"/>
            <a:chExt cx="2027" cy="2019"/>
          </a:xfrm>
        </p:grpSpPr>
        <p:grpSp>
          <p:nvGrpSpPr>
            <p:cNvPr id="147463" name="Group 7"/>
            <p:cNvGrpSpPr>
              <a:grpSpLocks/>
            </p:cNvGrpSpPr>
            <p:nvPr/>
          </p:nvGrpSpPr>
          <p:grpSpPr bwMode="auto">
            <a:xfrm>
              <a:off x="4218" y="2445"/>
              <a:ext cx="1025" cy="1683"/>
              <a:chOff x="4218" y="2445"/>
              <a:chExt cx="1025" cy="1683"/>
            </a:xfrm>
          </p:grpSpPr>
          <p:sp>
            <p:nvSpPr>
              <p:cNvPr id="147464" name="Oval 8"/>
              <p:cNvSpPr>
                <a:spLocks noChangeArrowheads="1"/>
              </p:cNvSpPr>
              <p:nvPr/>
            </p:nvSpPr>
            <p:spPr bwMode="auto">
              <a:xfrm>
                <a:off x="4666" y="2454"/>
                <a:ext cx="40" cy="72"/>
              </a:xfrm>
              <a:prstGeom prst="ellipse">
                <a:avLst/>
              </a:prstGeom>
              <a:solidFill>
                <a:srgbClr val="FFFFFF"/>
              </a:solidFill>
              <a:ln w="25400">
                <a:solidFill>
                  <a:schemeClr val="tx1"/>
                </a:solidFill>
                <a:round/>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latin typeface="Cambria" panose="02040503050406030204" pitchFamily="18" charset="0"/>
                </a:endParaRPr>
              </a:p>
            </p:txBody>
          </p:sp>
          <p:sp>
            <p:nvSpPr>
              <p:cNvPr id="147465" name="Oval 9"/>
              <p:cNvSpPr>
                <a:spLocks noChangeArrowheads="1"/>
              </p:cNvSpPr>
              <p:nvPr/>
            </p:nvSpPr>
            <p:spPr bwMode="auto">
              <a:xfrm>
                <a:off x="4658" y="2445"/>
                <a:ext cx="56" cy="90"/>
              </a:xfrm>
              <a:prstGeom prst="ellipse">
                <a:avLst/>
              </a:prstGeom>
              <a:noFill/>
              <a:ln w="25400">
                <a:solidFill>
                  <a:schemeClr val="tx1"/>
                </a:solidFill>
                <a:round/>
                <a:headEnd/>
                <a:tailEn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latin typeface="Cambria" panose="02040503050406030204" pitchFamily="18" charset="0"/>
                </a:endParaRPr>
              </a:p>
            </p:txBody>
          </p:sp>
          <p:sp>
            <p:nvSpPr>
              <p:cNvPr id="147466" name="Line 10"/>
              <p:cNvSpPr>
                <a:spLocks noChangeShapeType="1"/>
              </p:cNvSpPr>
              <p:nvPr/>
            </p:nvSpPr>
            <p:spPr bwMode="auto">
              <a:xfrm>
                <a:off x="4690" y="2544"/>
                <a:ext cx="1" cy="54"/>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latin typeface="Cambria" panose="02040503050406030204" pitchFamily="18" charset="0"/>
                </a:endParaRPr>
              </a:p>
            </p:txBody>
          </p:sp>
          <p:sp>
            <p:nvSpPr>
              <p:cNvPr id="147467" name="Rectangle 11"/>
              <p:cNvSpPr>
                <a:spLocks noChangeArrowheads="1"/>
              </p:cNvSpPr>
              <p:nvPr/>
            </p:nvSpPr>
            <p:spPr bwMode="auto">
              <a:xfrm>
                <a:off x="4578" y="2634"/>
                <a:ext cx="224" cy="126"/>
              </a:xfrm>
              <a:prstGeom prst="rect">
                <a:avLst/>
              </a:prstGeom>
              <a:solidFill>
                <a:schemeClr val="folHlink"/>
              </a:solidFill>
              <a:ln w="25400">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latin typeface="Cambria" panose="02040503050406030204" pitchFamily="18" charset="0"/>
                </a:endParaRPr>
              </a:p>
            </p:txBody>
          </p:sp>
          <p:sp>
            <p:nvSpPr>
              <p:cNvPr id="147468" name="Rectangle 12"/>
              <p:cNvSpPr>
                <a:spLocks noChangeArrowheads="1"/>
              </p:cNvSpPr>
              <p:nvPr/>
            </p:nvSpPr>
            <p:spPr bwMode="auto">
              <a:xfrm>
                <a:off x="4570" y="2625"/>
                <a:ext cx="240" cy="144"/>
              </a:xfrm>
              <a:prstGeom prst="rect">
                <a:avLst/>
              </a:prstGeom>
              <a:solidFill>
                <a:schemeClr val="accent1"/>
              </a:solidFill>
              <a:ln w="25400">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latin typeface="Cambria" panose="02040503050406030204" pitchFamily="18" charset="0"/>
                </a:endParaRPr>
              </a:p>
            </p:txBody>
          </p:sp>
          <p:sp>
            <p:nvSpPr>
              <p:cNvPr id="147469" name="Line 13"/>
              <p:cNvSpPr>
                <a:spLocks noChangeShapeType="1"/>
              </p:cNvSpPr>
              <p:nvPr/>
            </p:nvSpPr>
            <p:spPr bwMode="auto">
              <a:xfrm>
                <a:off x="4690" y="2778"/>
                <a:ext cx="1" cy="45"/>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latin typeface="Cambria" panose="02040503050406030204" pitchFamily="18" charset="0"/>
                </a:endParaRPr>
              </a:p>
            </p:txBody>
          </p:sp>
          <p:sp>
            <p:nvSpPr>
              <p:cNvPr id="147470" name="Line 14"/>
              <p:cNvSpPr>
                <a:spLocks noChangeShapeType="1"/>
              </p:cNvSpPr>
              <p:nvPr/>
            </p:nvSpPr>
            <p:spPr bwMode="auto">
              <a:xfrm flipH="1">
                <a:off x="4330" y="2895"/>
                <a:ext cx="224" cy="1"/>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latin typeface="Cambria" panose="02040503050406030204" pitchFamily="18" charset="0"/>
                </a:endParaRPr>
              </a:p>
            </p:txBody>
          </p:sp>
          <p:sp>
            <p:nvSpPr>
              <p:cNvPr id="147471" name="Rectangle 15"/>
              <p:cNvSpPr>
                <a:spLocks noChangeArrowheads="1"/>
              </p:cNvSpPr>
              <p:nvPr/>
            </p:nvSpPr>
            <p:spPr bwMode="auto">
              <a:xfrm>
                <a:off x="4226" y="3021"/>
                <a:ext cx="224" cy="126"/>
              </a:xfrm>
              <a:prstGeom prst="rect">
                <a:avLst/>
              </a:prstGeom>
              <a:solidFill>
                <a:schemeClr val="accent2"/>
              </a:solidFill>
              <a:ln w="25400">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latin typeface="Cambria" panose="02040503050406030204" pitchFamily="18" charset="0"/>
                </a:endParaRPr>
              </a:p>
            </p:txBody>
          </p:sp>
          <p:sp>
            <p:nvSpPr>
              <p:cNvPr id="147472" name="Rectangle 16"/>
              <p:cNvSpPr>
                <a:spLocks noChangeArrowheads="1"/>
              </p:cNvSpPr>
              <p:nvPr/>
            </p:nvSpPr>
            <p:spPr bwMode="auto">
              <a:xfrm>
                <a:off x="4218" y="3012"/>
                <a:ext cx="240" cy="144"/>
              </a:xfrm>
              <a:prstGeom prst="rect">
                <a:avLst/>
              </a:prstGeom>
              <a:solidFill>
                <a:schemeClr val="accent1"/>
              </a:solidFill>
              <a:ln w="25400">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latin typeface="Cambria" panose="02040503050406030204" pitchFamily="18" charset="0"/>
                </a:endParaRPr>
              </a:p>
            </p:txBody>
          </p:sp>
          <p:sp>
            <p:nvSpPr>
              <p:cNvPr id="147473" name="Rectangle 17"/>
              <p:cNvSpPr>
                <a:spLocks noChangeArrowheads="1"/>
              </p:cNvSpPr>
              <p:nvPr/>
            </p:nvSpPr>
            <p:spPr bwMode="auto">
              <a:xfrm>
                <a:off x="4930" y="3039"/>
                <a:ext cx="224" cy="126"/>
              </a:xfrm>
              <a:prstGeom prst="rect">
                <a:avLst/>
              </a:prstGeom>
              <a:solidFill>
                <a:schemeClr val="accent2"/>
              </a:solidFill>
              <a:ln w="25400">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latin typeface="Cambria" panose="02040503050406030204" pitchFamily="18" charset="0"/>
                </a:endParaRPr>
              </a:p>
            </p:txBody>
          </p:sp>
          <p:sp>
            <p:nvSpPr>
              <p:cNvPr id="147474" name="Rectangle 18"/>
              <p:cNvSpPr>
                <a:spLocks noChangeArrowheads="1"/>
              </p:cNvSpPr>
              <p:nvPr/>
            </p:nvSpPr>
            <p:spPr bwMode="auto">
              <a:xfrm>
                <a:off x="4922" y="3030"/>
                <a:ext cx="240" cy="144"/>
              </a:xfrm>
              <a:prstGeom prst="rect">
                <a:avLst/>
              </a:prstGeom>
              <a:solidFill>
                <a:schemeClr val="accent1"/>
              </a:solidFill>
              <a:ln w="25400">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latin typeface="Cambria" panose="02040503050406030204" pitchFamily="18" charset="0"/>
                </a:endParaRPr>
              </a:p>
            </p:txBody>
          </p:sp>
          <p:sp>
            <p:nvSpPr>
              <p:cNvPr id="147475" name="Line 19"/>
              <p:cNvSpPr>
                <a:spLocks noChangeShapeType="1"/>
              </p:cNvSpPr>
              <p:nvPr/>
            </p:nvSpPr>
            <p:spPr bwMode="auto">
              <a:xfrm>
                <a:off x="4338" y="2895"/>
                <a:ext cx="1" cy="108"/>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latin typeface="Cambria" panose="02040503050406030204" pitchFamily="18" charset="0"/>
                </a:endParaRPr>
              </a:p>
            </p:txBody>
          </p:sp>
          <p:sp>
            <p:nvSpPr>
              <p:cNvPr id="147476" name="Line 20"/>
              <p:cNvSpPr>
                <a:spLocks noChangeShapeType="1"/>
              </p:cNvSpPr>
              <p:nvPr/>
            </p:nvSpPr>
            <p:spPr bwMode="auto">
              <a:xfrm flipH="1">
                <a:off x="4818" y="2895"/>
                <a:ext cx="224" cy="1"/>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latin typeface="Cambria" panose="02040503050406030204" pitchFamily="18" charset="0"/>
                </a:endParaRPr>
              </a:p>
            </p:txBody>
          </p:sp>
          <p:sp>
            <p:nvSpPr>
              <p:cNvPr id="147477" name="Line 21"/>
              <p:cNvSpPr>
                <a:spLocks noChangeShapeType="1"/>
              </p:cNvSpPr>
              <p:nvPr/>
            </p:nvSpPr>
            <p:spPr bwMode="auto">
              <a:xfrm>
                <a:off x="5042" y="2895"/>
                <a:ext cx="1" cy="108"/>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latin typeface="Cambria" panose="02040503050406030204" pitchFamily="18" charset="0"/>
                </a:endParaRPr>
              </a:p>
            </p:txBody>
          </p:sp>
          <p:sp>
            <p:nvSpPr>
              <p:cNvPr id="147478" name="Line 22"/>
              <p:cNvSpPr>
                <a:spLocks noChangeShapeType="1"/>
              </p:cNvSpPr>
              <p:nvPr/>
            </p:nvSpPr>
            <p:spPr bwMode="auto">
              <a:xfrm>
                <a:off x="4338" y="3165"/>
                <a:ext cx="1" cy="72"/>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latin typeface="Cambria" panose="02040503050406030204" pitchFamily="18" charset="0"/>
                </a:endParaRPr>
              </a:p>
            </p:txBody>
          </p:sp>
          <p:sp>
            <p:nvSpPr>
              <p:cNvPr id="147479" name="Line 23"/>
              <p:cNvSpPr>
                <a:spLocks noChangeShapeType="1"/>
              </p:cNvSpPr>
              <p:nvPr/>
            </p:nvSpPr>
            <p:spPr bwMode="auto">
              <a:xfrm>
                <a:off x="5042" y="3183"/>
                <a:ext cx="1" cy="72"/>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latin typeface="Cambria" panose="02040503050406030204" pitchFamily="18" charset="0"/>
                </a:endParaRPr>
              </a:p>
            </p:txBody>
          </p:sp>
          <p:sp>
            <p:nvSpPr>
              <p:cNvPr id="147480" name="Line 24"/>
              <p:cNvSpPr>
                <a:spLocks noChangeShapeType="1"/>
              </p:cNvSpPr>
              <p:nvPr/>
            </p:nvSpPr>
            <p:spPr bwMode="auto">
              <a:xfrm>
                <a:off x="4338" y="3264"/>
                <a:ext cx="696" cy="1"/>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latin typeface="Cambria" panose="02040503050406030204" pitchFamily="18" charset="0"/>
                </a:endParaRPr>
              </a:p>
            </p:txBody>
          </p:sp>
          <p:sp>
            <p:nvSpPr>
              <p:cNvPr id="147481" name="Line 25"/>
              <p:cNvSpPr>
                <a:spLocks noChangeShapeType="1"/>
              </p:cNvSpPr>
              <p:nvPr/>
            </p:nvSpPr>
            <p:spPr bwMode="auto">
              <a:xfrm>
                <a:off x="4690" y="3264"/>
                <a:ext cx="1" cy="108"/>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latin typeface="Cambria" panose="02040503050406030204" pitchFamily="18" charset="0"/>
                </a:endParaRPr>
              </a:p>
            </p:txBody>
          </p:sp>
          <p:sp>
            <p:nvSpPr>
              <p:cNvPr id="147482" name="Rectangle 26"/>
              <p:cNvSpPr>
                <a:spLocks noChangeArrowheads="1"/>
              </p:cNvSpPr>
              <p:nvPr/>
            </p:nvSpPr>
            <p:spPr bwMode="auto">
              <a:xfrm>
                <a:off x="4578" y="3408"/>
                <a:ext cx="224" cy="126"/>
              </a:xfrm>
              <a:prstGeom prst="rect">
                <a:avLst/>
              </a:prstGeom>
              <a:solidFill>
                <a:schemeClr val="accent1"/>
              </a:solidFill>
              <a:ln w="25400">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latin typeface="Cambria" panose="02040503050406030204" pitchFamily="18" charset="0"/>
                </a:endParaRPr>
              </a:p>
            </p:txBody>
          </p:sp>
          <p:sp>
            <p:nvSpPr>
              <p:cNvPr id="147483" name="Rectangle 27"/>
              <p:cNvSpPr>
                <a:spLocks noChangeArrowheads="1"/>
              </p:cNvSpPr>
              <p:nvPr/>
            </p:nvSpPr>
            <p:spPr bwMode="auto">
              <a:xfrm>
                <a:off x="4570" y="3399"/>
                <a:ext cx="240" cy="144"/>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latin typeface="Cambria" panose="02040503050406030204" pitchFamily="18" charset="0"/>
                </a:endParaRPr>
              </a:p>
            </p:txBody>
          </p:sp>
          <p:sp>
            <p:nvSpPr>
              <p:cNvPr id="147484" name="Line 28"/>
              <p:cNvSpPr>
                <a:spLocks noChangeShapeType="1"/>
              </p:cNvSpPr>
              <p:nvPr/>
            </p:nvSpPr>
            <p:spPr bwMode="auto">
              <a:xfrm>
                <a:off x="4690" y="3552"/>
                <a:ext cx="1" cy="135"/>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latin typeface="Cambria" panose="02040503050406030204" pitchFamily="18" charset="0"/>
                </a:endParaRPr>
              </a:p>
            </p:txBody>
          </p:sp>
          <p:sp>
            <p:nvSpPr>
              <p:cNvPr id="147485" name="Line 29"/>
              <p:cNvSpPr>
                <a:spLocks noChangeShapeType="1"/>
              </p:cNvSpPr>
              <p:nvPr/>
            </p:nvSpPr>
            <p:spPr bwMode="auto">
              <a:xfrm>
                <a:off x="4690" y="3768"/>
                <a:ext cx="1" cy="45"/>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latin typeface="Cambria" panose="02040503050406030204" pitchFamily="18" charset="0"/>
                </a:endParaRPr>
              </a:p>
            </p:txBody>
          </p:sp>
          <p:sp>
            <p:nvSpPr>
              <p:cNvPr id="147486" name="Line 30"/>
              <p:cNvSpPr>
                <a:spLocks noChangeShapeType="1"/>
              </p:cNvSpPr>
              <p:nvPr/>
            </p:nvSpPr>
            <p:spPr bwMode="auto">
              <a:xfrm>
                <a:off x="4690" y="2580"/>
                <a:ext cx="544" cy="1"/>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latin typeface="Cambria" panose="02040503050406030204" pitchFamily="18" charset="0"/>
                </a:endParaRPr>
              </a:p>
            </p:txBody>
          </p:sp>
          <p:sp>
            <p:nvSpPr>
              <p:cNvPr id="147487" name="Line 31"/>
              <p:cNvSpPr>
                <a:spLocks noChangeShapeType="1"/>
              </p:cNvSpPr>
              <p:nvPr/>
            </p:nvSpPr>
            <p:spPr bwMode="auto">
              <a:xfrm>
                <a:off x="4690" y="3804"/>
                <a:ext cx="544" cy="1"/>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latin typeface="Cambria" panose="02040503050406030204" pitchFamily="18" charset="0"/>
                </a:endParaRPr>
              </a:p>
            </p:txBody>
          </p:sp>
          <p:sp>
            <p:nvSpPr>
              <p:cNvPr id="147488" name="Line 32"/>
              <p:cNvSpPr>
                <a:spLocks noChangeShapeType="1"/>
              </p:cNvSpPr>
              <p:nvPr/>
            </p:nvSpPr>
            <p:spPr bwMode="auto">
              <a:xfrm>
                <a:off x="5242" y="2580"/>
                <a:ext cx="1" cy="1215"/>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latin typeface="Cambria" panose="02040503050406030204" pitchFamily="18" charset="0"/>
                </a:endParaRPr>
              </a:p>
            </p:txBody>
          </p:sp>
          <p:sp>
            <p:nvSpPr>
              <p:cNvPr id="147489" name="AutoShape 33"/>
              <p:cNvSpPr>
                <a:spLocks noChangeArrowheads="1"/>
              </p:cNvSpPr>
              <p:nvPr/>
            </p:nvSpPr>
            <p:spPr bwMode="auto">
              <a:xfrm>
                <a:off x="4546" y="2814"/>
                <a:ext cx="280" cy="171"/>
              </a:xfrm>
              <a:prstGeom prst="diamond">
                <a:avLst/>
              </a:prstGeom>
              <a:solidFill>
                <a:srgbClr val="FFCC00"/>
              </a:solidFill>
              <a:ln w="25400">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latin typeface="Cambria" panose="02040503050406030204" pitchFamily="18" charset="0"/>
                </a:endParaRPr>
              </a:p>
            </p:txBody>
          </p:sp>
          <p:sp>
            <p:nvSpPr>
              <p:cNvPr id="147490" name="AutoShape 34"/>
              <p:cNvSpPr>
                <a:spLocks noChangeArrowheads="1"/>
              </p:cNvSpPr>
              <p:nvPr/>
            </p:nvSpPr>
            <p:spPr bwMode="auto">
              <a:xfrm>
                <a:off x="4546" y="3705"/>
                <a:ext cx="280" cy="171"/>
              </a:xfrm>
              <a:prstGeom prst="diamond">
                <a:avLst/>
              </a:prstGeom>
              <a:solidFill>
                <a:srgbClr val="FFCC00"/>
              </a:solidFill>
              <a:ln w="25400">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latin typeface="Cambria" panose="02040503050406030204" pitchFamily="18" charset="0"/>
                </a:endParaRPr>
              </a:p>
            </p:txBody>
          </p:sp>
          <p:sp>
            <p:nvSpPr>
              <p:cNvPr id="147491" name="Line 35"/>
              <p:cNvSpPr>
                <a:spLocks noChangeShapeType="1"/>
              </p:cNvSpPr>
              <p:nvPr/>
            </p:nvSpPr>
            <p:spPr bwMode="auto">
              <a:xfrm>
                <a:off x="4690" y="3903"/>
                <a:ext cx="1" cy="225"/>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latin typeface="Cambria" panose="02040503050406030204" pitchFamily="18" charset="0"/>
                </a:endParaRPr>
              </a:p>
            </p:txBody>
          </p:sp>
        </p:grpSp>
        <p:pic>
          <p:nvPicPr>
            <p:cNvPr id="147492" name="Picture 36"/>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16" y="2109"/>
              <a:ext cx="1226" cy="1536"/>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pic>
      </p:grpSp>
      <p:sp>
        <p:nvSpPr>
          <p:cNvPr id="147493" name="Rectangle 37"/>
          <p:cNvSpPr>
            <a:spLocks noChangeArrowheads="1"/>
          </p:cNvSpPr>
          <p:nvPr/>
        </p:nvSpPr>
        <p:spPr bwMode="auto">
          <a:xfrm>
            <a:off x="426229" y="5397180"/>
            <a:ext cx="7041371" cy="7750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nSpc>
                <a:spcPct val="130000"/>
              </a:lnSpc>
              <a:buFont typeface="Arial" panose="020B0604020202020204" pitchFamily="34" charset="0"/>
              <a:buChar char="•"/>
            </a:pPr>
            <a:r>
              <a:rPr lang="en-US" altLang="zh-CN" sz="1800" dirty="0">
                <a:solidFill>
                  <a:srgbClr val="000099"/>
                </a:solidFill>
                <a:effectLst/>
                <a:latin typeface="Cambria" panose="02040503050406030204" pitchFamily="18" charset="0"/>
                <a:ea typeface="宋体" panose="02010600030101010101" pitchFamily="2" charset="-122"/>
              </a:rPr>
              <a:t>Techniques here are not limited to just examining the code, but involve directly controlling the software.</a:t>
            </a:r>
            <a:endParaRPr lang="zh-CN" altLang="en-US" sz="1800" dirty="0">
              <a:solidFill>
                <a:srgbClr val="000099"/>
              </a:solidFill>
              <a:effectLst/>
              <a:latin typeface="Cambria" panose="02040503050406030204" pitchFamily="18" charset="0"/>
              <a:ea typeface="宋体" panose="02010600030101010101" pitchFamily="2" charset="-122"/>
            </a:endParaRPr>
          </a:p>
        </p:txBody>
      </p:sp>
      <p:sp>
        <p:nvSpPr>
          <p:cNvPr id="2" name="矩形 1"/>
          <p:cNvSpPr/>
          <p:nvPr/>
        </p:nvSpPr>
        <p:spPr>
          <a:xfrm>
            <a:off x="416155" y="2435625"/>
            <a:ext cx="4813069" cy="2816156"/>
          </a:xfrm>
          <a:prstGeom prst="rect">
            <a:avLst/>
          </a:prstGeom>
        </p:spPr>
        <p:txBody>
          <a:bodyPr wrap="square">
            <a:spAutoFit/>
          </a:bodyPr>
          <a:lstStyle/>
          <a:p>
            <a:pPr marL="285750" indent="-285750">
              <a:lnSpc>
                <a:spcPct val="150000"/>
              </a:lnSpc>
              <a:buFont typeface="Arial" panose="020B0604020202020204" pitchFamily="34" charset="0"/>
              <a:buChar char="•"/>
            </a:pPr>
            <a:r>
              <a:rPr lang="en-US" altLang="zh-CN" sz="1800" dirty="0">
                <a:solidFill>
                  <a:srgbClr val="000099"/>
                </a:solidFill>
                <a:latin typeface="Cambria" panose="02040503050406030204" pitchFamily="18" charset="0"/>
                <a:ea typeface="宋体" panose="02010600030101010101" pitchFamily="2" charset="-122"/>
              </a:rPr>
              <a:t>Control-flow testing techniques are based on judiciously selecting a set of test paths through the program</a:t>
            </a:r>
            <a:r>
              <a:rPr lang="en-US" altLang="zh-CN" sz="1800" dirty="0" smtClean="0">
                <a:solidFill>
                  <a:srgbClr val="000099"/>
                </a:solidFill>
                <a:latin typeface="Cambria" panose="02040503050406030204" pitchFamily="18" charset="0"/>
                <a:ea typeface="宋体" panose="02010600030101010101" pitchFamily="2" charset="-122"/>
              </a:rPr>
              <a:t>.</a:t>
            </a:r>
            <a:endParaRPr lang="en-US" altLang="zh-CN" sz="1600" dirty="0">
              <a:latin typeface="Cambria" panose="02040503050406030204" pitchFamily="18" charset="0"/>
            </a:endParaRPr>
          </a:p>
          <a:p>
            <a:pPr marL="285750" indent="-285750">
              <a:lnSpc>
                <a:spcPct val="150000"/>
              </a:lnSpc>
              <a:buFont typeface="Arial" panose="020B0604020202020204" pitchFamily="34" charset="0"/>
              <a:buChar char="•"/>
            </a:pPr>
            <a:r>
              <a:rPr lang="en-US" altLang="zh-CN" sz="1800" dirty="0">
                <a:solidFill>
                  <a:srgbClr val="000099"/>
                </a:solidFill>
                <a:latin typeface="Cambria" panose="02040503050406030204" pitchFamily="18" charset="0"/>
                <a:ea typeface="宋体" panose="02010600030101010101" pitchFamily="2" charset="-122"/>
              </a:rPr>
              <a:t>The set of paths chosen is used to achieve a certain measure of testing thoroughness.</a:t>
            </a:r>
          </a:p>
          <a:p>
            <a:pPr lvl="1">
              <a:lnSpc>
                <a:spcPct val="150000"/>
              </a:lnSpc>
            </a:pPr>
            <a:r>
              <a:rPr lang="en-US" altLang="zh-CN" sz="1400" i="1" dirty="0">
                <a:latin typeface="Cambria" panose="02040503050406030204" pitchFamily="18" charset="0"/>
              </a:rPr>
              <a:t>E.g.,</a:t>
            </a:r>
            <a:r>
              <a:rPr lang="en-US" altLang="zh-CN" sz="1400" dirty="0">
                <a:latin typeface="Cambria" panose="02040503050406030204" pitchFamily="18" charset="0"/>
              </a:rPr>
              <a:t> pick enough paths to assure that every source statement is executed </a:t>
            </a:r>
            <a:r>
              <a:rPr lang="en-US" altLang="zh-CN" sz="1400" dirty="0">
                <a:solidFill>
                  <a:srgbClr val="FF0000"/>
                </a:solidFill>
                <a:latin typeface="Cambria" panose="02040503050406030204" pitchFamily="18" charset="0"/>
              </a:rPr>
              <a:t>as least once</a:t>
            </a:r>
            <a:r>
              <a:rPr lang="en-US" altLang="zh-CN" sz="1400" dirty="0">
                <a:latin typeface="Cambria" panose="02040503050406030204" pitchFamily="18" charset="0"/>
              </a:rPr>
              <a:t>.</a:t>
            </a:r>
          </a:p>
        </p:txBody>
      </p:sp>
      <mc:AlternateContent xmlns:mc="http://schemas.openxmlformats.org/markup-compatibility/2006" xmlns:p14="http://schemas.microsoft.com/office/powerpoint/2010/main">
        <mc:Choice Requires="p14">
          <p:contentPart p14:bwMode="auto" r:id="rId4">
            <p14:nvContentPartPr>
              <p14:cNvPr id="3" name="墨迹 2"/>
              <p14:cNvContentPartPr/>
              <p14:nvPr/>
            </p14:nvContentPartPr>
            <p14:xfrm>
              <a:off x="1666080" y="944640"/>
              <a:ext cx="7194240" cy="3178080"/>
            </p14:xfrm>
          </p:contentPart>
        </mc:Choice>
        <mc:Fallback xmlns="">
          <p:pic>
            <p:nvPicPr>
              <p:cNvPr id="3" name="墨迹 2"/>
              <p:cNvPicPr/>
              <p:nvPr/>
            </p:nvPicPr>
            <p:blipFill>
              <a:blip r:embed="rId5"/>
              <a:stretch>
                <a:fillRect/>
              </a:stretch>
            </p:blipFill>
            <p:spPr>
              <a:xfrm>
                <a:off x="1657800" y="937080"/>
                <a:ext cx="7214400" cy="3193920"/>
              </a:xfrm>
              <a:prstGeom prst="rect">
                <a:avLst/>
              </a:prstGeom>
            </p:spPr>
          </p:pic>
        </mc:Fallback>
      </mc:AlternateContent>
    </p:spTree>
    <p:extLst>
      <p:ext uri="{BB962C8B-B14F-4D97-AF65-F5344CB8AC3E}">
        <p14:creationId xmlns:p14="http://schemas.microsoft.com/office/powerpoint/2010/main" val="394742692"/>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5"/>
          <p:cNvSpPr>
            <a:spLocks noGrp="1"/>
          </p:cNvSpPr>
          <p:nvPr>
            <p:ph type="sldNum" sz="quarter" idx="4294967295"/>
          </p:nvPr>
        </p:nvSpPr>
        <p:spPr/>
        <p:txBody>
          <a:bodyPr/>
          <a:lstStyle/>
          <a:p>
            <a:endParaRPr lang="en-US" altLang="zh-CN" dirty="0">
              <a:latin typeface="Cambria" panose="02040503050406030204" pitchFamily="18" charset="0"/>
            </a:endParaRPr>
          </a:p>
        </p:txBody>
      </p:sp>
      <p:sp>
        <p:nvSpPr>
          <p:cNvPr id="148482" name="Rectangle 2"/>
          <p:cNvSpPr>
            <a:spLocks noGrp="1" noChangeArrowheads="1"/>
          </p:cNvSpPr>
          <p:nvPr>
            <p:ph type="title"/>
          </p:nvPr>
        </p:nvSpPr>
        <p:spPr>
          <a:xfrm>
            <a:off x="2514600" y="10004"/>
            <a:ext cx="6516687" cy="719138"/>
          </a:xfrm>
        </p:spPr>
        <p:txBody>
          <a:bodyPr/>
          <a:lstStyle/>
          <a:p>
            <a:r>
              <a:rPr lang="en-US" altLang="zh-CN" b="1" dirty="0">
                <a:solidFill>
                  <a:srgbClr val="132584"/>
                </a:solidFill>
                <a:latin typeface="Cambria" panose="02040503050406030204" pitchFamily="18" charset="0"/>
              </a:rPr>
              <a:t>Overview of the Areas of Dynamic, White Box Testing</a:t>
            </a:r>
          </a:p>
        </p:txBody>
      </p:sp>
      <p:sp>
        <p:nvSpPr>
          <p:cNvPr id="148484" name="Rectangle 4"/>
          <p:cNvSpPr>
            <a:spLocks noChangeArrowheads="1"/>
          </p:cNvSpPr>
          <p:nvPr/>
        </p:nvSpPr>
        <p:spPr bwMode="auto">
          <a:xfrm>
            <a:off x="381000" y="1371600"/>
            <a:ext cx="8305800" cy="4557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20000"/>
              </a:lnSpc>
              <a:buClr>
                <a:schemeClr val="accent1"/>
              </a:buClr>
              <a:buFontTx/>
              <a:buChar char="•"/>
            </a:pPr>
            <a:r>
              <a:rPr lang="en-US" altLang="zh-CN" sz="2000" dirty="0">
                <a:solidFill>
                  <a:srgbClr val="000099"/>
                </a:solidFill>
                <a:effectLst/>
                <a:latin typeface="Cambria" panose="02040503050406030204" pitchFamily="18" charset="0"/>
                <a:ea typeface="宋体" panose="02010600030101010101" pitchFamily="2" charset="-122"/>
              </a:rPr>
              <a:t> Directly test the </a:t>
            </a:r>
            <a:r>
              <a:rPr lang="en-US" altLang="zh-CN" sz="2000" b="1" dirty="0">
                <a:effectLst/>
                <a:latin typeface="Cambria" panose="02040503050406030204" pitchFamily="18" charset="0"/>
                <a:ea typeface="宋体" panose="02010600030101010101" pitchFamily="2" charset="-122"/>
              </a:rPr>
              <a:t>pieces</a:t>
            </a:r>
            <a:r>
              <a:rPr lang="en-US" altLang="zh-CN" sz="2000" dirty="0">
                <a:solidFill>
                  <a:srgbClr val="000099"/>
                </a:solidFill>
                <a:effectLst/>
                <a:latin typeface="Cambria" panose="02040503050406030204" pitchFamily="18" charset="0"/>
                <a:ea typeface="宋体" panose="02010600030101010101" pitchFamily="2" charset="-122"/>
              </a:rPr>
              <a:t>--- the </a:t>
            </a:r>
            <a:r>
              <a:rPr lang="en-US" altLang="zh-CN" sz="2000" b="1" dirty="0">
                <a:effectLst/>
                <a:latin typeface="Cambria" panose="02040503050406030204" pitchFamily="18" charset="0"/>
                <a:ea typeface="宋体" panose="02010600030101010101" pitchFamily="2" charset="-122"/>
              </a:rPr>
              <a:t>low-level</a:t>
            </a:r>
            <a:r>
              <a:rPr lang="en-US" altLang="zh-CN" sz="2000" dirty="0">
                <a:solidFill>
                  <a:srgbClr val="000099"/>
                </a:solidFill>
                <a:effectLst/>
                <a:latin typeface="Cambria" panose="02040503050406030204" pitchFamily="18" charset="0"/>
                <a:ea typeface="宋体" panose="02010600030101010101" pitchFamily="2" charset="-122"/>
              </a:rPr>
              <a:t> functions, procedures, subroutines or libraries.</a:t>
            </a:r>
          </a:p>
          <a:p>
            <a:pPr>
              <a:lnSpc>
                <a:spcPct val="120000"/>
              </a:lnSpc>
              <a:buClr>
                <a:schemeClr val="accent1"/>
              </a:buClr>
              <a:buFontTx/>
              <a:buChar char="•"/>
            </a:pPr>
            <a:r>
              <a:rPr lang="en-US" altLang="zh-CN" sz="2000" dirty="0">
                <a:solidFill>
                  <a:srgbClr val="000099"/>
                </a:solidFill>
                <a:effectLst/>
                <a:latin typeface="Cambria" panose="02040503050406030204" pitchFamily="18" charset="0"/>
                <a:ea typeface="宋体" panose="02010600030101010101" pitchFamily="2" charset="-122"/>
              </a:rPr>
              <a:t> Do </a:t>
            </a:r>
            <a:r>
              <a:rPr lang="en-US" altLang="zh-CN" sz="2000" b="1" dirty="0">
                <a:effectLst/>
                <a:latin typeface="Cambria" panose="02040503050406030204" pitchFamily="18" charset="0"/>
                <a:ea typeface="宋体" panose="02010600030101010101" pitchFamily="2" charset="-122"/>
              </a:rPr>
              <a:t>top level</a:t>
            </a:r>
            <a:r>
              <a:rPr lang="en-US" altLang="zh-CN" sz="2000" dirty="0">
                <a:solidFill>
                  <a:srgbClr val="000099"/>
                </a:solidFill>
                <a:effectLst/>
                <a:latin typeface="Cambria" panose="02040503050406030204" pitchFamily="18" charset="0"/>
                <a:ea typeface="宋体" panose="02010600030101010101" pitchFamily="2" charset="-122"/>
              </a:rPr>
              <a:t> testing of the completed program, but choose test cases by knowledge of the code.</a:t>
            </a:r>
          </a:p>
          <a:p>
            <a:pPr>
              <a:lnSpc>
                <a:spcPct val="120000"/>
              </a:lnSpc>
              <a:buClr>
                <a:schemeClr val="accent1"/>
              </a:buClr>
              <a:buFontTx/>
              <a:buChar char="•"/>
            </a:pPr>
            <a:r>
              <a:rPr lang="en-US" altLang="zh-CN" sz="2000" dirty="0">
                <a:solidFill>
                  <a:srgbClr val="000099"/>
                </a:solidFill>
                <a:effectLst/>
                <a:latin typeface="Cambria" panose="02040503050406030204" pitchFamily="18" charset="0"/>
                <a:ea typeface="宋体" panose="02010600030101010101" pitchFamily="2" charset="-122"/>
              </a:rPr>
              <a:t> Directly access</a:t>
            </a:r>
            <a:r>
              <a:rPr lang="en-US" altLang="zh-CN" sz="2000" b="1" dirty="0">
                <a:solidFill>
                  <a:srgbClr val="000099"/>
                </a:solidFill>
                <a:effectLst/>
                <a:latin typeface="Cambria" panose="02040503050406030204" pitchFamily="18" charset="0"/>
                <a:ea typeface="宋体" panose="02010600030101010101" pitchFamily="2" charset="-122"/>
              </a:rPr>
              <a:t> variables </a:t>
            </a:r>
            <a:r>
              <a:rPr lang="en-US" altLang="zh-CN" sz="2000" dirty="0">
                <a:solidFill>
                  <a:srgbClr val="000099"/>
                </a:solidFill>
                <a:effectLst/>
                <a:latin typeface="Cambria" panose="02040503050406030204" pitchFamily="18" charset="0"/>
                <a:ea typeface="宋体" panose="02010600030101010101" pitchFamily="2" charset="-122"/>
              </a:rPr>
              <a:t>and </a:t>
            </a:r>
            <a:r>
              <a:rPr lang="en-US" altLang="zh-CN" sz="2000" b="1" dirty="0">
                <a:solidFill>
                  <a:srgbClr val="000099"/>
                </a:solidFill>
                <a:effectLst/>
                <a:latin typeface="Cambria" panose="02040503050406030204" pitchFamily="18" charset="0"/>
                <a:ea typeface="宋体" panose="02010600030101010101" pitchFamily="2" charset="-122"/>
              </a:rPr>
              <a:t>state information</a:t>
            </a:r>
            <a:r>
              <a:rPr lang="en-US" altLang="zh-CN" sz="2000" dirty="0">
                <a:solidFill>
                  <a:srgbClr val="000099"/>
                </a:solidFill>
                <a:effectLst/>
                <a:latin typeface="Cambria" panose="02040503050406030204" pitchFamily="18" charset="0"/>
                <a:ea typeface="宋体" panose="02010600030101010101" pitchFamily="2" charset="-122"/>
              </a:rPr>
              <a:t> and force the software to do things.</a:t>
            </a:r>
          </a:p>
          <a:p>
            <a:pPr>
              <a:lnSpc>
                <a:spcPct val="120000"/>
              </a:lnSpc>
              <a:buClr>
                <a:schemeClr val="accent1"/>
              </a:buClr>
              <a:buFontTx/>
              <a:buChar char="•"/>
            </a:pPr>
            <a:r>
              <a:rPr lang="en-US" altLang="zh-CN" sz="2000" dirty="0">
                <a:solidFill>
                  <a:srgbClr val="000099"/>
                </a:solidFill>
                <a:effectLst/>
                <a:latin typeface="Cambria" panose="02040503050406030204" pitchFamily="18" charset="0"/>
                <a:ea typeface="宋体" panose="02010600030101010101" pitchFamily="2" charset="-122"/>
              </a:rPr>
              <a:t> </a:t>
            </a:r>
            <a:r>
              <a:rPr lang="en-US" altLang="zh-CN" sz="2000" b="1" dirty="0">
                <a:effectLst/>
                <a:latin typeface="Cambria" panose="02040503050406030204" pitchFamily="18" charset="0"/>
                <a:ea typeface="宋体" panose="02010600030101010101" pitchFamily="2" charset="-122"/>
              </a:rPr>
              <a:t>Measure </a:t>
            </a:r>
            <a:r>
              <a:rPr lang="en-US" altLang="zh-CN" sz="2000" dirty="0">
                <a:solidFill>
                  <a:srgbClr val="000099"/>
                </a:solidFill>
                <a:effectLst/>
                <a:latin typeface="Cambria" panose="02040503050406030204" pitchFamily="18" charset="0"/>
                <a:ea typeface="宋体" panose="02010600030101010101" pitchFamily="2" charset="-122"/>
              </a:rPr>
              <a:t>how much of the code has been tested and be able to adjust your tests to remove redundant test cases and add missing ones.</a:t>
            </a:r>
          </a:p>
          <a:p>
            <a:pPr>
              <a:lnSpc>
                <a:spcPct val="120000"/>
              </a:lnSpc>
            </a:pPr>
            <a:endParaRPr lang="en-US" altLang="zh-CN" sz="2000" dirty="0">
              <a:solidFill>
                <a:srgbClr val="000099"/>
              </a:solidFill>
              <a:effectLst/>
              <a:latin typeface="Cambria" panose="02040503050406030204" pitchFamily="18" charset="0"/>
              <a:ea typeface="宋体" panose="02010600030101010101" pitchFamily="2" charset="-122"/>
            </a:endParaRPr>
          </a:p>
          <a:p>
            <a:pPr>
              <a:lnSpc>
                <a:spcPct val="120000"/>
              </a:lnSpc>
            </a:pPr>
            <a:r>
              <a:rPr lang="en-US" altLang="zh-CN" sz="2000" dirty="0">
                <a:solidFill>
                  <a:srgbClr val="FF0000"/>
                </a:solidFill>
                <a:effectLst/>
                <a:latin typeface="Cambria" panose="02040503050406030204" pitchFamily="18" charset="0"/>
                <a:ea typeface="宋体" panose="02010600030101010101" pitchFamily="2" charset="-122"/>
              </a:rPr>
              <a:t>CAUTION: </a:t>
            </a:r>
            <a:r>
              <a:rPr lang="en-US" altLang="zh-CN" sz="2000" dirty="0">
                <a:effectLst/>
                <a:latin typeface="Cambria" panose="02040503050406030204" pitchFamily="18" charset="0"/>
                <a:ea typeface="宋体" panose="02010600030101010101" pitchFamily="2" charset="-122"/>
              </a:rPr>
              <a:t>Be careful to not confuse testing with debugging!</a:t>
            </a:r>
          </a:p>
          <a:p>
            <a:pPr>
              <a:lnSpc>
                <a:spcPct val="120000"/>
              </a:lnSpc>
            </a:pPr>
            <a:r>
              <a:rPr lang="en-US" altLang="zh-CN" sz="2000" dirty="0">
                <a:latin typeface="Cambria" panose="02040503050406030204" pitchFamily="18" charset="0"/>
                <a:ea typeface="宋体" panose="02010600030101010101" pitchFamily="2" charset="-122"/>
              </a:rPr>
              <a:t>When you try to correct bugs, you are debugging. Normally, programmers debug.</a:t>
            </a:r>
          </a:p>
        </p:txBody>
      </p:sp>
    </p:spTree>
    <p:extLst>
      <p:ext uri="{BB962C8B-B14F-4D97-AF65-F5344CB8AC3E}">
        <p14:creationId xmlns:p14="http://schemas.microsoft.com/office/powerpoint/2010/main" val="15422541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16"/>
          <p:cNvSpPr>
            <a:spLocks noGrp="1" noChangeArrowheads="1"/>
          </p:cNvSpPr>
          <p:nvPr>
            <p:ph type="title"/>
          </p:nvPr>
        </p:nvSpPr>
        <p:spPr>
          <a:xfrm>
            <a:off x="1295400" y="152400"/>
            <a:ext cx="6705600" cy="838200"/>
          </a:xfrm>
        </p:spPr>
        <p:txBody>
          <a:bodyPr/>
          <a:lstStyle/>
          <a:p>
            <a:pPr eaLnBrk="1" hangingPunct="1"/>
            <a:r>
              <a:rPr lang="en-US" altLang="zh-CN" sz="4000" dirty="0" smtClean="0">
                <a:latin typeface="Cambria" panose="02040503050406030204" pitchFamily="18" charset="0"/>
              </a:rPr>
              <a:t>Introduction</a:t>
            </a:r>
            <a:endParaRPr lang="zh-CN" altLang="zh-CN" dirty="0" smtClean="0">
              <a:latin typeface="Cambria" panose="02040503050406030204" pitchFamily="18" charset="0"/>
            </a:endParaRPr>
          </a:p>
        </p:txBody>
      </p:sp>
      <p:sp>
        <p:nvSpPr>
          <p:cNvPr id="3" name="Rectangle 2"/>
          <p:cNvSpPr txBox="1">
            <a:spLocks noChangeArrowheads="1"/>
          </p:cNvSpPr>
          <p:nvPr/>
        </p:nvSpPr>
        <p:spPr bwMode="auto">
          <a:xfrm>
            <a:off x="457200" y="11430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54000" rIns="91440" bIns="45720" numCol="1" anchor="t" anchorCtr="1" compatLnSpc="1">
            <a:prstTxWarp prst="textNoShape">
              <a:avLst/>
            </a:prstTxWarp>
          </a:bodyPr>
          <a:lstStyle>
            <a:lvl1pPr algn="l" rtl="0" eaLnBrk="0" fontAlgn="base" hangingPunct="0">
              <a:spcBef>
                <a:spcPct val="0"/>
              </a:spcBef>
              <a:spcAft>
                <a:spcPct val="0"/>
              </a:spcAft>
              <a:defRPr sz="2800" b="1" kern="1200">
                <a:solidFill>
                  <a:srgbClr val="133984"/>
                </a:solidFill>
                <a:latin typeface="+mj-lt"/>
                <a:ea typeface="+mj-ea"/>
                <a:cs typeface="+mj-cs"/>
              </a:defRPr>
            </a:lvl1pPr>
            <a:lvl2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2pPr>
            <a:lvl3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3pPr>
            <a:lvl4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4pPr>
            <a:lvl5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5pPr>
            <a:lvl6pPr marL="4572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6pPr>
            <a:lvl7pPr marL="9144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7pPr>
            <a:lvl8pPr marL="13716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8pPr>
            <a:lvl9pPr marL="18288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9pPr>
          </a:lstStyle>
          <a:p>
            <a:pPr eaLnBrk="1" hangingPunct="1"/>
            <a:r>
              <a:rPr lang="en-US" altLang="zh-CN" sz="3200" dirty="0" smtClean="0">
                <a:latin typeface="Cambria" panose="02040503050406030204" pitchFamily="18" charset="0"/>
              </a:rPr>
              <a:t>Bugs a.k.a. …</a:t>
            </a:r>
          </a:p>
        </p:txBody>
      </p:sp>
      <p:sp>
        <p:nvSpPr>
          <p:cNvPr id="4" name="Rectangle 3"/>
          <p:cNvSpPr txBox="1">
            <a:spLocks noChangeArrowheads="1"/>
          </p:cNvSpPr>
          <p:nvPr/>
        </p:nvSpPr>
        <p:spPr bwMode="auto">
          <a:xfrm>
            <a:off x="1167685" y="2133600"/>
            <a:ext cx="3048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449263" indent="-449263" algn="l" rtl="0" eaLnBrk="0" fontAlgn="base" hangingPunct="0">
              <a:lnSpc>
                <a:spcPct val="110000"/>
              </a:lnSpc>
              <a:spcBef>
                <a:spcPct val="20000"/>
              </a:spcBef>
              <a:spcAft>
                <a:spcPct val="0"/>
              </a:spcAft>
              <a:buSzPct val="120000"/>
              <a:buBlip>
                <a:blip r:embed="rId3"/>
              </a:buBlip>
              <a:defRPr sz="2800" kern="1200">
                <a:solidFill>
                  <a:srgbClr val="133984"/>
                </a:solidFill>
                <a:latin typeface="+mn-lt"/>
                <a:ea typeface="+mn-ea"/>
                <a:cs typeface="+mn-cs"/>
              </a:defRPr>
            </a:lvl1pPr>
            <a:lvl2pPr marL="914400" indent="-285750" algn="l" rtl="0" eaLnBrk="0" fontAlgn="base" hangingPunct="0">
              <a:lnSpc>
                <a:spcPct val="110000"/>
              </a:lnSpc>
              <a:spcBef>
                <a:spcPct val="20000"/>
              </a:spcBef>
              <a:spcAft>
                <a:spcPct val="0"/>
              </a:spcAft>
              <a:buClr>
                <a:srgbClr val="000066"/>
              </a:buClr>
              <a:buChar char="•"/>
              <a:defRPr sz="2400" kern="1200">
                <a:solidFill>
                  <a:srgbClr val="133984"/>
                </a:solidFill>
                <a:latin typeface="+mn-lt"/>
                <a:ea typeface="+mn-ea"/>
                <a:cs typeface="+mn-cs"/>
              </a:defRPr>
            </a:lvl2pPr>
            <a:lvl3pPr marL="1322388" indent="-228600" algn="l" rtl="0" eaLnBrk="0" fontAlgn="base" hangingPunct="0">
              <a:spcBef>
                <a:spcPct val="20000"/>
              </a:spcBef>
              <a:spcAft>
                <a:spcPct val="0"/>
              </a:spcAft>
              <a:buChar char="•"/>
              <a:defRPr sz="2400" kern="1200">
                <a:solidFill>
                  <a:schemeClr val="tx1"/>
                </a:solidFill>
                <a:latin typeface="+mn-lt"/>
                <a:ea typeface="宋体" panose="02010600030101010101" pitchFamily="2" charset="-122"/>
                <a:cs typeface="+mn-cs"/>
              </a:defRPr>
            </a:lvl3pPr>
            <a:lvl4pPr marL="1730375"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4pPr>
            <a:lvl5pPr marL="2138363"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en-US" altLang="zh-CN" dirty="0" smtClean="0">
                <a:latin typeface="Cambria" panose="02040503050406030204" pitchFamily="18" charset="0"/>
              </a:rPr>
              <a:t>Defect</a:t>
            </a:r>
          </a:p>
          <a:p>
            <a:pPr eaLnBrk="1" hangingPunct="1"/>
            <a:r>
              <a:rPr lang="en-US" altLang="zh-CN" dirty="0" smtClean="0">
                <a:latin typeface="Cambria" panose="02040503050406030204" pitchFamily="18" charset="0"/>
              </a:rPr>
              <a:t>Fault</a:t>
            </a:r>
          </a:p>
          <a:p>
            <a:pPr eaLnBrk="1" hangingPunct="1"/>
            <a:r>
              <a:rPr lang="en-US" altLang="zh-CN" dirty="0" smtClean="0">
                <a:latin typeface="Cambria" panose="02040503050406030204" pitchFamily="18" charset="0"/>
              </a:rPr>
              <a:t>Problem</a:t>
            </a:r>
          </a:p>
          <a:p>
            <a:pPr eaLnBrk="1" hangingPunct="1"/>
            <a:r>
              <a:rPr lang="en-US" altLang="zh-CN" dirty="0" smtClean="0">
                <a:latin typeface="Cambria" panose="02040503050406030204" pitchFamily="18" charset="0"/>
              </a:rPr>
              <a:t>Error</a:t>
            </a:r>
          </a:p>
          <a:p>
            <a:pPr eaLnBrk="1" hangingPunct="1"/>
            <a:r>
              <a:rPr lang="en-US" altLang="zh-CN" dirty="0" smtClean="0">
                <a:latin typeface="Cambria" panose="02040503050406030204" pitchFamily="18" charset="0"/>
              </a:rPr>
              <a:t>Incident</a:t>
            </a:r>
          </a:p>
          <a:p>
            <a:pPr eaLnBrk="1" hangingPunct="1"/>
            <a:r>
              <a:rPr lang="en-US" altLang="zh-CN" dirty="0" smtClean="0">
                <a:latin typeface="Cambria" panose="02040503050406030204" pitchFamily="18" charset="0"/>
              </a:rPr>
              <a:t>Anomaly</a:t>
            </a:r>
          </a:p>
          <a:p>
            <a:pPr marL="0" indent="0" eaLnBrk="1" hangingPunct="1">
              <a:buNone/>
            </a:pPr>
            <a:endParaRPr lang="en-US" altLang="zh-CN" dirty="0" smtClean="0">
              <a:latin typeface="Cambria" panose="02040503050406030204" pitchFamily="18" charset="0"/>
            </a:endParaRPr>
          </a:p>
          <a:p>
            <a:pPr eaLnBrk="1" hangingPunct="1">
              <a:buFontTx/>
              <a:buNone/>
            </a:pPr>
            <a:endParaRPr lang="en-US" altLang="zh-CN" dirty="0" smtClean="0">
              <a:latin typeface="Cambria" panose="02040503050406030204" pitchFamily="18" charset="0"/>
            </a:endParaRPr>
          </a:p>
        </p:txBody>
      </p:sp>
      <p:sp>
        <p:nvSpPr>
          <p:cNvPr id="5" name="Rectangle 4"/>
          <p:cNvSpPr>
            <a:spLocks noChangeArrowheads="1"/>
          </p:cNvSpPr>
          <p:nvPr/>
        </p:nvSpPr>
        <p:spPr bwMode="auto">
          <a:xfrm>
            <a:off x="4800600" y="2133600"/>
            <a:ext cx="396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449263" indent="-449263" eaLnBrk="1" hangingPunct="1">
              <a:lnSpc>
                <a:spcPct val="110000"/>
              </a:lnSpc>
              <a:spcBef>
                <a:spcPct val="20000"/>
              </a:spcBef>
              <a:buSzPct val="120000"/>
              <a:buBlip>
                <a:blip r:embed="rId3"/>
              </a:buBlip>
            </a:pPr>
            <a:r>
              <a:rPr lang="en-US" altLang="zh-CN" sz="2800" dirty="0" smtClean="0">
                <a:solidFill>
                  <a:srgbClr val="133984"/>
                </a:solidFill>
                <a:latin typeface="Cambria" panose="02040503050406030204" pitchFamily="18" charset="0"/>
                <a:ea typeface="+mn-ea"/>
              </a:rPr>
              <a:t>Variance</a:t>
            </a:r>
          </a:p>
          <a:p>
            <a:pPr marL="449263" indent="-449263" eaLnBrk="1" hangingPunct="1">
              <a:lnSpc>
                <a:spcPct val="110000"/>
              </a:lnSpc>
              <a:spcBef>
                <a:spcPct val="20000"/>
              </a:spcBef>
              <a:buSzPct val="120000"/>
              <a:buBlip>
                <a:blip r:embed="rId3"/>
              </a:buBlip>
            </a:pPr>
            <a:r>
              <a:rPr lang="en-US" altLang="zh-CN" sz="2800" dirty="0" smtClean="0">
                <a:solidFill>
                  <a:srgbClr val="133984"/>
                </a:solidFill>
                <a:latin typeface="Cambria" panose="02040503050406030204" pitchFamily="18" charset="0"/>
                <a:ea typeface="+mn-ea"/>
              </a:rPr>
              <a:t>Failure</a:t>
            </a:r>
            <a:endParaRPr lang="en-US" altLang="zh-CN" sz="2800" dirty="0">
              <a:solidFill>
                <a:srgbClr val="133984"/>
              </a:solidFill>
              <a:latin typeface="Cambria" panose="02040503050406030204" pitchFamily="18" charset="0"/>
              <a:ea typeface="+mn-ea"/>
            </a:endParaRPr>
          </a:p>
          <a:p>
            <a:pPr marL="449263" indent="-449263" eaLnBrk="1" hangingPunct="1">
              <a:lnSpc>
                <a:spcPct val="110000"/>
              </a:lnSpc>
              <a:spcBef>
                <a:spcPct val="20000"/>
              </a:spcBef>
              <a:buSzPct val="120000"/>
              <a:buBlip>
                <a:blip r:embed="rId3"/>
              </a:buBlip>
            </a:pPr>
            <a:r>
              <a:rPr lang="en-US" altLang="zh-CN" sz="2800" dirty="0">
                <a:solidFill>
                  <a:srgbClr val="133984"/>
                </a:solidFill>
                <a:latin typeface="Cambria" panose="02040503050406030204" pitchFamily="18" charset="0"/>
                <a:ea typeface="+mn-ea"/>
              </a:rPr>
              <a:t>Inconsistency</a:t>
            </a:r>
          </a:p>
          <a:p>
            <a:pPr marL="449263" indent="-449263" eaLnBrk="1" hangingPunct="1">
              <a:lnSpc>
                <a:spcPct val="110000"/>
              </a:lnSpc>
              <a:spcBef>
                <a:spcPct val="20000"/>
              </a:spcBef>
              <a:buSzPct val="120000"/>
              <a:buBlip>
                <a:blip r:embed="rId3"/>
              </a:buBlip>
            </a:pPr>
            <a:r>
              <a:rPr lang="en-US" altLang="zh-CN" sz="2800" dirty="0">
                <a:solidFill>
                  <a:srgbClr val="133984"/>
                </a:solidFill>
                <a:latin typeface="Cambria" panose="02040503050406030204" pitchFamily="18" charset="0"/>
                <a:ea typeface="+mn-ea"/>
              </a:rPr>
              <a:t>Product Anomaly</a:t>
            </a:r>
          </a:p>
          <a:p>
            <a:pPr marL="449263" indent="-449263" eaLnBrk="1" hangingPunct="1">
              <a:lnSpc>
                <a:spcPct val="110000"/>
              </a:lnSpc>
              <a:spcBef>
                <a:spcPct val="20000"/>
              </a:spcBef>
              <a:buSzPct val="120000"/>
              <a:buBlip>
                <a:blip r:embed="rId3"/>
              </a:buBlip>
            </a:pPr>
            <a:r>
              <a:rPr lang="en-US" altLang="zh-CN" sz="2800" dirty="0">
                <a:solidFill>
                  <a:srgbClr val="133984"/>
                </a:solidFill>
                <a:latin typeface="Cambria" panose="02040503050406030204" pitchFamily="18" charset="0"/>
                <a:ea typeface="+mn-ea"/>
              </a:rPr>
              <a:t>Product Incidence</a:t>
            </a:r>
          </a:p>
          <a:p>
            <a:pPr marL="449263" indent="-449263" eaLnBrk="1" hangingPunct="1">
              <a:lnSpc>
                <a:spcPct val="110000"/>
              </a:lnSpc>
              <a:spcBef>
                <a:spcPct val="20000"/>
              </a:spcBef>
              <a:buSzPct val="120000"/>
              <a:buBlip>
                <a:blip r:embed="rId3"/>
              </a:buBlip>
            </a:pPr>
            <a:r>
              <a:rPr lang="en-US" altLang="zh-CN" sz="2800" dirty="0">
                <a:solidFill>
                  <a:srgbClr val="133984"/>
                </a:solidFill>
                <a:latin typeface="Cambria" panose="02040503050406030204" pitchFamily="18" charset="0"/>
                <a:ea typeface="+mn-ea"/>
              </a:rPr>
              <a:t>Feature</a:t>
            </a:r>
          </a:p>
        </p:txBody>
      </p:sp>
      <mc:AlternateContent xmlns:mc="http://schemas.openxmlformats.org/markup-compatibility/2006" xmlns:p14="http://schemas.microsoft.com/office/powerpoint/2010/main">
        <mc:Choice Requires="p14">
          <p:contentPart p14:bwMode="auto" r:id="rId4">
            <p14:nvContentPartPr>
              <p14:cNvPr id="2" name="墨迹 1"/>
              <p14:cNvContentPartPr/>
              <p14:nvPr/>
            </p14:nvContentPartPr>
            <p14:xfrm>
              <a:off x="1845360" y="2503080"/>
              <a:ext cx="5272920" cy="3095640"/>
            </p14:xfrm>
          </p:contentPart>
        </mc:Choice>
        <mc:Fallback xmlns="">
          <p:pic>
            <p:nvPicPr>
              <p:cNvPr id="2" name="墨迹 1"/>
              <p:cNvPicPr/>
              <p:nvPr/>
            </p:nvPicPr>
            <p:blipFill>
              <a:blip r:embed="rId5"/>
              <a:stretch>
                <a:fillRect/>
              </a:stretch>
            </p:blipFill>
            <p:spPr>
              <a:xfrm>
                <a:off x="1841400" y="2495520"/>
                <a:ext cx="5280480" cy="3111120"/>
              </a:xfrm>
              <a:prstGeom prst="rect">
                <a:avLst/>
              </a:prstGeom>
            </p:spPr>
          </p:pic>
        </mc:Fallback>
      </mc:AlternateContent>
    </p:spTree>
    <p:extLst>
      <p:ext uri="{BB962C8B-B14F-4D97-AF65-F5344CB8AC3E}">
        <p14:creationId xmlns:p14="http://schemas.microsoft.com/office/powerpoint/2010/main" val="391508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animEffect transition="in" filter="fade">
                                      <p:cBhvr>
                                        <p:cTn id="17" dur="500"/>
                                        <p:tgtEl>
                                          <p:spTgt spid="4">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2" end="2"/>
                                            </p:txEl>
                                          </p:spTgt>
                                        </p:tgtEl>
                                        <p:attrNameLst>
                                          <p:attrName>style.visibility</p:attrName>
                                        </p:attrNameLst>
                                      </p:cBhvr>
                                      <p:to>
                                        <p:strVal val="visible"/>
                                      </p:to>
                                    </p:set>
                                    <p:animEffect transition="in" filter="fade">
                                      <p:cBhvr>
                                        <p:cTn id="22" dur="500"/>
                                        <p:tgtEl>
                                          <p:spTgt spid="4">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3" end="3"/>
                                            </p:txEl>
                                          </p:spTgt>
                                        </p:tgtEl>
                                        <p:attrNameLst>
                                          <p:attrName>style.visibility</p:attrName>
                                        </p:attrNameLst>
                                      </p:cBhvr>
                                      <p:to>
                                        <p:strVal val="visible"/>
                                      </p:to>
                                    </p:set>
                                    <p:animEffect transition="in" filter="fade">
                                      <p:cBhvr>
                                        <p:cTn id="27" dur="500"/>
                                        <p:tgtEl>
                                          <p:spTgt spid="4">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
                                            <p:txEl>
                                              <p:pRg st="4" end="4"/>
                                            </p:txEl>
                                          </p:spTgt>
                                        </p:tgtEl>
                                        <p:attrNameLst>
                                          <p:attrName>style.visibility</p:attrName>
                                        </p:attrNameLst>
                                      </p:cBhvr>
                                      <p:to>
                                        <p:strVal val="visible"/>
                                      </p:to>
                                    </p:set>
                                    <p:animEffect transition="in" filter="fade">
                                      <p:cBhvr>
                                        <p:cTn id="32" dur="500"/>
                                        <p:tgtEl>
                                          <p:spTgt spid="4">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
                                            <p:txEl>
                                              <p:pRg st="5" end="5"/>
                                            </p:txEl>
                                          </p:spTgt>
                                        </p:tgtEl>
                                        <p:attrNameLst>
                                          <p:attrName>style.visibility</p:attrName>
                                        </p:attrNameLst>
                                      </p:cBhvr>
                                      <p:to>
                                        <p:strVal val="visible"/>
                                      </p:to>
                                    </p:set>
                                    <p:animEffect transition="in" filter="fade">
                                      <p:cBhvr>
                                        <p:cTn id="37" dur="500"/>
                                        <p:tgtEl>
                                          <p:spTgt spid="4">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5">
                                            <p:txEl>
                                              <p:pRg st="0" end="0"/>
                                            </p:txEl>
                                          </p:spTgt>
                                        </p:tgtEl>
                                        <p:attrNameLst>
                                          <p:attrName>style.visibility</p:attrName>
                                        </p:attrNameLst>
                                      </p:cBhvr>
                                      <p:to>
                                        <p:strVal val="visible"/>
                                      </p:to>
                                    </p:set>
                                    <p:animEffect transition="in" filter="fade">
                                      <p:cBhvr>
                                        <p:cTn id="42" dur="500"/>
                                        <p:tgtEl>
                                          <p:spTgt spid="5">
                                            <p:txEl>
                                              <p:pRg st="0" end="0"/>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5">
                                            <p:txEl>
                                              <p:pRg st="1" end="1"/>
                                            </p:txEl>
                                          </p:spTgt>
                                        </p:tgtEl>
                                        <p:attrNameLst>
                                          <p:attrName>style.visibility</p:attrName>
                                        </p:attrNameLst>
                                      </p:cBhvr>
                                      <p:to>
                                        <p:strVal val="visible"/>
                                      </p:to>
                                    </p:set>
                                    <p:animEffect transition="in" filter="fade">
                                      <p:cBhvr>
                                        <p:cTn id="47" dur="500"/>
                                        <p:tgtEl>
                                          <p:spTgt spid="5">
                                            <p:txEl>
                                              <p:pRg st="1" end="1"/>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5">
                                            <p:txEl>
                                              <p:pRg st="2" end="2"/>
                                            </p:txEl>
                                          </p:spTgt>
                                        </p:tgtEl>
                                        <p:attrNameLst>
                                          <p:attrName>style.visibility</p:attrName>
                                        </p:attrNameLst>
                                      </p:cBhvr>
                                      <p:to>
                                        <p:strVal val="visible"/>
                                      </p:to>
                                    </p:set>
                                    <p:animEffect transition="in" filter="fade">
                                      <p:cBhvr>
                                        <p:cTn id="52" dur="500"/>
                                        <p:tgtEl>
                                          <p:spTgt spid="5">
                                            <p:txEl>
                                              <p:pRg st="2" end="2"/>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5">
                                            <p:txEl>
                                              <p:pRg st="3" end="3"/>
                                            </p:txEl>
                                          </p:spTgt>
                                        </p:tgtEl>
                                        <p:attrNameLst>
                                          <p:attrName>style.visibility</p:attrName>
                                        </p:attrNameLst>
                                      </p:cBhvr>
                                      <p:to>
                                        <p:strVal val="visible"/>
                                      </p:to>
                                    </p:set>
                                    <p:animEffect transition="in" filter="fade">
                                      <p:cBhvr>
                                        <p:cTn id="57" dur="500"/>
                                        <p:tgtEl>
                                          <p:spTgt spid="5">
                                            <p:txEl>
                                              <p:pRg st="3" end="3"/>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5">
                                            <p:txEl>
                                              <p:pRg st="4" end="4"/>
                                            </p:txEl>
                                          </p:spTgt>
                                        </p:tgtEl>
                                        <p:attrNameLst>
                                          <p:attrName>style.visibility</p:attrName>
                                        </p:attrNameLst>
                                      </p:cBhvr>
                                      <p:to>
                                        <p:strVal val="visible"/>
                                      </p:to>
                                    </p:set>
                                    <p:animEffect transition="in" filter="fade">
                                      <p:cBhvr>
                                        <p:cTn id="62" dur="500"/>
                                        <p:tgtEl>
                                          <p:spTgt spid="5">
                                            <p:txEl>
                                              <p:pRg st="4" end="4"/>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5">
                                            <p:txEl>
                                              <p:pRg st="5" end="5"/>
                                            </p:txEl>
                                          </p:spTgt>
                                        </p:tgtEl>
                                        <p:attrNameLst>
                                          <p:attrName>style.visibility</p:attrName>
                                        </p:attrNameLst>
                                      </p:cBhvr>
                                      <p:to>
                                        <p:strVal val="visible"/>
                                      </p:to>
                                    </p:set>
                                    <p:animEffect transition="in" filter="fade">
                                      <p:cBhvr>
                                        <p:cTn id="67"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灯片编号占位符 5"/>
          <p:cNvSpPr>
            <a:spLocks noGrp="1"/>
          </p:cNvSpPr>
          <p:nvPr>
            <p:ph type="sldNum" sz="quarter" idx="4294967295"/>
          </p:nvPr>
        </p:nvSpPr>
        <p:spPr/>
        <p:txBody>
          <a:bodyPr/>
          <a:lstStyle/>
          <a:p>
            <a:endParaRPr lang="en-US" altLang="zh-CN" dirty="0">
              <a:latin typeface="Cambria" panose="02040503050406030204" pitchFamily="18" charset="0"/>
            </a:endParaRPr>
          </a:p>
        </p:txBody>
      </p:sp>
      <p:sp>
        <p:nvSpPr>
          <p:cNvPr id="149506" name="Rectangle 2"/>
          <p:cNvSpPr>
            <a:spLocks noGrp="1" noChangeArrowheads="1"/>
          </p:cNvSpPr>
          <p:nvPr>
            <p:ph type="title"/>
          </p:nvPr>
        </p:nvSpPr>
        <p:spPr>
          <a:xfrm>
            <a:off x="2145791" y="152400"/>
            <a:ext cx="6640512" cy="800100"/>
          </a:xfrm>
        </p:spPr>
        <p:txBody>
          <a:bodyPr/>
          <a:lstStyle/>
          <a:p>
            <a:r>
              <a:rPr lang="en-US" altLang="zh-CN" sz="3600" b="1" dirty="0">
                <a:solidFill>
                  <a:srgbClr val="132584"/>
                </a:solidFill>
                <a:latin typeface="Cambria" panose="02040503050406030204" pitchFamily="18" charset="0"/>
              </a:rPr>
              <a:t>Debugging plays a role</a:t>
            </a:r>
          </a:p>
        </p:txBody>
      </p:sp>
      <p:sp>
        <p:nvSpPr>
          <p:cNvPr id="149508" name="Rectangle 4"/>
          <p:cNvSpPr>
            <a:spLocks noChangeArrowheads="1"/>
          </p:cNvSpPr>
          <p:nvPr/>
        </p:nvSpPr>
        <p:spPr bwMode="auto">
          <a:xfrm>
            <a:off x="381000" y="1138687"/>
            <a:ext cx="8305800" cy="3267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30000"/>
              </a:lnSpc>
              <a:buClr>
                <a:schemeClr val="accent1"/>
              </a:buClr>
              <a:buFontTx/>
              <a:buChar char="•"/>
            </a:pPr>
            <a:r>
              <a:rPr lang="en-US" altLang="zh-CN" sz="2000" dirty="0">
                <a:solidFill>
                  <a:srgbClr val="000099"/>
                </a:solidFill>
                <a:effectLst/>
                <a:latin typeface="Cambria" panose="02040503050406030204" pitchFamily="18" charset="0"/>
                <a:ea typeface="宋体" panose="02010600030101010101" pitchFamily="2" charset="-122"/>
              </a:rPr>
              <a:t> We see this even with</a:t>
            </a:r>
            <a:r>
              <a:rPr lang="en-US" altLang="zh-CN" sz="2000" b="1" dirty="0">
                <a:solidFill>
                  <a:srgbClr val="000099"/>
                </a:solidFill>
                <a:effectLst/>
                <a:latin typeface="Cambria" panose="02040503050406030204" pitchFamily="18" charset="0"/>
                <a:ea typeface="宋体" panose="02010600030101010101" pitchFamily="2" charset="-122"/>
              </a:rPr>
              <a:t> compiler</a:t>
            </a:r>
            <a:r>
              <a:rPr lang="en-US" altLang="zh-CN" sz="2000" dirty="0">
                <a:solidFill>
                  <a:srgbClr val="000099"/>
                </a:solidFill>
                <a:effectLst/>
                <a:latin typeface="Cambria" panose="02040503050406030204" pitchFamily="18" charset="0"/>
                <a:ea typeface="宋体" panose="02010600030101010101" pitchFamily="2" charset="-122"/>
              </a:rPr>
              <a:t> errors.</a:t>
            </a:r>
          </a:p>
          <a:p>
            <a:pPr>
              <a:lnSpc>
                <a:spcPct val="130000"/>
              </a:lnSpc>
              <a:buClr>
                <a:schemeClr val="accent1"/>
              </a:buClr>
              <a:buFontTx/>
              <a:buChar char="•"/>
            </a:pPr>
            <a:r>
              <a:rPr lang="en-US" altLang="zh-CN" sz="2000" dirty="0">
                <a:solidFill>
                  <a:srgbClr val="000099"/>
                </a:solidFill>
                <a:effectLst/>
                <a:latin typeface="Cambria" panose="02040503050406030204" pitchFamily="18" charset="0"/>
                <a:ea typeface="宋体" panose="02010600030101010101" pitchFamily="2" charset="-122"/>
              </a:rPr>
              <a:t> Consequently, testing requires that </a:t>
            </a:r>
            <a:r>
              <a:rPr lang="en-US" altLang="zh-CN" sz="2000" b="1" dirty="0">
                <a:solidFill>
                  <a:srgbClr val="000099"/>
                </a:solidFill>
                <a:effectLst/>
                <a:latin typeface="Cambria" panose="02040503050406030204" pitchFamily="18" charset="0"/>
                <a:ea typeface="宋体" panose="02010600030101010101" pitchFamily="2" charset="-122"/>
              </a:rPr>
              <a:t>debugging</a:t>
            </a:r>
            <a:r>
              <a:rPr lang="en-US" altLang="zh-CN" sz="2000" dirty="0">
                <a:solidFill>
                  <a:srgbClr val="000099"/>
                </a:solidFill>
                <a:effectLst/>
                <a:latin typeface="Cambria" panose="02040503050406030204" pitchFamily="18" charset="0"/>
                <a:ea typeface="宋体" panose="02010600030101010101" pitchFamily="2" charset="-122"/>
              </a:rPr>
              <a:t> be done quickly after some bugs are found.</a:t>
            </a:r>
          </a:p>
          <a:p>
            <a:pPr>
              <a:lnSpc>
                <a:spcPct val="130000"/>
              </a:lnSpc>
              <a:buClr>
                <a:schemeClr val="accent1"/>
              </a:buClr>
              <a:buFontTx/>
              <a:buChar char="•"/>
            </a:pPr>
            <a:r>
              <a:rPr lang="en-US" altLang="zh-CN" sz="2000" dirty="0">
                <a:solidFill>
                  <a:srgbClr val="000099"/>
                </a:solidFill>
                <a:effectLst/>
                <a:latin typeface="Cambria" panose="02040503050406030204" pitchFamily="18" charset="0"/>
                <a:ea typeface="宋体" panose="02010600030101010101" pitchFamily="2" charset="-122"/>
              </a:rPr>
              <a:t> Remember, the earlier a bug is found, the cheaper it is to fix. Bugs often mask other bugs</a:t>
            </a:r>
          </a:p>
          <a:p>
            <a:pPr>
              <a:lnSpc>
                <a:spcPct val="130000"/>
              </a:lnSpc>
              <a:buClr>
                <a:schemeClr val="accent1"/>
              </a:buClr>
              <a:buFontTx/>
              <a:buChar char="•"/>
            </a:pPr>
            <a:r>
              <a:rPr lang="en-US" altLang="zh-CN" sz="2000" dirty="0">
                <a:solidFill>
                  <a:srgbClr val="000099"/>
                </a:solidFill>
                <a:effectLst/>
                <a:latin typeface="Cambria" panose="02040503050406030204" pitchFamily="18" charset="0"/>
                <a:ea typeface="宋体" panose="02010600030101010101" pitchFamily="2" charset="-122"/>
              </a:rPr>
              <a:t> Always remember that creating black-box test cases based on specs is important as these expose misinterpreted ideas, which can’t be found by white-box testing.</a:t>
            </a:r>
          </a:p>
        </p:txBody>
      </p:sp>
      <p:grpSp>
        <p:nvGrpSpPr>
          <p:cNvPr id="149518" name="Group 14"/>
          <p:cNvGrpSpPr>
            <a:grpSpLocks/>
          </p:cNvGrpSpPr>
          <p:nvPr/>
        </p:nvGrpSpPr>
        <p:grpSpPr bwMode="auto">
          <a:xfrm>
            <a:off x="1752600" y="4267200"/>
            <a:ext cx="5562600" cy="2030413"/>
            <a:chOff x="912" y="2688"/>
            <a:chExt cx="3504" cy="1392"/>
          </a:xfrm>
        </p:grpSpPr>
        <p:sp>
          <p:nvSpPr>
            <p:cNvPr id="149512" name="Oval 8"/>
            <p:cNvSpPr>
              <a:spLocks noChangeArrowheads="1"/>
            </p:cNvSpPr>
            <p:nvPr/>
          </p:nvSpPr>
          <p:spPr bwMode="auto">
            <a:xfrm>
              <a:off x="3024" y="2832"/>
              <a:ext cx="1392" cy="864"/>
            </a:xfrm>
            <a:prstGeom prst="ellipse">
              <a:avLst/>
            </a:prstGeom>
            <a:solidFill>
              <a:schemeClr val="bg1"/>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000" dirty="0">
                  <a:solidFill>
                    <a:srgbClr val="132584"/>
                  </a:solidFill>
                  <a:latin typeface="Cambria" panose="02040503050406030204" pitchFamily="18" charset="0"/>
                  <a:ea typeface="宋体" panose="02010600030101010101" pitchFamily="2" charset="-122"/>
                </a:rPr>
                <a:t>Debugging</a:t>
              </a:r>
            </a:p>
          </p:txBody>
        </p:sp>
        <p:sp>
          <p:nvSpPr>
            <p:cNvPr id="149510" name="Oval 6"/>
            <p:cNvSpPr>
              <a:spLocks noChangeArrowheads="1"/>
            </p:cNvSpPr>
            <p:nvPr/>
          </p:nvSpPr>
          <p:spPr bwMode="auto">
            <a:xfrm>
              <a:off x="912" y="2880"/>
              <a:ext cx="1392" cy="864"/>
            </a:xfrm>
            <a:prstGeom prst="ellipse">
              <a:avLst/>
            </a:prstGeom>
            <a:solidFill>
              <a:srgbClr val="CCFFFF"/>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400" b="1">
                  <a:effectLst>
                    <a:outerShdw blurRad="38100" dist="38100" dir="2700000" algn="tl">
                      <a:srgbClr val="FFFFFF"/>
                    </a:outerShdw>
                  </a:effectLst>
                  <a:latin typeface="Cambria" panose="02040503050406030204" pitchFamily="18" charset="0"/>
                  <a:ea typeface="宋体" panose="02010600030101010101" pitchFamily="2" charset="-122"/>
                </a:rPr>
                <a:t>Dynamic </a:t>
              </a:r>
            </a:p>
            <a:p>
              <a:pPr algn="ctr"/>
              <a:r>
                <a:rPr lang="en-US" altLang="zh-CN" sz="1400" b="1">
                  <a:effectLst>
                    <a:outerShdw blurRad="38100" dist="38100" dir="2700000" algn="tl">
                      <a:srgbClr val="FFFFFF"/>
                    </a:outerShdw>
                  </a:effectLst>
                  <a:latin typeface="Cambria" panose="02040503050406030204" pitchFamily="18" charset="0"/>
                  <a:ea typeface="宋体" panose="02010600030101010101" pitchFamily="2" charset="-122"/>
                </a:rPr>
                <a:t>White-box </a:t>
              </a:r>
            </a:p>
            <a:p>
              <a:pPr algn="ctr"/>
              <a:r>
                <a:rPr lang="en-US" altLang="zh-CN" sz="1400" b="1">
                  <a:effectLst>
                    <a:outerShdw blurRad="38100" dist="38100" dir="2700000" algn="tl">
                      <a:srgbClr val="FFFFFF"/>
                    </a:outerShdw>
                  </a:effectLst>
                  <a:latin typeface="Cambria" panose="02040503050406030204" pitchFamily="18" charset="0"/>
                  <a:ea typeface="宋体" panose="02010600030101010101" pitchFamily="2" charset="-122"/>
                </a:rPr>
                <a:t>Testing</a:t>
              </a:r>
            </a:p>
          </p:txBody>
        </p:sp>
        <p:sp>
          <p:nvSpPr>
            <p:cNvPr id="149511" name="Oval 7"/>
            <p:cNvSpPr>
              <a:spLocks noChangeArrowheads="1"/>
            </p:cNvSpPr>
            <p:nvPr/>
          </p:nvSpPr>
          <p:spPr bwMode="auto">
            <a:xfrm>
              <a:off x="2112" y="2928"/>
              <a:ext cx="1152" cy="768"/>
            </a:xfrm>
            <a:prstGeom prst="ellipse">
              <a:avLst/>
            </a:prstGeom>
            <a:solidFill>
              <a:srgbClr val="CCFFCC"/>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000">
                  <a:effectLst>
                    <a:outerShdw blurRad="38100" dist="38100" dir="2700000" algn="tl">
                      <a:srgbClr val="FFFFFF"/>
                    </a:outerShdw>
                  </a:effectLst>
                  <a:latin typeface="Cambria" panose="02040503050406030204" pitchFamily="18" charset="0"/>
                  <a:ea typeface="宋体" panose="02010600030101010101" pitchFamily="2" charset="-122"/>
                </a:rPr>
                <a:t>Isolating </a:t>
              </a:r>
            </a:p>
            <a:p>
              <a:pPr algn="ctr"/>
              <a:r>
                <a:rPr lang="en-US" altLang="zh-CN" sz="2000">
                  <a:effectLst>
                    <a:outerShdw blurRad="38100" dist="38100" dir="2700000" algn="tl">
                      <a:srgbClr val="FFFFFF"/>
                    </a:outerShdw>
                  </a:effectLst>
                  <a:latin typeface="Cambria" panose="02040503050406030204" pitchFamily="18" charset="0"/>
                  <a:ea typeface="宋体" panose="02010600030101010101" pitchFamily="2" charset="-122"/>
                </a:rPr>
                <a:t>the bug</a:t>
              </a:r>
            </a:p>
          </p:txBody>
        </p:sp>
        <p:sp>
          <p:nvSpPr>
            <p:cNvPr id="149514" name="Line 10"/>
            <p:cNvSpPr>
              <a:spLocks noChangeShapeType="1"/>
            </p:cNvSpPr>
            <p:nvPr/>
          </p:nvSpPr>
          <p:spPr bwMode="auto">
            <a:xfrm>
              <a:off x="2688" y="2688"/>
              <a:ext cx="0" cy="1392"/>
            </a:xfrm>
            <a:prstGeom prst="line">
              <a:avLst/>
            </a:prstGeom>
            <a:ln w="381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txBody>
            <a:bodyPr/>
            <a:lstStyle/>
            <a:p>
              <a:endParaRPr lang="zh-CN" altLang="en-US" sz="2000">
                <a:latin typeface="Cambria" panose="02040503050406030204" pitchFamily="18" charset="0"/>
              </a:endParaRPr>
            </a:p>
          </p:txBody>
        </p:sp>
        <p:sp>
          <p:nvSpPr>
            <p:cNvPr id="149516" name="Text Box 12"/>
            <p:cNvSpPr txBox="1">
              <a:spLocks noChangeArrowheads="1"/>
            </p:cNvSpPr>
            <p:nvPr/>
          </p:nvSpPr>
          <p:spPr bwMode="auto">
            <a:xfrm>
              <a:off x="1344" y="3792"/>
              <a:ext cx="1152" cy="2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000">
                  <a:effectLst>
                    <a:outerShdw blurRad="38100" dist="38100" dir="2700000" algn="tl">
                      <a:srgbClr val="FFFFFF"/>
                    </a:outerShdw>
                  </a:effectLst>
                  <a:latin typeface="Cambria" panose="02040503050406030204" pitchFamily="18" charset="0"/>
                  <a:ea typeface="宋体" panose="02010600030101010101" pitchFamily="2" charset="-122"/>
                </a:rPr>
                <a:t>Testing</a:t>
              </a:r>
            </a:p>
          </p:txBody>
        </p:sp>
        <p:sp>
          <p:nvSpPr>
            <p:cNvPr id="149517" name="Text Box 13"/>
            <p:cNvSpPr txBox="1">
              <a:spLocks noChangeArrowheads="1"/>
            </p:cNvSpPr>
            <p:nvPr/>
          </p:nvSpPr>
          <p:spPr bwMode="auto">
            <a:xfrm>
              <a:off x="3168" y="3792"/>
              <a:ext cx="1248" cy="2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000">
                  <a:effectLst>
                    <a:outerShdw blurRad="38100" dist="38100" dir="2700000" algn="tl">
                      <a:srgbClr val="FFFFFF"/>
                    </a:outerShdw>
                  </a:effectLst>
                  <a:latin typeface="Cambria" panose="02040503050406030204" pitchFamily="18" charset="0"/>
                  <a:ea typeface="宋体" panose="02010600030101010101" pitchFamily="2" charset="-122"/>
                </a:rPr>
                <a:t>Programming</a:t>
              </a:r>
            </a:p>
          </p:txBody>
        </p:sp>
      </p:grpSp>
      <mc:AlternateContent xmlns:mc="http://schemas.openxmlformats.org/markup-compatibility/2006" xmlns:p14="http://schemas.microsoft.com/office/powerpoint/2010/main">
        <mc:Choice Requires="p14">
          <p:contentPart p14:bwMode="auto" r:id="rId3">
            <p14:nvContentPartPr>
              <p14:cNvPr id="2" name="墨迹 1"/>
              <p14:cNvContentPartPr/>
              <p14:nvPr/>
            </p14:nvContentPartPr>
            <p14:xfrm>
              <a:off x="2530080" y="4766040"/>
              <a:ext cx="4224960" cy="1626480"/>
            </p14:xfrm>
          </p:contentPart>
        </mc:Choice>
        <mc:Fallback xmlns="">
          <p:pic>
            <p:nvPicPr>
              <p:cNvPr id="2" name="墨迹 1"/>
              <p:cNvPicPr/>
              <p:nvPr/>
            </p:nvPicPr>
            <p:blipFill>
              <a:blip r:embed="rId4"/>
              <a:stretch>
                <a:fillRect/>
              </a:stretch>
            </p:blipFill>
            <p:spPr>
              <a:xfrm>
                <a:off x="2523600" y="4755240"/>
                <a:ext cx="4237560" cy="1646640"/>
              </a:xfrm>
              <a:prstGeom prst="rect">
                <a:avLst/>
              </a:prstGeom>
            </p:spPr>
          </p:pic>
        </mc:Fallback>
      </mc:AlternateContent>
    </p:spTree>
    <p:extLst>
      <p:ext uri="{BB962C8B-B14F-4D97-AF65-F5344CB8AC3E}">
        <p14:creationId xmlns:p14="http://schemas.microsoft.com/office/powerpoint/2010/main" val="3227104801"/>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5"/>
          <p:cNvSpPr>
            <a:spLocks noGrp="1"/>
          </p:cNvSpPr>
          <p:nvPr>
            <p:ph type="sldNum" sz="quarter" idx="4294967295"/>
          </p:nvPr>
        </p:nvSpPr>
        <p:spPr/>
        <p:txBody>
          <a:bodyPr/>
          <a:lstStyle/>
          <a:p>
            <a:endParaRPr lang="en-US" altLang="zh-CN" dirty="0">
              <a:latin typeface="Cambria" panose="02040503050406030204" pitchFamily="18" charset="0"/>
            </a:endParaRPr>
          </a:p>
        </p:txBody>
      </p:sp>
      <p:sp>
        <p:nvSpPr>
          <p:cNvPr id="317442" name="Rectangle 2"/>
          <p:cNvSpPr>
            <a:spLocks noGrp="1" noChangeArrowheads="1"/>
          </p:cNvSpPr>
          <p:nvPr>
            <p:ph type="title"/>
          </p:nvPr>
        </p:nvSpPr>
        <p:spPr/>
        <p:txBody>
          <a:bodyPr/>
          <a:lstStyle/>
          <a:p>
            <a:r>
              <a:rPr lang="en-US" altLang="zh-CN" sz="3600" b="1" dirty="0">
                <a:solidFill>
                  <a:srgbClr val="132584"/>
                </a:solidFill>
                <a:latin typeface="Cambria" panose="02040503050406030204" pitchFamily="18" charset="0"/>
              </a:rPr>
              <a:t>White-Box Testing</a:t>
            </a:r>
          </a:p>
        </p:txBody>
      </p:sp>
      <p:sp>
        <p:nvSpPr>
          <p:cNvPr id="317445" name="Rectangle 5"/>
          <p:cNvSpPr>
            <a:spLocks noChangeArrowheads="1"/>
          </p:cNvSpPr>
          <p:nvPr/>
        </p:nvSpPr>
        <p:spPr bwMode="auto">
          <a:xfrm>
            <a:off x="345057" y="1397479"/>
            <a:ext cx="8610600" cy="41549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sz="2400">
                <a:solidFill>
                  <a:schemeClr val="tx1"/>
                </a:solidFill>
                <a:latin typeface="Times New Roman" panose="02020603050405020304" pitchFamily="18" charset="0"/>
              </a:defRPr>
            </a:lvl1pPr>
            <a:lvl2pPr marL="914400" indent="-457200">
              <a:defRPr sz="2400">
                <a:solidFill>
                  <a:schemeClr val="tx1"/>
                </a:solidFill>
                <a:latin typeface="Times New Roman" panose="02020603050405020304" pitchFamily="18" charset="0"/>
              </a:defRPr>
            </a:lvl2pPr>
            <a:lvl3pPr marL="1371600" indent="-457200">
              <a:defRPr sz="2400">
                <a:solidFill>
                  <a:schemeClr val="tx1"/>
                </a:solidFill>
                <a:latin typeface="Times New Roman" panose="02020603050405020304" pitchFamily="18" charset="0"/>
              </a:defRPr>
            </a:lvl3pPr>
            <a:lvl4pPr marL="1828800" indent="-457200">
              <a:defRPr sz="2400">
                <a:solidFill>
                  <a:schemeClr val="tx1"/>
                </a:solidFill>
                <a:latin typeface="Times New Roman" panose="02020603050405020304" pitchFamily="18" charset="0"/>
              </a:defRPr>
            </a:lvl4pPr>
            <a:lvl5pPr marL="2286000" indent="-457200">
              <a:defRPr sz="2400">
                <a:solidFill>
                  <a:schemeClr val="tx1"/>
                </a:solidFill>
                <a:latin typeface="Times New Roman" panose="02020603050405020304" pitchFamily="18" charset="0"/>
              </a:defRPr>
            </a:lvl5pPr>
            <a:lvl6pPr marL="2743200" indent="-457200" eaLnBrk="0" fontAlgn="base" hangingPunct="0">
              <a:spcBef>
                <a:spcPct val="0"/>
              </a:spcBef>
              <a:spcAft>
                <a:spcPct val="0"/>
              </a:spcAft>
              <a:defRPr sz="2400">
                <a:solidFill>
                  <a:schemeClr val="tx1"/>
                </a:solidFill>
                <a:latin typeface="Times New Roman" panose="02020603050405020304" pitchFamily="18" charset="0"/>
              </a:defRPr>
            </a:lvl6pPr>
            <a:lvl7pPr marL="3200400" indent="-457200" eaLnBrk="0" fontAlgn="base" hangingPunct="0">
              <a:spcBef>
                <a:spcPct val="0"/>
              </a:spcBef>
              <a:spcAft>
                <a:spcPct val="0"/>
              </a:spcAft>
              <a:defRPr sz="2400">
                <a:solidFill>
                  <a:schemeClr val="tx1"/>
                </a:solidFill>
                <a:latin typeface="Times New Roman" panose="02020603050405020304" pitchFamily="18" charset="0"/>
              </a:defRPr>
            </a:lvl7pPr>
            <a:lvl8pPr marL="3657600" indent="-457200" eaLnBrk="0" fontAlgn="base" hangingPunct="0">
              <a:spcBef>
                <a:spcPct val="0"/>
              </a:spcBef>
              <a:spcAft>
                <a:spcPct val="0"/>
              </a:spcAft>
              <a:defRPr sz="2400">
                <a:solidFill>
                  <a:schemeClr val="tx1"/>
                </a:solidFill>
                <a:latin typeface="Times New Roman" panose="02020603050405020304" pitchFamily="18" charset="0"/>
              </a:defRPr>
            </a:lvl8pPr>
            <a:lvl9pPr marL="4114800" indent="-457200" eaLnBrk="0" fontAlgn="base" hangingPunct="0">
              <a:spcBef>
                <a:spcPct val="0"/>
              </a:spcBef>
              <a:spcAft>
                <a:spcPct val="0"/>
              </a:spcAft>
              <a:defRPr sz="2400">
                <a:solidFill>
                  <a:schemeClr val="tx1"/>
                </a:solidFill>
                <a:latin typeface="Times New Roman" panose="02020603050405020304" pitchFamily="18" charset="0"/>
              </a:defRPr>
            </a:lvl9pPr>
          </a:lstStyle>
          <a:p>
            <a:pPr>
              <a:buFontTx/>
              <a:buAutoNum type="arabicPeriod"/>
            </a:pPr>
            <a:r>
              <a:rPr lang="en-US" altLang="zh-CN" b="1" dirty="0" smtClean="0">
                <a:solidFill>
                  <a:srgbClr val="000099"/>
                </a:solidFill>
                <a:effectLst/>
                <a:latin typeface="Cambria" panose="02040503050406030204" pitchFamily="18" charset="0"/>
                <a:ea typeface="宋体" panose="02010600030101010101" pitchFamily="2" charset="-122"/>
              </a:rPr>
              <a:t>Basic </a:t>
            </a:r>
            <a:r>
              <a:rPr lang="en-US" altLang="zh-CN" b="1" dirty="0">
                <a:solidFill>
                  <a:srgbClr val="000099"/>
                </a:solidFill>
                <a:effectLst/>
                <a:latin typeface="Cambria" panose="02040503050406030204" pitchFamily="18" charset="0"/>
                <a:ea typeface="宋体" panose="02010600030101010101" pitchFamily="2" charset="-122"/>
              </a:rPr>
              <a:t>Path Testing	 </a:t>
            </a:r>
            <a:endParaRPr lang="en-US" altLang="zh-CN" b="1" dirty="0">
              <a:solidFill>
                <a:srgbClr val="000099"/>
              </a:solidFill>
              <a:latin typeface="Cambria" panose="02040503050406030204" pitchFamily="18" charset="0"/>
              <a:ea typeface="宋体" panose="02010600030101010101" pitchFamily="2" charset="-122"/>
            </a:endParaRPr>
          </a:p>
          <a:p>
            <a:pPr marL="457200" lvl="1" indent="0"/>
            <a:r>
              <a:rPr lang="en-US" altLang="zh-CN" dirty="0" smtClean="0">
                <a:effectLst/>
                <a:latin typeface="Cambria" panose="02040503050406030204" pitchFamily="18" charset="0"/>
                <a:ea typeface="宋体" panose="02010600030101010101" pitchFamily="2" charset="-122"/>
              </a:rPr>
              <a:t>exercise </a:t>
            </a:r>
            <a:r>
              <a:rPr lang="en-US" altLang="zh-CN" dirty="0">
                <a:effectLst/>
                <a:latin typeface="Cambria" panose="02040503050406030204" pitchFamily="18" charset="0"/>
                <a:ea typeface="宋体" panose="02010600030101010101" pitchFamily="2" charset="-122"/>
              </a:rPr>
              <a:t>each independent path at least once</a:t>
            </a:r>
          </a:p>
          <a:p>
            <a:pPr>
              <a:buFontTx/>
              <a:buAutoNum type="arabicPeriod"/>
            </a:pPr>
            <a:endParaRPr lang="en-US" altLang="zh-CN" dirty="0">
              <a:solidFill>
                <a:srgbClr val="000099"/>
              </a:solidFill>
              <a:effectLst/>
              <a:latin typeface="Cambria" panose="02040503050406030204" pitchFamily="18" charset="0"/>
              <a:ea typeface="宋体" panose="02010600030101010101" pitchFamily="2" charset="-122"/>
            </a:endParaRPr>
          </a:p>
          <a:p>
            <a:pPr>
              <a:buFontTx/>
              <a:buAutoNum type="arabicPeriod"/>
            </a:pPr>
            <a:r>
              <a:rPr lang="en-US" altLang="zh-CN" b="1" dirty="0">
                <a:solidFill>
                  <a:srgbClr val="000099"/>
                </a:solidFill>
                <a:effectLst/>
                <a:latin typeface="Cambria" panose="02040503050406030204" pitchFamily="18" charset="0"/>
                <a:ea typeface="宋体" panose="02010600030101010101" pitchFamily="2" charset="-122"/>
              </a:rPr>
              <a:t>Condition Testing </a:t>
            </a:r>
            <a:endParaRPr lang="en-US" altLang="zh-CN" b="1" dirty="0" smtClean="0">
              <a:solidFill>
                <a:srgbClr val="000099"/>
              </a:solidFill>
              <a:effectLst/>
              <a:latin typeface="Cambria" panose="02040503050406030204" pitchFamily="18" charset="0"/>
              <a:ea typeface="宋体" panose="02010600030101010101" pitchFamily="2" charset="-122"/>
            </a:endParaRPr>
          </a:p>
          <a:p>
            <a:pPr marL="457200" lvl="1" indent="0"/>
            <a:r>
              <a:rPr lang="en-US" altLang="zh-CN" dirty="0" smtClean="0">
                <a:effectLst/>
                <a:latin typeface="Cambria" panose="02040503050406030204" pitchFamily="18" charset="0"/>
                <a:ea typeface="宋体" panose="02010600030101010101" pitchFamily="2" charset="-122"/>
              </a:rPr>
              <a:t>exercise </a:t>
            </a:r>
            <a:r>
              <a:rPr lang="en-US" altLang="zh-CN" dirty="0">
                <a:effectLst/>
                <a:latin typeface="Cambria" panose="02040503050406030204" pitchFamily="18" charset="0"/>
                <a:ea typeface="宋体" panose="02010600030101010101" pitchFamily="2" charset="-122"/>
              </a:rPr>
              <a:t>all logical conditions on their true and false sides</a:t>
            </a:r>
          </a:p>
          <a:p>
            <a:pPr>
              <a:buFontTx/>
              <a:buAutoNum type="arabicPeriod"/>
            </a:pPr>
            <a:endParaRPr lang="en-US" altLang="zh-CN" dirty="0">
              <a:solidFill>
                <a:srgbClr val="000099"/>
              </a:solidFill>
              <a:effectLst/>
              <a:latin typeface="Cambria" panose="02040503050406030204" pitchFamily="18" charset="0"/>
              <a:ea typeface="宋体" panose="02010600030101010101" pitchFamily="2" charset="-122"/>
            </a:endParaRPr>
          </a:p>
          <a:p>
            <a:pPr>
              <a:buFontTx/>
              <a:buAutoNum type="arabicPeriod"/>
            </a:pPr>
            <a:r>
              <a:rPr lang="en-US" altLang="zh-CN" b="1" dirty="0">
                <a:solidFill>
                  <a:srgbClr val="000099"/>
                </a:solidFill>
                <a:effectLst/>
                <a:latin typeface="Cambria" panose="02040503050406030204" pitchFamily="18" charset="0"/>
                <a:ea typeface="宋体" panose="02010600030101010101" pitchFamily="2" charset="-122"/>
              </a:rPr>
              <a:t>Loop Testing </a:t>
            </a:r>
            <a:endParaRPr lang="en-US" altLang="zh-CN" b="1" dirty="0">
              <a:solidFill>
                <a:srgbClr val="000099"/>
              </a:solidFill>
              <a:latin typeface="Cambria" panose="02040503050406030204" pitchFamily="18" charset="0"/>
              <a:ea typeface="宋体" panose="02010600030101010101" pitchFamily="2" charset="-122"/>
            </a:endParaRPr>
          </a:p>
          <a:p>
            <a:pPr marL="457200" lvl="1" indent="0"/>
            <a:r>
              <a:rPr lang="en-US" altLang="zh-CN" dirty="0" smtClean="0">
                <a:effectLst/>
                <a:latin typeface="Cambria" panose="02040503050406030204" pitchFamily="18" charset="0"/>
                <a:ea typeface="宋体" panose="02010600030101010101" pitchFamily="2" charset="-122"/>
              </a:rPr>
              <a:t>execute </a:t>
            </a:r>
            <a:r>
              <a:rPr lang="en-US" altLang="zh-CN" dirty="0">
                <a:effectLst/>
                <a:latin typeface="Cambria" panose="02040503050406030204" pitchFamily="18" charset="0"/>
                <a:ea typeface="宋体" panose="02010600030101010101" pitchFamily="2" charset="-122"/>
              </a:rPr>
              <a:t>all loops at their boundaries and within their bounds</a:t>
            </a:r>
          </a:p>
          <a:p>
            <a:pPr>
              <a:buFontTx/>
              <a:buAutoNum type="arabicPeriod"/>
            </a:pPr>
            <a:endParaRPr lang="en-US" altLang="zh-CN" dirty="0">
              <a:solidFill>
                <a:srgbClr val="000099"/>
              </a:solidFill>
              <a:effectLst/>
              <a:latin typeface="Cambria" panose="02040503050406030204" pitchFamily="18" charset="0"/>
              <a:ea typeface="宋体" panose="02010600030101010101" pitchFamily="2" charset="-122"/>
            </a:endParaRPr>
          </a:p>
          <a:p>
            <a:pPr>
              <a:buFontTx/>
              <a:buAutoNum type="arabicPeriod"/>
            </a:pPr>
            <a:r>
              <a:rPr lang="en-US" altLang="zh-CN" b="1" dirty="0">
                <a:solidFill>
                  <a:srgbClr val="000099"/>
                </a:solidFill>
                <a:effectLst/>
                <a:latin typeface="Cambria" panose="02040503050406030204" pitchFamily="18" charset="0"/>
                <a:ea typeface="宋体" panose="02010600030101010101" pitchFamily="2" charset="-122"/>
              </a:rPr>
              <a:t>Data Flow Testing </a:t>
            </a:r>
            <a:endParaRPr lang="en-US" altLang="zh-CN" b="1" dirty="0" smtClean="0">
              <a:solidFill>
                <a:srgbClr val="000099"/>
              </a:solidFill>
              <a:effectLst/>
              <a:latin typeface="Cambria" panose="02040503050406030204" pitchFamily="18" charset="0"/>
              <a:ea typeface="宋体" panose="02010600030101010101" pitchFamily="2" charset="-122"/>
            </a:endParaRPr>
          </a:p>
          <a:p>
            <a:pPr marL="457200" lvl="1" indent="0"/>
            <a:r>
              <a:rPr lang="en-US" altLang="zh-CN" dirty="0" smtClean="0">
                <a:effectLst/>
                <a:latin typeface="Cambria" panose="02040503050406030204" pitchFamily="18" charset="0"/>
                <a:ea typeface="宋体" panose="02010600030101010101" pitchFamily="2" charset="-122"/>
              </a:rPr>
              <a:t>exercise </a:t>
            </a:r>
            <a:r>
              <a:rPr lang="en-US" altLang="zh-CN" dirty="0">
                <a:effectLst/>
                <a:latin typeface="Cambria" panose="02040503050406030204" pitchFamily="18" charset="0"/>
                <a:ea typeface="宋体" panose="02010600030101010101" pitchFamily="2" charset="-122"/>
              </a:rPr>
              <a:t>all data structures to ensure their validity</a:t>
            </a:r>
          </a:p>
        </p:txBody>
      </p:sp>
    </p:spTree>
    <p:extLst>
      <p:ext uri="{BB962C8B-B14F-4D97-AF65-F5344CB8AC3E}">
        <p14:creationId xmlns:p14="http://schemas.microsoft.com/office/powerpoint/2010/main" val="3090165996"/>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灯片编号占位符 5"/>
          <p:cNvSpPr>
            <a:spLocks noGrp="1"/>
          </p:cNvSpPr>
          <p:nvPr>
            <p:ph type="sldNum" sz="quarter" idx="4294967295"/>
          </p:nvPr>
        </p:nvSpPr>
        <p:spPr/>
        <p:txBody>
          <a:bodyPr/>
          <a:lstStyle/>
          <a:p>
            <a:endParaRPr lang="en-US" altLang="zh-CN" dirty="0">
              <a:latin typeface="Cambria" panose="02040503050406030204" pitchFamily="18" charset="0"/>
            </a:endParaRPr>
          </a:p>
        </p:txBody>
      </p:sp>
      <p:sp>
        <p:nvSpPr>
          <p:cNvPr id="294914" name="Rectangle 2"/>
          <p:cNvSpPr>
            <a:spLocks noGrp="1" noChangeArrowheads="1"/>
          </p:cNvSpPr>
          <p:nvPr>
            <p:ph type="title"/>
          </p:nvPr>
        </p:nvSpPr>
        <p:spPr/>
        <p:txBody>
          <a:bodyPr/>
          <a:lstStyle/>
          <a:p>
            <a:r>
              <a:rPr lang="en-US" altLang="zh-CN" sz="3600" b="1" dirty="0" smtClean="0">
                <a:solidFill>
                  <a:srgbClr val="132584"/>
                </a:solidFill>
                <a:latin typeface="Cambria" panose="02040503050406030204" pitchFamily="18" charset="0"/>
              </a:rPr>
              <a:t>Basic </a:t>
            </a:r>
            <a:r>
              <a:rPr lang="en-US" altLang="zh-CN" sz="3600" b="1" dirty="0">
                <a:solidFill>
                  <a:srgbClr val="132584"/>
                </a:solidFill>
                <a:latin typeface="Cambria" panose="02040503050406030204" pitchFamily="18" charset="0"/>
              </a:rPr>
              <a:t>Path Testing</a:t>
            </a:r>
          </a:p>
        </p:txBody>
      </p:sp>
      <p:sp>
        <p:nvSpPr>
          <p:cNvPr id="294916" name="Rectangle 4"/>
          <p:cNvSpPr>
            <a:spLocks noChangeArrowheads="1"/>
          </p:cNvSpPr>
          <p:nvPr/>
        </p:nvSpPr>
        <p:spPr bwMode="auto">
          <a:xfrm>
            <a:off x="1143000" y="1371600"/>
            <a:ext cx="6705600" cy="558800"/>
          </a:xfrm>
          <a:prstGeom prst="rect">
            <a:avLst/>
          </a:prstGeom>
          <a:solidFill>
            <a:srgbClr val="FFFF99"/>
          </a:solidFill>
          <a:ln w="28575">
            <a:solidFill>
              <a:srgbClr val="969696"/>
            </a:solidFill>
            <a:miter lim="800000"/>
            <a:headEnd/>
            <a:tailEnd/>
          </a:ln>
          <a:effectLst>
            <a:outerShdw dist="107763" dir="2700000" algn="ctr" rotWithShape="0">
              <a:schemeClr val="bg2"/>
            </a:outerShdw>
          </a:effectLst>
        </p:spPr>
        <p:txBody>
          <a:bodyPr lIns="90487" tIns="44450" rIns="90487" bIns="44450" anchor="ctr"/>
          <a:lstStyle>
            <a:lvl1pPr marL="114300" indent="-114300">
              <a:defRPr sz="2400">
                <a:solidFill>
                  <a:schemeClr val="tx1"/>
                </a:solidFill>
                <a:latin typeface="Times New Roman" panose="02020603050405020304" pitchFamily="18" charset="0"/>
              </a:defRPr>
            </a:lvl1pPr>
            <a:lvl2pPr marL="400050" indent="-171450">
              <a:defRPr sz="2400">
                <a:solidFill>
                  <a:schemeClr val="tx1"/>
                </a:solidFill>
                <a:latin typeface="Times New Roman" panose="02020603050405020304" pitchFamily="18" charset="0"/>
              </a:defRPr>
            </a:lvl2pPr>
            <a:lvl3pPr marL="742950" indent="-171450">
              <a:defRPr sz="2400">
                <a:solidFill>
                  <a:schemeClr val="tx1"/>
                </a:solidFill>
                <a:latin typeface="Times New Roman" panose="02020603050405020304" pitchFamily="18" charset="0"/>
              </a:defRPr>
            </a:lvl3pPr>
            <a:lvl4pPr marL="1085850" indent="-171450">
              <a:defRPr sz="2400">
                <a:solidFill>
                  <a:schemeClr val="tx1"/>
                </a:solidFill>
                <a:latin typeface="Times New Roman" panose="02020603050405020304" pitchFamily="18" charset="0"/>
              </a:defRPr>
            </a:lvl4pPr>
            <a:lvl5pPr marL="1428750" indent="-171450">
              <a:defRPr sz="2400">
                <a:solidFill>
                  <a:schemeClr val="tx1"/>
                </a:solidFill>
                <a:latin typeface="Times New Roman" panose="02020603050405020304" pitchFamily="18" charset="0"/>
              </a:defRPr>
            </a:lvl5pPr>
            <a:lvl6pPr marL="1885950" indent="-171450" eaLnBrk="0" fontAlgn="base" hangingPunct="0">
              <a:spcBef>
                <a:spcPct val="0"/>
              </a:spcBef>
              <a:spcAft>
                <a:spcPct val="0"/>
              </a:spcAft>
              <a:defRPr sz="2400">
                <a:solidFill>
                  <a:schemeClr val="tx1"/>
                </a:solidFill>
                <a:latin typeface="Times New Roman" panose="02020603050405020304" pitchFamily="18" charset="0"/>
              </a:defRPr>
            </a:lvl6pPr>
            <a:lvl7pPr marL="2343150" indent="-171450" eaLnBrk="0" fontAlgn="base" hangingPunct="0">
              <a:spcBef>
                <a:spcPct val="0"/>
              </a:spcBef>
              <a:spcAft>
                <a:spcPct val="0"/>
              </a:spcAft>
              <a:defRPr sz="2400">
                <a:solidFill>
                  <a:schemeClr val="tx1"/>
                </a:solidFill>
                <a:latin typeface="Times New Roman" panose="02020603050405020304" pitchFamily="18" charset="0"/>
              </a:defRPr>
            </a:lvl7pPr>
            <a:lvl8pPr marL="2800350" indent="-171450" eaLnBrk="0" fontAlgn="base" hangingPunct="0">
              <a:spcBef>
                <a:spcPct val="0"/>
              </a:spcBef>
              <a:spcAft>
                <a:spcPct val="0"/>
              </a:spcAft>
              <a:defRPr sz="2400">
                <a:solidFill>
                  <a:schemeClr val="tx1"/>
                </a:solidFill>
                <a:latin typeface="Times New Roman" panose="02020603050405020304" pitchFamily="18" charset="0"/>
              </a:defRPr>
            </a:lvl8pPr>
            <a:lvl9pPr marL="3257550" indent="-17145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lnSpc>
                <a:spcPts val="2200"/>
              </a:lnSpc>
              <a:buClr>
                <a:schemeClr val="accent1"/>
              </a:buClr>
              <a:buSzPct val="75000"/>
            </a:pPr>
            <a:r>
              <a:rPr lang="en-US" altLang="zh-CN" sz="1600" b="1" dirty="0">
                <a:solidFill>
                  <a:srgbClr val="FF0000"/>
                </a:solidFill>
                <a:effectLst/>
                <a:latin typeface="Cambria" panose="02040503050406030204" pitchFamily="18" charset="0"/>
                <a:ea typeface="宋体" panose="02010600030101010101" pitchFamily="2" charset="-122"/>
              </a:rPr>
              <a:t>Goal: exercise </a:t>
            </a:r>
            <a:r>
              <a:rPr lang="en-US" altLang="zh-CN" sz="1600" b="1" dirty="0">
                <a:effectLst/>
                <a:latin typeface="Cambria" panose="02040503050406030204" pitchFamily="18" charset="0"/>
                <a:ea typeface="宋体" panose="02010600030101010101" pitchFamily="2" charset="-122"/>
              </a:rPr>
              <a:t>each independent path</a:t>
            </a:r>
            <a:r>
              <a:rPr lang="en-US" altLang="zh-CN" sz="1600" b="1" dirty="0">
                <a:solidFill>
                  <a:schemeClr val="folHlink"/>
                </a:solidFill>
                <a:effectLst/>
                <a:latin typeface="Cambria" panose="02040503050406030204" pitchFamily="18" charset="0"/>
                <a:ea typeface="宋体" panose="02010600030101010101" pitchFamily="2" charset="-122"/>
              </a:rPr>
              <a:t> </a:t>
            </a:r>
            <a:r>
              <a:rPr lang="en-US" altLang="zh-CN" sz="1600" b="1" dirty="0">
                <a:solidFill>
                  <a:srgbClr val="FF0000"/>
                </a:solidFill>
                <a:effectLst/>
                <a:latin typeface="Cambria" panose="02040503050406030204" pitchFamily="18" charset="0"/>
                <a:ea typeface="宋体" panose="02010600030101010101" pitchFamily="2" charset="-122"/>
              </a:rPr>
              <a:t>at least once</a:t>
            </a:r>
            <a:r>
              <a:rPr lang="en-US" altLang="zh-CN" sz="1600" b="1" dirty="0">
                <a:solidFill>
                  <a:schemeClr val="folHlink"/>
                </a:solidFill>
                <a:effectLst/>
                <a:latin typeface="Cambria" panose="02040503050406030204" pitchFamily="18" charset="0"/>
                <a:ea typeface="宋体" panose="02010600030101010101" pitchFamily="2" charset="-122"/>
              </a:rPr>
              <a:t>.</a:t>
            </a:r>
          </a:p>
        </p:txBody>
      </p:sp>
      <p:grpSp>
        <p:nvGrpSpPr>
          <p:cNvPr id="294917" name="Group 5"/>
          <p:cNvGrpSpPr>
            <a:grpSpLocks/>
          </p:cNvGrpSpPr>
          <p:nvPr/>
        </p:nvGrpSpPr>
        <p:grpSpPr bwMode="auto">
          <a:xfrm>
            <a:off x="5886450" y="2514600"/>
            <a:ext cx="2724150" cy="3101975"/>
            <a:chOff x="3456" y="2784"/>
            <a:chExt cx="1476" cy="1282"/>
          </a:xfrm>
        </p:grpSpPr>
        <p:sp>
          <p:nvSpPr>
            <p:cNvPr id="294918" name="Line 6"/>
            <p:cNvSpPr>
              <a:spLocks noChangeShapeType="1"/>
            </p:cNvSpPr>
            <p:nvPr/>
          </p:nvSpPr>
          <p:spPr bwMode="auto">
            <a:xfrm>
              <a:off x="3683" y="3617"/>
              <a:ext cx="0" cy="63"/>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latin typeface="Cambria" panose="02040503050406030204" pitchFamily="18" charset="0"/>
              </a:endParaRPr>
            </a:p>
          </p:txBody>
        </p:sp>
        <p:sp>
          <p:nvSpPr>
            <p:cNvPr id="294919" name="Rectangle 7"/>
            <p:cNvSpPr>
              <a:spLocks noChangeArrowheads="1"/>
            </p:cNvSpPr>
            <p:nvPr/>
          </p:nvSpPr>
          <p:spPr bwMode="auto">
            <a:xfrm>
              <a:off x="4192" y="2881"/>
              <a:ext cx="192" cy="81"/>
            </a:xfrm>
            <a:prstGeom prst="rect">
              <a:avLst/>
            </a:prstGeom>
            <a:solidFill>
              <a:schemeClr val="accent1"/>
            </a:solidFill>
            <a:ln w="25400">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latin typeface="Cambria" panose="02040503050406030204" pitchFamily="18" charset="0"/>
              </a:endParaRPr>
            </a:p>
          </p:txBody>
        </p:sp>
        <p:grpSp>
          <p:nvGrpSpPr>
            <p:cNvPr id="294920" name="Group 8"/>
            <p:cNvGrpSpPr>
              <a:grpSpLocks/>
            </p:cNvGrpSpPr>
            <p:nvPr/>
          </p:nvGrpSpPr>
          <p:grpSpPr bwMode="auto">
            <a:xfrm>
              <a:off x="4389" y="2903"/>
              <a:ext cx="538" cy="23"/>
              <a:chOff x="3016" y="808"/>
              <a:chExt cx="960" cy="41"/>
            </a:xfrm>
          </p:grpSpPr>
          <p:sp>
            <p:nvSpPr>
              <p:cNvPr id="294921" name="Freeform 9"/>
              <p:cNvSpPr>
                <a:spLocks/>
              </p:cNvSpPr>
              <p:nvPr/>
            </p:nvSpPr>
            <p:spPr bwMode="auto">
              <a:xfrm>
                <a:off x="3016" y="808"/>
                <a:ext cx="89" cy="41"/>
              </a:xfrm>
              <a:custGeom>
                <a:avLst/>
                <a:gdLst>
                  <a:gd name="T0" fmla="*/ 0 w 89"/>
                  <a:gd name="T1" fmla="*/ 20 h 41"/>
                  <a:gd name="T2" fmla="*/ 88 w 89"/>
                  <a:gd name="T3" fmla="*/ 0 h 41"/>
                  <a:gd name="T4" fmla="*/ 88 w 89"/>
                  <a:gd name="T5" fmla="*/ 20 h 41"/>
                  <a:gd name="T6" fmla="*/ 88 w 89"/>
                  <a:gd name="T7" fmla="*/ 40 h 41"/>
                  <a:gd name="T8" fmla="*/ 0 w 89"/>
                  <a:gd name="T9" fmla="*/ 20 h 41"/>
                </a:gdLst>
                <a:ahLst/>
                <a:cxnLst>
                  <a:cxn ang="0">
                    <a:pos x="T0" y="T1"/>
                  </a:cxn>
                  <a:cxn ang="0">
                    <a:pos x="T2" y="T3"/>
                  </a:cxn>
                  <a:cxn ang="0">
                    <a:pos x="T4" y="T5"/>
                  </a:cxn>
                  <a:cxn ang="0">
                    <a:pos x="T6" y="T7"/>
                  </a:cxn>
                  <a:cxn ang="0">
                    <a:pos x="T8" y="T9"/>
                  </a:cxn>
                </a:cxnLst>
                <a:rect l="0" t="0" r="r" b="b"/>
                <a:pathLst>
                  <a:path w="89" h="41">
                    <a:moveTo>
                      <a:pt x="0" y="20"/>
                    </a:moveTo>
                    <a:lnTo>
                      <a:pt x="88" y="0"/>
                    </a:lnTo>
                    <a:lnTo>
                      <a:pt x="88" y="20"/>
                    </a:lnTo>
                    <a:lnTo>
                      <a:pt x="88" y="40"/>
                    </a:lnTo>
                    <a:lnTo>
                      <a:pt x="0" y="20"/>
                    </a:lnTo>
                  </a:path>
                </a:pathLst>
              </a:custGeom>
              <a:solidFill>
                <a:srgbClr val="000000"/>
              </a:solidFill>
              <a:ln w="25400" cap="rnd" cmpd="sng">
                <a:solidFill>
                  <a:schemeClr val="tx1"/>
                </a:solidFill>
                <a:prstDash val="solid"/>
                <a:round/>
                <a:headEnd type="none" w="med" len="med"/>
                <a:tailEnd type="triangle" w="med" len="me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a:lstStyle/>
              <a:p>
                <a:endParaRPr lang="zh-CN" altLang="en-US">
                  <a:latin typeface="Cambria" panose="02040503050406030204" pitchFamily="18" charset="0"/>
                </a:endParaRPr>
              </a:p>
            </p:txBody>
          </p:sp>
          <p:sp>
            <p:nvSpPr>
              <p:cNvPr id="294922" name="Line 10"/>
              <p:cNvSpPr>
                <a:spLocks noChangeShapeType="1"/>
              </p:cNvSpPr>
              <p:nvPr/>
            </p:nvSpPr>
            <p:spPr bwMode="auto">
              <a:xfrm>
                <a:off x="3120" y="836"/>
                <a:ext cx="856"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latin typeface="Cambria" panose="02040503050406030204" pitchFamily="18" charset="0"/>
                </a:endParaRPr>
              </a:p>
            </p:txBody>
          </p:sp>
        </p:grpSp>
        <p:sp>
          <p:nvSpPr>
            <p:cNvPr id="294923" name="Line 11"/>
            <p:cNvSpPr>
              <a:spLocks noChangeShapeType="1"/>
            </p:cNvSpPr>
            <p:nvPr/>
          </p:nvSpPr>
          <p:spPr bwMode="auto">
            <a:xfrm>
              <a:off x="4288" y="2971"/>
              <a:ext cx="0" cy="54"/>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latin typeface="Cambria" panose="02040503050406030204" pitchFamily="18" charset="0"/>
              </a:endParaRPr>
            </a:p>
          </p:txBody>
        </p:sp>
        <p:sp>
          <p:nvSpPr>
            <p:cNvPr id="294924" name="Freeform 12"/>
            <p:cNvSpPr>
              <a:spLocks/>
            </p:cNvSpPr>
            <p:nvPr/>
          </p:nvSpPr>
          <p:spPr bwMode="auto">
            <a:xfrm>
              <a:off x="4227" y="3029"/>
              <a:ext cx="122" cy="59"/>
            </a:xfrm>
            <a:custGeom>
              <a:avLst/>
              <a:gdLst>
                <a:gd name="T0" fmla="*/ 0 w 217"/>
                <a:gd name="T1" fmla="*/ 104 h 105"/>
                <a:gd name="T2" fmla="*/ 104 w 217"/>
                <a:gd name="T3" fmla="*/ 0 h 105"/>
                <a:gd name="T4" fmla="*/ 216 w 217"/>
                <a:gd name="T5" fmla="*/ 104 h 105"/>
              </a:gdLst>
              <a:ahLst/>
              <a:cxnLst>
                <a:cxn ang="0">
                  <a:pos x="T0" y="T1"/>
                </a:cxn>
                <a:cxn ang="0">
                  <a:pos x="T2" y="T3"/>
                </a:cxn>
                <a:cxn ang="0">
                  <a:pos x="T4" y="T5"/>
                </a:cxn>
              </a:cxnLst>
              <a:rect l="0" t="0" r="r" b="b"/>
              <a:pathLst>
                <a:path w="217" h="105">
                  <a:moveTo>
                    <a:pt x="0" y="104"/>
                  </a:moveTo>
                  <a:lnTo>
                    <a:pt x="104" y="0"/>
                  </a:lnTo>
                  <a:lnTo>
                    <a:pt x="216" y="104"/>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lstStyle/>
            <a:p>
              <a:endParaRPr lang="zh-CN" altLang="en-US">
                <a:latin typeface="Cambria" panose="02040503050406030204" pitchFamily="18" charset="0"/>
              </a:endParaRPr>
            </a:p>
          </p:txBody>
        </p:sp>
        <p:sp>
          <p:nvSpPr>
            <p:cNvPr id="294925" name="Freeform 13"/>
            <p:cNvSpPr>
              <a:spLocks/>
            </p:cNvSpPr>
            <p:nvPr/>
          </p:nvSpPr>
          <p:spPr bwMode="auto">
            <a:xfrm>
              <a:off x="4227" y="3029"/>
              <a:ext cx="122" cy="59"/>
            </a:xfrm>
            <a:custGeom>
              <a:avLst/>
              <a:gdLst>
                <a:gd name="T0" fmla="*/ 0 w 217"/>
                <a:gd name="T1" fmla="*/ 104 h 105"/>
                <a:gd name="T2" fmla="*/ 104 w 217"/>
                <a:gd name="T3" fmla="*/ 0 h 105"/>
                <a:gd name="T4" fmla="*/ 216 w 217"/>
                <a:gd name="T5" fmla="*/ 104 h 105"/>
              </a:gdLst>
              <a:ahLst/>
              <a:cxnLst>
                <a:cxn ang="0">
                  <a:pos x="T0" y="T1"/>
                </a:cxn>
                <a:cxn ang="0">
                  <a:pos x="T2" y="T3"/>
                </a:cxn>
                <a:cxn ang="0">
                  <a:pos x="T4" y="T5"/>
                </a:cxn>
              </a:cxnLst>
              <a:rect l="0" t="0" r="r" b="b"/>
              <a:pathLst>
                <a:path w="217" h="105">
                  <a:moveTo>
                    <a:pt x="0" y="104"/>
                  </a:moveTo>
                  <a:lnTo>
                    <a:pt x="104" y="0"/>
                  </a:lnTo>
                  <a:lnTo>
                    <a:pt x="216" y="104"/>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lstStyle/>
            <a:p>
              <a:endParaRPr lang="zh-CN" altLang="en-US">
                <a:latin typeface="Cambria" panose="02040503050406030204" pitchFamily="18" charset="0"/>
              </a:endParaRPr>
            </a:p>
          </p:txBody>
        </p:sp>
        <p:sp>
          <p:nvSpPr>
            <p:cNvPr id="294926" name="Line 14"/>
            <p:cNvSpPr>
              <a:spLocks noChangeShapeType="1"/>
            </p:cNvSpPr>
            <p:nvPr/>
          </p:nvSpPr>
          <p:spPr bwMode="auto">
            <a:xfrm flipH="1">
              <a:off x="3976" y="3090"/>
              <a:ext cx="238"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latin typeface="Cambria" panose="02040503050406030204" pitchFamily="18" charset="0"/>
              </a:endParaRPr>
            </a:p>
          </p:txBody>
        </p:sp>
        <p:sp>
          <p:nvSpPr>
            <p:cNvPr id="294927" name="Freeform 15"/>
            <p:cNvSpPr>
              <a:spLocks/>
            </p:cNvSpPr>
            <p:nvPr/>
          </p:nvSpPr>
          <p:spPr bwMode="auto">
            <a:xfrm>
              <a:off x="3914" y="3150"/>
              <a:ext cx="121" cy="59"/>
            </a:xfrm>
            <a:custGeom>
              <a:avLst/>
              <a:gdLst>
                <a:gd name="T0" fmla="*/ 0 w 217"/>
                <a:gd name="T1" fmla="*/ 104 h 105"/>
                <a:gd name="T2" fmla="*/ 104 w 217"/>
                <a:gd name="T3" fmla="*/ 0 h 105"/>
                <a:gd name="T4" fmla="*/ 216 w 217"/>
                <a:gd name="T5" fmla="*/ 104 h 105"/>
              </a:gdLst>
              <a:ahLst/>
              <a:cxnLst>
                <a:cxn ang="0">
                  <a:pos x="T0" y="T1"/>
                </a:cxn>
                <a:cxn ang="0">
                  <a:pos x="T2" y="T3"/>
                </a:cxn>
                <a:cxn ang="0">
                  <a:pos x="T4" y="T5"/>
                </a:cxn>
              </a:cxnLst>
              <a:rect l="0" t="0" r="r" b="b"/>
              <a:pathLst>
                <a:path w="217" h="105">
                  <a:moveTo>
                    <a:pt x="0" y="104"/>
                  </a:moveTo>
                  <a:lnTo>
                    <a:pt x="104" y="0"/>
                  </a:lnTo>
                  <a:lnTo>
                    <a:pt x="216" y="104"/>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lstStyle/>
            <a:p>
              <a:endParaRPr lang="zh-CN" altLang="en-US">
                <a:latin typeface="Cambria" panose="02040503050406030204" pitchFamily="18" charset="0"/>
              </a:endParaRPr>
            </a:p>
          </p:txBody>
        </p:sp>
        <p:sp>
          <p:nvSpPr>
            <p:cNvPr id="294928" name="Freeform 16"/>
            <p:cNvSpPr>
              <a:spLocks/>
            </p:cNvSpPr>
            <p:nvPr/>
          </p:nvSpPr>
          <p:spPr bwMode="auto">
            <a:xfrm>
              <a:off x="3914" y="3150"/>
              <a:ext cx="121" cy="59"/>
            </a:xfrm>
            <a:custGeom>
              <a:avLst/>
              <a:gdLst>
                <a:gd name="T0" fmla="*/ 0 w 217"/>
                <a:gd name="T1" fmla="*/ 104 h 105"/>
                <a:gd name="T2" fmla="*/ 104 w 217"/>
                <a:gd name="T3" fmla="*/ 0 h 105"/>
                <a:gd name="T4" fmla="*/ 216 w 217"/>
                <a:gd name="T5" fmla="*/ 104 h 105"/>
              </a:gdLst>
              <a:ahLst/>
              <a:cxnLst>
                <a:cxn ang="0">
                  <a:pos x="T0" y="T1"/>
                </a:cxn>
                <a:cxn ang="0">
                  <a:pos x="T2" y="T3"/>
                </a:cxn>
                <a:cxn ang="0">
                  <a:pos x="T4" y="T5"/>
                </a:cxn>
              </a:cxnLst>
              <a:rect l="0" t="0" r="r" b="b"/>
              <a:pathLst>
                <a:path w="217" h="105">
                  <a:moveTo>
                    <a:pt x="0" y="104"/>
                  </a:moveTo>
                  <a:lnTo>
                    <a:pt x="104" y="0"/>
                  </a:lnTo>
                  <a:lnTo>
                    <a:pt x="216" y="104"/>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lstStyle/>
            <a:p>
              <a:endParaRPr lang="zh-CN" altLang="en-US">
                <a:latin typeface="Cambria" panose="02040503050406030204" pitchFamily="18" charset="0"/>
              </a:endParaRPr>
            </a:p>
          </p:txBody>
        </p:sp>
        <p:sp>
          <p:nvSpPr>
            <p:cNvPr id="294929" name="Line 17"/>
            <p:cNvSpPr>
              <a:spLocks noChangeShapeType="1"/>
            </p:cNvSpPr>
            <p:nvPr/>
          </p:nvSpPr>
          <p:spPr bwMode="auto">
            <a:xfrm flipH="1">
              <a:off x="3703" y="3211"/>
              <a:ext cx="211"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latin typeface="Cambria" panose="02040503050406030204" pitchFamily="18" charset="0"/>
              </a:endParaRPr>
            </a:p>
          </p:txBody>
        </p:sp>
        <p:sp>
          <p:nvSpPr>
            <p:cNvPr id="294930" name="Line 18"/>
            <p:cNvSpPr>
              <a:spLocks noChangeShapeType="1"/>
            </p:cNvSpPr>
            <p:nvPr/>
          </p:nvSpPr>
          <p:spPr bwMode="auto">
            <a:xfrm>
              <a:off x="4353" y="3090"/>
              <a:ext cx="354"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latin typeface="Cambria" panose="02040503050406030204" pitchFamily="18" charset="0"/>
              </a:endParaRPr>
            </a:p>
          </p:txBody>
        </p:sp>
        <p:sp>
          <p:nvSpPr>
            <p:cNvPr id="294931" name="Line 19"/>
            <p:cNvSpPr>
              <a:spLocks noChangeShapeType="1"/>
            </p:cNvSpPr>
            <p:nvPr/>
          </p:nvSpPr>
          <p:spPr bwMode="auto">
            <a:xfrm flipV="1">
              <a:off x="3974" y="3087"/>
              <a:ext cx="0" cy="63"/>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latin typeface="Cambria" panose="02040503050406030204" pitchFamily="18" charset="0"/>
              </a:endParaRPr>
            </a:p>
          </p:txBody>
        </p:sp>
        <p:sp>
          <p:nvSpPr>
            <p:cNvPr id="294932" name="Rectangle 20"/>
            <p:cNvSpPr>
              <a:spLocks noChangeArrowheads="1"/>
            </p:cNvSpPr>
            <p:nvPr/>
          </p:nvSpPr>
          <p:spPr bwMode="auto">
            <a:xfrm>
              <a:off x="4613" y="3186"/>
              <a:ext cx="193" cy="81"/>
            </a:xfrm>
            <a:prstGeom prst="rect">
              <a:avLst/>
            </a:prstGeom>
            <a:solidFill>
              <a:schemeClr val="accent1"/>
            </a:solidFill>
            <a:ln w="25400">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latin typeface="Cambria" panose="02040503050406030204" pitchFamily="18" charset="0"/>
              </a:endParaRPr>
            </a:p>
          </p:txBody>
        </p:sp>
        <p:sp>
          <p:nvSpPr>
            <p:cNvPr id="294933" name="Line 21"/>
            <p:cNvSpPr>
              <a:spLocks noChangeShapeType="1"/>
            </p:cNvSpPr>
            <p:nvPr/>
          </p:nvSpPr>
          <p:spPr bwMode="auto">
            <a:xfrm flipV="1">
              <a:off x="4714" y="3087"/>
              <a:ext cx="0" cy="95"/>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latin typeface="Cambria" panose="02040503050406030204" pitchFamily="18" charset="0"/>
              </a:endParaRPr>
            </a:p>
          </p:txBody>
        </p:sp>
        <p:sp>
          <p:nvSpPr>
            <p:cNvPr id="294934" name="Line 22"/>
            <p:cNvSpPr>
              <a:spLocks noChangeShapeType="1"/>
            </p:cNvSpPr>
            <p:nvPr/>
          </p:nvSpPr>
          <p:spPr bwMode="auto">
            <a:xfrm>
              <a:off x="3705" y="3213"/>
              <a:ext cx="0" cy="63"/>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latin typeface="Cambria" panose="02040503050406030204" pitchFamily="18" charset="0"/>
              </a:endParaRPr>
            </a:p>
          </p:txBody>
        </p:sp>
        <p:sp>
          <p:nvSpPr>
            <p:cNvPr id="294935" name="Freeform 23"/>
            <p:cNvSpPr>
              <a:spLocks/>
            </p:cNvSpPr>
            <p:nvPr/>
          </p:nvSpPr>
          <p:spPr bwMode="auto">
            <a:xfrm>
              <a:off x="3640" y="3280"/>
              <a:ext cx="122" cy="64"/>
            </a:xfrm>
            <a:custGeom>
              <a:avLst/>
              <a:gdLst>
                <a:gd name="T0" fmla="*/ 0 w 217"/>
                <a:gd name="T1" fmla="*/ 112 h 113"/>
                <a:gd name="T2" fmla="*/ 112 w 217"/>
                <a:gd name="T3" fmla="*/ 0 h 113"/>
                <a:gd name="T4" fmla="*/ 216 w 217"/>
                <a:gd name="T5" fmla="*/ 112 h 113"/>
              </a:gdLst>
              <a:ahLst/>
              <a:cxnLst>
                <a:cxn ang="0">
                  <a:pos x="T0" y="T1"/>
                </a:cxn>
                <a:cxn ang="0">
                  <a:pos x="T2" y="T3"/>
                </a:cxn>
                <a:cxn ang="0">
                  <a:pos x="T4" y="T5"/>
                </a:cxn>
              </a:cxnLst>
              <a:rect l="0" t="0" r="r" b="b"/>
              <a:pathLst>
                <a:path w="217" h="113">
                  <a:moveTo>
                    <a:pt x="0" y="112"/>
                  </a:moveTo>
                  <a:lnTo>
                    <a:pt x="112" y="0"/>
                  </a:lnTo>
                  <a:lnTo>
                    <a:pt x="216" y="112"/>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lstStyle/>
            <a:p>
              <a:endParaRPr lang="zh-CN" altLang="en-US">
                <a:latin typeface="Cambria" panose="02040503050406030204" pitchFamily="18" charset="0"/>
              </a:endParaRPr>
            </a:p>
          </p:txBody>
        </p:sp>
        <p:sp>
          <p:nvSpPr>
            <p:cNvPr id="294936" name="Freeform 24"/>
            <p:cNvSpPr>
              <a:spLocks/>
            </p:cNvSpPr>
            <p:nvPr/>
          </p:nvSpPr>
          <p:spPr bwMode="auto">
            <a:xfrm>
              <a:off x="3640" y="3280"/>
              <a:ext cx="184" cy="64"/>
            </a:xfrm>
            <a:custGeom>
              <a:avLst/>
              <a:gdLst>
                <a:gd name="T0" fmla="*/ 0 w 329"/>
                <a:gd name="T1" fmla="*/ 112 h 113"/>
                <a:gd name="T2" fmla="*/ 112 w 329"/>
                <a:gd name="T3" fmla="*/ 0 h 113"/>
                <a:gd name="T4" fmla="*/ 216 w 329"/>
                <a:gd name="T5" fmla="*/ 112 h 113"/>
                <a:gd name="T6" fmla="*/ 328 w 329"/>
                <a:gd name="T7" fmla="*/ 112 h 113"/>
              </a:gdLst>
              <a:ahLst/>
              <a:cxnLst>
                <a:cxn ang="0">
                  <a:pos x="T0" y="T1"/>
                </a:cxn>
                <a:cxn ang="0">
                  <a:pos x="T2" y="T3"/>
                </a:cxn>
                <a:cxn ang="0">
                  <a:pos x="T4" y="T5"/>
                </a:cxn>
                <a:cxn ang="0">
                  <a:pos x="T6" y="T7"/>
                </a:cxn>
              </a:cxnLst>
              <a:rect l="0" t="0" r="r" b="b"/>
              <a:pathLst>
                <a:path w="329" h="113">
                  <a:moveTo>
                    <a:pt x="0" y="112"/>
                  </a:moveTo>
                  <a:lnTo>
                    <a:pt x="112" y="0"/>
                  </a:lnTo>
                  <a:lnTo>
                    <a:pt x="216" y="112"/>
                  </a:lnTo>
                  <a:lnTo>
                    <a:pt x="328" y="112"/>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lstStyle/>
            <a:p>
              <a:endParaRPr lang="zh-CN" altLang="en-US">
                <a:latin typeface="Cambria" panose="02040503050406030204" pitchFamily="18" charset="0"/>
              </a:endParaRPr>
            </a:p>
          </p:txBody>
        </p:sp>
        <p:sp>
          <p:nvSpPr>
            <p:cNvPr id="294937" name="Freeform 25"/>
            <p:cNvSpPr>
              <a:spLocks/>
            </p:cNvSpPr>
            <p:nvPr/>
          </p:nvSpPr>
          <p:spPr bwMode="auto">
            <a:xfrm>
              <a:off x="3550" y="3343"/>
              <a:ext cx="81" cy="99"/>
            </a:xfrm>
            <a:custGeom>
              <a:avLst/>
              <a:gdLst>
                <a:gd name="T0" fmla="*/ 144 w 145"/>
                <a:gd name="T1" fmla="*/ 0 h 177"/>
                <a:gd name="T2" fmla="*/ 0 w 145"/>
                <a:gd name="T3" fmla="*/ 0 h 177"/>
                <a:gd name="T4" fmla="*/ 0 w 145"/>
                <a:gd name="T5" fmla="*/ 176 h 177"/>
              </a:gdLst>
              <a:ahLst/>
              <a:cxnLst>
                <a:cxn ang="0">
                  <a:pos x="T0" y="T1"/>
                </a:cxn>
                <a:cxn ang="0">
                  <a:pos x="T2" y="T3"/>
                </a:cxn>
                <a:cxn ang="0">
                  <a:pos x="T4" y="T5"/>
                </a:cxn>
              </a:cxnLst>
              <a:rect l="0" t="0" r="r" b="b"/>
              <a:pathLst>
                <a:path w="145" h="177">
                  <a:moveTo>
                    <a:pt x="144" y="0"/>
                  </a:moveTo>
                  <a:lnTo>
                    <a:pt x="0" y="0"/>
                  </a:lnTo>
                  <a:lnTo>
                    <a:pt x="0" y="176"/>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lstStyle/>
            <a:p>
              <a:endParaRPr lang="zh-CN" altLang="en-US">
                <a:latin typeface="Cambria" panose="02040503050406030204" pitchFamily="18" charset="0"/>
              </a:endParaRPr>
            </a:p>
          </p:txBody>
        </p:sp>
        <p:sp>
          <p:nvSpPr>
            <p:cNvPr id="294938" name="Line 26"/>
            <p:cNvSpPr>
              <a:spLocks noChangeShapeType="1"/>
            </p:cNvSpPr>
            <p:nvPr/>
          </p:nvSpPr>
          <p:spPr bwMode="auto">
            <a:xfrm>
              <a:off x="3826" y="3348"/>
              <a:ext cx="0" cy="89"/>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latin typeface="Cambria" panose="02040503050406030204" pitchFamily="18" charset="0"/>
              </a:endParaRPr>
            </a:p>
          </p:txBody>
        </p:sp>
        <p:sp>
          <p:nvSpPr>
            <p:cNvPr id="294939" name="Rectangle 27"/>
            <p:cNvSpPr>
              <a:spLocks noChangeArrowheads="1"/>
            </p:cNvSpPr>
            <p:nvPr/>
          </p:nvSpPr>
          <p:spPr bwMode="auto">
            <a:xfrm>
              <a:off x="3725" y="3455"/>
              <a:ext cx="193" cy="86"/>
            </a:xfrm>
            <a:prstGeom prst="rect">
              <a:avLst/>
            </a:prstGeom>
            <a:solidFill>
              <a:schemeClr val="accent1"/>
            </a:solidFill>
            <a:ln w="25400">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latin typeface="Cambria" panose="02040503050406030204" pitchFamily="18" charset="0"/>
              </a:endParaRPr>
            </a:p>
          </p:txBody>
        </p:sp>
        <p:sp>
          <p:nvSpPr>
            <p:cNvPr id="294940" name="Rectangle 28"/>
            <p:cNvSpPr>
              <a:spLocks noChangeArrowheads="1"/>
            </p:cNvSpPr>
            <p:nvPr/>
          </p:nvSpPr>
          <p:spPr bwMode="auto">
            <a:xfrm>
              <a:off x="3456" y="3455"/>
              <a:ext cx="188" cy="86"/>
            </a:xfrm>
            <a:prstGeom prst="rect">
              <a:avLst/>
            </a:prstGeom>
            <a:solidFill>
              <a:schemeClr val="accent1"/>
            </a:solidFill>
            <a:ln w="25400">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latin typeface="Cambria" panose="02040503050406030204" pitchFamily="18" charset="0"/>
              </a:endParaRPr>
            </a:p>
          </p:txBody>
        </p:sp>
        <p:sp>
          <p:nvSpPr>
            <p:cNvPr id="294941" name="Line 29"/>
            <p:cNvSpPr>
              <a:spLocks noChangeShapeType="1"/>
            </p:cNvSpPr>
            <p:nvPr/>
          </p:nvSpPr>
          <p:spPr bwMode="auto">
            <a:xfrm>
              <a:off x="3552" y="3549"/>
              <a:ext cx="0" cy="59"/>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latin typeface="Cambria" panose="02040503050406030204" pitchFamily="18" charset="0"/>
              </a:endParaRPr>
            </a:p>
          </p:txBody>
        </p:sp>
        <p:sp>
          <p:nvSpPr>
            <p:cNvPr id="294942" name="Line 30"/>
            <p:cNvSpPr>
              <a:spLocks noChangeShapeType="1"/>
            </p:cNvSpPr>
            <p:nvPr/>
          </p:nvSpPr>
          <p:spPr bwMode="auto">
            <a:xfrm>
              <a:off x="3826" y="3549"/>
              <a:ext cx="0" cy="59"/>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latin typeface="Cambria" panose="02040503050406030204" pitchFamily="18" charset="0"/>
              </a:endParaRPr>
            </a:p>
          </p:txBody>
        </p:sp>
        <p:sp>
          <p:nvSpPr>
            <p:cNvPr id="294943" name="Line 31"/>
            <p:cNvSpPr>
              <a:spLocks noChangeShapeType="1"/>
            </p:cNvSpPr>
            <p:nvPr/>
          </p:nvSpPr>
          <p:spPr bwMode="auto">
            <a:xfrm>
              <a:off x="3555" y="3615"/>
              <a:ext cx="264"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latin typeface="Cambria" panose="02040503050406030204" pitchFamily="18" charset="0"/>
              </a:endParaRPr>
            </a:p>
          </p:txBody>
        </p:sp>
        <p:sp>
          <p:nvSpPr>
            <p:cNvPr id="294944" name="Line 32"/>
            <p:cNvSpPr>
              <a:spLocks noChangeShapeType="1"/>
            </p:cNvSpPr>
            <p:nvPr/>
          </p:nvSpPr>
          <p:spPr bwMode="auto">
            <a:xfrm>
              <a:off x="4039" y="3211"/>
              <a:ext cx="202"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latin typeface="Cambria" panose="02040503050406030204" pitchFamily="18" charset="0"/>
              </a:endParaRPr>
            </a:p>
          </p:txBody>
        </p:sp>
        <p:sp>
          <p:nvSpPr>
            <p:cNvPr id="294945" name="Freeform 33"/>
            <p:cNvSpPr>
              <a:spLocks/>
            </p:cNvSpPr>
            <p:nvPr/>
          </p:nvSpPr>
          <p:spPr bwMode="auto">
            <a:xfrm>
              <a:off x="4187" y="3280"/>
              <a:ext cx="122" cy="64"/>
            </a:xfrm>
            <a:custGeom>
              <a:avLst/>
              <a:gdLst>
                <a:gd name="T0" fmla="*/ 0 w 217"/>
                <a:gd name="T1" fmla="*/ 112 h 113"/>
                <a:gd name="T2" fmla="*/ 104 w 217"/>
                <a:gd name="T3" fmla="*/ 0 h 113"/>
                <a:gd name="T4" fmla="*/ 216 w 217"/>
                <a:gd name="T5" fmla="*/ 112 h 113"/>
              </a:gdLst>
              <a:ahLst/>
              <a:cxnLst>
                <a:cxn ang="0">
                  <a:pos x="T0" y="T1"/>
                </a:cxn>
                <a:cxn ang="0">
                  <a:pos x="T2" y="T3"/>
                </a:cxn>
                <a:cxn ang="0">
                  <a:pos x="T4" y="T5"/>
                </a:cxn>
              </a:cxnLst>
              <a:rect l="0" t="0" r="r" b="b"/>
              <a:pathLst>
                <a:path w="217" h="113">
                  <a:moveTo>
                    <a:pt x="0" y="112"/>
                  </a:moveTo>
                  <a:lnTo>
                    <a:pt x="104" y="0"/>
                  </a:lnTo>
                  <a:lnTo>
                    <a:pt x="216" y="112"/>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lstStyle/>
            <a:p>
              <a:endParaRPr lang="zh-CN" altLang="en-US">
                <a:latin typeface="Cambria" panose="02040503050406030204" pitchFamily="18" charset="0"/>
              </a:endParaRPr>
            </a:p>
          </p:txBody>
        </p:sp>
        <p:sp>
          <p:nvSpPr>
            <p:cNvPr id="294946" name="Freeform 34"/>
            <p:cNvSpPr>
              <a:spLocks/>
            </p:cNvSpPr>
            <p:nvPr/>
          </p:nvSpPr>
          <p:spPr bwMode="auto">
            <a:xfrm>
              <a:off x="4187" y="3280"/>
              <a:ext cx="122" cy="64"/>
            </a:xfrm>
            <a:custGeom>
              <a:avLst/>
              <a:gdLst>
                <a:gd name="T0" fmla="*/ 0 w 217"/>
                <a:gd name="T1" fmla="*/ 112 h 113"/>
                <a:gd name="T2" fmla="*/ 104 w 217"/>
                <a:gd name="T3" fmla="*/ 0 h 113"/>
                <a:gd name="T4" fmla="*/ 216 w 217"/>
                <a:gd name="T5" fmla="*/ 112 h 113"/>
              </a:gdLst>
              <a:ahLst/>
              <a:cxnLst>
                <a:cxn ang="0">
                  <a:pos x="T0" y="T1"/>
                </a:cxn>
                <a:cxn ang="0">
                  <a:pos x="T2" y="T3"/>
                </a:cxn>
                <a:cxn ang="0">
                  <a:pos x="T4" y="T5"/>
                </a:cxn>
              </a:cxnLst>
              <a:rect l="0" t="0" r="r" b="b"/>
              <a:pathLst>
                <a:path w="217" h="113">
                  <a:moveTo>
                    <a:pt x="0" y="112"/>
                  </a:moveTo>
                  <a:lnTo>
                    <a:pt x="104" y="0"/>
                  </a:lnTo>
                  <a:lnTo>
                    <a:pt x="216" y="112"/>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lstStyle/>
            <a:p>
              <a:endParaRPr lang="zh-CN" altLang="en-US">
                <a:latin typeface="Cambria" panose="02040503050406030204" pitchFamily="18" charset="0"/>
              </a:endParaRPr>
            </a:p>
          </p:txBody>
        </p:sp>
        <p:sp>
          <p:nvSpPr>
            <p:cNvPr id="294947" name="Freeform 35"/>
            <p:cNvSpPr>
              <a:spLocks/>
            </p:cNvSpPr>
            <p:nvPr/>
          </p:nvSpPr>
          <p:spPr bwMode="auto">
            <a:xfrm>
              <a:off x="4093" y="3343"/>
              <a:ext cx="81" cy="99"/>
            </a:xfrm>
            <a:custGeom>
              <a:avLst/>
              <a:gdLst>
                <a:gd name="T0" fmla="*/ 144 w 145"/>
                <a:gd name="T1" fmla="*/ 0 h 177"/>
                <a:gd name="T2" fmla="*/ 0 w 145"/>
                <a:gd name="T3" fmla="*/ 0 h 177"/>
                <a:gd name="T4" fmla="*/ 0 w 145"/>
                <a:gd name="T5" fmla="*/ 176 h 177"/>
              </a:gdLst>
              <a:ahLst/>
              <a:cxnLst>
                <a:cxn ang="0">
                  <a:pos x="T0" y="T1"/>
                </a:cxn>
                <a:cxn ang="0">
                  <a:pos x="T2" y="T3"/>
                </a:cxn>
                <a:cxn ang="0">
                  <a:pos x="T4" y="T5"/>
                </a:cxn>
              </a:cxnLst>
              <a:rect l="0" t="0" r="r" b="b"/>
              <a:pathLst>
                <a:path w="145" h="177">
                  <a:moveTo>
                    <a:pt x="144" y="0"/>
                  </a:moveTo>
                  <a:lnTo>
                    <a:pt x="0" y="0"/>
                  </a:lnTo>
                  <a:lnTo>
                    <a:pt x="0" y="176"/>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lstStyle/>
            <a:p>
              <a:endParaRPr lang="zh-CN" altLang="en-US">
                <a:latin typeface="Cambria" panose="02040503050406030204" pitchFamily="18" charset="0"/>
              </a:endParaRPr>
            </a:p>
          </p:txBody>
        </p:sp>
        <p:sp>
          <p:nvSpPr>
            <p:cNvPr id="294948" name="Line 36"/>
            <p:cNvSpPr>
              <a:spLocks noChangeShapeType="1"/>
            </p:cNvSpPr>
            <p:nvPr/>
          </p:nvSpPr>
          <p:spPr bwMode="auto">
            <a:xfrm>
              <a:off x="4369" y="3348"/>
              <a:ext cx="0" cy="89"/>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latin typeface="Cambria" panose="02040503050406030204" pitchFamily="18" charset="0"/>
              </a:endParaRPr>
            </a:p>
          </p:txBody>
        </p:sp>
        <p:sp>
          <p:nvSpPr>
            <p:cNvPr id="294949" name="Rectangle 37"/>
            <p:cNvSpPr>
              <a:spLocks noChangeArrowheads="1"/>
            </p:cNvSpPr>
            <p:nvPr/>
          </p:nvSpPr>
          <p:spPr bwMode="auto">
            <a:xfrm>
              <a:off x="4272" y="3455"/>
              <a:ext cx="193" cy="86"/>
            </a:xfrm>
            <a:prstGeom prst="rect">
              <a:avLst/>
            </a:prstGeom>
            <a:solidFill>
              <a:schemeClr val="accent1"/>
            </a:solidFill>
            <a:ln w="25400">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latin typeface="Cambria" panose="02040503050406030204" pitchFamily="18" charset="0"/>
              </a:endParaRPr>
            </a:p>
          </p:txBody>
        </p:sp>
        <p:sp>
          <p:nvSpPr>
            <p:cNvPr id="294950" name="Rectangle 38"/>
            <p:cNvSpPr>
              <a:spLocks noChangeArrowheads="1"/>
            </p:cNvSpPr>
            <p:nvPr/>
          </p:nvSpPr>
          <p:spPr bwMode="auto">
            <a:xfrm>
              <a:off x="3999" y="3455"/>
              <a:ext cx="193" cy="86"/>
            </a:xfrm>
            <a:prstGeom prst="rect">
              <a:avLst/>
            </a:prstGeom>
            <a:solidFill>
              <a:schemeClr val="accent1"/>
            </a:solidFill>
            <a:ln w="25400">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latin typeface="Cambria" panose="02040503050406030204" pitchFamily="18" charset="0"/>
              </a:endParaRPr>
            </a:p>
          </p:txBody>
        </p:sp>
        <p:sp>
          <p:nvSpPr>
            <p:cNvPr id="294951" name="Line 39"/>
            <p:cNvSpPr>
              <a:spLocks noChangeShapeType="1"/>
            </p:cNvSpPr>
            <p:nvPr/>
          </p:nvSpPr>
          <p:spPr bwMode="auto">
            <a:xfrm>
              <a:off x="4095" y="3549"/>
              <a:ext cx="0" cy="59"/>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latin typeface="Cambria" panose="02040503050406030204" pitchFamily="18" charset="0"/>
              </a:endParaRPr>
            </a:p>
          </p:txBody>
        </p:sp>
        <p:sp>
          <p:nvSpPr>
            <p:cNvPr id="294952" name="Line 40"/>
            <p:cNvSpPr>
              <a:spLocks noChangeShapeType="1"/>
            </p:cNvSpPr>
            <p:nvPr/>
          </p:nvSpPr>
          <p:spPr bwMode="auto">
            <a:xfrm>
              <a:off x="4369" y="3549"/>
              <a:ext cx="0" cy="59"/>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latin typeface="Cambria" panose="02040503050406030204" pitchFamily="18" charset="0"/>
              </a:endParaRPr>
            </a:p>
          </p:txBody>
        </p:sp>
        <p:sp>
          <p:nvSpPr>
            <p:cNvPr id="294953" name="Line 41"/>
            <p:cNvSpPr>
              <a:spLocks noChangeShapeType="1"/>
            </p:cNvSpPr>
            <p:nvPr/>
          </p:nvSpPr>
          <p:spPr bwMode="auto">
            <a:xfrm>
              <a:off x="4241" y="3615"/>
              <a:ext cx="121"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latin typeface="Cambria" panose="02040503050406030204" pitchFamily="18" charset="0"/>
              </a:endParaRPr>
            </a:p>
          </p:txBody>
        </p:sp>
        <p:sp>
          <p:nvSpPr>
            <p:cNvPr id="294954" name="Line 42"/>
            <p:cNvSpPr>
              <a:spLocks noChangeShapeType="1"/>
            </p:cNvSpPr>
            <p:nvPr/>
          </p:nvSpPr>
          <p:spPr bwMode="auto">
            <a:xfrm>
              <a:off x="4248" y="3213"/>
              <a:ext cx="0" cy="63"/>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latin typeface="Cambria" panose="02040503050406030204" pitchFamily="18" charset="0"/>
              </a:endParaRPr>
            </a:p>
          </p:txBody>
        </p:sp>
        <p:sp>
          <p:nvSpPr>
            <p:cNvPr id="294955" name="Line 43"/>
            <p:cNvSpPr>
              <a:spLocks noChangeShapeType="1"/>
            </p:cNvSpPr>
            <p:nvPr/>
          </p:nvSpPr>
          <p:spPr bwMode="auto">
            <a:xfrm>
              <a:off x="4097" y="3615"/>
              <a:ext cx="135"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latin typeface="Cambria" panose="02040503050406030204" pitchFamily="18" charset="0"/>
              </a:endParaRPr>
            </a:p>
          </p:txBody>
        </p:sp>
        <p:sp>
          <p:nvSpPr>
            <p:cNvPr id="294956" name="Oval 44"/>
            <p:cNvSpPr>
              <a:spLocks noChangeArrowheads="1"/>
            </p:cNvSpPr>
            <p:nvPr/>
          </p:nvSpPr>
          <p:spPr bwMode="auto">
            <a:xfrm>
              <a:off x="4219" y="3608"/>
              <a:ext cx="13" cy="13"/>
            </a:xfrm>
            <a:prstGeom prst="ellipse">
              <a:avLst/>
            </a:prstGeom>
            <a:solidFill>
              <a:srgbClr val="000000"/>
            </a:solidFill>
            <a:ln w="25400">
              <a:solidFill>
                <a:schemeClr val="tx1"/>
              </a:solidFill>
              <a:round/>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latin typeface="Cambria" panose="02040503050406030204" pitchFamily="18" charset="0"/>
              </a:endParaRPr>
            </a:p>
          </p:txBody>
        </p:sp>
        <p:sp>
          <p:nvSpPr>
            <p:cNvPr id="294957" name="Oval 45"/>
            <p:cNvSpPr>
              <a:spLocks noChangeArrowheads="1"/>
            </p:cNvSpPr>
            <p:nvPr/>
          </p:nvSpPr>
          <p:spPr bwMode="auto">
            <a:xfrm>
              <a:off x="3676" y="3608"/>
              <a:ext cx="9" cy="13"/>
            </a:xfrm>
            <a:prstGeom prst="ellipse">
              <a:avLst/>
            </a:prstGeom>
            <a:solidFill>
              <a:srgbClr val="000000"/>
            </a:solidFill>
            <a:ln w="25400">
              <a:solidFill>
                <a:schemeClr val="tx1"/>
              </a:solidFill>
              <a:round/>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latin typeface="Cambria" panose="02040503050406030204" pitchFamily="18" charset="0"/>
              </a:endParaRPr>
            </a:p>
          </p:txBody>
        </p:sp>
        <p:sp>
          <p:nvSpPr>
            <p:cNvPr id="294958" name="Line 46"/>
            <p:cNvSpPr>
              <a:spLocks noChangeShapeType="1"/>
            </p:cNvSpPr>
            <p:nvPr/>
          </p:nvSpPr>
          <p:spPr bwMode="auto">
            <a:xfrm>
              <a:off x="4230" y="3617"/>
              <a:ext cx="0" cy="63"/>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latin typeface="Cambria" panose="02040503050406030204" pitchFamily="18" charset="0"/>
              </a:endParaRPr>
            </a:p>
          </p:txBody>
        </p:sp>
        <p:sp>
          <p:nvSpPr>
            <p:cNvPr id="294959" name="Line 47"/>
            <p:cNvSpPr>
              <a:spLocks noChangeShapeType="1"/>
            </p:cNvSpPr>
            <p:nvPr/>
          </p:nvSpPr>
          <p:spPr bwMode="auto">
            <a:xfrm flipH="1">
              <a:off x="3994" y="3686"/>
              <a:ext cx="220"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latin typeface="Cambria" panose="02040503050406030204" pitchFamily="18" charset="0"/>
              </a:endParaRPr>
            </a:p>
          </p:txBody>
        </p:sp>
        <p:sp>
          <p:nvSpPr>
            <p:cNvPr id="294960" name="Line 48"/>
            <p:cNvSpPr>
              <a:spLocks noChangeShapeType="1"/>
            </p:cNvSpPr>
            <p:nvPr/>
          </p:nvSpPr>
          <p:spPr bwMode="auto">
            <a:xfrm>
              <a:off x="3685" y="3686"/>
              <a:ext cx="296"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latin typeface="Cambria" panose="02040503050406030204" pitchFamily="18" charset="0"/>
              </a:endParaRPr>
            </a:p>
          </p:txBody>
        </p:sp>
        <p:sp>
          <p:nvSpPr>
            <p:cNvPr id="294961" name="Oval 49"/>
            <p:cNvSpPr>
              <a:spLocks noChangeArrowheads="1"/>
            </p:cNvSpPr>
            <p:nvPr/>
          </p:nvSpPr>
          <p:spPr bwMode="auto">
            <a:xfrm>
              <a:off x="3976" y="3680"/>
              <a:ext cx="14" cy="9"/>
            </a:xfrm>
            <a:prstGeom prst="ellipse">
              <a:avLst/>
            </a:prstGeom>
            <a:solidFill>
              <a:srgbClr val="000000"/>
            </a:solidFill>
            <a:ln w="25400">
              <a:solidFill>
                <a:schemeClr val="tx1"/>
              </a:solidFill>
              <a:round/>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latin typeface="Cambria" panose="02040503050406030204" pitchFamily="18" charset="0"/>
              </a:endParaRPr>
            </a:p>
          </p:txBody>
        </p:sp>
        <p:sp>
          <p:nvSpPr>
            <p:cNvPr id="294962" name="Freeform 50"/>
            <p:cNvSpPr>
              <a:spLocks/>
            </p:cNvSpPr>
            <p:nvPr/>
          </p:nvSpPr>
          <p:spPr bwMode="auto">
            <a:xfrm>
              <a:off x="3985" y="3693"/>
              <a:ext cx="189" cy="72"/>
            </a:xfrm>
            <a:custGeom>
              <a:avLst/>
              <a:gdLst>
                <a:gd name="T0" fmla="*/ 0 w 337"/>
                <a:gd name="T1" fmla="*/ 0 h 129"/>
                <a:gd name="T2" fmla="*/ 0 w 337"/>
                <a:gd name="T3" fmla="*/ 128 h 129"/>
                <a:gd name="T4" fmla="*/ 336 w 337"/>
                <a:gd name="T5" fmla="*/ 128 h 129"/>
              </a:gdLst>
              <a:ahLst/>
              <a:cxnLst>
                <a:cxn ang="0">
                  <a:pos x="T0" y="T1"/>
                </a:cxn>
                <a:cxn ang="0">
                  <a:pos x="T2" y="T3"/>
                </a:cxn>
                <a:cxn ang="0">
                  <a:pos x="T4" y="T5"/>
                </a:cxn>
              </a:cxnLst>
              <a:rect l="0" t="0" r="r" b="b"/>
              <a:pathLst>
                <a:path w="337" h="129">
                  <a:moveTo>
                    <a:pt x="0" y="0"/>
                  </a:moveTo>
                  <a:lnTo>
                    <a:pt x="0" y="128"/>
                  </a:lnTo>
                  <a:lnTo>
                    <a:pt x="336" y="12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lstStyle/>
            <a:p>
              <a:endParaRPr lang="zh-CN" altLang="en-US">
                <a:latin typeface="Cambria" panose="02040503050406030204" pitchFamily="18" charset="0"/>
              </a:endParaRPr>
            </a:p>
          </p:txBody>
        </p:sp>
        <p:sp>
          <p:nvSpPr>
            <p:cNvPr id="294963" name="Oval 51"/>
            <p:cNvSpPr>
              <a:spLocks noChangeArrowheads="1"/>
            </p:cNvSpPr>
            <p:nvPr/>
          </p:nvSpPr>
          <p:spPr bwMode="auto">
            <a:xfrm>
              <a:off x="4169" y="3760"/>
              <a:ext cx="14" cy="9"/>
            </a:xfrm>
            <a:prstGeom prst="ellipse">
              <a:avLst/>
            </a:prstGeom>
            <a:solidFill>
              <a:srgbClr val="000000"/>
            </a:solidFill>
            <a:ln w="25400">
              <a:solidFill>
                <a:schemeClr val="tx1"/>
              </a:solidFill>
              <a:round/>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latin typeface="Cambria" panose="02040503050406030204" pitchFamily="18" charset="0"/>
              </a:endParaRPr>
            </a:p>
          </p:txBody>
        </p:sp>
        <p:sp>
          <p:nvSpPr>
            <p:cNvPr id="294964" name="Line 52"/>
            <p:cNvSpPr>
              <a:spLocks noChangeShapeType="1"/>
            </p:cNvSpPr>
            <p:nvPr/>
          </p:nvSpPr>
          <p:spPr bwMode="auto">
            <a:xfrm>
              <a:off x="4714" y="3276"/>
              <a:ext cx="0" cy="484"/>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latin typeface="Cambria" panose="02040503050406030204" pitchFamily="18" charset="0"/>
              </a:endParaRPr>
            </a:p>
          </p:txBody>
        </p:sp>
        <p:sp>
          <p:nvSpPr>
            <p:cNvPr id="294965" name="Line 53"/>
            <p:cNvSpPr>
              <a:spLocks noChangeShapeType="1"/>
            </p:cNvSpPr>
            <p:nvPr/>
          </p:nvSpPr>
          <p:spPr bwMode="auto">
            <a:xfrm>
              <a:off x="4192" y="3767"/>
              <a:ext cx="515"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latin typeface="Cambria" panose="02040503050406030204" pitchFamily="18" charset="0"/>
              </a:endParaRPr>
            </a:p>
          </p:txBody>
        </p:sp>
        <p:sp>
          <p:nvSpPr>
            <p:cNvPr id="294966" name="Freeform 54"/>
            <p:cNvSpPr>
              <a:spLocks/>
            </p:cNvSpPr>
            <p:nvPr/>
          </p:nvSpPr>
          <p:spPr bwMode="auto">
            <a:xfrm>
              <a:off x="4115" y="3846"/>
              <a:ext cx="122" cy="63"/>
            </a:xfrm>
            <a:custGeom>
              <a:avLst/>
              <a:gdLst>
                <a:gd name="T0" fmla="*/ 0 w 217"/>
                <a:gd name="T1" fmla="*/ 112 h 113"/>
                <a:gd name="T2" fmla="*/ 104 w 217"/>
                <a:gd name="T3" fmla="*/ 0 h 113"/>
                <a:gd name="T4" fmla="*/ 216 w 217"/>
                <a:gd name="T5" fmla="*/ 112 h 113"/>
              </a:gdLst>
              <a:ahLst/>
              <a:cxnLst>
                <a:cxn ang="0">
                  <a:pos x="T0" y="T1"/>
                </a:cxn>
                <a:cxn ang="0">
                  <a:pos x="T2" y="T3"/>
                </a:cxn>
                <a:cxn ang="0">
                  <a:pos x="T4" y="T5"/>
                </a:cxn>
              </a:cxnLst>
              <a:rect l="0" t="0" r="r" b="b"/>
              <a:pathLst>
                <a:path w="217" h="113">
                  <a:moveTo>
                    <a:pt x="0" y="112"/>
                  </a:moveTo>
                  <a:lnTo>
                    <a:pt x="104" y="0"/>
                  </a:lnTo>
                  <a:lnTo>
                    <a:pt x="216" y="112"/>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lstStyle/>
            <a:p>
              <a:endParaRPr lang="zh-CN" altLang="en-US">
                <a:latin typeface="Cambria" panose="02040503050406030204" pitchFamily="18" charset="0"/>
              </a:endParaRPr>
            </a:p>
          </p:txBody>
        </p:sp>
        <p:sp>
          <p:nvSpPr>
            <p:cNvPr id="294967" name="Freeform 55"/>
            <p:cNvSpPr>
              <a:spLocks/>
            </p:cNvSpPr>
            <p:nvPr/>
          </p:nvSpPr>
          <p:spPr bwMode="auto">
            <a:xfrm>
              <a:off x="4115" y="3846"/>
              <a:ext cx="122" cy="63"/>
            </a:xfrm>
            <a:custGeom>
              <a:avLst/>
              <a:gdLst>
                <a:gd name="T0" fmla="*/ 0 w 217"/>
                <a:gd name="T1" fmla="*/ 112 h 113"/>
                <a:gd name="T2" fmla="*/ 104 w 217"/>
                <a:gd name="T3" fmla="*/ 0 h 113"/>
                <a:gd name="T4" fmla="*/ 216 w 217"/>
                <a:gd name="T5" fmla="*/ 112 h 113"/>
              </a:gdLst>
              <a:ahLst/>
              <a:cxnLst>
                <a:cxn ang="0">
                  <a:pos x="T0" y="T1"/>
                </a:cxn>
                <a:cxn ang="0">
                  <a:pos x="T2" y="T3"/>
                </a:cxn>
                <a:cxn ang="0">
                  <a:pos x="T4" y="T5"/>
                </a:cxn>
              </a:cxnLst>
              <a:rect l="0" t="0" r="r" b="b"/>
              <a:pathLst>
                <a:path w="217" h="113">
                  <a:moveTo>
                    <a:pt x="0" y="112"/>
                  </a:moveTo>
                  <a:lnTo>
                    <a:pt x="104" y="0"/>
                  </a:lnTo>
                  <a:lnTo>
                    <a:pt x="216" y="112"/>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lstStyle/>
            <a:p>
              <a:endParaRPr lang="zh-CN" altLang="en-US">
                <a:latin typeface="Cambria" panose="02040503050406030204" pitchFamily="18" charset="0"/>
              </a:endParaRPr>
            </a:p>
          </p:txBody>
        </p:sp>
        <p:sp>
          <p:nvSpPr>
            <p:cNvPr id="294968" name="Line 56"/>
            <p:cNvSpPr>
              <a:spLocks noChangeShapeType="1"/>
            </p:cNvSpPr>
            <p:nvPr/>
          </p:nvSpPr>
          <p:spPr bwMode="auto">
            <a:xfrm flipV="1">
              <a:off x="4176" y="3765"/>
              <a:ext cx="0" cy="81"/>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latin typeface="Cambria" panose="02040503050406030204" pitchFamily="18" charset="0"/>
              </a:endParaRPr>
            </a:p>
          </p:txBody>
        </p:sp>
        <p:sp>
          <p:nvSpPr>
            <p:cNvPr id="294969" name="Freeform 57"/>
            <p:cNvSpPr>
              <a:spLocks/>
            </p:cNvSpPr>
            <p:nvPr/>
          </p:nvSpPr>
          <p:spPr bwMode="auto">
            <a:xfrm>
              <a:off x="4236" y="2917"/>
              <a:ext cx="696" cy="992"/>
            </a:xfrm>
            <a:custGeom>
              <a:avLst/>
              <a:gdLst>
                <a:gd name="T0" fmla="*/ 0 w 1241"/>
                <a:gd name="T1" fmla="*/ 1768 h 1769"/>
                <a:gd name="T2" fmla="*/ 1240 w 1241"/>
                <a:gd name="T3" fmla="*/ 1768 h 1769"/>
                <a:gd name="T4" fmla="*/ 1240 w 1241"/>
                <a:gd name="T5" fmla="*/ 0 h 1769"/>
              </a:gdLst>
              <a:ahLst/>
              <a:cxnLst>
                <a:cxn ang="0">
                  <a:pos x="T0" y="T1"/>
                </a:cxn>
                <a:cxn ang="0">
                  <a:pos x="T2" y="T3"/>
                </a:cxn>
                <a:cxn ang="0">
                  <a:pos x="T4" y="T5"/>
                </a:cxn>
              </a:cxnLst>
              <a:rect l="0" t="0" r="r" b="b"/>
              <a:pathLst>
                <a:path w="1241" h="1769">
                  <a:moveTo>
                    <a:pt x="0" y="1768"/>
                  </a:moveTo>
                  <a:lnTo>
                    <a:pt x="1240" y="1768"/>
                  </a:lnTo>
                  <a:lnTo>
                    <a:pt x="1240" y="0"/>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lstStyle/>
            <a:p>
              <a:endParaRPr lang="zh-CN" altLang="en-US">
                <a:latin typeface="Cambria" panose="02040503050406030204" pitchFamily="18" charset="0"/>
              </a:endParaRPr>
            </a:p>
          </p:txBody>
        </p:sp>
        <p:sp>
          <p:nvSpPr>
            <p:cNvPr id="294970" name="Freeform 58"/>
            <p:cNvSpPr>
              <a:spLocks/>
            </p:cNvSpPr>
            <p:nvPr/>
          </p:nvSpPr>
          <p:spPr bwMode="auto">
            <a:xfrm>
              <a:off x="4227" y="3087"/>
              <a:ext cx="122" cy="64"/>
            </a:xfrm>
            <a:custGeom>
              <a:avLst/>
              <a:gdLst>
                <a:gd name="T0" fmla="*/ 0 w 217"/>
                <a:gd name="T1" fmla="*/ 0 h 113"/>
                <a:gd name="T2" fmla="*/ 104 w 217"/>
                <a:gd name="T3" fmla="*/ 112 h 113"/>
                <a:gd name="T4" fmla="*/ 216 w 217"/>
                <a:gd name="T5" fmla="*/ 0 h 113"/>
              </a:gdLst>
              <a:ahLst/>
              <a:cxnLst>
                <a:cxn ang="0">
                  <a:pos x="T0" y="T1"/>
                </a:cxn>
                <a:cxn ang="0">
                  <a:pos x="T2" y="T3"/>
                </a:cxn>
                <a:cxn ang="0">
                  <a:pos x="T4" y="T5"/>
                </a:cxn>
              </a:cxnLst>
              <a:rect l="0" t="0" r="r" b="b"/>
              <a:pathLst>
                <a:path w="217" h="113">
                  <a:moveTo>
                    <a:pt x="0" y="0"/>
                  </a:moveTo>
                  <a:lnTo>
                    <a:pt x="104" y="112"/>
                  </a:lnTo>
                  <a:lnTo>
                    <a:pt x="216" y="0"/>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lstStyle/>
            <a:p>
              <a:endParaRPr lang="zh-CN" altLang="en-US">
                <a:latin typeface="Cambria" panose="02040503050406030204" pitchFamily="18" charset="0"/>
              </a:endParaRPr>
            </a:p>
          </p:txBody>
        </p:sp>
        <p:sp>
          <p:nvSpPr>
            <p:cNvPr id="294971" name="Freeform 59"/>
            <p:cNvSpPr>
              <a:spLocks/>
            </p:cNvSpPr>
            <p:nvPr/>
          </p:nvSpPr>
          <p:spPr bwMode="auto">
            <a:xfrm>
              <a:off x="4227" y="3087"/>
              <a:ext cx="122" cy="64"/>
            </a:xfrm>
            <a:custGeom>
              <a:avLst/>
              <a:gdLst>
                <a:gd name="T0" fmla="*/ 0 w 217"/>
                <a:gd name="T1" fmla="*/ 0 h 113"/>
                <a:gd name="T2" fmla="*/ 104 w 217"/>
                <a:gd name="T3" fmla="*/ 112 h 113"/>
                <a:gd name="T4" fmla="*/ 216 w 217"/>
                <a:gd name="T5" fmla="*/ 0 h 113"/>
              </a:gdLst>
              <a:ahLst/>
              <a:cxnLst>
                <a:cxn ang="0">
                  <a:pos x="T0" y="T1"/>
                </a:cxn>
                <a:cxn ang="0">
                  <a:pos x="T2" y="T3"/>
                </a:cxn>
                <a:cxn ang="0">
                  <a:pos x="T4" y="T5"/>
                </a:cxn>
              </a:cxnLst>
              <a:rect l="0" t="0" r="r" b="b"/>
              <a:pathLst>
                <a:path w="217" h="113">
                  <a:moveTo>
                    <a:pt x="0" y="0"/>
                  </a:moveTo>
                  <a:lnTo>
                    <a:pt x="104" y="112"/>
                  </a:lnTo>
                  <a:lnTo>
                    <a:pt x="216" y="0"/>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lstStyle/>
            <a:p>
              <a:endParaRPr lang="zh-CN" altLang="en-US">
                <a:latin typeface="Cambria" panose="02040503050406030204" pitchFamily="18" charset="0"/>
              </a:endParaRPr>
            </a:p>
          </p:txBody>
        </p:sp>
        <p:sp>
          <p:nvSpPr>
            <p:cNvPr id="294972" name="Freeform 60"/>
            <p:cNvSpPr>
              <a:spLocks/>
            </p:cNvSpPr>
            <p:nvPr/>
          </p:nvSpPr>
          <p:spPr bwMode="auto">
            <a:xfrm>
              <a:off x="3914" y="3209"/>
              <a:ext cx="121" cy="63"/>
            </a:xfrm>
            <a:custGeom>
              <a:avLst/>
              <a:gdLst>
                <a:gd name="T0" fmla="*/ 0 w 217"/>
                <a:gd name="T1" fmla="*/ 0 h 113"/>
                <a:gd name="T2" fmla="*/ 104 w 217"/>
                <a:gd name="T3" fmla="*/ 112 h 113"/>
                <a:gd name="T4" fmla="*/ 216 w 217"/>
                <a:gd name="T5" fmla="*/ 0 h 113"/>
              </a:gdLst>
              <a:ahLst/>
              <a:cxnLst>
                <a:cxn ang="0">
                  <a:pos x="T0" y="T1"/>
                </a:cxn>
                <a:cxn ang="0">
                  <a:pos x="T2" y="T3"/>
                </a:cxn>
                <a:cxn ang="0">
                  <a:pos x="T4" y="T5"/>
                </a:cxn>
              </a:cxnLst>
              <a:rect l="0" t="0" r="r" b="b"/>
              <a:pathLst>
                <a:path w="217" h="113">
                  <a:moveTo>
                    <a:pt x="0" y="0"/>
                  </a:moveTo>
                  <a:lnTo>
                    <a:pt x="104" y="112"/>
                  </a:lnTo>
                  <a:lnTo>
                    <a:pt x="216" y="0"/>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lstStyle/>
            <a:p>
              <a:endParaRPr lang="zh-CN" altLang="en-US">
                <a:latin typeface="Cambria" panose="02040503050406030204" pitchFamily="18" charset="0"/>
              </a:endParaRPr>
            </a:p>
          </p:txBody>
        </p:sp>
        <p:sp>
          <p:nvSpPr>
            <p:cNvPr id="294973" name="Freeform 61"/>
            <p:cNvSpPr>
              <a:spLocks/>
            </p:cNvSpPr>
            <p:nvPr/>
          </p:nvSpPr>
          <p:spPr bwMode="auto">
            <a:xfrm>
              <a:off x="3914" y="3209"/>
              <a:ext cx="121" cy="63"/>
            </a:xfrm>
            <a:custGeom>
              <a:avLst/>
              <a:gdLst>
                <a:gd name="T0" fmla="*/ 0 w 217"/>
                <a:gd name="T1" fmla="*/ 0 h 113"/>
                <a:gd name="T2" fmla="*/ 104 w 217"/>
                <a:gd name="T3" fmla="*/ 112 h 113"/>
                <a:gd name="T4" fmla="*/ 216 w 217"/>
                <a:gd name="T5" fmla="*/ 0 h 113"/>
              </a:gdLst>
              <a:ahLst/>
              <a:cxnLst>
                <a:cxn ang="0">
                  <a:pos x="T0" y="T1"/>
                </a:cxn>
                <a:cxn ang="0">
                  <a:pos x="T2" y="T3"/>
                </a:cxn>
                <a:cxn ang="0">
                  <a:pos x="T4" y="T5"/>
                </a:cxn>
              </a:cxnLst>
              <a:rect l="0" t="0" r="r" b="b"/>
              <a:pathLst>
                <a:path w="217" h="113">
                  <a:moveTo>
                    <a:pt x="0" y="0"/>
                  </a:moveTo>
                  <a:lnTo>
                    <a:pt x="104" y="112"/>
                  </a:lnTo>
                  <a:lnTo>
                    <a:pt x="216" y="0"/>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lstStyle/>
            <a:p>
              <a:endParaRPr lang="zh-CN" altLang="en-US">
                <a:latin typeface="Cambria" panose="02040503050406030204" pitchFamily="18" charset="0"/>
              </a:endParaRPr>
            </a:p>
          </p:txBody>
        </p:sp>
        <p:sp>
          <p:nvSpPr>
            <p:cNvPr id="294974" name="Freeform 62"/>
            <p:cNvSpPr>
              <a:spLocks/>
            </p:cNvSpPr>
            <p:nvPr/>
          </p:nvSpPr>
          <p:spPr bwMode="auto">
            <a:xfrm>
              <a:off x="3640" y="3343"/>
              <a:ext cx="122" cy="59"/>
            </a:xfrm>
            <a:custGeom>
              <a:avLst/>
              <a:gdLst>
                <a:gd name="T0" fmla="*/ 0 w 217"/>
                <a:gd name="T1" fmla="*/ 0 h 105"/>
                <a:gd name="T2" fmla="*/ 112 w 217"/>
                <a:gd name="T3" fmla="*/ 104 h 105"/>
                <a:gd name="T4" fmla="*/ 216 w 217"/>
                <a:gd name="T5" fmla="*/ 0 h 105"/>
              </a:gdLst>
              <a:ahLst/>
              <a:cxnLst>
                <a:cxn ang="0">
                  <a:pos x="T0" y="T1"/>
                </a:cxn>
                <a:cxn ang="0">
                  <a:pos x="T2" y="T3"/>
                </a:cxn>
                <a:cxn ang="0">
                  <a:pos x="T4" y="T5"/>
                </a:cxn>
              </a:cxnLst>
              <a:rect l="0" t="0" r="r" b="b"/>
              <a:pathLst>
                <a:path w="217" h="105">
                  <a:moveTo>
                    <a:pt x="0" y="0"/>
                  </a:moveTo>
                  <a:lnTo>
                    <a:pt x="112" y="104"/>
                  </a:lnTo>
                  <a:lnTo>
                    <a:pt x="216" y="0"/>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lstStyle/>
            <a:p>
              <a:endParaRPr lang="zh-CN" altLang="en-US">
                <a:latin typeface="Cambria" panose="02040503050406030204" pitchFamily="18" charset="0"/>
              </a:endParaRPr>
            </a:p>
          </p:txBody>
        </p:sp>
        <p:sp>
          <p:nvSpPr>
            <p:cNvPr id="294975" name="Freeform 63"/>
            <p:cNvSpPr>
              <a:spLocks/>
            </p:cNvSpPr>
            <p:nvPr/>
          </p:nvSpPr>
          <p:spPr bwMode="auto">
            <a:xfrm>
              <a:off x="3640" y="3343"/>
              <a:ext cx="122" cy="59"/>
            </a:xfrm>
            <a:custGeom>
              <a:avLst/>
              <a:gdLst>
                <a:gd name="T0" fmla="*/ 0 w 217"/>
                <a:gd name="T1" fmla="*/ 0 h 105"/>
                <a:gd name="T2" fmla="*/ 112 w 217"/>
                <a:gd name="T3" fmla="*/ 104 h 105"/>
                <a:gd name="T4" fmla="*/ 216 w 217"/>
                <a:gd name="T5" fmla="*/ 0 h 105"/>
              </a:gdLst>
              <a:ahLst/>
              <a:cxnLst>
                <a:cxn ang="0">
                  <a:pos x="T0" y="T1"/>
                </a:cxn>
                <a:cxn ang="0">
                  <a:pos x="T2" y="T3"/>
                </a:cxn>
                <a:cxn ang="0">
                  <a:pos x="T4" y="T5"/>
                </a:cxn>
              </a:cxnLst>
              <a:rect l="0" t="0" r="r" b="b"/>
              <a:pathLst>
                <a:path w="217" h="105">
                  <a:moveTo>
                    <a:pt x="0" y="0"/>
                  </a:moveTo>
                  <a:lnTo>
                    <a:pt x="112" y="104"/>
                  </a:lnTo>
                  <a:lnTo>
                    <a:pt x="216" y="0"/>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lstStyle/>
            <a:p>
              <a:endParaRPr lang="zh-CN" altLang="en-US">
                <a:latin typeface="Cambria" panose="02040503050406030204" pitchFamily="18" charset="0"/>
              </a:endParaRPr>
            </a:p>
          </p:txBody>
        </p:sp>
        <p:sp>
          <p:nvSpPr>
            <p:cNvPr id="294976" name="Freeform 64"/>
            <p:cNvSpPr>
              <a:spLocks/>
            </p:cNvSpPr>
            <p:nvPr/>
          </p:nvSpPr>
          <p:spPr bwMode="auto">
            <a:xfrm>
              <a:off x="4187" y="3343"/>
              <a:ext cx="122" cy="59"/>
            </a:xfrm>
            <a:custGeom>
              <a:avLst/>
              <a:gdLst>
                <a:gd name="T0" fmla="*/ 0 w 217"/>
                <a:gd name="T1" fmla="*/ 0 h 105"/>
                <a:gd name="T2" fmla="*/ 104 w 217"/>
                <a:gd name="T3" fmla="*/ 104 h 105"/>
                <a:gd name="T4" fmla="*/ 216 w 217"/>
                <a:gd name="T5" fmla="*/ 0 h 105"/>
              </a:gdLst>
              <a:ahLst/>
              <a:cxnLst>
                <a:cxn ang="0">
                  <a:pos x="T0" y="T1"/>
                </a:cxn>
                <a:cxn ang="0">
                  <a:pos x="T2" y="T3"/>
                </a:cxn>
                <a:cxn ang="0">
                  <a:pos x="T4" y="T5"/>
                </a:cxn>
              </a:cxnLst>
              <a:rect l="0" t="0" r="r" b="b"/>
              <a:pathLst>
                <a:path w="217" h="105">
                  <a:moveTo>
                    <a:pt x="0" y="0"/>
                  </a:moveTo>
                  <a:lnTo>
                    <a:pt x="104" y="104"/>
                  </a:lnTo>
                  <a:lnTo>
                    <a:pt x="216" y="0"/>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lstStyle/>
            <a:p>
              <a:endParaRPr lang="zh-CN" altLang="en-US">
                <a:latin typeface="Cambria" panose="02040503050406030204" pitchFamily="18" charset="0"/>
              </a:endParaRPr>
            </a:p>
          </p:txBody>
        </p:sp>
        <p:sp>
          <p:nvSpPr>
            <p:cNvPr id="294977" name="Freeform 65"/>
            <p:cNvSpPr>
              <a:spLocks/>
            </p:cNvSpPr>
            <p:nvPr/>
          </p:nvSpPr>
          <p:spPr bwMode="auto">
            <a:xfrm>
              <a:off x="4187" y="3343"/>
              <a:ext cx="122" cy="59"/>
            </a:xfrm>
            <a:custGeom>
              <a:avLst/>
              <a:gdLst>
                <a:gd name="T0" fmla="*/ 0 w 217"/>
                <a:gd name="T1" fmla="*/ 0 h 105"/>
                <a:gd name="T2" fmla="*/ 104 w 217"/>
                <a:gd name="T3" fmla="*/ 104 h 105"/>
                <a:gd name="T4" fmla="*/ 216 w 217"/>
                <a:gd name="T5" fmla="*/ 0 h 105"/>
              </a:gdLst>
              <a:ahLst/>
              <a:cxnLst>
                <a:cxn ang="0">
                  <a:pos x="T0" y="T1"/>
                </a:cxn>
                <a:cxn ang="0">
                  <a:pos x="T2" y="T3"/>
                </a:cxn>
                <a:cxn ang="0">
                  <a:pos x="T4" y="T5"/>
                </a:cxn>
              </a:cxnLst>
              <a:rect l="0" t="0" r="r" b="b"/>
              <a:pathLst>
                <a:path w="217" h="105">
                  <a:moveTo>
                    <a:pt x="0" y="0"/>
                  </a:moveTo>
                  <a:lnTo>
                    <a:pt x="104" y="104"/>
                  </a:lnTo>
                  <a:lnTo>
                    <a:pt x="216" y="0"/>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lstStyle/>
            <a:p>
              <a:endParaRPr lang="zh-CN" altLang="en-US">
                <a:latin typeface="Cambria" panose="02040503050406030204" pitchFamily="18" charset="0"/>
              </a:endParaRPr>
            </a:p>
          </p:txBody>
        </p:sp>
        <p:sp>
          <p:nvSpPr>
            <p:cNvPr id="294978" name="Freeform 66"/>
            <p:cNvSpPr>
              <a:spLocks/>
            </p:cNvSpPr>
            <p:nvPr/>
          </p:nvSpPr>
          <p:spPr bwMode="auto">
            <a:xfrm>
              <a:off x="4115" y="3908"/>
              <a:ext cx="122" cy="59"/>
            </a:xfrm>
            <a:custGeom>
              <a:avLst/>
              <a:gdLst>
                <a:gd name="T0" fmla="*/ 0 w 217"/>
                <a:gd name="T1" fmla="*/ 0 h 105"/>
                <a:gd name="T2" fmla="*/ 104 w 217"/>
                <a:gd name="T3" fmla="*/ 104 h 105"/>
                <a:gd name="T4" fmla="*/ 216 w 217"/>
                <a:gd name="T5" fmla="*/ 0 h 105"/>
              </a:gdLst>
              <a:ahLst/>
              <a:cxnLst>
                <a:cxn ang="0">
                  <a:pos x="T0" y="T1"/>
                </a:cxn>
                <a:cxn ang="0">
                  <a:pos x="T2" y="T3"/>
                </a:cxn>
                <a:cxn ang="0">
                  <a:pos x="T4" y="T5"/>
                </a:cxn>
              </a:cxnLst>
              <a:rect l="0" t="0" r="r" b="b"/>
              <a:pathLst>
                <a:path w="217" h="105">
                  <a:moveTo>
                    <a:pt x="0" y="0"/>
                  </a:moveTo>
                  <a:lnTo>
                    <a:pt x="104" y="104"/>
                  </a:lnTo>
                  <a:lnTo>
                    <a:pt x="216" y="0"/>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lstStyle/>
            <a:p>
              <a:endParaRPr lang="zh-CN" altLang="en-US">
                <a:latin typeface="Cambria" panose="02040503050406030204" pitchFamily="18" charset="0"/>
              </a:endParaRPr>
            </a:p>
          </p:txBody>
        </p:sp>
        <p:sp>
          <p:nvSpPr>
            <p:cNvPr id="294979" name="Freeform 67"/>
            <p:cNvSpPr>
              <a:spLocks/>
            </p:cNvSpPr>
            <p:nvPr/>
          </p:nvSpPr>
          <p:spPr bwMode="auto">
            <a:xfrm>
              <a:off x="4115" y="3908"/>
              <a:ext cx="122" cy="59"/>
            </a:xfrm>
            <a:custGeom>
              <a:avLst/>
              <a:gdLst>
                <a:gd name="T0" fmla="*/ 0 w 217"/>
                <a:gd name="T1" fmla="*/ 0 h 105"/>
                <a:gd name="T2" fmla="*/ 104 w 217"/>
                <a:gd name="T3" fmla="*/ 104 h 105"/>
                <a:gd name="T4" fmla="*/ 216 w 217"/>
                <a:gd name="T5" fmla="*/ 0 h 105"/>
              </a:gdLst>
              <a:ahLst/>
              <a:cxnLst>
                <a:cxn ang="0">
                  <a:pos x="T0" y="T1"/>
                </a:cxn>
                <a:cxn ang="0">
                  <a:pos x="T2" y="T3"/>
                </a:cxn>
                <a:cxn ang="0">
                  <a:pos x="T4" y="T5"/>
                </a:cxn>
              </a:cxnLst>
              <a:rect l="0" t="0" r="r" b="b"/>
              <a:pathLst>
                <a:path w="217" h="105">
                  <a:moveTo>
                    <a:pt x="0" y="0"/>
                  </a:moveTo>
                  <a:lnTo>
                    <a:pt x="104" y="104"/>
                  </a:lnTo>
                  <a:lnTo>
                    <a:pt x="216" y="0"/>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lstStyle/>
            <a:p>
              <a:endParaRPr lang="zh-CN" altLang="en-US">
                <a:latin typeface="Cambria" panose="02040503050406030204" pitchFamily="18" charset="0"/>
              </a:endParaRPr>
            </a:p>
          </p:txBody>
        </p:sp>
        <p:sp>
          <p:nvSpPr>
            <p:cNvPr id="294980" name="Line 68"/>
            <p:cNvSpPr>
              <a:spLocks noChangeShapeType="1"/>
            </p:cNvSpPr>
            <p:nvPr/>
          </p:nvSpPr>
          <p:spPr bwMode="auto">
            <a:xfrm>
              <a:off x="4313" y="3345"/>
              <a:ext cx="40"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latin typeface="Cambria" panose="02040503050406030204" pitchFamily="18" charset="0"/>
              </a:endParaRPr>
            </a:p>
          </p:txBody>
        </p:sp>
        <p:sp>
          <p:nvSpPr>
            <p:cNvPr id="294981" name="AutoShape 69"/>
            <p:cNvSpPr>
              <a:spLocks noChangeArrowheads="1"/>
            </p:cNvSpPr>
            <p:nvPr/>
          </p:nvSpPr>
          <p:spPr bwMode="auto">
            <a:xfrm>
              <a:off x="4210" y="3016"/>
              <a:ext cx="148" cy="134"/>
            </a:xfrm>
            <a:prstGeom prst="diamond">
              <a:avLst/>
            </a:prstGeom>
            <a:solidFill>
              <a:srgbClr val="3366FF"/>
            </a:solidFill>
            <a:ln>
              <a:noFill/>
            </a:ln>
            <a:effectLst/>
            <a:extLst>
              <a:ext uri="{91240B29-F687-4F45-9708-019B960494DF}">
                <a14:hiddenLine xmlns:a14="http://schemas.microsoft.com/office/drawing/2010/main" w="25400">
                  <a:solidFill>
                    <a:schemeClr val="folHlink"/>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latin typeface="Cambria" panose="02040503050406030204" pitchFamily="18" charset="0"/>
              </a:endParaRPr>
            </a:p>
          </p:txBody>
        </p:sp>
        <p:sp>
          <p:nvSpPr>
            <p:cNvPr id="294982" name="AutoShape 70"/>
            <p:cNvSpPr>
              <a:spLocks noChangeArrowheads="1"/>
            </p:cNvSpPr>
            <p:nvPr/>
          </p:nvSpPr>
          <p:spPr bwMode="auto">
            <a:xfrm>
              <a:off x="3896" y="3141"/>
              <a:ext cx="148" cy="135"/>
            </a:xfrm>
            <a:prstGeom prst="diamond">
              <a:avLst/>
            </a:prstGeom>
            <a:solidFill>
              <a:srgbClr val="3366FF"/>
            </a:solidFill>
            <a:ln>
              <a:noFill/>
            </a:ln>
            <a:effectLst/>
            <a:extLst>
              <a:ext uri="{91240B29-F687-4F45-9708-019B960494DF}">
                <a14:hiddenLine xmlns:a14="http://schemas.microsoft.com/office/drawing/2010/main" w="25400">
                  <a:solidFill>
                    <a:schemeClr val="folHlink"/>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latin typeface="Cambria" panose="02040503050406030204" pitchFamily="18" charset="0"/>
              </a:endParaRPr>
            </a:p>
          </p:txBody>
        </p:sp>
        <p:sp>
          <p:nvSpPr>
            <p:cNvPr id="294983" name="AutoShape 71"/>
            <p:cNvSpPr>
              <a:spLocks noChangeArrowheads="1"/>
            </p:cNvSpPr>
            <p:nvPr/>
          </p:nvSpPr>
          <p:spPr bwMode="auto">
            <a:xfrm>
              <a:off x="3622" y="3271"/>
              <a:ext cx="148" cy="135"/>
            </a:xfrm>
            <a:prstGeom prst="diamond">
              <a:avLst/>
            </a:prstGeom>
            <a:solidFill>
              <a:srgbClr val="3366FF"/>
            </a:solidFill>
            <a:ln>
              <a:noFill/>
            </a:ln>
            <a:effectLst/>
            <a:extLst>
              <a:ext uri="{91240B29-F687-4F45-9708-019B960494DF}">
                <a14:hiddenLine xmlns:a14="http://schemas.microsoft.com/office/drawing/2010/main" w="25400">
                  <a:solidFill>
                    <a:schemeClr val="folHlink"/>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latin typeface="Cambria" panose="02040503050406030204" pitchFamily="18" charset="0"/>
              </a:endParaRPr>
            </a:p>
          </p:txBody>
        </p:sp>
        <p:sp>
          <p:nvSpPr>
            <p:cNvPr id="294984" name="AutoShape 72"/>
            <p:cNvSpPr>
              <a:spLocks noChangeArrowheads="1"/>
            </p:cNvSpPr>
            <p:nvPr/>
          </p:nvSpPr>
          <p:spPr bwMode="auto">
            <a:xfrm>
              <a:off x="4169" y="3271"/>
              <a:ext cx="148" cy="135"/>
            </a:xfrm>
            <a:prstGeom prst="diamond">
              <a:avLst/>
            </a:prstGeom>
            <a:solidFill>
              <a:srgbClr val="3366FF"/>
            </a:solidFill>
            <a:ln>
              <a:noFill/>
            </a:ln>
            <a:effectLst/>
            <a:extLst>
              <a:ext uri="{91240B29-F687-4F45-9708-019B960494DF}">
                <a14:hiddenLine xmlns:a14="http://schemas.microsoft.com/office/drawing/2010/main" w="25400">
                  <a:solidFill>
                    <a:schemeClr val="folHlink"/>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latin typeface="Cambria" panose="02040503050406030204" pitchFamily="18" charset="0"/>
              </a:endParaRPr>
            </a:p>
          </p:txBody>
        </p:sp>
        <p:sp>
          <p:nvSpPr>
            <p:cNvPr id="294985" name="AutoShape 73"/>
            <p:cNvSpPr>
              <a:spLocks noChangeArrowheads="1"/>
            </p:cNvSpPr>
            <p:nvPr/>
          </p:nvSpPr>
          <p:spPr bwMode="auto">
            <a:xfrm>
              <a:off x="4093" y="3837"/>
              <a:ext cx="148" cy="134"/>
            </a:xfrm>
            <a:prstGeom prst="diamond">
              <a:avLst/>
            </a:prstGeom>
            <a:solidFill>
              <a:srgbClr val="3366FF"/>
            </a:solidFill>
            <a:ln>
              <a:noFill/>
            </a:ln>
            <a:effectLst/>
            <a:extLst>
              <a:ext uri="{91240B29-F687-4F45-9708-019B960494DF}">
                <a14:hiddenLine xmlns:a14="http://schemas.microsoft.com/office/drawing/2010/main" w="25400">
                  <a:solidFill>
                    <a:schemeClr val="folHlink"/>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latin typeface="Cambria" panose="02040503050406030204" pitchFamily="18" charset="0"/>
              </a:endParaRPr>
            </a:p>
          </p:txBody>
        </p:sp>
        <p:sp>
          <p:nvSpPr>
            <p:cNvPr id="294986" name="Line 74"/>
            <p:cNvSpPr>
              <a:spLocks noChangeShapeType="1"/>
            </p:cNvSpPr>
            <p:nvPr/>
          </p:nvSpPr>
          <p:spPr bwMode="auto">
            <a:xfrm>
              <a:off x="4169" y="3968"/>
              <a:ext cx="1" cy="98"/>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p>
              <a:endParaRPr lang="zh-CN" altLang="en-US">
                <a:latin typeface="Cambria" panose="02040503050406030204" pitchFamily="18" charset="0"/>
              </a:endParaRPr>
            </a:p>
          </p:txBody>
        </p:sp>
        <p:sp>
          <p:nvSpPr>
            <p:cNvPr id="294987" name="Line 75"/>
            <p:cNvSpPr>
              <a:spLocks noChangeShapeType="1"/>
            </p:cNvSpPr>
            <p:nvPr/>
          </p:nvSpPr>
          <p:spPr bwMode="auto">
            <a:xfrm>
              <a:off x="4290" y="2784"/>
              <a:ext cx="1" cy="98"/>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p>
              <a:endParaRPr lang="zh-CN" altLang="en-US">
                <a:latin typeface="Cambria" panose="02040503050406030204" pitchFamily="18" charset="0"/>
              </a:endParaRPr>
            </a:p>
          </p:txBody>
        </p:sp>
      </p:grpSp>
      <p:sp>
        <p:nvSpPr>
          <p:cNvPr id="294988" name="Rectangle 76"/>
          <p:cNvSpPr>
            <a:spLocks noChangeArrowheads="1"/>
          </p:cNvSpPr>
          <p:nvPr/>
        </p:nvSpPr>
        <p:spPr bwMode="auto">
          <a:xfrm>
            <a:off x="434782" y="2286000"/>
            <a:ext cx="5334000" cy="3689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defRPr sz="2400">
                <a:solidFill>
                  <a:schemeClr val="tx1"/>
                </a:solidFill>
                <a:latin typeface="Times New Roman" panose="02020603050405020304" pitchFamily="18" charset="0"/>
              </a:defRPr>
            </a:lvl1pPr>
            <a:lvl2pPr marL="914400" indent="-457200">
              <a:defRPr sz="2400">
                <a:solidFill>
                  <a:schemeClr val="tx1"/>
                </a:solidFill>
                <a:latin typeface="Times New Roman" panose="02020603050405020304" pitchFamily="18" charset="0"/>
              </a:defRPr>
            </a:lvl2pPr>
            <a:lvl3pPr marL="1371600" indent="-457200">
              <a:defRPr sz="2400">
                <a:solidFill>
                  <a:schemeClr val="tx1"/>
                </a:solidFill>
                <a:latin typeface="Times New Roman" panose="02020603050405020304" pitchFamily="18" charset="0"/>
              </a:defRPr>
            </a:lvl3pPr>
            <a:lvl4pPr marL="1828800" indent="-457200">
              <a:defRPr sz="2400">
                <a:solidFill>
                  <a:schemeClr val="tx1"/>
                </a:solidFill>
                <a:latin typeface="Times New Roman" panose="02020603050405020304" pitchFamily="18" charset="0"/>
              </a:defRPr>
            </a:lvl4pPr>
            <a:lvl5pPr marL="2286000" indent="-457200">
              <a:defRPr sz="2400">
                <a:solidFill>
                  <a:schemeClr val="tx1"/>
                </a:solidFill>
                <a:latin typeface="Times New Roman" panose="02020603050405020304" pitchFamily="18" charset="0"/>
              </a:defRPr>
            </a:lvl5pPr>
            <a:lvl6pPr marL="2743200" indent="-457200" eaLnBrk="0" fontAlgn="base" hangingPunct="0">
              <a:spcBef>
                <a:spcPct val="0"/>
              </a:spcBef>
              <a:spcAft>
                <a:spcPct val="0"/>
              </a:spcAft>
              <a:defRPr sz="2400">
                <a:solidFill>
                  <a:schemeClr val="tx1"/>
                </a:solidFill>
                <a:latin typeface="Times New Roman" panose="02020603050405020304" pitchFamily="18" charset="0"/>
              </a:defRPr>
            </a:lvl6pPr>
            <a:lvl7pPr marL="3200400" indent="-457200" eaLnBrk="0" fontAlgn="base" hangingPunct="0">
              <a:spcBef>
                <a:spcPct val="0"/>
              </a:spcBef>
              <a:spcAft>
                <a:spcPct val="0"/>
              </a:spcAft>
              <a:defRPr sz="2400">
                <a:solidFill>
                  <a:schemeClr val="tx1"/>
                </a:solidFill>
                <a:latin typeface="Times New Roman" panose="02020603050405020304" pitchFamily="18" charset="0"/>
              </a:defRPr>
            </a:lvl7pPr>
            <a:lvl8pPr marL="3657600" indent="-457200" eaLnBrk="0" fontAlgn="base" hangingPunct="0">
              <a:spcBef>
                <a:spcPct val="0"/>
              </a:spcBef>
              <a:spcAft>
                <a:spcPct val="0"/>
              </a:spcAft>
              <a:defRPr sz="2400">
                <a:solidFill>
                  <a:schemeClr val="tx1"/>
                </a:solidFill>
                <a:latin typeface="Times New Roman" panose="02020603050405020304" pitchFamily="18" charset="0"/>
              </a:defRPr>
            </a:lvl8pPr>
            <a:lvl9pPr marL="4114800" indent="-457200" eaLnBrk="0" fontAlgn="base" hangingPunct="0">
              <a:spcBef>
                <a:spcPct val="0"/>
              </a:spcBef>
              <a:spcAft>
                <a:spcPct val="0"/>
              </a:spcAft>
              <a:defRPr sz="2400">
                <a:solidFill>
                  <a:schemeClr val="tx1"/>
                </a:solidFill>
                <a:latin typeface="Times New Roman" panose="02020603050405020304" pitchFamily="18" charset="0"/>
              </a:defRPr>
            </a:lvl9pPr>
          </a:lstStyle>
          <a:p>
            <a:pPr>
              <a:buFontTx/>
              <a:buAutoNum type="arabicPeriod"/>
            </a:pPr>
            <a:r>
              <a:rPr lang="en-US" altLang="zh-CN" sz="2000" dirty="0">
                <a:effectLst/>
                <a:latin typeface="Cambria" panose="02040503050406030204" pitchFamily="18" charset="0"/>
                <a:ea typeface="宋体" panose="02010600030101010101" pitchFamily="2" charset="-122"/>
              </a:rPr>
              <a:t>Using the code, draw a corresponding </a:t>
            </a:r>
            <a:r>
              <a:rPr lang="en-US" altLang="zh-CN" sz="2000" b="1" dirty="0">
                <a:solidFill>
                  <a:srgbClr val="FF0000"/>
                </a:solidFill>
                <a:effectLst/>
                <a:latin typeface="Cambria" panose="02040503050406030204" pitchFamily="18" charset="0"/>
                <a:ea typeface="宋体" panose="02010600030101010101" pitchFamily="2" charset="-122"/>
              </a:rPr>
              <a:t>flow graph</a:t>
            </a:r>
            <a:r>
              <a:rPr lang="en-US" altLang="zh-CN" sz="2000" dirty="0">
                <a:effectLst/>
                <a:latin typeface="Cambria" panose="02040503050406030204" pitchFamily="18" charset="0"/>
                <a:ea typeface="宋体" panose="02010600030101010101" pitchFamily="2" charset="-122"/>
              </a:rPr>
              <a:t> </a:t>
            </a:r>
            <a:r>
              <a:rPr lang="en-US" altLang="zh-CN" sz="1800" dirty="0">
                <a:effectLst/>
                <a:latin typeface="Cambria" panose="02040503050406030204" pitchFamily="18" charset="0"/>
                <a:ea typeface="宋体" panose="02010600030101010101" pitchFamily="2" charset="-122"/>
              </a:rPr>
              <a:t>(First drawing the activity diagram for the code may help, but is not required)</a:t>
            </a:r>
          </a:p>
          <a:p>
            <a:pPr>
              <a:buFontTx/>
              <a:buAutoNum type="arabicPeriod"/>
            </a:pPr>
            <a:endParaRPr lang="en-US" altLang="zh-CN" sz="1800" dirty="0">
              <a:effectLst/>
              <a:latin typeface="Cambria" panose="02040503050406030204" pitchFamily="18" charset="0"/>
              <a:ea typeface="宋体" panose="02010600030101010101" pitchFamily="2" charset="-122"/>
            </a:endParaRPr>
          </a:p>
          <a:p>
            <a:pPr>
              <a:buFontTx/>
              <a:buAutoNum type="arabicPeriod"/>
            </a:pPr>
            <a:r>
              <a:rPr lang="en-US" altLang="zh-CN" sz="2000" dirty="0">
                <a:effectLst/>
                <a:latin typeface="Cambria" panose="02040503050406030204" pitchFamily="18" charset="0"/>
                <a:ea typeface="宋体" panose="02010600030101010101" pitchFamily="2" charset="-122"/>
              </a:rPr>
              <a:t>Determine the </a:t>
            </a:r>
            <a:r>
              <a:rPr lang="en-US" altLang="zh-CN" sz="2000" b="1" u="sng" dirty="0" err="1">
                <a:solidFill>
                  <a:srgbClr val="FF0000"/>
                </a:solidFill>
                <a:effectLst/>
                <a:latin typeface="Cambria" panose="02040503050406030204" pitchFamily="18" charset="0"/>
                <a:ea typeface="宋体" panose="02010600030101010101" pitchFamily="2" charset="-122"/>
              </a:rPr>
              <a:t>cyclomatic</a:t>
            </a:r>
            <a:r>
              <a:rPr lang="en-US" altLang="zh-CN" sz="2000" b="1" u="sng" dirty="0">
                <a:solidFill>
                  <a:srgbClr val="FF0000"/>
                </a:solidFill>
                <a:effectLst/>
                <a:latin typeface="Cambria" panose="02040503050406030204" pitchFamily="18" charset="0"/>
                <a:ea typeface="宋体" panose="02010600030101010101" pitchFamily="2" charset="-122"/>
              </a:rPr>
              <a:t> complexity</a:t>
            </a:r>
            <a:r>
              <a:rPr lang="en-US" altLang="zh-CN" sz="2000" dirty="0">
                <a:solidFill>
                  <a:srgbClr val="FF0000"/>
                </a:solidFill>
                <a:effectLst/>
                <a:latin typeface="Cambria" panose="02040503050406030204" pitchFamily="18" charset="0"/>
                <a:ea typeface="宋体" panose="02010600030101010101" pitchFamily="2" charset="-122"/>
              </a:rPr>
              <a:t> </a:t>
            </a:r>
            <a:r>
              <a:rPr lang="en-US" altLang="zh-CN" sz="2000" dirty="0">
                <a:effectLst/>
                <a:latin typeface="Cambria" panose="02040503050406030204" pitchFamily="18" charset="0"/>
                <a:ea typeface="宋体" panose="02010600030101010101" pitchFamily="2" charset="-122"/>
              </a:rPr>
              <a:t>of the flow graph.</a:t>
            </a:r>
          </a:p>
          <a:p>
            <a:pPr>
              <a:buFontTx/>
              <a:buAutoNum type="arabicPeriod"/>
            </a:pPr>
            <a:endParaRPr lang="en-US" altLang="zh-CN" sz="2000" dirty="0">
              <a:effectLst/>
              <a:latin typeface="Cambria" panose="02040503050406030204" pitchFamily="18" charset="0"/>
              <a:ea typeface="宋体" panose="02010600030101010101" pitchFamily="2" charset="-122"/>
            </a:endParaRPr>
          </a:p>
          <a:p>
            <a:pPr>
              <a:buFontTx/>
              <a:buAutoNum type="arabicPeriod"/>
            </a:pPr>
            <a:r>
              <a:rPr lang="en-US" altLang="zh-CN" sz="2000" dirty="0">
                <a:effectLst/>
                <a:latin typeface="Cambria" panose="02040503050406030204" pitchFamily="18" charset="0"/>
                <a:ea typeface="宋体" panose="02010600030101010101" pitchFamily="2" charset="-122"/>
              </a:rPr>
              <a:t>Determine a </a:t>
            </a:r>
            <a:r>
              <a:rPr lang="en-US" altLang="zh-CN" sz="2000" b="1" u="sng" dirty="0" smtClean="0">
                <a:solidFill>
                  <a:srgbClr val="FF0000"/>
                </a:solidFill>
                <a:effectLst/>
                <a:latin typeface="Cambria" panose="02040503050406030204" pitchFamily="18" charset="0"/>
                <a:ea typeface="宋体" panose="02010600030101010101" pitchFamily="2" charset="-122"/>
              </a:rPr>
              <a:t>basis </a:t>
            </a:r>
            <a:r>
              <a:rPr lang="en-US" altLang="zh-CN" sz="2000" b="1" u="sng" dirty="0">
                <a:solidFill>
                  <a:srgbClr val="FF0000"/>
                </a:solidFill>
                <a:effectLst/>
                <a:latin typeface="Cambria" panose="02040503050406030204" pitchFamily="18" charset="0"/>
                <a:ea typeface="宋体" panose="02010600030101010101" pitchFamily="2" charset="-122"/>
              </a:rPr>
              <a:t>set</a:t>
            </a:r>
            <a:r>
              <a:rPr lang="en-US" altLang="zh-CN" sz="2000" dirty="0">
                <a:solidFill>
                  <a:srgbClr val="FF0000"/>
                </a:solidFill>
                <a:effectLst/>
                <a:latin typeface="Cambria" panose="02040503050406030204" pitchFamily="18" charset="0"/>
                <a:ea typeface="宋体" panose="02010600030101010101" pitchFamily="2" charset="-122"/>
              </a:rPr>
              <a:t> </a:t>
            </a:r>
            <a:r>
              <a:rPr lang="en-US" altLang="zh-CN" sz="2000" dirty="0">
                <a:effectLst/>
                <a:latin typeface="Cambria" panose="02040503050406030204" pitchFamily="18" charset="0"/>
                <a:ea typeface="宋体" panose="02010600030101010101" pitchFamily="2" charset="-122"/>
              </a:rPr>
              <a:t>of linearly independent paths.</a:t>
            </a:r>
          </a:p>
          <a:p>
            <a:pPr>
              <a:buFontTx/>
              <a:buAutoNum type="arabicPeriod"/>
            </a:pPr>
            <a:endParaRPr lang="en-US" altLang="zh-CN" sz="2000" dirty="0">
              <a:effectLst/>
              <a:latin typeface="Cambria" panose="02040503050406030204" pitchFamily="18" charset="0"/>
              <a:ea typeface="宋体" panose="02010600030101010101" pitchFamily="2" charset="-122"/>
            </a:endParaRPr>
          </a:p>
          <a:p>
            <a:pPr>
              <a:buFontTx/>
              <a:buAutoNum type="arabicPeriod"/>
            </a:pPr>
            <a:r>
              <a:rPr lang="en-US" altLang="zh-CN" sz="2000" dirty="0">
                <a:effectLst/>
                <a:latin typeface="Cambria" panose="02040503050406030204" pitchFamily="18" charset="0"/>
                <a:ea typeface="宋体" panose="02010600030101010101" pitchFamily="2" charset="-122"/>
              </a:rPr>
              <a:t>Prepare</a:t>
            </a:r>
            <a:r>
              <a:rPr lang="en-US" altLang="zh-CN" sz="2000" dirty="0">
                <a:solidFill>
                  <a:schemeClr val="hlink"/>
                </a:solidFill>
                <a:effectLst/>
                <a:latin typeface="Cambria" panose="02040503050406030204" pitchFamily="18" charset="0"/>
                <a:ea typeface="宋体" panose="02010600030101010101" pitchFamily="2" charset="-122"/>
              </a:rPr>
              <a:t> </a:t>
            </a:r>
            <a:r>
              <a:rPr lang="en-US" altLang="zh-CN" sz="2000" b="1" u="sng" dirty="0">
                <a:solidFill>
                  <a:srgbClr val="FF0000"/>
                </a:solidFill>
                <a:effectLst/>
                <a:latin typeface="Cambria" panose="02040503050406030204" pitchFamily="18" charset="0"/>
                <a:ea typeface="宋体" panose="02010600030101010101" pitchFamily="2" charset="-122"/>
              </a:rPr>
              <a:t>test cases</a:t>
            </a:r>
            <a:r>
              <a:rPr lang="en-US" altLang="zh-CN" sz="2000" dirty="0">
                <a:effectLst/>
                <a:latin typeface="Cambria" panose="02040503050406030204" pitchFamily="18" charset="0"/>
                <a:ea typeface="宋体" panose="02010600030101010101" pitchFamily="2" charset="-122"/>
              </a:rPr>
              <a:t> that </a:t>
            </a:r>
            <a:r>
              <a:rPr lang="en-US" altLang="zh-CN" sz="2000" b="1" u="sng" dirty="0">
                <a:solidFill>
                  <a:srgbClr val="FF0000"/>
                </a:solidFill>
                <a:effectLst/>
                <a:latin typeface="Cambria" panose="02040503050406030204" pitchFamily="18" charset="0"/>
                <a:ea typeface="宋体" panose="02010600030101010101" pitchFamily="2" charset="-122"/>
              </a:rPr>
              <a:t>force</a:t>
            </a:r>
            <a:r>
              <a:rPr lang="en-US" altLang="zh-CN" sz="2000" dirty="0">
                <a:effectLst/>
                <a:latin typeface="Cambria" panose="02040503050406030204" pitchFamily="18" charset="0"/>
                <a:ea typeface="宋体" panose="02010600030101010101" pitchFamily="2" charset="-122"/>
              </a:rPr>
              <a:t> the </a:t>
            </a:r>
            <a:r>
              <a:rPr lang="en-US" altLang="zh-CN" sz="2000" b="1" u="sng" dirty="0" smtClean="0">
                <a:solidFill>
                  <a:srgbClr val="FF0000"/>
                </a:solidFill>
                <a:effectLst/>
                <a:latin typeface="Cambria" panose="02040503050406030204" pitchFamily="18" charset="0"/>
                <a:ea typeface="宋体" panose="02010600030101010101" pitchFamily="2" charset="-122"/>
              </a:rPr>
              <a:t>execution of each path</a:t>
            </a:r>
            <a:r>
              <a:rPr lang="en-US" altLang="zh-CN" sz="2000" dirty="0" smtClean="0">
                <a:solidFill>
                  <a:srgbClr val="FF0000"/>
                </a:solidFill>
                <a:effectLst/>
                <a:latin typeface="Cambria" panose="02040503050406030204" pitchFamily="18" charset="0"/>
                <a:ea typeface="宋体" panose="02010600030101010101" pitchFamily="2" charset="-122"/>
              </a:rPr>
              <a:t> </a:t>
            </a:r>
            <a:r>
              <a:rPr lang="en-US" altLang="zh-CN" sz="2000" dirty="0" smtClean="0">
                <a:effectLst/>
                <a:latin typeface="Cambria" panose="02040503050406030204" pitchFamily="18" charset="0"/>
                <a:ea typeface="宋体" panose="02010600030101010101" pitchFamily="2" charset="-122"/>
              </a:rPr>
              <a:t>in </a:t>
            </a:r>
            <a:r>
              <a:rPr lang="en-US" altLang="zh-CN" sz="2000" dirty="0">
                <a:effectLst/>
                <a:latin typeface="Cambria" panose="02040503050406030204" pitchFamily="18" charset="0"/>
                <a:ea typeface="宋体" panose="02010600030101010101" pitchFamily="2" charset="-122"/>
              </a:rPr>
              <a:t>the basis set.</a:t>
            </a:r>
          </a:p>
        </p:txBody>
      </p:sp>
      <mc:AlternateContent xmlns:mc="http://schemas.openxmlformats.org/markup-compatibility/2006" xmlns:p14="http://schemas.microsoft.com/office/powerpoint/2010/main">
        <mc:Choice Requires="p14">
          <p:contentPart p14:bwMode="auto" r:id="rId3">
            <p14:nvContentPartPr>
              <p14:cNvPr id="2" name="墨迹 1"/>
              <p14:cNvContentPartPr/>
              <p14:nvPr/>
            </p14:nvContentPartPr>
            <p14:xfrm>
              <a:off x="991800" y="2107080"/>
              <a:ext cx="7283160" cy="3950640"/>
            </p14:xfrm>
          </p:contentPart>
        </mc:Choice>
        <mc:Fallback xmlns="">
          <p:pic>
            <p:nvPicPr>
              <p:cNvPr id="2" name="墨迹 1"/>
              <p:cNvPicPr/>
              <p:nvPr/>
            </p:nvPicPr>
            <p:blipFill>
              <a:blip r:embed="rId4"/>
              <a:stretch>
                <a:fillRect/>
              </a:stretch>
            </p:blipFill>
            <p:spPr>
              <a:xfrm>
                <a:off x="985320" y="2098800"/>
                <a:ext cx="7295040" cy="3964320"/>
              </a:xfrm>
              <a:prstGeom prst="rect">
                <a:avLst/>
              </a:prstGeom>
            </p:spPr>
          </p:pic>
        </mc:Fallback>
      </mc:AlternateContent>
    </p:spTree>
    <p:extLst>
      <p:ext uri="{BB962C8B-B14F-4D97-AF65-F5344CB8AC3E}">
        <p14:creationId xmlns:p14="http://schemas.microsoft.com/office/powerpoint/2010/main" val="4117891373"/>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txBox="1">
            <a:spLocks noChangeArrowheads="1"/>
          </p:cNvSpPr>
          <p:nvPr/>
        </p:nvSpPr>
        <p:spPr bwMode="auto">
          <a:xfrm>
            <a:off x="609600" y="1219200"/>
            <a:ext cx="8077200"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54000" rIns="91440" bIns="45720" numCol="1" anchor="t" anchorCtr="1" compatLnSpc="1">
            <a:prstTxWarp prst="textNoShape">
              <a:avLst/>
            </a:prstTxWarp>
          </a:bodyPr>
          <a:lstStyle>
            <a:lvl1pPr algn="l" rtl="0" eaLnBrk="0" fontAlgn="base" hangingPunct="0">
              <a:spcBef>
                <a:spcPct val="0"/>
              </a:spcBef>
              <a:spcAft>
                <a:spcPct val="0"/>
              </a:spcAft>
              <a:defRPr sz="2800" b="1" kern="1200">
                <a:solidFill>
                  <a:srgbClr val="133984"/>
                </a:solidFill>
                <a:latin typeface="+mj-lt"/>
                <a:ea typeface="+mj-ea"/>
                <a:cs typeface="+mj-cs"/>
              </a:defRPr>
            </a:lvl1pPr>
            <a:lvl2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2pPr>
            <a:lvl3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3pPr>
            <a:lvl4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4pPr>
            <a:lvl5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5pPr>
            <a:lvl6pPr marL="4572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6pPr>
            <a:lvl7pPr marL="9144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7pPr>
            <a:lvl8pPr marL="13716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8pPr>
            <a:lvl9pPr marL="18288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9pPr>
          </a:lstStyle>
          <a:p>
            <a:r>
              <a:rPr lang="en-US" altLang="zh-CN" dirty="0" smtClean="0">
                <a:latin typeface="Cambria" panose="02040503050406030204" pitchFamily="18" charset="0"/>
              </a:rPr>
              <a:t>Flow graphs Consist of Three Primitives</a:t>
            </a:r>
            <a:endParaRPr lang="en-US" altLang="zh-CN" dirty="0">
              <a:latin typeface="Cambria" panose="02040503050406030204" pitchFamily="18" charset="0"/>
            </a:endParaRPr>
          </a:p>
        </p:txBody>
      </p:sp>
      <p:sp>
        <p:nvSpPr>
          <p:cNvPr id="4" name="Rectangle 3"/>
          <p:cNvSpPr txBox="1">
            <a:spLocks noChangeArrowheads="1"/>
          </p:cNvSpPr>
          <p:nvPr/>
        </p:nvSpPr>
        <p:spPr bwMode="auto">
          <a:xfrm>
            <a:off x="-210355" y="2054180"/>
            <a:ext cx="89154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449263" indent="-449263" algn="l" rtl="0" eaLnBrk="0" fontAlgn="base" hangingPunct="0">
              <a:lnSpc>
                <a:spcPct val="110000"/>
              </a:lnSpc>
              <a:spcBef>
                <a:spcPct val="20000"/>
              </a:spcBef>
              <a:spcAft>
                <a:spcPct val="0"/>
              </a:spcAft>
              <a:buSzPct val="120000"/>
              <a:buBlip>
                <a:blip r:embed="rId3"/>
              </a:buBlip>
              <a:defRPr sz="2800" kern="1200">
                <a:solidFill>
                  <a:srgbClr val="133984"/>
                </a:solidFill>
                <a:latin typeface="+mn-lt"/>
                <a:ea typeface="+mn-ea"/>
                <a:cs typeface="+mn-cs"/>
              </a:defRPr>
            </a:lvl1pPr>
            <a:lvl2pPr marL="914400" indent="-285750" algn="l" rtl="0" eaLnBrk="0" fontAlgn="base" hangingPunct="0">
              <a:lnSpc>
                <a:spcPct val="110000"/>
              </a:lnSpc>
              <a:spcBef>
                <a:spcPct val="20000"/>
              </a:spcBef>
              <a:spcAft>
                <a:spcPct val="0"/>
              </a:spcAft>
              <a:buClr>
                <a:srgbClr val="000066"/>
              </a:buClr>
              <a:buChar char="•"/>
              <a:defRPr sz="2400" kern="1200">
                <a:solidFill>
                  <a:srgbClr val="133984"/>
                </a:solidFill>
                <a:latin typeface="+mn-lt"/>
                <a:ea typeface="+mn-ea"/>
                <a:cs typeface="+mn-cs"/>
              </a:defRPr>
            </a:lvl2pPr>
            <a:lvl3pPr marL="1322388" indent="-228600" algn="l" rtl="0" eaLnBrk="0" fontAlgn="base" hangingPunct="0">
              <a:spcBef>
                <a:spcPct val="20000"/>
              </a:spcBef>
              <a:spcAft>
                <a:spcPct val="0"/>
              </a:spcAft>
              <a:buChar char="•"/>
              <a:defRPr sz="2400" kern="1200">
                <a:solidFill>
                  <a:schemeClr val="tx1"/>
                </a:solidFill>
                <a:latin typeface="+mn-lt"/>
                <a:ea typeface="宋体" panose="02010600030101010101" pitchFamily="2" charset="-122"/>
                <a:cs typeface="+mn-cs"/>
              </a:defRPr>
            </a:lvl3pPr>
            <a:lvl4pPr marL="1730375"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4pPr>
            <a:lvl5pPr marL="2138363"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lnSpc>
                <a:spcPct val="150000"/>
              </a:lnSpc>
            </a:pPr>
            <a:r>
              <a:rPr lang="en-US" altLang="zh-CN" sz="2000" dirty="0" smtClean="0">
                <a:latin typeface="Cambria" panose="02040503050406030204" pitchFamily="18" charset="0"/>
              </a:rPr>
              <a:t>A </a:t>
            </a:r>
            <a:r>
              <a:rPr lang="en-US" altLang="zh-CN" sz="2000" b="1" dirty="0" smtClean="0">
                <a:latin typeface="Cambria" panose="02040503050406030204" pitchFamily="18" charset="0"/>
              </a:rPr>
              <a:t>decision</a:t>
            </a:r>
            <a:r>
              <a:rPr lang="en-US" altLang="zh-CN" sz="2000" dirty="0" smtClean="0">
                <a:latin typeface="Cambria" panose="02040503050406030204" pitchFamily="18" charset="0"/>
              </a:rPr>
              <a:t> is a program point at which the control can diverge.   </a:t>
            </a:r>
          </a:p>
          <a:p>
            <a:pPr lvl="2">
              <a:lnSpc>
                <a:spcPct val="150000"/>
              </a:lnSpc>
            </a:pPr>
            <a:r>
              <a:rPr lang="en-US" altLang="zh-CN" sz="1800" dirty="0" smtClean="0">
                <a:latin typeface="Cambria" panose="02040503050406030204" pitchFamily="18" charset="0"/>
              </a:rPr>
              <a:t>(</a:t>
            </a:r>
            <a:r>
              <a:rPr lang="en-US" altLang="zh-CN" sz="1800" i="1" dirty="0" smtClean="0">
                <a:latin typeface="Cambria" panose="02040503050406030204" pitchFamily="18" charset="0"/>
              </a:rPr>
              <a:t>e.g.,</a:t>
            </a:r>
            <a:r>
              <a:rPr lang="en-US" altLang="zh-CN" sz="1800" dirty="0" smtClean="0">
                <a:latin typeface="Cambria" panose="02040503050406030204" pitchFamily="18" charset="0"/>
              </a:rPr>
              <a:t> if and case statements).</a:t>
            </a:r>
          </a:p>
          <a:p>
            <a:pPr lvl="1">
              <a:lnSpc>
                <a:spcPct val="150000"/>
              </a:lnSpc>
            </a:pPr>
            <a:r>
              <a:rPr lang="en-US" altLang="zh-CN" sz="2000" dirty="0" smtClean="0">
                <a:latin typeface="Cambria" panose="02040503050406030204" pitchFamily="18" charset="0"/>
              </a:rPr>
              <a:t>A </a:t>
            </a:r>
            <a:r>
              <a:rPr lang="en-US" altLang="zh-CN" sz="2000" b="1" dirty="0" smtClean="0">
                <a:latin typeface="Cambria" panose="02040503050406030204" pitchFamily="18" charset="0"/>
              </a:rPr>
              <a:t>junction</a:t>
            </a:r>
            <a:r>
              <a:rPr lang="en-US" altLang="zh-CN" sz="2000" dirty="0" smtClean="0">
                <a:latin typeface="Cambria" panose="02040503050406030204" pitchFamily="18" charset="0"/>
              </a:rPr>
              <a:t> is a program point where the control flow can merge.</a:t>
            </a:r>
          </a:p>
          <a:p>
            <a:pPr lvl="2">
              <a:lnSpc>
                <a:spcPct val="150000"/>
              </a:lnSpc>
            </a:pPr>
            <a:r>
              <a:rPr lang="en-US" altLang="zh-CN" sz="1800" dirty="0" smtClean="0">
                <a:latin typeface="Cambria" panose="02040503050406030204" pitchFamily="18" charset="0"/>
              </a:rPr>
              <a:t>(</a:t>
            </a:r>
            <a:r>
              <a:rPr lang="en-US" altLang="zh-CN" sz="1800" i="1" dirty="0" smtClean="0">
                <a:latin typeface="Cambria" panose="02040503050406030204" pitchFamily="18" charset="0"/>
              </a:rPr>
              <a:t>e.g.,</a:t>
            </a:r>
            <a:r>
              <a:rPr lang="en-US" altLang="zh-CN" sz="1800" dirty="0" smtClean="0">
                <a:latin typeface="Cambria" panose="02040503050406030204" pitchFamily="18" charset="0"/>
              </a:rPr>
              <a:t> end if, end loop, </a:t>
            </a:r>
            <a:r>
              <a:rPr lang="en-US" altLang="zh-CN" sz="1800" dirty="0" err="1" smtClean="0">
                <a:latin typeface="Cambria" panose="02040503050406030204" pitchFamily="18" charset="0"/>
              </a:rPr>
              <a:t>goto</a:t>
            </a:r>
            <a:r>
              <a:rPr lang="en-US" altLang="zh-CN" sz="1800" dirty="0" smtClean="0">
                <a:latin typeface="Cambria" panose="02040503050406030204" pitchFamily="18" charset="0"/>
              </a:rPr>
              <a:t> label)</a:t>
            </a:r>
          </a:p>
          <a:p>
            <a:pPr lvl="1">
              <a:lnSpc>
                <a:spcPct val="150000"/>
              </a:lnSpc>
            </a:pPr>
            <a:r>
              <a:rPr lang="en-US" altLang="zh-CN" sz="2000" dirty="0" smtClean="0">
                <a:latin typeface="Cambria" panose="02040503050406030204" pitchFamily="18" charset="0"/>
              </a:rPr>
              <a:t>A </a:t>
            </a:r>
            <a:r>
              <a:rPr lang="en-US" altLang="zh-CN" sz="2000" b="1" dirty="0" smtClean="0">
                <a:latin typeface="Cambria" panose="02040503050406030204" pitchFamily="18" charset="0"/>
              </a:rPr>
              <a:t>process block</a:t>
            </a:r>
            <a:r>
              <a:rPr lang="en-US" altLang="zh-CN" sz="2000" dirty="0" smtClean="0">
                <a:latin typeface="Cambria" panose="02040503050406030204" pitchFamily="18" charset="0"/>
              </a:rPr>
              <a:t> is a sequence of program statements uninterrupted by either decisions or junctions. (</a:t>
            </a:r>
            <a:r>
              <a:rPr lang="en-US" altLang="zh-CN" sz="2000" i="1" dirty="0" smtClean="0">
                <a:latin typeface="Cambria" panose="02040503050406030204" pitchFamily="18" charset="0"/>
              </a:rPr>
              <a:t>i.e.,</a:t>
            </a:r>
            <a:r>
              <a:rPr lang="en-US" altLang="zh-CN" sz="2000" dirty="0" smtClean="0">
                <a:latin typeface="Cambria" panose="02040503050406030204" pitchFamily="18" charset="0"/>
              </a:rPr>
              <a:t> straight-line code).  </a:t>
            </a:r>
          </a:p>
          <a:p>
            <a:pPr lvl="2">
              <a:lnSpc>
                <a:spcPct val="150000"/>
              </a:lnSpc>
            </a:pPr>
            <a:r>
              <a:rPr lang="en-US" altLang="zh-CN" sz="1800" dirty="0" smtClean="0">
                <a:latin typeface="Cambria" panose="02040503050406030204" pitchFamily="18" charset="0"/>
              </a:rPr>
              <a:t>A process has one entry and one exit. </a:t>
            </a:r>
          </a:p>
          <a:p>
            <a:pPr lvl="2">
              <a:lnSpc>
                <a:spcPct val="150000"/>
              </a:lnSpc>
            </a:pPr>
            <a:r>
              <a:rPr lang="en-US" altLang="zh-CN" sz="1800" dirty="0" smtClean="0">
                <a:latin typeface="Cambria" panose="02040503050406030204" pitchFamily="18" charset="0"/>
              </a:rPr>
              <a:t>A program does not  jump into or out of a process.</a:t>
            </a:r>
          </a:p>
          <a:p>
            <a:pPr>
              <a:lnSpc>
                <a:spcPct val="90000"/>
              </a:lnSpc>
            </a:pPr>
            <a:endParaRPr lang="en-US" altLang="zh-CN" dirty="0">
              <a:latin typeface="Cambria" panose="02040503050406030204" pitchFamily="18" charset="0"/>
            </a:endParaRPr>
          </a:p>
        </p:txBody>
      </p:sp>
      <p:sp>
        <p:nvSpPr>
          <p:cNvPr id="6" name="Rectangle 2"/>
          <p:cNvSpPr>
            <a:spLocks noGrp="1" noChangeArrowheads="1"/>
          </p:cNvSpPr>
          <p:nvPr>
            <p:ph type="title"/>
          </p:nvPr>
        </p:nvSpPr>
        <p:spPr>
          <a:xfrm>
            <a:off x="2667000" y="152400"/>
            <a:ext cx="5859462" cy="800100"/>
          </a:xfrm>
          <a:noFill/>
          <a:ln/>
        </p:spPr>
        <p:txBody>
          <a:bodyPr lIns="0" tIns="0" rIns="0" bIns="0"/>
          <a:lstStyle/>
          <a:p>
            <a:r>
              <a:rPr lang="en-US" altLang="zh-CN" sz="3600" b="1" dirty="0">
                <a:solidFill>
                  <a:srgbClr val="132584"/>
                </a:solidFill>
                <a:latin typeface="Cambria" panose="02040503050406030204" pitchFamily="18" charset="0"/>
              </a:rPr>
              <a:t>Flow </a:t>
            </a:r>
            <a:r>
              <a:rPr lang="en-US" altLang="zh-CN" sz="3600" dirty="0" smtClean="0">
                <a:solidFill>
                  <a:srgbClr val="132584"/>
                </a:solidFill>
                <a:latin typeface="Cambria" panose="02040503050406030204" pitchFamily="18" charset="0"/>
              </a:rPr>
              <a:t>graph</a:t>
            </a:r>
            <a:r>
              <a:rPr lang="en-US" altLang="zh-CN" sz="3600" b="1" dirty="0" smtClean="0">
                <a:solidFill>
                  <a:srgbClr val="132584"/>
                </a:solidFill>
                <a:latin typeface="Cambria" panose="02040503050406030204" pitchFamily="18" charset="0"/>
              </a:rPr>
              <a:t> </a:t>
            </a:r>
            <a:r>
              <a:rPr lang="en-US" altLang="zh-CN" sz="3600" b="1" dirty="0">
                <a:solidFill>
                  <a:srgbClr val="132584"/>
                </a:solidFill>
                <a:latin typeface="Cambria" panose="02040503050406030204" pitchFamily="18" charset="0"/>
              </a:rPr>
              <a:t>from code</a:t>
            </a:r>
          </a:p>
        </p:txBody>
      </p:sp>
      <mc:AlternateContent xmlns:mc="http://schemas.openxmlformats.org/markup-compatibility/2006" xmlns:p14="http://schemas.microsoft.com/office/powerpoint/2010/main">
        <mc:Choice Requires="p14">
          <p:contentPart p14:bwMode="auto" r:id="rId4">
            <p14:nvContentPartPr>
              <p14:cNvPr id="2" name="墨迹 1"/>
              <p14:cNvContentPartPr/>
              <p14:nvPr/>
            </p14:nvContentPartPr>
            <p14:xfrm>
              <a:off x="1051920" y="2508120"/>
              <a:ext cx="1374120" cy="2035080"/>
            </p14:xfrm>
          </p:contentPart>
        </mc:Choice>
        <mc:Fallback xmlns="">
          <p:pic>
            <p:nvPicPr>
              <p:cNvPr id="2" name="墨迹 1"/>
              <p:cNvPicPr/>
              <p:nvPr/>
            </p:nvPicPr>
            <p:blipFill>
              <a:blip r:embed="rId5"/>
              <a:stretch>
                <a:fillRect/>
              </a:stretch>
            </p:blipFill>
            <p:spPr>
              <a:xfrm>
                <a:off x="1043640" y="2498760"/>
                <a:ext cx="1387800" cy="2051640"/>
              </a:xfrm>
              <a:prstGeom prst="rect">
                <a:avLst/>
              </a:prstGeom>
            </p:spPr>
          </p:pic>
        </mc:Fallback>
      </mc:AlternateContent>
    </p:spTree>
    <p:extLst>
      <p:ext uri="{BB962C8B-B14F-4D97-AF65-F5344CB8AC3E}">
        <p14:creationId xmlns:p14="http://schemas.microsoft.com/office/powerpoint/2010/main" val="4076752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4">
                                            <p:txEl>
                                              <p:pRg st="1" end="1"/>
                                            </p:txEl>
                                          </p:spTgt>
                                        </p:tgtEl>
                                        <p:attrNameLst>
                                          <p:attrName>style.visibility</p:attrName>
                                        </p:attrNameLst>
                                      </p:cBhvr>
                                      <p:to>
                                        <p:strVal val="visible"/>
                                      </p:to>
                                    </p:set>
                                    <p:animEffect transition="in" filter="fade">
                                      <p:cBhvr>
                                        <p:cTn id="16" dur="500"/>
                                        <p:tgtEl>
                                          <p:spTgt spid="4">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4">
                                            <p:txEl>
                                              <p:pRg st="2" end="2"/>
                                            </p:txEl>
                                          </p:spTgt>
                                        </p:tgtEl>
                                        <p:attrNameLst>
                                          <p:attrName>style.visibility</p:attrName>
                                        </p:attrNameLst>
                                      </p:cBhvr>
                                      <p:to>
                                        <p:strVal val="visible"/>
                                      </p:to>
                                    </p:set>
                                    <p:animEffect transition="in" filter="fade">
                                      <p:cBhvr>
                                        <p:cTn id="21" dur="500"/>
                                        <p:tgtEl>
                                          <p:spTgt spid="4">
                                            <p:txEl>
                                              <p:pRg st="2" end="2"/>
                                            </p:txEl>
                                          </p:spTgt>
                                        </p:tgtEl>
                                      </p:cBhvr>
                                    </p:animEffect>
                                  </p:childTnLst>
                                </p:cTn>
                              </p:par>
                            </p:childTnLst>
                          </p:cTn>
                        </p:par>
                        <p:par>
                          <p:cTn id="22" fill="hold">
                            <p:stCondLst>
                              <p:cond delay="500"/>
                            </p:stCondLst>
                            <p:childTnLst>
                              <p:par>
                                <p:cTn id="23" presetID="10" presetClass="entr" presetSubtype="0" fill="hold" nodeType="afterEffect">
                                  <p:stCondLst>
                                    <p:cond delay="0"/>
                                  </p:stCondLst>
                                  <p:childTnLst>
                                    <p:set>
                                      <p:cBhvr>
                                        <p:cTn id="24" dur="1" fill="hold">
                                          <p:stCondLst>
                                            <p:cond delay="0"/>
                                          </p:stCondLst>
                                        </p:cTn>
                                        <p:tgtEl>
                                          <p:spTgt spid="4">
                                            <p:txEl>
                                              <p:pRg st="3" end="3"/>
                                            </p:txEl>
                                          </p:spTgt>
                                        </p:tgtEl>
                                        <p:attrNameLst>
                                          <p:attrName>style.visibility</p:attrName>
                                        </p:attrNameLst>
                                      </p:cBhvr>
                                      <p:to>
                                        <p:strVal val="visible"/>
                                      </p:to>
                                    </p:set>
                                    <p:animEffect transition="in" filter="fade">
                                      <p:cBhvr>
                                        <p:cTn id="25" dur="500"/>
                                        <p:tgtEl>
                                          <p:spTgt spid="4">
                                            <p:txEl>
                                              <p:pRg st="3" end="3"/>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4">
                                            <p:txEl>
                                              <p:pRg st="4" end="4"/>
                                            </p:txEl>
                                          </p:spTgt>
                                        </p:tgtEl>
                                        <p:attrNameLst>
                                          <p:attrName>style.visibility</p:attrName>
                                        </p:attrNameLst>
                                      </p:cBhvr>
                                      <p:to>
                                        <p:strVal val="visible"/>
                                      </p:to>
                                    </p:set>
                                    <p:animEffect transition="in" filter="fade">
                                      <p:cBhvr>
                                        <p:cTn id="30" dur="500"/>
                                        <p:tgtEl>
                                          <p:spTgt spid="4">
                                            <p:txEl>
                                              <p:pRg st="4" end="4"/>
                                            </p:txEl>
                                          </p:spTgt>
                                        </p:tgtEl>
                                      </p:cBhvr>
                                    </p:animEffect>
                                  </p:childTnLst>
                                </p:cTn>
                              </p:par>
                            </p:childTnLst>
                          </p:cTn>
                        </p:par>
                        <p:par>
                          <p:cTn id="31" fill="hold">
                            <p:stCondLst>
                              <p:cond delay="500"/>
                            </p:stCondLst>
                            <p:childTnLst>
                              <p:par>
                                <p:cTn id="32" presetID="10" presetClass="entr" presetSubtype="0" fill="hold" nodeType="afterEffect">
                                  <p:stCondLst>
                                    <p:cond delay="0"/>
                                  </p:stCondLst>
                                  <p:childTnLst>
                                    <p:set>
                                      <p:cBhvr>
                                        <p:cTn id="33" dur="1" fill="hold">
                                          <p:stCondLst>
                                            <p:cond delay="0"/>
                                          </p:stCondLst>
                                        </p:cTn>
                                        <p:tgtEl>
                                          <p:spTgt spid="4">
                                            <p:txEl>
                                              <p:pRg st="5" end="5"/>
                                            </p:txEl>
                                          </p:spTgt>
                                        </p:tgtEl>
                                        <p:attrNameLst>
                                          <p:attrName>style.visibility</p:attrName>
                                        </p:attrNameLst>
                                      </p:cBhvr>
                                      <p:to>
                                        <p:strVal val="visible"/>
                                      </p:to>
                                    </p:set>
                                    <p:animEffect transition="in" filter="fade">
                                      <p:cBhvr>
                                        <p:cTn id="34" dur="500"/>
                                        <p:tgtEl>
                                          <p:spTgt spid="4">
                                            <p:txEl>
                                              <p:pRg st="5" end="5"/>
                                            </p:txEl>
                                          </p:spTgt>
                                        </p:tgtEl>
                                      </p:cBhvr>
                                    </p:animEffect>
                                  </p:childTnLst>
                                </p:cTn>
                              </p:par>
                            </p:childTnLst>
                          </p:cTn>
                        </p:par>
                        <p:par>
                          <p:cTn id="35" fill="hold">
                            <p:stCondLst>
                              <p:cond delay="1000"/>
                            </p:stCondLst>
                            <p:childTnLst>
                              <p:par>
                                <p:cTn id="36" presetID="10" presetClass="entr" presetSubtype="0" fill="hold" nodeType="afterEffect">
                                  <p:stCondLst>
                                    <p:cond delay="0"/>
                                  </p:stCondLst>
                                  <p:childTnLst>
                                    <p:set>
                                      <p:cBhvr>
                                        <p:cTn id="37" dur="1" fill="hold">
                                          <p:stCondLst>
                                            <p:cond delay="0"/>
                                          </p:stCondLst>
                                        </p:cTn>
                                        <p:tgtEl>
                                          <p:spTgt spid="4">
                                            <p:txEl>
                                              <p:pRg st="6" end="6"/>
                                            </p:txEl>
                                          </p:spTgt>
                                        </p:tgtEl>
                                        <p:attrNameLst>
                                          <p:attrName>style.visibility</p:attrName>
                                        </p:attrNameLst>
                                      </p:cBhvr>
                                      <p:to>
                                        <p:strVal val="visible"/>
                                      </p:to>
                                    </p:set>
                                    <p:animEffect transition="in" filter="fade">
                                      <p:cBhvr>
                                        <p:cTn id="38"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灯片编号占位符 5"/>
          <p:cNvSpPr>
            <a:spLocks noGrp="1"/>
          </p:cNvSpPr>
          <p:nvPr>
            <p:ph type="sldNum" sz="quarter" idx="4294967295"/>
          </p:nvPr>
        </p:nvSpPr>
        <p:spPr/>
        <p:txBody>
          <a:bodyPr/>
          <a:lstStyle/>
          <a:p>
            <a:endParaRPr lang="en-US" altLang="zh-CN" dirty="0">
              <a:latin typeface="Cambria" panose="02040503050406030204" pitchFamily="18" charset="0"/>
            </a:endParaRPr>
          </a:p>
        </p:txBody>
      </p:sp>
      <p:sp>
        <p:nvSpPr>
          <p:cNvPr id="297986" name="Rectangle 2"/>
          <p:cNvSpPr>
            <a:spLocks noGrp="1" noChangeArrowheads="1"/>
          </p:cNvSpPr>
          <p:nvPr>
            <p:ph type="title"/>
          </p:nvPr>
        </p:nvSpPr>
        <p:spPr>
          <a:xfrm>
            <a:off x="2540795" y="232605"/>
            <a:ext cx="5859462" cy="800100"/>
          </a:xfrm>
          <a:noFill/>
          <a:ln/>
        </p:spPr>
        <p:txBody>
          <a:bodyPr lIns="0" tIns="0" rIns="0" bIns="0"/>
          <a:lstStyle/>
          <a:p>
            <a:r>
              <a:rPr lang="en-US" altLang="zh-CN" sz="3600" b="1" dirty="0">
                <a:solidFill>
                  <a:srgbClr val="132584"/>
                </a:solidFill>
                <a:latin typeface="Cambria" panose="02040503050406030204" pitchFamily="18" charset="0"/>
              </a:rPr>
              <a:t>Flow </a:t>
            </a:r>
            <a:r>
              <a:rPr lang="en-US" altLang="zh-CN" sz="3600" dirty="0" smtClean="0">
                <a:solidFill>
                  <a:srgbClr val="132584"/>
                </a:solidFill>
                <a:latin typeface="Cambria" panose="02040503050406030204" pitchFamily="18" charset="0"/>
              </a:rPr>
              <a:t>graph</a:t>
            </a:r>
            <a:r>
              <a:rPr lang="en-US" altLang="zh-CN" sz="3600" b="1" dirty="0" smtClean="0">
                <a:solidFill>
                  <a:srgbClr val="132584"/>
                </a:solidFill>
                <a:latin typeface="Cambria" panose="02040503050406030204" pitchFamily="18" charset="0"/>
              </a:rPr>
              <a:t> </a:t>
            </a:r>
            <a:r>
              <a:rPr lang="en-US" altLang="zh-CN" sz="3600" b="1" dirty="0">
                <a:solidFill>
                  <a:srgbClr val="132584"/>
                </a:solidFill>
                <a:latin typeface="Cambria" panose="02040503050406030204" pitchFamily="18" charset="0"/>
              </a:rPr>
              <a:t>from code</a:t>
            </a:r>
          </a:p>
        </p:txBody>
      </p:sp>
      <p:grpSp>
        <p:nvGrpSpPr>
          <p:cNvPr id="298034" name="Group 50"/>
          <p:cNvGrpSpPr>
            <a:grpSpLocks/>
          </p:cNvGrpSpPr>
          <p:nvPr/>
        </p:nvGrpSpPr>
        <p:grpSpPr bwMode="auto">
          <a:xfrm>
            <a:off x="1171575" y="1795463"/>
            <a:ext cx="6767513" cy="3971925"/>
            <a:chOff x="738" y="1131"/>
            <a:chExt cx="4263" cy="2502"/>
          </a:xfrm>
        </p:grpSpPr>
        <p:sp>
          <p:nvSpPr>
            <p:cNvPr id="297990" name="Rectangle 6"/>
            <p:cNvSpPr>
              <a:spLocks noChangeArrowheads="1"/>
            </p:cNvSpPr>
            <p:nvPr/>
          </p:nvSpPr>
          <p:spPr bwMode="auto">
            <a:xfrm>
              <a:off x="738" y="2139"/>
              <a:ext cx="68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spAutoFit/>
            </a:bodyPr>
            <a:lstStyle/>
            <a:p>
              <a:r>
                <a:rPr lang="en-US" altLang="zh-CN" sz="1600" b="1">
                  <a:effectLst/>
                  <a:latin typeface="Cambria" panose="02040503050406030204" pitchFamily="18" charset="0"/>
                  <a:ea typeface="宋体" panose="02010600030101010101" pitchFamily="2" charset="-122"/>
                </a:rPr>
                <a:t>Sequence</a:t>
              </a:r>
            </a:p>
          </p:txBody>
        </p:sp>
        <p:sp>
          <p:nvSpPr>
            <p:cNvPr id="297995" name="Rectangle 11"/>
            <p:cNvSpPr>
              <a:spLocks noChangeArrowheads="1"/>
            </p:cNvSpPr>
            <p:nvPr/>
          </p:nvSpPr>
          <p:spPr bwMode="auto">
            <a:xfrm>
              <a:off x="1890" y="2283"/>
              <a:ext cx="798"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spAutoFit/>
            </a:bodyPr>
            <a:lstStyle/>
            <a:p>
              <a:r>
                <a:rPr lang="en-US" altLang="zh-CN" sz="1600" b="1">
                  <a:effectLst/>
                  <a:latin typeface="Cambria" panose="02040503050406030204" pitchFamily="18" charset="0"/>
                  <a:ea typeface="宋体" panose="02010600030101010101" pitchFamily="2" charset="-122"/>
                </a:rPr>
                <a:t>If-then-else</a:t>
              </a:r>
            </a:p>
          </p:txBody>
        </p:sp>
        <p:sp>
          <p:nvSpPr>
            <p:cNvPr id="298004" name="Rectangle 20"/>
            <p:cNvSpPr>
              <a:spLocks noChangeArrowheads="1"/>
            </p:cNvSpPr>
            <p:nvPr/>
          </p:nvSpPr>
          <p:spPr bwMode="auto">
            <a:xfrm>
              <a:off x="3570" y="2235"/>
              <a:ext cx="387"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spAutoFit/>
            </a:bodyPr>
            <a:lstStyle/>
            <a:p>
              <a:r>
                <a:rPr lang="en-US" altLang="zh-CN" sz="1600" b="1">
                  <a:effectLst/>
                  <a:latin typeface="Cambria" panose="02040503050406030204" pitchFamily="18" charset="0"/>
                  <a:ea typeface="宋体" panose="02010600030101010101" pitchFamily="2" charset="-122"/>
                </a:rPr>
                <a:t>Case</a:t>
              </a:r>
            </a:p>
          </p:txBody>
        </p:sp>
        <p:sp>
          <p:nvSpPr>
            <p:cNvPr id="298005" name="Rectangle 21"/>
            <p:cNvSpPr>
              <a:spLocks noChangeArrowheads="1"/>
            </p:cNvSpPr>
            <p:nvPr/>
          </p:nvSpPr>
          <p:spPr bwMode="auto">
            <a:xfrm>
              <a:off x="1424" y="3421"/>
              <a:ext cx="605"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spAutoFit/>
            </a:bodyPr>
            <a:lstStyle/>
            <a:p>
              <a:r>
                <a:rPr lang="en-US" altLang="zh-CN" sz="1600" b="1" dirty="0">
                  <a:effectLst/>
                  <a:latin typeface="Cambria" panose="02040503050406030204" pitchFamily="18" charset="0"/>
                  <a:ea typeface="宋体" panose="02010600030101010101" pitchFamily="2" charset="-122"/>
                </a:rPr>
                <a:t>Do-until</a:t>
              </a:r>
            </a:p>
          </p:txBody>
        </p:sp>
        <p:sp>
          <p:nvSpPr>
            <p:cNvPr id="298006" name="Oval 22"/>
            <p:cNvSpPr>
              <a:spLocks noChangeArrowheads="1"/>
            </p:cNvSpPr>
            <p:nvPr/>
          </p:nvSpPr>
          <p:spPr bwMode="auto">
            <a:xfrm>
              <a:off x="4053" y="3102"/>
              <a:ext cx="171" cy="171"/>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Cambria" panose="02040503050406030204" pitchFamily="18" charset="0"/>
              </a:endParaRPr>
            </a:p>
          </p:txBody>
        </p:sp>
        <p:sp>
          <p:nvSpPr>
            <p:cNvPr id="298007" name="Oval 23"/>
            <p:cNvSpPr>
              <a:spLocks noChangeArrowheads="1"/>
            </p:cNvSpPr>
            <p:nvPr/>
          </p:nvSpPr>
          <p:spPr bwMode="auto">
            <a:xfrm>
              <a:off x="3275" y="3102"/>
              <a:ext cx="171" cy="171"/>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Cambria" panose="02040503050406030204" pitchFamily="18" charset="0"/>
              </a:endParaRPr>
            </a:p>
          </p:txBody>
        </p:sp>
        <p:sp>
          <p:nvSpPr>
            <p:cNvPr id="298008" name="Oval 24"/>
            <p:cNvSpPr>
              <a:spLocks noChangeArrowheads="1"/>
            </p:cNvSpPr>
            <p:nvPr/>
          </p:nvSpPr>
          <p:spPr bwMode="auto">
            <a:xfrm>
              <a:off x="4830" y="3102"/>
              <a:ext cx="171" cy="171"/>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Cambria" panose="02040503050406030204" pitchFamily="18" charset="0"/>
              </a:endParaRPr>
            </a:p>
          </p:txBody>
        </p:sp>
        <p:sp>
          <p:nvSpPr>
            <p:cNvPr id="298009" name="Line 25"/>
            <p:cNvSpPr>
              <a:spLocks noChangeShapeType="1"/>
            </p:cNvSpPr>
            <p:nvPr/>
          </p:nvSpPr>
          <p:spPr bwMode="auto">
            <a:xfrm>
              <a:off x="3458" y="3187"/>
              <a:ext cx="585"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Cambria" panose="02040503050406030204" pitchFamily="18" charset="0"/>
              </a:endParaRPr>
            </a:p>
          </p:txBody>
        </p:sp>
        <p:sp>
          <p:nvSpPr>
            <p:cNvPr id="298010" name="Line 26"/>
            <p:cNvSpPr>
              <a:spLocks noChangeShapeType="1"/>
            </p:cNvSpPr>
            <p:nvPr/>
          </p:nvSpPr>
          <p:spPr bwMode="auto">
            <a:xfrm>
              <a:off x="4230" y="3187"/>
              <a:ext cx="594"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Cambria" panose="02040503050406030204" pitchFamily="18" charset="0"/>
              </a:endParaRPr>
            </a:p>
          </p:txBody>
        </p:sp>
        <p:sp>
          <p:nvSpPr>
            <p:cNvPr id="298011" name="Rectangle 27"/>
            <p:cNvSpPr>
              <a:spLocks noChangeArrowheads="1"/>
            </p:cNvSpPr>
            <p:nvPr/>
          </p:nvSpPr>
          <p:spPr bwMode="auto">
            <a:xfrm>
              <a:off x="3817" y="3347"/>
              <a:ext cx="648"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spAutoFit/>
            </a:bodyPr>
            <a:lstStyle/>
            <a:p>
              <a:r>
                <a:rPr lang="en-US" altLang="zh-CN" sz="1600" b="1" dirty="0">
                  <a:effectLst/>
                  <a:latin typeface="Cambria" panose="02040503050406030204" pitchFamily="18" charset="0"/>
                  <a:ea typeface="宋体" panose="02010600030101010101" pitchFamily="2" charset="-122"/>
                </a:rPr>
                <a:t>Do-while</a:t>
              </a:r>
            </a:p>
          </p:txBody>
        </p:sp>
        <p:sp>
          <p:nvSpPr>
            <p:cNvPr id="298012" name="Oval 28"/>
            <p:cNvSpPr>
              <a:spLocks noChangeArrowheads="1"/>
            </p:cNvSpPr>
            <p:nvPr/>
          </p:nvSpPr>
          <p:spPr bwMode="auto">
            <a:xfrm>
              <a:off x="1636" y="3075"/>
              <a:ext cx="171" cy="171"/>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Cambria" panose="02040503050406030204" pitchFamily="18" charset="0"/>
              </a:endParaRPr>
            </a:p>
          </p:txBody>
        </p:sp>
        <p:sp>
          <p:nvSpPr>
            <p:cNvPr id="298013" name="Oval 29"/>
            <p:cNvSpPr>
              <a:spLocks noChangeArrowheads="1"/>
            </p:cNvSpPr>
            <p:nvPr/>
          </p:nvSpPr>
          <p:spPr bwMode="auto">
            <a:xfrm>
              <a:off x="858" y="3075"/>
              <a:ext cx="171" cy="171"/>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Cambria" panose="02040503050406030204" pitchFamily="18" charset="0"/>
              </a:endParaRPr>
            </a:p>
          </p:txBody>
        </p:sp>
        <p:sp>
          <p:nvSpPr>
            <p:cNvPr id="298014" name="Oval 30"/>
            <p:cNvSpPr>
              <a:spLocks noChangeArrowheads="1"/>
            </p:cNvSpPr>
            <p:nvPr/>
          </p:nvSpPr>
          <p:spPr bwMode="auto">
            <a:xfrm>
              <a:off x="2413" y="3075"/>
              <a:ext cx="171" cy="171"/>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Cambria" panose="02040503050406030204" pitchFamily="18" charset="0"/>
              </a:endParaRPr>
            </a:p>
          </p:txBody>
        </p:sp>
        <p:sp>
          <p:nvSpPr>
            <p:cNvPr id="298015" name="Line 31"/>
            <p:cNvSpPr>
              <a:spLocks noChangeShapeType="1"/>
            </p:cNvSpPr>
            <p:nvPr/>
          </p:nvSpPr>
          <p:spPr bwMode="auto">
            <a:xfrm>
              <a:off x="1035" y="3160"/>
              <a:ext cx="594"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Cambria" panose="02040503050406030204" pitchFamily="18" charset="0"/>
              </a:endParaRPr>
            </a:p>
          </p:txBody>
        </p:sp>
        <p:cxnSp>
          <p:nvCxnSpPr>
            <p:cNvPr id="298016" name="AutoShape 32"/>
            <p:cNvCxnSpPr>
              <a:cxnSpLocks noChangeShapeType="1"/>
              <a:stCxn id="298006" idx="0"/>
              <a:endCxn id="298007" idx="0"/>
            </p:cNvCxnSpPr>
            <p:nvPr/>
          </p:nvCxnSpPr>
          <p:spPr bwMode="auto">
            <a:xfrm rot="16200000" flipH="1" flipV="1">
              <a:off x="3749" y="2714"/>
              <a:ext cx="1" cy="778"/>
            </a:xfrm>
            <a:prstGeom prst="curvedConnector3">
              <a:avLst>
                <a:gd name="adj1" fmla="val -14400000"/>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8017" name="AutoShape 33"/>
            <p:cNvCxnSpPr>
              <a:cxnSpLocks noChangeShapeType="1"/>
              <a:stCxn id="298013" idx="4"/>
              <a:endCxn id="298014" idx="4"/>
            </p:cNvCxnSpPr>
            <p:nvPr/>
          </p:nvCxnSpPr>
          <p:spPr bwMode="auto">
            <a:xfrm rot="16200000" flipH="1">
              <a:off x="1721" y="2469"/>
              <a:ext cx="1" cy="1555"/>
            </a:xfrm>
            <a:prstGeom prst="curvedConnector3">
              <a:avLst>
                <a:gd name="adj1" fmla="val 14400000"/>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8018" name="AutoShape 34"/>
            <p:cNvCxnSpPr>
              <a:cxnSpLocks noChangeShapeType="1"/>
              <a:stCxn id="298012" idx="0"/>
              <a:endCxn id="298013" idx="0"/>
            </p:cNvCxnSpPr>
            <p:nvPr/>
          </p:nvCxnSpPr>
          <p:spPr bwMode="auto">
            <a:xfrm rot="16200000" flipH="1" flipV="1">
              <a:off x="1332" y="2687"/>
              <a:ext cx="1" cy="778"/>
            </a:xfrm>
            <a:prstGeom prst="curvedConnector3">
              <a:avLst>
                <a:gd name="adj1" fmla="val -14400000"/>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298030" name="Group 46"/>
            <p:cNvGrpSpPr>
              <a:grpSpLocks/>
            </p:cNvGrpSpPr>
            <p:nvPr/>
          </p:nvGrpSpPr>
          <p:grpSpPr bwMode="auto">
            <a:xfrm rot="5400000">
              <a:off x="777" y="1668"/>
              <a:ext cx="670" cy="171"/>
              <a:chOff x="1036" y="1567"/>
              <a:chExt cx="670" cy="171"/>
            </a:xfrm>
          </p:grpSpPr>
          <p:sp>
            <p:nvSpPr>
              <p:cNvPr id="297988" name="Oval 4"/>
              <p:cNvSpPr>
                <a:spLocks noChangeArrowheads="1"/>
              </p:cNvSpPr>
              <p:nvPr/>
            </p:nvSpPr>
            <p:spPr bwMode="auto">
              <a:xfrm>
                <a:off x="1036" y="1567"/>
                <a:ext cx="171" cy="171"/>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Cambria" panose="02040503050406030204" pitchFamily="18" charset="0"/>
                </a:endParaRPr>
              </a:p>
            </p:txBody>
          </p:sp>
          <p:sp>
            <p:nvSpPr>
              <p:cNvPr id="297989" name="Oval 5"/>
              <p:cNvSpPr>
                <a:spLocks noChangeArrowheads="1"/>
              </p:cNvSpPr>
              <p:nvPr/>
            </p:nvSpPr>
            <p:spPr bwMode="auto">
              <a:xfrm>
                <a:off x="1535" y="1567"/>
                <a:ext cx="171" cy="171"/>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Cambria" panose="02040503050406030204" pitchFamily="18" charset="0"/>
                </a:endParaRPr>
              </a:p>
            </p:txBody>
          </p:sp>
          <p:cxnSp>
            <p:nvCxnSpPr>
              <p:cNvPr id="298019" name="AutoShape 35"/>
              <p:cNvCxnSpPr>
                <a:cxnSpLocks noChangeShapeType="1"/>
                <a:stCxn id="297988" idx="6"/>
                <a:endCxn id="297989" idx="2"/>
              </p:cNvCxnSpPr>
              <p:nvPr/>
            </p:nvCxnSpPr>
            <p:spPr bwMode="auto">
              <a:xfrm>
                <a:off x="1207" y="1653"/>
                <a:ext cx="328" cy="0"/>
              </a:xfrm>
              <a:prstGeom prst="straightConnector1">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298031" name="Group 47"/>
            <p:cNvGrpSpPr>
              <a:grpSpLocks/>
            </p:cNvGrpSpPr>
            <p:nvPr/>
          </p:nvGrpSpPr>
          <p:grpSpPr bwMode="auto">
            <a:xfrm rot="5400000">
              <a:off x="1743" y="1230"/>
              <a:ext cx="1085" cy="887"/>
              <a:chOff x="2242" y="1224"/>
              <a:chExt cx="1085" cy="887"/>
            </a:xfrm>
          </p:grpSpPr>
          <p:sp>
            <p:nvSpPr>
              <p:cNvPr id="297991" name="Oval 7"/>
              <p:cNvSpPr>
                <a:spLocks noChangeArrowheads="1"/>
              </p:cNvSpPr>
              <p:nvPr/>
            </p:nvSpPr>
            <p:spPr bwMode="auto">
              <a:xfrm>
                <a:off x="2734" y="1224"/>
                <a:ext cx="171" cy="171"/>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Cambria" panose="02040503050406030204" pitchFamily="18" charset="0"/>
                </a:endParaRPr>
              </a:p>
            </p:txBody>
          </p:sp>
          <p:sp>
            <p:nvSpPr>
              <p:cNvPr id="297992" name="Oval 8"/>
              <p:cNvSpPr>
                <a:spLocks noChangeArrowheads="1"/>
              </p:cNvSpPr>
              <p:nvPr/>
            </p:nvSpPr>
            <p:spPr bwMode="auto">
              <a:xfrm>
                <a:off x="2734" y="1940"/>
                <a:ext cx="171" cy="171"/>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Cambria" panose="02040503050406030204" pitchFamily="18" charset="0"/>
                </a:endParaRPr>
              </a:p>
            </p:txBody>
          </p:sp>
          <p:sp>
            <p:nvSpPr>
              <p:cNvPr id="297993" name="Oval 9"/>
              <p:cNvSpPr>
                <a:spLocks noChangeArrowheads="1"/>
              </p:cNvSpPr>
              <p:nvPr/>
            </p:nvSpPr>
            <p:spPr bwMode="auto">
              <a:xfrm>
                <a:off x="2242" y="1582"/>
                <a:ext cx="171" cy="171"/>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Cambria" panose="02040503050406030204" pitchFamily="18" charset="0"/>
                </a:endParaRPr>
              </a:p>
            </p:txBody>
          </p:sp>
          <p:sp>
            <p:nvSpPr>
              <p:cNvPr id="297994" name="Oval 10"/>
              <p:cNvSpPr>
                <a:spLocks noChangeArrowheads="1"/>
              </p:cNvSpPr>
              <p:nvPr/>
            </p:nvSpPr>
            <p:spPr bwMode="auto">
              <a:xfrm>
                <a:off x="3156" y="1582"/>
                <a:ext cx="171" cy="171"/>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Cambria" panose="02040503050406030204" pitchFamily="18" charset="0"/>
                </a:endParaRPr>
              </a:p>
            </p:txBody>
          </p:sp>
          <p:cxnSp>
            <p:nvCxnSpPr>
              <p:cNvPr id="298020" name="AutoShape 36"/>
              <p:cNvCxnSpPr>
                <a:cxnSpLocks noChangeShapeType="1"/>
                <a:stCxn id="297993" idx="7"/>
                <a:endCxn id="297991" idx="3"/>
              </p:cNvCxnSpPr>
              <p:nvPr/>
            </p:nvCxnSpPr>
            <p:spPr bwMode="auto">
              <a:xfrm flipV="1">
                <a:off x="2388" y="1370"/>
                <a:ext cx="371" cy="237"/>
              </a:xfrm>
              <a:prstGeom prst="straightConnector1">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8021" name="AutoShape 37"/>
              <p:cNvCxnSpPr>
                <a:cxnSpLocks noChangeShapeType="1"/>
                <a:stCxn id="297991" idx="5"/>
                <a:endCxn id="297994" idx="1"/>
              </p:cNvCxnSpPr>
              <p:nvPr/>
            </p:nvCxnSpPr>
            <p:spPr bwMode="auto">
              <a:xfrm>
                <a:off x="2880" y="1370"/>
                <a:ext cx="301" cy="237"/>
              </a:xfrm>
              <a:prstGeom prst="straightConnector1">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8022" name="AutoShape 38"/>
              <p:cNvCxnSpPr>
                <a:cxnSpLocks noChangeShapeType="1"/>
                <a:stCxn id="297993" idx="5"/>
                <a:endCxn id="297992" idx="1"/>
              </p:cNvCxnSpPr>
              <p:nvPr/>
            </p:nvCxnSpPr>
            <p:spPr bwMode="auto">
              <a:xfrm>
                <a:off x="2388" y="1728"/>
                <a:ext cx="371" cy="237"/>
              </a:xfrm>
              <a:prstGeom prst="straightConnector1">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8023" name="AutoShape 39"/>
              <p:cNvCxnSpPr>
                <a:cxnSpLocks noChangeShapeType="1"/>
                <a:stCxn id="297992" idx="7"/>
                <a:endCxn id="297994" idx="3"/>
              </p:cNvCxnSpPr>
              <p:nvPr/>
            </p:nvCxnSpPr>
            <p:spPr bwMode="auto">
              <a:xfrm flipV="1">
                <a:off x="2880" y="1728"/>
                <a:ext cx="301" cy="237"/>
              </a:xfrm>
              <a:prstGeom prst="straightConnector1">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298032" name="Group 48"/>
            <p:cNvGrpSpPr>
              <a:grpSpLocks/>
            </p:cNvGrpSpPr>
            <p:nvPr/>
          </p:nvGrpSpPr>
          <p:grpSpPr bwMode="auto">
            <a:xfrm rot="5646979">
              <a:off x="3489" y="1001"/>
              <a:ext cx="971" cy="1338"/>
              <a:chOff x="3759" y="926"/>
              <a:chExt cx="971" cy="1338"/>
            </a:xfrm>
          </p:grpSpPr>
          <p:grpSp>
            <p:nvGrpSpPr>
              <p:cNvPr id="297996" name="Group 12"/>
              <p:cNvGrpSpPr>
                <a:grpSpLocks/>
              </p:cNvGrpSpPr>
              <p:nvPr/>
            </p:nvGrpSpPr>
            <p:grpSpPr bwMode="auto">
              <a:xfrm>
                <a:off x="3759" y="1802"/>
                <a:ext cx="971" cy="171"/>
                <a:chOff x="4200" y="2072"/>
                <a:chExt cx="971" cy="171"/>
              </a:xfrm>
            </p:grpSpPr>
            <p:sp>
              <p:nvSpPr>
                <p:cNvPr id="297997" name="Oval 13"/>
                <p:cNvSpPr>
                  <a:spLocks noChangeArrowheads="1"/>
                </p:cNvSpPr>
                <p:nvPr/>
              </p:nvSpPr>
              <p:spPr bwMode="auto">
                <a:xfrm>
                  <a:off x="4200" y="2072"/>
                  <a:ext cx="171" cy="171"/>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Cambria" panose="02040503050406030204" pitchFamily="18" charset="0"/>
                  </a:endParaRPr>
                </a:p>
              </p:txBody>
            </p:sp>
            <p:sp>
              <p:nvSpPr>
                <p:cNvPr id="297998" name="Oval 14"/>
                <p:cNvSpPr>
                  <a:spLocks noChangeArrowheads="1"/>
                </p:cNvSpPr>
                <p:nvPr/>
              </p:nvSpPr>
              <p:spPr bwMode="auto">
                <a:xfrm>
                  <a:off x="5000" y="2072"/>
                  <a:ext cx="171" cy="171"/>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Cambria" panose="02040503050406030204" pitchFamily="18" charset="0"/>
                  </a:endParaRPr>
                </a:p>
              </p:txBody>
            </p:sp>
          </p:grpSp>
          <p:sp>
            <p:nvSpPr>
              <p:cNvPr id="297999" name="Oval 15"/>
              <p:cNvSpPr>
                <a:spLocks noChangeArrowheads="1"/>
              </p:cNvSpPr>
              <p:nvPr/>
            </p:nvSpPr>
            <p:spPr bwMode="auto">
              <a:xfrm>
                <a:off x="4164" y="926"/>
                <a:ext cx="171" cy="171"/>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Cambria" panose="02040503050406030204" pitchFamily="18" charset="0"/>
                </a:endParaRPr>
              </a:p>
            </p:txBody>
          </p:sp>
          <p:grpSp>
            <p:nvGrpSpPr>
              <p:cNvPr id="298000" name="Group 16"/>
              <p:cNvGrpSpPr>
                <a:grpSpLocks/>
              </p:cNvGrpSpPr>
              <p:nvPr/>
            </p:nvGrpSpPr>
            <p:grpSpPr bwMode="auto">
              <a:xfrm>
                <a:off x="4159" y="1510"/>
                <a:ext cx="171" cy="754"/>
                <a:chOff x="4600" y="1780"/>
                <a:chExt cx="171" cy="754"/>
              </a:xfrm>
            </p:grpSpPr>
            <p:sp>
              <p:nvSpPr>
                <p:cNvPr id="298001" name="Oval 17"/>
                <p:cNvSpPr>
                  <a:spLocks noChangeArrowheads="1"/>
                </p:cNvSpPr>
                <p:nvPr/>
              </p:nvSpPr>
              <p:spPr bwMode="auto">
                <a:xfrm>
                  <a:off x="4600" y="1780"/>
                  <a:ext cx="171" cy="171"/>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Cambria" panose="02040503050406030204" pitchFamily="18" charset="0"/>
                  </a:endParaRPr>
                </a:p>
              </p:txBody>
            </p:sp>
            <p:sp>
              <p:nvSpPr>
                <p:cNvPr id="298002" name="Oval 18"/>
                <p:cNvSpPr>
                  <a:spLocks noChangeArrowheads="1"/>
                </p:cNvSpPr>
                <p:nvPr/>
              </p:nvSpPr>
              <p:spPr bwMode="auto">
                <a:xfrm>
                  <a:off x="4600" y="2363"/>
                  <a:ext cx="171" cy="171"/>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Cambria" panose="02040503050406030204" pitchFamily="18" charset="0"/>
                  </a:endParaRPr>
                </a:p>
              </p:txBody>
            </p:sp>
          </p:grpSp>
          <p:sp>
            <p:nvSpPr>
              <p:cNvPr id="298003" name="Rectangle 19"/>
              <p:cNvSpPr>
                <a:spLocks noChangeArrowheads="1"/>
              </p:cNvSpPr>
              <p:nvPr/>
            </p:nvSpPr>
            <p:spPr bwMode="auto">
              <a:xfrm>
                <a:off x="4174" y="1159"/>
                <a:ext cx="145" cy="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spAutoFit/>
              </a:bodyPr>
              <a:lstStyle/>
              <a:p>
                <a:pPr>
                  <a:lnSpc>
                    <a:spcPct val="30000"/>
                  </a:lnSpc>
                </a:pPr>
                <a:r>
                  <a:rPr lang="zh-CN" altLang="en-US" sz="1600" b="1">
                    <a:effectLst/>
                    <a:latin typeface="Cambria" panose="02040503050406030204" pitchFamily="18" charset="0"/>
                    <a:ea typeface="宋体" panose="02010600030101010101" pitchFamily="2" charset="-122"/>
                  </a:rPr>
                  <a:t>.</a:t>
                </a:r>
              </a:p>
              <a:p>
                <a:pPr>
                  <a:lnSpc>
                    <a:spcPct val="30000"/>
                  </a:lnSpc>
                </a:pPr>
                <a:r>
                  <a:rPr lang="zh-CN" altLang="en-US" sz="1600" b="1">
                    <a:effectLst/>
                    <a:latin typeface="Cambria" panose="02040503050406030204" pitchFamily="18" charset="0"/>
                    <a:ea typeface="宋体" panose="02010600030101010101" pitchFamily="2" charset="-122"/>
                  </a:rPr>
                  <a:t>.</a:t>
                </a:r>
              </a:p>
              <a:p>
                <a:pPr>
                  <a:lnSpc>
                    <a:spcPct val="30000"/>
                  </a:lnSpc>
                </a:pPr>
                <a:r>
                  <a:rPr lang="zh-CN" altLang="en-US" sz="1600" b="1">
                    <a:effectLst/>
                    <a:latin typeface="Cambria" panose="02040503050406030204" pitchFamily="18" charset="0"/>
                    <a:ea typeface="宋体" panose="02010600030101010101" pitchFamily="2" charset="-122"/>
                  </a:rPr>
                  <a:t>.</a:t>
                </a:r>
              </a:p>
            </p:txBody>
          </p:sp>
          <p:cxnSp>
            <p:nvCxnSpPr>
              <p:cNvPr id="298024" name="AutoShape 40"/>
              <p:cNvCxnSpPr>
                <a:cxnSpLocks noChangeShapeType="1"/>
                <a:stCxn id="297997" idx="0"/>
                <a:endCxn id="297999" idx="3"/>
              </p:cNvCxnSpPr>
              <p:nvPr/>
            </p:nvCxnSpPr>
            <p:spPr bwMode="auto">
              <a:xfrm flipV="1">
                <a:off x="3845" y="1072"/>
                <a:ext cx="344" cy="730"/>
              </a:xfrm>
              <a:prstGeom prst="straightConnector1">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8025" name="AutoShape 41"/>
              <p:cNvCxnSpPr>
                <a:cxnSpLocks noChangeShapeType="1"/>
                <a:stCxn id="297997" idx="7"/>
                <a:endCxn id="298001" idx="3"/>
              </p:cNvCxnSpPr>
              <p:nvPr/>
            </p:nvCxnSpPr>
            <p:spPr bwMode="auto">
              <a:xfrm flipV="1">
                <a:off x="3905" y="1656"/>
                <a:ext cx="279" cy="171"/>
              </a:xfrm>
              <a:prstGeom prst="straightConnector1">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8026" name="AutoShape 42"/>
              <p:cNvCxnSpPr>
                <a:cxnSpLocks noChangeShapeType="1"/>
                <a:stCxn id="297997" idx="5"/>
                <a:endCxn id="298002" idx="1"/>
              </p:cNvCxnSpPr>
              <p:nvPr/>
            </p:nvCxnSpPr>
            <p:spPr bwMode="auto">
              <a:xfrm>
                <a:off x="3905" y="1948"/>
                <a:ext cx="279" cy="170"/>
              </a:xfrm>
              <a:prstGeom prst="straightConnector1">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8027" name="AutoShape 43"/>
              <p:cNvCxnSpPr>
                <a:cxnSpLocks noChangeShapeType="1"/>
                <a:stCxn id="297999" idx="5"/>
                <a:endCxn id="297998" idx="0"/>
              </p:cNvCxnSpPr>
              <p:nvPr/>
            </p:nvCxnSpPr>
            <p:spPr bwMode="auto">
              <a:xfrm>
                <a:off x="4310" y="1072"/>
                <a:ext cx="335" cy="730"/>
              </a:xfrm>
              <a:prstGeom prst="straightConnector1">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8028" name="AutoShape 44"/>
              <p:cNvCxnSpPr>
                <a:cxnSpLocks noChangeShapeType="1"/>
                <a:stCxn id="298001" idx="5"/>
                <a:endCxn id="297998" idx="1"/>
              </p:cNvCxnSpPr>
              <p:nvPr/>
            </p:nvCxnSpPr>
            <p:spPr bwMode="auto">
              <a:xfrm>
                <a:off x="4305" y="1656"/>
                <a:ext cx="279" cy="171"/>
              </a:xfrm>
              <a:prstGeom prst="straightConnector1">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8029" name="AutoShape 45"/>
              <p:cNvCxnSpPr>
                <a:cxnSpLocks noChangeShapeType="1"/>
                <a:stCxn id="298002" idx="7"/>
                <a:endCxn id="297998" idx="3"/>
              </p:cNvCxnSpPr>
              <p:nvPr/>
            </p:nvCxnSpPr>
            <p:spPr bwMode="auto">
              <a:xfrm flipV="1">
                <a:off x="4305" y="1948"/>
                <a:ext cx="279" cy="170"/>
              </a:xfrm>
              <a:prstGeom prst="straightConnector1">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mc:AlternateContent xmlns:mc="http://schemas.openxmlformats.org/markup-compatibility/2006" xmlns:p14="http://schemas.microsoft.com/office/powerpoint/2010/main">
        <mc:Choice Requires="p14">
          <p:contentPart p14:bwMode="auto" r:id="rId2">
            <p14:nvContentPartPr>
              <p14:cNvPr id="2" name="墨迹 1"/>
              <p14:cNvContentPartPr/>
              <p14:nvPr/>
            </p14:nvContentPartPr>
            <p14:xfrm>
              <a:off x="1566720" y="3790080"/>
              <a:ext cx="5306400" cy="2145600"/>
            </p14:xfrm>
          </p:contentPart>
        </mc:Choice>
        <mc:Fallback xmlns="">
          <p:pic>
            <p:nvPicPr>
              <p:cNvPr id="2" name="墨迹 1"/>
              <p:cNvPicPr/>
              <p:nvPr/>
            </p:nvPicPr>
            <p:blipFill>
              <a:blip r:embed="rId3"/>
              <a:stretch>
                <a:fillRect/>
              </a:stretch>
            </p:blipFill>
            <p:spPr>
              <a:xfrm>
                <a:off x="1559880" y="3782880"/>
                <a:ext cx="5317200" cy="2156040"/>
              </a:xfrm>
              <a:prstGeom prst="rect">
                <a:avLst/>
              </a:prstGeom>
            </p:spPr>
          </p:pic>
        </mc:Fallback>
      </mc:AlternateContent>
    </p:spTree>
    <p:extLst>
      <p:ext uri="{BB962C8B-B14F-4D97-AF65-F5344CB8AC3E}">
        <p14:creationId xmlns:p14="http://schemas.microsoft.com/office/powerpoint/2010/main" val="3387757066"/>
      </p:ext>
    </p:extLst>
  </p:cSld>
  <p:clrMapOvr>
    <a:masterClrMapping/>
  </p:clrMapOvr>
  <p:transition/>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5"/>
          <p:cNvSpPr>
            <a:spLocks noGrp="1"/>
          </p:cNvSpPr>
          <p:nvPr>
            <p:ph type="sldNum" sz="quarter" idx="4294967295"/>
          </p:nvPr>
        </p:nvSpPr>
        <p:spPr/>
        <p:txBody>
          <a:bodyPr/>
          <a:lstStyle/>
          <a:p>
            <a:endParaRPr lang="en-US" altLang="zh-CN" sz="1600" dirty="0">
              <a:latin typeface="Cambria" panose="02040503050406030204" pitchFamily="18" charset="0"/>
            </a:endParaRPr>
          </a:p>
        </p:txBody>
      </p:sp>
      <p:sp>
        <p:nvSpPr>
          <p:cNvPr id="343042" name="Rectangle 2"/>
          <p:cNvSpPr>
            <a:spLocks noGrp="1" noChangeArrowheads="1"/>
          </p:cNvSpPr>
          <p:nvPr>
            <p:ph type="title"/>
          </p:nvPr>
        </p:nvSpPr>
        <p:spPr>
          <a:xfrm>
            <a:off x="6019800" y="5410200"/>
            <a:ext cx="3024188" cy="893762"/>
          </a:xfrm>
          <a:noFill/>
          <a:ln/>
          <a:extLst>
            <a:ext uri="{91240B29-F687-4F45-9708-019B960494DF}">
              <a14:hiddenLine xmlns:a14="http://schemas.microsoft.com/office/drawing/2010/main" w="12700">
                <a:solidFill>
                  <a:schemeClr val="tx1"/>
                </a:solidFill>
                <a:miter lim="800000"/>
                <a:headEnd/>
                <a:tailEnd/>
              </a14:hiddenLine>
            </a:ext>
          </a:extLst>
        </p:spPr>
        <p:txBody>
          <a:bodyPr lIns="90840" tIns="44623" rIns="90840" bIns="44623" anchor="b"/>
          <a:lstStyle/>
          <a:p>
            <a:r>
              <a:rPr lang="en-GB" altLang="zh-CN" sz="3600" b="1" dirty="0">
                <a:latin typeface="Cambria" panose="02040503050406030204" pitchFamily="18" charset="0"/>
              </a:rPr>
              <a:t>Binary search (</a:t>
            </a:r>
            <a:r>
              <a:rPr lang="en-GB" altLang="zh-CN" sz="3600" b="1" dirty="0" smtClean="0">
                <a:latin typeface="Cambria" panose="02040503050406030204" pitchFamily="18" charset="0"/>
              </a:rPr>
              <a:t>Java)</a:t>
            </a:r>
            <a:endParaRPr lang="en-GB" altLang="zh-CN" sz="1800" dirty="0">
              <a:latin typeface="Cambria" panose="02040503050406030204" pitchFamily="18" charset="0"/>
            </a:endParaRPr>
          </a:p>
        </p:txBody>
      </p:sp>
      <p:graphicFrame>
        <p:nvGraphicFramePr>
          <p:cNvPr id="343043" name="Object 3"/>
          <p:cNvGraphicFramePr>
            <a:graphicFrameLocks noChangeAspect="1"/>
          </p:cNvGraphicFramePr>
          <p:nvPr>
            <p:extLst/>
          </p:nvPr>
        </p:nvGraphicFramePr>
        <p:xfrm>
          <a:off x="2438400" y="304800"/>
          <a:ext cx="7629525" cy="6797675"/>
        </p:xfrm>
        <a:graphic>
          <a:graphicData uri="http://schemas.openxmlformats.org/presentationml/2006/ole">
            <mc:AlternateContent xmlns:mc="http://schemas.openxmlformats.org/markup-compatibility/2006">
              <mc:Choice xmlns:v="urn:schemas-microsoft-com:vml" Requires="v">
                <p:oleObj spid="_x0000_s5139" name="Document" r:id="rId4" imgW="5710021" imgH="5107533" progId="Word.Document.8">
                  <p:embed/>
                </p:oleObj>
              </mc:Choice>
              <mc:Fallback>
                <p:oleObj name="Document" r:id="rId4" imgW="5710021" imgH="5107533" progId="Word.Document.8">
                  <p:embed/>
                  <p:pic>
                    <p:nvPicPr>
                      <p:cNvPr id="343043" name="Object 3"/>
                      <p:cNvPicPr>
                        <a:picLocks noChangeAspect="1" noChangeArrowheads="1"/>
                      </p:cNvPicPr>
                      <p:nvPr/>
                    </p:nvPicPr>
                    <p:blipFill>
                      <a:blip r:embed="rId5"/>
                      <a:srcRect/>
                      <a:stretch>
                        <a:fillRect/>
                      </a:stretch>
                    </p:blipFill>
                    <p:spPr bwMode="auto">
                      <a:xfrm>
                        <a:off x="2438400" y="304800"/>
                        <a:ext cx="7629525" cy="6797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613537510"/>
      </p:ext>
    </p:extLst>
  </p:cSld>
  <p:clrMapOvr>
    <a:masterClrMapping/>
  </p:clrMapOvr>
  <p:transition/>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5"/>
          <p:cNvSpPr>
            <a:spLocks noGrp="1"/>
          </p:cNvSpPr>
          <p:nvPr>
            <p:ph type="sldNum" sz="quarter" idx="4294967295"/>
          </p:nvPr>
        </p:nvSpPr>
        <p:spPr/>
        <p:txBody>
          <a:bodyPr/>
          <a:lstStyle/>
          <a:p>
            <a:endParaRPr lang="en-US" altLang="zh-CN" dirty="0">
              <a:latin typeface="Cambria" panose="02040503050406030204" pitchFamily="18" charset="0"/>
            </a:endParaRPr>
          </a:p>
        </p:txBody>
      </p:sp>
      <p:sp>
        <p:nvSpPr>
          <p:cNvPr id="345090" name="Rectangle 2"/>
          <p:cNvSpPr>
            <a:spLocks noGrp="1" noChangeArrowheads="1"/>
          </p:cNvSpPr>
          <p:nvPr>
            <p:ph type="title"/>
          </p:nvPr>
        </p:nvSpPr>
        <p:spPr>
          <a:xfrm>
            <a:off x="1981200" y="-157956"/>
            <a:ext cx="6932612" cy="909637"/>
          </a:xfrm>
          <a:noFill/>
          <a:ln/>
          <a:extLst>
            <a:ext uri="{91240B29-F687-4F45-9708-019B960494DF}">
              <a14:hiddenLine xmlns:a14="http://schemas.microsoft.com/office/drawing/2010/main" w="12700">
                <a:solidFill>
                  <a:schemeClr val="tx1"/>
                </a:solidFill>
                <a:miter lim="800000"/>
                <a:headEnd/>
                <a:tailEnd/>
              </a14:hiddenLine>
            </a:ext>
          </a:extLst>
        </p:spPr>
        <p:txBody>
          <a:bodyPr lIns="90840" tIns="44623" rIns="90840" bIns="44623" anchor="b"/>
          <a:lstStyle/>
          <a:p>
            <a:r>
              <a:rPr lang="en-GB" altLang="zh-CN" sz="3600" b="1" dirty="0">
                <a:solidFill>
                  <a:srgbClr val="132584"/>
                </a:solidFill>
                <a:latin typeface="Cambria" panose="02040503050406030204" pitchFamily="18" charset="0"/>
              </a:rPr>
              <a:t>Binary search flow graph</a:t>
            </a:r>
          </a:p>
        </p:txBody>
      </p:sp>
      <p:pic>
        <p:nvPicPr>
          <p:cNvPr id="34509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7999" y="1219200"/>
            <a:ext cx="7464425" cy="50403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7557746"/>
      </p:ext>
    </p:extLst>
  </p:cSld>
  <p:clrMapOvr>
    <a:masterClrMapping/>
  </p:clrMapOvr>
  <p:transition/>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bwMode="auto">
          <a:xfrm>
            <a:off x="228600" y="1143000"/>
            <a:ext cx="86106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449263" indent="-449263" algn="l" rtl="0" eaLnBrk="0" fontAlgn="base" hangingPunct="0">
              <a:lnSpc>
                <a:spcPct val="110000"/>
              </a:lnSpc>
              <a:spcBef>
                <a:spcPct val="20000"/>
              </a:spcBef>
              <a:spcAft>
                <a:spcPct val="0"/>
              </a:spcAft>
              <a:buSzPct val="120000"/>
              <a:buBlip>
                <a:blip r:embed="rId3"/>
              </a:buBlip>
              <a:defRPr sz="2800" kern="1200">
                <a:solidFill>
                  <a:srgbClr val="133984"/>
                </a:solidFill>
                <a:latin typeface="+mn-lt"/>
                <a:ea typeface="+mn-ea"/>
                <a:cs typeface="+mn-cs"/>
              </a:defRPr>
            </a:lvl1pPr>
            <a:lvl2pPr marL="914400" indent="-285750" algn="l" rtl="0" eaLnBrk="0" fontAlgn="base" hangingPunct="0">
              <a:lnSpc>
                <a:spcPct val="110000"/>
              </a:lnSpc>
              <a:spcBef>
                <a:spcPct val="20000"/>
              </a:spcBef>
              <a:spcAft>
                <a:spcPct val="0"/>
              </a:spcAft>
              <a:buClr>
                <a:srgbClr val="000066"/>
              </a:buClr>
              <a:buChar char="•"/>
              <a:defRPr sz="2400" kern="1200">
                <a:solidFill>
                  <a:srgbClr val="133984"/>
                </a:solidFill>
                <a:latin typeface="+mn-lt"/>
                <a:ea typeface="+mn-ea"/>
                <a:cs typeface="+mn-cs"/>
              </a:defRPr>
            </a:lvl2pPr>
            <a:lvl3pPr marL="1322388" indent="-228600" algn="l" rtl="0" eaLnBrk="0" fontAlgn="base" hangingPunct="0">
              <a:spcBef>
                <a:spcPct val="20000"/>
              </a:spcBef>
              <a:spcAft>
                <a:spcPct val="0"/>
              </a:spcAft>
              <a:buChar char="•"/>
              <a:defRPr sz="2400" kern="1200">
                <a:solidFill>
                  <a:schemeClr val="tx1"/>
                </a:solidFill>
                <a:latin typeface="+mn-lt"/>
                <a:ea typeface="宋体" panose="02010600030101010101" pitchFamily="2" charset="-122"/>
                <a:cs typeface="+mn-cs"/>
              </a:defRPr>
            </a:lvl3pPr>
            <a:lvl4pPr marL="1730375"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4pPr>
            <a:lvl5pPr marL="2138363"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200" dirty="0" smtClean="0">
                <a:latin typeface="Cambria" panose="02040503050406030204" pitchFamily="18" charset="0"/>
              </a:rPr>
              <a:t>A </a:t>
            </a:r>
            <a:r>
              <a:rPr lang="en-US" altLang="zh-CN" sz="2200" b="1" dirty="0" smtClean="0">
                <a:solidFill>
                  <a:srgbClr val="FF0000"/>
                </a:solidFill>
                <a:latin typeface="Cambria" panose="02040503050406030204" pitchFamily="18" charset="0"/>
              </a:rPr>
              <a:t>path</a:t>
            </a:r>
            <a:r>
              <a:rPr lang="en-US" altLang="zh-CN" sz="2200" dirty="0" smtClean="0">
                <a:latin typeface="Cambria" panose="02040503050406030204" pitchFamily="18" charset="0"/>
              </a:rPr>
              <a:t> through a program is a sequence of statements that starts at an entry, junction, or decision and ends at another (possible the same), junction, decision, or exit.</a:t>
            </a:r>
          </a:p>
          <a:p>
            <a:endParaRPr lang="en-US" altLang="zh-CN" sz="2200" dirty="0">
              <a:latin typeface="Cambria" panose="02040503050406030204" pitchFamily="18" charset="0"/>
            </a:endParaRPr>
          </a:p>
          <a:p>
            <a:endParaRPr lang="en-US" altLang="zh-CN" sz="2200" dirty="0" smtClean="0">
              <a:latin typeface="Cambria" panose="02040503050406030204" pitchFamily="18" charset="0"/>
            </a:endParaRPr>
          </a:p>
          <a:p>
            <a:r>
              <a:rPr lang="en-US" altLang="zh-CN" sz="2200" dirty="0" smtClean="0">
                <a:latin typeface="Cambria" panose="02040503050406030204" pitchFamily="18" charset="0"/>
              </a:rPr>
              <a:t>A path may go through several junctions, processes, or decisions, </a:t>
            </a:r>
            <a:r>
              <a:rPr lang="en-US" altLang="zh-CN" sz="2200" dirty="0" smtClean="0">
                <a:solidFill>
                  <a:srgbClr val="FF0000"/>
                </a:solidFill>
                <a:latin typeface="Cambria" panose="02040503050406030204" pitchFamily="18" charset="0"/>
              </a:rPr>
              <a:t>one or more </a:t>
            </a:r>
            <a:r>
              <a:rPr lang="en-US" altLang="zh-CN" sz="2200" dirty="0" smtClean="0">
                <a:latin typeface="Cambria" panose="02040503050406030204" pitchFamily="18" charset="0"/>
              </a:rPr>
              <a:t>times.</a:t>
            </a:r>
          </a:p>
          <a:p>
            <a:r>
              <a:rPr lang="en-US" altLang="zh-CN" sz="2200" dirty="0" smtClean="0">
                <a:latin typeface="Cambria" panose="02040503050406030204" pitchFamily="18" charset="0"/>
              </a:rPr>
              <a:t>Paths consist of </a:t>
            </a:r>
            <a:r>
              <a:rPr lang="en-US" altLang="zh-CN" sz="2200" b="1" dirty="0" smtClean="0">
                <a:solidFill>
                  <a:srgbClr val="FF0000"/>
                </a:solidFill>
                <a:latin typeface="Cambria" panose="02040503050406030204" pitchFamily="18" charset="0"/>
              </a:rPr>
              <a:t>segments</a:t>
            </a:r>
            <a:r>
              <a:rPr lang="en-US" altLang="zh-CN" sz="2200" dirty="0" smtClean="0">
                <a:latin typeface="Cambria" panose="02040503050406030204" pitchFamily="18" charset="0"/>
              </a:rPr>
              <a:t>. </a:t>
            </a:r>
          </a:p>
          <a:p>
            <a:r>
              <a:rPr lang="en-US" altLang="zh-CN" sz="2200" dirty="0" smtClean="0">
                <a:latin typeface="Cambria" panose="02040503050406030204" pitchFamily="18" charset="0"/>
              </a:rPr>
              <a:t>The smallest segment is a link.  A </a:t>
            </a:r>
            <a:r>
              <a:rPr lang="en-US" altLang="zh-CN" sz="2200" b="1" dirty="0" smtClean="0">
                <a:solidFill>
                  <a:srgbClr val="FF0000"/>
                </a:solidFill>
                <a:latin typeface="Cambria" panose="02040503050406030204" pitchFamily="18" charset="0"/>
              </a:rPr>
              <a:t>link</a:t>
            </a:r>
            <a:r>
              <a:rPr lang="en-US" altLang="zh-CN" sz="2200" dirty="0" smtClean="0">
                <a:latin typeface="Cambria" panose="02040503050406030204" pitchFamily="18" charset="0"/>
              </a:rPr>
              <a:t> is a single process that lies between 2 nodes.</a:t>
            </a:r>
          </a:p>
          <a:p>
            <a:r>
              <a:rPr lang="en-US" altLang="zh-CN" sz="2200" dirty="0">
                <a:latin typeface="Cambria" panose="02040503050406030204" pitchFamily="18" charset="0"/>
              </a:rPr>
              <a:t>The length of a path is the number of links in a path.</a:t>
            </a:r>
          </a:p>
          <a:p>
            <a:r>
              <a:rPr lang="en-US" altLang="zh-CN" sz="2200" dirty="0">
                <a:latin typeface="Cambria" panose="02040503050406030204" pitchFamily="18" charset="0"/>
              </a:rPr>
              <a:t>An entry/exit path or a complete path is a path that starts at a routine’s entry and ends at the same routine’s exit</a:t>
            </a:r>
            <a:r>
              <a:rPr lang="en-US" altLang="zh-CN" sz="2200" dirty="0" smtClean="0">
                <a:latin typeface="Cambria" panose="02040503050406030204" pitchFamily="18" charset="0"/>
              </a:rPr>
              <a:t>.</a:t>
            </a:r>
            <a:endParaRPr lang="en-US" altLang="zh-CN" sz="2200" dirty="0">
              <a:latin typeface="Cambria" panose="02040503050406030204" pitchFamily="18" charset="0"/>
            </a:endParaRPr>
          </a:p>
        </p:txBody>
      </p:sp>
      <p:sp>
        <p:nvSpPr>
          <p:cNvPr id="7" name="Rectangle 2"/>
          <p:cNvSpPr>
            <a:spLocks noGrp="1" noChangeArrowheads="1"/>
          </p:cNvSpPr>
          <p:nvPr>
            <p:ph type="title"/>
          </p:nvPr>
        </p:nvSpPr>
        <p:spPr>
          <a:xfrm>
            <a:off x="2689225" y="152400"/>
            <a:ext cx="5997575" cy="1016000"/>
          </a:xfrm>
          <a:noFill/>
          <a:ln/>
          <a:extLst>
            <a:ext uri="{91240B29-F687-4F45-9708-019B960494DF}">
              <a14:hiddenLine xmlns:a14="http://schemas.microsoft.com/office/drawing/2010/main" w="12700">
                <a:solidFill>
                  <a:schemeClr val="tx1"/>
                </a:solidFill>
                <a:miter lim="800000"/>
                <a:headEnd/>
                <a:tailEnd/>
              </a14:hiddenLine>
            </a:ext>
          </a:extLst>
        </p:spPr>
        <p:txBody>
          <a:bodyPr lIns="90487" tIns="44450" rIns="90487" bIns="44450"/>
          <a:lstStyle/>
          <a:p>
            <a:pPr>
              <a:tabLst>
                <a:tab pos="7540625" algn="r"/>
              </a:tabLst>
            </a:pPr>
            <a:r>
              <a:rPr lang="en-US" altLang="zh-CN" sz="3600" dirty="0">
                <a:solidFill>
                  <a:srgbClr val="132584"/>
                </a:solidFill>
                <a:latin typeface="Cambria" panose="02040503050406030204" pitchFamily="18" charset="0"/>
              </a:rPr>
              <a:t>Basis path </a:t>
            </a:r>
            <a:r>
              <a:rPr lang="en-US" altLang="zh-CN" sz="3600" dirty="0" smtClean="0">
                <a:solidFill>
                  <a:srgbClr val="132584"/>
                </a:solidFill>
                <a:latin typeface="Cambria" panose="02040503050406030204" pitchFamily="18" charset="0"/>
              </a:rPr>
              <a:t>test</a:t>
            </a:r>
            <a:endParaRPr lang="en-US" altLang="zh-CN" b="1" dirty="0">
              <a:solidFill>
                <a:srgbClr val="132584"/>
              </a:solidFill>
              <a:latin typeface="Cambria" panose="02040503050406030204" pitchFamily="18" charset="0"/>
            </a:endParaRPr>
          </a:p>
        </p:txBody>
      </p:sp>
      <p:sp>
        <p:nvSpPr>
          <p:cNvPr id="8" name="Oval 8"/>
          <p:cNvSpPr>
            <a:spLocks noChangeArrowheads="1"/>
          </p:cNvSpPr>
          <p:nvPr/>
        </p:nvSpPr>
        <p:spPr bwMode="auto">
          <a:xfrm>
            <a:off x="6843713" y="2487612"/>
            <a:ext cx="457200" cy="381000"/>
          </a:xfrm>
          <a:prstGeom prst="ellipse">
            <a:avLst/>
          </a:prstGeom>
          <a:solidFill>
            <a:srgbClr val="99CCFF"/>
          </a:solidFill>
          <a:ln w="28575">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800" b="1">
                <a:latin typeface="Cambria" panose="02040503050406030204" pitchFamily="18" charset="0"/>
                <a:ea typeface="宋体" panose="02010600030101010101" pitchFamily="2" charset="-122"/>
              </a:rPr>
              <a:t>3</a:t>
            </a:r>
            <a:endParaRPr lang="en-US" altLang="zh-CN" sz="2400" b="1">
              <a:latin typeface="Cambria" panose="02040503050406030204" pitchFamily="18" charset="0"/>
              <a:ea typeface="宋体" panose="02010600030101010101" pitchFamily="2" charset="-122"/>
            </a:endParaRPr>
          </a:p>
        </p:txBody>
      </p:sp>
      <p:sp>
        <p:nvSpPr>
          <p:cNvPr id="9" name="Oval 9"/>
          <p:cNvSpPr>
            <a:spLocks noChangeArrowheads="1"/>
          </p:cNvSpPr>
          <p:nvPr/>
        </p:nvSpPr>
        <p:spPr bwMode="auto">
          <a:xfrm>
            <a:off x="7848600" y="2489200"/>
            <a:ext cx="457200" cy="381000"/>
          </a:xfrm>
          <a:prstGeom prst="ellipse">
            <a:avLst/>
          </a:prstGeom>
          <a:solidFill>
            <a:srgbClr val="99CCFF"/>
          </a:solidFill>
          <a:ln w="28575">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800" b="1" dirty="0">
                <a:latin typeface="Cambria" panose="02040503050406030204" pitchFamily="18" charset="0"/>
                <a:ea typeface="宋体" panose="02010600030101010101" pitchFamily="2" charset="-122"/>
              </a:rPr>
              <a:t>4</a:t>
            </a:r>
            <a:endParaRPr lang="en-US" altLang="zh-CN" sz="2400" b="1" dirty="0">
              <a:latin typeface="Cambria" panose="02040503050406030204" pitchFamily="18" charset="0"/>
              <a:ea typeface="宋体" panose="02010600030101010101" pitchFamily="2" charset="-122"/>
            </a:endParaRPr>
          </a:p>
        </p:txBody>
      </p:sp>
      <p:cxnSp>
        <p:nvCxnSpPr>
          <p:cNvPr id="10" name="AutoShape 10"/>
          <p:cNvCxnSpPr>
            <a:cxnSpLocks noChangeShapeType="1"/>
            <a:stCxn id="8" idx="6"/>
            <a:endCxn id="9" idx="2"/>
          </p:cNvCxnSpPr>
          <p:nvPr/>
        </p:nvCxnSpPr>
        <p:spPr bwMode="auto">
          <a:xfrm>
            <a:off x="7315200" y="2678112"/>
            <a:ext cx="519113" cy="1588"/>
          </a:xfrm>
          <a:prstGeom prst="straightConnector1">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 name="Oval 14"/>
          <p:cNvSpPr>
            <a:spLocks noChangeArrowheads="1"/>
          </p:cNvSpPr>
          <p:nvPr/>
        </p:nvSpPr>
        <p:spPr bwMode="auto">
          <a:xfrm>
            <a:off x="4862513" y="2451100"/>
            <a:ext cx="457200" cy="381000"/>
          </a:xfrm>
          <a:prstGeom prst="ellipse">
            <a:avLst/>
          </a:prstGeom>
          <a:solidFill>
            <a:srgbClr val="99CCFF"/>
          </a:solidFill>
          <a:ln w="28575">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800" b="1">
                <a:latin typeface="Cambria" panose="02040503050406030204" pitchFamily="18" charset="0"/>
                <a:ea typeface="宋体" panose="02010600030101010101" pitchFamily="2" charset="-122"/>
              </a:rPr>
              <a:t>1</a:t>
            </a:r>
            <a:endParaRPr lang="en-US" altLang="zh-CN" sz="2400" b="1">
              <a:latin typeface="Cambria" panose="02040503050406030204" pitchFamily="18" charset="0"/>
              <a:ea typeface="宋体" panose="02010600030101010101" pitchFamily="2" charset="-122"/>
            </a:endParaRPr>
          </a:p>
        </p:txBody>
      </p:sp>
      <p:sp>
        <p:nvSpPr>
          <p:cNvPr id="12" name="Oval 15"/>
          <p:cNvSpPr>
            <a:spLocks noChangeArrowheads="1"/>
          </p:cNvSpPr>
          <p:nvPr/>
        </p:nvSpPr>
        <p:spPr bwMode="auto">
          <a:xfrm>
            <a:off x="5867400" y="2452687"/>
            <a:ext cx="457200" cy="381000"/>
          </a:xfrm>
          <a:prstGeom prst="ellipse">
            <a:avLst/>
          </a:prstGeom>
          <a:solidFill>
            <a:srgbClr val="99CCFF"/>
          </a:solidFill>
          <a:ln w="28575">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800" b="1">
                <a:latin typeface="Cambria" panose="02040503050406030204" pitchFamily="18" charset="0"/>
                <a:ea typeface="宋体" panose="02010600030101010101" pitchFamily="2" charset="-122"/>
              </a:rPr>
              <a:t>2</a:t>
            </a:r>
            <a:endParaRPr lang="en-US" altLang="zh-CN" sz="2400" b="1">
              <a:latin typeface="Cambria" panose="02040503050406030204" pitchFamily="18" charset="0"/>
              <a:ea typeface="宋体" panose="02010600030101010101" pitchFamily="2" charset="-122"/>
            </a:endParaRPr>
          </a:p>
        </p:txBody>
      </p:sp>
      <p:cxnSp>
        <p:nvCxnSpPr>
          <p:cNvPr id="13" name="AutoShape 16"/>
          <p:cNvCxnSpPr>
            <a:cxnSpLocks noChangeShapeType="1"/>
            <a:stCxn id="11" idx="6"/>
            <a:endCxn id="12" idx="2"/>
          </p:cNvCxnSpPr>
          <p:nvPr/>
        </p:nvCxnSpPr>
        <p:spPr bwMode="auto">
          <a:xfrm>
            <a:off x="5334000" y="2641600"/>
            <a:ext cx="519113" cy="1587"/>
          </a:xfrm>
          <a:prstGeom prst="straightConnector1">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 name="AutoShape 17"/>
          <p:cNvCxnSpPr>
            <a:cxnSpLocks noChangeShapeType="1"/>
            <a:stCxn id="12" idx="0"/>
            <a:endCxn id="8" idx="0"/>
          </p:cNvCxnSpPr>
          <p:nvPr/>
        </p:nvCxnSpPr>
        <p:spPr bwMode="auto">
          <a:xfrm rot="5400000" flipV="1">
            <a:off x="6566694" y="1967706"/>
            <a:ext cx="34925" cy="976313"/>
          </a:xfrm>
          <a:prstGeom prst="bentConnector3">
            <a:avLst>
              <a:gd name="adj1" fmla="val -661237"/>
            </a:avLst>
          </a:prstGeom>
          <a:noFill/>
          <a:ln w="28575">
            <a:solidFill>
              <a:schemeClr val="tx1"/>
            </a:solidFill>
            <a:miter lim="800000"/>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 name="AutoShape 18"/>
          <p:cNvCxnSpPr>
            <a:cxnSpLocks noChangeShapeType="1"/>
            <a:stCxn id="12" idx="4"/>
            <a:endCxn id="8" idx="4"/>
          </p:cNvCxnSpPr>
          <p:nvPr/>
        </p:nvCxnSpPr>
        <p:spPr bwMode="auto">
          <a:xfrm rot="16200000" flipH="1">
            <a:off x="6566694" y="2377281"/>
            <a:ext cx="34925" cy="976313"/>
          </a:xfrm>
          <a:prstGeom prst="bentConnector3">
            <a:avLst>
              <a:gd name="adj1" fmla="val 769893"/>
            </a:avLst>
          </a:prstGeom>
          <a:noFill/>
          <a:ln w="28575">
            <a:solidFill>
              <a:schemeClr val="tx1"/>
            </a:solidFill>
            <a:miter lim="800000"/>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1032412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animEffect transition="in" filter="fade">
                                      <p:cBhvr>
                                        <p:cTn id="7" dur="500"/>
                                        <p:tgtEl>
                                          <p:spTgt spid="4">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4" end="4"/>
                                            </p:txEl>
                                          </p:spTgt>
                                        </p:tgtEl>
                                        <p:attrNameLst>
                                          <p:attrName>style.visibility</p:attrName>
                                        </p:attrNameLst>
                                      </p:cBhvr>
                                      <p:to>
                                        <p:strVal val="visible"/>
                                      </p:to>
                                    </p:set>
                                    <p:animEffect transition="in" filter="fade">
                                      <p:cBhvr>
                                        <p:cTn id="12" dur="500"/>
                                        <p:tgtEl>
                                          <p:spTgt spid="4">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animEffect transition="in" filter="fade">
                                      <p:cBhvr>
                                        <p:cTn id="17" dur="500"/>
                                        <p:tgtEl>
                                          <p:spTgt spid="4">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6" end="6"/>
                                            </p:txEl>
                                          </p:spTgt>
                                        </p:tgtEl>
                                        <p:attrNameLst>
                                          <p:attrName>style.visibility</p:attrName>
                                        </p:attrNameLst>
                                      </p:cBhvr>
                                      <p:to>
                                        <p:strVal val="visible"/>
                                      </p:to>
                                    </p:set>
                                    <p:animEffect transition="in" filter="fade">
                                      <p:cBhvr>
                                        <p:cTn id="22"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bwMode="auto">
          <a:xfrm>
            <a:off x="283334" y="1447800"/>
            <a:ext cx="8555865"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449263" indent="-449263" algn="l" rtl="0" eaLnBrk="0" fontAlgn="base" hangingPunct="0">
              <a:lnSpc>
                <a:spcPct val="110000"/>
              </a:lnSpc>
              <a:spcBef>
                <a:spcPct val="20000"/>
              </a:spcBef>
              <a:spcAft>
                <a:spcPct val="0"/>
              </a:spcAft>
              <a:buSzPct val="120000"/>
              <a:buBlip>
                <a:blip r:embed="rId3"/>
              </a:buBlip>
              <a:defRPr sz="2800" kern="1200">
                <a:solidFill>
                  <a:srgbClr val="133984"/>
                </a:solidFill>
                <a:latin typeface="+mn-lt"/>
                <a:ea typeface="+mn-ea"/>
                <a:cs typeface="+mn-cs"/>
              </a:defRPr>
            </a:lvl1pPr>
            <a:lvl2pPr marL="914400" indent="-285750" algn="l" rtl="0" eaLnBrk="0" fontAlgn="base" hangingPunct="0">
              <a:lnSpc>
                <a:spcPct val="110000"/>
              </a:lnSpc>
              <a:spcBef>
                <a:spcPct val="20000"/>
              </a:spcBef>
              <a:spcAft>
                <a:spcPct val="0"/>
              </a:spcAft>
              <a:buClr>
                <a:srgbClr val="000066"/>
              </a:buClr>
              <a:buChar char="•"/>
              <a:defRPr sz="2400" kern="1200">
                <a:solidFill>
                  <a:srgbClr val="133984"/>
                </a:solidFill>
                <a:latin typeface="+mn-lt"/>
                <a:ea typeface="+mn-ea"/>
                <a:cs typeface="+mn-cs"/>
              </a:defRPr>
            </a:lvl2pPr>
            <a:lvl3pPr marL="1322388" indent="-228600" algn="l" rtl="0" eaLnBrk="0" fontAlgn="base" hangingPunct="0">
              <a:spcBef>
                <a:spcPct val="20000"/>
              </a:spcBef>
              <a:spcAft>
                <a:spcPct val="0"/>
              </a:spcAft>
              <a:buChar char="•"/>
              <a:defRPr sz="2400" kern="1200">
                <a:solidFill>
                  <a:schemeClr val="tx1"/>
                </a:solidFill>
                <a:latin typeface="+mn-lt"/>
                <a:ea typeface="宋体" panose="02010600030101010101" pitchFamily="2" charset="-122"/>
                <a:cs typeface="+mn-cs"/>
              </a:defRPr>
            </a:lvl3pPr>
            <a:lvl4pPr marL="1730375"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4pPr>
            <a:lvl5pPr marL="2138363"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400" dirty="0" smtClean="0">
                <a:latin typeface="Cambria" panose="02040503050406030204" pitchFamily="18" charset="0"/>
              </a:rPr>
              <a:t>Complete paths are useful for testing because:</a:t>
            </a:r>
          </a:p>
          <a:p>
            <a:pPr lvl="1"/>
            <a:r>
              <a:rPr lang="en-US" altLang="zh-CN" sz="2000" dirty="0" smtClean="0">
                <a:latin typeface="Cambria" panose="02040503050406030204" pitchFamily="18" charset="0"/>
              </a:rPr>
              <a:t>It is </a:t>
            </a:r>
            <a:r>
              <a:rPr lang="en-US" altLang="zh-CN" sz="2000" dirty="0" smtClean="0">
                <a:solidFill>
                  <a:srgbClr val="FF0000"/>
                </a:solidFill>
                <a:latin typeface="Cambria" panose="02040503050406030204" pitchFamily="18" charset="0"/>
              </a:rPr>
              <a:t>difficult</a:t>
            </a:r>
            <a:r>
              <a:rPr lang="en-US" altLang="zh-CN" sz="2000" dirty="0" smtClean="0">
                <a:latin typeface="Cambria" panose="02040503050406030204" pitchFamily="18" charset="0"/>
              </a:rPr>
              <a:t> to set up and execute paths that start at an arbitrary statement.</a:t>
            </a:r>
          </a:p>
          <a:p>
            <a:pPr lvl="1"/>
            <a:r>
              <a:rPr lang="en-US" altLang="zh-CN" sz="2000" dirty="0" smtClean="0">
                <a:latin typeface="Cambria" panose="02040503050406030204" pitchFamily="18" charset="0"/>
              </a:rPr>
              <a:t>It is difficult to </a:t>
            </a:r>
            <a:r>
              <a:rPr lang="en-US" altLang="zh-CN" sz="2000" dirty="0" smtClean="0">
                <a:solidFill>
                  <a:srgbClr val="FF0000"/>
                </a:solidFill>
                <a:latin typeface="Cambria" panose="02040503050406030204" pitchFamily="18" charset="0"/>
              </a:rPr>
              <a:t>stop at an arbitrary statement </a:t>
            </a:r>
            <a:r>
              <a:rPr lang="en-US" altLang="zh-CN" sz="2000" dirty="0" smtClean="0">
                <a:latin typeface="Cambria" panose="02040503050406030204" pitchFamily="18" charset="0"/>
              </a:rPr>
              <a:t>without changing the code being tested.</a:t>
            </a:r>
          </a:p>
          <a:p>
            <a:pPr lvl="1"/>
            <a:r>
              <a:rPr lang="en-US" altLang="zh-CN" sz="2000" dirty="0" smtClean="0">
                <a:latin typeface="Cambria" panose="02040503050406030204" pitchFamily="18" charset="0"/>
              </a:rPr>
              <a:t>We think of </a:t>
            </a:r>
            <a:r>
              <a:rPr lang="en-US" altLang="zh-CN" sz="2000" dirty="0" smtClean="0">
                <a:solidFill>
                  <a:srgbClr val="FF0000"/>
                </a:solidFill>
                <a:latin typeface="Cambria" panose="02040503050406030204" pitchFamily="18" charset="0"/>
              </a:rPr>
              <a:t>routines as input/output </a:t>
            </a:r>
            <a:r>
              <a:rPr lang="en-US" altLang="zh-CN" sz="2000" dirty="0" smtClean="0">
                <a:latin typeface="Cambria" panose="02040503050406030204" pitchFamily="18" charset="0"/>
              </a:rPr>
              <a:t>paths.</a:t>
            </a:r>
          </a:p>
          <a:p>
            <a:pPr lvl="1"/>
            <a:endParaRPr lang="en-US" altLang="zh-CN" sz="2000" dirty="0">
              <a:latin typeface="Cambria" panose="02040503050406030204" pitchFamily="18" charset="0"/>
            </a:endParaRPr>
          </a:p>
          <a:p>
            <a:r>
              <a:rPr lang="en-US" altLang="zh-CN" sz="2400" dirty="0">
                <a:latin typeface="Cambria" panose="02040503050406030204" pitchFamily="18" charset="0"/>
              </a:rPr>
              <a:t>Path Selection </a:t>
            </a:r>
            <a:r>
              <a:rPr lang="en-US" altLang="zh-CN" sz="2400" dirty="0" smtClean="0">
                <a:latin typeface="Cambria" panose="02040503050406030204" pitchFamily="18" charset="0"/>
              </a:rPr>
              <a:t>Criteria</a:t>
            </a:r>
          </a:p>
          <a:p>
            <a:pPr lvl="1"/>
            <a:r>
              <a:rPr lang="en-US" altLang="zh-CN" sz="2000" dirty="0" smtClean="0">
                <a:latin typeface="Cambria" panose="02040503050406030204" pitchFamily="18" charset="0"/>
              </a:rPr>
              <a:t>There </a:t>
            </a:r>
            <a:r>
              <a:rPr lang="en-US" altLang="zh-CN" sz="2000" dirty="0">
                <a:latin typeface="Cambria" panose="02040503050406030204" pitchFamily="18" charset="0"/>
              </a:rPr>
              <a:t>are many paths between the entry and exit points of a typical routine.</a:t>
            </a:r>
          </a:p>
          <a:p>
            <a:pPr lvl="1"/>
            <a:r>
              <a:rPr lang="en-US" altLang="zh-CN" sz="2000" dirty="0">
                <a:latin typeface="Cambria" panose="02040503050406030204" pitchFamily="18" charset="0"/>
              </a:rPr>
              <a:t>Even a small routine can have a large number of paths.</a:t>
            </a:r>
          </a:p>
          <a:p>
            <a:pPr lvl="1"/>
            <a:endParaRPr lang="en-US" altLang="zh-CN" sz="2000" dirty="0">
              <a:latin typeface="Cambria" panose="02040503050406030204" pitchFamily="18" charset="0"/>
            </a:endParaRPr>
          </a:p>
        </p:txBody>
      </p:sp>
      <p:sp>
        <p:nvSpPr>
          <p:cNvPr id="6" name="Rectangle 2"/>
          <p:cNvSpPr>
            <a:spLocks noGrp="1" noChangeArrowheads="1"/>
          </p:cNvSpPr>
          <p:nvPr>
            <p:ph type="title"/>
          </p:nvPr>
        </p:nvSpPr>
        <p:spPr>
          <a:xfrm>
            <a:off x="2689225" y="152400"/>
            <a:ext cx="5997575" cy="1016000"/>
          </a:xfrm>
          <a:noFill/>
          <a:ln/>
          <a:extLst>
            <a:ext uri="{91240B29-F687-4F45-9708-019B960494DF}">
              <a14:hiddenLine xmlns:a14="http://schemas.microsoft.com/office/drawing/2010/main" w="12700">
                <a:solidFill>
                  <a:schemeClr val="tx1"/>
                </a:solidFill>
                <a:miter lim="800000"/>
                <a:headEnd/>
                <a:tailEnd/>
              </a14:hiddenLine>
            </a:ext>
          </a:extLst>
        </p:spPr>
        <p:txBody>
          <a:bodyPr lIns="90487" tIns="44450" rIns="90487" bIns="44450"/>
          <a:lstStyle/>
          <a:p>
            <a:pPr>
              <a:tabLst>
                <a:tab pos="7540625" algn="r"/>
              </a:tabLst>
            </a:pPr>
            <a:r>
              <a:rPr lang="en-US" altLang="zh-CN" sz="3600" dirty="0">
                <a:solidFill>
                  <a:srgbClr val="132584"/>
                </a:solidFill>
                <a:latin typeface="Cambria" panose="02040503050406030204" pitchFamily="18" charset="0"/>
              </a:rPr>
              <a:t>Basis path </a:t>
            </a:r>
            <a:r>
              <a:rPr lang="en-US" altLang="zh-CN" sz="3600" dirty="0" smtClean="0">
                <a:solidFill>
                  <a:srgbClr val="132584"/>
                </a:solidFill>
                <a:latin typeface="Cambria" panose="02040503050406030204" pitchFamily="18" charset="0"/>
              </a:rPr>
              <a:t>test</a:t>
            </a:r>
            <a:endParaRPr lang="en-US" altLang="zh-CN" b="1" dirty="0">
              <a:solidFill>
                <a:srgbClr val="132584"/>
              </a:solidFill>
              <a:latin typeface="Cambria" panose="02040503050406030204" pitchFamily="18" charset="0"/>
            </a:endParaRPr>
          </a:p>
        </p:txBody>
      </p:sp>
    </p:spTree>
    <p:extLst>
      <p:ext uri="{BB962C8B-B14F-4D97-AF65-F5344CB8AC3E}">
        <p14:creationId xmlns:p14="http://schemas.microsoft.com/office/powerpoint/2010/main" val="2233038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Effect transition="in" filter="fade">
                                      <p:cBhvr>
                                        <p:cTn id="11" dur="500"/>
                                        <p:tgtEl>
                                          <p:spTgt spid="4">
                                            <p:txEl>
                                              <p:pRg st="1" end="1"/>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fade">
                                      <p:cBhvr>
                                        <p:cTn id="15" dur="500"/>
                                        <p:tgtEl>
                                          <p:spTgt spid="4">
                                            <p:txEl>
                                              <p:pRg st="2" end="2"/>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animEffect transition="in" filter="fade">
                                      <p:cBhvr>
                                        <p:cTn id="19" dur="500"/>
                                        <p:tgtEl>
                                          <p:spTgt spid="4">
                                            <p:txEl>
                                              <p:pRg st="3" end="3"/>
                                            </p:txEl>
                                          </p:spTgt>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animEffect transition="in" filter="fade">
                                      <p:cBhvr>
                                        <p:cTn id="23" dur="500"/>
                                        <p:tgtEl>
                                          <p:spTgt spid="4">
                                            <p:txEl>
                                              <p:pRg st="5" end="5"/>
                                            </p:txEl>
                                          </p:spTgt>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4">
                                            <p:txEl>
                                              <p:pRg st="6" end="6"/>
                                            </p:txEl>
                                          </p:spTgt>
                                        </p:tgtEl>
                                        <p:attrNameLst>
                                          <p:attrName>style.visibility</p:attrName>
                                        </p:attrNameLst>
                                      </p:cBhvr>
                                      <p:to>
                                        <p:strVal val="visible"/>
                                      </p:to>
                                    </p:set>
                                    <p:animEffect transition="in" filter="fade">
                                      <p:cBhvr>
                                        <p:cTn id="27" dur="500"/>
                                        <p:tgtEl>
                                          <p:spTgt spid="4">
                                            <p:txEl>
                                              <p:pRg st="6" end="6"/>
                                            </p:txEl>
                                          </p:spTgt>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4">
                                            <p:txEl>
                                              <p:pRg st="7" end="7"/>
                                            </p:txEl>
                                          </p:spTgt>
                                        </p:tgtEl>
                                        <p:attrNameLst>
                                          <p:attrName>style.visibility</p:attrName>
                                        </p:attrNameLst>
                                      </p:cBhvr>
                                      <p:to>
                                        <p:strVal val="visible"/>
                                      </p:to>
                                    </p:set>
                                    <p:animEffect transition="in" filter="fade">
                                      <p:cBhvr>
                                        <p:cTn id="31" dur="5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4294967295"/>
          </p:nvPr>
        </p:nvSpPr>
        <p:spPr/>
        <p:txBody>
          <a:bodyPr/>
          <a:lstStyle/>
          <a:p>
            <a:endParaRPr lang="en-US" altLang="zh-CN" dirty="0">
              <a:latin typeface="Cambria" panose="02040503050406030204" pitchFamily="18" charset="0"/>
            </a:endParaRPr>
          </a:p>
        </p:txBody>
      </p:sp>
      <p:sp>
        <p:nvSpPr>
          <p:cNvPr id="302082" name="Rectangle 2"/>
          <p:cNvSpPr>
            <a:spLocks noGrp="1" noChangeArrowheads="1"/>
          </p:cNvSpPr>
          <p:nvPr>
            <p:ph type="title"/>
          </p:nvPr>
        </p:nvSpPr>
        <p:spPr>
          <a:xfrm>
            <a:off x="3581400" y="50800"/>
            <a:ext cx="3276600" cy="708025"/>
          </a:xfrm>
          <a:noFill/>
          <a:ln/>
        </p:spPr>
        <p:txBody>
          <a:bodyPr lIns="0" tIns="0" rIns="0" bIns="0"/>
          <a:lstStyle/>
          <a:p>
            <a:r>
              <a:rPr lang="en-US" altLang="zh-CN" sz="3600" b="1" dirty="0">
                <a:solidFill>
                  <a:srgbClr val="132584"/>
                </a:solidFill>
                <a:latin typeface="Cambria" panose="02040503050406030204" pitchFamily="18" charset="0"/>
              </a:rPr>
              <a:t>Example</a:t>
            </a:r>
            <a:r>
              <a:rPr lang="en-US" altLang="zh-CN" sz="4600" b="1" i="1" dirty="0">
                <a:solidFill>
                  <a:schemeClr val="hlink"/>
                </a:solidFill>
                <a:latin typeface="Cambria" panose="02040503050406030204" pitchFamily="18" charset="0"/>
              </a:rPr>
              <a:t> </a:t>
            </a:r>
          </a:p>
        </p:txBody>
      </p:sp>
      <p:sp>
        <p:nvSpPr>
          <p:cNvPr id="302084" name="Rectangle 4"/>
          <p:cNvSpPr>
            <a:spLocks noChangeArrowheads="1"/>
          </p:cNvSpPr>
          <p:nvPr/>
        </p:nvSpPr>
        <p:spPr bwMode="auto">
          <a:xfrm>
            <a:off x="304800" y="1270958"/>
            <a:ext cx="7162800" cy="435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defRPr sz="2400">
                <a:solidFill>
                  <a:schemeClr val="tx1"/>
                </a:solidFill>
                <a:latin typeface="Times New Roman" panose="02020603050405020304" pitchFamily="18" charset="0"/>
              </a:defRPr>
            </a:lvl1pPr>
            <a:lvl2pPr marL="914400" indent="-457200">
              <a:defRPr sz="2400">
                <a:solidFill>
                  <a:schemeClr val="tx1"/>
                </a:solidFill>
                <a:latin typeface="Times New Roman" panose="02020603050405020304" pitchFamily="18" charset="0"/>
              </a:defRPr>
            </a:lvl2pPr>
            <a:lvl3pPr marL="1371600" indent="-457200">
              <a:defRPr sz="2400">
                <a:solidFill>
                  <a:schemeClr val="tx1"/>
                </a:solidFill>
                <a:latin typeface="Times New Roman" panose="02020603050405020304" pitchFamily="18" charset="0"/>
              </a:defRPr>
            </a:lvl3pPr>
            <a:lvl4pPr marL="1828800" indent="-457200">
              <a:defRPr sz="2400">
                <a:solidFill>
                  <a:schemeClr val="tx1"/>
                </a:solidFill>
                <a:latin typeface="Times New Roman" panose="02020603050405020304" pitchFamily="18" charset="0"/>
              </a:defRPr>
            </a:lvl4pPr>
            <a:lvl5pPr marL="2286000" indent="-457200">
              <a:defRPr sz="2400">
                <a:solidFill>
                  <a:schemeClr val="tx1"/>
                </a:solidFill>
                <a:latin typeface="Times New Roman" panose="02020603050405020304" pitchFamily="18" charset="0"/>
              </a:defRPr>
            </a:lvl5pPr>
            <a:lvl6pPr marL="2743200" indent="-457200" eaLnBrk="0" fontAlgn="base" hangingPunct="0">
              <a:spcBef>
                <a:spcPct val="0"/>
              </a:spcBef>
              <a:spcAft>
                <a:spcPct val="0"/>
              </a:spcAft>
              <a:defRPr sz="2400">
                <a:solidFill>
                  <a:schemeClr val="tx1"/>
                </a:solidFill>
                <a:latin typeface="Times New Roman" panose="02020603050405020304" pitchFamily="18" charset="0"/>
              </a:defRPr>
            </a:lvl6pPr>
            <a:lvl7pPr marL="3200400" indent="-457200" eaLnBrk="0" fontAlgn="base" hangingPunct="0">
              <a:spcBef>
                <a:spcPct val="0"/>
              </a:spcBef>
              <a:spcAft>
                <a:spcPct val="0"/>
              </a:spcAft>
              <a:defRPr sz="2400">
                <a:solidFill>
                  <a:schemeClr val="tx1"/>
                </a:solidFill>
                <a:latin typeface="Times New Roman" panose="02020603050405020304" pitchFamily="18" charset="0"/>
              </a:defRPr>
            </a:lvl7pPr>
            <a:lvl8pPr marL="3657600" indent="-457200" eaLnBrk="0" fontAlgn="base" hangingPunct="0">
              <a:spcBef>
                <a:spcPct val="0"/>
              </a:spcBef>
              <a:spcAft>
                <a:spcPct val="0"/>
              </a:spcAft>
              <a:defRPr sz="2400">
                <a:solidFill>
                  <a:schemeClr val="tx1"/>
                </a:solidFill>
                <a:latin typeface="Times New Roman" panose="02020603050405020304" pitchFamily="18" charset="0"/>
              </a:defRPr>
            </a:lvl8pPr>
            <a:lvl9pPr marL="4114800" indent="-4572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zh-CN" sz="2000" dirty="0">
                <a:effectLst/>
                <a:latin typeface="Cambria" panose="02040503050406030204" pitchFamily="18" charset="0"/>
                <a:ea typeface="宋体" panose="02010600030101010101" pitchFamily="2" charset="-122"/>
              </a:rPr>
              <a:t>Procedure: process records</a:t>
            </a:r>
          </a:p>
          <a:p>
            <a:endParaRPr lang="en-US" altLang="zh-CN" sz="2000" dirty="0">
              <a:effectLst/>
              <a:latin typeface="Cambria" panose="02040503050406030204" pitchFamily="18" charset="0"/>
              <a:ea typeface="宋体" panose="02010600030101010101" pitchFamily="2" charset="-122"/>
            </a:endParaRPr>
          </a:p>
          <a:p>
            <a:r>
              <a:rPr lang="en-US" altLang="zh-CN" sz="2000" dirty="0">
                <a:solidFill>
                  <a:srgbClr val="132584"/>
                </a:solidFill>
                <a:effectLst/>
                <a:latin typeface="Cambria" panose="02040503050406030204" pitchFamily="18" charset="0"/>
                <a:ea typeface="宋体" panose="02010600030101010101" pitchFamily="2" charset="-122"/>
              </a:rPr>
              <a:t>1.</a:t>
            </a:r>
            <a:r>
              <a:rPr lang="en-US" altLang="zh-CN" sz="2000" dirty="0">
                <a:solidFill>
                  <a:srgbClr val="FF0000"/>
                </a:solidFill>
                <a:effectLst/>
                <a:latin typeface="Cambria" panose="02040503050406030204" pitchFamily="18" charset="0"/>
                <a:ea typeface="宋体" panose="02010600030101010101" pitchFamily="2" charset="-122"/>
              </a:rPr>
              <a:t>	Do While</a:t>
            </a:r>
            <a:r>
              <a:rPr lang="en-US" altLang="zh-CN" sz="2000" dirty="0">
                <a:solidFill>
                  <a:srgbClr val="000099"/>
                </a:solidFill>
                <a:effectLst/>
                <a:latin typeface="Cambria" panose="02040503050406030204" pitchFamily="18" charset="0"/>
                <a:ea typeface="宋体" panose="02010600030101010101" pitchFamily="2" charset="-122"/>
              </a:rPr>
              <a:t> records remain</a:t>
            </a:r>
          </a:p>
          <a:p>
            <a:r>
              <a:rPr lang="en-US" altLang="zh-CN" sz="2000" dirty="0">
                <a:solidFill>
                  <a:srgbClr val="132584"/>
                </a:solidFill>
                <a:effectLst/>
                <a:latin typeface="Cambria" panose="02040503050406030204" pitchFamily="18" charset="0"/>
                <a:ea typeface="宋体" panose="02010600030101010101" pitchFamily="2" charset="-122"/>
              </a:rPr>
              <a:t>2.</a:t>
            </a:r>
            <a:r>
              <a:rPr lang="en-US" altLang="zh-CN" sz="2000" dirty="0">
                <a:solidFill>
                  <a:srgbClr val="000099"/>
                </a:solidFill>
                <a:effectLst/>
                <a:latin typeface="Cambria" panose="02040503050406030204" pitchFamily="18" charset="0"/>
                <a:ea typeface="宋体" panose="02010600030101010101" pitchFamily="2" charset="-122"/>
              </a:rPr>
              <a:t>		</a:t>
            </a:r>
            <a:r>
              <a:rPr lang="en-US" altLang="zh-CN" sz="2000" dirty="0">
                <a:solidFill>
                  <a:srgbClr val="FF0000"/>
                </a:solidFill>
                <a:effectLst/>
                <a:latin typeface="Cambria" panose="02040503050406030204" pitchFamily="18" charset="0"/>
                <a:ea typeface="宋体" panose="02010600030101010101" pitchFamily="2" charset="-122"/>
              </a:rPr>
              <a:t>Read</a:t>
            </a:r>
            <a:r>
              <a:rPr lang="en-US" altLang="zh-CN" sz="2000" dirty="0">
                <a:solidFill>
                  <a:srgbClr val="0000FF"/>
                </a:solidFill>
                <a:effectLst/>
                <a:latin typeface="Cambria" panose="02040503050406030204" pitchFamily="18" charset="0"/>
                <a:ea typeface="宋体" panose="02010600030101010101" pitchFamily="2" charset="-122"/>
              </a:rPr>
              <a:t> </a:t>
            </a:r>
            <a:r>
              <a:rPr lang="en-US" altLang="zh-CN" sz="2000" dirty="0">
                <a:solidFill>
                  <a:srgbClr val="000099"/>
                </a:solidFill>
                <a:effectLst/>
                <a:latin typeface="Cambria" panose="02040503050406030204" pitchFamily="18" charset="0"/>
                <a:ea typeface="宋体" panose="02010600030101010101" pitchFamily="2" charset="-122"/>
              </a:rPr>
              <a:t>record;</a:t>
            </a:r>
          </a:p>
          <a:p>
            <a:r>
              <a:rPr lang="en-US" altLang="zh-CN" sz="2000" dirty="0">
                <a:solidFill>
                  <a:srgbClr val="132584"/>
                </a:solidFill>
                <a:effectLst/>
                <a:latin typeface="Cambria" panose="02040503050406030204" pitchFamily="18" charset="0"/>
                <a:ea typeface="宋体" panose="02010600030101010101" pitchFamily="2" charset="-122"/>
              </a:rPr>
              <a:t>3.</a:t>
            </a:r>
            <a:r>
              <a:rPr lang="en-US" altLang="zh-CN" sz="2000" dirty="0">
                <a:solidFill>
                  <a:srgbClr val="000099"/>
                </a:solidFill>
                <a:effectLst/>
                <a:latin typeface="Cambria" panose="02040503050406030204" pitchFamily="18" charset="0"/>
                <a:ea typeface="宋体" panose="02010600030101010101" pitchFamily="2" charset="-122"/>
              </a:rPr>
              <a:t>		</a:t>
            </a:r>
            <a:r>
              <a:rPr lang="en-US" altLang="zh-CN" sz="2000" dirty="0">
                <a:solidFill>
                  <a:srgbClr val="FF0000"/>
                </a:solidFill>
                <a:effectLst/>
                <a:latin typeface="Cambria" panose="02040503050406030204" pitchFamily="18" charset="0"/>
                <a:ea typeface="宋体" panose="02010600030101010101" pitchFamily="2" charset="-122"/>
              </a:rPr>
              <a:t>If</a:t>
            </a:r>
            <a:r>
              <a:rPr lang="en-US" altLang="zh-CN" sz="2000" dirty="0">
                <a:solidFill>
                  <a:srgbClr val="0000FF"/>
                </a:solidFill>
                <a:effectLst/>
                <a:latin typeface="Cambria" panose="02040503050406030204" pitchFamily="18" charset="0"/>
                <a:ea typeface="宋体" panose="02010600030101010101" pitchFamily="2" charset="-122"/>
              </a:rPr>
              <a:t> </a:t>
            </a:r>
            <a:r>
              <a:rPr lang="en-US" altLang="zh-CN" sz="2000" dirty="0">
                <a:solidFill>
                  <a:srgbClr val="000099"/>
                </a:solidFill>
                <a:effectLst/>
                <a:latin typeface="Cambria" panose="02040503050406030204" pitchFamily="18" charset="0"/>
                <a:ea typeface="宋体" panose="02010600030101010101" pitchFamily="2" charset="-122"/>
              </a:rPr>
              <a:t>record field 1 = 0 </a:t>
            </a:r>
            <a:r>
              <a:rPr lang="en-US" altLang="zh-CN" sz="2000" dirty="0">
                <a:solidFill>
                  <a:srgbClr val="FF0000"/>
                </a:solidFill>
                <a:effectLst/>
                <a:latin typeface="Cambria" panose="02040503050406030204" pitchFamily="18" charset="0"/>
                <a:ea typeface="宋体" panose="02010600030101010101" pitchFamily="2" charset="-122"/>
              </a:rPr>
              <a:t>Then</a:t>
            </a:r>
            <a:endParaRPr lang="en-US" altLang="zh-CN" sz="2000" dirty="0">
              <a:solidFill>
                <a:srgbClr val="000099"/>
              </a:solidFill>
              <a:effectLst/>
              <a:latin typeface="Cambria" panose="02040503050406030204" pitchFamily="18" charset="0"/>
              <a:ea typeface="宋体" panose="02010600030101010101" pitchFamily="2" charset="-122"/>
            </a:endParaRPr>
          </a:p>
          <a:p>
            <a:r>
              <a:rPr lang="en-US" altLang="zh-CN" sz="2000" dirty="0">
                <a:solidFill>
                  <a:srgbClr val="132584"/>
                </a:solidFill>
                <a:effectLst/>
                <a:latin typeface="Cambria" panose="02040503050406030204" pitchFamily="18" charset="0"/>
                <a:ea typeface="宋体" panose="02010600030101010101" pitchFamily="2" charset="-122"/>
              </a:rPr>
              <a:t>4.</a:t>
            </a:r>
            <a:r>
              <a:rPr lang="en-US" altLang="zh-CN" sz="2000" dirty="0">
                <a:solidFill>
                  <a:srgbClr val="000099"/>
                </a:solidFill>
                <a:effectLst/>
                <a:latin typeface="Cambria" panose="02040503050406030204" pitchFamily="18" charset="0"/>
                <a:ea typeface="宋体" panose="02010600030101010101" pitchFamily="2" charset="-122"/>
              </a:rPr>
              <a:t>			store in buffer;</a:t>
            </a:r>
          </a:p>
          <a:p>
            <a:r>
              <a:rPr lang="en-US" altLang="zh-CN" sz="2000" dirty="0">
                <a:solidFill>
                  <a:srgbClr val="132584"/>
                </a:solidFill>
                <a:effectLst/>
                <a:latin typeface="Cambria" panose="02040503050406030204" pitchFamily="18" charset="0"/>
                <a:ea typeface="宋体" panose="02010600030101010101" pitchFamily="2" charset="-122"/>
              </a:rPr>
              <a:t>5.</a:t>
            </a:r>
            <a:r>
              <a:rPr lang="en-US" altLang="zh-CN" sz="2000" dirty="0">
                <a:solidFill>
                  <a:srgbClr val="000099"/>
                </a:solidFill>
                <a:effectLst/>
                <a:latin typeface="Cambria" panose="02040503050406030204" pitchFamily="18" charset="0"/>
                <a:ea typeface="宋体" panose="02010600030101010101" pitchFamily="2" charset="-122"/>
              </a:rPr>
              <a:t>			increment counter;</a:t>
            </a:r>
          </a:p>
          <a:p>
            <a:r>
              <a:rPr lang="en-US" altLang="zh-CN" sz="2000" dirty="0">
                <a:solidFill>
                  <a:srgbClr val="132584"/>
                </a:solidFill>
                <a:effectLst/>
                <a:latin typeface="Cambria" panose="02040503050406030204" pitchFamily="18" charset="0"/>
                <a:ea typeface="宋体" panose="02010600030101010101" pitchFamily="2" charset="-122"/>
              </a:rPr>
              <a:t>6.</a:t>
            </a:r>
            <a:r>
              <a:rPr lang="en-US" altLang="zh-CN" sz="2000" dirty="0">
                <a:solidFill>
                  <a:srgbClr val="000099"/>
                </a:solidFill>
                <a:effectLst/>
                <a:latin typeface="Cambria" panose="02040503050406030204" pitchFamily="18" charset="0"/>
                <a:ea typeface="宋体" panose="02010600030101010101" pitchFamily="2" charset="-122"/>
              </a:rPr>
              <a:t>		</a:t>
            </a:r>
            <a:r>
              <a:rPr lang="en-US" altLang="zh-CN" sz="2000" dirty="0">
                <a:solidFill>
                  <a:srgbClr val="FF0000"/>
                </a:solidFill>
                <a:effectLst/>
                <a:latin typeface="Cambria" panose="02040503050406030204" pitchFamily="18" charset="0"/>
                <a:ea typeface="宋体" panose="02010600030101010101" pitchFamily="2" charset="-122"/>
              </a:rPr>
              <a:t>Else If</a:t>
            </a:r>
            <a:r>
              <a:rPr lang="en-US" altLang="zh-CN" sz="2000" dirty="0">
                <a:solidFill>
                  <a:srgbClr val="0000FF"/>
                </a:solidFill>
                <a:effectLst/>
                <a:latin typeface="Cambria" panose="02040503050406030204" pitchFamily="18" charset="0"/>
                <a:ea typeface="宋体" panose="02010600030101010101" pitchFamily="2" charset="-122"/>
              </a:rPr>
              <a:t> </a:t>
            </a:r>
            <a:r>
              <a:rPr lang="en-US" altLang="zh-CN" sz="2000" dirty="0">
                <a:solidFill>
                  <a:srgbClr val="000099"/>
                </a:solidFill>
                <a:effectLst/>
                <a:latin typeface="Cambria" panose="02040503050406030204" pitchFamily="18" charset="0"/>
                <a:ea typeface="宋体" panose="02010600030101010101" pitchFamily="2" charset="-122"/>
              </a:rPr>
              <a:t>record field 2 = 0 </a:t>
            </a:r>
            <a:r>
              <a:rPr lang="en-US" altLang="zh-CN" sz="2000" dirty="0">
                <a:solidFill>
                  <a:srgbClr val="FF0000"/>
                </a:solidFill>
                <a:effectLst/>
                <a:latin typeface="Cambria" panose="02040503050406030204" pitchFamily="18" charset="0"/>
                <a:ea typeface="宋体" panose="02010600030101010101" pitchFamily="2" charset="-122"/>
              </a:rPr>
              <a:t>Then</a:t>
            </a:r>
            <a:endParaRPr lang="en-US" altLang="zh-CN" sz="2000" dirty="0">
              <a:solidFill>
                <a:srgbClr val="000099"/>
              </a:solidFill>
              <a:effectLst/>
              <a:latin typeface="Cambria" panose="02040503050406030204" pitchFamily="18" charset="0"/>
              <a:ea typeface="宋体" panose="02010600030101010101" pitchFamily="2" charset="-122"/>
            </a:endParaRPr>
          </a:p>
          <a:p>
            <a:r>
              <a:rPr lang="en-US" altLang="zh-CN" sz="2000" dirty="0">
                <a:solidFill>
                  <a:srgbClr val="132584"/>
                </a:solidFill>
                <a:effectLst/>
                <a:latin typeface="Cambria" panose="02040503050406030204" pitchFamily="18" charset="0"/>
                <a:ea typeface="宋体" panose="02010600030101010101" pitchFamily="2" charset="-122"/>
              </a:rPr>
              <a:t>7.</a:t>
            </a:r>
            <a:r>
              <a:rPr lang="en-US" altLang="zh-CN" sz="2000" dirty="0">
                <a:solidFill>
                  <a:srgbClr val="000099"/>
                </a:solidFill>
                <a:effectLst/>
                <a:latin typeface="Cambria" panose="02040503050406030204" pitchFamily="18" charset="0"/>
                <a:ea typeface="宋体" panose="02010600030101010101" pitchFamily="2" charset="-122"/>
              </a:rPr>
              <a:t>				reset counter;</a:t>
            </a:r>
          </a:p>
          <a:p>
            <a:r>
              <a:rPr lang="en-US" altLang="zh-CN" sz="2000" dirty="0">
                <a:solidFill>
                  <a:srgbClr val="132584"/>
                </a:solidFill>
                <a:effectLst/>
                <a:latin typeface="Cambria" panose="02040503050406030204" pitchFamily="18" charset="0"/>
                <a:ea typeface="宋体" panose="02010600030101010101" pitchFamily="2" charset="-122"/>
              </a:rPr>
              <a:t>8.</a:t>
            </a:r>
            <a:r>
              <a:rPr lang="en-US" altLang="zh-CN" sz="2000" dirty="0">
                <a:solidFill>
                  <a:srgbClr val="000099"/>
                </a:solidFill>
                <a:effectLst/>
                <a:latin typeface="Cambria" panose="02040503050406030204" pitchFamily="18" charset="0"/>
                <a:ea typeface="宋体" panose="02010600030101010101" pitchFamily="2" charset="-122"/>
              </a:rPr>
              <a:t>			</a:t>
            </a:r>
            <a:r>
              <a:rPr lang="en-US" altLang="zh-CN" sz="2000" dirty="0">
                <a:solidFill>
                  <a:srgbClr val="FF0000"/>
                </a:solidFill>
                <a:effectLst/>
                <a:latin typeface="Cambria" panose="02040503050406030204" pitchFamily="18" charset="0"/>
                <a:ea typeface="宋体" panose="02010600030101010101" pitchFamily="2" charset="-122"/>
              </a:rPr>
              <a:t>Else</a:t>
            </a:r>
            <a:r>
              <a:rPr lang="en-US" altLang="zh-CN" sz="2000" dirty="0">
                <a:solidFill>
                  <a:srgbClr val="000099"/>
                </a:solidFill>
                <a:effectLst/>
                <a:latin typeface="Cambria" panose="02040503050406030204" pitchFamily="18" charset="0"/>
                <a:ea typeface="宋体" panose="02010600030101010101" pitchFamily="2" charset="-122"/>
              </a:rPr>
              <a:t> store in file;</a:t>
            </a:r>
          </a:p>
          <a:p>
            <a:r>
              <a:rPr lang="en-US" altLang="zh-CN" sz="2000" dirty="0">
                <a:solidFill>
                  <a:srgbClr val="132584"/>
                </a:solidFill>
                <a:effectLst/>
                <a:latin typeface="Cambria" panose="02040503050406030204" pitchFamily="18" charset="0"/>
                <a:ea typeface="宋体" panose="02010600030101010101" pitchFamily="2" charset="-122"/>
              </a:rPr>
              <a:t>9.</a:t>
            </a:r>
            <a:r>
              <a:rPr lang="en-US" altLang="zh-CN" sz="2000" dirty="0">
                <a:solidFill>
                  <a:srgbClr val="000099"/>
                </a:solidFill>
                <a:effectLst/>
                <a:latin typeface="Cambria" panose="02040503050406030204" pitchFamily="18" charset="0"/>
                <a:ea typeface="宋体" panose="02010600030101010101" pitchFamily="2" charset="-122"/>
              </a:rPr>
              <a:t>			</a:t>
            </a:r>
            <a:r>
              <a:rPr lang="en-US" altLang="zh-CN" sz="2000" dirty="0">
                <a:solidFill>
                  <a:srgbClr val="FF0000"/>
                </a:solidFill>
                <a:effectLst/>
                <a:latin typeface="Cambria" panose="02040503050406030204" pitchFamily="18" charset="0"/>
                <a:ea typeface="宋体" panose="02010600030101010101" pitchFamily="2" charset="-122"/>
              </a:rPr>
              <a:t>End If</a:t>
            </a:r>
          </a:p>
          <a:p>
            <a:r>
              <a:rPr lang="en-US" altLang="zh-CN" sz="2000" dirty="0">
                <a:solidFill>
                  <a:srgbClr val="132584"/>
                </a:solidFill>
                <a:effectLst/>
                <a:latin typeface="Cambria" panose="02040503050406030204" pitchFamily="18" charset="0"/>
                <a:ea typeface="宋体" panose="02010600030101010101" pitchFamily="2" charset="-122"/>
              </a:rPr>
              <a:t>10.</a:t>
            </a:r>
            <a:r>
              <a:rPr lang="en-US" altLang="zh-CN" sz="2000" dirty="0">
                <a:solidFill>
                  <a:srgbClr val="000099"/>
                </a:solidFill>
                <a:effectLst/>
                <a:latin typeface="Cambria" panose="02040503050406030204" pitchFamily="18" charset="0"/>
                <a:ea typeface="宋体" panose="02010600030101010101" pitchFamily="2" charset="-122"/>
              </a:rPr>
              <a:t>		</a:t>
            </a:r>
            <a:r>
              <a:rPr lang="en-US" altLang="zh-CN" sz="2000" dirty="0">
                <a:solidFill>
                  <a:srgbClr val="FF0000"/>
                </a:solidFill>
                <a:effectLst/>
                <a:latin typeface="Cambria" panose="02040503050406030204" pitchFamily="18" charset="0"/>
                <a:ea typeface="宋体" panose="02010600030101010101" pitchFamily="2" charset="-122"/>
              </a:rPr>
              <a:t>End If</a:t>
            </a:r>
          </a:p>
          <a:p>
            <a:r>
              <a:rPr lang="en-US" altLang="zh-CN" sz="2000" dirty="0">
                <a:solidFill>
                  <a:srgbClr val="132584"/>
                </a:solidFill>
                <a:effectLst/>
                <a:latin typeface="Cambria" panose="02040503050406030204" pitchFamily="18" charset="0"/>
                <a:ea typeface="宋体" panose="02010600030101010101" pitchFamily="2" charset="-122"/>
              </a:rPr>
              <a:t>11.</a:t>
            </a:r>
            <a:r>
              <a:rPr lang="en-US" altLang="zh-CN" sz="2000" dirty="0">
                <a:solidFill>
                  <a:srgbClr val="000099"/>
                </a:solidFill>
                <a:effectLst/>
                <a:latin typeface="Cambria" panose="02040503050406030204" pitchFamily="18" charset="0"/>
                <a:ea typeface="宋体" panose="02010600030101010101" pitchFamily="2" charset="-122"/>
              </a:rPr>
              <a:t>	</a:t>
            </a:r>
            <a:r>
              <a:rPr lang="en-US" altLang="zh-CN" sz="2000" dirty="0">
                <a:solidFill>
                  <a:srgbClr val="FF0000"/>
                </a:solidFill>
                <a:effectLst/>
                <a:latin typeface="Cambria" panose="02040503050406030204" pitchFamily="18" charset="0"/>
                <a:ea typeface="宋体" panose="02010600030101010101" pitchFamily="2" charset="-122"/>
              </a:rPr>
              <a:t>End Do</a:t>
            </a:r>
          </a:p>
          <a:p>
            <a:r>
              <a:rPr lang="en-US" altLang="zh-CN" sz="2000" dirty="0">
                <a:solidFill>
                  <a:srgbClr val="FF0000"/>
                </a:solidFill>
                <a:effectLst/>
                <a:latin typeface="Cambria" panose="02040503050406030204" pitchFamily="18" charset="0"/>
                <a:ea typeface="宋体" panose="02010600030101010101" pitchFamily="2" charset="-122"/>
              </a:rPr>
              <a:t>End</a:t>
            </a:r>
          </a:p>
        </p:txBody>
      </p:sp>
    </p:spTree>
    <p:extLst>
      <p:ext uri="{BB962C8B-B14F-4D97-AF65-F5344CB8AC3E}">
        <p14:creationId xmlns:p14="http://schemas.microsoft.com/office/powerpoint/2010/main" val="2853126064"/>
      </p:ext>
    </p:extLst>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16"/>
          <p:cNvSpPr>
            <a:spLocks noGrp="1" noChangeArrowheads="1"/>
          </p:cNvSpPr>
          <p:nvPr>
            <p:ph type="title"/>
          </p:nvPr>
        </p:nvSpPr>
        <p:spPr>
          <a:xfrm>
            <a:off x="1295400" y="152400"/>
            <a:ext cx="6705600" cy="838200"/>
          </a:xfrm>
        </p:spPr>
        <p:txBody>
          <a:bodyPr/>
          <a:lstStyle/>
          <a:p>
            <a:pPr eaLnBrk="1" hangingPunct="1"/>
            <a:r>
              <a:rPr lang="en-US" altLang="zh-CN" sz="4000" dirty="0" smtClean="0">
                <a:latin typeface="Cambria" panose="02040503050406030204" pitchFamily="18" charset="0"/>
              </a:rPr>
              <a:t>Introduction</a:t>
            </a:r>
            <a:endParaRPr lang="zh-CN" altLang="zh-CN" dirty="0" smtClean="0">
              <a:latin typeface="Cambria" panose="02040503050406030204" pitchFamily="18" charset="0"/>
            </a:endParaRPr>
          </a:p>
        </p:txBody>
      </p:sp>
      <p:sp>
        <p:nvSpPr>
          <p:cNvPr id="6" name="Rectangle 2"/>
          <p:cNvSpPr txBox="1">
            <a:spLocks noChangeArrowheads="1"/>
          </p:cNvSpPr>
          <p:nvPr/>
        </p:nvSpPr>
        <p:spPr bwMode="auto">
          <a:xfrm>
            <a:off x="213023" y="1447800"/>
            <a:ext cx="3520777" cy="1408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54000" rIns="91440" bIns="45720" numCol="1" anchor="t" anchorCtr="1" compatLnSpc="1">
            <a:prstTxWarp prst="textNoShape">
              <a:avLst/>
            </a:prstTxWarp>
          </a:bodyPr>
          <a:lstStyle>
            <a:lvl1pPr algn="l" rtl="0" eaLnBrk="0" fontAlgn="base" hangingPunct="0">
              <a:spcBef>
                <a:spcPct val="0"/>
              </a:spcBef>
              <a:spcAft>
                <a:spcPct val="0"/>
              </a:spcAft>
              <a:defRPr sz="2800" b="1" kern="1200">
                <a:solidFill>
                  <a:srgbClr val="133984"/>
                </a:solidFill>
                <a:latin typeface="+mj-lt"/>
                <a:ea typeface="+mj-ea"/>
                <a:cs typeface="+mj-cs"/>
              </a:defRPr>
            </a:lvl1pPr>
            <a:lvl2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2pPr>
            <a:lvl3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3pPr>
            <a:lvl4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4pPr>
            <a:lvl5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5pPr>
            <a:lvl6pPr marL="4572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6pPr>
            <a:lvl7pPr marL="9144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7pPr>
            <a:lvl8pPr marL="13716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8pPr>
            <a:lvl9pPr marL="18288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9pPr>
          </a:lstStyle>
          <a:p>
            <a:r>
              <a:rPr lang="en-US" altLang="zh-CN" dirty="0" smtClean="0">
                <a:latin typeface="Cambria Math" panose="02040503050406030204" pitchFamily="18" charset="0"/>
                <a:ea typeface="Cambria Math" panose="02040503050406030204" pitchFamily="18" charset="0"/>
              </a:rPr>
              <a:t>Fault, Error &amp; Failure</a:t>
            </a:r>
          </a:p>
        </p:txBody>
      </p:sp>
      <p:sp>
        <p:nvSpPr>
          <p:cNvPr id="7" name="Rectangle 3"/>
          <p:cNvSpPr txBox="1">
            <a:spLocks noChangeArrowheads="1"/>
          </p:cNvSpPr>
          <p:nvPr/>
        </p:nvSpPr>
        <p:spPr bwMode="auto">
          <a:xfrm>
            <a:off x="228600" y="2502131"/>
            <a:ext cx="8763000" cy="27431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noAutofit/>
          </a:bodyPr>
          <a:lstStyle>
            <a:lvl1pPr marL="449263" indent="-449263" algn="l" rtl="0" eaLnBrk="0" fontAlgn="base" hangingPunct="0">
              <a:lnSpc>
                <a:spcPct val="110000"/>
              </a:lnSpc>
              <a:spcBef>
                <a:spcPct val="20000"/>
              </a:spcBef>
              <a:spcAft>
                <a:spcPct val="0"/>
              </a:spcAft>
              <a:buSzPct val="120000"/>
              <a:buBlip>
                <a:blip r:embed="rId3"/>
              </a:buBlip>
              <a:defRPr sz="2800" kern="1200">
                <a:solidFill>
                  <a:srgbClr val="133984"/>
                </a:solidFill>
                <a:latin typeface="+mn-lt"/>
                <a:ea typeface="+mn-ea"/>
                <a:cs typeface="+mn-cs"/>
              </a:defRPr>
            </a:lvl1pPr>
            <a:lvl2pPr marL="914400" indent="-285750" algn="l" rtl="0" eaLnBrk="0" fontAlgn="base" hangingPunct="0">
              <a:lnSpc>
                <a:spcPct val="110000"/>
              </a:lnSpc>
              <a:spcBef>
                <a:spcPct val="20000"/>
              </a:spcBef>
              <a:spcAft>
                <a:spcPct val="0"/>
              </a:spcAft>
              <a:buClr>
                <a:srgbClr val="000066"/>
              </a:buClr>
              <a:buChar char="•"/>
              <a:defRPr sz="2400" kern="1200">
                <a:solidFill>
                  <a:srgbClr val="133984"/>
                </a:solidFill>
                <a:latin typeface="+mn-lt"/>
                <a:ea typeface="+mn-ea"/>
                <a:cs typeface="+mn-cs"/>
              </a:defRPr>
            </a:lvl2pPr>
            <a:lvl3pPr marL="1322388" indent="-228600" algn="l" rtl="0" eaLnBrk="0" fontAlgn="base" hangingPunct="0">
              <a:spcBef>
                <a:spcPct val="20000"/>
              </a:spcBef>
              <a:spcAft>
                <a:spcPct val="0"/>
              </a:spcAft>
              <a:buChar char="•"/>
              <a:defRPr sz="2400" kern="1200">
                <a:solidFill>
                  <a:schemeClr val="tx1"/>
                </a:solidFill>
                <a:latin typeface="+mn-lt"/>
                <a:ea typeface="宋体" panose="02010600030101010101" pitchFamily="2" charset="-122"/>
                <a:cs typeface="+mn-cs"/>
              </a:defRPr>
            </a:lvl3pPr>
            <a:lvl4pPr marL="1730375"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4pPr>
            <a:lvl5pPr marL="2138363"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400" u="sng" dirty="0" smtClean="0">
                <a:latin typeface="Cambria Math" panose="02040503050406030204" pitchFamily="18" charset="0"/>
                <a:ea typeface="Cambria Math" panose="02040503050406030204" pitchFamily="18" charset="0"/>
              </a:rPr>
              <a:t>Software Fault</a:t>
            </a:r>
            <a:r>
              <a:rPr lang="en-US" altLang="zh-CN" sz="2400" dirty="0" smtClean="0">
                <a:latin typeface="Cambria Math" panose="02040503050406030204" pitchFamily="18" charset="0"/>
                <a:ea typeface="Cambria Math" panose="02040503050406030204" pitchFamily="18" charset="0"/>
              </a:rPr>
              <a:t> : A </a:t>
            </a:r>
            <a:r>
              <a:rPr lang="en-US" altLang="zh-CN" sz="2400" b="1" dirty="0" smtClean="0">
                <a:latin typeface="Cambria Math" panose="02040503050406030204" pitchFamily="18" charset="0"/>
                <a:ea typeface="Cambria Math" panose="02040503050406030204" pitchFamily="18" charset="0"/>
              </a:rPr>
              <a:t>static</a:t>
            </a:r>
            <a:r>
              <a:rPr lang="en-US" altLang="zh-CN" sz="2400" dirty="0" smtClean="0">
                <a:latin typeface="Cambria Math" panose="02040503050406030204" pitchFamily="18" charset="0"/>
                <a:ea typeface="Cambria Math" panose="02040503050406030204" pitchFamily="18" charset="0"/>
              </a:rPr>
              <a:t> defect in the software (i.e., defect)</a:t>
            </a:r>
          </a:p>
          <a:p>
            <a:r>
              <a:rPr lang="en-US" altLang="zh-CN" sz="2400" u="sng" dirty="0" smtClean="0">
                <a:latin typeface="Cambria Math" panose="02040503050406030204" pitchFamily="18" charset="0"/>
                <a:ea typeface="Cambria Math" panose="02040503050406030204" pitchFamily="18" charset="0"/>
              </a:rPr>
              <a:t>Software Error</a:t>
            </a:r>
            <a:r>
              <a:rPr lang="en-US" altLang="zh-CN" sz="2400" dirty="0" smtClean="0">
                <a:latin typeface="Cambria Math" panose="02040503050406030204" pitchFamily="18" charset="0"/>
                <a:ea typeface="Cambria Math" panose="02040503050406030204" pitchFamily="18" charset="0"/>
              </a:rPr>
              <a:t> : An incorrect </a:t>
            </a:r>
            <a:r>
              <a:rPr lang="en-US" altLang="zh-CN" sz="2400" b="1" dirty="0" smtClean="0">
                <a:latin typeface="Cambria Math" panose="02040503050406030204" pitchFamily="18" charset="0"/>
                <a:ea typeface="Cambria Math" panose="02040503050406030204" pitchFamily="18" charset="0"/>
              </a:rPr>
              <a:t>internal</a:t>
            </a:r>
            <a:r>
              <a:rPr lang="en-US" altLang="zh-CN" sz="2400" dirty="0" smtClean="0">
                <a:latin typeface="Cambria Math" panose="02040503050406030204" pitchFamily="18" charset="0"/>
                <a:ea typeface="Cambria Math" panose="02040503050406030204" pitchFamily="18" charset="0"/>
              </a:rPr>
              <a:t> state that is the manifestation of some fault</a:t>
            </a:r>
          </a:p>
          <a:p>
            <a:r>
              <a:rPr lang="en-US" altLang="zh-CN" sz="2400" u="sng" dirty="0" smtClean="0">
                <a:latin typeface="Cambria Math" panose="02040503050406030204" pitchFamily="18" charset="0"/>
                <a:ea typeface="Cambria Math" panose="02040503050406030204" pitchFamily="18" charset="0"/>
              </a:rPr>
              <a:t>Software Failure</a:t>
            </a:r>
            <a:r>
              <a:rPr lang="en-US" altLang="zh-CN" sz="2400" dirty="0" smtClean="0">
                <a:latin typeface="Cambria Math" panose="02040503050406030204" pitchFamily="18" charset="0"/>
                <a:ea typeface="Cambria Math" panose="02040503050406030204" pitchFamily="18" charset="0"/>
              </a:rPr>
              <a:t> : </a:t>
            </a:r>
            <a:r>
              <a:rPr lang="en-US" altLang="zh-CN" sz="2400" b="1" dirty="0" smtClean="0">
                <a:latin typeface="Cambria Math" panose="02040503050406030204" pitchFamily="18" charset="0"/>
                <a:ea typeface="Cambria Math" panose="02040503050406030204" pitchFamily="18" charset="0"/>
              </a:rPr>
              <a:t>External</a:t>
            </a:r>
            <a:r>
              <a:rPr lang="en-US" altLang="zh-CN" sz="2400" dirty="0" smtClean="0">
                <a:latin typeface="Cambria Math" panose="02040503050406030204" pitchFamily="18" charset="0"/>
                <a:ea typeface="Cambria Math" panose="02040503050406030204" pitchFamily="18" charset="0"/>
              </a:rPr>
              <a:t>, incorrect behavior with respect to the requirements or other description of the expected behavior</a:t>
            </a:r>
          </a:p>
        </p:txBody>
      </p:sp>
      <mc:AlternateContent xmlns:mc="http://schemas.openxmlformats.org/markup-compatibility/2006" xmlns:p14="http://schemas.microsoft.com/office/powerpoint/2010/main">
        <mc:Choice Requires="p14">
          <p:contentPart p14:bwMode="auto" r:id="rId4">
            <p14:nvContentPartPr>
              <p14:cNvPr id="2" name="墨迹 1"/>
              <p14:cNvContentPartPr/>
              <p14:nvPr/>
            </p14:nvContentPartPr>
            <p14:xfrm>
              <a:off x="2034360" y="1480680"/>
              <a:ext cx="2223720" cy="2882520"/>
            </p14:xfrm>
          </p:contentPart>
        </mc:Choice>
        <mc:Fallback xmlns="">
          <p:pic>
            <p:nvPicPr>
              <p:cNvPr id="2" name="墨迹 1"/>
              <p:cNvPicPr/>
              <p:nvPr/>
            </p:nvPicPr>
            <p:blipFill>
              <a:blip r:embed="rId5"/>
              <a:stretch>
                <a:fillRect/>
              </a:stretch>
            </p:blipFill>
            <p:spPr>
              <a:xfrm>
                <a:off x="2028960" y="1472400"/>
                <a:ext cx="2237760" cy="2898720"/>
              </a:xfrm>
              <a:prstGeom prst="rect">
                <a:avLst/>
              </a:prstGeom>
            </p:spPr>
          </p:pic>
        </mc:Fallback>
      </mc:AlternateContent>
    </p:spTree>
    <p:extLst>
      <p:ext uri="{BB962C8B-B14F-4D97-AF65-F5344CB8AC3E}">
        <p14:creationId xmlns:p14="http://schemas.microsoft.com/office/powerpoint/2010/main" val="626012674"/>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灯片编号占位符 5"/>
          <p:cNvSpPr>
            <a:spLocks noGrp="1"/>
          </p:cNvSpPr>
          <p:nvPr>
            <p:ph type="sldNum" sz="quarter" idx="4294967295"/>
          </p:nvPr>
        </p:nvSpPr>
        <p:spPr/>
        <p:txBody>
          <a:bodyPr/>
          <a:lstStyle/>
          <a:p>
            <a:endParaRPr lang="en-US" altLang="zh-CN" dirty="0">
              <a:latin typeface="Cambria" panose="02040503050406030204" pitchFamily="18" charset="0"/>
            </a:endParaRPr>
          </a:p>
        </p:txBody>
      </p:sp>
      <p:sp>
        <p:nvSpPr>
          <p:cNvPr id="303106" name="Rectangle 2"/>
          <p:cNvSpPr>
            <a:spLocks noGrp="1" noChangeArrowheads="1"/>
          </p:cNvSpPr>
          <p:nvPr>
            <p:ph type="title"/>
          </p:nvPr>
        </p:nvSpPr>
        <p:spPr>
          <a:xfrm>
            <a:off x="2705100" y="196791"/>
            <a:ext cx="6019800" cy="533400"/>
          </a:xfrm>
          <a:noFill/>
          <a:ln/>
        </p:spPr>
        <p:txBody>
          <a:bodyPr lIns="0" tIns="0" rIns="0" bIns="0"/>
          <a:lstStyle/>
          <a:p>
            <a:r>
              <a:rPr lang="en-US" altLang="zh-CN" sz="3600" b="1" dirty="0">
                <a:solidFill>
                  <a:srgbClr val="132584"/>
                </a:solidFill>
                <a:latin typeface="Cambria" panose="02040503050406030204" pitchFamily="18" charset="0"/>
              </a:rPr>
              <a:t>Example (continued)</a:t>
            </a:r>
          </a:p>
        </p:txBody>
      </p:sp>
      <p:cxnSp>
        <p:nvCxnSpPr>
          <p:cNvPr id="303107" name="AutoShape 3"/>
          <p:cNvCxnSpPr>
            <a:cxnSpLocks noChangeShapeType="1"/>
            <a:stCxn id="303108" idx="4"/>
            <a:endCxn id="303110" idx="3"/>
          </p:cNvCxnSpPr>
          <p:nvPr/>
        </p:nvCxnSpPr>
        <p:spPr bwMode="auto">
          <a:xfrm rot="5400000" flipH="1" flipV="1">
            <a:off x="5632450" y="3451225"/>
            <a:ext cx="2773362" cy="150812"/>
          </a:xfrm>
          <a:prstGeom prst="bentConnector4">
            <a:avLst>
              <a:gd name="adj1" fmla="val -8241"/>
              <a:gd name="adj2" fmla="val 1324663"/>
            </a:avLst>
          </a:prstGeom>
          <a:noFill/>
          <a:ln w="12700">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03108" name="Oval 4"/>
          <p:cNvSpPr>
            <a:spLocks noChangeArrowheads="1"/>
          </p:cNvSpPr>
          <p:nvPr/>
        </p:nvSpPr>
        <p:spPr bwMode="auto">
          <a:xfrm>
            <a:off x="6897687" y="4821237"/>
            <a:ext cx="92075" cy="92075"/>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Cambria" panose="02040503050406030204" pitchFamily="18" charset="0"/>
            </a:endParaRPr>
          </a:p>
        </p:txBody>
      </p:sp>
      <p:sp>
        <p:nvSpPr>
          <p:cNvPr id="303109" name="Oval 5"/>
          <p:cNvSpPr>
            <a:spLocks noChangeArrowheads="1"/>
          </p:cNvSpPr>
          <p:nvPr/>
        </p:nvSpPr>
        <p:spPr bwMode="auto">
          <a:xfrm>
            <a:off x="6858000" y="1447800"/>
            <a:ext cx="180975" cy="180975"/>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Cambria" panose="02040503050406030204" pitchFamily="18" charset="0"/>
            </a:endParaRPr>
          </a:p>
        </p:txBody>
      </p:sp>
      <p:sp>
        <p:nvSpPr>
          <p:cNvPr id="303110" name="AutoShape 6"/>
          <p:cNvSpPr>
            <a:spLocks noChangeArrowheads="1"/>
          </p:cNvSpPr>
          <p:nvPr/>
        </p:nvSpPr>
        <p:spPr bwMode="auto">
          <a:xfrm>
            <a:off x="6802437" y="2003425"/>
            <a:ext cx="292100" cy="271462"/>
          </a:xfrm>
          <a:prstGeom prst="diamond">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a:r>
              <a:rPr lang="zh-CN" altLang="en-US" sz="1600" b="1">
                <a:solidFill>
                  <a:srgbClr val="CF0E30"/>
                </a:solidFill>
                <a:effectLst/>
                <a:latin typeface="Cambria" panose="02040503050406030204" pitchFamily="18" charset="0"/>
                <a:ea typeface="宋体" panose="02010600030101010101" pitchFamily="2" charset="-122"/>
              </a:rPr>
              <a:t>1</a:t>
            </a:r>
          </a:p>
        </p:txBody>
      </p:sp>
      <p:sp>
        <p:nvSpPr>
          <p:cNvPr id="303111" name="Rectangle 7"/>
          <p:cNvSpPr>
            <a:spLocks noChangeArrowheads="1"/>
          </p:cNvSpPr>
          <p:nvPr/>
        </p:nvSpPr>
        <p:spPr bwMode="auto">
          <a:xfrm>
            <a:off x="5510212" y="4289425"/>
            <a:ext cx="282575" cy="333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7" tIns="44450" rIns="90487" bIns="44450">
            <a:spAutoFit/>
          </a:bodyPr>
          <a:lstStyle/>
          <a:p>
            <a:r>
              <a:rPr lang="zh-CN" altLang="en-US" sz="1600" b="1">
                <a:solidFill>
                  <a:srgbClr val="CF0E30"/>
                </a:solidFill>
                <a:effectLst/>
                <a:latin typeface="Cambria" panose="02040503050406030204" pitchFamily="18" charset="0"/>
                <a:ea typeface="宋体" panose="02010600030101010101" pitchFamily="2" charset="-122"/>
              </a:rPr>
              <a:t>9</a:t>
            </a:r>
          </a:p>
        </p:txBody>
      </p:sp>
      <p:sp>
        <p:nvSpPr>
          <p:cNvPr id="303112" name="Rectangle 8"/>
          <p:cNvSpPr>
            <a:spLocks noChangeArrowheads="1"/>
          </p:cNvSpPr>
          <p:nvPr/>
        </p:nvSpPr>
        <p:spPr bwMode="auto">
          <a:xfrm>
            <a:off x="6735762" y="4529137"/>
            <a:ext cx="426398" cy="335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spAutoFit/>
          </a:bodyPr>
          <a:lstStyle/>
          <a:p>
            <a:r>
              <a:rPr lang="zh-CN" altLang="en-US" sz="1600" b="1">
                <a:solidFill>
                  <a:srgbClr val="CF0E30"/>
                </a:solidFill>
                <a:effectLst/>
                <a:latin typeface="Cambria" panose="02040503050406030204" pitchFamily="18" charset="0"/>
                <a:ea typeface="宋体" panose="02010600030101010101" pitchFamily="2" charset="-122"/>
              </a:rPr>
              <a:t>10</a:t>
            </a:r>
          </a:p>
        </p:txBody>
      </p:sp>
      <p:sp>
        <p:nvSpPr>
          <p:cNvPr id="303113" name="Rectangle 9"/>
          <p:cNvSpPr>
            <a:spLocks noChangeArrowheads="1"/>
          </p:cNvSpPr>
          <p:nvPr/>
        </p:nvSpPr>
        <p:spPr bwMode="auto">
          <a:xfrm>
            <a:off x="4377675" y="4816693"/>
            <a:ext cx="426398" cy="335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spAutoFit/>
          </a:bodyPr>
          <a:lstStyle/>
          <a:p>
            <a:r>
              <a:rPr lang="zh-CN" altLang="en-US" sz="1600" b="1" dirty="0">
                <a:solidFill>
                  <a:srgbClr val="CF0E30"/>
                </a:solidFill>
                <a:effectLst/>
                <a:latin typeface="Cambria" panose="02040503050406030204" pitchFamily="18" charset="0"/>
                <a:ea typeface="宋体" panose="02010600030101010101" pitchFamily="2" charset="-122"/>
              </a:rPr>
              <a:t>11</a:t>
            </a:r>
          </a:p>
        </p:txBody>
      </p:sp>
      <p:sp>
        <p:nvSpPr>
          <p:cNvPr id="303114" name="AutoShape 10"/>
          <p:cNvSpPr>
            <a:spLocks noChangeArrowheads="1"/>
          </p:cNvSpPr>
          <p:nvPr/>
        </p:nvSpPr>
        <p:spPr bwMode="auto">
          <a:xfrm>
            <a:off x="6694487" y="2598737"/>
            <a:ext cx="508000" cy="254000"/>
          </a:xfrm>
          <a:prstGeom prst="roundRect">
            <a:avLst>
              <a:gd name="adj" fmla="val 34375"/>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600" b="1">
                <a:solidFill>
                  <a:srgbClr val="CF0E30"/>
                </a:solidFill>
                <a:effectLst/>
                <a:latin typeface="Cambria" panose="02040503050406030204" pitchFamily="18" charset="0"/>
                <a:ea typeface="宋体" panose="02010600030101010101" pitchFamily="2" charset="-122"/>
              </a:rPr>
              <a:t>2</a:t>
            </a:r>
          </a:p>
        </p:txBody>
      </p:sp>
      <p:sp>
        <p:nvSpPr>
          <p:cNvPr id="303115" name="AutoShape 11"/>
          <p:cNvSpPr>
            <a:spLocks noChangeArrowheads="1"/>
          </p:cNvSpPr>
          <p:nvPr/>
        </p:nvSpPr>
        <p:spPr bwMode="auto">
          <a:xfrm>
            <a:off x="8178800" y="3638550"/>
            <a:ext cx="508000" cy="254000"/>
          </a:xfrm>
          <a:prstGeom prst="roundRect">
            <a:avLst>
              <a:gd name="adj" fmla="val 34375"/>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600" b="1">
                <a:solidFill>
                  <a:srgbClr val="CF0E30"/>
                </a:solidFill>
                <a:effectLst/>
                <a:latin typeface="Cambria" panose="02040503050406030204" pitchFamily="18" charset="0"/>
                <a:ea typeface="宋体" panose="02010600030101010101" pitchFamily="2" charset="-122"/>
              </a:rPr>
              <a:t>4</a:t>
            </a:r>
          </a:p>
        </p:txBody>
      </p:sp>
      <p:sp>
        <p:nvSpPr>
          <p:cNvPr id="303116" name="AutoShape 12"/>
          <p:cNvSpPr>
            <a:spLocks noChangeArrowheads="1"/>
          </p:cNvSpPr>
          <p:nvPr/>
        </p:nvSpPr>
        <p:spPr bwMode="auto">
          <a:xfrm>
            <a:off x="8178800" y="4264025"/>
            <a:ext cx="508000" cy="254000"/>
          </a:xfrm>
          <a:prstGeom prst="roundRect">
            <a:avLst>
              <a:gd name="adj" fmla="val 34375"/>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600" b="1">
                <a:solidFill>
                  <a:srgbClr val="CF0E30"/>
                </a:solidFill>
                <a:effectLst/>
                <a:latin typeface="Cambria" panose="02040503050406030204" pitchFamily="18" charset="0"/>
                <a:ea typeface="宋体" panose="02010600030101010101" pitchFamily="2" charset="-122"/>
              </a:rPr>
              <a:t>5</a:t>
            </a:r>
          </a:p>
        </p:txBody>
      </p:sp>
      <p:sp>
        <p:nvSpPr>
          <p:cNvPr id="303117" name="AutoShape 13"/>
          <p:cNvSpPr>
            <a:spLocks noChangeArrowheads="1"/>
          </p:cNvSpPr>
          <p:nvPr/>
        </p:nvSpPr>
        <p:spPr bwMode="auto">
          <a:xfrm>
            <a:off x="5878512" y="4095750"/>
            <a:ext cx="508000" cy="254000"/>
          </a:xfrm>
          <a:prstGeom prst="roundRect">
            <a:avLst>
              <a:gd name="adj" fmla="val 34375"/>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600" b="1">
                <a:solidFill>
                  <a:srgbClr val="CF0E30"/>
                </a:solidFill>
                <a:effectLst/>
                <a:latin typeface="Cambria" panose="02040503050406030204" pitchFamily="18" charset="0"/>
                <a:ea typeface="宋体" panose="02010600030101010101" pitchFamily="2" charset="-122"/>
              </a:rPr>
              <a:t>7</a:t>
            </a:r>
          </a:p>
        </p:txBody>
      </p:sp>
      <p:sp>
        <p:nvSpPr>
          <p:cNvPr id="303118" name="AutoShape 14"/>
          <p:cNvSpPr>
            <a:spLocks noChangeArrowheads="1"/>
          </p:cNvSpPr>
          <p:nvPr/>
        </p:nvSpPr>
        <p:spPr bwMode="auto">
          <a:xfrm>
            <a:off x="4856162" y="4111625"/>
            <a:ext cx="508000" cy="254000"/>
          </a:xfrm>
          <a:prstGeom prst="roundRect">
            <a:avLst>
              <a:gd name="adj" fmla="val 34375"/>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600" b="1">
                <a:solidFill>
                  <a:srgbClr val="CF0E30"/>
                </a:solidFill>
                <a:effectLst/>
                <a:latin typeface="Cambria" panose="02040503050406030204" pitchFamily="18" charset="0"/>
                <a:ea typeface="宋体" panose="02010600030101010101" pitchFamily="2" charset="-122"/>
              </a:rPr>
              <a:t>8</a:t>
            </a:r>
          </a:p>
        </p:txBody>
      </p:sp>
      <p:grpSp>
        <p:nvGrpSpPr>
          <p:cNvPr id="303119" name="Group 15"/>
          <p:cNvGrpSpPr>
            <a:grpSpLocks/>
          </p:cNvGrpSpPr>
          <p:nvPr/>
        </p:nvGrpSpPr>
        <p:grpSpPr bwMode="auto">
          <a:xfrm>
            <a:off x="4484687" y="4645025"/>
            <a:ext cx="180975" cy="180975"/>
            <a:chOff x="875" y="3069"/>
            <a:chExt cx="114" cy="114"/>
          </a:xfrm>
        </p:grpSpPr>
        <p:sp>
          <p:nvSpPr>
            <p:cNvPr id="303120" name="Oval 16"/>
            <p:cNvSpPr>
              <a:spLocks noChangeArrowheads="1"/>
            </p:cNvSpPr>
            <p:nvPr/>
          </p:nvSpPr>
          <p:spPr bwMode="auto">
            <a:xfrm>
              <a:off x="875" y="3069"/>
              <a:ext cx="114" cy="114"/>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Cambria" panose="02040503050406030204" pitchFamily="18" charset="0"/>
              </a:endParaRPr>
            </a:p>
          </p:txBody>
        </p:sp>
        <p:sp>
          <p:nvSpPr>
            <p:cNvPr id="303121" name="Oval 17"/>
            <p:cNvSpPr>
              <a:spLocks noChangeArrowheads="1"/>
            </p:cNvSpPr>
            <p:nvPr/>
          </p:nvSpPr>
          <p:spPr bwMode="auto">
            <a:xfrm>
              <a:off x="908" y="3102"/>
              <a:ext cx="48" cy="48"/>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Cambria" panose="02040503050406030204" pitchFamily="18" charset="0"/>
              </a:endParaRPr>
            </a:p>
          </p:txBody>
        </p:sp>
      </p:grpSp>
      <p:sp>
        <p:nvSpPr>
          <p:cNvPr id="303122" name="AutoShape 18"/>
          <p:cNvSpPr>
            <a:spLocks noChangeArrowheads="1"/>
          </p:cNvSpPr>
          <p:nvPr/>
        </p:nvSpPr>
        <p:spPr bwMode="auto">
          <a:xfrm>
            <a:off x="6802437" y="3173412"/>
            <a:ext cx="292100" cy="271463"/>
          </a:xfrm>
          <a:prstGeom prst="diamond">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a:r>
              <a:rPr lang="zh-CN" altLang="en-US" sz="1600" b="1">
                <a:solidFill>
                  <a:srgbClr val="CF0E30"/>
                </a:solidFill>
                <a:effectLst/>
                <a:latin typeface="Cambria" panose="02040503050406030204" pitchFamily="18" charset="0"/>
                <a:ea typeface="宋体" panose="02010600030101010101" pitchFamily="2" charset="-122"/>
              </a:rPr>
              <a:t>3</a:t>
            </a:r>
          </a:p>
        </p:txBody>
      </p:sp>
      <p:cxnSp>
        <p:nvCxnSpPr>
          <p:cNvPr id="303123" name="AutoShape 19"/>
          <p:cNvCxnSpPr>
            <a:cxnSpLocks noChangeShapeType="1"/>
            <a:stCxn id="303110" idx="0"/>
            <a:endCxn id="303109" idx="4"/>
          </p:cNvCxnSpPr>
          <p:nvPr/>
        </p:nvCxnSpPr>
        <p:spPr bwMode="auto">
          <a:xfrm flipV="1">
            <a:off x="6948487" y="1628775"/>
            <a:ext cx="0" cy="374650"/>
          </a:xfrm>
          <a:prstGeom prst="straightConnector1">
            <a:avLst/>
          </a:prstGeom>
          <a:noFill/>
          <a:ln w="12700">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3124" name="AutoShape 20"/>
          <p:cNvCxnSpPr>
            <a:cxnSpLocks noChangeShapeType="1"/>
            <a:stCxn id="303110" idx="2"/>
            <a:endCxn id="303114" idx="0"/>
          </p:cNvCxnSpPr>
          <p:nvPr/>
        </p:nvCxnSpPr>
        <p:spPr bwMode="auto">
          <a:xfrm>
            <a:off x="6948487" y="2274887"/>
            <a:ext cx="0" cy="323850"/>
          </a:xfrm>
          <a:prstGeom prst="straightConnector1">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3125" name="AutoShape 21"/>
          <p:cNvCxnSpPr>
            <a:cxnSpLocks noChangeShapeType="1"/>
            <a:stCxn id="303114" idx="2"/>
            <a:endCxn id="303122" idx="0"/>
          </p:cNvCxnSpPr>
          <p:nvPr/>
        </p:nvCxnSpPr>
        <p:spPr bwMode="auto">
          <a:xfrm>
            <a:off x="6948487" y="2852737"/>
            <a:ext cx="0" cy="320675"/>
          </a:xfrm>
          <a:prstGeom prst="straightConnector1">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03126" name="AutoShape 22"/>
          <p:cNvSpPr>
            <a:spLocks noChangeArrowheads="1"/>
          </p:cNvSpPr>
          <p:nvPr/>
        </p:nvSpPr>
        <p:spPr bwMode="auto">
          <a:xfrm>
            <a:off x="5494337" y="3636962"/>
            <a:ext cx="292100" cy="271463"/>
          </a:xfrm>
          <a:prstGeom prst="diamond">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a:r>
              <a:rPr lang="zh-CN" altLang="en-US" sz="1600" b="1">
                <a:solidFill>
                  <a:srgbClr val="CF0E30"/>
                </a:solidFill>
                <a:effectLst/>
                <a:latin typeface="Cambria" panose="02040503050406030204" pitchFamily="18" charset="0"/>
                <a:ea typeface="宋体" panose="02010600030101010101" pitchFamily="2" charset="-122"/>
              </a:rPr>
              <a:t>6</a:t>
            </a:r>
          </a:p>
        </p:txBody>
      </p:sp>
      <p:cxnSp>
        <p:nvCxnSpPr>
          <p:cNvPr id="303127" name="AutoShape 23"/>
          <p:cNvCxnSpPr>
            <a:cxnSpLocks noChangeShapeType="1"/>
          </p:cNvCxnSpPr>
          <p:nvPr/>
        </p:nvCxnSpPr>
        <p:spPr bwMode="auto">
          <a:xfrm rot="16200000">
            <a:off x="6051549" y="2908300"/>
            <a:ext cx="327025" cy="1162050"/>
          </a:xfrm>
          <a:prstGeom prst="bentConnector2">
            <a:avLst/>
          </a:prstGeom>
          <a:noFill/>
          <a:ln w="12700">
            <a:solidFill>
              <a:schemeClr val="tx1"/>
            </a:solidFill>
            <a:miter lim="800000"/>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3128" name="AutoShape 24"/>
          <p:cNvCxnSpPr>
            <a:cxnSpLocks noChangeShapeType="1"/>
            <a:stCxn id="303122" idx="3"/>
            <a:endCxn id="303115" idx="0"/>
          </p:cNvCxnSpPr>
          <p:nvPr/>
        </p:nvCxnSpPr>
        <p:spPr bwMode="auto">
          <a:xfrm>
            <a:off x="7094537" y="3309937"/>
            <a:ext cx="1338263" cy="328613"/>
          </a:xfrm>
          <a:prstGeom prst="bentConnector2">
            <a:avLst/>
          </a:prstGeom>
          <a:noFill/>
          <a:ln w="12700">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3129" name="AutoShape 25"/>
          <p:cNvCxnSpPr>
            <a:cxnSpLocks noChangeShapeType="1"/>
            <a:stCxn id="303115" idx="2"/>
            <a:endCxn id="303116" idx="0"/>
          </p:cNvCxnSpPr>
          <p:nvPr/>
        </p:nvCxnSpPr>
        <p:spPr bwMode="auto">
          <a:xfrm>
            <a:off x="8432800" y="3892550"/>
            <a:ext cx="0" cy="371475"/>
          </a:xfrm>
          <a:prstGeom prst="straightConnector1">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3130" name="AutoShape 26"/>
          <p:cNvCxnSpPr>
            <a:cxnSpLocks noChangeShapeType="1"/>
            <a:stCxn id="303126" idx="3"/>
            <a:endCxn id="303117" idx="0"/>
          </p:cNvCxnSpPr>
          <p:nvPr/>
        </p:nvCxnSpPr>
        <p:spPr bwMode="auto">
          <a:xfrm>
            <a:off x="5786437" y="3773487"/>
            <a:ext cx="346075" cy="322263"/>
          </a:xfrm>
          <a:prstGeom prst="bentConnector2">
            <a:avLst/>
          </a:prstGeom>
          <a:noFill/>
          <a:ln w="12700">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3131" name="AutoShape 27"/>
          <p:cNvCxnSpPr>
            <a:cxnSpLocks noChangeShapeType="1"/>
            <a:stCxn id="303126" idx="1"/>
            <a:endCxn id="303118" idx="0"/>
          </p:cNvCxnSpPr>
          <p:nvPr/>
        </p:nvCxnSpPr>
        <p:spPr bwMode="auto">
          <a:xfrm rot="10800000" flipV="1">
            <a:off x="5110162" y="3773487"/>
            <a:ext cx="384175" cy="338138"/>
          </a:xfrm>
          <a:prstGeom prst="bentConnector2">
            <a:avLst/>
          </a:prstGeom>
          <a:noFill/>
          <a:ln w="12700">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03132" name="Oval 28"/>
          <p:cNvSpPr>
            <a:spLocks noChangeArrowheads="1"/>
          </p:cNvSpPr>
          <p:nvPr/>
        </p:nvSpPr>
        <p:spPr bwMode="auto">
          <a:xfrm>
            <a:off x="5595937" y="4589462"/>
            <a:ext cx="92075" cy="92075"/>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Cambria" panose="02040503050406030204" pitchFamily="18" charset="0"/>
            </a:endParaRPr>
          </a:p>
        </p:txBody>
      </p:sp>
      <p:cxnSp>
        <p:nvCxnSpPr>
          <p:cNvPr id="303133" name="AutoShape 29"/>
          <p:cNvCxnSpPr>
            <a:cxnSpLocks noChangeShapeType="1"/>
            <a:stCxn id="303132" idx="2"/>
            <a:endCxn id="303118" idx="2"/>
          </p:cNvCxnSpPr>
          <p:nvPr/>
        </p:nvCxnSpPr>
        <p:spPr bwMode="auto">
          <a:xfrm rot="10800000">
            <a:off x="5110162" y="4365625"/>
            <a:ext cx="485775" cy="269875"/>
          </a:xfrm>
          <a:prstGeom prst="bentConnector2">
            <a:avLst/>
          </a:prstGeom>
          <a:noFill/>
          <a:ln w="12700">
            <a:solidFill>
              <a:schemeClr val="tx1"/>
            </a:solidFill>
            <a:miter lim="800000"/>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3134" name="AutoShape 30"/>
          <p:cNvCxnSpPr>
            <a:cxnSpLocks noChangeShapeType="1"/>
            <a:stCxn id="303132" idx="6"/>
            <a:endCxn id="303117" idx="2"/>
          </p:cNvCxnSpPr>
          <p:nvPr/>
        </p:nvCxnSpPr>
        <p:spPr bwMode="auto">
          <a:xfrm flipV="1">
            <a:off x="5688012" y="4349750"/>
            <a:ext cx="444500" cy="285750"/>
          </a:xfrm>
          <a:prstGeom prst="bentConnector2">
            <a:avLst/>
          </a:prstGeom>
          <a:noFill/>
          <a:ln w="12700">
            <a:solidFill>
              <a:schemeClr val="tx1"/>
            </a:solidFill>
            <a:miter lim="800000"/>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3135" name="AutoShape 31"/>
          <p:cNvCxnSpPr>
            <a:cxnSpLocks noChangeShapeType="1"/>
            <a:stCxn id="303108" idx="2"/>
            <a:endCxn id="303132" idx="4"/>
          </p:cNvCxnSpPr>
          <p:nvPr/>
        </p:nvCxnSpPr>
        <p:spPr bwMode="auto">
          <a:xfrm rot="10800000">
            <a:off x="5641975" y="4681537"/>
            <a:ext cx="1255712" cy="185738"/>
          </a:xfrm>
          <a:prstGeom prst="bentConnector2">
            <a:avLst/>
          </a:prstGeom>
          <a:noFill/>
          <a:ln w="12700">
            <a:solidFill>
              <a:schemeClr val="tx1"/>
            </a:solidFill>
            <a:miter lim="800000"/>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3136" name="AutoShape 32"/>
          <p:cNvCxnSpPr>
            <a:cxnSpLocks noChangeShapeType="1"/>
            <a:stCxn id="303108" idx="6"/>
            <a:endCxn id="303116" idx="2"/>
          </p:cNvCxnSpPr>
          <p:nvPr/>
        </p:nvCxnSpPr>
        <p:spPr bwMode="auto">
          <a:xfrm flipV="1">
            <a:off x="6989762" y="4518025"/>
            <a:ext cx="1443038" cy="349250"/>
          </a:xfrm>
          <a:prstGeom prst="bentConnector2">
            <a:avLst/>
          </a:prstGeom>
          <a:noFill/>
          <a:ln w="12700">
            <a:solidFill>
              <a:schemeClr val="tx1"/>
            </a:solidFill>
            <a:miter lim="800000"/>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3137" name="AutoShape 33"/>
          <p:cNvCxnSpPr>
            <a:cxnSpLocks noChangeShapeType="1"/>
            <a:endCxn id="303110" idx="1"/>
          </p:cNvCxnSpPr>
          <p:nvPr/>
        </p:nvCxnSpPr>
        <p:spPr bwMode="auto">
          <a:xfrm rot="5400000" flipH="1" flipV="1">
            <a:off x="4440634" y="2273698"/>
            <a:ext cx="2496345" cy="2227262"/>
          </a:xfrm>
          <a:prstGeom prst="bentConnector2">
            <a:avLst/>
          </a:prstGeom>
          <a:noFill/>
          <a:ln w="12700">
            <a:solidFill>
              <a:schemeClr val="tx1"/>
            </a:solidFill>
            <a:miter lim="800000"/>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03138" name="Text Box 34"/>
          <p:cNvSpPr txBox="1">
            <a:spLocks noChangeArrowheads="1"/>
          </p:cNvSpPr>
          <p:nvPr/>
        </p:nvSpPr>
        <p:spPr bwMode="auto">
          <a:xfrm>
            <a:off x="6110287" y="5561012"/>
            <a:ext cx="1371600" cy="295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a:defRPr sz="2400">
                <a:solidFill>
                  <a:schemeClr val="tx1"/>
                </a:solidFill>
                <a:latin typeface="Times New Roman" panose="02020603050405020304" pitchFamily="18" charset="0"/>
              </a:defRPr>
            </a:lvl1pPr>
            <a:lvl2pPr indent="-228600">
              <a:defRPr sz="2400">
                <a:solidFill>
                  <a:schemeClr val="tx1"/>
                </a:solidFill>
                <a:latin typeface="Times New Roman" panose="02020603050405020304" pitchFamily="18" charset="0"/>
              </a:defRPr>
            </a:lvl2pPr>
            <a:lvl3pPr>
              <a:defRPr sz="2400">
                <a:solidFill>
                  <a:schemeClr val="tx1"/>
                </a:solidFill>
                <a:latin typeface="Times New Roman" panose="02020603050405020304" pitchFamily="18" charset="0"/>
              </a:defRPr>
            </a:lvl3pPr>
            <a:lvl4pPr>
              <a:defRPr sz="2400">
                <a:solidFill>
                  <a:schemeClr val="tx1"/>
                </a:solidFill>
                <a:latin typeface="Times New Roman" panose="02020603050405020304" pitchFamily="18" charset="0"/>
              </a:defRPr>
            </a:lvl4pPr>
            <a:lvl5pPr>
              <a:defRPr sz="2400">
                <a:solidFill>
                  <a:schemeClr val="tx1"/>
                </a:solidFill>
                <a:latin typeface="Times New Roman" panose="02020603050405020304" pitchFamily="18" charset="0"/>
              </a:defRPr>
            </a:lvl5pPr>
            <a:lvl6pPr eaLnBrk="0" fontAlgn="base" hangingPunct="0">
              <a:spcBef>
                <a:spcPct val="0"/>
              </a:spcBef>
              <a:spcAft>
                <a:spcPct val="0"/>
              </a:spcAft>
              <a:defRPr sz="2400">
                <a:solidFill>
                  <a:schemeClr val="tx1"/>
                </a:solidFill>
                <a:latin typeface="Times New Roman" panose="02020603050405020304" pitchFamily="18" charset="0"/>
              </a:defRPr>
            </a:lvl6pPr>
            <a:lvl7pPr eaLnBrk="0" fontAlgn="base" hangingPunct="0">
              <a:spcBef>
                <a:spcPct val="0"/>
              </a:spcBef>
              <a:spcAft>
                <a:spcPct val="0"/>
              </a:spcAft>
              <a:defRPr sz="2400">
                <a:solidFill>
                  <a:schemeClr val="tx1"/>
                </a:solidFill>
                <a:latin typeface="Times New Roman" panose="02020603050405020304" pitchFamily="18" charset="0"/>
              </a:defRPr>
            </a:lvl7pPr>
            <a:lvl8pPr eaLnBrk="0" fontAlgn="base" hangingPunct="0">
              <a:spcBef>
                <a:spcPct val="0"/>
              </a:spcBef>
              <a:spcAft>
                <a:spcPct val="0"/>
              </a:spcAft>
              <a:defRPr sz="2400">
                <a:solidFill>
                  <a:schemeClr val="tx1"/>
                </a:solidFill>
                <a:latin typeface="Times New Roman" panose="02020603050405020304" pitchFamily="18" charset="0"/>
              </a:defRPr>
            </a:lvl8pPr>
            <a:lvl9pPr eaLnBrk="0" fontAlgn="base" hangingPunct="0">
              <a:spcBef>
                <a:spcPct val="0"/>
              </a:spcBef>
              <a:spcAft>
                <a:spcPct val="0"/>
              </a:spcAft>
              <a:defRPr sz="2400">
                <a:solidFill>
                  <a:schemeClr val="tx1"/>
                </a:solidFill>
                <a:latin typeface="Times New Roman" panose="02020603050405020304" pitchFamily="18" charset="0"/>
              </a:defRPr>
            </a:lvl9pPr>
          </a:lstStyle>
          <a:p>
            <a:pPr algn="r">
              <a:spcBef>
                <a:spcPct val="50000"/>
              </a:spcBef>
            </a:pPr>
            <a:r>
              <a:rPr lang="en-US" altLang="zh-CN" sz="1600" b="1">
                <a:solidFill>
                  <a:schemeClr val="accent2"/>
                </a:solidFill>
                <a:effectLst/>
                <a:latin typeface="Cambria" panose="02040503050406030204" pitchFamily="18" charset="0"/>
                <a:ea typeface="宋体" panose="02010600030101010101" pitchFamily="2" charset="-122"/>
              </a:rPr>
              <a:t>V(G) = 4</a:t>
            </a:r>
          </a:p>
        </p:txBody>
      </p:sp>
      <p:sp>
        <p:nvSpPr>
          <p:cNvPr id="38" name="Rectangle 4"/>
          <p:cNvSpPr>
            <a:spLocks noChangeArrowheads="1"/>
          </p:cNvSpPr>
          <p:nvPr/>
        </p:nvSpPr>
        <p:spPr bwMode="auto">
          <a:xfrm>
            <a:off x="167122" y="1668472"/>
            <a:ext cx="7162800" cy="3970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defRPr sz="2400">
                <a:solidFill>
                  <a:schemeClr val="tx1"/>
                </a:solidFill>
                <a:latin typeface="Times New Roman" panose="02020603050405020304" pitchFamily="18" charset="0"/>
              </a:defRPr>
            </a:lvl1pPr>
            <a:lvl2pPr marL="914400" indent="-457200">
              <a:defRPr sz="2400">
                <a:solidFill>
                  <a:schemeClr val="tx1"/>
                </a:solidFill>
                <a:latin typeface="Times New Roman" panose="02020603050405020304" pitchFamily="18" charset="0"/>
              </a:defRPr>
            </a:lvl2pPr>
            <a:lvl3pPr marL="1371600" indent="-457200">
              <a:defRPr sz="2400">
                <a:solidFill>
                  <a:schemeClr val="tx1"/>
                </a:solidFill>
                <a:latin typeface="Times New Roman" panose="02020603050405020304" pitchFamily="18" charset="0"/>
              </a:defRPr>
            </a:lvl3pPr>
            <a:lvl4pPr marL="1828800" indent="-457200">
              <a:defRPr sz="2400">
                <a:solidFill>
                  <a:schemeClr val="tx1"/>
                </a:solidFill>
                <a:latin typeface="Times New Roman" panose="02020603050405020304" pitchFamily="18" charset="0"/>
              </a:defRPr>
            </a:lvl4pPr>
            <a:lvl5pPr marL="2286000" indent="-457200">
              <a:defRPr sz="2400">
                <a:solidFill>
                  <a:schemeClr val="tx1"/>
                </a:solidFill>
                <a:latin typeface="Times New Roman" panose="02020603050405020304" pitchFamily="18" charset="0"/>
              </a:defRPr>
            </a:lvl5pPr>
            <a:lvl6pPr marL="2743200" indent="-457200" eaLnBrk="0" fontAlgn="base" hangingPunct="0">
              <a:spcBef>
                <a:spcPct val="0"/>
              </a:spcBef>
              <a:spcAft>
                <a:spcPct val="0"/>
              </a:spcAft>
              <a:defRPr sz="2400">
                <a:solidFill>
                  <a:schemeClr val="tx1"/>
                </a:solidFill>
                <a:latin typeface="Times New Roman" panose="02020603050405020304" pitchFamily="18" charset="0"/>
              </a:defRPr>
            </a:lvl6pPr>
            <a:lvl7pPr marL="3200400" indent="-457200" eaLnBrk="0" fontAlgn="base" hangingPunct="0">
              <a:spcBef>
                <a:spcPct val="0"/>
              </a:spcBef>
              <a:spcAft>
                <a:spcPct val="0"/>
              </a:spcAft>
              <a:defRPr sz="2400">
                <a:solidFill>
                  <a:schemeClr val="tx1"/>
                </a:solidFill>
                <a:latin typeface="Times New Roman" panose="02020603050405020304" pitchFamily="18" charset="0"/>
              </a:defRPr>
            </a:lvl7pPr>
            <a:lvl8pPr marL="3657600" indent="-457200" eaLnBrk="0" fontAlgn="base" hangingPunct="0">
              <a:spcBef>
                <a:spcPct val="0"/>
              </a:spcBef>
              <a:spcAft>
                <a:spcPct val="0"/>
              </a:spcAft>
              <a:defRPr sz="2400">
                <a:solidFill>
                  <a:schemeClr val="tx1"/>
                </a:solidFill>
                <a:latin typeface="Times New Roman" panose="02020603050405020304" pitchFamily="18" charset="0"/>
              </a:defRPr>
            </a:lvl8pPr>
            <a:lvl9pPr marL="4114800" indent="-4572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zh-CN" sz="1800" dirty="0">
                <a:effectLst/>
                <a:latin typeface="Cambria" panose="02040503050406030204" pitchFamily="18" charset="0"/>
                <a:ea typeface="宋体" panose="02010600030101010101" pitchFamily="2" charset="-122"/>
              </a:rPr>
              <a:t>Procedure: process records</a:t>
            </a:r>
          </a:p>
          <a:p>
            <a:endParaRPr lang="en-US" altLang="zh-CN" sz="1800" dirty="0">
              <a:effectLst/>
              <a:latin typeface="Cambria" panose="02040503050406030204" pitchFamily="18" charset="0"/>
              <a:ea typeface="宋体" panose="02010600030101010101" pitchFamily="2" charset="-122"/>
            </a:endParaRPr>
          </a:p>
          <a:p>
            <a:r>
              <a:rPr lang="en-US" altLang="zh-CN" sz="1800" dirty="0">
                <a:solidFill>
                  <a:srgbClr val="132584"/>
                </a:solidFill>
                <a:effectLst/>
                <a:latin typeface="Cambria" panose="02040503050406030204" pitchFamily="18" charset="0"/>
                <a:ea typeface="宋体" panose="02010600030101010101" pitchFamily="2" charset="-122"/>
              </a:rPr>
              <a:t>1.</a:t>
            </a:r>
            <a:r>
              <a:rPr lang="en-US" altLang="zh-CN" sz="1800" dirty="0">
                <a:solidFill>
                  <a:srgbClr val="FF0000"/>
                </a:solidFill>
                <a:effectLst/>
                <a:latin typeface="Cambria" panose="02040503050406030204" pitchFamily="18" charset="0"/>
                <a:ea typeface="宋体" panose="02010600030101010101" pitchFamily="2" charset="-122"/>
              </a:rPr>
              <a:t>	Do While</a:t>
            </a:r>
            <a:r>
              <a:rPr lang="en-US" altLang="zh-CN" sz="1800" dirty="0">
                <a:solidFill>
                  <a:srgbClr val="000099"/>
                </a:solidFill>
                <a:effectLst/>
                <a:latin typeface="Cambria" panose="02040503050406030204" pitchFamily="18" charset="0"/>
                <a:ea typeface="宋体" panose="02010600030101010101" pitchFamily="2" charset="-122"/>
              </a:rPr>
              <a:t> records remain</a:t>
            </a:r>
          </a:p>
          <a:p>
            <a:r>
              <a:rPr lang="en-US" altLang="zh-CN" sz="1800" dirty="0">
                <a:solidFill>
                  <a:srgbClr val="132584"/>
                </a:solidFill>
                <a:effectLst/>
                <a:latin typeface="Cambria" panose="02040503050406030204" pitchFamily="18" charset="0"/>
                <a:ea typeface="宋体" panose="02010600030101010101" pitchFamily="2" charset="-122"/>
              </a:rPr>
              <a:t>2.</a:t>
            </a:r>
            <a:r>
              <a:rPr lang="en-US" altLang="zh-CN" sz="1800" dirty="0">
                <a:solidFill>
                  <a:srgbClr val="000099"/>
                </a:solidFill>
                <a:effectLst/>
                <a:latin typeface="Cambria" panose="02040503050406030204" pitchFamily="18" charset="0"/>
                <a:ea typeface="宋体" panose="02010600030101010101" pitchFamily="2" charset="-122"/>
              </a:rPr>
              <a:t>		</a:t>
            </a:r>
            <a:r>
              <a:rPr lang="en-US" altLang="zh-CN" sz="1800" dirty="0">
                <a:solidFill>
                  <a:srgbClr val="FF0000"/>
                </a:solidFill>
                <a:effectLst/>
                <a:latin typeface="Cambria" panose="02040503050406030204" pitchFamily="18" charset="0"/>
                <a:ea typeface="宋体" panose="02010600030101010101" pitchFamily="2" charset="-122"/>
              </a:rPr>
              <a:t>Read</a:t>
            </a:r>
            <a:r>
              <a:rPr lang="en-US" altLang="zh-CN" sz="1800" dirty="0">
                <a:solidFill>
                  <a:srgbClr val="0000FF"/>
                </a:solidFill>
                <a:effectLst/>
                <a:latin typeface="Cambria" panose="02040503050406030204" pitchFamily="18" charset="0"/>
                <a:ea typeface="宋体" panose="02010600030101010101" pitchFamily="2" charset="-122"/>
              </a:rPr>
              <a:t> </a:t>
            </a:r>
            <a:r>
              <a:rPr lang="en-US" altLang="zh-CN" sz="1800" dirty="0">
                <a:solidFill>
                  <a:srgbClr val="000099"/>
                </a:solidFill>
                <a:effectLst/>
                <a:latin typeface="Cambria" panose="02040503050406030204" pitchFamily="18" charset="0"/>
                <a:ea typeface="宋体" panose="02010600030101010101" pitchFamily="2" charset="-122"/>
              </a:rPr>
              <a:t>record;</a:t>
            </a:r>
          </a:p>
          <a:p>
            <a:r>
              <a:rPr lang="en-US" altLang="zh-CN" sz="1800" dirty="0">
                <a:solidFill>
                  <a:srgbClr val="132584"/>
                </a:solidFill>
                <a:effectLst/>
                <a:latin typeface="Cambria" panose="02040503050406030204" pitchFamily="18" charset="0"/>
                <a:ea typeface="宋体" panose="02010600030101010101" pitchFamily="2" charset="-122"/>
              </a:rPr>
              <a:t>3.</a:t>
            </a:r>
            <a:r>
              <a:rPr lang="en-US" altLang="zh-CN" sz="1800" dirty="0">
                <a:solidFill>
                  <a:srgbClr val="000099"/>
                </a:solidFill>
                <a:effectLst/>
                <a:latin typeface="Cambria" panose="02040503050406030204" pitchFamily="18" charset="0"/>
                <a:ea typeface="宋体" panose="02010600030101010101" pitchFamily="2" charset="-122"/>
              </a:rPr>
              <a:t>		</a:t>
            </a:r>
            <a:r>
              <a:rPr lang="en-US" altLang="zh-CN" sz="1800" dirty="0">
                <a:solidFill>
                  <a:srgbClr val="FF0000"/>
                </a:solidFill>
                <a:effectLst/>
                <a:latin typeface="Cambria" panose="02040503050406030204" pitchFamily="18" charset="0"/>
                <a:ea typeface="宋体" panose="02010600030101010101" pitchFamily="2" charset="-122"/>
              </a:rPr>
              <a:t>If</a:t>
            </a:r>
            <a:r>
              <a:rPr lang="en-US" altLang="zh-CN" sz="1800" dirty="0">
                <a:solidFill>
                  <a:srgbClr val="0000FF"/>
                </a:solidFill>
                <a:effectLst/>
                <a:latin typeface="Cambria" panose="02040503050406030204" pitchFamily="18" charset="0"/>
                <a:ea typeface="宋体" panose="02010600030101010101" pitchFamily="2" charset="-122"/>
              </a:rPr>
              <a:t> </a:t>
            </a:r>
            <a:r>
              <a:rPr lang="en-US" altLang="zh-CN" sz="1800" dirty="0">
                <a:solidFill>
                  <a:srgbClr val="000099"/>
                </a:solidFill>
                <a:effectLst/>
                <a:latin typeface="Cambria" panose="02040503050406030204" pitchFamily="18" charset="0"/>
                <a:ea typeface="宋体" panose="02010600030101010101" pitchFamily="2" charset="-122"/>
              </a:rPr>
              <a:t>record field 1 = 0 </a:t>
            </a:r>
            <a:r>
              <a:rPr lang="en-US" altLang="zh-CN" sz="1800" dirty="0">
                <a:solidFill>
                  <a:srgbClr val="FF0000"/>
                </a:solidFill>
                <a:effectLst/>
                <a:latin typeface="Cambria" panose="02040503050406030204" pitchFamily="18" charset="0"/>
                <a:ea typeface="宋体" panose="02010600030101010101" pitchFamily="2" charset="-122"/>
              </a:rPr>
              <a:t>Then</a:t>
            </a:r>
            <a:endParaRPr lang="en-US" altLang="zh-CN" sz="1800" dirty="0">
              <a:solidFill>
                <a:srgbClr val="000099"/>
              </a:solidFill>
              <a:effectLst/>
              <a:latin typeface="Cambria" panose="02040503050406030204" pitchFamily="18" charset="0"/>
              <a:ea typeface="宋体" panose="02010600030101010101" pitchFamily="2" charset="-122"/>
            </a:endParaRPr>
          </a:p>
          <a:p>
            <a:r>
              <a:rPr lang="en-US" altLang="zh-CN" sz="1800" dirty="0">
                <a:solidFill>
                  <a:srgbClr val="132584"/>
                </a:solidFill>
                <a:effectLst/>
                <a:latin typeface="Cambria" panose="02040503050406030204" pitchFamily="18" charset="0"/>
                <a:ea typeface="宋体" panose="02010600030101010101" pitchFamily="2" charset="-122"/>
              </a:rPr>
              <a:t>4.</a:t>
            </a:r>
            <a:r>
              <a:rPr lang="en-US" altLang="zh-CN" sz="1800" dirty="0">
                <a:solidFill>
                  <a:srgbClr val="000099"/>
                </a:solidFill>
                <a:effectLst/>
                <a:latin typeface="Cambria" panose="02040503050406030204" pitchFamily="18" charset="0"/>
                <a:ea typeface="宋体" panose="02010600030101010101" pitchFamily="2" charset="-122"/>
              </a:rPr>
              <a:t>			store in buffer;</a:t>
            </a:r>
          </a:p>
          <a:p>
            <a:r>
              <a:rPr lang="en-US" altLang="zh-CN" sz="1800" dirty="0">
                <a:solidFill>
                  <a:srgbClr val="132584"/>
                </a:solidFill>
                <a:effectLst/>
                <a:latin typeface="Cambria" panose="02040503050406030204" pitchFamily="18" charset="0"/>
                <a:ea typeface="宋体" panose="02010600030101010101" pitchFamily="2" charset="-122"/>
              </a:rPr>
              <a:t>5.</a:t>
            </a:r>
            <a:r>
              <a:rPr lang="en-US" altLang="zh-CN" sz="1800" dirty="0">
                <a:solidFill>
                  <a:srgbClr val="000099"/>
                </a:solidFill>
                <a:effectLst/>
                <a:latin typeface="Cambria" panose="02040503050406030204" pitchFamily="18" charset="0"/>
                <a:ea typeface="宋体" panose="02010600030101010101" pitchFamily="2" charset="-122"/>
              </a:rPr>
              <a:t>			increment counter;</a:t>
            </a:r>
          </a:p>
          <a:p>
            <a:r>
              <a:rPr lang="en-US" altLang="zh-CN" sz="1800" dirty="0">
                <a:solidFill>
                  <a:srgbClr val="132584"/>
                </a:solidFill>
                <a:effectLst/>
                <a:latin typeface="Cambria" panose="02040503050406030204" pitchFamily="18" charset="0"/>
                <a:ea typeface="宋体" panose="02010600030101010101" pitchFamily="2" charset="-122"/>
              </a:rPr>
              <a:t>6.</a:t>
            </a:r>
            <a:r>
              <a:rPr lang="en-US" altLang="zh-CN" sz="1800" dirty="0">
                <a:solidFill>
                  <a:srgbClr val="000099"/>
                </a:solidFill>
                <a:effectLst/>
                <a:latin typeface="Cambria" panose="02040503050406030204" pitchFamily="18" charset="0"/>
                <a:ea typeface="宋体" panose="02010600030101010101" pitchFamily="2" charset="-122"/>
              </a:rPr>
              <a:t>		</a:t>
            </a:r>
            <a:r>
              <a:rPr lang="en-US" altLang="zh-CN" sz="1800" dirty="0">
                <a:solidFill>
                  <a:srgbClr val="FF0000"/>
                </a:solidFill>
                <a:effectLst/>
                <a:latin typeface="Cambria" panose="02040503050406030204" pitchFamily="18" charset="0"/>
                <a:ea typeface="宋体" panose="02010600030101010101" pitchFamily="2" charset="-122"/>
              </a:rPr>
              <a:t>Else If</a:t>
            </a:r>
            <a:r>
              <a:rPr lang="en-US" altLang="zh-CN" sz="1800" dirty="0">
                <a:solidFill>
                  <a:srgbClr val="0000FF"/>
                </a:solidFill>
                <a:effectLst/>
                <a:latin typeface="Cambria" panose="02040503050406030204" pitchFamily="18" charset="0"/>
                <a:ea typeface="宋体" panose="02010600030101010101" pitchFamily="2" charset="-122"/>
              </a:rPr>
              <a:t> </a:t>
            </a:r>
            <a:r>
              <a:rPr lang="en-US" altLang="zh-CN" sz="1800" dirty="0">
                <a:solidFill>
                  <a:srgbClr val="000099"/>
                </a:solidFill>
                <a:effectLst/>
                <a:latin typeface="Cambria" panose="02040503050406030204" pitchFamily="18" charset="0"/>
                <a:ea typeface="宋体" panose="02010600030101010101" pitchFamily="2" charset="-122"/>
              </a:rPr>
              <a:t>record field 2 = 0 </a:t>
            </a:r>
            <a:r>
              <a:rPr lang="en-US" altLang="zh-CN" sz="1800" dirty="0">
                <a:solidFill>
                  <a:srgbClr val="FF0000"/>
                </a:solidFill>
                <a:effectLst/>
                <a:latin typeface="Cambria" panose="02040503050406030204" pitchFamily="18" charset="0"/>
                <a:ea typeface="宋体" panose="02010600030101010101" pitchFamily="2" charset="-122"/>
              </a:rPr>
              <a:t>Then</a:t>
            </a:r>
            <a:endParaRPr lang="en-US" altLang="zh-CN" sz="1800" dirty="0">
              <a:solidFill>
                <a:srgbClr val="000099"/>
              </a:solidFill>
              <a:effectLst/>
              <a:latin typeface="Cambria" panose="02040503050406030204" pitchFamily="18" charset="0"/>
              <a:ea typeface="宋体" panose="02010600030101010101" pitchFamily="2" charset="-122"/>
            </a:endParaRPr>
          </a:p>
          <a:p>
            <a:r>
              <a:rPr lang="en-US" altLang="zh-CN" sz="1800" dirty="0">
                <a:solidFill>
                  <a:srgbClr val="132584"/>
                </a:solidFill>
                <a:effectLst/>
                <a:latin typeface="Cambria" panose="02040503050406030204" pitchFamily="18" charset="0"/>
                <a:ea typeface="宋体" panose="02010600030101010101" pitchFamily="2" charset="-122"/>
              </a:rPr>
              <a:t>7.</a:t>
            </a:r>
            <a:r>
              <a:rPr lang="en-US" altLang="zh-CN" sz="1800" dirty="0">
                <a:solidFill>
                  <a:srgbClr val="000099"/>
                </a:solidFill>
                <a:effectLst/>
                <a:latin typeface="Cambria" panose="02040503050406030204" pitchFamily="18" charset="0"/>
                <a:ea typeface="宋体" panose="02010600030101010101" pitchFamily="2" charset="-122"/>
              </a:rPr>
              <a:t>				reset counter;</a:t>
            </a:r>
          </a:p>
          <a:p>
            <a:r>
              <a:rPr lang="en-US" altLang="zh-CN" sz="1800" dirty="0">
                <a:solidFill>
                  <a:srgbClr val="132584"/>
                </a:solidFill>
                <a:effectLst/>
                <a:latin typeface="Cambria" panose="02040503050406030204" pitchFamily="18" charset="0"/>
                <a:ea typeface="宋体" panose="02010600030101010101" pitchFamily="2" charset="-122"/>
              </a:rPr>
              <a:t>8.</a:t>
            </a:r>
            <a:r>
              <a:rPr lang="en-US" altLang="zh-CN" sz="1800" dirty="0">
                <a:solidFill>
                  <a:srgbClr val="000099"/>
                </a:solidFill>
                <a:effectLst/>
                <a:latin typeface="Cambria" panose="02040503050406030204" pitchFamily="18" charset="0"/>
                <a:ea typeface="宋体" panose="02010600030101010101" pitchFamily="2" charset="-122"/>
              </a:rPr>
              <a:t>			</a:t>
            </a:r>
            <a:r>
              <a:rPr lang="en-US" altLang="zh-CN" sz="1800" dirty="0">
                <a:solidFill>
                  <a:srgbClr val="FF0000"/>
                </a:solidFill>
                <a:effectLst/>
                <a:latin typeface="Cambria" panose="02040503050406030204" pitchFamily="18" charset="0"/>
                <a:ea typeface="宋体" panose="02010600030101010101" pitchFamily="2" charset="-122"/>
              </a:rPr>
              <a:t>Else</a:t>
            </a:r>
            <a:r>
              <a:rPr lang="en-US" altLang="zh-CN" sz="1800" dirty="0">
                <a:solidFill>
                  <a:srgbClr val="000099"/>
                </a:solidFill>
                <a:effectLst/>
                <a:latin typeface="Cambria" panose="02040503050406030204" pitchFamily="18" charset="0"/>
                <a:ea typeface="宋体" panose="02010600030101010101" pitchFamily="2" charset="-122"/>
              </a:rPr>
              <a:t> store in file;</a:t>
            </a:r>
          </a:p>
          <a:p>
            <a:r>
              <a:rPr lang="en-US" altLang="zh-CN" sz="1800" dirty="0">
                <a:solidFill>
                  <a:srgbClr val="132584"/>
                </a:solidFill>
                <a:effectLst/>
                <a:latin typeface="Cambria" panose="02040503050406030204" pitchFamily="18" charset="0"/>
                <a:ea typeface="宋体" panose="02010600030101010101" pitchFamily="2" charset="-122"/>
              </a:rPr>
              <a:t>9.</a:t>
            </a:r>
            <a:r>
              <a:rPr lang="en-US" altLang="zh-CN" sz="1800" dirty="0">
                <a:solidFill>
                  <a:srgbClr val="000099"/>
                </a:solidFill>
                <a:effectLst/>
                <a:latin typeface="Cambria" panose="02040503050406030204" pitchFamily="18" charset="0"/>
                <a:ea typeface="宋体" panose="02010600030101010101" pitchFamily="2" charset="-122"/>
              </a:rPr>
              <a:t>			</a:t>
            </a:r>
            <a:r>
              <a:rPr lang="en-US" altLang="zh-CN" sz="1800" dirty="0">
                <a:solidFill>
                  <a:srgbClr val="FF0000"/>
                </a:solidFill>
                <a:effectLst/>
                <a:latin typeface="Cambria" panose="02040503050406030204" pitchFamily="18" charset="0"/>
                <a:ea typeface="宋体" panose="02010600030101010101" pitchFamily="2" charset="-122"/>
              </a:rPr>
              <a:t>End If</a:t>
            </a:r>
          </a:p>
          <a:p>
            <a:r>
              <a:rPr lang="en-US" altLang="zh-CN" sz="1800" dirty="0">
                <a:solidFill>
                  <a:srgbClr val="132584"/>
                </a:solidFill>
                <a:effectLst/>
                <a:latin typeface="Cambria" panose="02040503050406030204" pitchFamily="18" charset="0"/>
                <a:ea typeface="宋体" panose="02010600030101010101" pitchFamily="2" charset="-122"/>
              </a:rPr>
              <a:t>10.</a:t>
            </a:r>
            <a:r>
              <a:rPr lang="en-US" altLang="zh-CN" sz="1800" dirty="0">
                <a:solidFill>
                  <a:srgbClr val="000099"/>
                </a:solidFill>
                <a:effectLst/>
                <a:latin typeface="Cambria" panose="02040503050406030204" pitchFamily="18" charset="0"/>
                <a:ea typeface="宋体" panose="02010600030101010101" pitchFamily="2" charset="-122"/>
              </a:rPr>
              <a:t>		</a:t>
            </a:r>
            <a:r>
              <a:rPr lang="en-US" altLang="zh-CN" sz="1800" dirty="0">
                <a:solidFill>
                  <a:srgbClr val="FF0000"/>
                </a:solidFill>
                <a:effectLst/>
                <a:latin typeface="Cambria" panose="02040503050406030204" pitchFamily="18" charset="0"/>
                <a:ea typeface="宋体" panose="02010600030101010101" pitchFamily="2" charset="-122"/>
              </a:rPr>
              <a:t>End If</a:t>
            </a:r>
          </a:p>
          <a:p>
            <a:r>
              <a:rPr lang="en-US" altLang="zh-CN" sz="1800" dirty="0">
                <a:solidFill>
                  <a:srgbClr val="132584"/>
                </a:solidFill>
                <a:effectLst/>
                <a:latin typeface="Cambria" panose="02040503050406030204" pitchFamily="18" charset="0"/>
                <a:ea typeface="宋体" panose="02010600030101010101" pitchFamily="2" charset="-122"/>
              </a:rPr>
              <a:t>11.</a:t>
            </a:r>
            <a:r>
              <a:rPr lang="en-US" altLang="zh-CN" sz="1800" dirty="0">
                <a:solidFill>
                  <a:srgbClr val="000099"/>
                </a:solidFill>
                <a:effectLst/>
                <a:latin typeface="Cambria" panose="02040503050406030204" pitchFamily="18" charset="0"/>
                <a:ea typeface="宋体" panose="02010600030101010101" pitchFamily="2" charset="-122"/>
              </a:rPr>
              <a:t>	</a:t>
            </a:r>
            <a:r>
              <a:rPr lang="en-US" altLang="zh-CN" sz="1800" dirty="0">
                <a:solidFill>
                  <a:srgbClr val="FF0000"/>
                </a:solidFill>
                <a:effectLst/>
                <a:latin typeface="Cambria" panose="02040503050406030204" pitchFamily="18" charset="0"/>
                <a:ea typeface="宋体" panose="02010600030101010101" pitchFamily="2" charset="-122"/>
              </a:rPr>
              <a:t>End Do</a:t>
            </a:r>
          </a:p>
          <a:p>
            <a:r>
              <a:rPr lang="en-US" altLang="zh-CN" sz="1800" dirty="0">
                <a:solidFill>
                  <a:srgbClr val="FF0000"/>
                </a:solidFill>
                <a:effectLst/>
                <a:latin typeface="Cambria" panose="02040503050406030204" pitchFamily="18" charset="0"/>
                <a:ea typeface="宋体" panose="02010600030101010101" pitchFamily="2" charset="-122"/>
              </a:rPr>
              <a:t>End</a:t>
            </a:r>
          </a:p>
        </p:txBody>
      </p:sp>
      <mc:AlternateContent xmlns:mc="http://schemas.openxmlformats.org/markup-compatibility/2006" xmlns:p14="http://schemas.microsoft.com/office/powerpoint/2010/main">
        <mc:Choice Requires="p14">
          <p:contentPart p14:bwMode="auto" r:id="rId2">
            <p14:nvContentPartPr>
              <p14:cNvPr id="2" name="墨迹 1"/>
              <p14:cNvContentPartPr/>
              <p14:nvPr/>
            </p14:nvContentPartPr>
            <p14:xfrm>
              <a:off x="5246640" y="1511280"/>
              <a:ext cx="987120" cy="4452480"/>
            </p14:xfrm>
          </p:contentPart>
        </mc:Choice>
        <mc:Fallback xmlns="">
          <p:pic>
            <p:nvPicPr>
              <p:cNvPr id="2" name="墨迹 1"/>
              <p:cNvPicPr/>
              <p:nvPr/>
            </p:nvPicPr>
            <p:blipFill>
              <a:blip r:embed="rId3"/>
              <a:stretch>
                <a:fillRect/>
              </a:stretch>
            </p:blipFill>
            <p:spPr>
              <a:xfrm>
                <a:off x="5237640" y="1501920"/>
                <a:ext cx="1005840" cy="4470480"/>
              </a:xfrm>
              <a:prstGeom prst="rect">
                <a:avLst/>
              </a:prstGeom>
            </p:spPr>
          </p:pic>
        </mc:Fallback>
      </mc:AlternateContent>
    </p:spTree>
    <p:extLst>
      <p:ext uri="{BB962C8B-B14F-4D97-AF65-F5344CB8AC3E}">
        <p14:creationId xmlns:p14="http://schemas.microsoft.com/office/powerpoint/2010/main" val="370710710"/>
      </p:ext>
    </p:extLst>
  </p:cSld>
  <p:clrMapOvr>
    <a:masterClrMapping/>
  </p:clrMapOvr>
  <p:transition/>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灯片编号占位符 5"/>
          <p:cNvSpPr>
            <a:spLocks noGrp="1"/>
          </p:cNvSpPr>
          <p:nvPr>
            <p:ph type="sldNum" sz="quarter" idx="4294967295"/>
          </p:nvPr>
        </p:nvSpPr>
        <p:spPr/>
        <p:txBody>
          <a:bodyPr/>
          <a:lstStyle/>
          <a:p>
            <a:endParaRPr lang="en-US" altLang="zh-CN" dirty="0">
              <a:latin typeface="Cambria" panose="02040503050406030204" pitchFamily="18" charset="0"/>
            </a:endParaRPr>
          </a:p>
        </p:txBody>
      </p:sp>
      <p:sp>
        <p:nvSpPr>
          <p:cNvPr id="318466" name="Rectangle 2"/>
          <p:cNvSpPr>
            <a:spLocks noGrp="1" noChangeArrowheads="1"/>
          </p:cNvSpPr>
          <p:nvPr>
            <p:ph type="title"/>
          </p:nvPr>
        </p:nvSpPr>
        <p:spPr>
          <a:xfrm>
            <a:off x="2173857" y="219869"/>
            <a:ext cx="6934200" cy="1143000"/>
          </a:xfrm>
          <a:noFill/>
          <a:ln/>
          <a:extLst>
            <a:ext uri="{91240B29-F687-4F45-9708-019B960494DF}">
              <a14:hiddenLine xmlns:a14="http://schemas.microsoft.com/office/drawing/2010/main" w="12700">
                <a:solidFill>
                  <a:schemeClr val="tx1"/>
                </a:solidFill>
                <a:miter lim="800000"/>
                <a:headEnd/>
                <a:tailEnd/>
              </a14:hiddenLine>
            </a:ext>
          </a:extLst>
        </p:spPr>
        <p:txBody>
          <a:bodyPr lIns="90487" tIns="44450" rIns="90487" bIns="44450"/>
          <a:lstStyle/>
          <a:p>
            <a:pPr>
              <a:tabLst>
                <a:tab pos="7540625" algn="r"/>
              </a:tabLst>
            </a:pPr>
            <a:r>
              <a:rPr lang="en-US" altLang="zh-CN" dirty="0">
                <a:solidFill>
                  <a:srgbClr val="132584"/>
                </a:solidFill>
                <a:latin typeface="Cambria" panose="02040503050406030204" pitchFamily="18" charset="0"/>
              </a:rPr>
              <a:t>Basis path test example:</a:t>
            </a:r>
            <a:r>
              <a:rPr lang="en-US" altLang="zh-CN" b="1" dirty="0">
                <a:solidFill>
                  <a:srgbClr val="132584"/>
                </a:solidFill>
                <a:latin typeface="Cambria" panose="02040503050406030204" pitchFamily="18" charset="0"/>
              </a:rPr>
              <a:t> FLOW GRAPH</a:t>
            </a:r>
          </a:p>
        </p:txBody>
      </p:sp>
      <p:sp>
        <p:nvSpPr>
          <p:cNvPr id="318467" name="Oval 3"/>
          <p:cNvSpPr>
            <a:spLocks noChangeArrowheads="1"/>
          </p:cNvSpPr>
          <p:nvPr/>
        </p:nvSpPr>
        <p:spPr bwMode="auto">
          <a:xfrm>
            <a:off x="4997450" y="1522413"/>
            <a:ext cx="360363" cy="360362"/>
          </a:xfrm>
          <a:prstGeom prst="ellipse">
            <a:avLst/>
          </a:prstGeom>
          <a:solidFill>
            <a:srgbClr val="FAFD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a:r>
              <a:rPr lang="zh-CN" altLang="en-US" sz="1600" b="1">
                <a:effectLst/>
                <a:latin typeface="Cambria" panose="02040503050406030204" pitchFamily="18" charset="0"/>
                <a:ea typeface="宋体" panose="02010600030101010101" pitchFamily="2" charset="-122"/>
              </a:rPr>
              <a:t>1</a:t>
            </a:r>
          </a:p>
        </p:txBody>
      </p:sp>
      <p:sp>
        <p:nvSpPr>
          <p:cNvPr id="318468" name="Oval 4"/>
          <p:cNvSpPr>
            <a:spLocks noChangeArrowheads="1"/>
          </p:cNvSpPr>
          <p:nvPr/>
        </p:nvSpPr>
        <p:spPr bwMode="auto">
          <a:xfrm>
            <a:off x="4997450" y="2451100"/>
            <a:ext cx="360363" cy="360363"/>
          </a:xfrm>
          <a:prstGeom prst="ellipse">
            <a:avLst/>
          </a:prstGeom>
          <a:solidFill>
            <a:srgbClr val="FAFD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a:r>
              <a:rPr lang="zh-CN" altLang="en-US" sz="1600" b="1">
                <a:effectLst/>
                <a:latin typeface="Cambria" panose="02040503050406030204" pitchFamily="18" charset="0"/>
                <a:ea typeface="宋体" panose="02010600030101010101" pitchFamily="2" charset="-122"/>
              </a:rPr>
              <a:t>2,3</a:t>
            </a:r>
          </a:p>
        </p:txBody>
      </p:sp>
      <p:grpSp>
        <p:nvGrpSpPr>
          <p:cNvPr id="318469" name="Group 5"/>
          <p:cNvGrpSpPr>
            <a:grpSpLocks/>
          </p:cNvGrpSpPr>
          <p:nvPr/>
        </p:nvGrpSpPr>
        <p:grpSpPr bwMode="auto">
          <a:xfrm>
            <a:off x="1711325" y="3094038"/>
            <a:ext cx="2092325" cy="1825625"/>
            <a:chOff x="704" y="1949"/>
            <a:chExt cx="1318" cy="1150"/>
          </a:xfrm>
        </p:grpSpPr>
        <p:grpSp>
          <p:nvGrpSpPr>
            <p:cNvPr id="318470" name="Group 6"/>
            <p:cNvGrpSpPr>
              <a:grpSpLocks/>
            </p:cNvGrpSpPr>
            <p:nvPr/>
          </p:nvGrpSpPr>
          <p:grpSpPr bwMode="auto">
            <a:xfrm>
              <a:off x="704" y="2411"/>
              <a:ext cx="1318" cy="227"/>
              <a:chOff x="704" y="2411"/>
              <a:chExt cx="1318" cy="227"/>
            </a:xfrm>
          </p:grpSpPr>
          <p:sp>
            <p:nvSpPr>
              <p:cNvPr id="318471" name="Oval 7"/>
              <p:cNvSpPr>
                <a:spLocks noChangeArrowheads="1"/>
              </p:cNvSpPr>
              <p:nvPr/>
            </p:nvSpPr>
            <p:spPr bwMode="auto">
              <a:xfrm>
                <a:off x="704" y="2411"/>
                <a:ext cx="227" cy="227"/>
              </a:xfrm>
              <a:prstGeom prst="ellipse">
                <a:avLst/>
              </a:prstGeom>
              <a:solidFill>
                <a:srgbClr val="FAFD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a:r>
                  <a:rPr lang="zh-CN" altLang="en-US" sz="1600" b="1">
                    <a:effectLst/>
                    <a:latin typeface="Cambria" panose="02040503050406030204" pitchFamily="18" charset="0"/>
                    <a:ea typeface="宋体" panose="02010600030101010101" pitchFamily="2" charset="-122"/>
                  </a:rPr>
                  <a:t>8</a:t>
                </a:r>
              </a:p>
            </p:txBody>
          </p:sp>
          <p:sp>
            <p:nvSpPr>
              <p:cNvPr id="318472" name="Oval 8"/>
              <p:cNvSpPr>
                <a:spLocks noChangeArrowheads="1"/>
              </p:cNvSpPr>
              <p:nvPr/>
            </p:nvSpPr>
            <p:spPr bwMode="auto">
              <a:xfrm>
                <a:off x="1795" y="2411"/>
                <a:ext cx="227" cy="227"/>
              </a:xfrm>
              <a:prstGeom prst="ellipse">
                <a:avLst/>
              </a:prstGeom>
              <a:solidFill>
                <a:srgbClr val="FAFD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a:r>
                  <a:rPr lang="zh-CN" altLang="en-US" sz="1600" b="1">
                    <a:effectLst/>
                    <a:latin typeface="Cambria" panose="02040503050406030204" pitchFamily="18" charset="0"/>
                    <a:ea typeface="宋体" panose="02010600030101010101" pitchFamily="2" charset="-122"/>
                  </a:rPr>
                  <a:t>7</a:t>
                </a:r>
              </a:p>
            </p:txBody>
          </p:sp>
        </p:grpSp>
        <p:grpSp>
          <p:nvGrpSpPr>
            <p:cNvPr id="318473" name="Group 9"/>
            <p:cNvGrpSpPr>
              <a:grpSpLocks/>
            </p:cNvGrpSpPr>
            <p:nvPr/>
          </p:nvGrpSpPr>
          <p:grpSpPr bwMode="auto">
            <a:xfrm>
              <a:off x="1250" y="1949"/>
              <a:ext cx="227" cy="1150"/>
              <a:chOff x="1250" y="1949"/>
              <a:chExt cx="227" cy="1150"/>
            </a:xfrm>
          </p:grpSpPr>
          <p:sp>
            <p:nvSpPr>
              <p:cNvPr id="318474" name="Oval 10"/>
              <p:cNvSpPr>
                <a:spLocks noChangeArrowheads="1"/>
              </p:cNvSpPr>
              <p:nvPr/>
            </p:nvSpPr>
            <p:spPr bwMode="auto">
              <a:xfrm>
                <a:off x="1250" y="1949"/>
                <a:ext cx="227" cy="227"/>
              </a:xfrm>
              <a:prstGeom prst="ellipse">
                <a:avLst/>
              </a:prstGeom>
              <a:solidFill>
                <a:srgbClr val="FAFD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a:r>
                  <a:rPr lang="zh-CN" altLang="en-US" sz="1600" b="1">
                    <a:effectLst/>
                    <a:latin typeface="Cambria" panose="02040503050406030204" pitchFamily="18" charset="0"/>
                    <a:ea typeface="宋体" panose="02010600030101010101" pitchFamily="2" charset="-122"/>
                  </a:rPr>
                  <a:t>6</a:t>
                </a:r>
              </a:p>
            </p:txBody>
          </p:sp>
          <p:sp>
            <p:nvSpPr>
              <p:cNvPr id="318475" name="Oval 11"/>
              <p:cNvSpPr>
                <a:spLocks noChangeArrowheads="1"/>
              </p:cNvSpPr>
              <p:nvPr/>
            </p:nvSpPr>
            <p:spPr bwMode="auto">
              <a:xfrm>
                <a:off x="1250" y="2872"/>
                <a:ext cx="227" cy="227"/>
              </a:xfrm>
              <a:prstGeom prst="ellipse">
                <a:avLst/>
              </a:prstGeom>
              <a:solidFill>
                <a:srgbClr val="FAFD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a:r>
                  <a:rPr lang="zh-CN" altLang="en-US" sz="1600" b="1">
                    <a:effectLst/>
                    <a:latin typeface="Cambria" panose="02040503050406030204" pitchFamily="18" charset="0"/>
                    <a:ea typeface="宋体" panose="02010600030101010101" pitchFamily="2" charset="-122"/>
                  </a:rPr>
                  <a:t>9</a:t>
                </a:r>
              </a:p>
            </p:txBody>
          </p:sp>
        </p:grpSp>
      </p:grpSp>
      <p:sp>
        <p:nvSpPr>
          <p:cNvPr id="318476" name="Oval 12"/>
          <p:cNvSpPr>
            <a:spLocks noChangeArrowheads="1"/>
          </p:cNvSpPr>
          <p:nvPr/>
        </p:nvSpPr>
        <p:spPr bwMode="auto">
          <a:xfrm>
            <a:off x="7072313" y="3094038"/>
            <a:ext cx="360362" cy="360362"/>
          </a:xfrm>
          <a:prstGeom prst="ellipse">
            <a:avLst/>
          </a:prstGeom>
          <a:solidFill>
            <a:srgbClr val="FAFD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a:r>
              <a:rPr lang="zh-CN" altLang="en-US" sz="1600" b="1">
                <a:effectLst/>
                <a:latin typeface="Cambria" panose="02040503050406030204" pitchFamily="18" charset="0"/>
                <a:ea typeface="宋体" panose="02010600030101010101" pitchFamily="2" charset="-122"/>
              </a:rPr>
              <a:t>4,5</a:t>
            </a:r>
          </a:p>
        </p:txBody>
      </p:sp>
      <p:sp>
        <p:nvSpPr>
          <p:cNvPr id="318477" name="Oval 13"/>
          <p:cNvSpPr>
            <a:spLocks noChangeArrowheads="1"/>
          </p:cNvSpPr>
          <p:nvPr/>
        </p:nvSpPr>
        <p:spPr bwMode="auto">
          <a:xfrm>
            <a:off x="4997450" y="4783138"/>
            <a:ext cx="360363" cy="360362"/>
          </a:xfrm>
          <a:prstGeom prst="ellipse">
            <a:avLst/>
          </a:prstGeom>
          <a:solidFill>
            <a:srgbClr val="FAFD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a:r>
              <a:rPr lang="zh-CN" altLang="en-US" sz="1600" b="1">
                <a:effectLst/>
                <a:latin typeface="Cambria" panose="02040503050406030204" pitchFamily="18" charset="0"/>
                <a:ea typeface="宋体" panose="02010600030101010101" pitchFamily="2" charset="-122"/>
              </a:rPr>
              <a:t>10</a:t>
            </a:r>
          </a:p>
        </p:txBody>
      </p:sp>
      <p:sp>
        <p:nvSpPr>
          <p:cNvPr id="318478" name="Oval 14"/>
          <p:cNvSpPr>
            <a:spLocks noChangeArrowheads="1"/>
          </p:cNvSpPr>
          <p:nvPr/>
        </p:nvSpPr>
        <p:spPr bwMode="auto">
          <a:xfrm>
            <a:off x="4997450" y="5694363"/>
            <a:ext cx="360363" cy="360362"/>
          </a:xfrm>
          <a:prstGeom prst="ellipse">
            <a:avLst/>
          </a:prstGeom>
          <a:solidFill>
            <a:srgbClr val="FAFD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a:r>
              <a:rPr lang="zh-CN" altLang="en-US" sz="1600" b="1">
                <a:effectLst/>
                <a:latin typeface="Cambria" panose="02040503050406030204" pitchFamily="18" charset="0"/>
                <a:ea typeface="宋体" panose="02010600030101010101" pitchFamily="2" charset="-122"/>
              </a:rPr>
              <a:t>11</a:t>
            </a:r>
          </a:p>
        </p:txBody>
      </p:sp>
      <p:cxnSp>
        <p:nvCxnSpPr>
          <p:cNvPr id="318479" name="AutoShape 15"/>
          <p:cNvCxnSpPr>
            <a:cxnSpLocks noChangeShapeType="1"/>
            <a:stCxn id="318477" idx="6"/>
            <a:endCxn id="318467" idx="6"/>
          </p:cNvCxnSpPr>
          <p:nvPr/>
        </p:nvCxnSpPr>
        <p:spPr bwMode="auto">
          <a:xfrm flipV="1">
            <a:off x="5357813" y="1703388"/>
            <a:ext cx="1587" cy="3260725"/>
          </a:xfrm>
          <a:prstGeom prst="curvedConnector3">
            <a:avLst>
              <a:gd name="adj1" fmla="val 192400000"/>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8480" name="AutoShape 16"/>
          <p:cNvCxnSpPr>
            <a:cxnSpLocks noChangeShapeType="1"/>
            <a:stCxn id="318467" idx="2"/>
            <a:endCxn id="318478" idx="2"/>
          </p:cNvCxnSpPr>
          <p:nvPr/>
        </p:nvCxnSpPr>
        <p:spPr bwMode="auto">
          <a:xfrm rot="10800000" flipH="1" flipV="1">
            <a:off x="4997450" y="1703388"/>
            <a:ext cx="1588" cy="4171950"/>
          </a:xfrm>
          <a:prstGeom prst="curvedConnector3">
            <a:avLst>
              <a:gd name="adj1" fmla="val -253300000"/>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8481" name="AutoShape 17"/>
          <p:cNvCxnSpPr>
            <a:cxnSpLocks noChangeShapeType="1"/>
            <a:stCxn id="318468" idx="6"/>
            <a:endCxn id="318476" idx="1"/>
          </p:cNvCxnSpPr>
          <p:nvPr/>
        </p:nvCxnSpPr>
        <p:spPr bwMode="auto">
          <a:xfrm>
            <a:off x="5357813" y="2632075"/>
            <a:ext cx="1766887" cy="514350"/>
          </a:xfrm>
          <a:prstGeom prst="straightConnector1">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8482" name="AutoShape 18"/>
          <p:cNvCxnSpPr>
            <a:cxnSpLocks noChangeShapeType="1"/>
            <a:stCxn id="318467" idx="4"/>
            <a:endCxn id="318468" idx="0"/>
          </p:cNvCxnSpPr>
          <p:nvPr/>
        </p:nvCxnSpPr>
        <p:spPr bwMode="auto">
          <a:xfrm>
            <a:off x="5178425" y="1882775"/>
            <a:ext cx="0" cy="568325"/>
          </a:xfrm>
          <a:prstGeom prst="straightConnector1">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8483" name="AutoShape 19"/>
          <p:cNvCxnSpPr>
            <a:cxnSpLocks noChangeShapeType="1"/>
            <a:stCxn id="318468" idx="2"/>
            <a:endCxn id="318474" idx="7"/>
          </p:cNvCxnSpPr>
          <p:nvPr/>
        </p:nvCxnSpPr>
        <p:spPr bwMode="auto">
          <a:xfrm flipH="1">
            <a:off x="2886075" y="2632075"/>
            <a:ext cx="2111375" cy="514350"/>
          </a:xfrm>
          <a:prstGeom prst="straightConnector1">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8484" name="AutoShape 20"/>
          <p:cNvCxnSpPr>
            <a:cxnSpLocks noChangeShapeType="1"/>
            <a:stCxn id="318474" idx="5"/>
            <a:endCxn id="318472" idx="1"/>
          </p:cNvCxnSpPr>
          <p:nvPr/>
        </p:nvCxnSpPr>
        <p:spPr bwMode="auto">
          <a:xfrm>
            <a:off x="2886075" y="3402013"/>
            <a:ext cx="609600" cy="477837"/>
          </a:xfrm>
          <a:prstGeom prst="straightConnector1">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8485" name="AutoShape 21"/>
          <p:cNvCxnSpPr>
            <a:cxnSpLocks noChangeShapeType="1"/>
            <a:stCxn id="318474" idx="3"/>
            <a:endCxn id="318471" idx="7"/>
          </p:cNvCxnSpPr>
          <p:nvPr/>
        </p:nvCxnSpPr>
        <p:spPr bwMode="auto">
          <a:xfrm flipH="1">
            <a:off x="2019300" y="3402013"/>
            <a:ext cx="611188" cy="477837"/>
          </a:xfrm>
          <a:prstGeom prst="straightConnector1">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8486" name="AutoShape 22"/>
          <p:cNvCxnSpPr>
            <a:cxnSpLocks noChangeShapeType="1"/>
            <a:stCxn id="318471" idx="5"/>
            <a:endCxn id="318475" idx="1"/>
          </p:cNvCxnSpPr>
          <p:nvPr/>
        </p:nvCxnSpPr>
        <p:spPr bwMode="auto">
          <a:xfrm>
            <a:off x="2019300" y="4135438"/>
            <a:ext cx="611188" cy="476250"/>
          </a:xfrm>
          <a:prstGeom prst="straightConnector1">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8487" name="AutoShape 23"/>
          <p:cNvCxnSpPr>
            <a:cxnSpLocks noChangeShapeType="1"/>
            <a:stCxn id="318472" idx="3"/>
            <a:endCxn id="318475" idx="7"/>
          </p:cNvCxnSpPr>
          <p:nvPr/>
        </p:nvCxnSpPr>
        <p:spPr bwMode="auto">
          <a:xfrm flipH="1">
            <a:off x="2886075" y="4135438"/>
            <a:ext cx="609600" cy="476250"/>
          </a:xfrm>
          <a:prstGeom prst="straightConnector1">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8488" name="AutoShape 24"/>
          <p:cNvCxnSpPr>
            <a:cxnSpLocks noChangeShapeType="1"/>
            <a:stCxn id="318475" idx="6"/>
            <a:endCxn id="318477" idx="2"/>
          </p:cNvCxnSpPr>
          <p:nvPr/>
        </p:nvCxnSpPr>
        <p:spPr bwMode="auto">
          <a:xfrm>
            <a:off x="2938463" y="4740275"/>
            <a:ext cx="2058987" cy="223838"/>
          </a:xfrm>
          <a:prstGeom prst="straightConnector1">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8489" name="AutoShape 25"/>
          <p:cNvCxnSpPr>
            <a:cxnSpLocks noChangeShapeType="1"/>
            <a:stCxn id="318476" idx="3"/>
            <a:endCxn id="318477" idx="7"/>
          </p:cNvCxnSpPr>
          <p:nvPr/>
        </p:nvCxnSpPr>
        <p:spPr bwMode="auto">
          <a:xfrm flipH="1">
            <a:off x="5305425" y="3402013"/>
            <a:ext cx="1819275" cy="1433512"/>
          </a:xfrm>
          <a:prstGeom prst="straightConnector1">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1054750061"/>
      </p:ext>
    </p:extLst>
  </p:cSld>
  <p:clrMapOvr>
    <a:masterClrMapping/>
  </p:clrMapOvr>
  <p:transition/>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灯片编号占位符 5"/>
          <p:cNvSpPr>
            <a:spLocks noGrp="1"/>
          </p:cNvSpPr>
          <p:nvPr>
            <p:ph type="sldNum" sz="quarter" idx="4294967295"/>
          </p:nvPr>
        </p:nvSpPr>
        <p:spPr/>
        <p:txBody>
          <a:bodyPr/>
          <a:lstStyle/>
          <a:p>
            <a:endParaRPr lang="en-US" altLang="zh-CN" dirty="0">
              <a:latin typeface="Cambria" panose="02040503050406030204" pitchFamily="18" charset="0"/>
            </a:endParaRPr>
          </a:p>
        </p:txBody>
      </p:sp>
      <p:sp>
        <p:nvSpPr>
          <p:cNvPr id="320514" name="Rectangle 2"/>
          <p:cNvSpPr>
            <a:spLocks noGrp="1" noChangeArrowheads="1"/>
          </p:cNvSpPr>
          <p:nvPr>
            <p:ph type="title"/>
          </p:nvPr>
        </p:nvSpPr>
        <p:spPr>
          <a:xfrm>
            <a:off x="2597150" y="59910"/>
            <a:ext cx="6096000" cy="762000"/>
          </a:xfrm>
          <a:noFill/>
          <a:ln/>
          <a:extLst>
            <a:ext uri="{91240B29-F687-4F45-9708-019B960494DF}">
              <a14:hiddenLine xmlns:a14="http://schemas.microsoft.com/office/drawing/2010/main" w="12700">
                <a:solidFill>
                  <a:schemeClr val="tx1"/>
                </a:solidFill>
                <a:miter lim="800000"/>
                <a:headEnd/>
                <a:tailEnd/>
              </a14:hiddenLine>
            </a:ext>
          </a:extLst>
        </p:spPr>
        <p:txBody>
          <a:bodyPr lIns="90487" tIns="44450" rIns="90487" bIns="44450"/>
          <a:lstStyle/>
          <a:p>
            <a:pPr>
              <a:tabLst>
                <a:tab pos="7540625" algn="r"/>
              </a:tabLst>
            </a:pPr>
            <a:r>
              <a:rPr lang="en-US" altLang="zh-CN" b="1" dirty="0">
                <a:solidFill>
                  <a:srgbClr val="132584"/>
                </a:solidFill>
                <a:latin typeface="Cambria" panose="02040503050406030204" pitchFamily="18" charset="0"/>
              </a:rPr>
              <a:t>Determine </a:t>
            </a:r>
            <a:r>
              <a:rPr lang="en-US" altLang="zh-CN" b="1" dirty="0" err="1">
                <a:solidFill>
                  <a:srgbClr val="132584"/>
                </a:solidFill>
                <a:latin typeface="Cambria" panose="02040503050406030204" pitchFamily="18" charset="0"/>
              </a:rPr>
              <a:t>cyclomatic</a:t>
            </a:r>
            <a:r>
              <a:rPr lang="en-US" altLang="zh-CN" b="1" dirty="0">
                <a:solidFill>
                  <a:srgbClr val="132584"/>
                </a:solidFill>
                <a:latin typeface="Cambria" panose="02040503050406030204" pitchFamily="18" charset="0"/>
              </a:rPr>
              <a:t> complexity of flow graph</a:t>
            </a:r>
          </a:p>
        </p:txBody>
      </p:sp>
      <p:sp>
        <p:nvSpPr>
          <p:cNvPr id="320516" name="Rectangle 4"/>
          <p:cNvSpPr>
            <a:spLocks noChangeArrowheads="1"/>
          </p:cNvSpPr>
          <p:nvPr/>
        </p:nvSpPr>
        <p:spPr bwMode="auto">
          <a:xfrm>
            <a:off x="287338" y="4367213"/>
            <a:ext cx="8780462" cy="1957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7" tIns="44450" rIns="90487" bIns="44450"/>
          <a:lstStyle>
            <a:lvl1pPr marL="342900" indent="-342900">
              <a:spcBef>
                <a:spcPct val="20000"/>
              </a:spcBef>
              <a:buClr>
                <a:schemeClr val="folHlink"/>
              </a:buClr>
              <a:buSzPct val="90000"/>
              <a:buFont typeface="Wingdings" panose="05000000000000000000" pitchFamily="2" charset="2"/>
              <a:buChar char="n"/>
              <a:tabLst>
                <a:tab pos="1658938" algn="l"/>
                <a:tab pos="2624138" algn="l"/>
                <a:tab pos="3200400" algn="l"/>
              </a:tabLst>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1"/>
              </a:buClr>
              <a:buSzPct val="75000"/>
              <a:buFont typeface="Wingdings" panose="05000000000000000000" pitchFamily="2" charset="2"/>
              <a:buChar char="n"/>
              <a:tabLst>
                <a:tab pos="1658938" algn="l"/>
                <a:tab pos="2624138" algn="l"/>
                <a:tab pos="3200400" algn="l"/>
              </a:tabLst>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55000"/>
              <a:buFont typeface="Wingdings" panose="05000000000000000000" pitchFamily="2" charset="2"/>
              <a:buChar char="n"/>
              <a:tabLst>
                <a:tab pos="1658938" algn="l"/>
                <a:tab pos="2624138" algn="l"/>
                <a:tab pos="3200400" algn="l"/>
              </a:tabLst>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Font typeface="Wingdings" panose="05000000000000000000" pitchFamily="2" charset="2"/>
              <a:buChar char="§"/>
              <a:tabLst>
                <a:tab pos="1658938" algn="l"/>
                <a:tab pos="2624138" algn="l"/>
                <a:tab pos="3200400" algn="l"/>
              </a:tabLst>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
              <a:tabLst>
                <a:tab pos="1658938" algn="l"/>
                <a:tab pos="2624138" algn="l"/>
                <a:tab pos="3200400" algn="l"/>
              </a:tabLst>
              <a:defRPr sz="2000">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chemeClr val="accent1"/>
              </a:buClr>
              <a:buFont typeface="Wingdings" panose="05000000000000000000" pitchFamily="2" charset="2"/>
              <a:buChar char="§"/>
              <a:tabLst>
                <a:tab pos="1658938" algn="l"/>
                <a:tab pos="2624138" algn="l"/>
                <a:tab pos="3200400" algn="l"/>
              </a:tabLst>
              <a:defRPr sz="2000">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chemeClr val="accent1"/>
              </a:buClr>
              <a:buFont typeface="Wingdings" panose="05000000000000000000" pitchFamily="2" charset="2"/>
              <a:buChar char="§"/>
              <a:tabLst>
                <a:tab pos="1658938" algn="l"/>
                <a:tab pos="2624138" algn="l"/>
                <a:tab pos="3200400" algn="l"/>
              </a:tabLst>
              <a:defRPr sz="2000">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chemeClr val="accent1"/>
              </a:buClr>
              <a:buFont typeface="Wingdings" panose="05000000000000000000" pitchFamily="2" charset="2"/>
              <a:buChar char="§"/>
              <a:tabLst>
                <a:tab pos="1658938" algn="l"/>
                <a:tab pos="2624138" algn="l"/>
                <a:tab pos="3200400" algn="l"/>
              </a:tabLst>
              <a:defRPr sz="2000">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chemeClr val="accent1"/>
              </a:buClr>
              <a:buFont typeface="Wingdings" panose="05000000000000000000" pitchFamily="2" charset="2"/>
              <a:buChar char="§"/>
              <a:tabLst>
                <a:tab pos="1658938" algn="l"/>
                <a:tab pos="2624138" algn="l"/>
                <a:tab pos="3200400" algn="l"/>
              </a:tabLst>
              <a:defRPr sz="2000">
                <a:solidFill>
                  <a:schemeClr val="tx1"/>
                </a:solidFill>
                <a:latin typeface="Arial" panose="020B0604020202020204" pitchFamily="34" charset="0"/>
                <a:ea typeface="宋体" panose="02010600030101010101" pitchFamily="2" charset="-122"/>
              </a:defRPr>
            </a:lvl9pPr>
          </a:lstStyle>
          <a:p>
            <a:pPr eaLnBrk="1" hangingPunct="1">
              <a:buFont typeface="Wingdings" panose="05000000000000000000" pitchFamily="2" charset="2"/>
              <a:buNone/>
            </a:pPr>
            <a:endParaRPr lang="en-US" altLang="zh-CN" sz="2000" b="1" dirty="0">
              <a:effectLst/>
              <a:latin typeface="Cambria" panose="02040503050406030204" pitchFamily="18" charset="0"/>
            </a:endParaRPr>
          </a:p>
          <a:p>
            <a:pPr lvl="1" eaLnBrk="1" hangingPunct="1">
              <a:spcBef>
                <a:spcPts val="700"/>
              </a:spcBef>
              <a:buClr>
                <a:srgbClr val="FF00FF"/>
              </a:buClr>
              <a:buSzPct val="120000"/>
              <a:buFont typeface="Zapf Dingbats" charset="2"/>
              <a:buChar char="è"/>
            </a:pPr>
            <a:r>
              <a:rPr lang="en-US" altLang="zh-CN" sz="2000" dirty="0">
                <a:effectLst/>
                <a:latin typeface="Cambria" panose="02040503050406030204" pitchFamily="18" charset="0"/>
              </a:rPr>
              <a:t>  V(G) =number of regions </a:t>
            </a:r>
            <a:r>
              <a:rPr lang="en-US" altLang="zh-CN" sz="2000" dirty="0" smtClean="0">
                <a:effectLst/>
                <a:latin typeface="Cambria" panose="02040503050406030204" pitchFamily="18" charset="0"/>
              </a:rPr>
              <a:t>(</a:t>
            </a:r>
            <a:r>
              <a:rPr lang="en-US" altLang="zh-CN" sz="2000" dirty="0">
                <a:effectLst/>
                <a:latin typeface="Cambria" panose="02040503050406030204" pitchFamily="18" charset="0"/>
              </a:rPr>
              <a:t>areas bounded by nodes and </a:t>
            </a:r>
            <a:r>
              <a:rPr lang="en-US" altLang="zh-CN" sz="2000" dirty="0" smtClean="0">
                <a:effectLst/>
                <a:latin typeface="Cambria" panose="02040503050406030204" pitchFamily="18" charset="0"/>
              </a:rPr>
              <a:t>edges—area </a:t>
            </a:r>
            <a:r>
              <a:rPr lang="en-US" altLang="zh-CN" sz="2000" dirty="0">
                <a:effectLst/>
                <a:latin typeface="Cambria" panose="02040503050406030204" pitchFamily="18" charset="0"/>
              </a:rPr>
              <a:t>outside the graph is also a region)</a:t>
            </a:r>
          </a:p>
          <a:p>
            <a:pPr lvl="1" eaLnBrk="1" hangingPunct="1">
              <a:spcBef>
                <a:spcPts val="700"/>
              </a:spcBef>
              <a:buClr>
                <a:srgbClr val="FF00FF"/>
              </a:buClr>
              <a:buSzPct val="120000"/>
              <a:buFont typeface="Zapf Dingbats" charset="2"/>
              <a:buChar char="è"/>
            </a:pPr>
            <a:r>
              <a:rPr lang="en-US" altLang="zh-CN" sz="2000" dirty="0">
                <a:effectLst/>
                <a:latin typeface="Cambria" panose="02040503050406030204" pitchFamily="18" charset="0"/>
              </a:rPr>
              <a:t>  V(G) = number of edges - the number of nodes + 2</a:t>
            </a:r>
          </a:p>
          <a:p>
            <a:pPr lvl="1" eaLnBrk="1" hangingPunct="1">
              <a:spcBef>
                <a:spcPts val="700"/>
              </a:spcBef>
              <a:buClr>
                <a:srgbClr val="FF00FF"/>
              </a:buClr>
              <a:buSzPct val="120000"/>
              <a:buFont typeface="Zapf Dingbats" charset="2"/>
              <a:buChar char="è"/>
            </a:pPr>
            <a:r>
              <a:rPr lang="en-US" altLang="zh-CN" sz="2000" dirty="0">
                <a:effectLst/>
                <a:latin typeface="Cambria" panose="02040503050406030204" pitchFamily="18" charset="0"/>
              </a:rPr>
              <a:t>  V(G) = number of (simple) predicate nodes + 1</a:t>
            </a:r>
          </a:p>
        </p:txBody>
      </p:sp>
      <p:sp>
        <p:nvSpPr>
          <p:cNvPr id="320517" name="Rectangle 5"/>
          <p:cNvSpPr>
            <a:spLocks noChangeArrowheads="1"/>
          </p:cNvSpPr>
          <p:nvPr/>
        </p:nvSpPr>
        <p:spPr bwMode="auto">
          <a:xfrm>
            <a:off x="685800" y="2743200"/>
            <a:ext cx="77724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7" tIns="44450" rIns="90487" bIns="44450"/>
          <a:lstStyle>
            <a:lvl1pPr marL="342900" indent="-342900">
              <a:spcBef>
                <a:spcPct val="20000"/>
              </a:spcBef>
              <a:buClr>
                <a:schemeClr val="folHlink"/>
              </a:buClr>
              <a:buSzPct val="90000"/>
              <a:buFont typeface="Wingdings" panose="05000000000000000000" pitchFamily="2" charset="2"/>
              <a:buChar char="n"/>
              <a:tabLst>
                <a:tab pos="1658938" algn="l"/>
                <a:tab pos="2624138" algn="l"/>
                <a:tab pos="3200400" algn="l"/>
              </a:tabLst>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1"/>
              </a:buClr>
              <a:buSzPct val="75000"/>
              <a:buFont typeface="Wingdings" panose="05000000000000000000" pitchFamily="2" charset="2"/>
              <a:buChar char="n"/>
              <a:tabLst>
                <a:tab pos="1658938" algn="l"/>
                <a:tab pos="2624138" algn="l"/>
                <a:tab pos="3200400" algn="l"/>
              </a:tabLst>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55000"/>
              <a:buFont typeface="Wingdings" panose="05000000000000000000" pitchFamily="2" charset="2"/>
              <a:buChar char="n"/>
              <a:tabLst>
                <a:tab pos="1658938" algn="l"/>
                <a:tab pos="2624138" algn="l"/>
                <a:tab pos="3200400" algn="l"/>
              </a:tabLst>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Font typeface="Wingdings" panose="05000000000000000000" pitchFamily="2" charset="2"/>
              <a:buChar char="§"/>
              <a:tabLst>
                <a:tab pos="1658938" algn="l"/>
                <a:tab pos="2624138" algn="l"/>
                <a:tab pos="3200400" algn="l"/>
              </a:tabLst>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
              <a:tabLst>
                <a:tab pos="1658938" algn="l"/>
                <a:tab pos="2624138" algn="l"/>
                <a:tab pos="3200400" algn="l"/>
              </a:tabLst>
              <a:defRPr sz="2000">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chemeClr val="accent1"/>
              </a:buClr>
              <a:buFont typeface="Wingdings" panose="05000000000000000000" pitchFamily="2" charset="2"/>
              <a:buChar char="§"/>
              <a:tabLst>
                <a:tab pos="1658938" algn="l"/>
                <a:tab pos="2624138" algn="l"/>
                <a:tab pos="3200400" algn="l"/>
              </a:tabLst>
              <a:defRPr sz="2000">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chemeClr val="accent1"/>
              </a:buClr>
              <a:buFont typeface="Wingdings" panose="05000000000000000000" pitchFamily="2" charset="2"/>
              <a:buChar char="§"/>
              <a:tabLst>
                <a:tab pos="1658938" algn="l"/>
                <a:tab pos="2624138" algn="l"/>
                <a:tab pos="3200400" algn="l"/>
              </a:tabLst>
              <a:defRPr sz="2000">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chemeClr val="accent1"/>
              </a:buClr>
              <a:buFont typeface="Wingdings" panose="05000000000000000000" pitchFamily="2" charset="2"/>
              <a:buChar char="§"/>
              <a:tabLst>
                <a:tab pos="1658938" algn="l"/>
                <a:tab pos="2624138" algn="l"/>
                <a:tab pos="3200400" algn="l"/>
              </a:tabLst>
              <a:defRPr sz="2000">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chemeClr val="accent1"/>
              </a:buClr>
              <a:buFont typeface="Wingdings" panose="05000000000000000000" pitchFamily="2" charset="2"/>
              <a:buChar char="§"/>
              <a:tabLst>
                <a:tab pos="1658938" algn="l"/>
                <a:tab pos="2624138" algn="l"/>
                <a:tab pos="3200400" algn="l"/>
              </a:tabLst>
              <a:defRPr sz="2000">
                <a:solidFill>
                  <a:schemeClr val="tx1"/>
                </a:solidFill>
                <a:latin typeface="Arial" panose="020B0604020202020204" pitchFamily="34" charset="0"/>
                <a:ea typeface="宋体" panose="02010600030101010101" pitchFamily="2" charset="-122"/>
              </a:defRPr>
            </a:lvl9pPr>
          </a:lstStyle>
          <a:p>
            <a:pPr algn="ctr" eaLnBrk="1" hangingPunct="1">
              <a:buClr>
                <a:srgbClr val="FF00FF"/>
              </a:buClr>
              <a:buSzPct val="120000"/>
              <a:buFont typeface="Zapf Dingbats" charset="2"/>
              <a:buChar char="è"/>
            </a:pPr>
            <a:r>
              <a:rPr lang="zh-CN" altLang="en-US" b="1" dirty="0">
                <a:effectLst/>
                <a:latin typeface="Cambria" panose="02040503050406030204" pitchFamily="18" charset="0"/>
              </a:rPr>
              <a:t>  </a:t>
            </a:r>
            <a:endParaRPr lang="en-US" altLang="zh-CN" dirty="0">
              <a:effectLst/>
              <a:latin typeface="Cambria" panose="02040503050406030204" pitchFamily="18" charset="0"/>
            </a:endParaRPr>
          </a:p>
        </p:txBody>
      </p:sp>
      <p:sp>
        <p:nvSpPr>
          <p:cNvPr id="320518" name="Rectangle 6"/>
          <p:cNvSpPr>
            <a:spLocks noChangeArrowheads="1"/>
          </p:cNvSpPr>
          <p:nvPr/>
        </p:nvSpPr>
        <p:spPr bwMode="auto">
          <a:xfrm>
            <a:off x="592932" y="1188092"/>
            <a:ext cx="8246267"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zh-CN" sz="2000" b="1" dirty="0" err="1">
                <a:solidFill>
                  <a:srgbClr val="FF0000"/>
                </a:solidFill>
                <a:effectLst/>
                <a:latin typeface="Cambria" panose="02040503050406030204" pitchFamily="18" charset="0"/>
                <a:ea typeface="宋体" panose="02010600030101010101" pitchFamily="2" charset="-122"/>
              </a:rPr>
              <a:t>Cyclomatic</a:t>
            </a:r>
            <a:r>
              <a:rPr lang="en-US" altLang="zh-CN" sz="2000" b="1" dirty="0">
                <a:solidFill>
                  <a:srgbClr val="FF0000"/>
                </a:solidFill>
                <a:effectLst/>
                <a:latin typeface="Cambria" panose="02040503050406030204" pitchFamily="18" charset="0"/>
                <a:ea typeface="宋体" panose="02010600030101010101" pitchFamily="2" charset="-122"/>
              </a:rPr>
              <a:t> complexity: </a:t>
            </a:r>
            <a:r>
              <a:rPr lang="en-US" altLang="zh-CN" sz="2000" dirty="0">
                <a:effectLst/>
                <a:latin typeface="Cambria" panose="02040503050406030204" pitchFamily="18" charset="0"/>
                <a:ea typeface="宋体" panose="02010600030101010101" pitchFamily="2" charset="-122"/>
              </a:rPr>
              <a:t>a quantitative measure of the logical </a:t>
            </a:r>
            <a:r>
              <a:rPr lang="en-US" altLang="zh-CN" sz="2000" dirty="0">
                <a:latin typeface="Cambria" panose="02040503050406030204" pitchFamily="18" charset="0"/>
                <a:ea typeface="宋体" panose="02010600030101010101" pitchFamily="2" charset="-122"/>
              </a:rPr>
              <a:t>complexity of code, provides an upper bound on the number of paths that need to be tested in the code</a:t>
            </a:r>
          </a:p>
        </p:txBody>
      </p:sp>
      <p:grpSp>
        <p:nvGrpSpPr>
          <p:cNvPr id="320563" name="Group 51"/>
          <p:cNvGrpSpPr>
            <a:grpSpLocks/>
          </p:cNvGrpSpPr>
          <p:nvPr/>
        </p:nvGrpSpPr>
        <p:grpSpPr bwMode="auto">
          <a:xfrm>
            <a:off x="1220008" y="2536825"/>
            <a:ext cx="6549615" cy="1982788"/>
            <a:chOff x="613" y="1613"/>
            <a:chExt cx="3624" cy="1249"/>
          </a:xfrm>
        </p:grpSpPr>
        <p:sp>
          <p:nvSpPr>
            <p:cNvPr id="320519" name="Rectangle 7"/>
            <p:cNvSpPr>
              <a:spLocks noChangeArrowheads="1"/>
            </p:cNvSpPr>
            <p:nvPr/>
          </p:nvSpPr>
          <p:spPr bwMode="auto">
            <a:xfrm>
              <a:off x="3925" y="2477"/>
              <a:ext cx="238" cy="14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0" tIns="0" rIns="0" bIns="0">
              <a:spAutoFit/>
            </a:bodyPr>
            <a:lstStyle/>
            <a:p>
              <a:pPr>
                <a:lnSpc>
                  <a:spcPct val="90000"/>
                </a:lnSpc>
              </a:pPr>
              <a:r>
                <a:rPr lang="en-US" altLang="zh-CN" sz="1600" b="1" dirty="0">
                  <a:solidFill>
                    <a:srgbClr val="FF0000"/>
                  </a:solidFill>
                  <a:effectLst/>
                  <a:latin typeface="Cambria" panose="02040503050406030204" pitchFamily="18" charset="0"/>
                  <a:ea typeface="宋体" panose="02010600030101010101" pitchFamily="2" charset="-122"/>
                </a:rPr>
                <a:t>V(G)</a:t>
              </a:r>
            </a:p>
          </p:txBody>
        </p:sp>
        <p:sp>
          <p:nvSpPr>
            <p:cNvPr id="320520" name="Rectangle 8"/>
            <p:cNvSpPr>
              <a:spLocks noChangeArrowheads="1"/>
            </p:cNvSpPr>
            <p:nvPr/>
          </p:nvSpPr>
          <p:spPr bwMode="auto">
            <a:xfrm>
              <a:off x="1381" y="1661"/>
              <a:ext cx="448" cy="136"/>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0" tIns="0" rIns="0" bIns="0">
              <a:spAutoFit/>
            </a:bodyPr>
            <a:lstStyle/>
            <a:p>
              <a:pPr>
                <a:lnSpc>
                  <a:spcPct val="88000"/>
                </a:lnSpc>
                <a:spcBef>
                  <a:spcPct val="50000"/>
                </a:spcBef>
              </a:pPr>
              <a:r>
                <a:rPr lang="en-US" altLang="zh-CN" sz="1600" b="1">
                  <a:solidFill>
                    <a:srgbClr val="FF0000"/>
                  </a:solidFill>
                  <a:effectLst/>
                  <a:latin typeface="Cambria" panose="02040503050406030204" pitchFamily="18" charset="0"/>
                  <a:ea typeface="宋体" panose="02010600030101010101" pitchFamily="2" charset="-122"/>
                </a:rPr>
                <a:t>modules</a:t>
              </a:r>
            </a:p>
          </p:txBody>
        </p:sp>
        <p:sp>
          <p:nvSpPr>
            <p:cNvPr id="320521" name="Rectangle 9"/>
            <p:cNvSpPr>
              <a:spLocks noChangeArrowheads="1"/>
            </p:cNvSpPr>
            <p:nvPr/>
          </p:nvSpPr>
          <p:spPr bwMode="auto">
            <a:xfrm>
              <a:off x="2142" y="2474"/>
              <a:ext cx="70" cy="115"/>
            </a:xfrm>
            <a:prstGeom prst="rect">
              <a:avLst/>
            </a:prstGeom>
            <a:solidFill>
              <a:srgbClr val="FFFFFF"/>
            </a:solidFill>
            <a:ln w="9525">
              <a:solidFill>
                <a:schemeClr val="tx1"/>
              </a:solidFill>
              <a:miter lim="800000"/>
              <a:headEnd/>
              <a:tailEnd/>
            </a:ln>
          </p:spPr>
          <p:txBody>
            <a:bodyPr/>
            <a:lstStyle/>
            <a:p>
              <a:endParaRPr lang="zh-CN" altLang="en-US">
                <a:latin typeface="Cambria" panose="02040503050406030204" pitchFamily="18" charset="0"/>
              </a:endParaRPr>
            </a:p>
          </p:txBody>
        </p:sp>
        <p:sp>
          <p:nvSpPr>
            <p:cNvPr id="320522" name="Rectangle 10"/>
            <p:cNvSpPr>
              <a:spLocks noChangeArrowheads="1"/>
            </p:cNvSpPr>
            <p:nvPr/>
          </p:nvSpPr>
          <p:spPr bwMode="auto">
            <a:xfrm>
              <a:off x="2135" y="2468"/>
              <a:ext cx="83" cy="127"/>
            </a:xfrm>
            <a:prstGeom prst="rect">
              <a:avLst/>
            </a:prstGeom>
            <a:noFill/>
            <a:ln w="23813">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ambria" panose="02040503050406030204" pitchFamily="18" charset="0"/>
              </a:endParaRPr>
            </a:p>
          </p:txBody>
        </p:sp>
        <p:sp>
          <p:nvSpPr>
            <p:cNvPr id="320523" name="Rectangle 11"/>
            <p:cNvSpPr>
              <a:spLocks noChangeArrowheads="1"/>
            </p:cNvSpPr>
            <p:nvPr/>
          </p:nvSpPr>
          <p:spPr bwMode="auto">
            <a:xfrm>
              <a:off x="2212" y="2442"/>
              <a:ext cx="70" cy="147"/>
            </a:xfrm>
            <a:prstGeom prst="rect">
              <a:avLst/>
            </a:prstGeom>
            <a:solidFill>
              <a:srgbClr val="FFFFFF"/>
            </a:solidFill>
            <a:ln w="9525">
              <a:solidFill>
                <a:schemeClr val="tx1"/>
              </a:solidFill>
              <a:miter lim="800000"/>
              <a:headEnd/>
              <a:tailEnd/>
            </a:ln>
          </p:spPr>
          <p:txBody>
            <a:bodyPr/>
            <a:lstStyle/>
            <a:p>
              <a:endParaRPr lang="zh-CN" altLang="en-US">
                <a:latin typeface="Cambria" panose="02040503050406030204" pitchFamily="18" charset="0"/>
              </a:endParaRPr>
            </a:p>
          </p:txBody>
        </p:sp>
        <p:sp>
          <p:nvSpPr>
            <p:cNvPr id="320524" name="Rectangle 12"/>
            <p:cNvSpPr>
              <a:spLocks noChangeArrowheads="1"/>
            </p:cNvSpPr>
            <p:nvPr/>
          </p:nvSpPr>
          <p:spPr bwMode="auto">
            <a:xfrm>
              <a:off x="2206" y="2436"/>
              <a:ext cx="83" cy="159"/>
            </a:xfrm>
            <a:prstGeom prst="rect">
              <a:avLst/>
            </a:prstGeom>
            <a:noFill/>
            <a:ln w="23813">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ambria" panose="02040503050406030204" pitchFamily="18" charset="0"/>
              </a:endParaRPr>
            </a:p>
          </p:txBody>
        </p:sp>
        <p:sp>
          <p:nvSpPr>
            <p:cNvPr id="320525" name="Rectangle 13"/>
            <p:cNvSpPr>
              <a:spLocks noChangeArrowheads="1"/>
            </p:cNvSpPr>
            <p:nvPr/>
          </p:nvSpPr>
          <p:spPr bwMode="auto">
            <a:xfrm>
              <a:off x="2282" y="2410"/>
              <a:ext cx="70" cy="179"/>
            </a:xfrm>
            <a:prstGeom prst="rect">
              <a:avLst/>
            </a:prstGeom>
            <a:solidFill>
              <a:srgbClr val="FFFFFF"/>
            </a:solidFill>
            <a:ln w="9525">
              <a:solidFill>
                <a:schemeClr val="tx1"/>
              </a:solidFill>
              <a:miter lim="800000"/>
              <a:headEnd/>
              <a:tailEnd/>
            </a:ln>
          </p:spPr>
          <p:txBody>
            <a:bodyPr/>
            <a:lstStyle/>
            <a:p>
              <a:endParaRPr lang="zh-CN" altLang="en-US">
                <a:latin typeface="Cambria" panose="02040503050406030204" pitchFamily="18" charset="0"/>
              </a:endParaRPr>
            </a:p>
          </p:txBody>
        </p:sp>
        <p:sp>
          <p:nvSpPr>
            <p:cNvPr id="320526" name="Rectangle 14"/>
            <p:cNvSpPr>
              <a:spLocks noChangeArrowheads="1"/>
            </p:cNvSpPr>
            <p:nvPr/>
          </p:nvSpPr>
          <p:spPr bwMode="auto">
            <a:xfrm>
              <a:off x="2276" y="2404"/>
              <a:ext cx="83" cy="191"/>
            </a:xfrm>
            <a:prstGeom prst="rect">
              <a:avLst/>
            </a:prstGeom>
            <a:noFill/>
            <a:ln w="23813">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ambria" panose="02040503050406030204" pitchFamily="18" charset="0"/>
              </a:endParaRPr>
            </a:p>
          </p:txBody>
        </p:sp>
        <p:sp>
          <p:nvSpPr>
            <p:cNvPr id="320527" name="Rectangle 15"/>
            <p:cNvSpPr>
              <a:spLocks noChangeArrowheads="1"/>
            </p:cNvSpPr>
            <p:nvPr/>
          </p:nvSpPr>
          <p:spPr bwMode="auto">
            <a:xfrm>
              <a:off x="2359" y="2340"/>
              <a:ext cx="76" cy="249"/>
            </a:xfrm>
            <a:prstGeom prst="rect">
              <a:avLst/>
            </a:prstGeom>
            <a:solidFill>
              <a:srgbClr val="FFFFFF"/>
            </a:solidFill>
            <a:ln w="9525">
              <a:solidFill>
                <a:schemeClr val="tx1"/>
              </a:solidFill>
              <a:miter lim="800000"/>
              <a:headEnd/>
              <a:tailEnd/>
            </a:ln>
          </p:spPr>
          <p:txBody>
            <a:bodyPr/>
            <a:lstStyle/>
            <a:p>
              <a:endParaRPr lang="zh-CN" altLang="en-US">
                <a:latin typeface="Cambria" panose="02040503050406030204" pitchFamily="18" charset="0"/>
              </a:endParaRPr>
            </a:p>
          </p:txBody>
        </p:sp>
        <p:sp>
          <p:nvSpPr>
            <p:cNvPr id="320528" name="Rectangle 16"/>
            <p:cNvSpPr>
              <a:spLocks noChangeArrowheads="1"/>
            </p:cNvSpPr>
            <p:nvPr/>
          </p:nvSpPr>
          <p:spPr bwMode="auto">
            <a:xfrm>
              <a:off x="2352" y="2334"/>
              <a:ext cx="90" cy="261"/>
            </a:xfrm>
            <a:prstGeom prst="rect">
              <a:avLst/>
            </a:prstGeom>
            <a:noFill/>
            <a:ln w="23813">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ambria" panose="02040503050406030204" pitchFamily="18" charset="0"/>
              </a:endParaRPr>
            </a:p>
          </p:txBody>
        </p:sp>
        <p:sp>
          <p:nvSpPr>
            <p:cNvPr id="320529" name="Rectangle 17"/>
            <p:cNvSpPr>
              <a:spLocks noChangeArrowheads="1"/>
            </p:cNvSpPr>
            <p:nvPr/>
          </p:nvSpPr>
          <p:spPr bwMode="auto">
            <a:xfrm>
              <a:off x="2435" y="2238"/>
              <a:ext cx="77" cy="351"/>
            </a:xfrm>
            <a:prstGeom prst="rect">
              <a:avLst/>
            </a:prstGeom>
            <a:solidFill>
              <a:srgbClr val="FFFFFF"/>
            </a:solidFill>
            <a:ln w="9525">
              <a:solidFill>
                <a:schemeClr val="tx1"/>
              </a:solidFill>
              <a:miter lim="800000"/>
              <a:headEnd/>
              <a:tailEnd/>
            </a:ln>
          </p:spPr>
          <p:txBody>
            <a:bodyPr/>
            <a:lstStyle/>
            <a:p>
              <a:endParaRPr lang="zh-CN" altLang="en-US">
                <a:latin typeface="Cambria" panose="02040503050406030204" pitchFamily="18" charset="0"/>
              </a:endParaRPr>
            </a:p>
          </p:txBody>
        </p:sp>
        <p:sp>
          <p:nvSpPr>
            <p:cNvPr id="320530" name="Rectangle 18"/>
            <p:cNvSpPr>
              <a:spLocks noChangeArrowheads="1"/>
            </p:cNvSpPr>
            <p:nvPr/>
          </p:nvSpPr>
          <p:spPr bwMode="auto">
            <a:xfrm>
              <a:off x="2429" y="2232"/>
              <a:ext cx="89" cy="363"/>
            </a:xfrm>
            <a:prstGeom prst="rect">
              <a:avLst/>
            </a:prstGeom>
            <a:noFill/>
            <a:ln w="23813">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ambria" panose="02040503050406030204" pitchFamily="18" charset="0"/>
              </a:endParaRPr>
            </a:p>
          </p:txBody>
        </p:sp>
        <p:sp>
          <p:nvSpPr>
            <p:cNvPr id="320531" name="Rectangle 19"/>
            <p:cNvSpPr>
              <a:spLocks noChangeArrowheads="1"/>
            </p:cNvSpPr>
            <p:nvPr/>
          </p:nvSpPr>
          <p:spPr bwMode="auto">
            <a:xfrm>
              <a:off x="2512" y="2180"/>
              <a:ext cx="77" cy="415"/>
            </a:xfrm>
            <a:prstGeom prst="rect">
              <a:avLst/>
            </a:prstGeom>
            <a:solidFill>
              <a:srgbClr val="FFFFFF"/>
            </a:solidFill>
            <a:ln w="9525">
              <a:solidFill>
                <a:schemeClr val="tx1"/>
              </a:solidFill>
              <a:miter lim="800000"/>
              <a:headEnd/>
              <a:tailEnd/>
            </a:ln>
          </p:spPr>
          <p:txBody>
            <a:bodyPr/>
            <a:lstStyle/>
            <a:p>
              <a:endParaRPr lang="zh-CN" altLang="en-US">
                <a:latin typeface="Cambria" panose="02040503050406030204" pitchFamily="18" charset="0"/>
              </a:endParaRPr>
            </a:p>
          </p:txBody>
        </p:sp>
        <p:sp>
          <p:nvSpPr>
            <p:cNvPr id="320532" name="Rectangle 20"/>
            <p:cNvSpPr>
              <a:spLocks noChangeArrowheads="1"/>
            </p:cNvSpPr>
            <p:nvPr/>
          </p:nvSpPr>
          <p:spPr bwMode="auto">
            <a:xfrm>
              <a:off x="2506" y="2174"/>
              <a:ext cx="89" cy="427"/>
            </a:xfrm>
            <a:prstGeom prst="rect">
              <a:avLst/>
            </a:prstGeom>
            <a:noFill/>
            <a:ln w="23813">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ambria" panose="02040503050406030204" pitchFamily="18" charset="0"/>
              </a:endParaRPr>
            </a:p>
          </p:txBody>
        </p:sp>
        <p:sp>
          <p:nvSpPr>
            <p:cNvPr id="320533" name="Rectangle 21"/>
            <p:cNvSpPr>
              <a:spLocks noChangeArrowheads="1"/>
            </p:cNvSpPr>
            <p:nvPr/>
          </p:nvSpPr>
          <p:spPr bwMode="auto">
            <a:xfrm>
              <a:off x="2589" y="2059"/>
              <a:ext cx="70" cy="530"/>
            </a:xfrm>
            <a:prstGeom prst="rect">
              <a:avLst/>
            </a:prstGeom>
            <a:solidFill>
              <a:srgbClr val="FFFFFF"/>
            </a:solidFill>
            <a:ln w="9525">
              <a:solidFill>
                <a:schemeClr val="tx1"/>
              </a:solidFill>
              <a:miter lim="800000"/>
              <a:headEnd/>
              <a:tailEnd/>
            </a:ln>
          </p:spPr>
          <p:txBody>
            <a:bodyPr/>
            <a:lstStyle/>
            <a:p>
              <a:endParaRPr lang="zh-CN" altLang="en-US">
                <a:latin typeface="Cambria" panose="02040503050406030204" pitchFamily="18" charset="0"/>
              </a:endParaRPr>
            </a:p>
          </p:txBody>
        </p:sp>
        <p:sp>
          <p:nvSpPr>
            <p:cNvPr id="320534" name="Rectangle 22"/>
            <p:cNvSpPr>
              <a:spLocks noChangeArrowheads="1"/>
            </p:cNvSpPr>
            <p:nvPr/>
          </p:nvSpPr>
          <p:spPr bwMode="auto">
            <a:xfrm>
              <a:off x="2582" y="2053"/>
              <a:ext cx="83" cy="542"/>
            </a:xfrm>
            <a:prstGeom prst="rect">
              <a:avLst/>
            </a:prstGeom>
            <a:noFill/>
            <a:ln w="23813">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ambria" panose="02040503050406030204" pitchFamily="18" charset="0"/>
              </a:endParaRPr>
            </a:p>
          </p:txBody>
        </p:sp>
        <p:sp>
          <p:nvSpPr>
            <p:cNvPr id="320535" name="Rectangle 23"/>
            <p:cNvSpPr>
              <a:spLocks noChangeArrowheads="1"/>
            </p:cNvSpPr>
            <p:nvPr/>
          </p:nvSpPr>
          <p:spPr bwMode="auto">
            <a:xfrm>
              <a:off x="2665" y="1689"/>
              <a:ext cx="77" cy="900"/>
            </a:xfrm>
            <a:prstGeom prst="rect">
              <a:avLst/>
            </a:prstGeom>
            <a:solidFill>
              <a:srgbClr val="FFFFFF"/>
            </a:solidFill>
            <a:ln w="9525">
              <a:solidFill>
                <a:schemeClr val="tx1"/>
              </a:solidFill>
              <a:miter lim="800000"/>
              <a:headEnd/>
              <a:tailEnd/>
            </a:ln>
          </p:spPr>
          <p:txBody>
            <a:bodyPr/>
            <a:lstStyle/>
            <a:p>
              <a:endParaRPr lang="zh-CN" altLang="en-US">
                <a:latin typeface="Cambria" panose="02040503050406030204" pitchFamily="18" charset="0"/>
              </a:endParaRPr>
            </a:p>
          </p:txBody>
        </p:sp>
        <p:sp>
          <p:nvSpPr>
            <p:cNvPr id="320536" name="Rectangle 24"/>
            <p:cNvSpPr>
              <a:spLocks noChangeArrowheads="1"/>
            </p:cNvSpPr>
            <p:nvPr/>
          </p:nvSpPr>
          <p:spPr bwMode="auto">
            <a:xfrm>
              <a:off x="2659" y="1683"/>
              <a:ext cx="89" cy="912"/>
            </a:xfrm>
            <a:prstGeom prst="rect">
              <a:avLst/>
            </a:prstGeom>
            <a:noFill/>
            <a:ln w="23813">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ambria" panose="02040503050406030204" pitchFamily="18" charset="0"/>
              </a:endParaRPr>
            </a:p>
          </p:txBody>
        </p:sp>
        <p:sp>
          <p:nvSpPr>
            <p:cNvPr id="320537" name="Rectangle 25"/>
            <p:cNvSpPr>
              <a:spLocks noChangeArrowheads="1"/>
            </p:cNvSpPr>
            <p:nvPr/>
          </p:nvSpPr>
          <p:spPr bwMode="auto">
            <a:xfrm>
              <a:off x="2742" y="1651"/>
              <a:ext cx="77" cy="944"/>
            </a:xfrm>
            <a:prstGeom prst="rect">
              <a:avLst/>
            </a:prstGeom>
            <a:solidFill>
              <a:srgbClr val="FFFFFF"/>
            </a:solidFill>
            <a:ln w="9525">
              <a:solidFill>
                <a:schemeClr val="tx1"/>
              </a:solidFill>
              <a:miter lim="800000"/>
              <a:headEnd/>
              <a:tailEnd/>
            </a:ln>
          </p:spPr>
          <p:txBody>
            <a:bodyPr/>
            <a:lstStyle/>
            <a:p>
              <a:endParaRPr lang="zh-CN" altLang="en-US">
                <a:latin typeface="Cambria" panose="02040503050406030204" pitchFamily="18" charset="0"/>
              </a:endParaRPr>
            </a:p>
          </p:txBody>
        </p:sp>
        <p:sp>
          <p:nvSpPr>
            <p:cNvPr id="320538" name="Rectangle 26"/>
            <p:cNvSpPr>
              <a:spLocks noChangeArrowheads="1"/>
            </p:cNvSpPr>
            <p:nvPr/>
          </p:nvSpPr>
          <p:spPr bwMode="auto">
            <a:xfrm>
              <a:off x="2736" y="1645"/>
              <a:ext cx="89" cy="956"/>
            </a:xfrm>
            <a:prstGeom prst="rect">
              <a:avLst/>
            </a:prstGeom>
            <a:noFill/>
            <a:ln w="23813">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ambria" panose="02040503050406030204" pitchFamily="18" charset="0"/>
              </a:endParaRPr>
            </a:p>
          </p:txBody>
        </p:sp>
        <p:sp>
          <p:nvSpPr>
            <p:cNvPr id="320539" name="Rectangle 27"/>
            <p:cNvSpPr>
              <a:spLocks noChangeArrowheads="1"/>
            </p:cNvSpPr>
            <p:nvPr/>
          </p:nvSpPr>
          <p:spPr bwMode="auto">
            <a:xfrm>
              <a:off x="3425" y="2468"/>
              <a:ext cx="70" cy="114"/>
            </a:xfrm>
            <a:prstGeom prst="rect">
              <a:avLst/>
            </a:prstGeom>
            <a:blipFill dpi="0" rotWithShape="0">
              <a:blip r:embed="rId3"/>
              <a:srcRect/>
              <a:tile tx="0" ty="0" sx="100000" sy="100000" flip="none" algn="tl"/>
            </a:blipFill>
            <a:ln w="9525">
              <a:solidFill>
                <a:schemeClr val="tx1"/>
              </a:solidFill>
              <a:miter lim="800000"/>
              <a:headEnd/>
              <a:tailEnd/>
            </a:ln>
          </p:spPr>
          <p:txBody>
            <a:bodyPr/>
            <a:lstStyle/>
            <a:p>
              <a:endParaRPr lang="zh-CN" altLang="en-US">
                <a:latin typeface="Cambria" panose="02040503050406030204" pitchFamily="18" charset="0"/>
              </a:endParaRPr>
            </a:p>
          </p:txBody>
        </p:sp>
        <p:sp>
          <p:nvSpPr>
            <p:cNvPr id="320540" name="Rectangle 28"/>
            <p:cNvSpPr>
              <a:spLocks noChangeArrowheads="1"/>
            </p:cNvSpPr>
            <p:nvPr/>
          </p:nvSpPr>
          <p:spPr bwMode="auto">
            <a:xfrm>
              <a:off x="3419" y="2461"/>
              <a:ext cx="83" cy="128"/>
            </a:xfrm>
            <a:prstGeom prst="rect">
              <a:avLst/>
            </a:prstGeom>
            <a:noFill/>
            <a:ln w="23813">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ambria" panose="02040503050406030204" pitchFamily="18" charset="0"/>
              </a:endParaRPr>
            </a:p>
          </p:txBody>
        </p:sp>
        <p:sp>
          <p:nvSpPr>
            <p:cNvPr id="320541" name="Rectangle 29"/>
            <p:cNvSpPr>
              <a:spLocks noChangeArrowheads="1"/>
            </p:cNvSpPr>
            <p:nvPr/>
          </p:nvSpPr>
          <p:spPr bwMode="auto">
            <a:xfrm>
              <a:off x="3355" y="2442"/>
              <a:ext cx="70" cy="147"/>
            </a:xfrm>
            <a:prstGeom prst="rect">
              <a:avLst/>
            </a:prstGeom>
            <a:blipFill dpi="0" rotWithShape="0">
              <a:blip r:embed="rId3"/>
              <a:srcRect/>
              <a:tile tx="0" ty="0" sx="100000" sy="100000" flip="none" algn="tl"/>
            </a:blipFill>
            <a:ln w="9525">
              <a:solidFill>
                <a:schemeClr val="tx1"/>
              </a:solidFill>
              <a:miter lim="800000"/>
              <a:headEnd/>
              <a:tailEnd/>
            </a:ln>
          </p:spPr>
          <p:txBody>
            <a:bodyPr/>
            <a:lstStyle/>
            <a:p>
              <a:endParaRPr lang="zh-CN" altLang="en-US">
                <a:latin typeface="Cambria" panose="02040503050406030204" pitchFamily="18" charset="0"/>
              </a:endParaRPr>
            </a:p>
          </p:txBody>
        </p:sp>
        <p:sp>
          <p:nvSpPr>
            <p:cNvPr id="320542" name="Rectangle 30"/>
            <p:cNvSpPr>
              <a:spLocks noChangeArrowheads="1"/>
            </p:cNvSpPr>
            <p:nvPr/>
          </p:nvSpPr>
          <p:spPr bwMode="auto">
            <a:xfrm>
              <a:off x="3348" y="2436"/>
              <a:ext cx="83" cy="159"/>
            </a:xfrm>
            <a:prstGeom prst="rect">
              <a:avLst/>
            </a:prstGeom>
            <a:noFill/>
            <a:ln w="23813">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ambria" panose="02040503050406030204" pitchFamily="18" charset="0"/>
              </a:endParaRPr>
            </a:p>
          </p:txBody>
        </p:sp>
        <p:sp>
          <p:nvSpPr>
            <p:cNvPr id="320543" name="Rectangle 31"/>
            <p:cNvSpPr>
              <a:spLocks noChangeArrowheads="1"/>
            </p:cNvSpPr>
            <p:nvPr/>
          </p:nvSpPr>
          <p:spPr bwMode="auto">
            <a:xfrm>
              <a:off x="3285" y="2404"/>
              <a:ext cx="76" cy="178"/>
            </a:xfrm>
            <a:prstGeom prst="rect">
              <a:avLst/>
            </a:prstGeom>
            <a:blipFill dpi="0" rotWithShape="0">
              <a:blip r:embed="rId3"/>
              <a:srcRect/>
              <a:tile tx="0" ty="0" sx="100000" sy="100000" flip="none" algn="tl"/>
            </a:blipFill>
            <a:ln w="9525">
              <a:solidFill>
                <a:schemeClr val="tx1"/>
              </a:solidFill>
              <a:miter lim="800000"/>
              <a:headEnd/>
              <a:tailEnd/>
            </a:ln>
          </p:spPr>
          <p:txBody>
            <a:bodyPr/>
            <a:lstStyle/>
            <a:p>
              <a:endParaRPr lang="zh-CN" altLang="en-US">
                <a:latin typeface="Cambria" panose="02040503050406030204" pitchFamily="18" charset="0"/>
              </a:endParaRPr>
            </a:p>
          </p:txBody>
        </p:sp>
        <p:sp>
          <p:nvSpPr>
            <p:cNvPr id="320544" name="Rectangle 32"/>
            <p:cNvSpPr>
              <a:spLocks noChangeArrowheads="1"/>
            </p:cNvSpPr>
            <p:nvPr/>
          </p:nvSpPr>
          <p:spPr bwMode="auto">
            <a:xfrm>
              <a:off x="3278" y="2397"/>
              <a:ext cx="90" cy="192"/>
            </a:xfrm>
            <a:prstGeom prst="rect">
              <a:avLst/>
            </a:prstGeom>
            <a:noFill/>
            <a:ln w="23813">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ambria" panose="02040503050406030204" pitchFamily="18" charset="0"/>
              </a:endParaRPr>
            </a:p>
          </p:txBody>
        </p:sp>
        <p:sp>
          <p:nvSpPr>
            <p:cNvPr id="320545" name="Rectangle 33"/>
            <p:cNvSpPr>
              <a:spLocks noChangeArrowheads="1"/>
            </p:cNvSpPr>
            <p:nvPr/>
          </p:nvSpPr>
          <p:spPr bwMode="auto">
            <a:xfrm>
              <a:off x="3208" y="2334"/>
              <a:ext cx="70" cy="248"/>
            </a:xfrm>
            <a:prstGeom prst="rect">
              <a:avLst/>
            </a:prstGeom>
            <a:blipFill dpi="0" rotWithShape="0">
              <a:blip r:embed="rId3"/>
              <a:srcRect/>
              <a:tile tx="0" ty="0" sx="100000" sy="100000" flip="none" algn="tl"/>
            </a:blipFill>
            <a:ln w="9525">
              <a:solidFill>
                <a:schemeClr val="tx1"/>
              </a:solidFill>
              <a:miter lim="800000"/>
              <a:headEnd/>
              <a:tailEnd/>
            </a:ln>
          </p:spPr>
          <p:txBody>
            <a:bodyPr/>
            <a:lstStyle/>
            <a:p>
              <a:endParaRPr lang="zh-CN" altLang="en-US">
                <a:latin typeface="Cambria" panose="02040503050406030204" pitchFamily="18" charset="0"/>
              </a:endParaRPr>
            </a:p>
          </p:txBody>
        </p:sp>
        <p:sp>
          <p:nvSpPr>
            <p:cNvPr id="320546" name="Rectangle 34"/>
            <p:cNvSpPr>
              <a:spLocks noChangeArrowheads="1"/>
            </p:cNvSpPr>
            <p:nvPr/>
          </p:nvSpPr>
          <p:spPr bwMode="auto">
            <a:xfrm>
              <a:off x="3202" y="2327"/>
              <a:ext cx="83" cy="262"/>
            </a:xfrm>
            <a:prstGeom prst="rect">
              <a:avLst/>
            </a:prstGeom>
            <a:noFill/>
            <a:ln w="23813">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ambria" panose="02040503050406030204" pitchFamily="18" charset="0"/>
              </a:endParaRPr>
            </a:p>
          </p:txBody>
        </p:sp>
        <p:sp>
          <p:nvSpPr>
            <p:cNvPr id="320547" name="Rectangle 35"/>
            <p:cNvSpPr>
              <a:spLocks noChangeArrowheads="1"/>
            </p:cNvSpPr>
            <p:nvPr/>
          </p:nvSpPr>
          <p:spPr bwMode="auto">
            <a:xfrm>
              <a:off x="3125" y="2232"/>
              <a:ext cx="77" cy="350"/>
            </a:xfrm>
            <a:prstGeom prst="rect">
              <a:avLst/>
            </a:prstGeom>
            <a:blipFill dpi="0" rotWithShape="0">
              <a:blip r:embed="rId3"/>
              <a:srcRect/>
              <a:tile tx="0" ty="0" sx="100000" sy="100000" flip="none" algn="tl"/>
            </a:blipFill>
            <a:ln w="9525">
              <a:solidFill>
                <a:schemeClr val="tx1"/>
              </a:solidFill>
              <a:miter lim="800000"/>
              <a:headEnd/>
              <a:tailEnd/>
            </a:ln>
          </p:spPr>
          <p:txBody>
            <a:bodyPr/>
            <a:lstStyle/>
            <a:p>
              <a:endParaRPr lang="zh-CN" altLang="en-US">
                <a:latin typeface="Cambria" panose="02040503050406030204" pitchFamily="18" charset="0"/>
              </a:endParaRPr>
            </a:p>
          </p:txBody>
        </p:sp>
        <p:sp>
          <p:nvSpPr>
            <p:cNvPr id="320548" name="Rectangle 36"/>
            <p:cNvSpPr>
              <a:spLocks noChangeArrowheads="1"/>
            </p:cNvSpPr>
            <p:nvPr/>
          </p:nvSpPr>
          <p:spPr bwMode="auto">
            <a:xfrm>
              <a:off x="3119" y="2225"/>
              <a:ext cx="89" cy="364"/>
            </a:xfrm>
            <a:prstGeom prst="rect">
              <a:avLst/>
            </a:prstGeom>
            <a:noFill/>
            <a:ln w="23813">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ambria" panose="02040503050406030204" pitchFamily="18" charset="0"/>
              </a:endParaRPr>
            </a:p>
          </p:txBody>
        </p:sp>
        <p:sp>
          <p:nvSpPr>
            <p:cNvPr id="320549" name="Rectangle 37"/>
            <p:cNvSpPr>
              <a:spLocks noChangeArrowheads="1"/>
            </p:cNvSpPr>
            <p:nvPr/>
          </p:nvSpPr>
          <p:spPr bwMode="auto">
            <a:xfrm>
              <a:off x="3048" y="2180"/>
              <a:ext cx="77" cy="409"/>
            </a:xfrm>
            <a:prstGeom prst="rect">
              <a:avLst/>
            </a:prstGeom>
            <a:blipFill dpi="0" rotWithShape="0">
              <a:blip r:embed="rId3"/>
              <a:srcRect/>
              <a:tile tx="0" ty="0" sx="100000" sy="100000" flip="none" algn="tl"/>
            </a:blipFill>
            <a:ln w="9525">
              <a:solidFill>
                <a:schemeClr val="tx1"/>
              </a:solidFill>
              <a:miter lim="800000"/>
              <a:headEnd/>
              <a:tailEnd/>
            </a:ln>
          </p:spPr>
          <p:txBody>
            <a:bodyPr/>
            <a:lstStyle/>
            <a:p>
              <a:endParaRPr lang="zh-CN" altLang="en-US">
                <a:latin typeface="Cambria" panose="02040503050406030204" pitchFamily="18" charset="0"/>
              </a:endParaRPr>
            </a:p>
          </p:txBody>
        </p:sp>
        <p:sp>
          <p:nvSpPr>
            <p:cNvPr id="320550" name="Rectangle 38"/>
            <p:cNvSpPr>
              <a:spLocks noChangeArrowheads="1"/>
            </p:cNvSpPr>
            <p:nvPr/>
          </p:nvSpPr>
          <p:spPr bwMode="auto">
            <a:xfrm>
              <a:off x="3042" y="2174"/>
              <a:ext cx="89" cy="421"/>
            </a:xfrm>
            <a:prstGeom prst="rect">
              <a:avLst/>
            </a:prstGeom>
            <a:noFill/>
            <a:ln w="23813">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ambria" panose="02040503050406030204" pitchFamily="18" charset="0"/>
              </a:endParaRPr>
            </a:p>
          </p:txBody>
        </p:sp>
        <p:sp>
          <p:nvSpPr>
            <p:cNvPr id="320551" name="Rectangle 39"/>
            <p:cNvSpPr>
              <a:spLocks noChangeArrowheads="1"/>
            </p:cNvSpPr>
            <p:nvPr/>
          </p:nvSpPr>
          <p:spPr bwMode="auto">
            <a:xfrm>
              <a:off x="2978" y="2053"/>
              <a:ext cx="77" cy="529"/>
            </a:xfrm>
            <a:prstGeom prst="rect">
              <a:avLst/>
            </a:prstGeom>
            <a:blipFill dpi="0" rotWithShape="0">
              <a:blip r:embed="rId3"/>
              <a:srcRect/>
              <a:tile tx="0" ty="0" sx="100000" sy="100000" flip="none" algn="tl"/>
            </a:blipFill>
            <a:ln w="9525">
              <a:solidFill>
                <a:schemeClr val="tx1"/>
              </a:solidFill>
              <a:miter lim="800000"/>
              <a:headEnd/>
              <a:tailEnd/>
            </a:ln>
          </p:spPr>
          <p:txBody>
            <a:bodyPr/>
            <a:lstStyle/>
            <a:p>
              <a:endParaRPr lang="zh-CN" altLang="en-US">
                <a:latin typeface="Cambria" panose="02040503050406030204" pitchFamily="18" charset="0"/>
              </a:endParaRPr>
            </a:p>
          </p:txBody>
        </p:sp>
        <p:sp>
          <p:nvSpPr>
            <p:cNvPr id="320552" name="Rectangle 40"/>
            <p:cNvSpPr>
              <a:spLocks noChangeArrowheads="1"/>
            </p:cNvSpPr>
            <p:nvPr/>
          </p:nvSpPr>
          <p:spPr bwMode="auto">
            <a:xfrm>
              <a:off x="2972" y="2047"/>
              <a:ext cx="89" cy="542"/>
            </a:xfrm>
            <a:prstGeom prst="rect">
              <a:avLst/>
            </a:prstGeom>
            <a:noFill/>
            <a:ln w="23813">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ambria" panose="02040503050406030204" pitchFamily="18" charset="0"/>
              </a:endParaRPr>
            </a:p>
          </p:txBody>
        </p:sp>
        <p:sp>
          <p:nvSpPr>
            <p:cNvPr id="320553" name="Rectangle 41"/>
            <p:cNvSpPr>
              <a:spLocks noChangeArrowheads="1"/>
            </p:cNvSpPr>
            <p:nvPr/>
          </p:nvSpPr>
          <p:spPr bwMode="auto">
            <a:xfrm>
              <a:off x="2902" y="1683"/>
              <a:ext cx="70" cy="906"/>
            </a:xfrm>
            <a:prstGeom prst="rect">
              <a:avLst/>
            </a:prstGeom>
            <a:solidFill>
              <a:srgbClr val="FFFFFF"/>
            </a:solidFill>
            <a:ln w="9525">
              <a:solidFill>
                <a:schemeClr val="tx1"/>
              </a:solidFill>
              <a:miter lim="800000"/>
              <a:headEnd/>
              <a:tailEnd/>
            </a:ln>
          </p:spPr>
          <p:txBody>
            <a:bodyPr/>
            <a:lstStyle/>
            <a:p>
              <a:endParaRPr lang="zh-CN" altLang="en-US">
                <a:latin typeface="Cambria" panose="02040503050406030204" pitchFamily="18" charset="0"/>
              </a:endParaRPr>
            </a:p>
          </p:txBody>
        </p:sp>
        <p:sp>
          <p:nvSpPr>
            <p:cNvPr id="320554" name="Rectangle 42"/>
            <p:cNvSpPr>
              <a:spLocks noChangeArrowheads="1"/>
            </p:cNvSpPr>
            <p:nvPr/>
          </p:nvSpPr>
          <p:spPr bwMode="auto">
            <a:xfrm>
              <a:off x="2895" y="1677"/>
              <a:ext cx="83" cy="918"/>
            </a:xfrm>
            <a:prstGeom prst="rect">
              <a:avLst/>
            </a:prstGeom>
            <a:noFill/>
            <a:ln w="23813">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ambria" panose="02040503050406030204" pitchFamily="18" charset="0"/>
              </a:endParaRPr>
            </a:p>
          </p:txBody>
        </p:sp>
        <p:sp>
          <p:nvSpPr>
            <p:cNvPr id="320555" name="Rectangle 43"/>
            <p:cNvSpPr>
              <a:spLocks noChangeArrowheads="1"/>
            </p:cNvSpPr>
            <p:nvPr/>
          </p:nvSpPr>
          <p:spPr bwMode="auto">
            <a:xfrm>
              <a:off x="2819" y="1645"/>
              <a:ext cx="76" cy="944"/>
            </a:xfrm>
            <a:prstGeom prst="rect">
              <a:avLst/>
            </a:prstGeom>
            <a:solidFill>
              <a:srgbClr val="FFFFFF"/>
            </a:solidFill>
            <a:ln w="9525">
              <a:solidFill>
                <a:schemeClr val="tx1"/>
              </a:solidFill>
              <a:miter lim="800000"/>
              <a:headEnd/>
              <a:tailEnd/>
            </a:ln>
          </p:spPr>
          <p:txBody>
            <a:bodyPr/>
            <a:lstStyle/>
            <a:p>
              <a:endParaRPr lang="zh-CN" altLang="en-US">
                <a:latin typeface="Cambria" panose="02040503050406030204" pitchFamily="18" charset="0"/>
              </a:endParaRPr>
            </a:p>
          </p:txBody>
        </p:sp>
        <p:sp>
          <p:nvSpPr>
            <p:cNvPr id="320556" name="Rectangle 44"/>
            <p:cNvSpPr>
              <a:spLocks noChangeArrowheads="1"/>
            </p:cNvSpPr>
            <p:nvPr/>
          </p:nvSpPr>
          <p:spPr bwMode="auto">
            <a:xfrm>
              <a:off x="2812" y="1638"/>
              <a:ext cx="90" cy="957"/>
            </a:xfrm>
            <a:prstGeom prst="rect">
              <a:avLst/>
            </a:prstGeom>
            <a:noFill/>
            <a:ln w="23813">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ambria" panose="02040503050406030204" pitchFamily="18" charset="0"/>
              </a:endParaRPr>
            </a:p>
          </p:txBody>
        </p:sp>
        <p:sp>
          <p:nvSpPr>
            <p:cNvPr id="320557" name="Line 45"/>
            <p:cNvSpPr>
              <a:spLocks noChangeShapeType="1"/>
            </p:cNvSpPr>
            <p:nvPr/>
          </p:nvSpPr>
          <p:spPr bwMode="auto">
            <a:xfrm flipH="1">
              <a:off x="2669" y="2429"/>
              <a:ext cx="488" cy="277"/>
            </a:xfrm>
            <a:prstGeom prst="line">
              <a:avLst/>
            </a:prstGeom>
            <a:noFill/>
            <a:ln w="23813">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ambria" panose="02040503050406030204" pitchFamily="18" charset="0"/>
              </a:endParaRPr>
            </a:p>
          </p:txBody>
        </p:sp>
        <p:sp>
          <p:nvSpPr>
            <p:cNvPr id="320558" name="Freeform 46"/>
            <p:cNvSpPr>
              <a:spLocks/>
            </p:cNvSpPr>
            <p:nvPr/>
          </p:nvSpPr>
          <p:spPr bwMode="auto">
            <a:xfrm>
              <a:off x="1969" y="1626"/>
              <a:ext cx="1814" cy="969"/>
            </a:xfrm>
            <a:custGeom>
              <a:avLst/>
              <a:gdLst>
                <a:gd name="T0" fmla="*/ 0 w 1814"/>
                <a:gd name="T1" fmla="*/ 0 h 969"/>
                <a:gd name="T2" fmla="*/ 0 w 1814"/>
                <a:gd name="T3" fmla="*/ 969 h 969"/>
                <a:gd name="T4" fmla="*/ 0 w 1814"/>
                <a:gd name="T5" fmla="*/ 969 h 969"/>
                <a:gd name="T6" fmla="*/ 1814 w 1814"/>
                <a:gd name="T7" fmla="*/ 969 h 969"/>
                <a:gd name="T8" fmla="*/ 1814 w 1814"/>
                <a:gd name="T9" fmla="*/ 969 h 969"/>
              </a:gdLst>
              <a:ahLst/>
              <a:cxnLst>
                <a:cxn ang="0">
                  <a:pos x="T0" y="T1"/>
                </a:cxn>
                <a:cxn ang="0">
                  <a:pos x="T2" y="T3"/>
                </a:cxn>
                <a:cxn ang="0">
                  <a:pos x="T4" y="T5"/>
                </a:cxn>
                <a:cxn ang="0">
                  <a:pos x="T6" y="T7"/>
                </a:cxn>
                <a:cxn ang="0">
                  <a:pos x="T8" y="T9"/>
                </a:cxn>
              </a:cxnLst>
              <a:rect l="0" t="0" r="r" b="b"/>
              <a:pathLst>
                <a:path w="1814" h="969">
                  <a:moveTo>
                    <a:pt x="0" y="0"/>
                  </a:moveTo>
                  <a:lnTo>
                    <a:pt x="0" y="969"/>
                  </a:lnTo>
                  <a:lnTo>
                    <a:pt x="0" y="969"/>
                  </a:lnTo>
                  <a:lnTo>
                    <a:pt x="1814" y="969"/>
                  </a:lnTo>
                  <a:lnTo>
                    <a:pt x="1814" y="969"/>
                  </a:lnTo>
                </a:path>
              </a:pathLst>
            </a:custGeom>
            <a:noFill/>
            <a:ln w="44450">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ambria" panose="02040503050406030204" pitchFamily="18" charset="0"/>
              </a:endParaRPr>
            </a:p>
          </p:txBody>
        </p:sp>
        <p:sp>
          <p:nvSpPr>
            <p:cNvPr id="320559" name="Freeform 47"/>
            <p:cNvSpPr>
              <a:spLocks/>
            </p:cNvSpPr>
            <p:nvPr/>
          </p:nvSpPr>
          <p:spPr bwMode="auto">
            <a:xfrm>
              <a:off x="1957" y="1613"/>
              <a:ext cx="1813" cy="969"/>
            </a:xfrm>
            <a:custGeom>
              <a:avLst/>
              <a:gdLst>
                <a:gd name="T0" fmla="*/ 0 w 1813"/>
                <a:gd name="T1" fmla="*/ 0 h 969"/>
                <a:gd name="T2" fmla="*/ 0 w 1813"/>
                <a:gd name="T3" fmla="*/ 969 h 969"/>
                <a:gd name="T4" fmla="*/ 1813 w 1813"/>
                <a:gd name="T5" fmla="*/ 969 h 969"/>
              </a:gdLst>
              <a:ahLst/>
              <a:cxnLst>
                <a:cxn ang="0">
                  <a:pos x="T0" y="T1"/>
                </a:cxn>
                <a:cxn ang="0">
                  <a:pos x="T2" y="T3"/>
                </a:cxn>
                <a:cxn ang="0">
                  <a:pos x="T4" y="T5"/>
                </a:cxn>
              </a:cxnLst>
              <a:rect l="0" t="0" r="r" b="b"/>
              <a:pathLst>
                <a:path w="1813" h="969">
                  <a:moveTo>
                    <a:pt x="0" y="0"/>
                  </a:moveTo>
                  <a:lnTo>
                    <a:pt x="0" y="969"/>
                  </a:lnTo>
                  <a:lnTo>
                    <a:pt x="1813" y="969"/>
                  </a:lnTo>
                </a:path>
              </a:pathLst>
            </a:custGeom>
            <a:noFill/>
            <a:ln w="1905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ambria" panose="02040503050406030204" pitchFamily="18" charset="0"/>
              </a:endParaRPr>
            </a:p>
          </p:txBody>
        </p:sp>
        <p:sp>
          <p:nvSpPr>
            <p:cNvPr id="320560" name="Rectangle 48"/>
            <p:cNvSpPr>
              <a:spLocks noChangeArrowheads="1"/>
            </p:cNvSpPr>
            <p:nvPr/>
          </p:nvSpPr>
          <p:spPr bwMode="auto">
            <a:xfrm>
              <a:off x="1949" y="2722"/>
              <a:ext cx="2288" cy="14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0" tIns="0" rIns="0" bIns="0">
              <a:spAutoFit/>
            </a:bodyPr>
            <a:lstStyle/>
            <a:p>
              <a:pPr>
                <a:lnSpc>
                  <a:spcPct val="90000"/>
                </a:lnSpc>
              </a:pPr>
              <a:r>
                <a:rPr lang="en-US" altLang="zh-CN" sz="1600" b="1" dirty="0">
                  <a:solidFill>
                    <a:srgbClr val="FF0000"/>
                  </a:solidFill>
                  <a:effectLst/>
                  <a:latin typeface="Cambria" panose="02040503050406030204" pitchFamily="18" charset="0"/>
                  <a:ea typeface="宋体" panose="02010600030101010101" pitchFamily="2" charset="-122"/>
                </a:rPr>
                <a:t>modules in this range are more error prone </a:t>
              </a:r>
            </a:p>
          </p:txBody>
        </p:sp>
        <p:sp>
          <p:nvSpPr>
            <p:cNvPr id="320561" name="Text Box 49"/>
            <p:cNvSpPr txBox="1">
              <a:spLocks noChangeArrowheads="1"/>
            </p:cNvSpPr>
            <p:nvPr/>
          </p:nvSpPr>
          <p:spPr bwMode="auto">
            <a:xfrm>
              <a:off x="613" y="2093"/>
              <a:ext cx="1170" cy="493"/>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63500" tIns="25400" rIns="63500" bIns="25400">
              <a:spAutoFit/>
            </a:bodyPr>
            <a:lstStyle/>
            <a:p>
              <a:pPr>
                <a:lnSpc>
                  <a:spcPct val="88000"/>
                </a:lnSpc>
                <a:spcBef>
                  <a:spcPct val="50000"/>
                </a:spcBef>
              </a:pPr>
              <a:r>
                <a:rPr lang="en-US" altLang="zh-CN" sz="1800" dirty="0">
                  <a:solidFill>
                    <a:srgbClr val="FF0000"/>
                  </a:solidFill>
                  <a:latin typeface="Cambria" panose="02040503050406030204" pitchFamily="18" charset="0"/>
                  <a:ea typeface="宋体" panose="02010600030101010101" pitchFamily="2" charset="-122"/>
                </a:rPr>
                <a:t>Higher Cycloramic Complexity, more possibility in error</a:t>
              </a:r>
            </a:p>
          </p:txBody>
        </p:sp>
      </p:grpSp>
      <mc:AlternateContent xmlns:mc="http://schemas.openxmlformats.org/markup-compatibility/2006" xmlns:p14="http://schemas.microsoft.com/office/powerpoint/2010/main">
        <mc:Choice Requires="p14">
          <p:contentPart p14:bwMode="auto" r:id="rId4">
            <p14:nvContentPartPr>
              <p14:cNvPr id="2" name="墨迹 1"/>
              <p14:cNvContentPartPr/>
              <p14:nvPr/>
            </p14:nvContentPartPr>
            <p14:xfrm>
              <a:off x="2022480" y="5026320"/>
              <a:ext cx="3510000" cy="1202400"/>
            </p14:xfrm>
          </p:contentPart>
        </mc:Choice>
        <mc:Fallback xmlns="">
          <p:pic>
            <p:nvPicPr>
              <p:cNvPr id="2" name="墨迹 1"/>
              <p:cNvPicPr/>
              <p:nvPr/>
            </p:nvPicPr>
            <p:blipFill>
              <a:blip r:embed="rId5"/>
              <a:stretch>
                <a:fillRect/>
              </a:stretch>
            </p:blipFill>
            <p:spPr>
              <a:xfrm>
                <a:off x="2016360" y="5020200"/>
                <a:ext cx="3520080" cy="1216800"/>
              </a:xfrm>
              <a:prstGeom prst="rect">
                <a:avLst/>
              </a:prstGeom>
            </p:spPr>
          </p:pic>
        </mc:Fallback>
      </mc:AlternateContent>
    </p:spTree>
    <p:extLst>
      <p:ext uri="{BB962C8B-B14F-4D97-AF65-F5344CB8AC3E}">
        <p14:creationId xmlns:p14="http://schemas.microsoft.com/office/powerpoint/2010/main" val="305912856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20517"/>
                                        </p:tgtEl>
                                        <p:attrNameLst>
                                          <p:attrName>style.visibility</p:attrName>
                                        </p:attrNameLst>
                                      </p:cBhvr>
                                      <p:to>
                                        <p:strVal val="visible"/>
                                      </p:to>
                                    </p:set>
                                    <p:animEffect transition="in" filter="wipe(left)">
                                      <p:cBhvr>
                                        <p:cTn id="7" dur="500"/>
                                        <p:tgtEl>
                                          <p:spTgt spid="32051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20516"/>
                                        </p:tgtEl>
                                        <p:attrNameLst>
                                          <p:attrName>style.visibility</p:attrName>
                                        </p:attrNameLst>
                                      </p:cBhvr>
                                      <p:to>
                                        <p:strVal val="visible"/>
                                      </p:to>
                                    </p:set>
                                    <p:animEffect transition="in" filter="wipe(left)">
                                      <p:cBhvr>
                                        <p:cTn id="12" dur="500"/>
                                        <p:tgtEl>
                                          <p:spTgt spid="3205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0516" grpId="0" autoUpdateAnimBg="0"/>
      <p:bldP spid="320517" grpId="0" autoUpdateAnimBg="0"/>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灯片编号占位符 5"/>
          <p:cNvSpPr>
            <a:spLocks noGrp="1"/>
          </p:cNvSpPr>
          <p:nvPr>
            <p:ph type="sldNum" sz="quarter" idx="4294967295"/>
          </p:nvPr>
        </p:nvSpPr>
        <p:spPr/>
        <p:txBody>
          <a:bodyPr/>
          <a:lstStyle/>
          <a:p>
            <a:endParaRPr lang="en-US" altLang="zh-CN" dirty="0">
              <a:latin typeface="Cambria" panose="02040503050406030204" pitchFamily="18" charset="0"/>
            </a:endParaRPr>
          </a:p>
        </p:txBody>
      </p:sp>
      <p:sp>
        <p:nvSpPr>
          <p:cNvPr id="322562" name="Rectangle 2"/>
          <p:cNvSpPr>
            <a:spLocks noGrp="1" noChangeArrowheads="1"/>
          </p:cNvSpPr>
          <p:nvPr>
            <p:ph type="title"/>
          </p:nvPr>
        </p:nvSpPr>
        <p:spPr>
          <a:xfrm>
            <a:off x="2469396" y="26154"/>
            <a:ext cx="5997575" cy="1016000"/>
          </a:xfrm>
          <a:noFill/>
          <a:ln/>
          <a:extLst>
            <a:ext uri="{91240B29-F687-4F45-9708-019B960494DF}">
              <a14:hiddenLine xmlns:a14="http://schemas.microsoft.com/office/drawing/2010/main" w="12700">
                <a:solidFill>
                  <a:schemeClr val="tx1"/>
                </a:solidFill>
                <a:miter lim="800000"/>
                <a:headEnd/>
                <a:tailEnd/>
              </a14:hiddenLine>
            </a:ext>
          </a:extLst>
        </p:spPr>
        <p:txBody>
          <a:bodyPr lIns="90487" tIns="44450" rIns="90487" bIns="44450"/>
          <a:lstStyle/>
          <a:p>
            <a:pPr>
              <a:tabLst>
                <a:tab pos="7540625" algn="r"/>
              </a:tabLst>
            </a:pPr>
            <a:r>
              <a:rPr lang="en-US" altLang="zh-CN" dirty="0">
                <a:solidFill>
                  <a:srgbClr val="132584"/>
                </a:solidFill>
                <a:latin typeface="Cambria" panose="02040503050406030204" pitchFamily="18" charset="0"/>
              </a:rPr>
              <a:t>Basis path test example :</a:t>
            </a:r>
            <a:r>
              <a:rPr lang="en-US" altLang="zh-CN" sz="2000" dirty="0">
                <a:solidFill>
                  <a:srgbClr val="132584"/>
                </a:solidFill>
                <a:latin typeface="Cambria" panose="02040503050406030204" pitchFamily="18" charset="0"/>
              </a:rPr>
              <a:t> </a:t>
            </a:r>
            <a:r>
              <a:rPr lang="en-US" altLang="zh-CN" b="1" dirty="0">
                <a:solidFill>
                  <a:srgbClr val="132584"/>
                </a:solidFill>
                <a:latin typeface="Cambria" panose="02040503050406030204" pitchFamily="18" charset="0"/>
              </a:rPr>
              <a:t>FLOW GRAPH</a:t>
            </a:r>
          </a:p>
        </p:txBody>
      </p:sp>
      <p:sp>
        <p:nvSpPr>
          <p:cNvPr id="322563" name="Rectangle 3"/>
          <p:cNvSpPr>
            <a:spLocks noChangeArrowheads="1"/>
          </p:cNvSpPr>
          <p:nvPr/>
        </p:nvSpPr>
        <p:spPr bwMode="auto">
          <a:xfrm>
            <a:off x="6696075" y="4724400"/>
            <a:ext cx="1360949" cy="5206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spAutoFit/>
          </a:bodyPr>
          <a:lstStyle/>
          <a:p>
            <a:r>
              <a:rPr lang="en-US" altLang="zh-CN" sz="2800" b="1" dirty="0">
                <a:solidFill>
                  <a:srgbClr val="CF0E30"/>
                </a:solidFill>
                <a:effectLst/>
                <a:latin typeface="Cambria" panose="02040503050406030204" pitchFamily="18" charset="0"/>
                <a:ea typeface="宋体" panose="02010600030101010101" pitchFamily="2" charset="-122"/>
              </a:rPr>
              <a:t>V(G)=4</a:t>
            </a:r>
          </a:p>
        </p:txBody>
      </p:sp>
      <p:grpSp>
        <p:nvGrpSpPr>
          <p:cNvPr id="322564" name="Group 4"/>
          <p:cNvGrpSpPr>
            <a:grpSpLocks/>
          </p:cNvGrpSpPr>
          <p:nvPr/>
        </p:nvGrpSpPr>
        <p:grpSpPr bwMode="auto">
          <a:xfrm>
            <a:off x="2339975" y="1447800"/>
            <a:ext cx="4822825" cy="4319587"/>
            <a:chOff x="704" y="959"/>
            <a:chExt cx="3794" cy="2855"/>
          </a:xfrm>
        </p:grpSpPr>
        <p:sp>
          <p:nvSpPr>
            <p:cNvPr id="322565" name="Oval 5"/>
            <p:cNvSpPr>
              <a:spLocks noChangeArrowheads="1"/>
            </p:cNvSpPr>
            <p:nvPr/>
          </p:nvSpPr>
          <p:spPr bwMode="auto">
            <a:xfrm>
              <a:off x="2774" y="959"/>
              <a:ext cx="227" cy="227"/>
            </a:xfrm>
            <a:prstGeom prst="ellipse">
              <a:avLst/>
            </a:prstGeom>
            <a:solidFill>
              <a:srgbClr val="FAFD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a:r>
                <a:rPr lang="zh-CN" altLang="en-US" sz="1600" b="1">
                  <a:solidFill>
                    <a:srgbClr val="132584"/>
                  </a:solidFill>
                  <a:effectLst/>
                  <a:latin typeface="Cambria" panose="02040503050406030204" pitchFamily="18" charset="0"/>
                  <a:ea typeface="宋体" panose="02010600030101010101" pitchFamily="2" charset="-122"/>
                </a:rPr>
                <a:t>1</a:t>
              </a:r>
            </a:p>
          </p:txBody>
        </p:sp>
        <p:sp>
          <p:nvSpPr>
            <p:cNvPr id="322566" name="Oval 6"/>
            <p:cNvSpPr>
              <a:spLocks noChangeArrowheads="1"/>
            </p:cNvSpPr>
            <p:nvPr/>
          </p:nvSpPr>
          <p:spPr bwMode="auto">
            <a:xfrm>
              <a:off x="2774" y="1544"/>
              <a:ext cx="227" cy="227"/>
            </a:xfrm>
            <a:prstGeom prst="ellipse">
              <a:avLst/>
            </a:prstGeom>
            <a:solidFill>
              <a:srgbClr val="FAFD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a:r>
                <a:rPr lang="zh-CN" altLang="en-US" sz="1600" b="1">
                  <a:solidFill>
                    <a:srgbClr val="132584"/>
                  </a:solidFill>
                  <a:effectLst/>
                  <a:latin typeface="Cambria" panose="02040503050406030204" pitchFamily="18" charset="0"/>
                  <a:ea typeface="宋体" panose="02010600030101010101" pitchFamily="2" charset="-122"/>
                </a:rPr>
                <a:t>2,3</a:t>
              </a:r>
            </a:p>
          </p:txBody>
        </p:sp>
        <p:grpSp>
          <p:nvGrpSpPr>
            <p:cNvPr id="322567" name="Group 7"/>
            <p:cNvGrpSpPr>
              <a:grpSpLocks/>
            </p:cNvGrpSpPr>
            <p:nvPr/>
          </p:nvGrpSpPr>
          <p:grpSpPr bwMode="auto">
            <a:xfrm>
              <a:off x="704" y="1949"/>
              <a:ext cx="1318" cy="1150"/>
              <a:chOff x="704" y="1949"/>
              <a:chExt cx="1318" cy="1150"/>
            </a:xfrm>
          </p:grpSpPr>
          <p:grpSp>
            <p:nvGrpSpPr>
              <p:cNvPr id="322568" name="Group 8"/>
              <p:cNvGrpSpPr>
                <a:grpSpLocks/>
              </p:cNvGrpSpPr>
              <p:nvPr/>
            </p:nvGrpSpPr>
            <p:grpSpPr bwMode="auto">
              <a:xfrm>
                <a:off x="704" y="2411"/>
                <a:ext cx="1318" cy="227"/>
                <a:chOff x="704" y="2411"/>
                <a:chExt cx="1318" cy="227"/>
              </a:xfrm>
            </p:grpSpPr>
            <p:sp>
              <p:nvSpPr>
                <p:cNvPr id="322569" name="Oval 9"/>
                <p:cNvSpPr>
                  <a:spLocks noChangeArrowheads="1"/>
                </p:cNvSpPr>
                <p:nvPr/>
              </p:nvSpPr>
              <p:spPr bwMode="auto">
                <a:xfrm>
                  <a:off x="704" y="2411"/>
                  <a:ext cx="227" cy="227"/>
                </a:xfrm>
                <a:prstGeom prst="ellipse">
                  <a:avLst/>
                </a:prstGeom>
                <a:solidFill>
                  <a:srgbClr val="FAFD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a:r>
                    <a:rPr lang="zh-CN" altLang="en-US" sz="1600" b="1">
                      <a:solidFill>
                        <a:srgbClr val="132584"/>
                      </a:solidFill>
                      <a:effectLst/>
                      <a:latin typeface="Cambria" panose="02040503050406030204" pitchFamily="18" charset="0"/>
                      <a:ea typeface="宋体" panose="02010600030101010101" pitchFamily="2" charset="-122"/>
                    </a:rPr>
                    <a:t>7</a:t>
                  </a:r>
                </a:p>
              </p:txBody>
            </p:sp>
            <p:sp>
              <p:nvSpPr>
                <p:cNvPr id="322570" name="Oval 10"/>
                <p:cNvSpPr>
                  <a:spLocks noChangeArrowheads="1"/>
                </p:cNvSpPr>
                <p:nvPr/>
              </p:nvSpPr>
              <p:spPr bwMode="auto">
                <a:xfrm>
                  <a:off x="1795" y="2411"/>
                  <a:ext cx="227" cy="227"/>
                </a:xfrm>
                <a:prstGeom prst="ellipse">
                  <a:avLst/>
                </a:prstGeom>
                <a:solidFill>
                  <a:srgbClr val="FAFD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a:r>
                    <a:rPr lang="zh-CN" altLang="en-US" sz="1600" b="1">
                      <a:solidFill>
                        <a:srgbClr val="132584"/>
                      </a:solidFill>
                      <a:effectLst/>
                      <a:latin typeface="Cambria" panose="02040503050406030204" pitchFamily="18" charset="0"/>
                      <a:ea typeface="宋体" panose="02010600030101010101" pitchFamily="2" charset="-122"/>
                    </a:rPr>
                    <a:t>8</a:t>
                  </a:r>
                </a:p>
              </p:txBody>
            </p:sp>
          </p:grpSp>
          <p:grpSp>
            <p:nvGrpSpPr>
              <p:cNvPr id="322571" name="Group 11"/>
              <p:cNvGrpSpPr>
                <a:grpSpLocks/>
              </p:cNvGrpSpPr>
              <p:nvPr/>
            </p:nvGrpSpPr>
            <p:grpSpPr bwMode="auto">
              <a:xfrm>
                <a:off x="1250" y="1949"/>
                <a:ext cx="227" cy="1150"/>
                <a:chOff x="1250" y="1949"/>
                <a:chExt cx="227" cy="1150"/>
              </a:xfrm>
            </p:grpSpPr>
            <p:sp>
              <p:nvSpPr>
                <p:cNvPr id="322572" name="Oval 12"/>
                <p:cNvSpPr>
                  <a:spLocks noChangeArrowheads="1"/>
                </p:cNvSpPr>
                <p:nvPr/>
              </p:nvSpPr>
              <p:spPr bwMode="auto">
                <a:xfrm>
                  <a:off x="1250" y="1949"/>
                  <a:ext cx="227" cy="227"/>
                </a:xfrm>
                <a:prstGeom prst="ellipse">
                  <a:avLst/>
                </a:prstGeom>
                <a:solidFill>
                  <a:srgbClr val="FAFD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a:r>
                    <a:rPr lang="zh-CN" altLang="en-US" sz="1600" b="1">
                      <a:solidFill>
                        <a:srgbClr val="132584"/>
                      </a:solidFill>
                      <a:effectLst/>
                      <a:latin typeface="Cambria" panose="02040503050406030204" pitchFamily="18" charset="0"/>
                      <a:ea typeface="宋体" panose="02010600030101010101" pitchFamily="2" charset="-122"/>
                    </a:rPr>
                    <a:t>6</a:t>
                  </a:r>
                </a:p>
              </p:txBody>
            </p:sp>
            <p:sp>
              <p:nvSpPr>
                <p:cNvPr id="322573" name="Oval 13"/>
                <p:cNvSpPr>
                  <a:spLocks noChangeArrowheads="1"/>
                </p:cNvSpPr>
                <p:nvPr/>
              </p:nvSpPr>
              <p:spPr bwMode="auto">
                <a:xfrm>
                  <a:off x="1250" y="2872"/>
                  <a:ext cx="227" cy="227"/>
                </a:xfrm>
                <a:prstGeom prst="ellipse">
                  <a:avLst/>
                </a:prstGeom>
                <a:solidFill>
                  <a:srgbClr val="FAFD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a:r>
                    <a:rPr lang="zh-CN" altLang="en-US" sz="1600" b="1">
                      <a:solidFill>
                        <a:srgbClr val="132584"/>
                      </a:solidFill>
                      <a:effectLst/>
                      <a:latin typeface="Cambria" panose="02040503050406030204" pitchFamily="18" charset="0"/>
                      <a:ea typeface="宋体" panose="02010600030101010101" pitchFamily="2" charset="-122"/>
                    </a:rPr>
                    <a:t>9</a:t>
                  </a:r>
                </a:p>
              </p:txBody>
            </p:sp>
          </p:grpSp>
        </p:grpSp>
        <p:sp>
          <p:nvSpPr>
            <p:cNvPr id="322574" name="Oval 14"/>
            <p:cNvSpPr>
              <a:spLocks noChangeArrowheads="1"/>
            </p:cNvSpPr>
            <p:nvPr/>
          </p:nvSpPr>
          <p:spPr bwMode="auto">
            <a:xfrm>
              <a:off x="4081" y="1949"/>
              <a:ext cx="227" cy="227"/>
            </a:xfrm>
            <a:prstGeom prst="ellipse">
              <a:avLst/>
            </a:prstGeom>
            <a:solidFill>
              <a:srgbClr val="FAFD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a:r>
                <a:rPr lang="zh-CN" altLang="en-US" sz="1600" b="1">
                  <a:solidFill>
                    <a:srgbClr val="132584"/>
                  </a:solidFill>
                  <a:effectLst/>
                  <a:latin typeface="Cambria" panose="02040503050406030204" pitchFamily="18" charset="0"/>
                  <a:ea typeface="宋体" panose="02010600030101010101" pitchFamily="2" charset="-122"/>
                </a:rPr>
                <a:t>4,5</a:t>
              </a:r>
            </a:p>
          </p:txBody>
        </p:sp>
        <p:sp>
          <p:nvSpPr>
            <p:cNvPr id="322575" name="Oval 15"/>
            <p:cNvSpPr>
              <a:spLocks noChangeArrowheads="1"/>
            </p:cNvSpPr>
            <p:nvPr/>
          </p:nvSpPr>
          <p:spPr bwMode="auto">
            <a:xfrm>
              <a:off x="2774" y="3013"/>
              <a:ext cx="227" cy="227"/>
            </a:xfrm>
            <a:prstGeom prst="ellipse">
              <a:avLst/>
            </a:prstGeom>
            <a:solidFill>
              <a:srgbClr val="FAFD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a:r>
                <a:rPr lang="zh-CN" altLang="en-US" sz="1600" b="1">
                  <a:solidFill>
                    <a:srgbClr val="132584"/>
                  </a:solidFill>
                  <a:effectLst/>
                  <a:latin typeface="Cambria" panose="02040503050406030204" pitchFamily="18" charset="0"/>
                  <a:ea typeface="宋体" panose="02010600030101010101" pitchFamily="2" charset="-122"/>
                </a:rPr>
                <a:t>10</a:t>
              </a:r>
            </a:p>
          </p:txBody>
        </p:sp>
        <p:sp>
          <p:nvSpPr>
            <p:cNvPr id="322576" name="Oval 16"/>
            <p:cNvSpPr>
              <a:spLocks noChangeArrowheads="1"/>
            </p:cNvSpPr>
            <p:nvPr/>
          </p:nvSpPr>
          <p:spPr bwMode="auto">
            <a:xfrm>
              <a:off x="2774" y="3587"/>
              <a:ext cx="227" cy="227"/>
            </a:xfrm>
            <a:prstGeom prst="ellipse">
              <a:avLst/>
            </a:prstGeom>
            <a:solidFill>
              <a:srgbClr val="FAFD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a:r>
                <a:rPr lang="zh-CN" altLang="en-US" sz="1600" b="1">
                  <a:solidFill>
                    <a:srgbClr val="132584"/>
                  </a:solidFill>
                  <a:effectLst/>
                  <a:latin typeface="Cambria" panose="02040503050406030204" pitchFamily="18" charset="0"/>
                  <a:ea typeface="宋体" panose="02010600030101010101" pitchFamily="2" charset="-122"/>
                </a:rPr>
                <a:t>11</a:t>
              </a:r>
            </a:p>
          </p:txBody>
        </p:sp>
        <p:sp>
          <p:nvSpPr>
            <p:cNvPr id="322577" name="Rectangle 17"/>
            <p:cNvSpPr>
              <a:spLocks noChangeArrowheads="1"/>
            </p:cNvSpPr>
            <p:nvPr/>
          </p:nvSpPr>
          <p:spPr bwMode="auto">
            <a:xfrm>
              <a:off x="3406" y="1366"/>
              <a:ext cx="1092" cy="3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spAutoFit/>
            </a:bodyPr>
            <a:lstStyle/>
            <a:p>
              <a:r>
                <a:rPr lang="en-US" altLang="zh-CN" dirty="0">
                  <a:solidFill>
                    <a:srgbClr val="132584"/>
                  </a:solidFill>
                  <a:effectLst/>
                  <a:latin typeface="Cambria" panose="02040503050406030204" pitchFamily="18" charset="0"/>
                  <a:ea typeface="宋体" panose="02010600030101010101" pitchFamily="2" charset="-122"/>
                </a:rPr>
                <a:t>Region 1</a:t>
              </a:r>
            </a:p>
          </p:txBody>
        </p:sp>
        <p:sp>
          <p:nvSpPr>
            <p:cNvPr id="322578" name="Rectangle 18"/>
            <p:cNvSpPr>
              <a:spLocks noChangeArrowheads="1"/>
            </p:cNvSpPr>
            <p:nvPr/>
          </p:nvSpPr>
          <p:spPr bwMode="auto">
            <a:xfrm>
              <a:off x="2296" y="2204"/>
              <a:ext cx="1092" cy="3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spAutoFit/>
            </a:bodyPr>
            <a:lstStyle/>
            <a:p>
              <a:r>
                <a:rPr lang="en-US" altLang="zh-CN">
                  <a:solidFill>
                    <a:srgbClr val="132584"/>
                  </a:solidFill>
                  <a:effectLst/>
                  <a:latin typeface="Cambria" panose="02040503050406030204" pitchFamily="18" charset="0"/>
                  <a:ea typeface="宋体" panose="02010600030101010101" pitchFamily="2" charset="-122"/>
                </a:rPr>
                <a:t>Region 2</a:t>
              </a:r>
            </a:p>
          </p:txBody>
        </p:sp>
        <p:sp>
          <p:nvSpPr>
            <p:cNvPr id="322579" name="Rectangle 19"/>
            <p:cNvSpPr>
              <a:spLocks noChangeArrowheads="1"/>
            </p:cNvSpPr>
            <p:nvPr/>
          </p:nvSpPr>
          <p:spPr bwMode="auto">
            <a:xfrm>
              <a:off x="951" y="2400"/>
              <a:ext cx="907" cy="2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spAutoFit/>
            </a:bodyPr>
            <a:lstStyle/>
            <a:p>
              <a:r>
                <a:rPr lang="en-US" altLang="zh-CN" sz="1800" b="1" dirty="0">
                  <a:solidFill>
                    <a:srgbClr val="132584"/>
                  </a:solidFill>
                  <a:effectLst/>
                  <a:latin typeface="Cambria" panose="02040503050406030204" pitchFamily="18" charset="0"/>
                  <a:ea typeface="宋体" panose="02010600030101010101" pitchFamily="2" charset="-122"/>
                </a:rPr>
                <a:t>Region 3</a:t>
              </a:r>
            </a:p>
          </p:txBody>
        </p:sp>
        <p:sp>
          <p:nvSpPr>
            <p:cNvPr id="322580" name="Rectangle 20"/>
            <p:cNvSpPr>
              <a:spLocks noChangeArrowheads="1"/>
            </p:cNvSpPr>
            <p:nvPr/>
          </p:nvSpPr>
          <p:spPr bwMode="auto">
            <a:xfrm>
              <a:off x="3341" y="3277"/>
              <a:ext cx="150" cy="3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spAutoFit/>
            </a:bodyPr>
            <a:lstStyle/>
            <a:p>
              <a:endParaRPr lang="en-US" altLang="zh-CN" sz="2400">
                <a:solidFill>
                  <a:srgbClr val="132584"/>
                </a:solidFill>
                <a:effectLst/>
                <a:latin typeface="Cambria" panose="02040503050406030204" pitchFamily="18" charset="0"/>
                <a:ea typeface="宋体" panose="02010600030101010101" pitchFamily="2" charset="-122"/>
              </a:endParaRPr>
            </a:p>
          </p:txBody>
        </p:sp>
        <p:cxnSp>
          <p:nvCxnSpPr>
            <p:cNvPr id="322581" name="AutoShape 21"/>
            <p:cNvCxnSpPr>
              <a:cxnSpLocks noChangeShapeType="1"/>
              <a:stCxn id="322575" idx="6"/>
              <a:endCxn id="322565" idx="6"/>
            </p:cNvCxnSpPr>
            <p:nvPr/>
          </p:nvCxnSpPr>
          <p:spPr bwMode="auto">
            <a:xfrm flipV="1">
              <a:off x="3001" y="1073"/>
              <a:ext cx="1" cy="2054"/>
            </a:xfrm>
            <a:prstGeom prst="curvedConnector3">
              <a:avLst>
                <a:gd name="adj1" fmla="val 192400000"/>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2582" name="AutoShape 22"/>
            <p:cNvCxnSpPr>
              <a:cxnSpLocks noChangeShapeType="1"/>
              <a:stCxn id="322565" idx="2"/>
              <a:endCxn id="322576" idx="2"/>
            </p:cNvCxnSpPr>
            <p:nvPr/>
          </p:nvCxnSpPr>
          <p:spPr bwMode="auto">
            <a:xfrm rot="10800000" flipH="1" flipV="1">
              <a:off x="2774" y="1073"/>
              <a:ext cx="1" cy="2628"/>
            </a:xfrm>
            <a:prstGeom prst="curvedConnector3">
              <a:avLst>
                <a:gd name="adj1" fmla="val -253300000"/>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2583" name="AutoShape 23"/>
            <p:cNvCxnSpPr>
              <a:cxnSpLocks noChangeShapeType="1"/>
              <a:stCxn id="322566" idx="6"/>
              <a:endCxn id="322574" idx="1"/>
            </p:cNvCxnSpPr>
            <p:nvPr/>
          </p:nvCxnSpPr>
          <p:spPr bwMode="auto">
            <a:xfrm>
              <a:off x="3001" y="1658"/>
              <a:ext cx="1113" cy="324"/>
            </a:xfrm>
            <a:prstGeom prst="straightConnector1">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2584" name="AutoShape 24"/>
            <p:cNvCxnSpPr>
              <a:cxnSpLocks noChangeShapeType="1"/>
              <a:stCxn id="322565" idx="4"/>
              <a:endCxn id="322566" idx="0"/>
            </p:cNvCxnSpPr>
            <p:nvPr/>
          </p:nvCxnSpPr>
          <p:spPr bwMode="auto">
            <a:xfrm>
              <a:off x="2888" y="1186"/>
              <a:ext cx="0" cy="358"/>
            </a:xfrm>
            <a:prstGeom prst="straightConnector1">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2585" name="AutoShape 25"/>
            <p:cNvCxnSpPr>
              <a:cxnSpLocks noChangeShapeType="1"/>
              <a:stCxn id="322566" idx="2"/>
              <a:endCxn id="322572" idx="7"/>
            </p:cNvCxnSpPr>
            <p:nvPr/>
          </p:nvCxnSpPr>
          <p:spPr bwMode="auto">
            <a:xfrm flipH="1">
              <a:off x="1444" y="1658"/>
              <a:ext cx="1330" cy="324"/>
            </a:xfrm>
            <a:prstGeom prst="straightConnector1">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2586" name="AutoShape 26"/>
            <p:cNvCxnSpPr>
              <a:cxnSpLocks noChangeShapeType="1"/>
              <a:stCxn id="322572" idx="5"/>
              <a:endCxn id="322570" idx="1"/>
            </p:cNvCxnSpPr>
            <p:nvPr/>
          </p:nvCxnSpPr>
          <p:spPr bwMode="auto">
            <a:xfrm>
              <a:off x="1444" y="2143"/>
              <a:ext cx="384" cy="301"/>
            </a:xfrm>
            <a:prstGeom prst="straightConnector1">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2587" name="AutoShape 27"/>
            <p:cNvCxnSpPr>
              <a:cxnSpLocks noChangeShapeType="1"/>
              <a:stCxn id="322572" idx="3"/>
              <a:endCxn id="322569" idx="7"/>
            </p:cNvCxnSpPr>
            <p:nvPr/>
          </p:nvCxnSpPr>
          <p:spPr bwMode="auto">
            <a:xfrm flipH="1">
              <a:off x="898" y="2143"/>
              <a:ext cx="385" cy="301"/>
            </a:xfrm>
            <a:prstGeom prst="straightConnector1">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2588" name="AutoShape 28"/>
            <p:cNvCxnSpPr>
              <a:cxnSpLocks noChangeShapeType="1"/>
              <a:stCxn id="322569" idx="5"/>
              <a:endCxn id="322573" idx="1"/>
            </p:cNvCxnSpPr>
            <p:nvPr/>
          </p:nvCxnSpPr>
          <p:spPr bwMode="auto">
            <a:xfrm>
              <a:off x="898" y="2605"/>
              <a:ext cx="385" cy="300"/>
            </a:xfrm>
            <a:prstGeom prst="straightConnector1">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2589" name="AutoShape 29"/>
            <p:cNvCxnSpPr>
              <a:cxnSpLocks noChangeShapeType="1"/>
              <a:stCxn id="322570" idx="3"/>
              <a:endCxn id="322573" idx="7"/>
            </p:cNvCxnSpPr>
            <p:nvPr/>
          </p:nvCxnSpPr>
          <p:spPr bwMode="auto">
            <a:xfrm flipH="1">
              <a:off x="1444" y="2605"/>
              <a:ext cx="384" cy="300"/>
            </a:xfrm>
            <a:prstGeom prst="straightConnector1">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2590" name="AutoShape 30"/>
            <p:cNvCxnSpPr>
              <a:cxnSpLocks noChangeShapeType="1"/>
              <a:stCxn id="322573" idx="6"/>
              <a:endCxn id="322575" idx="2"/>
            </p:cNvCxnSpPr>
            <p:nvPr/>
          </p:nvCxnSpPr>
          <p:spPr bwMode="auto">
            <a:xfrm>
              <a:off x="1477" y="2986"/>
              <a:ext cx="1297" cy="141"/>
            </a:xfrm>
            <a:prstGeom prst="straightConnector1">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2591" name="AutoShape 31"/>
            <p:cNvCxnSpPr>
              <a:cxnSpLocks noChangeShapeType="1"/>
              <a:stCxn id="322574" idx="3"/>
              <a:endCxn id="322575" idx="7"/>
            </p:cNvCxnSpPr>
            <p:nvPr/>
          </p:nvCxnSpPr>
          <p:spPr bwMode="auto">
            <a:xfrm flipH="1">
              <a:off x="2968" y="2143"/>
              <a:ext cx="1146" cy="903"/>
            </a:xfrm>
            <a:prstGeom prst="straightConnector1">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322765" name="Rectangle 205"/>
          <p:cNvSpPr>
            <a:spLocks noChangeArrowheads="1"/>
          </p:cNvSpPr>
          <p:nvPr/>
        </p:nvSpPr>
        <p:spPr bwMode="auto">
          <a:xfrm>
            <a:off x="2648231" y="2241028"/>
            <a:ext cx="133004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dirty="0">
                <a:solidFill>
                  <a:srgbClr val="132584"/>
                </a:solidFill>
                <a:effectLst/>
                <a:latin typeface="Cambria" panose="02040503050406030204" pitchFamily="18" charset="0"/>
                <a:ea typeface="宋体" panose="02010600030101010101" pitchFamily="2" charset="-122"/>
              </a:rPr>
              <a:t>Region 4</a:t>
            </a:r>
            <a:endParaRPr lang="zh-CN" altLang="en-US" dirty="0">
              <a:solidFill>
                <a:srgbClr val="132584"/>
              </a:solidFill>
              <a:effectLst/>
              <a:latin typeface="Cambria" panose="02040503050406030204" pitchFamily="18" charset="0"/>
              <a:ea typeface="宋体" panose="02010600030101010101" pitchFamily="2" charset="-122"/>
            </a:endParaRPr>
          </a:p>
        </p:txBody>
      </p:sp>
    </p:spTree>
    <p:extLst>
      <p:ext uri="{BB962C8B-B14F-4D97-AF65-F5344CB8AC3E}">
        <p14:creationId xmlns:p14="http://schemas.microsoft.com/office/powerpoint/2010/main" val="3746516451"/>
      </p:ext>
    </p:extLst>
  </p:cSld>
  <p:clrMapOvr>
    <a:masterClrMapping/>
  </p:clrMapOvr>
  <p:transition/>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5"/>
          <p:cNvSpPr>
            <a:spLocks noGrp="1"/>
          </p:cNvSpPr>
          <p:nvPr>
            <p:ph type="sldNum" sz="quarter" idx="4294967295"/>
          </p:nvPr>
        </p:nvSpPr>
        <p:spPr/>
        <p:txBody>
          <a:bodyPr/>
          <a:lstStyle/>
          <a:p>
            <a:endParaRPr lang="en-US" altLang="zh-CN" dirty="0">
              <a:latin typeface="Cambria" panose="02040503050406030204" pitchFamily="18" charset="0"/>
            </a:endParaRPr>
          </a:p>
        </p:txBody>
      </p:sp>
      <p:sp>
        <p:nvSpPr>
          <p:cNvPr id="324613" name="Rectangle 5"/>
          <p:cNvSpPr>
            <a:spLocks noGrp="1" noChangeArrowheads="1"/>
          </p:cNvSpPr>
          <p:nvPr>
            <p:ph type="title"/>
          </p:nvPr>
        </p:nvSpPr>
        <p:spPr>
          <a:xfrm>
            <a:off x="2057400" y="0"/>
            <a:ext cx="7237413" cy="457200"/>
          </a:xfrm>
        </p:spPr>
        <p:txBody>
          <a:bodyPr/>
          <a:lstStyle/>
          <a:p>
            <a:r>
              <a:rPr lang="en-US" altLang="zh-CN" b="1" dirty="0">
                <a:solidFill>
                  <a:srgbClr val="132584"/>
                </a:solidFill>
                <a:latin typeface="Cambria" panose="02040503050406030204" pitchFamily="18" charset="0"/>
              </a:rPr>
              <a:t>Determine a </a:t>
            </a:r>
            <a:r>
              <a:rPr lang="en-US" altLang="zh-CN" b="1" dirty="0" smtClean="0">
                <a:solidFill>
                  <a:srgbClr val="132584"/>
                </a:solidFill>
                <a:latin typeface="Cambria" panose="02040503050406030204" pitchFamily="18" charset="0"/>
              </a:rPr>
              <a:t>basis </a:t>
            </a:r>
            <a:r>
              <a:rPr lang="en-US" altLang="zh-CN" b="1" dirty="0">
                <a:solidFill>
                  <a:srgbClr val="132584"/>
                </a:solidFill>
                <a:latin typeface="Cambria" panose="02040503050406030204" pitchFamily="18" charset="0"/>
              </a:rPr>
              <a:t>set of linearly independent paths</a:t>
            </a:r>
            <a:endParaRPr lang="zh-CN" altLang="en-US" b="1" dirty="0">
              <a:solidFill>
                <a:srgbClr val="132584"/>
              </a:solidFill>
              <a:latin typeface="Cambria" panose="02040503050406030204" pitchFamily="18" charset="0"/>
            </a:endParaRPr>
          </a:p>
        </p:txBody>
      </p:sp>
      <p:sp>
        <p:nvSpPr>
          <p:cNvPr id="6" name="Rectangle 3"/>
          <p:cNvSpPr txBox="1">
            <a:spLocks noChangeArrowheads="1"/>
          </p:cNvSpPr>
          <p:nvPr/>
        </p:nvSpPr>
        <p:spPr bwMode="auto">
          <a:xfrm>
            <a:off x="381000" y="1524000"/>
            <a:ext cx="8555865"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449263" indent="-449263" algn="l" rtl="0" eaLnBrk="0" fontAlgn="base" hangingPunct="0">
              <a:lnSpc>
                <a:spcPct val="110000"/>
              </a:lnSpc>
              <a:spcBef>
                <a:spcPct val="20000"/>
              </a:spcBef>
              <a:spcAft>
                <a:spcPct val="0"/>
              </a:spcAft>
              <a:buSzPct val="120000"/>
              <a:buBlip>
                <a:blip r:embed="rId3"/>
              </a:buBlip>
              <a:defRPr sz="2800" kern="1200">
                <a:solidFill>
                  <a:srgbClr val="133984"/>
                </a:solidFill>
                <a:latin typeface="+mn-lt"/>
                <a:ea typeface="+mn-ea"/>
                <a:cs typeface="+mn-cs"/>
              </a:defRPr>
            </a:lvl1pPr>
            <a:lvl2pPr marL="914400" indent="-285750" algn="l" rtl="0" eaLnBrk="0" fontAlgn="base" hangingPunct="0">
              <a:lnSpc>
                <a:spcPct val="110000"/>
              </a:lnSpc>
              <a:spcBef>
                <a:spcPct val="20000"/>
              </a:spcBef>
              <a:spcAft>
                <a:spcPct val="0"/>
              </a:spcAft>
              <a:buClr>
                <a:srgbClr val="000066"/>
              </a:buClr>
              <a:buChar char="•"/>
              <a:defRPr sz="2400" kern="1200">
                <a:solidFill>
                  <a:srgbClr val="133984"/>
                </a:solidFill>
                <a:latin typeface="+mn-lt"/>
                <a:ea typeface="+mn-ea"/>
                <a:cs typeface="+mn-cs"/>
              </a:defRPr>
            </a:lvl2pPr>
            <a:lvl3pPr marL="1322388" indent="-228600" algn="l" rtl="0" eaLnBrk="0" fontAlgn="base" hangingPunct="0">
              <a:spcBef>
                <a:spcPct val="20000"/>
              </a:spcBef>
              <a:spcAft>
                <a:spcPct val="0"/>
              </a:spcAft>
              <a:buChar char="•"/>
              <a:defRPr sz="2400" kern="1200">
                <a:solidFill>
                  <a:schemeClr val="tx1"/>
                </a:solidFill>
                <a:latin typeface="+mn-lt"/>
                <a:ea typeface="宋体" panose="02010600030101010101" pitchFamily="2" charset="-122"/>
                <a:cs typeface="+mn-cs"/>
              </a:defRPr>
            </a:lvl3pPr>
            <a:lvl4pPr marL="1730375"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4pPr>
            <a:lvl5pPr marL="2138363"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400" dirty="0" smtClean="0">
                <a:solidFill>
                  <a:srgbClr val="FF0000"/>
                </a:solidFill>
                <a:latin typeface="Cambria" panose="02040503050406030204" pitchFamily="18" charset="0"/>
              </a:rPr>
              <a:t>Independent </a:t>
            </a:r>
            <a:r>
              <a:rPr lang="en-US" altLang="zh-CN" sz="2400" dirty="0">
                <a:solidFill>
                  <a:srgbClr val="FF0000"/>
                </a:solidFill>
                <a:latin typeface="Cambria" panose="02040503050406030204" pitchFamily="18" charset="0"/>
              </a:rPr>
              <a:t>path </a:t>
            </a:r>
            <a:r>
              <a:rPr lang="en-US" altLang="zh-CN" sz="2400" dirty="0">
                <a:latin typeface="Cambria" panose="02040503050406030204" pitchFamily="18" charset="0"/>
              </a:rPr>
              <a:t>® any path that introduces at least one new set of processing statements or a new condition</a:t>
            </a:r>
          </a:p>
          <a:p>
            <a:endParaRPr lang="en-US" altLang="zh-CN" sz="2400" dirty="0">
              <a:latin typeface="Cambria" panose="02040503050406030204" pitchFamily="18" charset="0"/>
            </a:endParaRPr>
          </a:p>
          <a:p>
            <a:r>
              <a:rPr lang="en-US" altLang="zh-CN" sz="2400" dirty="0">
                <a:latin typeface="Cambria" panose="02040503050406030204" pitchFamily="18" charset="0"/>
              </a:rPr>
              <a:t> </a:t>
            </a:r>
            <a:r>
              <a:rPr lang="en-US" altLang="zh-CN" sz="2400" dirty="0">
                <a:solidFill>
                  <a:srgbClr val="FF0000"/>
                </a:solidFill>
                <a:latin typeface="Cambria" panose="02040503050406030204" pitchFamily="18" charset="0"/>
              </a:rPr>
              <a:t>Basis set </a:t>
            </a:r>
            <a:r>
              <a:rPr lang="en-US" altLang="zh-CN" sz="2400" dirty="0">
                <a:latin typeface="Cambria" panose="02040503050406030204" pitchFamily="18" charset="0"/>
              </a:rPr>
              <a:t>® set of independent paths through the code</a:t>
            </a:r>
          </a:p>
          <a:p>
            <a:endParaRPr lang="en-US" altLang="zh-CN" sz="2400" dirty="0">
              <a:latin typeface="Cambria" panose="02040503050406030204" pitchFamily="18" charset="0"/>
            </a:endParaRPr>
          </a:p>
          <a:p>
            <a:r>
              <a:rPr lang="en-US" altLang="zh-CN" sz="2400" dirty="0">
                <a:latin typeface="Cambria" panose="02040503050406030204" pitchFamily="18" charset="0"/>
              </a:rPr>
              <a:t> </a:t>
            </a:r>
            <a:r>
              <a:rPr lang="en-US" altLang="zh-CN" sz="2400" dirty="0">
                <a:solidFill>
                  <a:srgbClr val="FF0000"/>
                </a:solidFill>
                <a:latin typeface="Cambria" panose="02040503050406030204" pitchFamily="18" charset="0"/>
              </a:rPr>
              <a:t>Test cases </a:t>
            </a:r>
            <a:r>
              <a:rPr lang="en-US" altLang="zh-CN" sz="2400" dirty="0">
                <a:latin typeface="Cambria" panose="02040503050406030204" pitchFamily="18" charset="0"/>
              </a:rPr>
              <a:t>derived from a basis set are guaranteed to execute every statement at least one time during testing</a:t>
            </a:r>
          </a:p>
          <a:p>
            <a:endParaRPr lang="en-US" altLang="zh-CN" sz="2400" dirty="0">
              <a:latin typeface="Cambria" panose="02040503050406030204" pitchFamily="18" charset="0"/>
            </a:endParaRPr>
          </a:p>
          <a:p>
            <a:r>
              <a:rPr lang="en-US" altLang="zh-CN" sz="2400" dirty="0">
                <a:latin typeface="Cambria" panose="02040503050406030204" pitchFamily="18" charset="0"/>
              </a:rPr>
              <a:t> Basis set </a:t>
            </a:r>
            <a:r>
              <a:rPr lang="en-US" altLang="zh-CN" sz="2400" dirty="0">
                <a:solidFill>
                  <a:srgbClr val="FF0000"/>
                </a:solidFill>
                <a:latin typeface="Cambria" panose="02040503050406030204" pitchFamily="18" charset="0"/>
              </a:rPr>
              <a:t>is not unique</a:t>
            </a:r>
          </a:p>
          <a:p>
            <a:endParaRPr lang="en-US" altLang="zh-CN" sz="2400" dirty="0" smtClean="0">
              <a:latin typeface="Cambria" panose="02040503050406030204" pitchFamily="18" charset="0"/>
            </a:endParaRPr>
          </a:p>
        </p:txBody>
      </p:sp>
      <mc:AlternateContent xmlns:mc="http://schemas.openxmlformats.org/markup-compatibility/2006" xmlns:p14="http://schemas.microsoft.com/office/powerpoint/2010/main">
        <mc:Choice Requires="p14">
          <p:contentPart p14:bwMode="auto" r:id="rId4">
            <p14:nvContentPartPr>
              <p14:cNvPr id="2" name="墨迹 1"/>
              <p14:cNvContentPartPr/>
              <p14:nvPr/>
            </p14:nvContentPartPr>
            <p14:xfrm>
              <a:off x="954720" y="3269880"/>
              <a:ext cx="4176000" cy="2759760"/>
            </p14:xfrm>
          </p:contentPart>
        </mc:Choice>
        <mc:Fallback xmlns="">
          <p:pic>
            <p:nvPicPr>
              <p:cNvPr id="2" name="墨迹 1"/>
              <p:cNvPicPr/>
              <p:nvPr/>
            </p:nvPicPr>
            <p:blipFill>
              <a:blip r:embed="rId5"/>
              <a:stretch>
                <a:fillRect/>
              </a:stretch>
            </p:blipFill>
            <p:spPr>
              <a:xfrm>
                <a:off x="945720" y="3260160"/>
                <a:ext cx="4194000" cy="2780280"/>
              </a:xfrm>
              <a:prstGeom prst="rect">
                <a:avLst/>
              </a:prstGeom>
            </p:spPr>
          </p:pic>
        </mc:Fallback>
      </mc:AlternateContent>
    </p:spTree>
    <p:extLst>
      <p:ext uri="{BB962C8B-B14F-4D97-AF65-F5344CB8AC3E}">
        <p14:creationId xmlns:p14="http://schemas.microsoft.com/office/powerpoint/2010/main" val="316278770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fade">
                                      <p:cBhvr>
                                        <p:cTn id="12" dur="500"/>
                                        <p:tgtEl>
                                          <p:spTgt spid="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animEffect transition="in" filter="fade">
                                      <p:cBhvr>
                                        <p:cTn id="17" dur="500"/>
                                        <p:tgtEl>
                                          <p:spTgt spid="6">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xEl>
                                              <p:pRg st="6" end="6"/>
                                            </p:txEl>
                                          </p:spTgt>
                                        </p:tgtEl>
                                        <p:attrNameLst>
                                          <p:attrName>style.visibility</p:attrName>
                                        </p:attrNameLst>
                                      </p:cBhvr>
                                      <p:to>
                                        <p:strVal val="visible"/>
                                      </p:to>
                                    </p:set>
                                    <p:animEffect transition="in" filter="fade">
                                      <p:cBhvr>
                                        <p:cTn id="22"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灯片编号占位符 5"/>
          <p:cNvSpPr>
            <a:spLocks noGrp="1"/>
          </p:cNvSpPr>
          <p:nvPr>
            <p:ph type="sldNum" sz="quarter" idx="4294967295"/>
          </p:nvPr>
        </p:nvSpPr>
        <p:spPr/>
        <p:txBody>
          <a:bodyPr/>
          <a:lstStyle/>
          <a:p>
            <a:endParaRPr lang="en-US" altLang="zh-CN" dirty="0">
              <a:latin typeface="Cambria" panose="02040503050406030204" pitchFamily="18" charset="0"/>
            </a:endParaRPr>
          </a:p>
        </p:txBody>
      </p:sp>
      <p:sp>
        <p:nvSpPr>
          <p:cNvPr id="326658" name="Rectangle 2"/>
          <p:cNvSpPr>
            <a:spLocks noChangeArrowheads="1"/>
          </p:cNvSpPr>
          <p:nvPr/>
        </p:nvSpPr>
        <p:spPr bwMode="auto">
          <a:xfrm>
            <a:off x="6553200" y="2082800"/>
            <a:ext cx="2667000" cy="698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7" tIns="44450" rIns="90487" bIns="44450">
            <a:spAutoFit/>
          </a:bodyPr>
          <a:lstStyle/>
          <a:p>
            <a:pPr>
              <a:spcBef>
                <a:spcPts val="4800"/>
              </a:spcBef>
            </a:pPr>
            <a:r>
              <a:rPr lang="en-US" altLang="zh-CN" sz="2000" b="1" dirty="0" smtClean="0">
                <a:solidFill>
                  <a:srgbClr val="081D58"/>
                </a:solidFill>
                <a:effectLst/>
                <a:latin typeface="Cambria" panose="02040503050406030204" pitchFamily="18" charset="0"/>
                <a:ea typeface="宋体" panose="02010600030101010101" pitchFamily="2" charset="-122"/>
              </a:rPr>
              <a:t>Path1</a:t>
            </a:r>
            <a:r>
              <a:rPr lang="en-US" altLang="zh-CN" sz="2000" b="1" dirty="0">
                <a:solidFill>
                  <a:srgbClr val="081D58"/>
                </a:solidFill>
                <a:effectLst/>
                <a:latin typeface="Cambria" panose="02040503050406030204" pitchFamily="18" charset="0"/>
                <a:ea typeface="宋体" panose="02010600030101010101" pitchFamily="2" charset="-122"/>
              </a:rPr>
              <a:t>: 1-2-3-6-7-9-10-1-11</a:t>
            </a:r>
            <a:endParaRPr lang="en-US" altLang="zh-CN" sz="2000" dirty="0">
              <a:solidFill>
                <a:srgbClr val="FF3399"/>
              </a:solidFill>
              <a:effectLst/>
              <a:latin typeface="Cambria" panose="02040503050406030204" pitchFamily="18" charset="0"/>
              <a:ea typeface="宋体" panose="02010600030101010101" pitchFamily="2" charset="-122"/>
            </a:endParaRPr>
          </a:p>
        </p:txBody>
      </p:sp>
      <p:sp>
        <p:nvSpPr>
          <p:cNvPr id="326659" name="Rectangle 3"/>
          <p:cNvSpPr>
            <a:spLocks noGrp="1" noChangeArrowheads="1"/>
          </p:cNvSpPr>
          <p:nvPr>
            <p:ph type="title"/>
          </p:nvPr>
        </p:nvSpPr>
        <p:spPr>
          <a:xfrm>
            <a:off x="2647922" y="126206"/>
            <a:ext cx="5822950" cy="576263"/>
          </a:xfrm>
          <a:noFill/>
          <a:ln/>
          <a:extLst>
            <a:ext uri="{91240B29-F687-4F45-9708-019B960494DF}">
              <a14:hiddenLine xmlns:a14="http://schemas.microsoft.com/office/drawing/2010/main" w="12700">
                <a:solidFill>
                  <a:schemeClr val="tx1"/>
                </a:solidFill>
                <a:miter lim="800000"/>
                <a:headEnd/>
                <a:tailEnd/>
              </a14:hiddenLine>
            </a:ext>
          </a:extLst>
        </p:spPr>
        <p:txBody>
          <a:bodyPr lIns="90487" tIns="44450" rIns="90487" bIns="44450"/>
          <a:lstStyle/>
          <a:p>
            <a:pPr>
              <a:tabLst>
                <a:tab pos="7540625" algn="r"/>
              </a:tabLst>
            </a:pPr>
            <a:r>
              <a:rPr lang="en-US" altLang="zh-CN" sz="3200" dirty="0">
                <a:solidFill>
                  <a:srgbClr val="132584"/>
                </a:solidFill>
                <a:latin typeface="Cambria" panose="02040503050406030204" pitchFamily="18" charset="0"/>
              </a:rPr>
              <a:t>Basis path test example</a:t>
            </a:r>
          </a:p>
        </p:txBody>
      </p:sp>
      <p:sp>
        <p:nvSpPr>
          <p:cNvPr id="326660" name="Rectangle 4"/>
          <p:cNvSpPr>
            <a:spLocks noChangeArrowheads="1"/>
          </p:cNvSpPr>
          <p:nvPr/>
        </p:nvSpPr>
        <p:spPr bwMode="auto">
          <a:xfrm>
            <a:off x="6553200" y="3073400"/>
            <a:ext cx="2286000" cy="698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7" tIns="44450" rIns="90487" bIns="44450">
            <a:spAutoFit/>
          </a:bodyPr>
          <a:lstStyle/>
          <a:p>
            <a:pPr>
              <a:spcBef>
                <a:spcPts val="4800"/>
              </a:spcBef>
            </a:pPr>
            <a:r>
              <a:rPr lang="en-US" altLang="zh-CN" sz="2000" b="1" dirty="0" smtClean="0">
                <a:solidFill>
                  <a:schemeClr val="accent2"/>
                </a:solidFill>
                <a:effectLst/>
                <a:latin typeface="Cambria" panose="02040503050406030204" pitchFamily="18" charset="0"/>
                <a:ea typeface="宋体" panose="02010600030101010101" pitchFamily="2" charset="-122"/>
              </a:rPr>
              <a:t>Path2</a:t>
            </a:r>
            <a:r>
              <a:rPr lang="en-US" altLang="zh-CN" sz="2000" b="1" dirty="0">
                <a:solidFill>
                  <a:schemeClr val="accent2"/>
                </a:solidFill>
                <a:effectLst/>
                <a:latin typeface="Cambria" panose="02040503050406030204" pitchFamily="18" charset="0"/>
                <a:ea typeface="宋体" panose="02010600030101010101" pitchFamily="2" charset="-122"/>
              </a:rPr>
              <a:t>: 1-2-3-6-8-9-10-1-11</a:t>
            </a:r>
            <a:endParaRPr lang="en-US" altLang="zh-CN" sz="2000" dirty="0">
              <a:effectLst/>
              <a:latin typeface="Cambria" panose="02040503050406030204" pitchFamily="18" charset="0"/>
              <a:ea typeface="宋体" panose="02010600030101010101" pitchFamily="2" charset="-122"/>
            </a:endParaRPr>
          </a:p>
        </p:txBody>
      </p:sp>
      <p:sp>
        <p:nvSpPr>
          <p:cNvPr id="326661" name="Rectangle 5"/>
          <p:cNvSpPr>
            <a:spLocks noChangeArrowheads="1"/>
          </p:cNvSpPr>
          <p:nvPr/>
        </p:nvSpPr>
        <p:spPr bwMode="auto">
          <a:xfrm>
            <a:off x="6553200" y="4140200"/>
            <a:ext cx="2514600" cy="698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7" tIns="44450" rIns="90487" bIns="44450">
            <a:spAutoFit/>
          </a:bodyPr>
          <a:lstStyle/>
          <a:p>
            <a:pPr>
              <a:spcBef>
                <a:spcPts val="4800"/>
              </a:spcBef>
            </a:pPr>
            <a:r>
              <a:rPr lang="en-US" altLang="zh-CN" sz="2000" b="1" dirty="0" smtClean="0">
                <a:solidFill>
                  <a:srgbClr val="00B0F0"/>
                </a:solidFill>
                <a:effectLst/>
                <a:latin typeface="Cambria" panose="02040503050406030204" pitchFamily="18" charset="0"/>
                <a:ea typeface="宋体" panose="02010600030101010101" pitchFamily="2" charset="-122"/>
              </a:rPr>
              <a:t>Path3</a:t>
            </a:r>
            <a:r>
              <a:rPr lang="en-US" altLang="zh-CN" sz="2000" b="1" dirty="0">
                <a:solidFill>
                  <a:srgbClr val="00B0F0"/>
                </a:solidFill>
                <a:effectLst/>
                <a:latin typeface="Cambria" panose="02040503050406030204" pitchFamily="18" charset="0"/>
                <a:ea typeface="宋体" panose="02010600030101010101" pitchFamily="2" charset="-122"/>
              </a:rPr>
              <a:t>: 1-2-3-4-5-10-1-11</a:t>
            </a:r>
            <a:endParaRPr lang="en-US" altLang="zh-CN" sz="2000" dirty="0">
              <a:solidFill>
                <a:srgbClr val="00B0F0"/>
              </a:solidFill>
              <a:effectLst/>
              <a:latin typeface="Cambria" panose="02040503050406030204" pitchFamily="18" charset="0"/>
              <a:ea typeface="宋体" panose="02010600030101010101" pitchFamily="2" charset="-122"/>
            </a:endParaRPr>
          </a:p>
        </p:txBody>
      </p:sp>
      <p:sp>
        <p:nvSpPr>
          <p:cNvPr id="326662" name="Rectangle 6"/>
          <p:cNvSpPr>
            <a:spLocks noChangeArrowheads="1"/>
          </p:cNvSpPr>
          <p:nvPr/>
        </p:nvSpPr>
        <p:spPr bwMode="auto">
          <a:xfrm>
            <a:off x="6561965" y="5059124"/>
            <a:ext cx="1535113"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spAutoFit/>
          </a:bodyPr>
          <a:lstStyle/>
          <a:p>
            <a:pPr>
              <a:spcBef>
                <a:spcPts val="4800"/>
              </a:spcBef>
            </a:pPr>
            <a:r>
              <a:rPr lang="en-US" altLang="zh-CN" sz="2000" b="1">
                <a:solidFill>
                  <a:schemeClr val="hlink"/>
                </a:solidFill>
                <a:effectLst/>
                <a:latin typeface="Cambria" panose="02040503050406030204" pitchFamily="18" charset="0"/>
                <a:ea typeface="宋体" panose="02010600030101010101" pitchFamily="2" charset="-122"/>
              </a:rPr>
              <a:t>Path4: 1-11</a:t>
            </a:r>
            <a:endParaRPr lang="en-US" altLang="zh-CN" sz="2000">
              <a:solidFill>
                <a:schemeClr val="hlink"/>
              </a:solidFill>
              <a:effectLst/>
              <a:latin typeface="Cambria" panose="02040503050406030204" pitchFamily="18" charset="0"/>
              <a:ea typeface="宋体" panose="02010600030101010101" pitchFamily="2" charset="-122"/>
            </a:endParaRPr>
          </a:p>
        </p:txBody>
      </p:sp>
      <p:grpSp>
        <p:nvGrpSpPr>
          <p:cNvPr id="2" name="组合 1"/>
          <p:cNvGrpSpPr/>
          <p:nvPr/>
        </p:nvGrpSpPr>
        <p:grpSpPr>
          <a:xfrm>
            <a:off x="863600" y="1773238"/>
            <a:ext cx="5384800" cy="4127500"/>
            <a:chOff x="863600" y="1773238"/>
            <a:chExt cx="5384800" cy="4127500"/>
          </a:xfrm>
        </p:grpSpPr>
        <p:grpSp>
          <p:nvGrpSpPr>
            <p:cNvPr id="326663" name="Group 7"/>
            <p:cNvGrpSpPr>
              <a:grpSpLocks/>
            </p:cNvGrpSpPr>
            <p:nvPr/>
          </p:nvGrpSpPr>
          <p:grpSpPr bwMode="auto">
            <a:xfrm>
              <a:off x="1266716" y="1862138"/>
              <a:ext cx="4197764" cy="3522663"/>
              <a:chOff x="875" y="1025"/>
              <a:chExt cx="3112" cy="2219"/>
            </a:xfrm>
          </p:grpSpPr>
          <p:cxnSp>
            <p:nvCxnSpPr>
              <p:cNvPr id="326664" name="AutoShape 8"/>
              <p:cNvCxnSpPr>
                <a:cxnSpLocks noChangeShapeType="1"/>
                <a:stCxn id="326665" idx="4"/>
              </p:cNvCxnSpPr>
              <p:nvPr/>
            </p:nvCxnSpPr>
            <p:spPr bwMode="auto">
              <a:xfrm rot="5400000" flipH="1" flipV="1">
                <a:off x="1883" y="2198"/>
                <a:ext cx="2016" cy="3"/>
              </a:xfrm>
              <a:prstGeom prst="bentConnector4">
                <a:avLst>
                  <a:gd name="adj1" fmla="val -8778"/>
                  <a:gd name="adj2" fmla="val 51099995"/>
                </a:avLst>
              </a:prstGeom>
              <a:noFill/>
              <a:ln w="12700">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26665" name="Oval 9"/>
              <p:cNvSpPr>
                <a:spLocks noChangeArrowheads="1"/>
              </p:cNvSpPr>
              <p:nvPr/>
            </p:nvSpPr>
            <p:spPr bwMode="auto">
              <a:xfrm>
                <a:off x="2860" y="3150"/>
                <a:ext cx="58" cy="58"/>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Cambria" panose="02040503050406030204" pitchFamily="18" charset="0"/>
                </a:endParaRPr>
              </a:p>
            </p:txBody>
          </p:sp>
          <p:sp>
            <p:nvSpPr>
              <p:cNvPr id="326666" name="Oval 10"/>
              <p:cNvSpPr>
                <a:spLocks noChangeArrowheads="1"/>
              </p:cNvSpPr>
              <p:nvPr/>
            </p:nvSpPr>
            <p:spPr bwMode="auto">
              <a:xfrm>
                <a:off x="2835" y="1025"/>
                <a:ext cx="114" cy="114"/>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Cambria" panose="02040503050406030204" pitchFamily="18" charset="0"/>
                </a:endParaRPr>
              </a:p>
            </p:txBody>
          </p:sp>
          <p:sp>
            <p:nvSpPr>
              <p:cNvPr id="326667" name="AutoShape 11"/>
              <p:cNvSpPr>
                <a:spLocks noChangeArrowheads="1"/>
              </p:cNvSpPr>
              <p:nvPr/>
            </p:nvSpPr>
            <p:spPr bwMode="auto">
              <a:xfrm>
                <a:off x="2800" y="1375"/>
                <a:ext cx="184" cy="171"/>
              </a:xfrm>
              <a:prstGeom prst="diamond">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a:r>
                  <a:rPr lang="zh-CN" altLang="en-US" sz="1600" b="1">
                    <a:solidFill>
                      <a:srgbClr val="CF0E30"/>
                    </a:solidFill>
                    <a:effectLst/>
                    <a:latin typeface="Cambria" panose="02040503050406030204" pitchFamily="18" charset="0"/>
                    <a:ea typeface="宋体" panose="02010600030101010101" pitchFamily="2" charset="-122"/>
                  </a:rPr>
                  <a:t>1</a:t>
                </a:r>
              </a:p>
            </p:txBody>
          </p:sp>
          <p:sp>
            <p:nvSpPr>
              <p:cNvPr id="326668" name="Rectangle 12"/>
              <p:cNvSpPr>
                <a:spLocks noChangeArrowheads="1"/>
              </p:cNvSpPr>
              <p:nvPr/>
            </p:nvSpPr>
            <p:spPr bwMode="auto">
              <a:xfrm>
                <a:off x="1986" y="2815"/>
                <a:ext cx="178"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7" tIns="44450" rIns="90487" bIns="44450">
                <a:spAutoFit/>
              </a:bodyPr>
              <a:lstStyle/>
              <a:p>
                <a:r>
                  <a:rPr lang="zh-CN" altLang="en-US" sz="1600" b="1">
                    <a:solidFill>
                      <a:srgbClr val="CF0E30"/>
                    </a:solidFill>
                    <a:effectLst/>
                    <a:latin typeface="Cambria" panose="02040503050406030204" pitchFamily="18" charset="0"/>
                    <a:ea typeface="宋体" panose="02010600030101010101" pitchFamily="2" charset="-122"/>
                  </a:rPr>
                  <a:t>9</a:t>
                </a:r>
              </a:p>
            </p:txBody>
          </p:sp>
          <p:sp>
            <p:nvSpPr>
              <p:cNvPr id="326669" name="Rectangle 13"/>
              <p:cNvSpPr>
                <a:spLocks noChangeArrowheads="1"/>
              </p:cNvSpPr>
              <p:nvPr/>
            </p:nvSpPr>
            <p:spPr bwMode="auto">
              <a:xfrm>
                <a:off x="2759" y="2966"/>
                <a:ext cx="316"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spAutoFit/>
              </a:bodyPr>
              <a:lstStyle/>
              <a:p>
                <a:r>
                  <a:rPr lang="zh-CN" altLang="en-US" sz="1600" b="1">
                    <a:solidFill>
                      <a:srgbClr val="CF0E30"/>
                    </a:solidFill>
                    <a:effectLst/>
                    <a:latin typeface="Cambria" panose="02040503050406030204" pitchFamily="18" charset="0"/>
                    <a:ea typeface="宋体" panose="02010600030101010101" pitchFamily="2" charset="-122"/>
                  </a:rPr>
                  <a:t>10</a:t>
                </a:r>
              </a:p>
            </p:txBody>
          </p:sp>
          <p:sp>
            <p:nvSpPr>
              <p:cNvPr id="326670" name="Rectangle 14"/>
              <p:cNvSpPr>
                <a:spLocks noChangeArrowheads="1"/>
              </p:cNvSpPr>
              <p:nvPr/>
            </p:nvSpPr>
            <p:spPr bwMode="auto">
              <a:xfrm>
                <a:off x="962" y="3032"/>
                <a:ext cx="316"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spAutoFit/>
              </a:bodyPr>
              <a:lstStyle/>
              <a:p>
                <a:r>
                  <a:rPr lang="zh-CN" altLang="en-US" sz="1600" b="1">
                    <a:solidFill>
                      <a:srgbClr val="CF0E30"/>
                    </a:solidFill>
                    <a:effectLst/>
                    <a:latin typeface="Cambria" panose="02040503050406030204" pitchFamily="18" charset="0"/>
                    <a:ea typeface="宋体" panose="02010600030101010101" pitchFamily="2" charset="-122"/>
                  </a:rPr>
                  <a:t>11</a:t>
                </a:r>
              </a:p>
            </p:txBody>
          </p:sp>
          <p:sp>
            <p:nvSpPr>
              <p:cNvPr id="326671" name="AutoShape 15"/>
              <p:cNvSpPr>
                <a:spLocks noChangeArrowheads="1"/>
              </p:cNvSpPr>
              <p:nvPr/>
            </p:nvSpPr>
            <p:spPr bwMode="auto">
              <a:xfrm>
                <a:off x="2732" y="1750"/>
                <a:ext cx="320" cy="160"/>
              </a:xfrm>
              <a:prstGeom prst="roundRect">
                <a:avLst>
                  <a:gd name="adj" fmla="val 34375"/>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600" b="1">
                    <a:solidFill>
                      <a:srgbClr val="CF0E30"/>
                    </a:solidFill>
                    <a:effectLst/>
                    <a:latin typeface="Cambria" panose="02040503050406030204" pitchFamily="18" charset="0"/>
                    <a:ea typeface="宋体" panose="02010600030101010101" pitchFamily="2" charset="-122"/>
                  </a:rPr>
                  <a:t>2</a:t>
                </a:r>
              </a:p>
            </p:txBody>
          </p:sp>
          <p:sp>
            <p:nvSpPr>
              <p:cNvPr id="326672" name="AutoShape 16"/>
              <p:cNvSpPr>
                <a:spLocks noChangeArrowheads="1"/>
              </p:cNvSpPr>
              <p:nvPr/>
            </p:nvSpPr>
            <p:spPr bwMode="auto">
              <a:xfrm>
                <a:off x="3667" y="2405"/>
                <a:ext cx="320" cy="160"/>
              </a:xfrm>
              <a:prstGeom prst="roundRect">
                <a:avLst>
                  <a:gd name="adj" fmla="val 34375"/>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600" b="1">
                    <a:solidFill>
                      <a:srgbClr val="CF0E30"/>
                    </a:solidFill>
                    <a:effectLst/>
                    <a:latin typeface="Cambria" panose="02040503050406030204" pitchFamily="18" charset="0"/>
                    <a:ea typeface="宋体" panose="02010600030101010101" pitchFamily="2" charset="-122"/>
                  </a:rPr>
                  <a:t>4</a:t>
                </a:r>
              </a:p>
            </p:txBody>
          </p:sp>
          <p:sp>
            <p:nvSpPr>
              <p:cNvPr id="326673" name="AutoShape 17"/>
              <p:cNvSpPr>
                <a:spLocks noChangeArrowheads="1"/>
              </p:cNvSpPr>
              <p:nvPr/>
            </p:nvSpPr>
            <p:spPr bwMode="auto">
              <a:xfrm>
                <a:off x="3667" y="2799"/>
                <a:ext cx="320" cy="160"/>
              </a:xfrm>
              <a:prstGeom prst="roundRect">
                <a:avLst>
                  <a:gd name="adj" fmla="val 34375"/>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600" b="1">
                    <a:solidFill>
                      <a:srgbClr val="CF0E30"/>
                    </a:solidFill>
                    <a:effectLst/>
                    <a:latin typeface="Cambria" panose="02040503050406030204" pitchFamily="18" charset="0"/>
                    <a:ea typeface="宋体" panose="02010600030101010101" pitchFamily="2" charset="-122"/>
                  </a:rPr>
                  <a:t>5</a:t>
                </a:r>
              </a:p>
            </p:txBody>
          </p:sp>
          <p:sp>
            <p:nvSpPr>
              <p:cNvPr id="326674" name="AutoShape 18"/>
              <p:cNvSpPr>
                <a:spLocks noChangeArrowheads="1"/>
              </p:cNvSpPr>
              <p:nvPr/>
            </p:nvSpPr>
            <p:spPr bwMode="auto">
              <a:xfrm>
                <a:off x="2218" y="2693"/>
                <a:ext cx="320" cy="160"/>
              </a:xfrm>
              <a:prstGeom prst="roundRect">
                <a:avLst>
                  <a:gd name="adj" fmla="val 34375"/>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600" b="1">
                    <a:solidFill>
                      <a:srgbClr val="CF0E30"/>
                    </a:solidFill>
                    <a:effectLst/>
                    <a:latin typeface="Cambria" panose="02040503050406030204" pitchFamily="18" charset="0"/>
                    <a:ea typeface="宋体" panose="02010600030101010101" pitchFamily="2" charset="-122"/>
                  </a:rPr>
                  <a:t>8</a:t>
                </a:r>
              </a:p>
            </p:txBody>
          </p:sp>
          <p:sp>
            <p:nvSpPr>
              <p:cNvPr id="326675" name="AutoShape 19"/>
              <p:cNvSpPr>
                <a:spLocks noChangeArrowheads="1"/>
              </p:cNvSpPr>
              <p:nvPr/>
            </p:nvSpPr>
            <p:spPr bwMode="auto">
              <a:xfrm>
                <a:off x="1574" y="2703"/>
                <a:ext cx="320" cy="160"/>
              </a:xfrm>
              <a:prstGeom prst="roundRect">
                <a:avLst>
                  <a:gd name="adj" fmla="val 34375"/>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600" b="1">
                    <a:solidFill>
                      <a:srgbClr val="CF0E30"/>
                    </a:solidFill>
                    <a:effectLst/>
                    <a:latin typeface="Cambria" panose="02040503050406030204" pitchFamily="18" charset="0"/>
                    <a:ea typeface="宋体" panose="02010600030101010101" pitchFamily="2" charset="-122"/>
                  </a:rPr>
                  <a:t>7</a:t>
                </a:r>
              </a:p>
            </p:txBody>
          </p:sp>
          <p:grpSp>
            <p:nvGrpSpPr>
              <p:cNvPr id="326676" name="Group 20"/>
              <p:cNvGrpSpPr>
                <a:grpSpLocks/>
              </p:cNvGrpSpPr>
              <p:nvPr/>
            </p:nvGrpSpPr>
            <p:grpSpPr bwMode="auto">
              <a:xfrm>
                <a:off x="875" y="3069"/>
                <a:ext cx="114" cy="114"/>
                <a:chOff x="875" y="3069"/>
                <a:chExt cx="114" cy="114"/>
              </a:xfrm>
            </p:grpSpPr>
            <p:sp>
              <p:nvSpPr>
                <p:cNvPr id="326677" name="Oval 21"/>
                <p:cNvSpPr>
                  <a:spLocks noChangeArrowheads="1"/>
                </p:cNvSpPr>
                <p:nvPr/>
              </p:nvSpPr>
              <p:spPr bwMode="auto">
                <a:xfrm>
                  <a:off x="875" y="3069"/>
                  <a:ext cx="114" cy="114"/>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Cambria" panose="02040503050406030204" pitchFamily="18" charset="0"/>
                  </a:endParaRPr>
                </a:p>
              </p:txBody>
            </p:sp>
            <p:sp>
              <p:nvSpPr>
                <p:cNvPr id="326678" name="Oval 22"/>
                <p:cNvSpPr>
                  <a:spLocks noChangeArrowheads="1"/>
                </p:cNvSpPr>
                <p:nvPr/>
              </p:nvSpPr>
              <p:spPr bwMode="auto">
                <a:xfrm>
                  <a:off x="908" y="3102"/>
                  <a:ext cx="48" cy="48"/>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Cambria" panose="02040503050406030204" pitchFamily="18" charset="0"/>
                  </a:endParaRPr>
                </a:p>
              </p:txBody>
            </p:sp>
          </p:grpSp>
          <p:sp>
            <p:nvSpPr>
              <p:cNvPr id="326679" name="AutoShape 23"/>
              <p:cNvSpPr>
                <a:spLocks noChangeArrowheads="1"/>
              </p:cNvSpPr>
              <p:nvPr/>
            </p:nvSpPr>
            <p:spPr bwMode="auto">
              <a:xfrm>
                <a:off x="2800" y="2112"/>
                <a:ext cx="184" cy="171"/>
              </a:xfrm>
              <a:prstGeom prst="diamond">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a:r>
                  <a:rPr lang="zh-CN" altLang="en-US" sz="1600" b="1">
                    <a:solidFill>
                      <a:srgbClr val="CF0E30"/>
                    </a:solidFill>
                    <a:effectLst/>
                    <a:latin typeface="Cambria" panose="02040503050406030204" pitchFamily="18" charset="0"/>
                    <a:ea typeface="宋体" panose="02010600030101010101" pitchFamily="2" charset="-122"/>
                  </a:rPr>
                  <a:t>3</a:t>
                </a:r>
              </a:p>
            </p:txBody>
          </p:sp>
          <p:cxnSp>
            <p:nvCxnSpPr>
              <p:cNvPr id="326680" name="AutoShape 24"/>
              <p:cNvCxnSpPr>
                <a:cxnSpLocks noChangeShapeType="1"/>
                <a:stCxn id="326667" idx="0"/>
                <a:endCxn id="326666" idx="4"/>
              </p:cNvCxnSpPr>
              <p:nvPr/>
            </p:nvCxnSpPr>
            <p:spPr bwMode="auto">
              <a:xfrm flipV="1">
                <a:off x="2892" y="1139"/>
                <a:ext cx="0" cy="236"/>
              </a:xfrm>
              <a:prstGeom prst="straightConnector1">
                <a:avLst/>
              </a:prstGeom>
              <a:noFill/>
              <a:ln w="12700">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6681" name="AutoShape 25"/>
              <p:cNvCxnSpPr>
                <a:cxnSpLocks noChangeShapeType="1"/>
                <a:stCxn id="326667" idx="2"/>
                <a:endCxn id="326671" idx="0"/>
              </p:cNvCxnSpPr>
              <p:nvPr/>
            </p:nvCxnSpPr>
            <p:spPr bwMode="auto">
              <a:xfrm>
                <a:off x="2892" y="1546"/>
                <a:ext cx="0" cy="204"/>
              </a:xfrm>
              <a:prstGeom prst="straightConnector1">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6682" name="AutoShape 26"/>
              <p:cNvCxnSpPr>
                <a:cxnSpLocks noChangeShapeType="1"/>
                <a:stCxn id="326671" idx="2"/>
                <a:endCxn id="326679" idx="0"/>
              </p:cNvCxnSpPr>
              <p:nvPr/>
            </p:nvCxnSpPr>
            <p:spPr bwMode="auto">
              <a:xfrm>
                <a:off x="2892" y="1910"/>
                <a:ext cx="0" cy="202"/>
              </a:xfrm>
              <a:prstGeom prst="straightConnector1">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26683" name="AutoShape 27"/>
              <p:cNvSpPr>
                <a:spLocks noChangeArrowheads="1"/>
              </p:cNvSpPr>
              <p:nvPr/>
            </p:nvSpPr>
            <p:spPr bwMode="auto">
              <a:xfrm>
                <a:off x="1976" y="2404"/>
                <a:ext cx="184" cy="171"/>
              </a:xfrm>
              <a:prstGeom prst="diamond">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a:r>
                  <a:rPr lang="zh-CN" altLang="en-US" sz="1600" b="1">
                    <a:solidFill>
                      <a:srgbClr val="CF0E30"/>
                    </a:solidFill>
                    <a:effectLst/>
                    <a:latin typeface="Cambria" panose="02040503050406030204" pitchFamily="18" charset="0"/>
                    <a:ea typeface="宋体" panose="02010600030101010101" pitchFamily="2" charset="-122"/>
                  </a:rPr>
                  <a:t>6</a:t>
                </a:r>
              </a:p>
            </p:txBody>
          </p:sp>
          <p:cxnSp>
            <p:nvCxnSpPr>
              <p:cNvPr id="326684" name="AutoShape 28"/>
              <p:cNvCxnSpPr>
                <a:cxnSpLocks noChangeShapeType="1"/>
                <a:stCxn id="326683" idx="0"/>
                <a:endCxn id="326679" idx="1"/>
              </p:cNvCxnSpPr>
              <p:nvPr/>
            </p:nvCxnSpPr>
            <p:spPr bwMode="auto">
              <a:xfrm rot="16200000">
                <a:off x="2331" y="1935"/>
                <a:ext cx="206" cy="732"/>
              </a:xfrm>
              <a:prstGeom prst="bentConnector2">
                <a:avLst/>
              </a:prstGeom>
              <a:noFill/>
              <a:ln w="12700">
                <a:solidFill>
                  <a:schemeClr val="tx1"/>
                </a:solidFill>
                <a:miter lim="800000"/>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6685" name="AutoShape 29"/>
              <p:cNvCxnSpPr>
                <a:cxnSpLocks noChangeShapeType="1"/>
                <a:stCxn id="326679" idx="3"/>
                <a:endCxn id="326672" idx="0"/>
              </p:cNvCxnSpPr>
              <p:nvPr/>
            </p:nvCxnSpPr>
            <p:spPr bwMode="auto">
              <a:xfrm>
                <a:off x="2984" y="2198"/>
                <a:ext cx="843" cy="207"/>
              </a:xfrm>
              <a:prstGeom prst="bentConnector2">
                <a:avLst/>
              </a:prstGeom>
              <a:noFill/>
              <a:ln w="12700">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6686" name="AutoShape 30"/>
              <p:cNvCxnSpPr>
                <a:cxnSpLocks noChangeShapeType="1"/>
                <a:stCxn id="326672" idx="2"/>
                <a:endCxn id="326673" idx="0"/>
              </p:cNvCxnSpPr>
              <p:nvPr/>
            </p:nvCxnSpPr>
            <p:spPr bwMode="auto">
              <a:xfrm>
                <a:off x="3827" y="2565"/>
                <a:ext cx="0" cy="234"/>
              </a:xfrm>
              <a:prstGeom prst="straightConnector1">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6687" name="AutoShape 31"/>
              <p:cNvCxnSpPr>
                <a:cxnSpLocks noChangeShapeType="1"/>
                <a:stCxn id="326683" idx="3"/>
                <a:endCxn id="326674" idx="0"/>
              </p:cNvCxnSpPr>
              <p:nvPr/>
            </p:nvCxnSpPr>
            <p:spPr bwMode="auto">
              <a:xfrm>
                <a:off x="2160" y="2490"/>
                <a:ext cx="218" cy="203"/>
              </a:xfrm>
              <a:prstGeom prst="bentConnector2">
                <a:avLst/>
              </a:prstGeom>
              <a:noFill/>
              <a:ln w="12700">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6688" name="AutoShape 32"/>
              <p:cNvCxnSpPr>
                <a:cxnSpLocks noChangeShapeType="1"/>
                <a:stCxn id="326683" idx="1"/>
                <a:endCxn id="326675" idx="0"/>
              </p:cNvCxnSpPr>
              <p:nvPr/>
            </p:nvCxnSpPr>
            <p:spPr bwMode="auto">
              <a:xfrm rot="10800000" flipV="1">
                <a:off x="1734" y="2490"/>
                <a:ext cx="242" cy="213"/>
              </a:xfrm>
              <a:prstGeom prst="bentConnector2">
                <a:avLst/>
              </a:prstGeom>
              <a:noFill/>
              <a:ln w="12700">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26689" name="Oval 33"/>
              <p:cNvSpPr>
                <a:spLocks noChangeArrowheads="1"/>
              </p:cNvSpPr>
              <p:nvPr/>
            </p:nvSpPr>
            <p:spPr bwMode="auto">
              <a:xfrm>
                <a:off x="2040" y="3004"/>
                <a:ext cx="58" cy="58"/>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Cambria" panose="02040503050406030204" pitchFamily="18" charset="0"/>
                </a:endParaRPr>
              </a:p>
            </p:txBody>
          </p:sp>
          <p:cxnSp>
            <p:nvCxnSpPr>
              <p:cNvPr id="326690" name="AutoShape 34"/>
              <p:cNvCxnSpPr>
                <a:cxnSpLocks noChangeShapeType="1"/>
                <a:stCxn id="326689" idx="2"/>
                <a:endCxn id="326675" idx="2"/>
              </p:cNvCxnSpPr>
              <p:nvPr/>
            </p:nvCxnSpPr>
            <p:spPr bwMode="auto">
              <a:xfrm rot="10800000">
                <a:off x="1734" y="2863"/>
                <a:ext cx="306" cy="170"/>
              </a:xfrm>
              <a:prstGeom prst="bentConnector2">
                <a:avLst/>
              </a:prstGeom>
              <a:noFill/>
              <a:ln w="12700">
                <a:solidFill>
                  <a:schemeClr val="tx1"/>
                </a:solidFill>
                <a:miter lim="800000"/>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6691" name="AutoShape 35"/>
              <p:cNvCxnSpPr>
                <a:cxnSpLocks noChangeShapeType="1"/>
                <a:stCxn id="326689" idx="6"/>
                <a:endCxn id="326674" idx="2"/>
              </p:cNvCxnSpPr>
              <p:nvPr/>
            </p:nvCxnSpPr>
            <p:spPr bwMode="auto">
              <a:xfrm flipV="1">
                <a:off x="2098" y="2853"/>
                <a:ext cx="280" cy="180"/>
              </a:xfrm>
              <a:prstGeom prst="bentConnector2">
                <a:avLst/>
              </a:prstGeom>
              <a:noFill/>
              <a:ln w="12700">
                <a:solidFill>
                  <a:schemeClr val="tx1"/>
                </a:solidFill>
                <a:miter lim="800000"/>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6692" name="AutoShape 36"/>
              <p:cNvCxnSpPr>
                <a:cxnSpLocks noChangeShapeType="1"/>
                <a:stCxn id="326665" idx="2"/>
                <a:endCxn id="326689" idx="4"/>
              </p:cNvCxnSpPr>
              <p:nvPr/>
            </p:nvCxnSpPr>
            <p:spPr bwMode="auto">
              <a:xfrm rot="10800000">
                <a:off x="2069" y="3062"/>
                <a:ext cx="791" cy="117"/>
              </a:xfrm>
              <a:prstGeom prst="bentConnector2">
                <a:avLst/>
              </a:prstGeom>
              <a:noFill/>
              <a:ln w="12700">
                <a:solidFill>
                  <a:schemeClr val="tx1"/>
                </a:solidFill>
                <a:miter lim="800000"/>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6693" name="AutoShape 37"/>
              <p:cNvCxnSpPr>
                <a:cxnSpLocks noChangeShapeType="1"/>
                <a:stCxn id="326665" idx="6"/>
                <a:endCxn id="326673" idx="2"/>
              </p:cNvCxnSpPr>
              <p:nvPr/>
            </p:nvCxnSpPr>
            <p:spPr bwMode="auto">
              <a:xfrm flipV="1">
                <a:off x="2918" y="2959"/>
                <a:ext cx="909" cy="220"/>
              </a:xfrm>
              <a:prstGeom prst="bentConnector2">
                <a:avLst/>
              </a:prstGeom>
              <a:noFill/>
              <a:ln w="12700">
                <a:solidFill>
                  <a:schemeClr val="tx1"/>
                </a:solidFill>
                <a:miter lim="800000"/>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6694" name="AutoShape 38"/>
              <p:cNvCxnSpPr>
                <a:cxnSpLocks noChangeShapeType="1"/>
                <a:stCxn id="326677" idx="0"/>
                <a:endCxn id="326667" idx="1"/>
              </p:cNvCxnSpPr>
              <p:nvPr/>
            </p:nvCxnSpPr>
            <p:spPr bwMode="auto">
              <a:xfrm rot="16200000">
                <a:off x="1062" y="1331"/>
                <a:ext cx="1608" cy="1868"/>
              </a:xfrm>
              <a:prstGeom prst="bentConnector2">
                <a:avLst/>
              </a:prstGeom>
              <a:noFill/>
              <a:ln w="12700">
                <a:solidFill>
                  <a:schemeClr val="tx1"/>
                </a:solidFill>
                <a:miter lim="800000"/>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326695" name="Freeform 39"/>
            <p:cNvSpPr>
              <a:spLocks/>
            </p:cNvSpPr>
            <p:nvPr/>
          </p:nvSpPr>
          <p:spPr bwMode="auto">
            <a:xfrm>
              <a:off x="1219116" y="2470151"/>
              <a:ext cx="2632899" cy="2540000"/>
            </a:xfrm>
            <a:custGeom>
              <a:avLst/>
              <a:gdLst>
                <a:gd name="T0" fmla="*/ 52 w 1952"/>
                <a:gd name="T1" fmla="*/ 1600 h 1600"/>
                <a:gd name="T2" fmla="*/ 48 w 1952"/>
                <a:gd name="T3" fmla="*/ 59 h 1600"/>
                <a:gd name="T4" fmla="*/ 157 w 1952"/>
                <a:gd name="T5" fmla="*/ 11 h 1600"/>
                <a:gd name="T6" fmla="*/ 504 w 1952"/>
                <a:gd name="T7" fmla="*/ 0 h 1600"/>
                <a:gd name="T8" fmla="*/ 1952 w 1952"/>
                <a:gd name="T9" fmla="*/ 11 h 1600"/>
              </a:gdLst>
              <a:ahLst/>
              <a:cxnLst>
                <a:cxn ang="0">
                  <a:pos x="T0" y="T1"/>
                </a:cxn>
                <a:cxn ang="0">
                  <a:pos x="T2" y="T3"/>
                </a:cxn>
                <a:cxn ang="0">
                  <a:pos x="T4" y="T5"/>
                </a:cxn>
                <a:cxn ang="0">
                  <a:pos x="T6" y="T7"/>
                </a:cxn>
                <a:cxn ang="0">
                  <a:pos x="T8" y="T9"/>
                </a:cxn>
              </a:cxnLst>
              <a:rect l="0" t="0" r="r" b="b"/>
              <a:pathLst>
                <a:path w="1952" h="1600">
                  <a:moveTo>
                    <a:pt x="52" y="1600"/>
                  </a:moveTo>
                  <a:cubicBezTo>
                    <a:pt x="0" y="1034"/>
                    <a:pt x="20" y="1310"/>
                    <a:pt x="48" y="59"/>
                  </a:cubicBezTo>
                  <a:cubicBezTo>
                    <a:pt x="48" y="15"/>
                    <a:pt x="157" y="11"/>
                    <a:pt x="157" y="11"/>
                  </a:cubicBezTo>
                  <a:cubicBezTo>
                    <a:pt x="273" y="31"/>
                    <a:pt x="388" y="12"/>
                    <a:pt x="504" y="0"/>
                  </a:cubicBezTo>
                  <a:cubicBezTo>
                    <a:pt x="1469" y="14"/>
                    <a:pt x="986" y="11"/>
                    <a:pt x="1952" y="11"/>
                  </a:cubicBezTo>
                </a:path>
              </a:pathLst>
            </a:custGeom>
            <a:noFill/>
            <a:ln w="38100" cap="flat" cmpd="sng">
              <a:solidFill>
                <a:schemeClr val="hlink"/>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Cambria" panose="02040503050406030204" pitchFamily="18" charset="0"/>
              </a:endParaRPr>
            </a:p>
          </p:txBody>
        </p:sp>
        <p:sp>
          <p:nvSpPr>
            <p:cNvPr id="326696" name="Freeform 40"/>
            <p:cNvSpPr>
              <a:spLocks/>
            </p:cNvSpPr>
            <p:nvPr/>
          </p:nvSpPr>
          <p:spPr bwMode="auto">
            <a:xfrm>
              <a:off x="1140278" y="2176463"/>
              <a:ext cx="4829957" cy="3371850"/>
            </a:xfrm>
            <a:custGeom>
              <a:avLst/>
              <a:gdLst>
                <a:gd name="T0" fmla="*/ 2154 w 3581"/>
                <a:gd name="T1" fmla="*/ 276 h 2124"/>
                <a:gd name="T2" fmla="*/ 2169 w 3581"/>
                <a:gd name="T3" fmla="*/ 601 h 2124"/>
                <a:gd name="T4" fmla="*/ 2191 w 3581"/>
                <a:gd name="T5" fmla="*/ 825 h 2124"/>
                <a:gd name="T6" fmla="*/ 2232 w 3581"/>
                <a:gd name="T7" fmla="*/ 889 h 2124"/>
                <a:gd name="T8" fmla="*/ 2421 w 3581"/>
                <a:gd name="T9" fmla="*/ 900 h 2124"/>
                <a:gd name="T10" fmla="*/ 2746 w 3581"/>
                <a:gd name="T11" fmla="*/ 889 h 2124"/>
                <a:gd name="T12" fmla="*/ 3081 w 3581"/>
                <a:gd name="T13" fmla="*/ 932 h 2124"/>
                <a:gd name="T14" fmla="*/ 3155 w 3581"/>
                <a:gd name="T15" fmla="*/ 1070 h 2124"/>
                <a:gd name="T16" fmla="*/ 3166 w 3581"/>
                <a:gd name="T17" fmla="*/ 1102 h 2124"/>
                <a:gd name="T18" fmla="*/ 3155 w 3581"/>
                <a:gd name="T19" fmla="*/ 1817 h 2124"/>
                <a:gd name="T20" fmla="*/ 3103 w 3581"/>
                <a:gd name="T21" fmla="*/ 1956 h 2124"/>
                <a:gd name="T22" fmla="*/ 2945 w 3581"/>
                <a:gd name="T23" fmla="*/ 2009 h 2124"/>
                <a:gd name="T24" fmla="*/ 2263 w 3581"/>
                <a:gd name="T25" fmla="*/ 1998 h 2124"/>
                <a:gd name="T26" fmla="*/ 2191 w 3581"/>
                <a:gd name="T27" fmla="*/ 2073 h 2124"/>
                <a:gd name="T28" fmla="*/ 2494 w 3581"/>
                <a:gd name="T29" fmla="*/ 2116 h 2124"/>
                <a:gd name="T30" fmla="*/ 3480 w 3581"/>
                <a:gd name="T31" fmla="*/ 2084 h 2124"/>
                <a:gd name="T32" fmla="*/ 3543 w 3581"/>
                <a:gd name="T33" fmla="*/ 2062 h 2124"/>
                <a:gd name="T34" fmla="*/ 3564 w 3581"/>
                <a:gd name="T35" fmla="*/ 1998 h 2124"/>
                <a:gd name="T36" fmla="*/ 3564 w 3581"/>
                <a:gd name="T37" fmla="*/ 1593 h 2124"/>
                <a:gd name="T38" fmla="*/ 3557 w 3581"/>
                <a:gd name="T39" fmla="*/ 1353 h 2124"/>
                <a:gd name="T40" fmla="*/ 3543 w 3581"/>
                <a:gd name="T41" fmla="*/ 900 h 2124"/>
                <a:gd name="T42" fmla="*/ 3541 w 3581"/>
                <a:gd name="T43" fmla="*/ 142 h 2124"/>
                <a:gd name="T44" fmla="*/ 3295 w 3581"/>
                <a:gd name="T45" fmla="*/ 52 h 2124"/>
                <a:gd name="T46" fmla="*/ 2714 w 3581"/>
                <a:gd name="T47" fmla="*/ 41 h 2124"/>
                <a:gd name="T48" fmla="*/ 2400 w 3581"/>
                <a:gd name="T49" fmla="*/ 36 h 2124"/>
                <a:gd name="T50" fmla="*/ 2117 w 3581"/>
                <a:gd name="T51" fmla="*/ 57 h 2124"/>
                <a:gd name="T52" fmla="*/ 2033 w 3581"/>
                <a:gd name="T53" fmla="*/ 110 h 2124"/>
                <a:gd name="T54" fmla="*/ 1614 w 3581"/>
                <a:gd name="T55" fmla="*/ 121 h 2124"/>
                <a:gd name="T56" fmla="*/ 869 w 3581"/>
                <a:gd name="T57" fmla="*/ 121 h 2124"/>
                <a:gd name="T58" fmla="*/ 394 w 3581"/>
                <a:gd name="T59" fmla="*/ 116 h 2124"/>
                <a:gd name="T60" fmla="*/ 255 w 3581"/>
                <a:gd name="T61" fmla="*/ 116 h 2124"/>
                <a:gd name="T62" fmla="*/ 124 w 3581"/>
                <a:gd name="T63" fmla="*/ 110 h 2124"/>
                <a:gd name="T64" fmla="*/ 104 w 3581"/>
                <a:gd name="T65" fmla="*/ 132 h 2124"/>
                <a:gd name="T66" fmla="*/ 72 w 3581"/>
                <a:gd name="T67" fmla="*/ 142 h 2124"/>
                <a:gd name="T68" fmla="*/ 26 w 3581"/>
                <a:gd name="T69" fmla="*/ 313 h 2124"/>
                <a:gd name="T70" fmla="*/ 15 w 3581"/>
                <a:gd name="T71" fmla="*/ 404 h 2124"/>
                <a:gd name="T72" fmla="*/ 15 w 3581"/>
                <a:gd name="T73" fmla="*/ 505 h 2124"/>
                <a:gd name="T74" fmla="*/ 20 w 3581"/>
                <a:gd name="T75" fmla="*/ 686 h 2124"/>
                <a:gd name="T76" fmla="*/ 15 w 3581"/>
                <a:gd name="T77" fmla="*/ 980 h 2124"/>
                <a:gd name="T78" fmla="*/ 9 w 3581"/>
                <a:gd name="T79" fmla="*/ 1198 h 2124"/>
                <a:gd name="T80" fmla="*/ 9 w 3581"/>
                <a:gd name="T81" fmla="*/ 1529 h 2124"/>
                <a:gd name="T82" fmla="*/ 21 w 3581"/>
                <a:gd name="T83" fmla="*/ 1662 h 2124"/>
                <a:gd name="T84" fmla="*/ 72 w 3581"/>
                <a:gd name="T85" fmla="*/ 1796 h 2124"/>
                <a:gd name="T86" fmla="*/ 124 w 3581"/>
                <a:gd name="T87" fmla="*/ 1870 h 2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81" h="2124">
                  <a:moveTo>
                    <a:pt x="2154" y="276"/>
                  </a:moveTo>
                  <a:cubicBezTo>
                    <a:pt x="2169" y="369"/>
                    <a:pt x="2188" y="508"/>
                    <a:pt x="2169" y="601"/>
                  </a:cubicBezTo>
                  <a:cubicBezTo>
                    <a:pt x="2193" y="747"/>
                    <a:pt x="2165" y="569"/>
                    <a:pt x="2191" y="825"/>
                  </a:cubicBezTo>
                  <a:cubicBezTo>
                    <a:pt x="2196" y="887"/>
                    <a:pt x="2187" y="873"/>
                    <a:pt x="2232" y="889"/>
                  </a:cubicBezTo>
                  <a:cubicBezTo>
                    <a:pt x="2294" y="949"/>
                    <a:pt x="2240" y="907"/>
                    <a:pt x="2421" y="900"/>
                  </a:cubicBezTo>
                  <a:cubicBezTo>
                    <a:pt x="2529" y="895"/>
                    <a:pt x="2637" y="892"/>
                    <a:pt x="2746" y="889"/>
                  </a:cubicBezTo>
                  <a:cubicBezTo>
                    <a:pt x="2859" y="898"/>
                    <a:pt x="2968" y="915"/>
                    <a:pt x="3081" y="932"/>
                  </a:cubicBezTo>
                  <a:cubicBezTo>
                    <a:pt x="3155" y="955"/>
                    <a:pt x="3109" y="931"/>
                    <a:pt x="3155" y="1070"/>
                  </a:cubicBezTo>
                  <a:cubicBezTo>
                    <a:pt x="3158" y="1080"/>
                    <a:pt x="3166" y="1102"/>
                    <a:pt x="3166" y="1102"/>
                  </a:cubicBezTo>
                  <a:cubicBezTo>
                    <a:pt x="3162" y="1340"/>
                    <a:pt x="3167" y="1578"/>
                    <a:pt x="3155" y="1817"/>
                  </a:cubicBezTo>
                  <a:cubicBezTo>
                    <a:pt x="3152" y="1866"/>
                    <a:pt x="3137" y="1920"/>
                    <a:pt x="3103" y="1956"/>
                  </a:cubicBezTo>
                  <a:cubicBezTo>
                    <a:pt x="3070" y="1988"/>
                    <a:pt x="2988" y="1997"/>
                    <a:pt x="2945" y="2009"/>
                  </a:cubicBezTo>
                  <a:cubicBezTo>
                    <a:pt x="2716" y="2002"/>
                    <a:pt x="2490" y="1983"/>
                    <a:pt x="2263" y="1998"/>
                  </a:cubicBezTo>
                  <a:cubicBezTo>
                    <a:pt x="2208" y="2012"/>
                    <a:pt x="2203" y="2016"/>
                    <a:pt x="2191" y="2073"/>
                  </a:cubicBezTo>
                  <a:cubicBezTo>
                    <a:pt x="2267" y="2124"/>
                    <a:pt x="2415" y="2111"/>
                    <a:pt x="2494" y="2116"/>
                  </a:cubicBezTo>
                  <a:cubicBezTo>
                    <a:pt x="2827" y="2099"/>
                    <a:pt x="3138" y="2089"/>
                    <a:pt x="3480" y="2084"/>
                  </a:cubicBezTo>
                  <a:cubicBezTo>
                    <a:pt x="3501" y="2076"/>
                    <a:pt x="3535" y="2083"/>
                    <a:pt x="3543" y="2062"/>
                  </a:cubicBezTo>
                  <a:cubicBezTo>
                    <a:pt x="3550" y="2040"/>
                    <a:pt x="3564" y="1998"/>
                    <a:pt x="3564" y="1998"/>
                  </a:cubicBezTo>
                  <a:cubicBezTo>
                    <a:pt x="3550" y="1785"/>
                    <a:pt x="3547" y="1835"/>
                    <a:pt x="3564" y="1593"/>
                  </a:cubicBezTo>
                  <a:cubicBezTo>
                    <a:pt x="3569" y="1518"/>
                    <a:pt x="3557" y="1353"/>
                    <a:pt x="3557" y="1353"/>
                  </a:cubicBezTo>
                  <a:cubicBezTo>
                    <a:pt x="3544" y="1196"/>
                    <a:pt x="3549" y="1057"/>
                    <a:pt x="3543" y="900"/>
                  </a:cubicBezTo>
                  <a:cubicBezTo>
                    <a:pt x="3514" y="690"/>
                    <a:pt x="3581" y="278"/>
                    <a:pt x="3541" y="142"/>
                  </a:cubicBezTo>
                  <a:cubicBezTo>
                    <a:pt x="3499" y="0"/>
                    <a:pt x="3432" y="68"/>
                    <a:pt x="3295" y="52"/>
                  </a:cubicBezTo>
                  <a:cubicBezTo>
                    <a:pt x="3100" y="45"/>
                    <a:pt x="2910" y="44"/>
                    <a:pt x="2714" y="41"/>
                  </a:cubicBezTo>
                  <a:cubicBezTo>
                    <a:pt x="2603" y="34"/>
                    <a:pt x="2507" y="50"/>
                    <a:pt x="2400" y="36"/>
                  </a:cubicBezTo>
                  <a:cubicBezTo>
                    <a:pt x="2305" y="39"/>
                    <a:pt x="2198" y="9"/>
                    <a:pt x="2117" y="57"/>
                  </a:cubicBezTo>
                  <a:cubicBezTo>
                    <a:pt x="1995" y="126"/>
                    <a:pt x="2115" y="83"/>
                    <a:pt x="2033" y="110"/>
                  </a:cubicBezTo>
                  <a:cubicBezTo>
                    <a:pt x="1950" y="131"/>
                    <a:pt x="1809" y="117"/>
                    <a:pt x="1614" y="121"/>
                  </a:cubicBezTo>
                  <a:cubicBezTo>
                    <a:pt x="1420" y="122"/>
                    <a:pt x="1072" y="121"/>
                    <a:pt x="869" y="121"/>
                  </a:cubicBezTo>
                  <a:cubicBezTo>
                    <a:pt x="575" y="105"/>
                    <a:pt x="715" y="128"/>
                    <a:pt x="394" y="116"/>
                  </a:cubicBezTo>
                  <a:cubicBezTo>
                    <a:pt x="295" y="111"/>
                    <a:pt x="300" y="117"/>
                    <a:pt x="255" y="116"/>
                  </a:cubicBezTo>
                  <a:cubicBezTo>
                    <a:pt x="210" y="115"/>
                    <a:pt x="149" y="107"/>
                    <a:pt x="124" y="110"/>
                  </a:cubicBezTo>
                  <a:cubicBezTo>
                    <a:pt x="114" y="111"/>
                    <a:pt x="112" y="126"/>
                    <a:pt x="104" y="132"/>
                  </a:cubicBezTo>
                  <a:cubicBezTo>
                    <a:pt x="94" y="137"/>
                    <a:pt x="82" y="138"/>
                    <a:pt x="72" y="142"/>
                  </a:cubicBezTo>
                  <a:cubicBezTo>
                    <a:pt x="62" y="173"/>
                    <a:pt x="37" y="269"/>
                    <a:pt x="26" y="313"/>
                  </a:cubicBezTo>
                  <a:cubicBezTo>
                    <a:pt x="16" y="356"/>
                    <a:pt x="16" y="372"/>
                    <a:pt x="15" y="404"/>
                  </a:cubicBezTo>
                  <a:cubicBezTo>
                    <a:pt x="36" y="425"/>
                    <a:pt x="14" y="458"/>
                    <a:pt x="15" y="505"/>
                  </a:cubicBezTo>
                  <a:cubicBezTo>
                    <a:pt x="15" y="552"/>
                    <a:pt x="20" y="607"/>
                    <a:pt x="20" y="686"/>
                  </a:cubicBezTo>
                  <a:cubicBezTo>
                    <a:pt x="20" y="767"/>
                    <a:pt x="16" y="894"/>
                    <a:pt x="15" y="980"/>
                  </a:cubicBezTo>
                  <a:cubicBezTo>
                    <a:pt x="13" y="1065"/>
                    <a:pt x="9" y="1106"/>
                    <a:pt x="9" y="1198"/>
                  </a:cubicBezTo>
                  <a:cubicBezTo>
                    <a:pt x="0" y="1338"/>
                    <a:pt x="9" y="1450"/>
                    <a:pt x="9" y="1529"/>
                  </a:cubicBezTo>
                  <a:cubicBezTo>
                    <a:pt x="11" y="1606"/>
                    <a:pt x="11" y="1617"/>
                    <a:pt x="21" y="1662"/>
                  </a:cubicBezTo>
                  <a:cubicBezTo>
                    <a:pt x="36" y="1707"/>
                    <a:pt x="51" y="1753"/>
                    <a:pt x="72" y="1796"/>
                  </a:cubicBezTo>
                  <a:cubicBezTo>
                    <a:pt x="88" y="1828"/>
                    <a:pt x="89" y="1852"/>
                    <a:pt x="124" y="1870"/>
                  </a:cubicBezTo>
                </a:path>
              </a:pathLst>
            </a:custGeom>
            <a:noFill/>
            <a:ln w="38100" cap="flat" cmpd="sng">
              <a:solidFill>
                <a:srgbClr val="00B0F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Cambria" panose="02040503050406030204" pitchFamily="18" charset="0"/>
              </a:endParaRPr>
            </a:p>
          </p:txBody>
        </p:sp>
        <p:sp>
          <p:nvSpPr>
            <p:cNvPr id="326697" name="Freeform 41"/>
            <p:cNvSpPr>
              <a:spLocks/>
            </p:cNvSpPr>
            <p:nvPr/>
          </p:nvSpPr>
          <p:spPr bwMode="auto">
            <a:xfrm>
              <a:off x="964751" y="1930401"/>
              <a:ext cx="5215223" cy="3848100"/>
            </a:xfrm>
            <a:custGeom>
              <a:avLst/>
              <a:gdLst>
                <a:gd name="T0" fmla="*/ 2211 w 3867"/>
                <a:gd name="T1" fmla="*/ 746 h 2424"/>
                <a:gd name="T2" fmla="*/ 2091 w 3867"/>
                <a:gd name="T3" fmla="*/ 1087 h 2424"/>
                <a:gd name="T4" fmla="*/ 1984 w 3867"/>
                <a:gd name="T5" fmla="*/ 1092 h 2424"/>
                <a:gd name="T6" fmla="*/ 1518 w 3867"/>
                <a:gd name="T7" fmla="*/ 1124 h 2424"/>
                <a:gd name="T8" fmla="*/ 1518 w 3867"/>
                <a:gd name="T9" fmla="*/ 1362 h 2424"/>
                <a:gd name="T10" fmla="*/ 1745 w 3867"/>
                <a:gd name="T11" fmla="*/ 1427 h 2424"/>
                <a:gd name="T12" fmla="*/ 1788 w 3867"/>
                <a:gd name="T13" fmla="*/ 1513 h 2424"/>
                <a:gd name="T14" fmla="*/ 1776 w 3867"/>
                <a:gd name="T15" fmla="*/ 1871 h 2424"/>
                <a:gd name="T16" fmla="*/ 1777 w 3867"/>
                <a:gd name="T17" fmla="*/ 2000 h 2424"/>
                <a:gd name="T18" fmla="*/ 1561 w 3867"/>
                <a:gd name="T19" fmla="*/ 2021 h 2424"/>
                <a:gd name="T20" fmla="*/ 1475 w 3867"/>
                <a:gd name="T21" fmla="*/ 2086 h 2424"/>
                <a:gd name="T22" fmla="*/ 1552 w 3867"/>
                <a:gd name="T23" fmla="*/ 2089 h 2424"/>
                <a:gd name="T24" fmla="*/ 2059 w 3867"/>
                <a:gd name="T25" fmla="*/ 2097 h 2424"/>
                <a:gd name="T26" fmla="*/ 2189 w 3867"/>
                <a:gd name="T27" fmla="*/ 2303 h 2424"/>
                <a:gd name="T28" fmla="*/ 2644 w 3867"/>
                <a:gd name="T29" fmla="*/ 2422 h 2424"/>
                <a:gd name="T30" fmla="*/ 3280 w 3867"/>
                <a:gd name="T31" fmla="*/ 2415 h 2424"/>
                <a:gd name="T32" fmla="*/ 3661 w 3867"/>
                <a:gd name="T33" fmla="*/ 2422 h 2424"/>
                <a:gd name="T34" fmla="*/ 3834 w 3867"/>
                <a:gd name="T35" fmla="*/ 2378 h 2424"/>
                <a:gd name="T36" fmla="*/ 3856 w 3867"/>
                <a:gd name="T37" fmla="*/ 1351 h 2424"/>
                <a:gd name="T38" fmla="*/ 3840 w 3867"/>
                <a:gd name="T39" fmla="*/ 735 h 2424"/>
                <a:gd name="T40" fmla="*/ 3824 w 3867"/>
                <a:gd name="T41" fmla="*/ 324 h 2424"/>
                <a:gd name="T42" fmla="*/ 3691 w 3867"/>
                <a:gd name="T43" fmla="*/ 15 h 2424"/>
                <a:gd name="T44" fmla="*/ 2597 w 3867"/>
                <a:gd name="T45" fmla="*/ 20 h 2424"/>
                <a:gd name="T46" fmla="*/ 2208 w 3867"/>
                <a:gd name="T47" fmla="*/ 84 h 2424"/>
                <a:gd name="T48" fmla="*/ 2037 w 3867"/>
                <a:gd name="T49" fmla="*/ 205 h 2424"/>
                <a:gd name="T50" fmla="*/ 405 w 3867"/>
                <a:gd name="T51" fmla="*/ 185 h 2424"/>
                <a:gd name="T52" fmla="*/ 64 w 3867"/>
                <a:gd name="T53" fmla="*/ 319 h 2424"/>
                <a:gd name="T54" fmla="*/ 21 w 3867"/>
                <a:gd name="T55" fmla="*/ 756 h 2424"/>
                <a:gd name="T56" fmla="*/ 21 w 3867"/>
                <a:gd name="T57" fmla="*/ 1236 h 2424"/>
                <a:gd name="T58" fmla="*/ 43 w 3867"/>
                <a:gd name="T59" fmla="*/ 1716 h 2424"/>
                <a:gd name="T60" fmla="*/ 117 w 3867"/>
                <a:gd name="T61" fmla="*/ 1972 h 2424"/>
                <a:gd name="T62" fmla="*/ 149 w 3867"/>
                <a:gd name="T63" fmla="*/ 2054 h 2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867" h="2424">
                  <a:moveTo>
                    <a:pt x="2219" y="468"/>
                  </a:moveTo>
                  <a:cubicBezTo>
                    <a:pt x="2251" y="686"/>
                    <a:pt x="2223" y="544"/>
                    <a:pt x="2211" y="746"/>
                  </a:cubicBezTo>
                  <a:cubicBezTo>
                    <a:pt x="2205" y="829"/>
                    <a:pt x="2240" y="1040"/>
                    <a:pt x="2113" y="1081"/>
                  </a:cubicBezTo>
                  <a:cubicBezTo>
                    <a:pt x="2093" y="1141"/>
                    <a:pt x="2100" y="1086"/>
                    <a:pt x="2091" y="1087"/>
                  </a:cubicBezTo>
                  <a:cubicBezTo>
                    <a:pt x="2082" y="1088"/>
                    <a:pt x="2076" y="1086"/>
                    <a:pt x="2059" y="1087"/>
                  </a:cubicBezTo>
                  <a:cubicBezTo>
                    <a:pt x="2041" y="1087"/>
                    <a:pt x="2025" y="1089"/>
                    <a:pt x="1984" y="1092"/>
                  </a:cubicBezTo>
                  <a:cubicBezTo>
                    <a:pt x="1943" y="1094"/>
                    <a:pt x="1890" y="1097"/>
                    <a:pt x="1813" y="1103"/>
                  </a:cubicBezTo>
                  <a:cubicBezTo>
                    <a:pt x="1735" y="1108"/>
                    <a:pt x="1570" y="1091"/>
                    <a:pt x="1518" y="1124"/>
                  </a:cubicBezTo>
                  <a:cubicBezTo>
                    <a:pt x="1474" y="1189"/>
                    <a:pt x="1481" y="1206"/>
                    <a:pt x="1496" y="1298"/>
                  </a:cubicBezTo>
                  <a:cubicBezTo>
                    <a:pt x="1499" y="1320"/>
                    <a:pt x="1501" y="1346"/>
                    <a:pt x="1518" y="1362"/>
                  </a:cubicBezTo>
                  <a:cubicBezTo>
                    <a:pt x="1525" y="1370"/>
                    <a:pt x="1539" y="1369"/>
                    <a:pt x="1550" y="1373"/>
                  </a:cubicBezTo>
                  <a:cubicBezTo>
                    <a:pt x="1604" y="1409"/>
                    <a:pt x="1680" y="1413"/>
                    <a:pt x="1745" y="1427"/>
                  </a:cubicBezTo>
                  <a:cubicBezTo>
                    <a:pt x="1752" y="1434"/>
                    <a:pt x="1762" y="1438"/>
                    <a:pt x="1767" y="1449"/>
                  </a:cubicBezTo>
                  <a:cubicBezTo>
                    <a:pt x="1777" y="1469"/>
                    <a:pt x="1788" y="1513"/>
                    <a:pt x="1788" y="1513"/>
                  </a:cubicBezTo>
                  <a:cubicBezTo>
                    <a:pt x="1794" y="1556"/>
                    <a:pt x="1774" y="1654"/>
                    <a:pt x="1776" y="1716"/>
                  </a:cubicBezTo>
                  <a:cubicBezTo>
                    <a:pt x="1774" y="1775"/>
                    <a:pt x="1774" y="1834"/>
                    <a:pt x="1776" y="1871"/>
                  </a:cubicBezTo>
                  <a:cubicBezTo>
                    <a:pt x="1774" y="1889"/>
                    <a:pt x="1792" y="1917"/>
                    <a:pt x="1788" y="1935"/>
                  </a:cubicBezTo>
                  <a:cubicBezTo>
                    <a:pt x="1783" y="1956"/>
                    <a:pt x="1793" y="1984"/>
                    <a:pt x="1777" y="2000"/>
                  </a:cubicBezTo>
                  <a:cubicBezTo>
                    <a:pt x="1761" y="2015"/>
                    <a:pt x="1734" y="2008"/>
                    <a:pt x="1712" y="2011"/>
                  </a:cubicBezTo>
                  <a:cubicBezTo>
                    <a:pt x="1662" y="2015"/>
                    <a:pt x="1611" y="2017"/>
                    <a:pt x="1561" y="2021"/>
                  </a:cubicBezTo>
                  <a:cubicBezTo>
                    <a:pt x="1521" y="2025"/>
                    <a:pt x="1486" y="2014"/>
                    <a:pt x="1472" y="2025"/>
                  </a:cubicBezTo>
                  <a:cubicBezTo>
                    <a:pt x="1457" y="2035"/>
                    <a:pt x="1465" y="2074"/>
                    <a:pt x="1475" y="2086"/>
                  </a:cubicBezTo>
                  <a:cubicBezTo>
                    <a:pt x="1485" y="2100"/>
                    <a:pt x="1510" y="2094"/>
                    <a:pt x="1529" y="2097"/>
                  </a:cubicBezTo>
                  <a:cubicBezTo>
                    <a:pt x="1542" y="2098"/>
                    <a:pt x="1533" y="2089"/>
                    <a:pt x="1552" y="2089"/>
                  </a:cubicBezTo>
                  <a:cubicBezTo>
                    <a:pt x="1571" y="2088"/>
                    <a:pt x="1558" y="2093"/>
                    <a:pt x="1643" y="2095"/>
                  </a:cubicBezTo>
                  <a:cubicBezTo>
                    <a:pt x="1791" y="2088"/>
                    <a:pt x="1919" y="2081"/>
                    <a:pt x="2059" y="2097"/>
                  </a:cubicBezTo>
                  <a:cubicBezTo>
                    <a:pt x="2081" y="2105"/>
                    <a:pt x="2118" y="2096"/>
                    <a:pt x="2124" y="2119"/>
                  </a:cubicBezTo>
                  <a:cubicBezTo>
                    <a:pt x="2140" y="2188"/>
                    <a:pt x="2148" y="2243"/>
                    <a:pt x="2189" y="2303"/>
                  </a:cubicBezTo>
                  <a:cubicBezTo>
                    <a:pt x="2227" y="2423"/>
                    <a:pt x="2408" y="2404"/>
                    <a:pt x="2503" y="2411"/>
                  </a:cubicBezTo>
                  <a:cubicBezTo>
                    <a:pt x="2550" y="2414"/>
                    <a:pt x="2596" y="2420"/>
                    <a:pt x="2644" y="2422"/>
                  </a:cubicBezTo>
                  <a:cubicBezTo>
                    <a:pt x="2742" y="2424"/>
                    <a:pt x="2998" y="2409"/>
                    <a:pt x="3109" y="2411"/>
                  </a:cubicBezTo>
                  <a:cubicBezTo>
                    <a:pt x="3215" y="2409"/>
                    <a:pt x="3224" y="2415"/>
                    <a:pt x="3280" y="2415"/>
                  </a:cubicBezTo>
                  <a:cubicBezTo>
                    <a:pt x="3335" y="2418"/>
                    <a:pt x="3381" y="2407"/>
                    <a:pt x="3445" y="2409"/>
                  </a:cubicBezTo>
                  <a:cubicBezTo>
                    <a:pt x="3508" y="2410"/>
                    <a:pt x="3607" y="2423"/>
                    <a:pt x="3661" y="2422"/>
                  </a:cubicBezTo>
                  <a:cubicBezTo>
                    <a:pt x="3676" y="2421"/>
                    <a:pt x="3748" y="2407"/>
                    <a:pt x="3769" y="2401"/>
                  </a:cubicBezTo>
                  <a:cubicBezTo>
                    <a:pt x="3791" y="2393"/>
                    <a:pt x="3834" y="2378"/>
                    <a:pt x="3834" y="2378"/>
                  </a:cubicBezTo>
                  <a:cubicBezTo>
                    <a:pt x="3867" y="2311"/>
                    <a:pt x="3842" y="2260"/>
                    <a:pt x="3834" y="2184"/>
                  </a:cubicBezTo>
                  <a:cubicBezTo>
                    <a:pt x="3850" y="1906"/>
                    <a:pt x="3805" y="1624"/>
                    <a:pt x="3856" y="1351"/>
                  </a:cubicBezTo>
                  <a:cubicBezTo>
                    <a:pt x="3820" y="1207"/>
                    <a:pt x="3856" y="1121"/>
                    <a:pt x="3835" y="975"/>
                  </a:cubicBezTo>
                  <a:cubicBezTo>
                    <a:pt x="3837" y="873"/>
                    <a:pt x="3834" y="810"/>
                    <a:pt x="3840" y="735"/>
                  </a:cubicBezTo>
                  <a:cubicBezTo>
                    <a:pt x="3840" y="659"/>
                    <a:pt x="3837" y="589"/>
                    <a:pt x="3835" y="521"/>
                  </a:cubicBezTo>
                  <a:cubicBezTo>
                    <a:pt x="3831" y="459"/>
                    <a:pt x="3827" y="385"/>
                    <a:pt x="3824" y="324"/>
                  </a:cubicBezTo>
                  <a:cubicBezTo>
                    <a:pt x="3819" y="248"/>
                    <a:pt x="3827" y="170"/>
                    <a:pt x="3819" y="95"/>
                  </a:cubicBezTo>
                  <a:cubicBezTo>
                    <a:pt x="3796" y="38"/>
                    <a:pt x="3755" y="29"/>
                    <a:pt x="3691" y="15"/>
                  </a:cubicBezTo>
                  <a:cubicBezTo>
                    <a:pt x="3626" y="0"/>
                    <a:pt x="3615" y="9"/>
                    <a:pt x="3433" y="10"/>
                  </a:cubicBezTo>
                  <a:cubicBezTo>
                    <a:pt x="3251" y="14"/>
                    <a:pt x="2791" y="17"/>
                    <a:pt x="2597" y="20"/>
                  </a:cubicBezTo>
                  <a:cubicBezTo>
                    <a:pt x="2402" y="22"/>
                    <a:pt x="2331" y="14"/>
                    <a:pt x="2267" y="25"/>
                  </a:cubicBezTo>
                  <a:cubicBezTo>
                    <a:pt x="2230" y="36"/>
                    <a:pt x="2225" y="46"/>
                    <a:pt x="2208" y="84"/>
                  </a:cubicBezTo>
                  <a:cubicBezTo>
                    <a:pt x="2193" y="115"/>
                    <a:pt x="2156" y="179"/>
                    <a:pt x="2113" y="195"/>
                  </a:cubicBezTo>
                  <a:cubicBezTo>
                    <a:pt x="2089" y="202"/>
                    <a:pt x="2062" y="201"/>
                    <a:pt x="2037" y="205"/>
                  </a:cubicBezTo>
                  <a:cubicBezTo>
                    <a:pt x="1628" y="193"/>
                    <a:pt x="1219" y="212"/>
                    <a:pt x="811" y="201"/>
                  </a:cubicBezTo>
                  <a:cubicBezTo>
                    <a:pt x="677" y="192"/>
                    <a:pt x="538" y="202"/>
                    <a:pt x="405" y="185"/>
                  </a:cubicBezTo>
                  <a:cubicBezTo>
                    <a:pt x="322" y="188"/>
                    <a:pt x="231" y="187"/>
                    <a:pt x="149" y="195"/>
                  </a:cubicBezTo>
                  <a:cubicBezTo>
                    <a:pt x="52" y="202"/>
                    <a:pt x="110" y="249"/>
                    <a:pt x="64" y="319"/>
                  </a:cubicBezTo>
                  <a:cubicBezTo>
                    <a:pt x="49" y="390"/>
                    <a:pt x="59" y="440"/>
                    <a:pt x="32" y="511"/>
                  </a:cubicBezTo>
                  <a:cubicBezTo>
                    <a:pt x="0" y="589"/>
                    <a:pt x="41" y="675"/>
                    <a:pt x="21" y="756"/>
                  </a:cubicBezTo>
                  <a:cubicBezTo>
                    <a:pt x="17" y="835"/>
                    <a:pt x="32" y="905"/>
                    <a:pt x="32" y="985"/>
                  </a:cubicBezTo>
                  <a:cubicBezTo>
                    <a:pt x="32" y="1065"/>
                    <a:pt x="19" y="1160"/>
                    <a:pt x="21" y="1236"/>
                  </a:cubicBezTo>
                  <a:cubicBezTo>
                    <a:pt x="18" y="1312"/>
                    <a:pt x="39" y="1359"/>
                    <a:pt x="43" y="1439"/>
                  </a:cubicBezTo>
                  <a:cubicBezTo>
                    <a:pt x="46" y="1519"/>
                    <a:pt x="35" y="1634"/>
                    <a:pt x="43" y="1716"/>
                  </a:cubicBezTo>
                  <a:cubicBezTo>
                    <a:pt x="31" y="1835"/>
                    <a:pt x="78" y="1886"/>
                    <a:pt x="91" y="1929"/>
                  </a:cubicBezTo>
                  <a:cubicBezTo>
                    <a:pt x="103" y="1971"/>
                    <a:pt x="110" y="1957"/>
                    <a:pt x="117" y="1972"/>
                  </a:cubicBezTo>
                  <a:cubicBezTo>
                    <a:pt x="149" y="2015"/>
                    <a:pt x="122" y="2001"/>
                    <a:pt x="128" y="2015"/>
                  </a:cubicBezTo>
                  <a:cubicBezTo>
                    <a:pt x="133" y="2028"/>
                    <a:pt x="165" y="2031"/>
                    <a:pt x="149" y="2054"/>
                  </a:cubicBezTo>
                  <a:cubicBezTo>
                    <a:pt x="162" y="2065"/>
                    <a:pt x="209" y="2044"/>
                    <a:pt x="209" y="2044"/>
                  </a:cubicBezTo>
                </a:path>
              </a:pathLst>
            </a:custGeom>
            <a:noFill/>
            <a:ln w="38100" cap="flat" cmpd="sng">
              <a:solidFill>
                <a:schemeClr val="accent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Cambria" panose="02040503050406030204" pitchFamily="18" charset="0"/>
              </a:endParaRPr>
            </a:p>
          </p:txBody>
        </p:sp>
        <p:sp>
          <p:nvSpPr>
            <p:cNvPr id="326698" name="Freeform 42"/>
            <p:cNvSpPr>
              <a:spLocks/>
            </p:cNvSpPr>
            <p:nvPr/>
          </p:nvSpPr>
          <p:spPr bwMode="auto">
            <a:xfrm>
              <a:off x="863600" y="1773238"/>
              <a:ext cx="5384800" cy="4127500"/>
            </a:xfrm>
            <a:custGeom>
              <a:avLst/>
              <a:gdLst>
                <a:gd name="T0" fmla="*/ 2228 w 3993"/>
                <a:gd name="T1" fmla="*/ 519 h 2600"/>
                <a:gd name="T2" fmla="*/ 2207 w 3993"/>
                <a:gd name="T3" fmla="*/ 764 h 2600"/>
                <a:gd name="T4" fmla="*/ 2196 w 3993"/>
                <a:gd name="T5" fmla="*/ 946 h 2600"/>
                <a:gd name="T6" fmla="*/ 2079 w 3993"/>
                <a:gd name="T7" fmla="*/ 1127 h 2600"/>
                <a:gd name="T8" fmla="*/ 1488 w 3993"/>
                <a:gd name="T9" fmla="*/ 1143 h 2600"/>
                <a:gd name="T10" fmla="*/ 1456 w 3993"/>
                <a:gd name="T11" fmla="*/ 1154 h 2600"/>
                <a:gd name="T12" fmla="*/ 1412 w 3993"/>
                <a:gd name="T13" fmla="*/ 1218 h 2600"/>
                <a:gd name="T14" fmla="*/ 1396 w 3993"/>
                <a:gd name="T15" fmla="*/ 1415 h 2600"/>
                <a:gd name="T16" fmla="*/ 1133 w 3993"/>
                <a:gd name="T17" fmla="*/ 1474 h 2600"/>
                <a:gd name="T18" fmla="*/ 1058 w 3993"/>
                <a:gd name="T19" fmla="*/ 1495 h 2600"/>
                <a:gd name="T20" fmla="*/ 1028 w 3993"/>
                <a:gd name="T21" fmla="*/ 1650 h 2600"/>
                <a:gd name="T22" fmla="*/ 1017 w 3993"/>
                <a:gd name="T23" fmla="*/ 1820 h 2600"/>
                <a:gd name="T24" fmla="*/ 1044 w 3993"/>
                <a:gd name="T25" fmla="*/ 1959 h 2600"/>
                <a:gd name="T26" fmla="*/ 1071 w 3993"/>
                <a:gd name="T27" fmla="*/ 2103 h 2600"/>
                <a:gd name="T28" fmla="*/ 1380 w 3993"/>
                <a:gd name="T29" fmla="*/ 2167 h 2600"/>
                <a:gd name="T30" fmla="*/ 1714 w 3993"/>
                <a:gd name="T31" fmla="*/ 2306 h 2600"/>
                <a:gd name="T32" fmla="*/ 1935 w 3993"/>
                <a:gd name="T33" fmla="*/ 2300 h 2600"/>
                <a:gd name="T34" fmla="*/ 2105 w 3993"/>
                <a:gd name="T35" fmla="*/ 2295 h 2600"/>
                <a:gd name="T36" fmla="*/ 2241 w 3993"/>
                <a:gd name="T37" fmla="*/ 2551 h 2600"/>
                <a:gd name="T38" fmla="*/ 2345 w 3993"/>
                <a:gd name="T39" fmla="*/ 2594 h 2600"/>
                <a:gd name="T40" fmla="*/ 2499 w 3993"/>
                <a:gd name="T41" fmla="*/ 2594 h 2600"/>
                <a:gd name="T42" fmla="*/ 3735 w 3993"/>
                <a:gd name="T43" fmla="*/ 2594 h 2600"/>
                <a:gd name="T44" fmla="*/ 3924 w 3993"/>
                <a:gd name="T45" fmla="*/ 2556 h 2600"/>
                <a:gd name="T46" fmla="*/ 3983 w 3993"/>
                <a:gd name="T47" fmla="*/ 2412 h 2600"/>
                <a:gd name="T48" fmla="*/ 3993 w 3993"/>
                <a:gd name="T49" fmla="*/ 1612 h 2600"/>
                <a:gd name="T50" fmla="*/ 3983 w 3993"/>
                <a:gd name="T51" fmla="*/ 396 h 2600"/>
                <a:gd name="T52" fmla="*/ 3972 w 3993"/>
                <a:gd name="T53" fmla="*/ 258 h 2600"/>
                <a:gd name="T54" fmla="*/ 3940 w 3993"/>
                <a:gd name="T55" fmla="*/ 114 h 2600"/>
                <a:gd name="T56" fmla="*/ 3843 w 3993"/>
                <a:gd name="T57" fmla="*/ 34 h 2600"/>
                <a:gd name="T58" fmla="*/ 3735 w 3993"/>
                <a:gd name="T59" fmla="*/ 23 h 2600"/>
                <a:gd name="T60" fmla="*/ 3520 w 3993"/>
                <a:gd name="T61" fmla="*/ 12 h 2600"/>
                <a:gd name="T62" fmla="*/ 3300 w 3993"/>
                <a:gd name="T63" fmla="*/ 12 h 2600"/>
                <a:gd name="T64" fmla="*/ 3044 w 3993"/>
                <a:gd name="T65" fmla="*/ 18 h 2600"/>
                <a:gd name="T66" fmla="*/ 2804 w 3993"/>
                <a:gd name="T67" fmla="*/ 28 h 2600"/>
                <a:gd name="T68" fmla="*/ 2548 w 3993"/>
                <a:gd name="T69" fmla="*/ 34 h 2600"/>
                <a:gd name="T70" fmla="*/ 2283 w 3993"/>
                <a:gd name="T71" fmla="*/ 66 h 2600"/>
                <a:gd name="T72" fmla="*/ 2176 w 3993"/>
                <a:gd name="T73" fmla="*/ 151 h 2600"/>
                <a:gd name="T74" fmla="*/ 2036 w 3993"/>
                <a:gd name="T75" fmla="*/ 236 h 2600"/>
                <a:gd name="T76" fmla="*/ 1348 w 3993"/>
                <a:gd name="T77" fmla="*/ 242 h 2600"/>
                <a:gd name="T78" fmla="*/ 335 w 3993"/>
                <a:gd name="T79" fmla="*/ 220 h 2600"/>
                <a:gd name="T80" fmla="*/ 132 w 3993"/>
                <a:gd name="T81" fmla="*/ 252 h 2600"/>
                <a:gd name="T82" fmla="*/ 57 w 3993"/>
                <a:gd name="T83" fmla="*/ 370 h 2600"/>
                <a:gd name="T84" fmla="*/ 20 w 3993"/>
                <a:gd name="T85" fmla="*/ 540 h 2600"/>
                <a:gd name="T86" fmla="*/ 4 w 3993"/>
                <a:gd name="T87" fmla="*/ 967 h 2600"/>
                <a:gd name="T88" fmla="*/ 15 w 3993"/>
                <a:gd name="T89" fmla="*/ 1127 h 2600"/>
                <a:gd name="T90" fmla="*/ 9 w 3993"/>
                <a:gd name="T91" fmla="*/ 1404 h 2600"/>
                <a:gd name="T92" fmla="*/ 20 w 3993"/>
                <a:gd name="T93" fmla="*/ 1623 h 2600"/>
                <a:gd name="T94" fmla="*/ 31 w 3993"/>
                <a:gd name="T95" fmla="*/ 1820 h 2600"/>
                <a:gd name="T96" fmla="*/ 89 w 3993"/>
                <a:gd name="T97" fmla="*/ 2071 h 2600"/>
                <a:gd name="T98" fmla="*/ 165 w 3993"/>
                <a:gd name="T99" fmla="*/ 2167 h 2600"/>
                <a:gd name="T100" fmla="*/ 287 w 3993"/>
                <a:gd name="T101" fmla="*/ 2204 h 2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993" h="2600">
                  <a:moveTo>
                    <a:pt x="2228" y="519"/>
                  </a:moveTo>
                  <a:cubicBezTo>
                    <a:pt x="2231" y="586"/>
                    <a:pt x="2207" y="696"/>
                    <a:pt x="2207" y="764"/>
                  </a:cubicBezTo>
                  <a:cubicBezTo>
                    <a:pt x="2207" y="828"/>
                    <a:pt x="2202" y="882"/>
                    <a:pt x="2196" y="946"/>
                  </a:cubicBezTo>
                  <a:cubicBezTo>
                    <a:pt x="2153" y="1015"/>
                    <a:pt x="2196" y="1094"/>
                    <a:pt x="2079" y="1127"/>
                  </a:cubicBezTo>
                  <a:cubicBezTo>
                    <a:pt x="1961" y="1159"/>
                    <a:pt x="1591" y="1138"/>
                    <a:pt x="1488" y="1143"/>
                  </a:cubicBezTo>
                  <a:cubicBezTo>
                    <a:pt x="1477" y="1146"/>
                    <a:pt x="1463" y="1146"/>
                    <a:pt x="1456" y="1154"/>
                  </a:cubicBezTo>
                  <a:cubicBezTo>
                    <a:pt x="1437" y="1172"/>
                    <a:pt x="1412" y="1218"/>
                    <a:pt x="1412" y="1218"/>
                  </a:cubicBezTo>
                  <a:cubicBezTo>
                    <a:pt x="1390" y="1285"/>
                    <a:pt x="1446" y="1361"/>
                    <a:pt x="1396" y="1415"/>
                  </a:cubicBezTo>
                  <a:cubicBezTo>
                    <a:pt x="1363" y="1509"/>
                    <a:pt x="1229" y="1468"/>
                    <a:pt x="1133" y="1474"/>
                  </a:cubicBezTo>
                  <a:cubicBezTo>
                    <a:pt x="1108" y="1481"/>
                    <a:pt x="1080" y="1481"/>
                    <a:pt x="1058" y="1495"/>
                  </a:cubicBezTo>
                  <a:cubicBezTo>
                    <a:pt x="1027" y="1512"/>
                    <a:pt x="1041" y="1623"/>
                    <a:pt x="1028" y="1650"/>
                  </a:cubicBezTo>
                  <a:cubicBezTo>
                    <a:pt x="986" y="1734"/>
                    <a:pt x="1046" y="1729"/>
                    <a:pt x="1017" y="1820"/>
                  </a:cubicBezTo>
                  <a:cubicBezTo>
                    <a:pt x="1025" y="1894"/>
                    <a:pt x="1019" y="1887"/>
                    <a:pt x="1044" y="1959"/>
                  </a:cubicBezTo>
                  <a:cubicBezTo>
                    <a:pt x="1028" y="1970"/>
                    <a:pt x="1047" y="2097"/>
                    <a:pt x="1071" y="2103"/>
                  </a:cubicBezTo>
                  <a:cubicBezTo>
                    <a:pt x="1194" y="2129"/>
                    <a:pt x="1253" y="2159"/>
                    <a:pt x="1380" y="2167"/>
                  </a:cubicBezTo>
                  <a:cubicBezTo>
                    <a:pt x="1430" y="2310"/>
                    <a:pt x="1592" y="2294"/>
                    <a:pt x="1714" y="2306"/>
                  </a:cubicBezTo>
                  <a:cubicBezTo>
                    <a:pt x="1774" y="2311"/>
                    <a:pt x="1873" y="2297"/>
                    <a:pt x="1935" y="2300"/>
                  </a:cubicBezTo>
                  <a:cubicBezTo>
                    <a:pt x="2010" y="2303"/>
                    <a:pt x="2029" y="2291"/>
                    <a:pt x="2105" y="2295"/>
                  </a:cubicBezTo>
                  <a:cubicBezTo>
                    <a:pt x="2167" y="2337"/>
                    <a:pt x="2170" y="2516"/>
                    <a:pt x="2241" y="2551"/>
                  </a:cubicBezTo>
                  <a:cubicBezTo>
                    <a:pt x="2296" y="2578"/>
                    <a:pt x="2282" y="2584"/>
                    <a:pt x="2345" y="2594"/>
                  </a:cubicBezTo>
                  <a:cubicBezTo>
                    <a:pt x="2398" y="2594"/>
                    <a:pt x="2267" y="2594"/>
                    <a:pt x="2499" y="2594"/>
                  </a:cubicBezTo>
                  <a:cubicBezTo>
                    <a:pt x="2730" y="2594"/>
                    <a:pt x="3497" y="2600"/>
                    <a:pt x="3735" y="2594"/>
                  </a:cubicBezTo>
                  <a:cubicBezTo>
                    <a:pt x="3972" y="2587"/>
                    <a:pt x="3883" y="2586"/>
                    <a:pt x="3924" y="2556"/>
                  </a:cubicBezTo>
                  <a:cubicBezTo>
                    <a:pt x="3951" y="2492"/>
                    <a:pt x="3972" y="2504"/>
                    <a:pt x="3983" y="2412"/>
                  </a:cubicBezTo>
                  <a:cubicBezTo>
                    <a:pt x="3986" y="2145"/>
                    <a:pt x="3993" y="1878"/>
                    <a:pt x="3993" y="1612"/>
                  </a:cubicBezTo>
                  <a:cubicBezTo>
                    <a:pt x="3993" y="1206"/>
                    <a:pt x="3993" y="801"/>
                    <a:pt x="3983" y="396"/>
                  </a:cubicBezTo>
                  <a:cubicBezTo>
                    <a:pt x="3982" y="373"/>
                    <a:pt x="3979" y="279"/>
                    <a:pt x="3972" y="258"/>
                  </a:cubicBezTo>
                  <a:cubicBezTo>
                    <a:pt x="3953" y="204"/>
                    <a:pt x="3956" y="172"/>
                    <a:pt x="3940" y="114"/>
                  </a:cubicBezTo>
                  <a:cubicBezTo>
                    <a:pt x="3927" y="103"/>
                    <a:pt x="3848" y="35"/>
                    <a:pt x="3843" y="34"/>
                  </a:cubicBezTo>
                  <a:cubicBezTo>
                    <a:pt x="3812" y="25"/>
                    <a:pt x="3788" y="26"/>
                    <a:pt x="3735" y="23"/>
                  </a:cubicBezTo>
                  <a:cubicBezTo>
                    <a:pt x="3680" y="19"/>
                    <a:pt x="3592" y="13"/>
                    <a:pt x="3520" y="12"/>
                  </a:cubicBezTo>
                  <a:cubicBezTo>
                    <a:pt x="3435" y="0"/>
                    <a:pt x="3378" y="13"/>
                    <a:pt x="3300" y="12"/>
                  </a:cubicBezTo>
                  <a:cubicBezTo>
                    <a:pt x="3220" y="13"/>
                    <a:pt x="3126" y="15"/>
                    <a:pt x="3044" y="18"/>
                  </a:cubicBezTo>
                  <a:cubicBezTo>
                    <a:pt x="2963" y="10"/>
                    <a:pt x="2875" y="28"/>
                    <a:pt x="2804" y="28"/>
                  </a:cubicBezTo>
                  <a:cubicBezTo>
                    <a:pt x="2721" y="30"/>
                    <a:pt x="2634" y="27"/>
                    <a:pt x="2548" y="34"/>
                  </a:cubicBezTo>
                  <a:cubicBezTo>
                    <a:pt x="2434" y="48"/>
                    <a:pt x="2394" y="37"/>
                    <a:pt x="2283" y="66"/>
                  </a:cubicBezTo>
                  <a:cubicBezTo>
                    <a:pt x="2248" y="111"/>
                    <a:pt x="2233" y="136"/>
                    <a:pt x="2176" y="151"/>
                  </a:cubicBezTo>
                  <a:cubicBezTo>
                    <a:pt x="2148" y="169"/>
                    <a:pt x="2078" y="229"/>
                    <a:pt x="2036" y="236"/>
                  </a:cubicBezTo>
                  <a:cubicBezTo>
                    <a:pt x="1897" y="257"/>
                    <a:pt x="1624" y="236"/>
                    <a:pt x="1348" y="242"/>
                  </a:cubicBezTo>
                  <a:cubicBezTo>
                    <a:pt x="1064" y="239"/>
                    <a:pt x="537" y="218"/>
                    <a:pt x="335" y="220"/>
                  </a:cubicBezTo>
                  <a:cubicBezTo>
                    <a:pt x="194" y="243"/>
                    <a:pt x="205" y="229"/>
                    <a:pt x="132" y="252"/>
                  </a:cubicBezTo>
                  <a:cubicBezTo>
                    <a:pt x="122" y="260"/>
                    <a:pt x="69" y="349"/>
                    <a:pt x="57" y="370"/>
                  </a:cubicBezTo>
                  <a:cubicBezTo>
                    <a:pt x="31" y="410"/>
                    <a:pt x="29" y="495"/>
                    <a:pt x="20" y="540"/>
                  </a:cubicBezTo>
                  <a:cubicBezTo>
                    <a:pt x="5" y="607"/>
                    <a:pt x="24" y="900"/>
                    <a:pt x="4" y="967"/>
                  </a:cubicBezTo>
                  <a:cubicBezTo>
                    <a:pt x="0" y="1065"/>
                    <a:pt x="14" y="1054"/>
                    <a:pt x="15" y="1127"/>
                  </a:cubicBezTo>
                  <a:cubicBezTo>
                    <a:pt x="15" y="1199"/>
                    <a:pt x="8" y="1321"/>
                    <a:pt x="9" y="1404"/>
                  </a:cubicBezTo>
                  <a:cubicBezTo>
                    <a:pt x="9" y="1486"/>
                    <a:pt x="16" y="1553"/>
                    <a:pt x="20" y="1623"/>
                  </a:cubicBezTo>
                  <a:cubicBezTo>
                    <a:pt x="23" y="1692"/>
                    <a:pt x="19" y="1745"/>
                    <a:pt x="31" y="1820"/>
                  </a:cubicBezTo>
                  <a:cubicBezTo>
                    <a:pt x="32" y="1897"/>
                    <a:pt x="64" y="1998"/>
                    <a:pt x="89" y="2071"/>
                  </a:cubicBezTo>
                  <a:cubicBezTo>
                    <a:pt x="105" y="2120"/>
                    <a:pt x="120" y="2138"/>
                    <a:pt x="165" y="2167"/>
                  </a:cubicBezTo>
                  <a:cubicBezTo>
                    <a:pt x="188" y="2181"/>
                    <a:pt x="261" y="2196"/>
                    <a:pt x="287" y="2204"/>
                  </a:cubicBezTo>
                </a:path>
              </a:pathLst>
            </a:custGeom>
            <a:noFill/>
            <a:ln w="38100" cap="flat" cmpd="sng">
              <a:solidFill>
                <a:srgbClr val="081D58"/>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Cambria" panose="02040503050406030204" pitchFamily="18" charset="0"/>
              </a:endParaRPr>
            </a:p>
          </p:txBody>
        </p:sp>
      </p:grpSp>
      <mc:AlternateContent xmlns:mc="http://schemas.openxmlformats.org/markup-compatibility/2006" xmlns:p14="http://schemas.microsoft.com/office/powerpoint/2010/main">
        <mc:Choice Requires="p14">
          <p:contentPart p14:bwMode="auto" r:id="rId2">
            <p14:nvContentPartPr>
              <p14:cNvPr id="3" name="墨迹 2"/>
              <p14:cNvContentPartPr/>
              <p14:nvPr/>
            </p14:nvContentPartPr>
            <p14:xfrm>
              <a:off x="4074120" y="1260720"/>
              <a:ext cx="3442320" cy="4057560"/>
            </p14:xfrm>
          </p:contentPart>
        </mc:Choice>
        <mc:Fallback xmlns="">
          <p:pic>
            <p:nvPicPr>
              <p:cNvPr id="3" name="墨迹 2"/>
              <p:cNvPicPr/>
              <p:nvPr/>
            </p:nvPicPr>
            <p:blipFill>
              <a:blip r:embed="rId3"/>
              <a:stretch>
                <a:fillRect/>
              </a:stretch>
            </p:blipFill>
            <p:spPr>
              <a:xfrm>
                <a:off x="4070520" y="1254240"/>
                <a:ext cx="3452400" cy="4074840"/>
              </a:xfrm>
              <a:prstGeom prst="rect">
                <a:avLst/>
              </a:prstGeom>
            </p:spPr>
          </p:pic>
        </mc:Fallback>
      </mc:AlternateContent>
    </p:spTree>
    <p:extLst>
      <p:ext uri="{BB962C8B-B14F-4D97-AF65-F5344CB8AC3E}">
        <p14:creationId xmlns:p14="http://schemas.microsoft.com/office/powerpoint/2010/main" val="56448486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326658"/>
                                        </p:tgtEl>
                                        <p:attrNameLst>
                                          <p:attrName>style.visibility</p:attrName>
                                        </p:attrNameLst>
                                      </p:cBhvr>
                                      <p:to>
                                        <p:strVal val="visible"/>
                                      </p:to>
                                    </p:set>
                                    <p:animEffect transition="in" filter="dissolve">
                                      <p:cBhvr>
                                        <p:cTn id="7" dur="500"/>
                                        <p:tgtEl>
                                          <p:spTgt spid="326658"/>
                                        </p:tgtEl>
                                      </p:cBhvr>
                                    </p:animEffect>
                                  </p:childTnLst>
                                </p:cTn>
                              </p:par>
                            </p:childTnLst>
                          </p:cTn>
                        </p:par>
                        <p:par>
                          <p:cTn id="8" fill="hold" nodeType="afterGroup">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326660"/>
                                        </p:tgtEl>
                                        <p:attrNameLst>
                                          <p:attrName>style.visibility</p:attrName>
                                        </p:attrNameLst>
                                      </p:cBhvr>
                                      <p:to>
                                        <p:strVal val="visible"/>
                                      </p:to>
                                    </p:set>
                                    <p:animEffect transition="in" filter="dissolve">
                                      <p:cBhvr>
                                        <p:cTn id="11" dur="500"/>
                                        <p:tgtEl>
                                          <p:spTgt spid="326660"/>
                                        </p:tgtEl>
                                      </p:cBhvr>
                                    </p:animEffect>
                                  </p:childTnLst>
                                </p:cTn>
                              </p:par>
                            </p:childTnLst>
                          </p:cTn>
                        </p:par>
                        <p:par>
                          <p:cTn id="12" fill="hold" nodeType="afterGroup">
                            <p:stCondLst>
                              <p:cond delay="1000"/>
                            </p:stCondLst>
                            <p:childTnLst>
                              <p:par>
                                <p:cTn id="13" presetID="9" presetClass="entr" presetSubtype="0" fill="hold" grpId="0" nodeType="afterEffect">
                                  <p:stCondLst>
                                    <p:cond delay="0"/>
                                  </p:stCondLst>
                                  <p:childTnLst>
                                    <p:set>
                                      <p:cBhvr>
                                        <p:cTn id="14" dur="1" fill="hold">
                                          <p:stCondLst>
                                            <p:cond delay="0"/>
                                          </p:stCondLst>
                                        </p:cTn>
                                        <p:tgtEl>
                                          <p:spTgt spid="326661"/>
                                        </p:tgtEl>
                                        <p:attrNameLst>
                                          <p:attrName>style.visibility</p:attrName>
                                        </p:attrNameLst>
                                      </p:cBhvr>
                                      <p:to>
                                        <p:strVal val="visible"/>
                                      </p:to>
                                    </p:set>
                                    <p:animEffect transition="in" filter="dissolve">
                                      <p:cBhvr>
                                        <p:cTn id="15" dur="500"/>
                                        <p:tgtEl>
                                          <p:spTgt spid="326661"/>
                                        </p:tgtEl>
                                      </p:cBhvr>
                                    </p:animEffect>
                                  </p:childTnLst>
                                </p:cTn>
                              </p:par>
                            </p:childTnLst>
                          </p:cTn>
                        </p:par>
                        <p:par>
                          <p:cTn id="16" fill="hold" nodeType="afterGroup">
                            <p:stCondLst>
                              <p:cond delay="1500"/>
                            </p:stCondLst>
                            <p:childTnLst>
                              <p:par>
                                <p:cTn id="17" presetID="9" presetClass="entr" presetSubtype="0" fill="hold" grpId="0" nodeType="afterEffect">
                                  <p:stCondLst>
                                    <p:cond delay="0"/>
                                  </p:stCondLst>
                                  <p:childTnLst>
                                    <p:set>
                                      <p:cBhvr>
                                        <p:cTn id="18" dur="1" fill="hold">
                                          <p:stCondLst>
                                            <p:cond delay="0"/>
                                          </p:stCondLst>
                                        </p:cTn>
                                        <p:tgtEl>
                                          <p:spTgt spid="326662"/>
                                        </p:tgtEl>
                                        <p:attrNameLst>
                                          <p:attrName>style.visibility</p:attrName>
                                        </p:attrNameLst>
                                      </p:cBhvr>
                                      <p:to>
                                        <p:strVal val="visible"/>
                                      </p:to>
                                    </p:set>
                                    <p:animEffect transition="in" filter="dissolve">
                                      <p:cBhvr>
                                        <p:cTn id="19" dur="500"/>
                                        <p:tgtEl>
                                          <p:spTgt spid="3266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6658" grpId="0" autoUpdateAnimBg="0"/>
      <p:bldP spid="326660" grpId="0" autoUpdateAnimBg="0"/>
      <p:bldP spid="326661" grpId="0" autoUpdateAnimBg="0"/>
      <p:bldP spid="326662" grpId="0" autoUpdateAnimBg="0"/>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灯片编号占位符 5"/>
          <p:cNvSpPr>
            <a:spLocks noGrp="1"/>
          </p:cNvSpPr>
          <p:nvPr>
            <p:ph type="sldNum" sz="quarter" idx="4294967295"/>
          </p:nvPr>
        </p:nvSpPr>
        <p:spPr/>
        <p:txBody>
          <a:bodyPr/>
          <a:lstStyle/>
          <a:p>
            <a:endParaRPr lang="en-US" altLang="zh-CN" dirty="0">
              <a:latin typeface="Cambria" panose="02040503050406030204" pitchFamily="18" charset="0"/>
            </a:endParaRPr>
          </a:p>
        </p:txBody>
      </p:sp>
      <p:sp>
        <p:nvSpPr>
          <p:cNvPr id="326659" name="Rectangle 3"/>
          <p:cNvSpPr>
            <a:spLocks noGrp="1" noChangeArrowheads="1"/>
          </p:cNvSpPr>
          <p:nvPr>
            <p:ph type="title"/>
          </p:nvPr>
        </p:nvSpPr>
        <p:spPr>
          <a:xfrm>
            <a:off x="2647922" y="126206"/>
            <a:ext cx="5822950" cy="576263"/>
          </a:xfrm>
          <a:noFill/>
          <a:ln/>
          <a:extLst>
            <a:ext uri="{91240B29-F687-4F45-9708-019B960494DF}">
              <a14:hiddenLine xmlns:a14="http://schemas.microsoft.com/office/drawing/2010/main" w="12700">
                <a:solidFill>
                  <a:schemeClr val="tx1"/>
                </a:solidFill>
                <a:miter lim="800000"/>
                <a:headEnd/>
                <a:tailEnd/>
              </a14:hiddenLine>
            </a:ext>
          </a:extLst>
        </p:spPr>
        <p:txBody>
          <a:bodyPr lIns="90487" tIns="44450" rIns="90487" bIns="44450"/>
          <a:lstStyle/>
          <a:p>
            <a:pPr>
              <a:tabLst>
                <a:tab pos="7540625" algn="r"/>
              </a:tabLst>
            </a:pPr>
            <a:r>
              <a:rPr lang="en-US" altLang="zh-CN" sz="3600" dirty="0">
                <a:solidFill>
                  <a:srgbClr val="132584"/>
                </a:solidFill>
                <a:latin typeface="Cambria" panose="02040503050406030204" pitchFamily="18" charset="0"/>
              </a:rPr>
              <a:t>Basis path test example</a:t>
            </a:r>
          </a:p>
        </p:txBody>
      </p:sp>
      <p:sp>
        <p:nvSpPr>
          <p:cNvPr id="45" name="Text Box 19"/>
          <p:cNvSpPr txBox="1">
            <a:spLocks noChangeArrowheads="1"/>
          </p:cNvSpPr>
          <p:nvPr/>
        </p:nvSpPr>
        <p:spPr bwMode="auto">
          <a:xfrm>
            <a:off x="304800" y="1872351"/>
            <a:ext cx="4800600" cy="32932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r>
              <a:rPr lang="en-US" altLang="zh-CN" sz="1600" b="1" dirty="0">
                <a:latin typeface="Cambria" panose="02040503050406030204" pitchFamily="18" charset="0"/>
                <a:ea typeface="宋体" panose="02010600030101010101" pitchFamily="2" charset="-122"/>
              </a:rPr>
              <a:t>1    </a:t>
            </a:r>
            <a:r>
              <a:rPr lang="en-US" altLang="zh-CN" sz="1600" b="1" dirty="0" err="1">
                <a:latin typeface="Cambria" panose="02040503050406030204" pitchFamily="18" charset="0"/>
                <a:ea typeface="宋体" panose="02010600030101010101" pitchFamily="2" charset="-122"/>
              </a:rPr>
              <a:t>scanf</a:t>
            </a:r>
            <a:r>
              <a:rPr lang="en-US" altLang="zh-CN" sz="1600" b="1" dirty="0">
                <a:latin typeface="Cambria" panose="02040503050406030204" pitchFamily="18" charset="0"/>
                <a:ea typeface="宋体" panose="02010600030101010101" pitchFamily="2" charset="-122"/>
              </a:rPr>
              <a:t>(“%d %</a:t>
            </a:r>
            <a:r>
              <a:rPr lang="en-US" altLang="zh-CN" sz="1600" b="1" dirty="0" err="1">
                <a:latin typeface="Cambria" panose="02040503050406030204" pitchFamily="18" charset="0"/>
                <a:ea typeface="宋体" panose="02010600030101010101" pitchFamily="2" charset="-122"/>
              </a:rPr>
              <a:t>d”,&amp;x</a:t>
            </a:r>
            <a:r>
              <a:rPr lang="en-US" altLang="zh-CN" sz="1600" b="1" dirty="0">
                <a:latin typeface="Cambria" panose="02040503050406030204" pitchFamily="18" charset="0"/>
                <a:ea typeface="宋体" panose="02010600030101010101" pitchFamily="2" charset="-122"/>
              </a:rPr>
              <a:t>, &amp;y);</a:t>
            </a:r>
          </a:p>
          <a:p>
            <a:r>
              <a:rPr lang="en-US" altLang="zh-CN" sz="1600" b="1" dirty="0">
                <a:latin typeface="Cambria" panose="02040503050406030204" pitchFamily="18" charset="0"/>
                <a:ea typeface="宋体" panose="02010600030101010101" pitchFamily="2" charset="-122"/>
              </a:rPr>
              <a:t>2    if (y &lt; 0)</a:t>
            </a:r>
          </a:p>
          <a:p>
            <a:r>
              <a:rPr lang="en-US" altLang="zh-CN" sz="1600" b="1" dirty="0" smtClean="0">
                <a:latin typeface="Cambria" panose="02040503050406030204" pitchFamily="18" charset="0"/>
                <a:ea typeface="宋体" panose="02010600030101010101" pitchFamily="2" charset="-122"/>
              </a:rPr>
              <a:t>3          </a:t>
            </a:r>
            <a:r>
              <a:rPr lang="en-US" altLang="zh-CN" sz="1600" b="1" dirty="0">
                <a:latin typeface="Cambria" panose="02040503050406030204" pitchFamily="18" charset="0"/>
                <a:ea typeface="宋体" panose="02010600030101010101" pitchFamily="2" charset="-122"/>
              </a:rPr>
              <a:t>pow = -y;</a:t>
            </a:r>
          </a:p>
          <a:p>
            <a:r>
              <a:rPr lang="en-US" altLang="zh-CN" sz="1600" b="1" dirty="0" smtClean="0">
                <a:latin typeface="Cambria" panose="02040503050406030204" pitchFamily="18" charset="0"/>
                <a:ea typeface="宋体" panose="02010600030101010101" pitchFamily="2" charset="-122"/>
              </a:rPr>
              <a:t>4    else</a:t>
            </a:r>
            <a:endParaRPr lang="en-US" altLang="zh-CN" sz="1600" b="1" dirty="0">
              <a:latin typeface="Cambria" panose="02040503050406030204" pitchFamily="18" charset="0"/>
              <a:ea typeface="宋体" panose="02010600030101010101" pitchFamily="2" charset="-122"/>
            </a:endParaRPr>
          </a:p>
          <a:p>
            <a:r>
              <a:rPr lang="en-US" altLang="zh-CN" sz="1600" b="1" dirty="0" smtClean="0">
                <a:latin typeface="Cambria" panose="02040503050406030204" pitchFamily="18" charset="0"/>
                <a:ea typeface="宋体" panose="02010600030101010101" pitchFamily="2" charset="-122"/>
              </a:rPr>
              <a:t>5          </a:t>
            </a:r>
            <a:r>
              <a:rPr lang="en-US" altLang="zh-CN" sz="1600" b="1" dirty="0">
                <a:latin typeface="Cambria" panose="02040503050406030204" pitchFamily="18" charset="0"/>
                <a:ea typeface="宋体" panose="02010600030101010101" pitchFamily="2" charset="-122"/>
              </a:rPr>
              <a:t>pow = y;</a:t>
            </a:r>
          </a:p>
          <a:p>
            <a:r>
              <a:rPr lang="en-US" altLang="zh-CN" sz="1600" b="1" dirty="0">
                <a:latin typeface="Cambria" panose="02040503050406030204" pitchFamily="18" charset="0"/>
                <a:ea typeface="宋体" panose="02010600030101010101" pitchFamily="2" charset="-122"/>
              </a:rPr>
              <a:t>6</a:t>
            </a:r>
            <a:r>
              <a:rPr lang="en-US" altLang="zh-CN" sz="1600" b="1" dirty="0" smtClean="0">
                <a:latin typeface="Cambria" panose="02040503050406030204" pitchFamily="18" charset="0"/>
                <a:ea typeface="宋体" panose="02010600030101010101" pitchFamily="2" charset="-122"/>
              </a:rPr>
              <a:t>    </a:t>
            </a:r>
            <a:r>
              <a:rPr lang="en-US" altLang="zh-CN" sz="1600" b="1" dirty="0">
                <a:latin typeface="Cambria" panose="02040503050406030204" pitchFamily="18" charset="0"/>
                <a:ea typeface="宋体" panose="02010600030101010101" pitchFamily="2" charset="-122"/>
              </a:rPr>
              <a:t>z = 1.0;</a:t>
            </a:r>
          </a:p>
          <a:p>
            <a:r>
              <a:rPr lang="en-US" altLang="zh-CN" sz="1600" b="1" dirty="0">
                <a:latin typeface="Cambria" panose="02040503050406030204" pitchFamily="18" charset="0"/>
                <a:ea typeface="宋体" panose="02010600030101010101" pitchFamily="2" charset="-122"/>
              </a:rPr>
              <a:t>7</a:t>
            </a:r>
            <a:r>
              <a:rPr lang="en-US" altLang="zh-CN" sz="1600" b="1" dirty="0" smtClean="0">
                <a:latin typeface="Cambria" panose="02040503050406030204" pitchFamily="18" charset="0"/>
                <a:ea typeface="宋体" panose="02010600030101010101" pitchFamily="2" charset="-122"/>
              </a:rPr>
              <a:t>    </a:t>
            </a:r>
            <a:r>
              <a:rPr lang="en-US" altLang="zh-CN" sz="1600" b="1" dirty="0">
                <a:latin typeface="Cambria" panose="02040503050406030204" pitchFamily="18" charset="0"/>
                <a:ea typeface="宋体" panose="02010600030101010101" pitchFamily="2" charset="-122"/>
              </a:rPr>
              <a:t>while (pow != 0) {</a:t>
            </a:r>
          </a:p>
          <a:p>
            <a:r>
              <a:rPr lang="en-US" altLang="zh-CN" sz="1600" b="1" dirty="0" smtClean="0">
                <a:latin typeface="Cambria" panose="02040503050406030204" pitchFamily="18" charset="0"/>
                <a:ea typeface="宋体" panose="02010600030101010101" pitchFamily="2" charset="-122"/>
              </a:rPr>
              <a:t>8           </a:t>
            </a:r>
            <a:r>
              <a:rPr lang="en-US" altLang="zh-CN" sz="1600" b="1" dirty="0">
                <a:latin typeface="Cambria" panose="02040503050406030204" pitchFamily="18" charset="0"/>
                <a:ea typeface="宋体" panose="02010600030101010101" pitchFamily="2" charset="-122"/>
              </a:rPr>
              <a:t>z = z * x;</a:t>
            </a:r>
          </a:p>
          <a:p>
            <a:r>
              <a:rPr lang="en-US" altLang="zh-CN" sz="1600" b="1" dirty="0" smtClean="0">
                <a:latin typeface="Cambria" panose="02040503050406030204" pitchFamily="18" charset="0"/>
                <a:ea typeface="宋体" panose="02010600030101010101" pitchFamily="2" charset="-122"/>
              </a:rPr>
              <a:t>9          </a:t>
            </a:r>
            <a:r>
              <a:rPr lang="en-US" altLang="zh-CN" sz="1600" b="1" dirty="0">
                <a:latin typeface="Cambria" panose="02040503050406030204" pitchFamily="18" charset="0"/>
                <a:ea typeface="宋体" panose="02010600030101010101" pitchFamily="2" charset="-122"/>
              </a:rPr>
              <a:t>pow = pow - 1;</a:t>
            </a:r>
          </a:p>
          <a:p>
            <a:r>
              <a:rPr lang="en-US" altLang="zh-CN" sz="1600" b="1" dirty="0" smtClean="0">
                <a:latin typeface="Cambria" panose="02040503050406030204" pitchFamily="18" charset="0"/>
                <a:ea typeface="宋体" panose="02010600030101010101" pitchFamily="2" charset="-122"/>
              </a:rPr>
              <a:t>10           }</a:t>
            </a:r>
          </a:p>
          <a:p>
            <a:r>
              <a:rPr lang="en-US" altLang="zh-CN" sz="1600" b="1" dirty="0" smtClean="0">
                <a:latin typeface="Cambria" panose="02040503050406030204" pitchFamily="18" charset="0"/>
                <a:ea typeface="宋体" panose="02010600030101010101" pitchFamily="2" charset="-122"/>
              </a:rPr>
              <a:t>11    if (y &lt; 0)</a:t>
            </a:r>
          </a:p>
          <a:p>
            <a:r>
              <a:rPr lang="en-US" altLang="zh-CN" sz="1600" b="1" dirty="0" smtClean="0">
                <a:latin typeface="Cambria" panose="02040503050406030204" pitchFamily="18" charset="0"/>
                <a:ea typeface="宋体" panose="02010600030101010101" pitchFamily="2" charset="-122"/>
              </a:rPr>
              <a:t>12           </a:t>
            </a:r>
            <a:r>
              <a:rPr lang="en-US" altLang="zh-CN" sz="1600" b="1" dirty="0">
                <a:latin typeface="Cambria" panose="02040503050406030204" pitchFamily="18" charset="0"/>
                <a:ea typeface="宋体" panose="02010600030101010101" pitchFamily="2" charset="-122"/>
              </a:rPr>
              <a:t>z = 1.0 / z;</a:t>
            </a:r>
          </a:p>
          <a:p>
            <a:r>
              <a:rPr lang="en-US" altLang="zh-CN" sz="1600" b="1" dirty="0" smtClean="0">
                <a:latin typeface="Cambria" panose="02040503050406030204" pitchFamily="18" charset="0"/>
                <a:ea typeface="宋体" panose="02010600030101010101" pitchFamily="2" charset="-122"/>
              </a:rPr>
              <a:t>13    </a:t>
            </a:r>
            <a:r>
              <a:rPr lang="en-US" altLang="zh-CN" sz="1600" b="1" dirty="0" err="1">
                <a:latin typeface="Cambria" panose="02040503050406030204" pitchFamily="18" charset="0"/>
                <a:ea typeface="宋体" panose="02010600030101010101" pitchFamily="2" charset="-122"/>
              </a:rPr>
              <a:t>printf</a:t>
            </a:r>
            <a:r>
              <a:rPr lang="en-US" altLang="zh-CN" sz="1600" b="1" dirty="0">
                <a:latin typeface="Cambria" panose="02040503050406030204" pitchFamily="18" charset="0"/>
                <a:ea typeface="宋体" panose="02010600030101010101" pitchFamily="2" charset="-122"/>
              </a:rPr>
              <a:t> (“%</a:t>
            </a:r>
            <a:r>
              <a:rPr lang="en-US" altLang="zh-CN" sz="1600" b="1" dirty="0" err="1">
                <a:latin typeface="Cambria" panose="02040503050406030204" pitchFamily="18" charset="0"/>
                <a:ea typeface="宋体" panose="02010600030101010101" pitchFamily="2" charset="-122"/>
              </a:rPr>
              <a:t>f”,z</a:t>
            </a:r>
            <a:r>
              <a:rPr lang="en-US" altLang="zh-CN" sz="1600" b="1" dirty="0">
                <a:latin typeface="Cambria" panose="02040503050406030204" pitchFamily="18" charset="0"/>
                <a:ea typeface="宋体" panose="02010600030101010101" pitchFamily="2" charset="-122"/>
              </a:rPr>
              <a:t>);</a:t>
            </a:r>
            <a:endParaRPr lang="en-US" altLang="zh-CN" sz="2800" b="1" dirty="0">
              <a:latin typeface="Cambria" panose="02040503050406030204" pitchFamily="18" charset="0"/>
              <a:ea typeface="宋体" panose="02010600030101010101" pitchFamily="2" charset="-122"/>
            </a:endParaRPr>
          </a:p>
        </p:txBody>
      </p:sp>
    </p:spTree>
    <p:extLst>
      <p:ext uri="{BB962C8B-B14F-4D97-AF65-F5344CB8AC3E}">
        <p14:creationId xmlns:p14="http://schemas.microsoft.com/office/powerpoint/2010/main" val="239874668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灯片编号占位符 5"/>
          <p:cNvSpPr>
            <a:spLocks noGrp="1"/>
          </p:cNvSpPr>
          <p:nvPr>
            <p:ph type="sldNum" sz="quarter" idx="4294967295"/>
          </p:nvPr>
        </p:nvSpPr>
        <p:spPr/>
        <p:txBody>
          <a:bodyPr/>
          <a:lstStyle/>
          <a:p>
            <a:endParaRPr lang="en-US" altLang="zh-CN" dirty="0">
              <a:latin typeface="Cambria" panose="02040503050406030204" pitchFamily="18" charset="0"/>
            </a:endParaRPr>
          </a:p>
        </p:txBody>
      </p:sp>
      <p:sp>
        <p:nvSpPr>
          <p:cNvPr id="326659" name="Rectangle 3"/>
          <p:cNvSpPr>
            <a:spLocks noGrp="1" noChangeArrowheads="1"/>
          </p:cNvSpPr>
          <p:nvPr>
            <p:ph type="title"/>
          </p:nvPr>
        </p:nvSpPr>
        <p:spPr>
          <a:xfrm>
            <a:off x="2819400" y="138562"/>
            <a:ext cx="5822950" cy="576263"/>
          </a:xfrm>
          <a:noFill/>
          <a:ln/>
          <a:extLst>
            <a:ext uri="{91240B29-F687-4F45-9708-019B960494DF}">
              <a14:hiddenLine xmlns:a14="http://schemas.microsoft.com/office/drawing/2010/main" w="12700">
                <a:solidFill>
                  <a:schemeClr val="tx1"/>
                </a:solidFill>
                <a:miter lim="800000"/>
                <a:headEnd/>
                <a:tailEnd/>
              </a14:hiddenLine>
            </a:ext>
          </a:extLst>
        </p:spPr>
        <p:txBody>
          <a:bodyPr lIns="90487" tIns="44450" rIns="90487" bIns="44450"/>
          <a:lstStyle/>
          <a:p>
            <a:pPr>
              <a:tabLst>
                <a:tab pos="7540625" algn="r"/>
              </a:tabLst>
            </a:pPr>
            <a:r>
              <a:rPr lang="en-US" altLang="zh-CN" dirty="0" smtClean="0">
                <a:solidFill>
                  <a:srgbClr val="132584"/>
                </a:solidFill>
                <a:latin typeface="Cambria" panose="02040503050406030204" pitchFamily="18" charset="0"/>
              </a:rPr>
              <a:t>Review: Basis </a:t>
            </a:r>
            <a:r>
              <a:rPr lang="en-US" altLang="zh-CN" dirty="0">
                <a:solidFill>
                  <a:srgbClr val="132584"/>
                </a:solidFill>
                <a:latin typeface="Cambria" panose="02040503050406030204" pitchFamily="18" charset="0"/>
              </a:rPr>
              <a:t>path test example</a:t>
            </a:r>
          </a:p>
        </p:txBody>
      </p:sp>
      <p:sp>
        <p:nvSpPr>
          <p:cNvPr id="45" name="Text Box 19"/>
          <p:cNvSpPr txBox="1">
            <a:spLocks noChangeArrowheads="1"/>
          </p:cNvSpPr>
          <p:nvPr/>
        </p:nvSpPr>
        <p:spPr bwMode="auto">
          <a:xfrm>
            <a:off x="304800" y="1872351"/>
            <a:ext cx="4800600" cy="32932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r>
              <a:rPr lang="en-US" altLang="zh-CN" sz="1600" b="1" dirty="0">
                <a:latin typeface="Cambria" panose="02040503050406030204" pitchFamily="18" charset="0"/>
                <a:ea typeface="宋体" panose="02010600030101010101" pitchFamily="2" charset="-122"/>
              </a:rPr>
              <a:t>1    </a:t>
            </a:r>
            <a:r>
              <a:rPr lang="en-US" altLang="zh-CN" sz="1600" b="1" dirty="0" err="1">
                <a:latin typeface="Cambria" panose="02040503050406030204" pitchFamily="18" charset="0"/>
                <a:ea typeface="宋体" panose="02010600030101010101" pitchFamily="2" charset="-122"/>
              </a:rPr>
              <a:t>scanf</a:t>
            </a:r>
            <a:r>
              <a:rPr lang="en-US" altLang="zh-CN" sz="1600" b="1" dirty="0">
                <a:latin typeface="Cambria" panose="02040503050406030204" pitchFamily="18" charset="0"/>
                <a:ea typeface="宋体" panose="02010600030101010101" pitchFamily="2" charset="-122"/>
              </a:rPr>
              <a:t>(“%d %</a:t>
            </a:r>
            <a:r>
              <a:rPr lang="en-US" altLang="zh-CN" sz="1600" b="1" dirty="0" err="1">
                <a:latin typeface="Cambria" panose="02040503050406030204" pitchFamily="18" charset="0"/>
                <a:ea typeface="宋体" panose="02010600030101010101" pitchFamily="2" charset="-122"/>
              </a:rPr>
              <a:t>d”,&amp;x</a:t>
            </a:r>
            <a:r>
              <a:rPr lang="en-US" altLang="zh-CN" sz="1600" b="1" dirty="0">
                <a:latin typeface="Cambria" panose="02040503050406030204" pitchFamily="18" charset="0"/>
                <a:ea typeface="宋体" panose="02010600030101010101" pitchFamily="2" charset="-122"/>
              </a:rPr>
              <a:t>, &amp;y);</a:t>
            </a:r>
          </a:p>
          <a:p>
            <a:r>
              <a:rPr lang="en-US" altLang="zh-CN" sz="1600" b="1" dirty="0">
                <a:latin typeface="Cambria" panose="02040503050406030204" pitchFamily="18" charset="0"/>
                <a:ea typeface="宋体" panose="02010600030101010101" pitchFamily="2" charset="-122"/>
              </a:rPr>
              <a:t>2    if (y &lt; 0)</a:t>
            </a:r>
          </a:p>
          <a:p>
            <a:r>
              <a:rPr lang="en-US" altLang="zh-CN" sz="1600" b="1" dirty="0" smtClean="0">
                <a:latin typeface="Cambria" panose="02040503050406030204" pitchFamily="18" charset="0"/>
                <a:ea typeface="宋体" panose="02010600030101010101" pitchFamily="2" charset="-122"/>
              </a:rPr>
              <a:t>3          </a:t>
            </a:r>
            <a:r>
              <a:rPr lang="en-US" altLang="zh-CN" sz="1600" b="1" dirty="0">
                <a:latin typeface="Cambria" panose="02040503050406030204" pitchFamily="18" charset="0"/>
                <a:ea typeface="宋体" panose="02010600030101010101" pitchFamily="2" charset="-122"/>
              </a:rPr>
              <a:t>pow = -y;</a:t>
            </a:r>
          </a:p>
          <a:p>
            <a:r>
              <a:rPr lang="en-US" altLang="zh-CN" sz="1600" b="1" dirty="0" smtClean="0">
                <a:latin typeface="Cambria" panose="02040503050406030204" pitchFamily="18" charset="0"/>
                <a:ea typeface="宋体" panose="02010600030101010101" pitchFamily="2" charset="-122"/>
              </a:rPr>
              <a:t>4    else</a:t>
            </a:r>
            <a:endParaRPr lang="en-US" altLang="zh-CN" sz="1600" b="1" dirty="0">
              <a:latin typeface="Cambria" panose="02040503050406030204" pitchFamily="18" charset="0"/>
              <a:ea typeface="宋体" panose="02010600030101010101" pitchFamily="2" charset="-122"/>
            </a:endParaRPr>
          </a:p>
          <a:p>
            <a:r>
              <a:rPr lang="en-US" altLang="zh-CN" sz="1600" b="1" dirty="0" smtClean="0">
                <a:latin typeface="Cambria" panose="02040503050406030204" pitchFamily="18" charset="0"/>
                <a:ea typeface="宋体" panose="02010600030101010101" pitchFamily="2" charset="-122"/>
              </a:rPr>
              <a:t>5          </a:t>
            </a:r>
            <a:r>
              <a:rPr lang="en-US" altLang="zh-CN" sz="1600" b="1" dirty="0">
                <a:latin typeface="Cambria" panose="02040503050406030204" pitchFamily="18" charset="0"/>
                <a:ea typeface="宋体" panose="02010600030101010101" pitchFamily="2" charset="-122"/>
              </a:rPr>
              <a:t>pow = y;</a:t>
            </a:r>
          </a:p>
          <a:p>
            <a:r>
              <a:rPr lang="en-US" altLang="zh-CN" sz="1600" b="1" dirty="0">
                <a:latin typeface="Cambria" panose="02040503050406030204" pitchFamily="18" charset="0"/>
                <a:ea typeface="宋体" panose="02010600030101010101" pitchFamily="2" charset="-122"/>
              </a:rPr>
              <a:t>6</a:t>
            </a:r>
            <a:r>
              <a:rPr lang="en-US" altLang="zh-CN" sz="1600" b="1" dirty="0" smtClean="0">
                <a:latin typeface="Cambria" panose="02040503050406030204" pitchFamily="18" charset="0"/>
                <a:ea typeface="宋体" panose="02010600030101010101" pitchFamily="2" charset="-122"/>
              </a:rPr>
              <a:t>    </a:t>
            </a:r>
            <a:r>
              <a:rPr lang="en-US" altLang="zh-CN" sz="1600" b="1" dirty="0">
                <a:latin typeface="Cambria" panose="02040503050406030204" pitchFamily="18" charset="0"/>
                <a:ea typeface="宋体" panose="02010600030101010101" pitchFamily="2" charset="-122"/>
              </a:rPr>
              <a:t>z = 1.0;</a:t>
            </a:r>
          </a:p>
          <a:p>
            <a:r>
              <a:rPr lang="en-US" altLang="zh-CN" sz="1600" b="1" dirty="0">
                <a:latin typeface="Cambria" panose="02040503050406030204" pitchFamily="18" charset="0"/>
                <a:ea typeface="宋体" panose="02010600030101010101" pitchFamily="2" charset="-122"/>
              </a:rPr>
              <a:t>7</a:t>
            </a:r>
            <a:r>
              <a:rPr lang="en-US" altLang="zh-CN" sz="1600" b="1" dirty="0" smtClean="0">
                <a:latin typeface="Cambria" panose="02040503050406030204" pitchFamily="18" charset="0"/>
                <a:ea typeface="宋体" panose="02010600030101010101" pitchFamily="2" charset="-122"/>
              </a:rPr>
              <a:t>    </a:t>
            </a:r>
            <a:r>
              <a:rPr lang="en-US" altLang="zh-CN" sz="1600" b="1" dirty="0">
                <a:latin typeface="Cambria" panose="02040503050406030204" pitchFamily="18" charset="0"/>
                <a:ea typeface="宋体" panose="02010600030101010101" pitchFamily="2" charset="-122"/>
              </a:rPr>
              <a:t>while (pow != 0) {</a:t>
            </a:r>
          </a:p>
          <a:p>
            <a:r>
              <a:rPr lang="en-US" altLang="zh-CN" sz="1600" b="1" dirty="0" smtClean="0">
                <a:latin typeface="Cambria" panose="02040503050406030204" pitchFamily="18" charset="0"/>
                <a:ea typeface="宋体" panose="02010600030101010101" pitchFamily="2" charset="-122"/>
              </a:rPr>
              <a:t>8           </a:t>
            </a:r>
            <a:r>
              <a:rPr lang="en-US" altLang="zh-CN" sz="1600" b="1" dirty="0">
                <a:latin typeface="Cambria" panose="02040503050406030204" pitchFamily="18" charset="0"/>
                <a:ea typeface="宋体" panose="02010600030101010101" pitchFamily="2" charset="-122"/>
              </a:rPr>
              <a:t>z = z * x;</a:t>
            </a:r>
          </a:p>
          <a:p>
            <a:r>
              <a:rPr lang="en-US" altLang="zh-CN" sz="1600" b="1" dirty="0" smtClean="0">
                <a:latin typeface="Cambria" panose="02040503050406030204" pitchFamily="18" charset="0"/>
                <a:ea typeface="宋体" panose="02010600030101010101" pitchFamily="2" charset="-122"/>
              </a:rPr>
              <a:t>9          </a:t>
            </a:r>
            <a:r>
              <a:rPr lang="en-US" altLang="zh-CN" sz="1600" b="1" dirty="0">
                <a:latin typeface="Cambria" panose="02040503050406030204" pitchFamily="18" charset="0"/>
                <a:ea typeface="宋体" panose="02010600030101010101" pitchFamily="2" charset="-122"/>
              </a:rPr>
              <a:t>pow = pow - 1;</a:t>
            </a:r>
          </a:p>
          <a:p>
            <a:r>
              <a:rPr lang="en-US" altLang="zh-CN" sz="1600" b="1" dirty="0" smtClean="0">
                <a:latin typeface="Cambria" panose="02040503050406030204" pitchFamily="18" charset="0"/>
                <a:ea typeface="宋体" panose="02010600030101010101" pitchFamily="2" charset="-122"/>
              </a:rPr>
              <a:t>10           }</a:t>
            </a:r>
          </a:p>
          <a:p>
            <a:r>
              <a:rPr lang="en-US" altLang="zh-CN" sz="1600" b="1" dirty="0" smtClean="0">
                <a:latin typeface="Cambria" panose="02040503050406030204" pitchFamily="18" charset="0"/>
                <a:ea typeface="宋体" panose="02010600030101010101" pitchFamily="2" charset="-122"/>
              </a:rPr>
              <a:t>11    if (y &lt; 0)</a:t>
            </a:r>
          </a:p>
          <a:p>
            <a:r>
              <a:rPr lang="en-US" altLang="zh-CN" sz="1600" b="1" dirty="0" smtClean="0">
                <a:latin typeface="Cambria" panose="02040503050406030204" pitchFamily="18" charset="0"/>
                <a:ea typeface="宋体" panose="02010600030101010101" pitchFamily="2" charset="-122"/>
              </a:rPr>
              <a:t>12           </a:t>
            </a:r>
            <a:r>
              <a:rPr lang="en-US" altLang="zh-CN" sz="1600" b="1" dirty="0">
                <a:latin typeface="Cambria" panose="02040503050406030204" pitchFamily="18" charset="0"/>
                <a:ea typeface="宋体" panose="02010600030101010101" pitchFamily="2" charset="-122"/>
              </a:rPr>
              <a:t>z = 1.0 / z;</a:t>
            </a:r>
          </a:p>
          <a:p>
            <a:r>
              <a:rPr lang="en-US" altLang="zh-CN" sz="1600" b="1" dirty="0" smtClean="0">
                <a:latin typeface="Cambria" panose="02040503050406030204" pitchFamily="18" charset="0"/>
                <a:ea typeface="宋体" panose="02010600030101010101" pitchFamily="2" charset="-122"/>
              </a:rPr>
              <a:t>13    </a:t>
            </a:r>
            <a:r>
              <a:rPr lang="en-US" altLang="zh-CN" sz="1600" b="1" dirty="0" err="1">
                <a:latin typeface="Cambria" panose="02040503050406030204" pitchFamily="18" charset="0"/>
                <a:ea typeface="宋体" panose="02010600030101010101" pitchFamily="2" charset="-122"/>
              </a:rPr>
              <a:t>printf</a:t>
            </a:r>
            <a:r>
              <a:rPr lang="en-US" altLang="zh-CN" sz="1600" b="1" dirty="0">
                <a:latin typeface="Cambria" panose="02040503050406030204" pitchFamily="18" charset="0"/>
                <a:ea typeface="宋体" panose="02010600030101010101" pitchFamily="2" charset="-122"/>
              </a:rPr>
              <a:t> (“%</a:t>
            </a:r>
            <a:r>
              <a:rPr lang="en-US" altLang="zh-CN" sz="1600" b="1" dirty="0" err="1">
                <a:latin typeface="Cambria" panose="02040503050406030204" pitchFamily="18" charset="0"/>
                <a:ea typeface="宋体" panose="02010600030101010101" pitchFamily="2" charset="-122"/>
              </a:rPr>
              <a:t>f”,z</a:t>
            </a:r>
            <a:r>
              <a:rPr lang="en-US" altLang="zh-CN" sz="1600" b="1" dirty="0">
                <a:latin typeface="Cambria" panose="02040503050406030204" pitchFamily="18" charset="0"/>
                <a:ea typeface="宋体" panose="02010600030101010101" pitchFamily="2" charset="-122"/>
              </a:rPr>
              <a:t>);</a:t>
            </a:r>
            <a:endParaRPr lang="en-US" altLang="zh-CN" sz="2800" b="1" dirty="0">
              <a:latin typeface="Cambria" panose="02040503050406030204" pitchFamily="18" charset="0"/>
              <a:ea typeface="宋体" panose="02010600030101010101" pitchFamily="2" charset="-122"/>
            </a:endParaRPr>
          </a:p>
        </p:txBody>
      </p:sp>
      <p:pic>
        <p:nvPicPr>
          <p:cNvPr id="5" name="图片 4"/>
          <p:cNvPicPr>
            <a:picLocks noChangeAspect="1"/>
          </p:cNvPicPr>
          <p:nvPr/>
        </p:nvPicPr>
        <p:blipFill>
          <a:blip r:embed="rId2"/>
          <a:stretch>
            <a:fillRect/>
          </a:stretch>
        </p:blipFill>
        <p:spPr>
          <a:xfrm>
            <a:off x="3031016" y="990600"/>
            <a:ext cx="6057730" cy="5638800"/>
          </a:xfrm>
          <a:prstGeom prst="rect">
            <a:avLst/>
          </a:prstGeom>
        </p:spPr>
      </p:pic>
    </p:spTree>
    <p:extLst>
      <p:ext uri="{BB962C8B-B14F-4D97-AF65-F5344CB8AC3E}">
        <p14:creationId xmlns:p14="http://schemas.microsoft.com/office/powerpoint/2010/main" val="243268996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500"/>
                                        <p:tgtEl>
                                          <p:spTgt spid="4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灯片编号占位符 5"/>
          <p:cNvSpPr>
            <a:spLocks noGrp="1"/>
          </p:cNvSpPr>
          <p:nvPr>
            <p:ph type="sldNum" sz="quarter" idx="4294967295"/>
          </p:nvPr>
        </p:nvSpPr>
        <p:spPr/>
        <p:txBody>
          <a:bodyPr/>
          <a:lstStyle/>
          <a:p>
            <a:endParaRPr lang="en-US" altLang="zh-CN" dirty="0">
              <a:latin typeface="Cambria" panose="02040503050406030204" pitchFamily="18" charset="0"/>
            </a:endParaRPr>
          </a:p>
        </p:txBody>
      </p:sp>
      <p:sp>
        <p:nvSpPr>
          <p:cNvPr id="326659" name="Rectangle 3"/>
          <p:cNvSpPr>
            <a:spLocks noGrp="1" noChangeArrowheads="1"/>
          </p:cNvSpPr>
          <p:nvPr>
            <p:ph type="title"/>
          </p:nvPr>
        </p:nvSpPr>
        <p:spPr>
          <a:xfrm>
            <a:off x="2647922" y="126206"/>
            <a:ext cx="5822950" cy="576263"/>
          </a:xfrm>
          <a:noFill/>
          <a:ln/>
          <a:extLst>
            <a:ext uri="{91240B29-F687-4F45-9708-019B960494DF}">
              <a14:hiddenLine xmlns:a14="http://schemas.microsoft.com/office/drawing/2010/main" w="12700">
                <a:solidFill>
                  <a:schemeClr val="tx1"/>
                </a:solidFill>
                <a:miter lim="800000"/>
                <a:headEnd/>
                <a:tailEnd/>
              </a14:hiddenLine>
            </a:ext>
          </a:extLst>
        </p:spPr>
        <p:txBody>
          <a:bodyPr lIns="90487" tIns="44450" rIns="90487" bIns="44450"/>
          <a:lstStyle/>
          <a:p>
            <a:pPr>
              <a:tabLst>
                <a:tab pos="7540625" algn="r"/>
              </a:tabLst>
            </a:pPr>
            <a:r>
              <a:rPr lang="en-US" altLang="zh-CN" sz="3600" dirty="0">
                <a:solidFill>
                  <a:srgbClr val="132584"/>
                </a:solidFill>
                <a:latin typeface="Cambria" panose="02040503050406030204" pitchFamily="18" charset="0"/>
              </a:rPr>
              <a:t>Basis path test example</a:t>
            </a:r>
          </a:p>
        </p:txBody>
      </p:sp>
      <p:sp>
        <p:nvSpPr>
          <p:cNvPr id="45" name="Text Box 19"/>
          <p:cNvSpPr txBox="1">
            <a:spLocks noChangeArrowheads="1"/>
          </p:cNvSpPr>
          <p:nvPr/>
        </p:nvSpPr>
        <p:spPr bwMode="auto">
          <a:xfrm>
            <a:off x="304800" y="1818620"/>
            <a:ext cx="3962400" cy="42780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marL="457200" indent="-457200">
              <a:buAutoNum type="arabicPlain"/>
            </a:pPr>
            <a:r>
              <a:rPr lang="en-US" altLang="zh-CN" sz="1600" b="1" dirty="0" smtClean="0">
                <a:latin typeface="Cambria" panose="02040503050406030204" pitchFamily="18" charset="0"/>
                <a:ea typeface="宋体" panose="02010600030101010101" pitchFamily="2" charset="-122"/>
              </a:rPr>
              <a:t>for </a:t>
            </a:r>
            <a:r>
              <a:rPr lang="en-US" altLang="zh-CN" sz="1600" b="1" dirty="0">
                <a:latin typeface="Cambria" panose="02040503050406030204" pitchFamily="18" charset="0"/>
                <a:ea typeface="宋体" panose="02010600030101010101" pitchFamily="2" charset="-122"/>
              </a:rPr>
              <a:t>(j=1; j&lt;N; </a:t>
            </a:r>
            <a:r>
              <a:rPr lang="en-US" altLang="zh-CN" sz="1600" b="1" dirty="0" err="1">
                <a:latin typeface="Cambria" panose="02040503050406030204" pitchFamily="18" charset="0"/>
                <a:ea typeface="宋体" panose="02010600030101010101" pitchFamily="2" charset="-122"/>
              </a:rPr>
              <a:t>j++</a:t>
            </a:r>
            <a:r>
              <a:rPr lang="en-US" altLang="zh-CN" sz="1600" b="1" dirty="0">
                <a:latin typeface="Cambria" panose="02040503050406030204" pitchFamily="18" charset="0"/>
                <a:ea typeface="宋体" panose="02010600030101010101" pitchFamily="2" charset="-122"/>
              </a:rPr>
              <a:t>) </a:t>
            </a:r>
            <a:endParaRPr lang="en-US" altLang="zh-CN" sz="1600" b="1" dirty="0" smtClean="0">
              <a:latin typeface="Cambria" panose="02040503050406030204" pitchFamily="18" charset="0"/>
              <a:ea typeface="宋体" panose="02010600030101010101" pitchFamily="2" charset="-122"/>
            </a:endParaRPr>
          </a:p>
          <a:p>
            <a:pPr marL="457200" indent="-457200">
              <a:buAutoNum type="arabicPlain"/>
            </a:pPr>
            <a:r>
              <a:rPr lang="en-US" altLang="zh-CN" sz="1600" b="1" dirty="0" smtClean="0">
                <a:latin typeface="Cambria" panose="02040503050406030204" pitchFamily="18" charset="0"/>
                <a:ea typeface="宋体" panose="02010600030101010101" pitchFamily="2" charset="-122"/>
              </a:rPr>
              <a:t> </a:t>
            </a:r>
            <a:r>
              <a:rPr lang="en-US" altLang="zh-CN" sz="1600" b="1" dirty="0">
                <a:latin typeface="Cambria" panose="02040503050406030204" pitchFamily="18" charset="0"/>
                <a:ea typeface="宋体" panose="02010600030101010101" pitchFamily="2" charset="-122"/>
              </a:rPr>
              <a:t>{</a:t>
            </a:r>
          </a:p>
          <a:p>
            <a:r>
              <a:rPr lang="en-US" altLang="zh-CN" sz="1600" b="1" dirty="0">
                <a:latin typeface="Cambria" panose="02040503050406030204" pitchFamily="18" charset="0"/>
                <a:ea typeface="宋体" panose="02010600030101010101" pitchFamily="2" charset="-122"/>
              </a:rPr>
              <a:t>3</a:t>
            </a:r>
            <a:r>
              <a:rPr lang="en-US" altLang="zh-CN" sz="1600" b="1" dirty="0" smtClean="0">
                <a:latin typeface="Cambria" panose="02040503050406030204" pitchFamily="18" charset="0"/>
                <a:ea typeface="宋体" panose="02010600030101010101" pitchFamily="2" charset="-122"/>
              </a:rPr>
              <a:t>           last </a:t>
            </a:r>
            <a:r>
              <a:rPr lang="en-US" altLang="zh-CN" sz="1600" b="1" dirty="0">
                <a:latin typeface="Cambria" panose="02040503050406030204" pitchFamily="18" charset="0"/>
                <a:ea typeface="宋体" panose="02010600030101010101" pitchFamily="2" charset="-122"/>
              </a:rPr>
              <a:t>= N - j + 1;    </a:t>
            </a:r>
          </a:p>
          <a:p>
            <a:r>
              <a:rPr lang="en-US" altLang="zh-CN" sz="1600" b="1" dirty="0" smtClean="0">
                <a:latin typeface="Cambria" panose="02040503050406030204" pitchFamily="18" charset="0"/>
                <a:ea typeface="宋体" panose="02010600030101010101" pitchFamily="2" charset="-122"/>
              </a:rPr>
              <a:t>4           for </a:t>
            </a:r>
            <a:r>
              <a:rPr lang="en-US" altLang="zh-CN" sz="1600" b="1" dirty="0">
                <a:latin typeface="Cambria" panose="02040503050406030204" pitchFamily="18" charset="0"/>
                <a:ea typeface="宋体" panose="02010600030101010101" pitchFamily="2" charset="-122"/>
              </a:rPr>
              <a:t>(k=1; k&lt;last; k++)  </a:t>
            </a:r>
            <a:endParaRPr lang="en-US" altLang="zh-CN" sz="1600" b="1" dirty="0" smtClean="0">
              <a:latin typeface="Cambria" panose="02040503050406030204" pitchFamily="18" charset="0"/>
              <a:ea typeface="宋体" panose="02010600030101010101" pitchFamily="2" charset="-122"/>
            </a:endParaRPr>
          </a:p>
          <a:p>
            <a:r>
              <a:rPr lang="en-US" altLang="zh-CN" sz="1600" b="1" dirty="0" smtClean="0">
                <a:latin typeface="Cambria" panose="02040503050406030204" pitchFamily="18" charset="0"/>
                <a:ea typeface="宋体" panose="02010600030101010101" pitchFamily="2" charset="-122"/>
              </a:rPr>
              <a:t>5 </a:t>
            </a:r>
            <a:r>
              <a:rPr lang="en-US" altLang="zh-CN" sz="1600" b="1" dirty="0">
                <a:latin typeface="Cambria" panose="02040503050406030204" pitchFamily="18" charset="0"/>
                <a:ea typeface="宋体" panose="02010600030101010101" pitchFamily="2" charset="-122"/>
              </a:rPr>
              <a:t> </a:t>
            </a:r>
            <a:r>
              <a:rPr lang="en-US" altLang="zh-CN" sz="1600" b="1" dirty="0" smtClean="0">
                <a:latin typeface="Cambria" panose="02040503050406030204" pitchFamily="18" charset="0"/>
                <a:ea typeface="宋体" panose="02010600030101010101" pitchFamily="2" charset="-122"/>
              </a:rPr>
              <a:t>           {</a:t>
            </a:r>
          </a:p>
          <a:p>
            <a:r>
              <a:rPr lang="en-US" altLang="zh-CN" sz="1600" b="1" dirty="0" smtClean="0">
                <a:latin typeface="Cambria" panose="02040503050406030204" pitchFamily="18" charset="0"/>
                <a:ea typeface="宋体" panose="02010600030101010101" pitchFamily="2" charset="-122"/>
              </a:rPr>
              <a:t>6               if (list[k] &gt; list[k+1])</a:t>
            </a:r>
          </a:p>
          <a:p>
            <a:r>
              <a:rPr lang="en-US" altLang="zh-CN" sz="1600" b="1" dirty="0" smtClean="0">
                <a:latin typeface="Cambria" panose="02040503050406030204" pitchFamily="18" charset="0"/>
                <a:ea typeface="宋体" panose="02010600030101010101" pitchFamily="2" charset="-122"/>
              </a:rPr>
              <a:t>7  	    {</a:t>
            </a:r>
            <a:endParaRPr lang="en-US" altLang="zh-CN" sz="1600" b="1" dirty="0">
              <a:latin typeface="Cambria" panose="02040503050406030204" pitchFamily="18" charset="0"/>
              <a:ea typeface="宋体" panose="02010600030101010101" pitchFamily="2" charset="-122"/>
            </a:endParaRPr>
          </a:p>
          <a:p>
            <a:r>
              <a:rPr lang="en-US" altLang="zh-CN" sz="1600" b="1" dirty="0">
                <a:latin typeface="Cambria" panose="02040503050406030204" pitchFamily="18" charset="0"/>
                <a:ea typeface="宋体" panose="02010600030101010101" pitchFamily="2" charset="-122"/>
              </a:rPr>
              <a:t>8</a:t>
            </a:r>
            <a:r>
              <a:rPr lang="en-US" altLang="zh-CN" sz="1600" b="1" dirty="0" smtClean="0">
                <a:latin typeface="Cambria" panose="02040503050406030204" pitchFamily="18" charset="0"/>
                <a:ea typeface="宋体" panose="02010600030101010101" pitchFamily="2" charset="-122"/>
              </a:rPr>
              <a:t>                    </a:t>
            </a:r>
            <a:r>
              <a:rPr lang="en-US" altLang="zh-CN" sz="1600" b="1" dirty="0">
                <a:latin typeface="Cambria" panose="02040503050406030204" pitchFamily="18" charset="0"/>
                <a:ea typeface="宋体" panose="02010600030101010101" pitchFamily="2" charset="-122"/>
              </a:rPr>
              <a:t>temp = list[k];</a:t>
            </a:r>
          </a:p>
          <a:p>
            <a:r>
              <a:rPr lang="en-US" altLang="zh-CN" sz="1600" b="1" dirty="0">
                <a:latin typeface="Cambria" panose="02040503050406030204" pitchFamily="18" charset="0"/>
                <a:ea typeface="宋体" panose="02010600030101010101" pitchFamily="2" charset="-122"/>
              </a:rPr>
              <a:t>9</a:t>
            </a:r>
            <a:r>
              <a:rPr lang="en-US" altLang="zh-CN" sz="1600" b="1" dirty="0" smtClean="0">
                <a:latin typeface="Cambria" panose="02040503050406030204" pitchFamily="18" charset="0"/>
                <a:ea typeface="宋体" panose="02010600030101010101" pitchFamily="2" charset="-122"/>
              </a:rPr>
              <a:t>                    </a:t>
            </a:r>
            <a:r>
              <a:rPr lang="en-US" altLang="zh-CN" sz="1600" b="1" dirty="0">
                <a:latin typeface="Cambria" panose="02040503050406030204" pitchFamily="18" charset="0"/>
                <a:ea typeface="宋体" panose="02010600030101010101" pitchFamily="2" charset="-122"/>
              </a:rPr>
              <a:t>list[k] = list[k+1];</a:t>
            </a:r>
          </a:p>
          <a:p>
            <a:r>
              <a:rPr lang="en-US" altLang="zh-CN" sz="1600" b="1" dirty="0" smtClean="0">
                <a:latin typeface="Cambria" panose="02040503050406030204" pitchFamily="18" charset="0"/>
                <a:ea typeface="宋体" panose="02010600030101010101" pitchFamily="2" charset="-122"/>
              </a:rPr>
              <a:t>10                  </a:t>
            </a:r>
            <a:r>
              <a:rPr lang="en-US" altLang="zh-CN" sz="1600" b="1" dirty="0">
                <a:latin typeface="Cambria" panose="02040503050406030204" pitchFamily="18" charset="0"/>
                <a:ea typeface="宋体" panose="02010600030101010101" pitchFamily="2" charset="-122"/>
              </a:rPr>
              <a:t>list[k+1] = temp;</a:t>
            </a:r>
          </a:p>
          <a:p>
            <a:r>
              <a:rPr lang="en-US" altLang="zh-CN" sz="1600" b="1" dirty="0" smtClean="0">
                <a:latin typeface="Cambria" panose="02040503050406030204" pitchFamily="18" charset="0"/>
                <a:ea typeface="宋体" panose="02010600030101010101" pitchFamily="2" charset="-122"/>
              </a:rPr>
              <a:t>11            	    }</a:t>
            </a:r>
            <a:endParaRPr lang="en-US" altLang="zh-CN" sz="1600" b="1" dirty="0">
              <a:latin typeface="Cambria" panose="02040503050406030204" pitchFamily="18" charset="0"/>
              <a:ea typeface="宋体" panose="02010600030101010101" pitchFamily="2" charset="-122"/>
            </a:endParaRPr>
          </a:p>
          <a:p>
            <a:r>
              <a:rPr lang="en-US" altLang="zh-CN" sz="1600" b="1" dirty="0" smtClean="0">
                <a:latin typeface="Cambria" panose="02040503050406030204" pitchFamily="18" charset="0"/>
                <a:ea typeface="宋体" panose="02010600030101010101" pitchFamily="2" charset="-122"/>
              </a:rPr>
              <a:t>12             }</a:t>
            </a:r>
            <a:endParaRPr lang="en-US" altLang="zh-CN" sz="1600" b="1" dirty="0">
              <a:latin typeface="Cambria" panose="02040503050406030204" pitchFamily="18" charset="0"/>
              <a:ea typeface="宋体" panose="02010600030101010101" pitchFamily="2" charset="-122"/>
            </a:endParaRPr>
          </a:p>
          <a:p>
            <a:r>
              <a:rPr lang="en-US" altLang="zh-CN" sz="1600" b="1" dirty="0" smtClean="0">
                <a:latin typeface="Cambria" panose="02040503050406030204" pitchFamily="18" charset="0"/>
                <a:ea typeface="宋体" panose="02010600030101010101" pitchFamily="2" charset="-122"/>
              </a:rPr>
              <a:t>13          }</a:t>
            </a:r>
            <a:endParaRPr lang="en-US" altLang="zh-CN" sz="1600" b="1" dirty="0">
              <a:latin typeface="Cambria" panose="02040503050406030204" pitchFamily="18" charset="0"/>
              <a:ea typeface="宋体" panose="02010600030101010101" pitchFamily="2" charset="-122"/>
            </a:endParaRPr>
          </a:p>
          <a:p>
            <a:r>
              <a:rPr lang="en-US" altLang="zh-CN" sz="1600" b="1" dirty="0" smtClean="0">
                <a:latin typeface="Cambria" panose="02040503050406030204" pitchFamily="18" charset="0"/>
                <a:ea typeface="宋体" panose="02010600030101010101" pitchFamily="2" charset="-122"/>
              </a:rPr>
              <a:t>14    print</a:t>
            </a:r>
            <a:r>
              <a:rPr lang="en-US" altLang="zh-CN" sz="1600" b="1" dirty="0">
                <a:latin typeface="Cambria" panose="02040503050406030204" pitchFamily="18" charset="0"/>
                <a:ea typeface="宋体" panose="02010600030101010101" pitchFamily="2" charset="-122"/>
              </a:rPr>
              <a:t>(“Done\n”);</a:t>
            </a:r>
          </a:p>
          <a:p>
            <a:endParaRPr lang="en-US" altLang="zh-CN" sz="1600" b="1" dirty="0">
              <a:latin typeface="Cambria" panose="02040503050406030204" pitchFamily="18" charset="0"/>
              <a:ea typeface="宋体" panose="02010600030101010101" pitchFamily="2" charset="-122"/>
            </a:endParaRPr>
          </a:p>
          <a:p>
            <a:endParaRPr lang="en-US" altLang="zh-CN" sz="1600" b="1" dirty="0">
              <a:latin typeface="Cambria" panose="02040503050406030204" pitchFamily="18" charset="0"/>
              <a:ea typeface="宋体" panose="02010600030101010101" pitchFamily="2" charset="-122"/>
            </a:endParaRPr>
          </a:p>
          <a:p>
            <a:r>
              <a:rPr lang="en-US" altLang="zh-CN" sz="1600" b="1" dirty="0">
                <a:latin typeface="Cambria" panose="02040503050406030204" pitchFamily="18" charset="0"/>
                <a:ea typeface="宋体" panose="02010600030101010101" pitchFamily="2" charset="-122"/>
              </a:rPr>
              <a:t> </a:t>
            </a:r>
          </a:p>
        </p:txBody>
      </p:sp>
    </p:spTree>
    <p:extLst>
      <p:ext uri="{BB962C8B-B14F-4D97-AF65-F5344CB8AC3E}">
        <p14:creationId xmlns:p14="http://schemas.microsoft.com/office/powerpoint/2010/main" val="895547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灯片编号占位符 5"/>
          <p:cNvSpPr>
            <a:spLocks noGrp="1"/>
          </p:cNvSpPr>
          <p:nvPr>
            <p:ph type="sldNum" sz="quarter" idx="4294967295"/>
          </p:nvPr>
        </p:nvSpPr>
        <p:spPr/>
        <p:txBody>
          <a:bodyPr/>
          <a:lstStyle/>
          <a:p>
            <a:endParaRPr lang="en-US" altLang="zh-CN" dirty="0">
              <a:latin typeface="Cambria" panose="02040503050406030204" pitchFamily="18" charset="0"/>
            </a:endParaRPr>
          </a:p>
        </p:txBody>
      </p:sp>
      <p:sp>
        <p:nvSpPr>
          <p:cNvPr id="326659" name="Rectangle 3"/>
          <p:cNvSpPr>
            <a:spLocks noGrp="1" noChangeArrowheads="1"/>
          </p:cNvSpPr>
          <p:nvPr>
            <p:ph type="title"/>
          </p:nvPr>
        </p:nvSpPr>
        <p:spPr>
          <a:xfrm>
            <a:off x="2647922" y="126206"/>
            <a:ext cx="5822950" cy="576263"/>
          </a:xfrm>
          <a:noFill/>
          <a:ln/>
          <a:extLst>
            <a:ext uri="{91240B29-F687-4F45-9708-019B960494DF}">
              <a14:hiddenLine xmlns:a14="http://schemas.microsoft.com/office/drawing/2010/main" w="12700">
                <a:solidFill>
                  <a:schemeClr val="tx1"/>
                </a:solidFill>
                <a:miter lim="800000"/>
                <a:headEnd/>
                <a:tailEnd/>
              </a14:hiddenLine>
            </a:ext>
          </a:extLst>
        </p:spPr>
        <p:txBody>
          <a:bodyPr lIns="90487" tIns="44450" rIns="90487" bIns="44450"/>
          <a:lstStyle/>
          <a:p>
            <a:pPr>
              <a:tabLst>
                <a:tab pos="7540625" algn="r"/>
              </a:tabLst>
            </a:pPr>
            <a:r>
              <a:rPr lang="en-US" altLang="zh-CN" sz="3600" dirty="0">
                <a:solidFill>
                  <a:srgbClr val="132584"/>
                </a:solidFill>
                <a:latin typeface="Cambria" panose="02040503050406030204" pitchFamily="18" charset="0"/>
              </a:rPr>
              <a:t>Basis path test example</a:t>
            </a:r>
          </a:p>
        </p:txBody>
      </p:sp>
      <p:sp>
        <p:nvSpPr>
          <p:cNvPr id="45" name="Text Box 19"/>
          <p:cNvSpPr txBox="1">
            <a:spLocks noChangeArrowheads="1"/>
          </p:cNvSpPr>
          <p:nvPr/>
        </p:nvSpPr>
        <p:spPr bwMode="auto">
          <a:xfrm>
            <a:off x="304800" y="1818620"/>
            <a:ext cx="3962400" cy="42780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marL="457200" indent="-457200">
              <a:buAutoNum type="arabicPlain"/>
            </a:pPr>
            <a:r>
              <a:rPr lang="en-US" altLang="zh-CN" sz="1600" b="1" dirty="0" smtClean="0">
                <a:latin typeface="Cambria" panose="02040503050406030204" pitchFamily="18" charset="0"/>
                <a:ea typeface="宋体" panose="02010600030101010101" pitchFamily="2" charset="-122"/>
              </a:rPr>
              <a:t>for </a:t>
            </a:r>
            <a:r>
              <a:rPr lang="en-US" altLang="zh-CN" sz="1600" b="1" dirty="0">
                <a:latin typeface="Cambria" panose="02040503050406030204" pitchFamily="18" charset="0"/>
                <a:ea typeface="宋体" panose="02010600030101010101" pitchFamily="2" charset="-122"/>
              </a:rPr>
              <a:t>(j=1; j&lt;N; </a:t>
            </a:r>
            <a:r>
              <a:rPr lang="en-US" altLang="zh-CN" sz="1600" b="1" dirty="0" err="1">
                <a:latin typeface="Cambria" panose="02040503050406030204" pitchFamily="18" charset="0"/>
                <a:ea typeface="宋体" panose="02010600030101010101" pitchFamily="2" charset="-122"/>
              </a:rPr>
              <a:t>j++</a:t>
            </a:r>
            <a:r>
              <a:rPr lang="en-US" altLang="zh-CN" sz="1600" b="1" dirty="0">
                <a:latin typeface="Cambria" panose="02040503050406030204" pitchFamily="18" charset="0"/>
                <a:ea typeface="宋体" panose="02010600030101010101" pitchFamily="2" charset="-122"/>
              </a:rPr>
              <a:t>) </a:t>
            </a:r>
            <a:endParaRPr lang="en-US" altLang="zh-CN" sz="1600" b="1" dirty="0" smtClean="0">
              <a:latin typeface="Cambria" panose="02040503050406030204" pitchFamily="18" charset="0"/>
              <a:ea typeface="宋体" panose="02010600030101010101" pitchFamily="2" charset="-122"/>
            </a:endParaRPr>
          </a:p>
          <a:p>
            <a:pPr marL="457200" indent="-457200">
              <a:buAutoNum type="arabicPlain"/>
            </a:pPr>
            <a:r>
              <a:rPr lang="en-US" altLang="zh-CN" sz="1600" b="1" dirty="0" smtClean="0">
                <a:latin typeface="Cambria" panose="02040503050406030204" pitchFamily="18" charset="0"/>
                <a:ea typeface="宋体" panose="02010600030101010101" pitchFamily="2" charset="-122"/>
              </a:rPr>
              <a:t> </a:t>
            </a:r>
            <a:r>
              <a:rPr lang="en-US" altLang="zh-CN" sz="1600" b="1" dirty="0">
                <a:latin typeface="Cambria" panose="02040503050406030204" pitchFamily="18" charset="0"/>
                <a:ea typeface="宋体" panose="02010600030101010101" pitchFamily="2" charset="-122"/>
              </a:rPr>
              <a:t>{</a:t>
            </a:r>
          </a:p>
          <a:p>
            <a:r>
              <a:rPr lang="en-US" altLang="zh-CN" sz="1600" b="1" dirty="0">
                <a:latin typeface="Cambria" panose="02040503050406030204" pitchFamily="18" charset="0"/>
                <a:ea typeface="宋体" panose="02010600030101010101" pitchFamily="2" charset="-122"/>
              </a:rPr>
              <a:t>3</a:t>
            </a:r>
            <a:r>
              <a:rPr lang="en-US" altLang="zh-CN" sz="1600" b="1" dirty="0" smtClean="0">
                <a:latin typeface="Cambria" panose="02040503050406030204" pitchFamily="18" charset="0"/>
                <a:ea typeface="宋体" panose="02010600030101010101" pitchFamily="2" charset="-122"/>
              </a:rPr>
              <a:t>           last </a:t>
            </a:r>
            <a:r>
              <a:rPr lang="en-US" altLang="zh-CN" sz="1600" b="1" dirty="0">
                <a:latin typeface="Cambria" panose="02040503050406030204" pitchFamily="18" charset="0"/>
                <a:ea typeface="宋体" panose="02010600030101010101" pitchFamily="2" charset="-122"/>
              </a:rPr>
              <a:t>= N - j + 1;    </a:t>
            </a:r>
          </a:p>
          <a:p>
            <a:r>
              <a:rPr lang="en-US" altLang="zh-CN" sz="1600" b="1" dirty="0" smtClean="0">
                <a:latin typeface="Cambria" panose="02040503050406030204" pitchFamily="18" charset="0"/>
                <a:ea typeface="宋体" panose="02010600030101010101" pitchFamily="2" charset="-122"/>
              </a:rPr>
              <a:t>4           for </a:t>
            </a:r>
            <a:r>
              <a:rPr lang="en-US" altLang="zh-CN" sz="1600" b="1" dirty="0">
                <a:latin typeface="Cambria" panose="02040503050406030204" pitchFamily="18" charset="0"/>
                <a:ea typeface="宋体" panose="02010600030101010101" pitchFamily="2" charset="-122"/>
              </a:rPr>
              <a:t>(k=1; k&lt;last; k++)  </a:t>
            </a:r>
            <a:endParaRPr lang="en-US" altLang="zh-CN" sz="1600" b="1" dirty="0" smtClean="0">
              <a:latin typeface="Cambria" panose="02040503050406030204" pitchFamily="18" charset="0"/>
              <a:ea typeface="宋体" panose="02010600030101010101" pitchFamily="2" charset="-122"/>
            </a:endParaRPr>
          </a:p>
          <a:p>
            <a:r>
              <a:rPr lang="en-US" altLang="zh-CN" sz="1600" b="1" dirty="0" smtClean="0">
                <a:latin typeface="Cambria" panose="02040503050406030204" pitchFamily="18" charset="0"/>
                <a:ea typeface="宋体" panose="02010600030101010101" pitchFamily="2" charset="-122"/>
              </a:rPr>
              <a:t>5 </a:t>
            </a:r>
            <a:r>
              <a:rPr lang="en-US" altLang="zh-CN" sz="1600" b="1" dirty="0">
                <a:latin typeface="Cambria" panose="02040503050406030204" pitchFamily="18" charset="0"/>
                <a:ea typeface="宋体" panose="02010600030101010101" pitchFamily="2" charset="-122"/>
              </a:rPr>
              <a:t> </a:t>
            </a:r>
            <a:r>
              <a:rPr lang="en-US" altLang="zh-CN" sz="1600" b="1" dirty="0" smtClean="0">
                <a:latin typeface="Cambria" panose="02040503050406030204" pitchFamily="18" charset="0"/>
                <a:ea typeface="宋体" panose="02010600030101010101" pitchFamily="2" charset="-122"/>
              </a:rPr>
              <a:t>           {</a:t>
            </a:r>
          </a:p>
          <a:p>
            <a:r>
              <a:rPr lang="en-US" altLang="zh-CN" sz="1600" b="1" dirty="0" smtClean="0">
                <a:latin typeface="Cambria" panose="02040503050406030204" pitchFamily="18" charset="0"/>
                <a:ea typeface="宋体" panose="02010600030101010101" pitchFamily="2" charset="-122"/>
              </a:rPr>
              <a:t>6               if (list[k] &gt; list[k+1])</a:t>
            </a:r>
          </a:p>
          <a:p>
            <a:r>
              <a:rPr lang="en-US" altLang="zh-CN" sz="1600" b="1" dirty="0" smtClean="0">
                <a:latin typeface="Cambria" panose="02040503050406030204" pitchFamily="18" charset="0"/>
                <a:ea typeface="宋体" panose="02010600030101010101" pitchFamily="2" charset="-122"/>
              </a:rPr>
              <a:t>7  	    {</a:t>
            </a:r>
            <a:endParaRPr lang="en-US" altLang="zh-CN" sz="1600" b="1" dirty="0">
              <a:latin typeface="Cambria" panose="02040503050406030204" pitchFamily="18" charset="0"/>
              <a:ea typeface="宋体" panose="02010600030101010101" pitchFamily="2" charset="-122"/>
            </a:endParaRPr>
          </a:p>
          <a:p>
            <a:r>
              <a:rPr lang="en-US" altLang="zh-CN" sz="1600" b="1" dirty="0">
                <a:latin typeface="Cambria" panose="02040503050406030204" pitchFamily="18" charset="0"/>
                <a:ea typeface="宋体" panose="02010600030101010101" pitchFamily="2" charset="-122"/>
              </a:rPr>
              <a:t>8</a:t>
            </a:r>
            <a:r>
              <a:rPr lang="en-US" altLang="zh-CN" sz="1600" b="1" dirty="0" smtClean="0">
                <a:latin typeface="Cambria" panose="02040503050406030204" pitchFamily="18" charset="0"/>
                <a:ea typeface="宋体" panose="02010600030101010101" pitchFamily="2" charset="-122"/>
              </a:rPr>
              <a:t>                    </a:t>
            </a:r>
            <a:r>
              <a:rPr lang="en-US" altLang="zh-CN" sz="1600" b="1" dirty="0">
                <a:latin typeface="Cambria" panose="02040503050406030204" pitchFamily="18" charset="0"/>
                <a:ea typeface="宋体" panose="02010600030101010101" pitchFamily="2" charset="-122"/>
              </a:rPr>
              <a:t>temp = list[k];</a:t>
            </a:r>
          </a:p>
          <a:p>
            <a:r>
              <a:rPr lang="en-US" altLang="zh-CN" sz="1600" b="1" dirty="0">
                <a:latin typeface="Cambria" panose="02040503050406030204" pitchFamily="18" charset="0"/>
                <a:ea typeface="宋体" panose="02010600030101010101" pitchFamily="2" charset="-122"/>
              </a:rPr>
              <a:t>9</a:t>
            </a:r>
            <a:r>
              <a:rPr lang="en-US" altLang="zh-CN" sz="1600" b="1" dirty="0" smtClean="0">
                <a:latin typeface="Cambria" panose="02040503050406030204" pitchFamily="18" charset="0"/>
                <a:ea typeface="宋体" panose="02010600030101010101" pitchFamily="2" charset="-122"/>
              </a:rPr>
              <a:t>                    </a:t>
            </a:r>
            <a:r>
              <a:rPr lang="en-US" altLang="zh-CN" sz="1600" b="1" dirty="0">
                <a:latin typeface="Cambria" panose="02040503050406030204" pitchFamily="18" charset="0"/>
                <a:ea typeface="宋体" panose="02010600030101010101" pitchFamily="2" charset="-122"/>
              </a:rPr>
              <a:t>list[k] = list[k+1];</a:t>
            </a:r>
          </a:p>
          <a:p>
            <a:r>
              <a:rPr lang="en-US" altLang="zh-CN" sz="1600" b="1" dirty="0" smtClean="0">
                <a:latin typeface="Cambria" panose="02040503050406030204" pitchFamily="18" charset="0"/>
                <a:ea typeface="宋体" panose="02010600030101010101" pitchFamily="2" charset="-122"/>
              </a:rPr>
              <a:t>10                  </a:t>
            </a:r>
            <a:r>
              <a:rPr lang="en-US" altLang="zh-CN" sz="1600" b="1" dirty="0">
                <a:latin typeface="Cambria" panose="02040503050406030204" pitchFamily="18" charset="0"/>
                <a:ea typeface="宋体" panose="02010600030101010101" pitchFamily="2" charset="-122"/>
              </a:rPr>
              <a:t>list[k+1] = temp;</a:t>
            </a:r>
          </a:p>
          <a:p>
            <a:r>
              <a:rPr lang="en-US" altLang="zh-CN" sz="1600" b="1" dirty="0" smtClean="0">
                <a:latin typeface="Cambria" panose="02040503050406030204" pitchFamily="18" charset="0"/>
                <a:ea typeface="宋体" panose="02010600030101010101" pitchFamily="2" charset="-122"/>
              </a:rPr>
              <a:t>11            	    }</a:t>
            </a:r>
            <a:endParaRPr lang="en-US" altLang="zh-CN" sz="1600" b="1" dirty="0">
              <a:latin typeface="Cambria" panose="02040503050406030204" pitchFamily="18" charset="0"/>
              <a:ea typeface="宋体" panose="02010600030101010101" pitchFamily="2" charset="-122"/>
            </a:endParaRPr>
          </a:p>
          <a:p>
            <a:r>
              <a:rPr lang="en-US" altLang="zh-CN" sz="1600" b="1" dirty="0" smtClean="0">
                <a:latin typeface="Cambria" panose="02040503050406030204" pitchFamily="18" charset="0"/>
                <a:ea typeface="宋体" panose="02010600030101010101" pitchFamily="2" charset="-122"/>
              </a:rPr>
              <a:t>12             }</a:t>
            </a:r>
            <a:endParaRPr lang="en-US" altLang="zh-CN" sz="1600" b="1" dirty="0">
              <a:latin typeface="Cambria" panose="02040503050406030204" pitchFamily="18" charset="0"/>
              <a:ea typeface="宋体" panose="02010600030101010101" pitchFamily="2" charset="-122"/>
            </a:endParaRPr>
          </a:p>
          <a:p>
            <a:r>
              <a:rPr lang="en-US" altLang="zh-CN" sz="1600" b="1" dirty="0" smtClean="0">
                <a:latin typeface="Cambria" panose="02040503050406030204" pitchFamily="18" charset="0"/>
                <a:ea typeface="宋体" panose="02010600030101010101" pitchFamily="2" charset="-122"/>
              </a:rPr>
              <a:t>13          }</a:t>
            </a:r>
            <a:endParaRPr lang="en-US" altLang="zh-CN" sz="1600" b="1" dirty="0">
              <a:latin typeface="Cambria" panose="02040503050406030204" pitchFamily="18" charset="0"/>
              <a:ea typeface="宋体" panose="02010600030101010101" pitchFamily="2" charset="-122"/>
            </a:endParaRPr>
          </a:p>
          <a:p>
            <a:r>
              <a:rPr lang="en-US" altLang="zh-CN" sz="1600" b="1" dirty="0" smtClean="0">
                <a:latin typeface="Cambria" panose="02040503050406030204" pitchFamily="18" charset="0"/>
                <a:ea typeface="宋体" panose="02010600030101010101" pitchFamily="2" charset="-122"/>
              </a:rPr>
              <a:t>14    print</a:t>
            </a:r>
            <a:r>
              <a:rPr lang="en-US" altLang="zh-CN" sz="1600" b="1" dirty="0">
                <a:latin typeface="Cambria" panose="02040503050406030204" pitchFamily="18" charset="0"/>
                <a:ea typeface="宋体" panose="02010600030101010101" pitchFamily="2" charset="-122"/>
              </a:rPr>
              <a:t>(“Done\n”);</a:t>
            </a:r>
          </a:p>
          <a:p>
            <a:endParaRPr lang="en-US" altLang="zh-CN" sz="1600" b="1" dirty="0">
              <a:latin typeface="Cambria" panose="02040503050406030204" pitchFamily="18" charset="0"/>
              <a:ea typeface="宋体" panose="02010600030101010101" pitchFamily="2" charset="-122"/>
            </a:endParaRPr>
          </a:p>
          <a:p>
            <a:endParaRPr lang="en-US" altLang="zh-CN" sz="1600" b="1" dirty="0">
              <a:latin typeface="Cambria" panose="02040503050406030204" pitchFamily="18" charset="0"/>
              <a:ea typeface="宋体" panose="02010600030101010101" pitchFamily="2" charset="-122"/>
            </a:endParaRPr>
          </a:p>
          <a:p>
            <a:r>
              <a:rPr lang="en-US" altLang="zh-CN" sz="1600" b="1" dirty="0">
                <a:latin typeface="Cambria" panose="02040503050406030204" pitchFamily="18" charset="0"/>
                <a:ea typeface="宋体" panose="02010600030101010101" pitchFamily="2" charset="-122"/>
              </a:rPr>
              <a:t> </a:t>
            </a:r>
          </a:p>
        </p:txBody>
      </p:sp>
      <mc:AlternateContent xmlns:mc="http://schemas.openxmlformats.org/markup-compatibility/2006" xmlns:p14="http://schemas.microsoft.com/office/powerpoint/2010/main">
        <mc:Choice Requires="p14">
          <p:contentPart p14:bwMode="auto" r:id="rId2">
            <p14:nvContentPartPr>
              <p14:cNvPr id="5" name="墨迹 4"/>
              <p14:cNvContentPartPr/>
              <p14:nvPr/>
            </p14:nvContentPartPr>
            <p14:xfrm>
              <a:off x="3575160" y="927000"/>
              <a:ext cx="5511960" cy="5505840"/>
            </p14:xfrm>
          </p:contentPart>
        </mc:Choice>
        <mc:Fallback xmlns="">
          <p:pic>
            <p:nvPicPr>
              <p:cNvPr id="5" name="墨迹 4"/>
              <p:cNvPicPr/>
              <p:nvPr/>
            </p:nvPicPr>
            <p:blipFill>
              <a:blip r:embed="rId3"/>
              <a:stretch>
                <a:fillRect/>
              </a:stretch>
            </p:blipFill>
            <p:spPr>
              <a:xfrm>
                <a:off x="3565800" y="917640"/>
                <a:ext cx="5530680" cy="5524560"/>
              </a:xfrm>
              <a:prstGeom prst="rect">
                <a:avLst/>
              </a:prstGeom>
            </p:spPr>
          </p:pic>
        </mc:Fallback>
      </mc:AlternateContent>
    </p:spTree>
    <p:extLst>
      <p:ext uri="{BB962C8B-B14F-4D97-AF65-F5344CB8AC3E}">
        <p14:creationId xmlns:p14="http://schemas.microsoft.com/office/powerpoint/2010/main" val="349269588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16"/>
          <p:cNvSpPr>
            <a:spLocks noGrp="1" noChangeArrowheads="1"/>
          </p:cNvSpPr>
          <p:nvPr>
            <p:ph type="title"/>
          </p:nvPr>
        </p:nvSpPr>
        <p:spPr>
          <a:xfrm>
            <a:off x="1295400" y="152400"/>
            <a:ext cx="6705600" cy="838200"/>
          </a:xfrm>
        </p:spPr>
        <p:txBody>
          <a:bodyPr/>
          <a:lstStyle/>
          <a:p>
            <a:pPr eaLnBrk="1" hangingPunct="1"/>
            <a:r>
              <a:rPr lang="en-US" altLang="zh-CN" sz="4000" dirty="0" smtClean="0">
                <a:latin typeface="Cambria" panose="02040503050406030204" pitchFamily="18" charset="0"/>
              </a:rPr>
              <a:t>Introduction</a:t>
            </a:r>
            <a:endParaRPr lang="zh-CN" altLang="zh-CN" dirty="0" smtClean="0">
              <a:latin typeface="Cambria" panose="02040503050406030204" pitchFamily="18" charset="0"/>
            </a:endParaRPr>
          </a:p>
        </p:txBody>
      </p:sp>
      <p:sp>
        <p:nvSpPr>
          <p:cNvPr id="5" name="Rectangle 3"/>
          <p:cNvSpPr txBox="1">
            <a:spLocks noChangeArrowheads="1"/>
          </p:cNvSpPr>
          <p:nvPr/>
        </p:nvSpPr>
        <p:spPr bwMode="auto">
          <a:xfrm>
            <a:off x="228600" y="1295400"/>
            <a:ext cx="9851013" cy="4824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noAutofit/>
          </a:bodyPr>
          <a:lstStyle>
            <a:lvl1pPr marL="449263" indent="-449263" algn="l" rtl="0" eaLnBrk="0" fontAlgn="base" hangingPunct="0">
              <a:lnSpc>
                <a:spcPct val="110000"/>
              </a:lnSpc>
              <a:spcBef>
                <a:spcPct val="20000"/>
              </a:spcBef>
              <a:spcAft>
                <a:spcPct val="0"/>
              </a:spcAft>
              <a:buSzPct val="120000"/>
              <a:buBlip>
                <a:blip r:embed="rId3"/>
              </a:buBlip>
              <a:defRPr sz="2800" kern="1200">
                <a:solidFill>
                  <a:srgbClr val="133984"/>
                </a:solidFill>
                <a:latin typeface="+mn-lt"/>
                <a:ea typeface="+mn-ea"/>
                <a:cs typeface="+mn-cs"/>
              </a:defRPr>
            </a:lvl1pPr>
            <a:lvl2pPr marL="914400" indent="-285750" algn="l" rtl="0" eaLnBrk="0" fontAlgn="base" hangingPunct="0">
              <a:lnSpc>
                <a:spcPct val="110000"/>
              </a:lnSpc>
              <a:spcBef>
                <a:spcPct val="20000"/>
              </a:spcBef>
              <a:spcAft>
                <a:spcPct val="0"/>
              </a:spcAft>
              <a:buClr>
                <a:srgbClr val="000066"/>
              </a:buClr>
              <a:buChar char="•"/>
              <a:defRPr sz="2400" kern="1200">
                <a:solidFill>
                  <a:srgbClr val="133984"/>
                </a:solidFill>
                <a:latin typeface="+mn-lt"/>
                <a:ea typeface="+mn-ea"/>
                <a:cs typeface="+mn-cs"/>
              </a:defRPr>
            </a:lvl2pPr>
            <a:lvl3pPr marL="1322388" indent="-228600" algn="l" rtl="0" eaLnBrk="0" fontAlgn="base" hangingPunct="0">
              <a:spcBef>
                <a:spcPct val="20000"/>
              </a:spcBef>
              <a:spcAft>
                <a:spcPct val="0"/>
              </a:spcAft>
              <a:buChar char="•"/>
              <a:defRPr sz="2400" kern="1200">
                <a:solidFill>
                  <a:schemeClr val="tx1"/>
                </a:solidFill>
                <a:latin typeface="+mn-lt"/>
                <a:ea typeface="宋体" panose="02010600030101010101" pitchFamily="2" charset="-122"/>
                <a:cs typeface="+mn-cs"/>
              </a:defRPr>
            </a:lvl3pPr>
            <a:lvl4pPr marL="1730375"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4pPr>
            <a:lvl5pPr marL="2138363"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400" u="sng" dirty="0" smtClean="0">
                <a:latin typeface="Cambria Math" panose="02040503050406030204" pitchFamily="18" charset="0"/>
                <a:ea typeface="Cambria Math" panose="02040503050406030204" pitchFamily="18" charset="0"/>
              </a:rPr>
              <a:t>Software Fault</a:t>
            </a:r>
            <a:r>
              <a:rPr lang="en-US" altLang="zh-CN" sz="2400" dirty="0" smtClean="0">
                <a:latin typeface="Cambria Math" panose="02040503050406030204" pitchFamily="18" charset="0"/>
                <a:ea typeface="Cambria Math" panose="02040503050406030204" pitchFamily="18" charset="0"/>
              </a:rPr>
              <a:t> : A static defect in the software (i.e., defect, bug)</a:t>
            </a:r>
          </a:p>
        </p:txBody>
      </p:sp>
      <p:sp>
        <p:nvSpPr>
          <p:cNvPr id="8" name="Text Box 6"/>
          <p:cNvSpPr txBox="1">
            <a:spLocks noChangeArrowheads="1"/>
          </p:cNvSpPr>
          <p:nvPr/>
        </p:nvSpPr>
        <p:spPr bwMode="auto">
          <a:xfrm>
            <a:off x="566736" y="2708681"/>
            <a:ext cx="4122701" cy="3022366"/>
          </a:xfrm>
          <a:prstGeom prst="rect">
            <a:avLst/>
          </a:prstGeom>
          <a:solidFill>
            <a:schemeClr val="bg1"/>
          </a:solidFill>
          <a:ln w="12700">
            <a:solidFill>
              <a:schemeClr val="tx1"/>
            </a:solidFill>
            <a:miter lim="800000"/>
            <a:headEnd type="none" w="sm" len="sm"/>
            <a:tailEnd type="none" w="sm" len="sm"/>
          </a:ln>
        </p:spPr>
        <p:txBody>
          <a:bodyPr wrap="square">
            <a:spAutoFit/>
          </a:bodyPr>
          <a:lstStyle>
            <a:defPPr>
              <a:defRPr lang="en-US"/>
            </a:defPPr>
            <a:lvl1pPr algn="l" rtl="0" eaLnBrk="0" fontAlgn="base" hangingPunct="0">
              <a:spcBef>
                <a:spcPct val="0"/>
              </a:spcBef>
              <a:spcAft>
                <a:spcPct val="0"/>
              </a:spcAft>
              <a:defRPr sz="2000" b="1" kern="1200">
                <a:solidFill>
                  <a:srgbClr val="FAFD00"/>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000" b="1" kern="1200">
                <a:solidFill>
                  <a:srgbClr val="FAFD00"/>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000" b="1" kern="1200">
                <a:solidFill>
                  <a:srgbClr val="FAFD00"/>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000" b="1" kern="1200">
                <a:solidFill>
                  <a:srgbClr val="FAFD00"/>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000" b="1" kern="1200">
                <a:solidFill>
                  <a:srgbClr val="FAFD00"/>
                </a:solidFill>
                <a:latin typeface="Times New Roman" panose="02020603050405020304" pitchFamily="18" charset="0"/>
                <a:ea typeface="+mn-ea"/>
                <a:cs typeface="+mn-cs"/>
              </a:defRPr>
            </a:lvl5pPr>
            <a:lvl6pPr marL="2286000" algn="l" defTabSz="914400" rtl="0" eaLnBrk="1" latinLnBrk="0" hangingPunct="1">
              <a:defRPr sz="2000" b="1" kern="1200">
                <a:solidFill>
                  <a:srgbClr val="FAFD00"/>
                </a:solidFill>
                <a:latin typeface="Times New Roman" panose="02020603050405020304" pitchFamily="18" charset="0"/>
                <a:ea typeface="+mn-ea"/>
                <a:cs typeface="+mn-cs"/>
              </a:defRPr>
            </a:lvl6pPr>
            <a:lvl7pPr marL="2743200" algn="l" defTabSz="914400" rtl="0" eaLnBrk="1" latinLnBrk="0" hangingPunct="1">
              <a:defRPr sz="2000" b="1" kern="1200">
                <a:solidFill>
                  <a:srgbClr val="FAFD00"/>
                </a:solidFill>
                <a:latin typeface="Times New Roman" panose="02020603050405020304" pitchFamily="18" charset="0"/>
                <a:ea typeface="+mn-ea"/>
                <a:cs typeface="+mn-cs"/>
              </a:defRPr>
            </a:lvl7pPr>
            <a:lvl8pPr marL="3200400" algn="l" defTabSz="914400" rtl="0" eaLnBrk="1" latinLnBrk="0" hangingPunct="1">
              <a:defRPr sz="2000" b="1" kern="1200">
                <a:solidFill>
                  <a:srgbClr val="FAFD00"/>
                </a:solidFill>
                <a:latin typeface="Times New Roman" panose="02020603050405020304" pitchFamily="18" charset="0"/>
                <a:ea typeface="+mn-ea"/>
                <a:cs typeface="+mn-cs"/>
              </a:defRPr>
            </a:lvl8pPr>
            <a:lvl9pPr marL="3657600" algn="l" defTabSz="914400" rtl="0" eaLnBrk="1" latinLnBrk="0" hangingPunct="1">
              <a:defRPr sz="2000" b="1" kern="1200">
                <a:solidFill>
                  <a:srgbClr val="FAFD00"/>
                </a:solidFill>
                <a:latin typeface="Times New Roman" panose="02020603050405020304" pitchFamily="18" charset="0"/>
                <a:ea typeface="+mn-ea"/>
                <a:cs typeface="+mn-cs"/>
              </a:defRPr>
            </a:lvl9pPr>
          </a:lstStyle>
          <a:p>
            <a:pPr>
              <a:lnSpc>
                <a:spcPct val="85000"/>
              </a:lnSpc>
            </a:pPr>
            <a:r>
              <a:rPr lang="en-US" altLang="en-US" sz="1600" b="0" dirty="0">
                <a:solidFill>
                  <a:schemeClr val="tx1"/>
                </a:solidFill>
                <a:latin typeface="+mj-lt"/>
              </a:rPr>
              <a:t>public static void </a:t>
            </a:r>
            <a:r>
              <a:rPr lang="en-US" altLang="zh-CN" sz="1600" b="0" dirty="0" err="1" smtClean="0">
                <a:solidFill>
                  <a:schemeClr val="tx1"/>
                </a:solidFill>
                <a:latin typeface="+mj-lt"/>
              </a:rPr>
              <a:t>C</a:t>
            </a:r>
            <a:r>
              <a:rPr lang="en-US" altLang="en-US" sz="1600" b="0" dirty="0" err="1" smtClean="0">
                <a:solidFill>
                  <a:schemeClr val="tx1"/>
                </a:solidFill>
                <a:latin typeface="+mj-lt"/>
              </a:rPr>
              <a:t>Sta</a:t>
            </a:r>
            <a:r>
              <a:rPr lang="en-US" altLang="en-US" sz="1600" b="0" dirty="0" smtClean="0">
                <a:solidFill>
                  <a:schemeClr val="tx1"/>
                </a:solidFill>
                <a:latin typeface="+mj-lt"/>
              </a:rPr>
              <a:t> </a:t>
            </a:r>
            <a:r>
              <a:rPr lang="en-US" altLang="en-US" sz="1600" b="0" dirty="0">
                <a:solidFill>
                  <a:schemeClr val="tx1"/>
                </a:solidFill>
                <a:latin typeface="+mj-lt"/>
              </a:rPr>
              <a:t>(</a:t>
            </a:r>
            <a:r>
              <a:rPr lang="en-US" altLang="en-US" sz="1600" b="0" dirty="0" err="1">
                <a:solidFill>
                  <a:schemeClr val="tx1"/>
                </a:solidFill>
                <a:latin typeface="+mj-lt"/>
              </a:rPr>
              <a:t>int</a:t>
            </a:r>
            <a:r>
              <a:rPr lang="en-US" altLang="en-US" sz="1600" b="0" dirty="0">
                <a:solidFill>
                  <a:schemeClr val="tx1"/>
                </a:solidFill>
                <a:latin typeface="+mj-lt"/>
              </a:rPr>
              <a:t> [ ] numbers)</a:t>
            </a:r>
          </a:p>
          <a:p>
            <a:pPr>
              <a:lnSpc>
                <a:spcPct val="85000"/>
              </a:lnSpc>
            </a:pPr>
            <a:r>
              <a:rPr lang="en-US" altLang="en-US" sz="1600" b="0" dirty="0">
                <a:solidFill>
                  <a:schemeClr val="tx1"/>
                </a:solidFill>
                <a:latin typeface="+mj-lt"/>
              </a:rPr>
              <a:t>{</a:t>
            </a:r>
          </a:p>
          <a:p>
            <a:pPr>
              <a:lnSpc>
                <a:spcPct val="85000"/>
              </a:lnSpc>
            </a:pPr>
            <a:r>
              <a:rPr lang="en-US" altLang="en-US" sz="1600" b="0" dirty="0">
                <a:solidFill>
                  <a:schemeClr val="tx1"/>
                </a:solidFill>
                <a:latin typeface="+mj-lt"/>
              </a:rPr>
              <a:t>     </a:t>
            </a:r>
            <a:r>
              <a:rPr lang="en-US" altLang="en-US" sz="1600" b="0" dirty="0" err="1">
                <a:solidFill>
                  <a:schemeClr val="tx1"/>
                </a:solidFill>
                <a:latin typeface="+mj-lt"/>
              </a:rPr>
              <a:t>int</a:t>
            </a:r>
            <a:r>
              <a:rPr lang="en-US" altLang="en-US" sz="1600" b="0" dirty="0">
                <a:solidFill>
                  <a:schemeClr val="tx1"/>
                </a:solidFill>
                <a:latin typeface="+mj-lt"/>
              </a:rPr>
              <a:t> </a:t>
            </a:r>
            <a:r>
              <a:rPr lang="en-US" altLang="en-US" sz="1600" b="0" dirty="0" smtClean="0">
                <a:solidFill>
                  <a:schemeClr val="tx1"/>
                </a:solidFill>
                <a:latin typeface="+mj-lt"/>
              </a:rPr>
              <a:t>length </a:t>
            </a:r>
            <a:r>
              <a:rPr lang="en-US" altLang="en-US" sz="1600" b="0" dirty="0">
                <a:solidFill>
                  <a:schemeClr val="tx1"/>
                </a:solidFill>
                <a:latin typeface="+mj-lt"/>
              </a:rPr>
              <a:t>= </a:t>
            </a:r>
            <a:r>
              <a:rPr lang="en-US" altLang="en-US" sz="1600" b="0" dirty="0" err="1" smtClean="0">
                <a:solidFill>
                  <a:schemeClr val="tx1"/>
                </a:solidFill>
                <a:latin typeface="+mj-lt"/>
              </a:rPr>
              <a:t>numbers.length</a:t>
            </a:r>
            <a:r>
              <a:rPr lang="en-US" altLang="en-US" sz="1600" b="0" dirty="0" smtClean="0">
                <a:solidFill>
                  <a:schemeClr val="tx1"/>
                </a:solidFill>
                <a:latin typeface="+mj-lt"/>
              </a:rPr>
              <a:t>;  </a:t>
            </a:r>
          </a:p>
          <a:p>
            <a:pPr>
              <a:lnSpc>
                <a:spcPct val="85000"/>
              </a:lnSpc>
            </a:pPr>
            <a:r>
              <a:rPr lang="en-US" altLang="en-US" sz="1600" b="0" dirty="0" smtClean="0">
                <a:solidFill>
                  <a:schemeClr val="tx1"/>
                </a:solidFill>
                <a:latin typeface="+mj-lt"/>
              </a:rPr>
              <a:t>     double mean</a:t>
            </a:r>
            <a:r>
              <a:rPr lang="en-US" altLang="en-US" sz="1600" b="0" dirty="0">
                <a:solidFill>
                  <a:schemeClr val="tx1"/>
                </a:solidFill>
                <a:latin typeface="+mj-lt"/>
              </a:rPr>
              <a:t>, </a:t>
            </a:r>
            <a:r>
              <a:rPr lang="en-US" altLang="en-US" sz="1600" b="0" dirty="0" smtClean="0">
                <a:solidFill>
                  <a:schemeClr val="tx1"/>
                </a:solidFill>
                <a:latin typeface="+mj-lt"/>
              </a:rPr>
              <a:t>sum;</a:t>
            </a:r>
            <a:endParaRPr lang="en-US" altLang="en-US" sz="1600" b="0" dirty="0">
              <a:solidFill>
                <a:schemeClr val="tx1"/>
              </a:solidFill>
              <a:latin typeface="+mj-lt"/>
            </a:endParaRPr>
          </a:p>
          <a:p>
            <a:pPr>
              <a:lnSpc>
                <a:spcPct val="85000"/>
              </a:lnSpc>
            </a:pPr>
            <a:endParaRPr lang="en-US" altLang="en-US" sz="1600" b="0" dirty="0">
              <a:solidFill>
                <a:schemeClr val="tx1"/>
              </a:solidFill>
              <a:latin typeface="+mj-lt"/>
            </a:endParaRPr>
          </a:p>
          <a:p>
            <a:pPr>
              <a:lnSpc>
                <a:spcPct val="85000"/>
              </a:lnSpc>
            </a:pPr>
            <a:r>
              <a:rPr lang="en-US" altLang="en-US" sz="1600" b="0" dirty="0">
                <a:solidFill>
                  <a:schemeClr val="tx1"/>
                </a:solidFill>
                <a:latin typeface="+mj-lt"/>
              </a:rPr>
              <a:t>     sum = 0.0;</a:t>
            </a:r>
          </a:p>
          <a:p>
            <a:pPr>
              <a:lnSpc>
                <a:spcPct val="85000"/>
              </a:lnSpc>
            </a:pPr>
            <a:r>
              <a:rPr lang="en-US" altLang="en-US" sz="1600" b="0" dirty="0">
                <a:solidFill>
                  <a:schemeClr val="tx1"/>
                </a:solidFill>
                <a:latin typeface="+mj-lt"/>
              </a:rPr>
              <a:t>     for (</a:t>
            </a:r>
            <a:r>
              <a:rPr lang="en-US" altLang="en-US" sz="1600" b="0" dirty="0" err="1">
                <a:solidFill>
                  <a:schemeClr val="tx1"/>
                </a:solidFill>
                <a:latin typeface="+mj-lt"/>
              </a:rPr>
              <a:t>int</a:t>
            </a:r>
            <a:r>
              <a:rPr lang="en-US" altLang="en-US" sz="1600" b="0" dirty="0">
                <a:solidFill>
                  <a:schemeClr val="tx1"/>
                </a:solidFill>
                <a:latin typeface="+mj-lt"/>
              </a:rPr>
              <a:t> </a:t>
            </a:r>
            <a:r>
              <a:rPr lang="en-US" altLang="en-US" sz="1600" b="0" dirty="0" err="1">
                <a:solidFill>
                  <a:schemeClr val="tx1"/>
                </a:solidFill>
                <a:latin typeface="+mj-lt"/>
              </a:rPr>
              <a:t>i</a:t>
            </a:r>
            <a:r>
              <a:rPr lang="en-US" altLang="en-US" sz="1600" b="0" dirty="0">
                <a:solidFill>
                  <a:schemeClr val="tx1"/>
                </a:solidFill>
                <a:latin typeface="+mj-lt"/>
              </a:rPr>
              <a:t> = </a:t>
            </a:r>
            <a:r>
              <a:rPr lang="en-US" altLang="en-US" sz="1600" b="0" dirty="0" smtClean="0">
                <a:solidFill>
                  <a:schemeClr val="tx1"/>
                </a:solidFill>
                <a:latin typeface="+mj-lt"/>
              </a:rPr>
              <a:t>1; </a:t>
            </a:r>
            <a:r>
              <a:rPr lang="en-US" altLang="en-US" sz="1600" b="0" dirty="0" err="1">
                <a:solidFill>
                  <a:schemeClr val="tx1"/>
                </a:solidFill>
                <a:latin typeface="+mj-lt"/>
              </a:rPr>
              <a:t>i</a:t>
            </a:r>
            <a:r>
              <a:rPr lang="en-US" altLang="en-US" sz="1600" b="0" dirty="0">
                <a:solidFill>
                  <a:schemeClr val="tx1"/>
                </a:solidFill>
                <a:latin typeface="+mj-lt"/>
              </a:rPr>
              <a:t> &lt; length; </a:t>
            </a:r>
            <a:r>
              <a:rPr lang="en-US" altLang="en-US" sz="1600" b="0" dirty="0" err="1">
                <a:solidFill>
                  <a:schemeClr val="tx1"/>
                </a:solidFill>
                <a:latin typeface="+mj-lt"/>
              </a:rPr>
              <a:t>i</a:t>
            </a:r>
            <a:r>
              <a:rPr lang="en-US" altLang="en-US" sz="1600" b="0" dirty="0" smtClean="0">
                <a:solidFill>
                  <a:schemeClr val="tx1"/>
                </a:solidFill>
                <a:latin typeface="+mj-lt"/>
              </a:rPr>
              <a:t>++)</a:t>
            </a:r>
            <a:r>
              <a:rPr lang="en-US" altLang="en-US" sz="1600" dirty="0" smtClean="0">
                <a:solidFill>
                  <a:schemeClr val="tx1"/>
                </a:solidFill>
                <a:latin typeface="+mj-lt"/>
              </a:rPr>
              <a:t>//</a:t>
            </a:r>
            <a:r>
              <a:rPr lang="en-US" altLang="en-US" sz="1600" dirty="0" err="1" smtClean="0">
                <a:solidFill>
                  <a:schemeClr val="tx1"/>
                </a:solidFill>
                <a:latin typeface="+mj-lt"/>
              </a:rPr>
              <a:t>i</a:t>
            </a:r>
            <a:r>
              <a:rPr lang="en-US" altLang="en-US" sz="1600" dirty="0" smtClean="0">
                <a:solidFill>
                  <a:schemeClr val="tx1"/>
                </a:solidFill>
                <a:latin typeface="+mj-lt"/>
              </a:rPr>
              <a:t>=0</a:t>
            </a:r>
            <a:endParaRPr lang="en-US" altLang="en-US" sz="1600" dirty="0">
              <a:solidFill>
                <a:schemeClr val="tx1"/>
              </a:solidFill>
              <a:latin typeface="+mj-lt"/>
            </a:endParaRPr>
          </a:p>
          <a:p>
            <a:pPr>
              <a:lnSpc>
                <a:spcPct val="85000"/>
              </a:lnSpc>
            </a:pPr>
            <a:r>
              <a:rPr lang="en-US" altLang="en-US" sz="1600" b="0" dirty="0">
                <a:solidFill>
                  <a:schemeClr val="tx1"/>
                </a:solidFill>
                <a:latin typeface="+mj-lt"/>
              </a:rPr>
              <a:t>     {</a:t>
            </a:r>
          </a:p>
          <a:p>
            <a:pPr>
              <a:lnSpc>
                <a:spcPct val="85000"/>
              </a:lnSpc>
            </a:pPr>
            <a:r>
              <a:rPr lang="en-US" altLang="en-US" sz="1600" b="0" dirty="0">
                <a:solidFill>
                  <a:schemeClr val="tx1"/>
                </a:solidFill>
                <a:latin typeface="+mj-lt"/>
              </a:rPr>
              <a:t>          sum += numbers [ </a:t>
            </a:r>
            <a:r>
              <a:rPr lang="en-US" altLang="en-US" sz="1600" b="0" dirty="0" err="1">
                <a:solidFill>
                  <a:schemeClr val="tx1"/>
                </a:solidFill>
                <a:latin typeface="+mj-lt"/>
              </a:rPr>
              <a:t>i</a:t>
            </a:r>
            <a:r>
              <a:rPr lang="en-US" altLang="en-US" sz="1600" b="0" dirty="0">
                <a:solidFill>
                  <a:schemeClr val="tx1"/>
                </a:solidFill>
                <a:latin typeface="+mj-lt"/>
              </a:rPr>
              <a:t> ];</a:t>
            </a:r>
          </a:p>
          <a:p>
            <a:pPr>
              <a:lnSpc>
                <a:spcPct val="85000"/>
              </a:lnSpc>
            </a:pPr>
            <a:r>
              <a:rPr lang="en-US" altLang="en-US" sz="1600" b="0" dirty="0">
                <a:solidFill>
                  <a:schemeClr val="tx1"/>
                </a:solidFill>
                <a:latin typeface="+mj-lt"/>
              </a:rPr>
              <a:t>     } </a:t>
            </a:r>
          </a:p>
          <a:p>
            <a:pPr>
              <a:lnSpc>
                <a:spcPct val="85000"/>
              </a:lnSpc>
            </a:pPr>
            <a:r>
              <a:rPr lang="en-US" altLang="en-US" sz="1600" b="0" dirty="0" smtClean="0">
                <a:solidFill>
                  <a:schemeClr val="tx1"/>
                </a:solidFill>
                <a:latin typeface="+mj-lt"/>
              </a:rPr>
              <a:t>     mean = sum / (double) length;</a:t>
            </a:r>
          </a:p>
          <a:p>
            <a:pPr>
              <a:lnSpc>
                <a:spcPct val="85000"/>
              </a:lnSpc>
            </a:pPr>
            <a:endParaRPr lang="en-US" altLang="en-US" sz="1600" b="0" dirty="0">
              <a:solidFill>
                <a:schemeClr val="tx1"/>
              </a:solidFill>
              <a:latin typeface="+mj-lt"/>
            </a:endParaRPr>
          </a:p>
          <a:p>
            <a:pPr>
              <a:lnSpc>
                <a:spcPct val="85000"/>
              </a:lnSpc>
            </a:pPr>
            <a:r>
              <a:rPr lang="en-US" altLang="en-US" sz="1600" b="0" dirty="0" smtClean="0">
                <a:solidFill>
                  <a:schemeClr val="tx1"/>
                </a:solidFill>
                <a:latin typeface="+mj-lt"/>
              </a:rPr>
              <a:t>     </a:t>
            </a:r>
            <a:r>
              <a:rPr lang="en-US" altLang="en-US" sz="1600" b="0" dirty="0" err="1" smtClean="0">
                <a:solidFill>
                  <a:schemeClr val="tx1"/>
                </a:solidFill>
                <a:latin typeface="+mj-lt"/>
              </a:rPr>
              <a:t>System.out.println</a:t>
            </a:r>
            <a:r>
              <a:rPr lang="en-US" altLang="en-US" sz="1600" b="0" dirty="0" smtClean="0">
                <a:solidFill>
                  <a:schemeClr val="tx1"/>
                </a:solidFill>
                <a:latin typeface="+mj-lt"/>
              </a:rPr>
              <a:t> </a:t>
            </a:r>
            <a:r>
              <a:rPr lang="en-US" altLang="en-US" sz="1600" b="0" dirty="0">
                <a:solidFill>
                  <a:schemeClr val="tx1"/>
                </a:solidFill>
                <a:latin typeface="+mj-lt"/>
              </a:rPr>
              <a:t>("mean: </a:t>
            </a:r>
            <a:r>
              <a:rPr lang="en-US" altLang="en-US" sz="1600" b="0" dirty="0" smtClean="0">
                <a:solidFill>
                  <a:schemeClr val="tx1"/>
                </a:solidFill>
                <a:latin typeface="+mj-lt"/>
              </a:rPr>
              <a:t> </a:t>
            </a:r>
            <a:r>
              <a:rPr lang="en-US" altLang="en-US" sz="1600" b="0" dirty="0">
                <a:solidFill>
                  <a:schemeClr val="tx1"/>
                </a:solidFill>
                <a:latin typeface="+mj-lt"/>
              </a:rPr>
              <a:t>" + mean);</a:t>
            </a:r>
          </a:p>
          <a:p>
            <a:pPr>
              <a:lnSpc>
                <a:spcPct val="85000"/>
              </a:lnSpc>
            </a:pPr>
            <a:r>
              <a:rPr lang="en-US" altLang="en-US" sz="1600" b="0" dirty="0" smtClean="0">
                <a:solidFill>
                  <a:schemeClr val="tx1"/>
                </a:solidFill>
                <a:latin typeface="+mj-lt"/>
              </a:rPr>
              <a:t>}</a:t>
            </a:r>
            <a:endParaRPr lang="en-US" altLang="en-US" sz="1600" b="0" dirty="0">
              <a:solidFill>
                <a:schemeClr val="tx1"/>
              </a:solidFill>
              <a:latin typeface="+mj-lt"/>
            </a:endParaRPr>
          </a:p>
        </p:txBody>
      </p:sp>
      <p:sp>
        <p:nvSpPr>
          <p:cNvPr id="9" name="爆炸形 1 8"/>
          <p:cNvSpPr/>
          <p:nvPr/>
        </p:nvSpPr>
        <p:spPr>
          <a:xfrm>
            <a:off x="5791200" y="3276600"/>
            <a:ext cx="2078182" cy="1870364"/>
          </a:xfrm>
          <a:prstGeom prst="irregularSeal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smtClean="0">
                <a:solidFill>
                  <a:schemeClr val="tx1"/>
                </a:solidFill>
              </a:rPr>
              <a:t>Fault</a:t>
            </a:r>
            <a:endParaRPr lang="zh-CN" altLang="en-US" sz="3200" dirty="0">
              <a:solidFill>
                <a:schemeClr val="tx1"/>
              </a:solidFill>
            </a:endParaRPr>
          </a:p>
        </p:txBody>
      </p:sp>
      <mc:AlternateContent xmlns:mc="http://schemas.openxmlformats.org/markup-compatibility/2006" xmlns:p14="http://schemas.microsoft.com/office/powerpoint/2010/main">
        <mc:Choice Requires="p14">
          <p:contentPart p14:bwMode="auto" r:id="rId4">
            <p14:nvContentPartPr>
              <p14:cNvPr id="2" name="墨迹 1"/>
              <p14:cNvContentPartPr/>
              <p14:nvPr/>
            </p14:nvContentPartPr>
            <p14:xfrm>
              <a:off x="1557360" y="1773720"/>
              <a:ext cx="2916720" cy="2466720"/>
            </p14:xfrm>
          </p:contentPart>
        </mc:Choice>
        <mc:Fallback xmlns="">
          <p:pic>
            <p:nvPicPr>
              <p:cNvPr id="2" name="墨迹 1"/>
              <p:cNvPicPr/>
              <p:nvPr/>
            </p:nvPicPr>
            <p:blipFill>
              <a:blip r:embed="rId5"/>
              <a:stretch>
                <a:fillRect/>
              </a:stretch>
            </p:blipFill>
            <p:spPr>
              <a:xfrm>
                <a:off x="1551600" y="1765440"/>
                <a:ext cx="2932200" cy="2479680"/>
              </a:xfrm>
              <a:prstGeom prst="rect">
                <a:avLst/>
              </a:prstGeom>
            </p:spPr>
          </p:pic>
        </mc:Fallback>
      </mc:AlternateContent>
    </p:spTree>
    <p:extLst>
      <p:ext uri="{BB962C8B-B14F-4D97-AF65-F5344CB8AC3E}">
        <p14:creationId xmlns:p14="http://schemas.microsoft.com/office/powerpoint/2010/main" val="1509142478"/>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灯片编号占位符 5"/>
          <p:cNvSpPr>
            <a:spLocks noGrp="1"/>
          </p:cNvSpPr>
          <p:nvPr>
            <p:ph type="sldNum" sz="quarter" idx="4294967295"/>
          </p:nvPr>
        </p:nvSpPr>
        <p:spPr/>
        <p:txBody>
          <a:bodyPr/>
          <a:lstStyle/>
          <a:p>
            <a:endParaRPr lang="en-US" altLang="zh-CN" dirty="0">
              <a:latin typeface="Cambria" panose="02040503050406030204" pitchFamily="18" charset="0"/>
            </a:endParaRPr>
          </a:p>
        </p:txBody>
      </p:sp>
      <p:sp>
        <p:nvSpPr>
          <p:cNvPr id="326659" name="Rectangle 3"/>
          <p:cNvSpPr>
            <a:spLocks noGrp="1" noChangeArrowheads="1"/>
          </p:cNvSpPr>
          <p:nvPr>
            <p:ph type="title"/>
          </p:nvPr>
        </p:nvSpPr>
        <p:spPr>
          <a:xfrm>
            <a:off x="2647922" y="126206"/>
            <a:ext cx="5822950" cy="576263"/>
          </a:xfrm>
          <a:noFill/>
          <a:ln/>
          <a:extLst>
            <a:ext uri="{91240B29-F687-4F45-9708-019B960494DF}">
              <a14:hiddenLine xmlns:a14="http://schemas.microsoft.com/office/drawing/2010/main" w="12700">
                <a:solidFill>
                  <a:schemeClr val="tx1"/>
                </a:solidFill>
                <a:miter lim="800000"/>
                <a:headEnd/>
                <a:tailEnd/>
              </a14:hiddenLine>
            </a:ext>
          </a:extLst>
        </p:spPr>
        <p:txBody>
          <a:bodyPr lIns="90487" tIns="44450" rIns="90487" bIns="44450"/>
          <a:lstStyle/>
          <a:p>
            <a:pPr>
              <a:tabLst>
                <a:tab pos="7540625" algn="r"/>
              </a:tabLst>
            </a:pPr>
            <a:r>
              <a:rPr lang="en-US" altLang="zh-CN" sz="3600" dirty="0">
                <a:solidFill>
                  <a:srgbClr val="132584"/>
                </a:solidFill>
                <a:latin typeface="Cambria" panose="02040503050406030204" pitchFamily="18" charset="0"/>
              </a:rPr>
              <a:t>Basis path test example</a:t>
            </a:r>
          </a:p>
        </p:txBody>
      </p:sp>
      <p:sp>
        <p:nvSpPr>
          <p:cNvPr id="6" name="Text Box 2"/>
          <p:cNvSpPr txBox="1">
            <a:spLocks noChangeArrowheads="1"/>
          </p:cNvSpPr>
          <p:nvPr/>
        </p:nvSpPr>
        <p:spPr bwMode="auto">
          <a:xfrm>
            <a:off x="381000" y="819113"/>
            <a:ext cx="2361544"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000" b="1" dirty="0" smtClean="0">
                <a:latin typeface="Times New Roman" panose="02020603050405020304" pitchFamily="18" charset="0"/>
                <a:ea typeface="宋体" panose="02010600030101010101" pitchFamily="2" charset="-122"/>
                <a:cs typeface="Times New Roman" panose="02020603050405020304" pitchFamily="18" charset="0"/>
              </a:rPr>
              <a:t>1</a:t>
            </a:r>
            <a:r>
              <a:rPr kumimoji="1" lang="en-US" altLang="zh-CN" sz="1000" b="1" dirty="0">
                <a:latin typeface="Times New Roman" panose="02020603050405020304" pitchFamily="18" charset="0"/>
                <a:ea typeface="宋体" panose="02010600030101010101" pitchFamily="2" charset="-122"/>
                <a:cs typeface="Times New Roman" panose="02020603050405020304" pitchFamily="18" charset="0"/>
              </a:rPr>
              <a:t>                  main(</a:t>
            </a:r>
            <a:r>
              <a:rPr kumimoji="1" lang="en-US" altLang="zh-CN" sz="1000" b="1" dirty="0" err="1">
                <a:latin typeface="Times New Roman" panose="02020603050405020304" pitchFamily="18" charset="0"/>
                <a:ea typeface="宋体" panose="02010600030101010101" pitchFamily="2" charset="-122"/>
                <a:cs typeface="Times New Roman" panose="02020603050405020304" pitchFamily="18" charset="0"/>
              </a:rPr>
              <a:t>int</a:t>
            </a:r>
            <a:r>
              <a:rPr kumimoji="1" lang="en-US" altLang="zh-CN" sz="1000" b="1" dirty="0">
                <a:latin typeface="Times New Roman" panose="02020603050405020304" pitchFamily="18" charset="0"/>
                <a:ea typeface="宋体" panose="02010600030101010101" pitchFamily="2" charset="-122"/>
                <a:cs typeface="Times New Roman" panose="02020603050405020304" pitchFamily="18" charset="0"/>
              </a:rPr>
              <a:t> </a:t>
            </a:r>
            <a:r>
              <a:rPr kumimoji="1" lang="en-US" altLang="zh-CN" sz="1000" b="1" dirty="0" err="1">
                <a:latin typeface="Times New Roman" panose="02020603050405020304" pitchFamily="18" charset="0"/>
                <a:ea typeface="宋体" panose="02010600030101010101" pitchFamily="2" charset="-122"/>
                <a:cs typeface="Times New Roman" panose="02020603050405020304" pitchFamily="18" charset="0"/>
              </a:rPr>
              <a:t>argc</a:t>
            </a:r>
            <a:r>
              <a:rPr kumimoji="1" lang="en-US" altLang="zh-CN" sz="1000" b="1" dirty="0">
                <a:latin typeface="Times New Roman" panose="02020603050405020304" pitchFamily="18" charset="0"/>
                <a:ea typeface="宋体" panose="02010600030101010101" pitchFamily="2" charset="-122"/>
                <a:cs typeface="Times New Roman" panose="02020603050405020304" pitchFamily="18" charset="0"/>
              </a:rPr>
              <a:t>, char *</a:t>
            </a:r>
            <a:r>
              <a:rPr kumimoji="1" lang="en-US" altLang="zh-CN" sz="1000" b="1" dirty="0" err="1">
                <a:latin typeface="Times New Roman" panose="02020603050405020304" pitchFamily="18" charset="0"/>
                <a:ea typeface="宋体" panose="02010600030101010101" pitchFamily="2" charset="-122"/>
                <a:cs typeface="Times New Roman" panose="02020603050405020304" pitchFamily="18" charset="0"/>
              </a:rPr>
              <a:t>argv</a:t>
            </a:r>
            <a:r>
              <a:rPr kumimoji="1" lang="en-US" altLang="zh-CN" sz="1000" b="1" dirty="0">
                <a:latin typeface="Times New Roman" panose="02020603050405020304" pitchFamily="18" charset="0"/>
                <a:ea typeface="宋体" panose="02010600030101010101" pitchFamily="2" charset="-122"/>
                <a:cs typeface="Times New Roman" panose="02020603050405020304" pitchFamily="18" charset="0"/>
              </a:rPr>
              <a:t>[])</a:t>
            </a:r>
            <a:endParaRPr kumimoji="1" lang="en-US" altLang="zh-CN" sz="1000" b="1" u="sng" dirty="0">
              <a:latin typeface="Times New Roman" panose="02020603050405020304" pitchFamily="18" charset="0"/>
              <a:ea typeface="宋体" panose="02010600030101010101" pitchFamily="2" charset="-122"/>
              <a:cs typeface="Times New Roman" panose="02020603050405020304" pitchFamily="18" charset="0"/>
            </a:endParaRPr>
          </a:p>
          <a:p>
            <a:r>
              <a:rPr kumimoji="1" lang="en-US" altLang="zh-CN" sz="1000" b="1" dirty="0">
                <a:latin typeface="Times New Roman" panose="02020603050405020304" pitchFamily="18" charset="0"/>
                <a:ea typeface="宋体" panose="02010600030101010101" pitchFamily="2" charset="-122"/>
                <a:cs typeface="Times New Roman" panose="02020603050405020304" pitchFamily="18" charset="0"/>
              </a:rPr>
              <a:t>2                  {</a:t>
            </a:r>
            <a:endParaRPr kumimoji="1" lang="en-US" altLang="zh-CN" sz="1000" b="1" u="sng" dirty="0">
              <a:latin typeface="Times New Roman" panose="02020603050405020304" pitchFamily="18" charset="0"/>
              <a:ea typeface="宋体" panose="02010600030101010101" pitchFamily="2" charset="-122"/>
              <a:cs typeface="Times New Roman" panose="02020603050405020304" pitchFamily="18" charset="0"/>
            </a:endParaRPr>
          </a:p>
          <a:p>
            <a:r>
              <a:rPr kumimoji="1" lang="en-US" altLang="zh-CN" sz="1000" b="1" dirty="0">
                <a:latin typeface="Times New Roman" panose="02020603050405020304" pitchFamily="18" charset="0"/>
                <a:ea typeface="宋体" panose="02010600030101010101" pitchFamily="2" charset="-122"/>
                <a:cs typeface="Times New Roman" panose="02020603050405020304" pitchFamily="18" charset="0"/>
              </a:rPr>
              <a:t>3                  </a:t>
            </a:r>
            <a:r>
              <a:rPr kumimoji="1" lang="en-US" altLang="zh-CN" sz="1000" b="1" dirty="0" err="1">
                <a:latin typeface="Times New Roman" panose="02020603050405020304" pitchFamily="18" charset="0"/>
                <a:ea typeface="宋体" panose="02010600030101010101" pitchFamily="2" charset="-122"/>
                <a:cs typeface="Times New Roman" panose="02020603050405020304" pitchFamily="18" charset="0"/>
              </a:rPr>
              <a:t>int</a:t>
            </a:r>
            <a:r>
              <a:rPr kumimoji="1" lang="en-US" altLang="zh-CN" sz="1000" b="1" dirty="0">
                <a:latin typeface="Times New Roman" panose="02020603050405020304" pitchFamily="18" charset="0"/>
                <a:ea typeface="宋体" panose="02010600030101010101" pitchFamily="2" charset="-122"/>
                <a:cs typeface="Times New Roman" panose="02020603050405020304" pitchFamily="18" charset="0"/>
              </a:rPr>
              <a:t> </a:t>
            </a:r>
            <a:r>
              <a:rPr kumimoji="1" lang="en-US" altLang="zh-CN" sz="1000" b="1" dirty="0" err="1">
                <a:latin typeface="Times New Roman" panose="02020603050405020304" pitchFamily="18" charset="0"/>
                <a:ea typeface="宋体" panose="02010600030101010101" pitchFamily="2" charset="-122"/>
                <a:cs typeface="Times New Roman" panose="02020603050405020304" pitchFamily="18" charset="0"/>
              </a:rPr>
              <a:t>numChars</a:t>
            </a:r>
            <a:r>
              <a:rPr kumimoji="1" lang="en-US" altLang="zh-CN" sz="1000" b="1" dirty="0">
                <a:latin typeface="Times New Roman" panose="02020603050405020304" pitchFamily="18" charset="0"/>
                <a:ea typeface="宋体" panose="02010600030101010101" pitchFamily="2" charset="-122"/>
                <a:cs typeface="Times New Roman" panose="02020603050405020304" pitchFamily="18" charset="0"/>
              </a:rPr>
              <a:t> = 0;</a:t>
            </a:r>
            <a:endParaRPr kumimoji="1" lang="en-US" altLang="zh-CN" sz="1000" b="1" u="sng" dirty="0">
              <a:latin typeface="Times New Roman" panose="02020603050405020304" pitchFamily="18" charset="0"/>
              <a:ea typeface="宋体" panose="02010600030101010101" pitchFamily="2" charset="-122"/>
              <a:cs typeface="Times New Roman" panose="02020603050405020304" pitchFamily="18" charset="0"/>
            </a:endParaRPr>
          </a:p>
          <a:p>
            <a:r>
              <a:rPr kumimoji="1" lang="en-US" altLang="zh-CN" sz="1000" b="1" dirty="0">
                <a:latin typeface="Times New Roman" panose="02020603050405020304" pitchFamily="18" charset="0"/>
                <a:ea typeface="宋体" panose="02010600030101010101" pitchFamily="2" charset="-122"/>
                <a:cs typeface="Times New Roman" panose="02020603050405020304" pitchFamily="18" charset="0"/>
              </a:rPr>
              <a:t>4                  </a:t>
            </a:r>
            <a:r>
              <a:rPr kumimoji="1" lang="en-US" altLang="zh-CN" sz="1000" b="1" dirty="0" err="1">
                <a:latin typeface="Times New Roman" panose="02020603050405020304" pitchFamily="18" charset="0"/>
                <a:ea typeface="宋体" panose="02010600030101010101" pitchFamily="2" charset="-122"/>
                <a:cs typeface="Times New Roman" panose="02020603050405020304" pitchFamily="18" charset="0"/>
              </a:rPr>
              <a:t>int</a:t>
            </a:r>
            <a:r>
              <a:rPr kumimoji="1" lang="en-US" altLang="zh-CN" sz="1000" b="1" dirty="0">
                <a:latin typeface="Times New Roman" panose="02020603050405020304" pitchFamily="18" charset="0"/>
                <a:ea typeface="宋体" panose="02010600030101010101" pitchFamily="2" charset="-122"/>
                <a:cs typeface="Times New Roman" panose="02020603050405020304" pitchFamily="18" charset="0"/>
              </a:rPr>
              <a:t> </a:t>
            </a:r>
            <a:r>
              <a:rPr kumimoji="1" lang="en-US" altLang="zh-CN" sz="1000" b="1" dirty="0" err="1">
                <a:latin typeface="Times New Roman" panose="02020603050405020304" pitchFamily="18" charset="0"/>
                <a:ea typeface="宋体" panose="02010600030101010101" pitchFamily="2" charset="-122"/>
                <a:cs typeface="Times New Roman" panose="02020603050405020304" pitchFamily="18" charset="0"/>
              </a:rPr>
              <a:t>numLines</a:t>
            </a:r>
            <a:r>
              <a:rPr kumimoji="1" lang="en-US" altLang="zh-CN" sz="1000" b="1" dirty="0">
                <a:latin typeface="Times New Roman" panose="02020603050405020304" pitchFamily="18" charset="0"/>
                <a:ea typeface="宋体" panose="02010600030101010101" pitchFamily="2" charset="-122"/>
                <a:cs typeface="Times New Roman" panose="02020603050405020304" pitchFamily="18" charset="0"/>
              </a:rPr>
              <a:t> = 0;</a:t>
            </a:r>
            <a:endParaRPr kumimoji="1" lang="en-US" altLang="zh-CN" sz="1000" b="1" u="sng" dirty="0">
              <a:latin typeface="Times New Roman" panose="02020603050405020304" pitchFamily="18" charset="0"/>
              <a:ea typeface="宋体" panose="02010600030101010101" pitchFamily="2" charset="-122"/>
              <a:cs typeface="Times New Roman" panose="02020603050405020304" pitchFamily="18" charset="0"/>
            </a:endParaRPr>
          </a:p>
          <a:p>
            <a:r>
              <a:rPr kumimoji="1" lang="en-US" altLang="zh-CN" sz="1000" b="1" dirty="0">
                <a:latin typeface="Times New Roman" panose="02020603050405020304" pitchFamily="18" charset="0"/>
                <a:ea typeface="宋体" panose="02010600030101010101" pitchFamily="2" charset="-122"/>
                <a:cs typeface="Times New Roman" panose="02020603050405020304" pitchFamily="18" charset="0"/>
              </a:rPr>
              <a:t>5                  char </a:t>
            </a:r>
            <a:r>
              <a:rPr kumimoji="1" lang="en-US" altLang="zh-CN" sz="1000" b="1" dirty="0" err="1">
                <a:latin typeface="Times New Roman" panose="02020603050405020304" pitchFamily="18" charset="0"/>
                <a:ea typeface="宋体" panose="02010600030101010101" pitchFamily="2" charset="-122"/>
                <a:cs typeface="Times New Roman" panose="02020603050405020304" pitchFamily="18" charset="0"/>
              </a:rPr>
              <a:t>chr</a:t>
            </a:r>
            <a:r>
              <a:rPr kumimoji="1" lang="en-US" altLang="zh-CN" sz="1000" b="1" dirty="0">
                <a:latin typeface="Times New Roman" panose="02020603050405020304" pitchFamily="18" charset="0"/>
                <a:ea typeface="宋体" panose="02010600030101010101" pitchFamily="2" charset="-122"/>
                <a:cs typeface="Times New Roman" panose="02020603050405020304" pitchFamily="18" charset="0"/>
              </a:rPr>
              <a:t>;</a:t>
            </a:r>
            <a:endParaRPr kumimoji="1" lang="en-US" altLang="zh-CN" sz="1000" b="1" u="sng" dirty="0">
              <a:latin typeface="Times New Roman" panose="02020603050405020304" pitchFamily="18" charset="0"/>
              <a:ea typeface="宋体" panose="02010600030101010101" pitchFamily="2" charset="-122"/>
              <a:cs typeface="Times New Roman" panose="02020603050405020304" pitchFamily="18" charset="0"/>
            </a:endParaRPr>
          </a:p>
          <a:p>
            <a:r>
              <a:rPr kumimoji="1" lang="en-US" altLang="zh-CN" sz="1000" b="1" dirty="0">
                <a:latin typeface="Times New Roman" panose="02020603050405020304" pitchFamily="18" charset="0"/>
                <a:ea typeface="宋体" panose="02010600030101010101" pitchFamily="2" charset="-122"/>
                <a:cs typeface="Times New Roman" panose="02020603050405020304" pitchFamily="18" charset="0"/>
              </a:rPr>
              <a:t>6                  FILE *</a:t>
            </a:r>
            <a:r>
              <a:rPr kumimoji="1" lang="en-US" altLang="zh-CN" sz="1000" b="1" dirty="0" err="1">
                <a:latin typeface="Times New Roman" panose="02020603050405020304" pitchFamily="18" charset="0"/>
                <a:ea typeface="宋体" panose="02010600030101010101" pitchFamily="2" charset="-122"/>
                <a:cs typeface="Times New Roman" panose="02020603050405020304" pitchFamily="18" charset="0"/>
              </a:rPr>
              <a:t>fp</a:t>
            </a:r>
            <a:r>
              <a:rPr kumimoji="1" lang="en-US" altLang="zh-CN" sz="1000" b="1" dirty="0">
                <a:latin typeface="Times New Roman" panose="02020603050405020304" pitchFamily="18" charset="0"/>
                <a:ea typeface="宋体" panose="02010600030101010101" pitchFamily="2" charset="-122"/>
                <a:cs typeface="Times New Roman" panose="02020603050405020304" pitchFamily="18" charset="0"/>
              </a:rPr>
              <a:t> = NULL;</a:t>
            </a:r>
            <a:endParaRPr kumimoji="1" lang="en-US" altLang="zh-CN" sz="1000" b="1" u="sng" dirty="0">
              <a:latin typeface="Times New Roman" panose="02020603050405020304" pitchFamily="18" charset="0"/>
              <a:ea typeface="宋体" panose="02010600030101010101" pitchFamily="2" charset="-122"/>
              <a:cs typeface="Times New Roman" panose="02020603050405020304" pitchFamily="18" charset="0"/>
            </a:endParaRPr>
          </a:p>
          <a:p>
            <a:r>
              <a:rPr kumimoji="1" lang="en-US" altLang="zh-CN" sz="1000" b="1" dirty="0">
                <a:latin typeface="Times New Roman" panose="02020603050405020304" pitchFamily="18" charset="0"/>
                <a:ea typeface="宋体" panose="02010600030101010101" pitchFamily="2" charset="-122"/>
                <a:cs typeface="Times New Roman" panose="02020603050405020304" pitchFamily="18" charset="0"/>
              </a:rPr>
              <a:t>7                 </a:t>
            </a:r>
          </a:p>
        </p:txBody>
      </p:sp>
      <p:sp>
        <p:nvSpPr>
          <p:cNvPr id="7" name="Rectangle 2"/>
          <p:cNvSpPr>
            <a:spLocks noChangeArrowheads="1"/>
          </p:cNvSpPr>
          <p:nvPr/>
        </p:nvSpPr>
        <p:spPr bwMode="auto">
          <a:xfrm>
            <a:off x="382438" y="1634222"/>
            <a:ext cx="6629400" cy="27853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kumimoji="1" lang="en-US" altLang="zh-CN" sz="1000" b="1" u="sng" dirty="0">
              <a:latin typeface="Times New Roman" panose="02020603050405020304" pitchFamily="18" charset="0"/>
              <a:ea typeface="宋体" panose="02010600030101010101" pitchFamily="2" charset="-122"/>
              <a:cs typeface="Times New Roman" panose="02020603050405020304" pitchFamily="18" charset="0"/>
            </a:endParaRPr>
          </a:p>
          <a:p>
            <a:pPr>
              <a:spcBef>
                <a:spcPct val="50000"/>
              </a:spcBef>
            </a:pPr>
            <a:r>
              <a:rPr kumimoji="1" lang="en-US" altLang="zh-CN" sz="1000" b="1" dirty="0">
                <a:latin typeface="Times New Roman" panose="02020603050405020304" pitchFamily="18" charset="0"/>
                <a:ea typeface="宋体" panose="02010600030101010101" pitchFamily="2" charset="-122"/>
                <a:cs typeface="Times New Roman" panose="02020603050405020304" pitchFamily="18" charset="0"/>
              </a:rPr>
              <a:t>8                  if (</a:t>
            </a:r>
            <a:r>
              <a:rPr kumimoji="1" lang="en-US" altLang="zh-CN" sz="1000" b="1" dirty="0" err="1">
                <a:latin typeface="Times New Roman" panose="02020603050405020304" pitchFamily="18" charset="0"/>
                <a:ea typeface="宋体" panose="02010600030101010101" pitchFamily="2" charset="-122"/>
                <a:cs typeface="Times New Roman" panose="02020603050405020304" pitchFamily="18" charset="0"/>
              </a:rPr>
              <a:t>argc</a:t>
            </a:r>
            <a:r>
              <a:rPr kumimoji="1" lang="en-US" altLang="zh-CN" sz="1000" b="1" dirty="0">
                <a:latin typeface="Times New Roman" panose="02020603050405020304" pitchFamily="18" charset="0"/>
                <a:ea typeface="宋体" panose="02010600030101010101" pitchFamily="2" charset="-122"/>
                <a:cs typeface="Times New Roman" panose="02020603050405020304" pitchFamily="18" charset="0"/>
              </a:rPr>
              <a:t> &lt; 2)</a:t>
            </a:r>
            <a:endParaRPr kumimoji="1" lang="en-US" altLang="zh-CN" sz="1000" b="1" u="sng" dirty="0">
              <a:latin typeface="Times New Roman" panose="02020603050405020304" pitchFamily="18" charset="0"/>
              <a:ea typeface="宋体" panose="02010600030101010101" pitchFamily="2" charset="-122"/>
              <a:cs typeface="Times New Roman" panose="02020603050405020304" pitchFamily="18" charset="0"/>
            </a:endParaRPr>
          </a:p>
          <a:p>
            <a:pPr>
              <a:spcBef>
                <a:spcPct val="50000"/>
              </a:spcBef>
            </a:pPr>
            <a:r>
              <a:rPr kumimoji="1" lang="en-US" altLang="zh-CN" sz="1000" b="1" dirty="0">
                <a:latin typeface="Times New Roman" panose="02020603050405020304" pitchFamily="18" charset="0"/>
                <a:ea typeface="宋体" panose="02010600030101010101" pitchFamily="2" charset="-122"/>
                <a:cs typeface="Times New Roman" panose="02020603050405020304" pitchFamily="18" charset="0"/>
              </a:rPr>
              <a:t>9                     {</a:t>
            </a:r>
            <a:endParaRPr kumimoji="1" lang="en-US" altLang="zh-CN" sz="1000" b="1" u="sng" dirty="0">
              <a:latin typeface="Times New Roman" panose="02020603050405020304" pitchFamily="18" charset="0"/>
              <a:ea typeface="宋体" panose="02010600030101010101" pitchFamily="2" charset="-122"/>
              <a:cs typeface="Times New Roman" panose="02020603050405020304" pitchFamily="18" charset="0"/>
            </a:endParaRPr>
          </a:p>
          <a:p>
            <a:pPr>
              <a:spcBef>
                <a:spcPct val="50000"/>
              </a:spcBef>
            </a:pPr>
            <a:r>
              <a:rPr kumimoji="1" lang="en-US" altLang="zh-CN" sz="1000" b="1" dirty="0">
                <a:latin typeface="Times New Roman" panose="02020603050405020304" pitchFamily="18" charset="0"/>
                <a:ea typeface="宋体" panose="02010600030101010101" pitchFamily="2" charset="-122"/>
                <a:cs typeface="Times New Roman" panose="02020603050405020304" pitchFamily="18" charset="0"/>
              </a:rPr>
              <a:t>10                  </a:t>
            </a:r>
            <a:r>
              <a:rPr kumimoji="1" lang="en-US" altLang="zh-CN" sz="1000" b="1" dirty="0" err="1">
                <a:latin typeface="Times New Roman" panose="02020603050405020304" pitchFamily="18" charset="0"/>
                <a:ea typeface="宋体" panose="02010600030101010101" pitchFamily="2" charset="-122"/>
                <a:cs typeface="Times New Roman" panose="02020603050405020304" pitchFamily="18" charset="0"/>
              </a:rPr>
              <a:t>printf</a:t>
            </a:r>
            <a:r>
              <a:rPr kumimoji="1" lang="en-US" altLang="zh-CN" sz="1000" b="1" dirty="0">
                <a:latin typeface="Times New Roman" panose="02020603050405020304" pitchFamily="18" charset="0"/>
                <a:ea typeface="宋体" panose="02010600030101010101" pitchFamily="2" charset="-122"/>
                <a:cs typeface="Times New Roman" panose="02020603050405020304" pitchFamily="18" charset="0"/>
              </a:rPr>
              <a:t>(“\</a:t>
            </a:r>
            <a:r>
              <a:rPr kumimoji="1" lang="en-US" altLang="zh-CN" sz="1000" b="1" dirty="0" err="1">
                <a:latin typeface="Times New Roman" panose="02020603050405020304" pitchFamily="18" charset="0"/>
                <a:ea typeface="宋体" panose="02010600030101010101" pitchFamily="2" charset="-122"/>
                <a:cs typeface="Times New Roman" panose="02020603050405020304" pitchFamily="18" charset="0"/>
              </a:rPr>
              <a:t>nUsage</a:t>
            </a:r>
            <a:r>
              <a:rPr kumimoji="1" lang="en-US" altLang="zh-CN" sz="1000" b="1" dirty="0">
                <a:latin typeface="Times New Roman" panose="02020603050405020304" pitchFamily="18" charset="0"/>
                <a:ea typeface="宋体" panose="02010600030101010101" pitchFamily="2" charset="-122"/>
                <a:cs typeface="Times New Roman" panose="02020603050405020304" pitchFamily="18" charset="0"/>
              </a:rPr>
              <a:t>: %s &lt;filename&gt;”, </a:t>
            </a:r>
            <a:r>
              <a:rPr kumimoji="1" lang="en-US" altLang="zh-CN" sz="1000" b="1" dirty="0" err="1">
                <a:latin typeface="Times New Roman" panose="02020603050405020304" pitchFamily="18" charset="0"/>
                <a:ea typeface="宋体" panose="02010600030101010101" pitchFamily="2" charset="-122"/>
                <a:cs typeface="Times New Roman" panose="02020603050405020304" pitchFamily="18" charset="0"/>
              </a:rPr>
              <a:t>argv</a:t>
            </a:r>
            <a:r>
              <a:rPr kumimoji="1" lang="en-US" altLang="zh-CN" sz="1000" b="1" dirty="0">
                <a:latin typeface="Times New Roman" panose="02020603050405020304" pitchFamily="18" charset="0"/>
                <a:ea typeface="宋体" panose="02010600030101010101" pitchFamily="2" charset="-122"/>
                <a:cs typeface="Times New Roman" panose="02020603050405020304" pitchFamily="18" charset="0"/>
              </a:rPr>
              <a:t>[0]);</a:t>
            </a:r>
            <a:endParaRPr kumimoji="1" lang="en-US" altLang="zh-CN" sz="1000" b="1" u="sng" dirty="0">
              <a:latin typeface="Times New Roman" panose="02020603050405020304" pitchFamily="18" charset="0"/>
              <a:ea typeface="宋体" panose="02010600030101010101" pitchFamily="2" charset="-122"/>
              <a:cs typeface="Times New Roman" panose="02020603050405020304" pitchFamily="18" charset="0"/>
            </a:endParaRPr>
          </a:p>
          <a:p>
            <a:pPr>
              <a:spcBef>
                <a:spcPct val="50000"/>
              </a:spcBef>
            </a:pPr>
            <a:r>
              <a:rPr kumimoji="1" lang="en-US" altLang="zh-CN" sz="1000" b="1" dirty="0">
                <a:latin typeface="Times New Roman" panose="02020603050405020304" pitchFamily="18" charset="0"/>
                <a:ea typeface="宋体" panose="02010600030101010101" pitchFamily="2" charset="-122"/>
                <a:cs typeface="Times New Roman" panose="02020603050405020304" pitchFamily="18" charset="0"/>
              </a:rPr>
              <a:t>11                  return (-1);</a:t>
            </a:r>
            <a:endParaRPr kumimoji="1" lang="en-US" altLang="zh-CN" sz="1000" b="1" u="sng" dirty="0">
              <a:latin typeface="Times New Roman" panose="02020603050405020304" pitchFamily="18" charset="0"/>
              <a:ea typeface="宋体" panose="02010600030101010101" pitchFamily="2" charset="-122"/>
              <a:cs typeface="Times New Roman" panose="02020603050405020304" pitchFamily="18" charset="0"/>
            </a:endParaRPr>
          </a:p>
          <a:p>
            <a:pPr>
              <a:spcBef>
                <a:spcPct val="50000"/>
              </a:spcBef>
            </a:pPr>
            <a:r>
              <a:rPr kumimoji="1" lang="en-US" altLang="zh-CN" sz="1000" b="1" dirty="0">
                <a:latin typeface="Times New Roman" panose="02020603050405020304" pitchFamily="18" charset="0"/>
                <a:ea typeface="宋体" panose="02010600030101010101" pitchFamily="2" charset="-122"/>
                <a:cs typeface="Times New Roman" panose="02020603050405020304" pitchFamily="18" charset="0"/>
              </a:rPr>
              <a:t>12                  }</a:t>
            </a:r>
            <a:endParaRPr kumimoji="1" lang="en-US" altLang="zh-CN" sz="1000" b="1" u="sng" dirty="0">
              <a:latin typeface="Times New Roman" panose="02020603050405020304" pitchFamily="18" charset="0"/>
              <a:ea typeface="宋体" panose="02010600030101010101" pitchFamily="2" charset="-122"/>
              <a:cs typeface="Times New Roman" panose="02020603050405020304" pitchFamily="18" charset="0"/>
            </a:endParaRPr>
          </a:p>
          <a:p>
            <a:pPr>
              <a:spcBef>
                <a:spcPct val="50000"/>
              </a:spcBef>
            </a:pPr>
            <a:r>
              <a:rPr kumimoji="1" lang="en-US" altLang="zh-CN" sz="1000" b="1" dirty="0">
                <a:latin typeface="Times New Roman" panose="02020603050405020304" pitchFamily="18" charset="0"/>
                <a:ea typeface="宋体" panose="02010600030101010101" pitchFamily="2" charset="-122"/>
                <a:cs typeface="Times New Roman" panose="02020603050405020304" pitchFamily="18" charset="0"/>
              </a:rPr>
              <a:t>13              </a:t>
            </a:r>
            <a:r>
              <a:rPr kumimoji="1" lang="en-US" altLang="zh-CN" sz="1000" b="1" dirty="0" smtClean="0">
                <a:latin typeface="Times New Roman" panose="02020603050405020304" pitchFamily="18" charset="0"/>
                <a:ea typeface="宋体" panose="02010600030101010101" pitchFamily="2" charset="-122"/>
                <a:cs typeface="Times New Roman" panose="02020603050405020304" pitchFamily="18" charset="0"/>
              </a:rPr>
              <a:t> </a:t>
            </a:r>
            <a:r>
              <a:rPr kumimoji="1" lang="en-US" altLang="zh-CN" sz="1000" b="1" dirty="0" err="1" smtClean="0">
                <a:latin typeface="Times New Roman" panose="02020603050405020304" pitchFamily="18" charset="0"/>
                <a:ea typeface="宋体" panose="02010600030101010101" pitchFamily="2" charset="-122"/>
                <a:cs typeface="Times New Roman" panose="02020603050405020304" pitchFamily="18" charset="0"/>
              </a:rPr>
              <a:t>fp</a:t>
            </a:r>
            <a:r>
              <a:rPr kumimoji="1" lang="en-US" altLang="zh-CN" sz="1000" b="1" dirty="0" smtClean="0">
                <a:latin typeface="Times New Roman" panose="02020603050405020304" pitchFamily="18" charset="0"/>
                <a:ea typeface="宋体" panose="02010600030101010101" pitchFamily="2" charset="-122"/>
                <a:cs typeface="Times New Roman" panose="02020603050405020304" pitchFamily="18" charset="0"/>
              </a:rPr>
              <a:t> </a:t>
            </a:r>
            <a:r>
              <a:rPr kumimoji="1" lang="en-US" altLang="zh-CN" sz="1000" b="1" dirty="0">
                <a:latin typeface="Times New Roman" panose="02020603050405020304" pitchFamily="18" charset="0"/>
                <a:ea typeface="宋体" panose="02010600030101010101" pitchFamily="2" charset="-122"/>
                <a:cs typeface="Times New Roman" panose="02020603050405020304" pitchFamily="18" charset="0"/>
              </a:rPr>
              <a:t>= </a:t>
            </a:r>
            <a:r>
              <a:rPr kumimoji="1" lang="en-US" altLang="zh-CN" sz="1000" b="1" dirty="0" err="1">
                <a:latin typeface="Times New Roman" panose="02020603050405020304" pitchFamily="18" charset="0"/>
                <a:ea typeface="宋体" panose="02010600030101010101" pitchFamily="2" charset="-122"/>
                <a:cs typeface="Times New Roman" panose="02020603050405020304" pitchFamily="18" charset="0"/>
              </a:rPr>
              <a:t>fopen</a:t>
            </a:r>
            <a:r>
              <a:rPr kumimoji="1" lang="en-US" altLang="zh-CN" sz="1000" b="1" dirty="0">
                <a:latin typeface="Times New Roman" panose="02020603050405020304" pitchFamily="18" charset="0"/>
                <a:ea typeface="宋体" panose="02010600030101010101" pitchFamily="2" charset="-122"/>
                <a:cs typeface="Times New Roman" panose="02020603050405020304" pitchFamily="18" charset="0"/>
              </a:rPr>
              <a:t>(</a:t>
            </a:r>
            <a:r>
              <a:rPr kumimoji="1" lang="en-US" altLang="zh-CN" sz="1000" b="1" dirty="0" err="1">
                <a:latin typeface="Times New Roman" panose="02020603050405020304" pitchFamily="18" charset="0"/>
                <a:ea typeface="宋体" panose="02010600030101010101" pitchFamily="2" charset="-122"/>
                <a:cs typeface="Times New Roman" panose="02020603050405020304" pitchFamily="18" charset="0"/>
              </a:rPr>
              <a:t>argv</a:t>
            </a:r>
            <a:r>
              <a:rPr kumimoji="1" lang="en-US" altLang="zh-CN" sz="1000" b="1" dirty="0">
                <a:latin typeface="Times New Roman" panose="02020603050405020304" pitchFamily="18" charset="0"/>
                <a:ea typeface="宋体" panose="02010600030101010101" pitchFamily="2" charset="-122"/>
                <a:cs typeface="Times New Roman" panose="02020603050405020304" pitchFamily="18" charset="0"/>
              </a:rPr>
              <a:t>[1], “r”);</a:t>
            </a:r>
            <a:endParaRPr kumimoji="1" lang="en-US" altLang="zh-CN" sz="1000" b="1" u="sng" dirty="0">
              <a:latin typeface="Times New Roman" panose="02020603050405020304" pitchFamily="18" charset="0"/>
              <a:ea typeface="宋体" panose="02010600030101010101" pitchFamily="2" charset="-122"/>
              <a:cs typeface="Times New Roman" panose="02020603050405020304" pitchFamily="18" charset="0"/>
            </a:endParaRPr>
          </a:p>
          <a:p>
            <a:pPr>
              <a:spcBef>
                <a:spcPct val="50000"/>
              </a:spcBef>
            </a:pPr>
            <a:r>
              <a:rPr kumimoji="1" lang="en-US" altLang="zh-CN" sz="1000" b="1" dirty="0">
                <a:latin typeface="Times New Roman" panose="02020603050405020304" pitchFamily="18" charset="0"/>
                <a:ea typeface="宋体" panose="02010600030101010101" pitchFamily="2" charset="-122"/>
                <a:cs typeface="Times New Roman" panose="02020603050405020304" pitchFamily="18" charset="0"/>
              </a:rPr>
              <a:t>14             </a:t>
            </a:r>
            <a:r>
              <a:rPr kumimoji="1" lang="en-US" altLang="zh-CN" sz="1000" b="1" dirty="0" smtClean="0">
                <a:latin typeface="Times New Roman" panose="02020603050405020304" pitchFamily="18" charset="0"/>
                <a:ea typeface="宋体" panose="02010600030101010101" pitchFamily="2" charset="-122"/>
                <a:cs typeface="Times New Roman" panose="02020603050405020304" pitchFamily="18" charset="0"/>
              </a:rPr>
              <a:t>  </a:t>
            </a:r>
            <a:r>
              <a:rPr kumimoji="1" lang="en-US" altLang="zh-CN" sz="1000" b="1" dirty="0">
                <a:latin typeface="Times New Roman" panose="02020603050405020304" pitchFamily="18" charset="0"/>
                <a:ea typeface="宋体" panose="02010600030101010101" pitchFamily="2" charset="-122"/>
                <a:cs typeface="Times New Roman" panose="02020603050405020304" pitchFamily="18" charset="0"/>
              </a:rPr>
              <a:t>if (</a:t>
            </a:r>
            <a:r>
              <a:rPr kumimoji="1" lang="en-US" altLang="zh-CN" sz="1000" b="1" dirty="0" err="1">
                <a:latin typeface="Times New Roman" panose="02020603050405020304" pitchFamily="18" charset="0"/>
                <a:ea typeface="宋体" panose="02010600030101010101" pitchFamily="2" charset="-122"/>
                <a:cs typeface="Times New Roman" panose="02020603050405020304" pitchFamily="18" charset="0"/>
              </a:rPr>
              <a:t>fp</a:t>
            </a:r>
            <a:r>
              <a:rPr kumimoji="1" lang="en-US" altLang="zh-CN" sz="1000" b="1" dirty="0">
                <a:latin typeface="Times New Roman" panose="02020603050405020304" pitchFamily="18" charset="0"/>
                <a:ea typeface="宋体" panose="02010600030101010101" pitchFamily="2" charset="-122"/>
                <a:cs typeface="Times New Roman" panose="02020603050405020304" pitchFamily="18" charset="0"/>
              </a:rPr>
              <a:t> == NULL)</a:t>
            </a:r>
            <a:endParaRPr kumimoji="1" lang="en-US" altLang="zh-CN" sz="1000" b="1" u="sng" dirty="0">
              <a:latin typeface="Times New Roman" panose="02020603050405020304" pitchFamily="18" charset="0"/>
              <a:ea typeface="宋体" panose="02010600030101010101" pitchFamily="2" charset="-122"/>
              <a:cs typeface="Times New Roman" panose="02020603050405020304" pitchFamily="18" charset="0"/>
            </a:endParaRPr>
          </a:p>
          <a:p>
            <a:pPr>
              <a:spcBef>
                <a:spcPct val="50000"/>
              </a:spcBef>
            </a:pPr>
            <a:r>
              <a:rPr kumimoji="1" lang="en-US" altLang="zh-CN" sz="1000" b="1" dirty="0">
                <a:latin typeface="Times New Roman" panose="02020603050405020304" pitchFamily="18" charset="0"/>
                <a:ea typeface="宋体" panose="02010600030101010101" pitchFamily="2" charset="-122"/>
                <a:cs typeface="Times New Roman" panose="02020603050405020304" pitchFamily="18" charset="0"/>
              </a:rPr>
              <a:t>15                 {</a:t>
            </a:r>
            <a:endParaRPr kumimoji="1" lang="en-US" altLang="zh-CN" sz="1000" b="1" u="sng" dirty="0">
              <a:latin typeface="Times New Roman" panose="02020603050405020304" pitchFamily="18" charset="0"/>
              <a:ea typeface="宋体" panose="02010600030101010101" pitchFamily="2" charset="-122"/>
              <a:cs typeface="Times New Roman" panose="02020603050405020304" pitchFamily="18" charset="0"/>
            </a:endParaRPr>
          </a:p>
          <a:p>
            <a:pPr>
              <a:spcBef>
                <a:spcPct val="50000"/>
              </a:spcBef>
            </a:pPr>
            <a:r>
              <a:rPr kumimoji="1" lang="en-US" altLang="zh-CN" sz="1000" b="1" dirty="0">
                <a:latin typeface="Times New Roman" panose="02020603050405020304" pitchFamily="18" charset="0"/>
                <a:ea typeface="宋体" panose="02010600030101010101" pitchFamily="2" charset="-122"/>
                <a:cs typeface="Times New Roman" panose="02020603050405020304" pitchFamily="18" charset="0"/>
              </a:rPr>
              <a:t>16                  </a:t>
            </a:r>
            <a:r>
              <a:rPr kumimoji="1" lang="en-US" altLang="zh-CN" sz="1000" b="1" dirty="0" err="1">
                <a:latin typeface="Times New Roman" panose="02020603050405020304" pitchFamily="18" charset="0"/>
                <a:ea typeface="宋体" panose="02010600030101010101" pitchFamily="2" charset="-122"/>
                <a:cs typeface="Times New Roman" panose="02020603050405020304" pitchFamily="18" charset="0"/>
              </a:rPr>
              <a:t>perror</a:t>
            </a:r>
            <a:r>
              <a:rPr kumimoji="1" lang="en-US" altLang="zh-CN" sz="1000" b="1" dirty="0">
                <a:latin typeface="Times New Roman" panose="02020603050405020304" pitchFamily="18" charset="0"/>
                <a:ea typeface="宋体" panose="02010600030101010101" pitchFamily="2" charset="-122"/>
                <a:cs typeface="Times New Roman" panose="02020603050405020304" pitchFamily="18" charset="0"/>
              </a:rPr>
              <a:t>(</a:t>
            </a:r>
            <a:r>
              <a:rPr kumimoji="1" lang="en-US" altLang="zh-CN" sz="1000" b="1" dirty="0" err="1">
                <a:latin typeface="Times New Roman" panose="02020603050405020304" pitchFamily="18" charset="0"/>
                <a:ea typeface="宋体" panose="02010600030101010101" pitchFamily="2" charset="-122"/>
                <a:cs typeface="Times New Roman" panose="02020603050405020304" pitchFamily="18" charset="0"/>
              </a:rPr>
              <a:t>argv</a:t>
            </a:r>
            <a:r>
              <a:rPr kumimoji="1" lang="en-US" altLang="zh-CN" sz="1000" b="1" dirty="0">
                <a:latin typeface="Times New Roman" panose="02020603050405020304" pitchFamily="18" charset="0"/>
                <a:ea typeface="宋体" panose="02010600030101010101" pitchFamily="2" charset="-122"/>
                <a:cs typeface="Times New Roman" panose="02020603050405020304" pitchFamily="18" charset="0"/>
              </a:rPr>
              <a:t>[1]);     </a:t>
            </a:r>
            <a:r>
              <a:rPr kumimoji="1" lang="en-US" altLang="zh-CN" sz="800" b="1" dirty="0">
                <a:latin typeface="Times New Roman" panose="02020603050405020304" pitchFamily="18" charset="0"/>
                <a:ea typeface="宋体" panose="02010600030101010101" pitchFamily="2" charset="-122"/>
                <a:cs typeface="Times New Roman" panose="02020603050405020304" pitchFamily="18" charset="0"/>
              </a:rPr>
              <a:t>/* display error message */</a:t>
            </a:r>
            <a:endParaRPr kumimoji="1" lang="en-US" altLang="zh-CN" sz="800" b="1" u="sng" dirty="0">
              <a:latin typeface="Times New Roman" panose="02020603050405020304" pitchFamily="18" charset="0"/>
              <a:ea typeface="宋体" panose="02010600030101010101" pitchFamily="2" charset="-122"/>
              <a:cs typeface="Times New Roman" panose="02020603050405020304" pitchFamily="18" charset="0"/>
            </a:endParaRPr>
          </a:p>
          <a:p>
            <a:pPr>
              <a:spcBef>
                <a:spcPct val="50000"/>
              </a:spcBef>
            </a:pPr>
            <a:r>
              <a:rPr kumimoji="1" lang="en-US" altLang="zh-CN" sz="1000" b="1" dirty="0">
                <a:latin typeface="Times New Roman" panose="02020603050405020304" pitchFamily="18" charset="0"/>
                <a:ea typeface="宋体" panose="02010600030101010101" pitchFamily="2" charset="-122"/>
                <a:cs typeface="Times New Roman" panose="02020603050405020304" pitchFamily="18" charset="0"/>
              </a:rPr>
              <a:t>17                  return (-2);</a:t>
            </a:r>
            <a:endParaRPr kumimoji="1" lang="en-US" altLang="zh-CN" sz="1000" b="1" u="sng" dirty="0">
              <a:latin typeface="Times New Roman" panose="02020603050405020304" pitchFamily="18" charset="0"/>
              <a:ea typeface="宋体" panose="02010600030101010101" pitchFamily="2" charset="-122"/>
              <a:cs typeface="Times New Roman" panose="02020603050405020304" pitchFamily="18" charset="0"/>
            </a:endParaRPr>
          </a:p>
          <a:p>
            <a:pPr>
              <a:spcBef>
                <a:spcPct val="50000"/>
              </a:spcBef>
            </a:pPr>
            <a:r>
              <a:rPr kumimoji="1" lang="en-US" altLang="zh-CN" sz="1000" b="1" dirty="0">
                <a:latin typeface="Times New Roman" panose="02020603050405020304" pitchFamily="18" charset="0"/>
                <a:ea typeface="宋体" panose="02010600030101010101" pitchFamily="2" charset="-122"/>
                <a:cs typeface="Times New Roman" panose="02020603050405020304" pitchFamily="18" charset="0"/>
              </a:rPr>
              <a:t>18                  }</a:t>
            </a:r>
            <a:endParaRPr kumimoji="1" lang="en-US" altLang="zh-CN" sz="1000" b="1" u="sng"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8" name="Rectangle 2"/>
          <p:cNvSpPr>
            <a:spLocks noChangeArrowheads="1"/>
          </p:cNvSpPr>
          <p:nvPr/>
        </p:nvSpPr>
        <p:spPr bwMode="auto">
          <a:xfrm>
            <a:off x="382438" y="4303455"/>
            <a:ext cx="6705600" cy="2554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1000" b="1" dirty="0">
                <a:latin typeface="Times New Roman" panose="02020603050405020304" pitchFamily="18" charset="0"/>
                <a:ea typeface="宋体" panose="02010600030101010101" pitchFamily="2" charset="-122"/>
                <a:cs typeface="Times New Roman" panose="02020603050405020304" pitchFamily="18" charset="0"/>
              </a:rPr>
              <a:t>19                  while (!</a:t>
            </a:r>
            <a:r>
              <a:rPr kumimoji="1" lang="en-US" altLang="zh-CN" sz="1000" b="1" dirty="0" err="1">
                <a:latin typeface="Times New Roman" panose="02020603050405020304" pitchFamily="18" charset="0"/>
                <a:ea typeface="宋体" panose="02010600030101010101" pitchFamily="2" charset="-122"/>
                <a:cs typeface="Times New Roman" panose="02020603050405020304" pitchFamily="18" charset="0"/>
              </a:rPr>
              <a:t>feof</a:t>
            </a:r>
            <a:r>
              <a:rPr kumimoji="1" lang="en-US" altLang="zh-CN" sz="1000" b="1" dirty="0">
                <a:latin typeface="Times New Roman" panose="02020603050405020304" pitchFamily="18" charset="0"/>
                <a:ea typeface="宋体" panose="02010600030101010101" pitchFamily="2" charset="-122"/>
                <a:cs typeface="Times New Roman" panose="02020603050405020304" pitchFamily="18" charset="0"/>
              </a:rPr>
              <a:t>(</a:t>
            </a:r>
            <a:r>
              <a:rPr kumimoji="1" lang="en-US" altLang="zh-CN" sz="1000" b="1" dirty="0" err="1">
                <a:latin typeface="Times New Roman" panose="02020603050405020304" pitchFamily="18" charset="0"/>
                <a:ea typeface="宋体" panose="02010600030101010101" pitchFamily="2" charset="-122"/>
                <a:cs typeface="Times New Roman" panose="02020603050405020304" pitchFamily="18" charset="0"/>
              </a:rPr>
              <a:t>fp</a:t>
            </a:r>
            <a:r>
              <a:rPr kumimoji="1" lang="en-US" altLang="zh-CN" sz="1000" b="1" dirty="0">
                <a:latin typeface="Times New Roman" panose="02020603050405020304" pitchFamily="18" charset="0"/>
                <a:ea typeface="宋体" panose="02010600030101010101" pitchFamily="2" charset="-122"/>
                <a:cs typeface="Times New Roman" panose="02020603050405020304" pitchFamily="18" charset="0"/>
              </a:rPr>
              <a:t>))</a:t>
            </a:r>
            <a:endParaRPr kumimoji="1" lang="en-US" altLang="zh-CN" sz="1000" b="1" u="sng" dirty="0">
              <a:latin typeface="Times New Roman" panose="02020603050405020304" pitchFamily="18" charset="0"/>
              <a:ea typeface="宋体" panose="02010600030101010101" pitchFamily="2" charset="-122"/>
              <a:cs typeface="Times New Roman" panose="02020603050405020304" pitchFamily="18" charset="0"/>
            </a:endParaRPr>
          </a:p>
          <a:p>
            <a:pPr>
              <a:spcBef>
                <a:spcPct val="50000"/>
              </a:spcBef>
            </a:pPr>
            <a:r>
              <a:rPr kumimoji="1" lang="en-US" altLang="zh-CN" sz="1000" b="1" dirty="0">
                <a:latin typeface="Times New Roman" panose="02020603050405020304" pitchFamily="18" charset="0"/>
                <a:ea typeface="宋体" panose="02010600030101010101" pitchFamily="2" charset="-122"/>
                <a:cs typeface="Times New Roman" panose="02020603050405020304" pitchFamily="18" charset="0"/>
              </a:rPr>
              <a:t>20                  {</a:t>
            </a:r>
            <a:endParaRPr kumimoji="1" lang="en-US" altLang="zh-CN" sz="1000" b="1" u="sng" dirty="0">
              <a:latin typeface="Times New Roman" panose="02020603050405020304" pitchFamily="18" charset="0"/>
              <a:ea typeface="宋体" panose="02010600030101010101" pitchFamily="2" charset="-122"/>
              <a:cs typeface="Times New Roman" panose="02020603050405020304" pitchFamily="18" charset="0"/>
            </a:endParaRPr>
          </a:p>
          <a:p>
            <a:pPr>
              <a:spcBef>
                <a:spcPct val="50000"/>
              </a:spcBef>
            </a:pPr>
            <a:r>
              <a:rPr kumimoji="1" lang="en-US" altLang="zh-CN" sz="1000" b="1" dirty="0">
                <a:latin typeface="Times New Roman" panose="02020603050405020304" pitchFamily="18" charset="0"/>
                <a:ea typeface="宋体" panose="02010600030101010101" pitchFamily="2" charset="-122"/>
                <a:cs typeface="Times New Roman" panose="02020603050405020304" pitchFamily="18" charset="0"/>
              </a:rPr>
              <a:t>21                  </a:t>
            </a:r>
            <a:r>
              <a:rPr kumimoji="1" lang="en-US" altLang="zh-CN" sz="1000" b="1" dirty="0" err="1">
                <a:latin typeface="Times New Roman" panose="02020603050405020304" pitchFamily="18" charset="0"/>
                <a:ea typeface="宋体" panose="02010600030101010101" pitchFamily="2" charset="-122"/>
                <a:cs typeface="Times New Roman" panose="02020603050405020304" pitchFamily="18" charset="0"/>
              </a:rPr>
              <a:t>chr</a:t>
            </a:r>
            <a:r>
              <a:rPr kumimoji="1" lang="en-US" altLang="zh-CN" sz="1000" b="1" dirty="0">
                <a:latin typeface="Times New Roman" panose="02020603050405020304" pitchFamily="18" charset="0"/>
                <a:ea typeface="宋体" panose="02010600030101010101" pitchFamily="2" charset="-122"/>
                <a:cs typeface="Times New Roman" panose="02020603050405020304" pitchFamily="18" charset="0"/>
              </a:rPr>
              <a:t> = </a:t>
            </a:r>
            <a:r>
              <a:rPr kumimoji="1" lang="en-US" altLang="zh-CN" sz="1000" b="1" dirty="0" err="1">
                <a:latin typeface="Times New Roman" panose="02020603050405020304" pitchFamily="18" charset="0"/>
                <a:ea typeface="宋体" panose="02010600030101010101" pitchFamily="2" charset="-122"/>
                <a:cs typeface="Times New Roman" panose="02020603050405020304" pitchFamily="18" charset="0"/>
              </a:rPr>
              <a:t>getc</a:t>
            </a:r>
            <a:r>
              <a:rPr kumimoji="1" lang="en-US" altLang="zh-CN" sz="1000" b="1" dirty="0">
                <a:latin typeface="Times New Roman" panose="02020603050405020304" pitchFamily="18" charset="0"/>
                <a:ea typeface="宋体" panose="02010600030101010101" pitchFamily="2" charset="-122"/>
                <a:cs typeface="Times New Roman" panose="02020603050405020304" pitchFamily="18" charset="0"/>
              </a:rPr>
              <a:t>(</a:t>
            </a:r>
            <a:r>
              <a:rPr kumimoji="1" lang="en-US" altLang="zh-CN" sz="1000" b="1" dirty="0" err="1">
                <a:latin typeface="Times New Roman" panose="02020603050405020304" pitchFamily="18" charset="0"/>
                <a:ea typeface="宋体" panose="02010600030101010101" pitchFamily="2" charset="-122"/>
                <a:cs typeface="Times New Roman" panose="02020603050405020304" pitchFamily="18" charset="0"/>
              </a:rPr>
              <a:t>fp</a:t>
            </a:r>
            <a:r>
              <a:rPr kumimoji="1" lang="en-US" altLang="zh-CN" sz="1000" b="1" dirty="0">
                <a:latin typeface="Times New Roman" panose="02020603050405020304" pitchFamily="18" charset="0"/>
                <a:ea typeface="宋体" panose="02010600030101010101" pitchFamily="2" charset="-122"/>
                <a:cs typeface="Times New Roman" panose="02020603050405020304" pitchFamily="18" charset="0"/>
              </a:rPr>
              <a:t>);       /* read character */</a:t>
            </a:r>
            <a:endParaRPr kumimoji="1" lang="en-US" altLang="zh-CN" sz="1000" b="1" u="sng" dirty="0">
              <a:latin typeface="Times New Roman" panose="02020603050405020304" pitchFamily="18" charset="0"/>
              <a:ea typeface="宋体" panose="02010600030101010101" pitchFamily="2" charset="-122"/>
              <a:cs typeface="Times New Roman" panose="02020603050405020304" pitchFamily="18" charset="0"/>
            </a:endParaRPr>
          </a:p>
          <a:p>
            <a:pPr>
              <a:spcBef>
                <a:spcPct val="50000"/>
              </a:spcBef>
            </a:pPr>
            <a:r>
              <a:rPr kumimoji="1" lang="en-US" altLang="zh-CN" sz="1000" b="1" dirty="0">
                <a:latin typeface="Times New Roman" panose="02020603050405020304" pitchFamily="18" charset="0"/>
                <a:ea typeface="宋体" panose="02010600030101010101" pitchFamily="2" charset="-122"/>
                <a:cs typeface="Times New Roman" panose="02020603050405020304" pitchFamily="18" charset="0"/>
              </a:rPr>
              <a:t>22                  if (</a:t>
            </a:r>
            <a:r>
              <a:rPr kumimoji="1" lang="en-US" altLang="zh-CN" sz="1000" b="1" dirty="0" err="1">
                <a:latin typeface="Times New Roman" panose="02020603050405020304" pitchFamily="18" charset="0"/>
                <a:ea typeface="宋体" panose="02010600030101010101" pitchFamily="2" charset="-122"/>
                <a:cs typeface="Times New Roman" panose="02020603050405020304" pitchFamily="18" charset="0"/>
              </a:rPr>
              <a:t>chr</a:t>
            </a:r>
            <a:r>
              <a:rPr kumimoji="1" lang="en-US" altLang="zh-CN" sz="1000" b="1" dirty="0">
                <a:latin typeface="Times New Roman" panose="02020603050405020304" pitchFamily="18" charset="0"/>
                <a:ea typeface="宋体" panose="02010600030101010101" pitchFamily="2" charset="-122"/>
                <a:cs typeface="Times New Roman" panose="02020603050405020304" pitchFamily="18" charset="0"/>
              </a:rPr>
              <a:t> == ‘\n’)      /* if carriage return */</a:t>
            </a:r>
            <a:endParaRPr kumimoji="1" lang="en-US" altLang="zh-CN" sz="1000" b="1" u="sng" dirty="0">
              <a:latin typeface="Times New Roman" panose="02020603050405020304" pitchFamily="18" charset="0"/>
              <a:ea typeface="宋体" panose="02010600030101010101" pitchFamily="2" charset="-122"/>
              <a:cs typeface="Times New Roman" panose="02020603050405020304" pitchFamily="18" charset="0"/>
            </a:endParaRPr>
          </a:p>
          <a:p>
            <a:pPr>
              <a:spcBef>
                <a:spcPct val="50000"/>
              </a:spcBef>
            </a:pPr>
            <a:r>
              <a:rPr kumimoji="1" lang="en-US" altLang="zh-CN" sz="1000" b="1" dirty="0">
                <a:latin typeface="Times New Roman" panose="02020603050405020304" pitchFamily="18" charset="0"/>
                <a:ea typeface="宋体" panose="02010600030101010101" pitchFamily="2" charset="-122"/>
                <a:cs typeface="Times New Roman" panose="02020603050405020304" pitchFamily="18" charset="0"/>
              </a:rPr>
              <a:t>23                      ++</a:t>
            </a:r>
            <a:r>
              <a:rPr kumimoji="1" lang="en-US" altLang="zh-CN" sz="1000" b="1" dirty="0" err="1">
                <a:latin typeface="Times New Roman" panose="02020603050405020304" pitchFamily="18" charset="0"/>
                <a:ea typeface="宋体" panose="02010600030101010101" pitchFamily="2" charset="-122"/>
                <a:cs typeface="Times New Roman" panose="02020603050405020304" pitchFamily="18" charset="0"/>
              </a:rPr>
              <a:t>numLines</a:t>
            </a:r>
            <a:r>
              <a:rPr kumimoji="1" lang="en-US" altLang="zh-CN" sz="1000" b="1" dirty="0">
                <a:latin typeface="Times New Roman" panose="02020603050405020304" pitchFamily="18" charset="0"/>
                <a:ea typeface="宋体" panose="02010600030101010101" pitchFamily="2" charset="-122"/>
                <a:cs typeface="Times New Roman" panose="02020603050405020304" pitchFamily="18" charset="0"/>
              </a:rPr>
              <a:t>;</a:t>
            </a:r>
            <a:endParaRPr kumimoji="1" lang="en-US" altLang="zh-CN" sz="1000" b="1" u="sng" dirty="0">
              <a:latin typeface="Times New Roman" panose="02020603050405020304" pitchFamily="18" charset="0"/>
              <a:ea typeface="宋体" panose="02010600030101010101" pitchFamily="2" charset="-122"/>
              <a:cs typeface="Times New Roman" panose="02020603050405020304" pitchFamily="18" charset="0"/>
            </a:endParaRPr>
          </a:p>
          <a:p>
            <a:pPr>
              <a:spcBef>
                <a:spcPct val="50000"/>
              </a:spcBef>
            </a:pPr>
            <a:r>
              <a:rPr kumimoji="1" lang="en-US" altLang="zh-CN" sz="1000" b="1" dirty="0">
                <a:latin typeface="Times New Roman" panose="02020603050405020304" pitchFamily="18" charset="0"/>
                <a:ea typeface="宋体" panose="02010600030101010101" pitchFamily="2" charset="-122"/>
                <a:cs typeface="Times New Roman" panose="02020603050405020304" pitchFamily="18" charset="0"/>
              </a:rPr>
              <a:t>24                  else</a:t>
            </a:r>
            <a:endParaRPr kumimoji="1" lang="en-US" altLang="zh-CN" sz="1000" b="1" u="sng" dirty="0">
              <a:latin typeface="Times New Roman" panose="02020603050405020304" pitchFamily="18" charset="0"/>
              <a:ea typeface="宋体" panose="02010600030101010101" pitchFamily="2" charset="-122"/>
              <a:cs typeface="Times New Roman" panose="02020603050405020304" pitchFamily="18" charset="0"/>
            </a:endParaRPr>
          </a:p>
          <a:p>
            <a:pPr>
              <a:spcBef>
                <a:spcPct val="50000"/>
              </a:spcBef>
            </a:pPr>
            <a:r>
              <a:rPr kumimoji="1" lang="en-US" altLang="zh-CN" sz="1000" b="1" dirty="0">
                <a:latin typeface="Times New Roman" panose="02020603050405020304" pitchFamily="18" charset="0"/>
                <a:ea typeface="宋体" panose="02010600030101010101" pitchFamily="2" charset="-122"/>
                <a:cs typeface="Times New Roman" panose="02020603050405020304" pitchFamily="18" charset="0"/>
              </a:rPr>
              <a:t>25                      ++</a:t>
            </a:r>
            <a:r>
              <a:rPr kumimoji="1" lang="en-US" altLang="zh-CN" sz="1000" b="1" dirty="0" err="1">
                <a:latin typeface="Times New Roman" panose="02020603050405020304" pitchFamily="18" charset="0"/>
                <a:ea typeface="宋体" panose="02010600030101010101" pitchFamily="2" charset="-122"/>
                <a:cs typeface="Times New Roman" panose="02020603050405020304" pitchFamily="18" charset="0"/>
              </a:rPr>
              <a:t>numChars</a:t>
            </a:r>
            <a:r>
              <a:rPr kumimoji="1" lang="en-US" altLang="zh-CN" sz="1000" b="1" dirty="0">
                <a:latin typeface="Times New Roman" panose="02020603050405020304" pitchFamily="18" charset="0"/>
                <a:ea typeface="宋体" panose="02010600030101010101" pitchFamily="2" charset="-122"/>
                <a:cs typeface="Times New Roman" panose="02020603050405020304" pitchFamily="18" charset="0"/>
              </a:rPr>
              <a:t>;</a:t>
            </a:r>
            <a:endParaRPr kumimoji="1" lang="en-US" altLang="zh-CN" sz="1000" b="1" u="sng" dirty="0">
              <a:latin typeface="Times New Roman" panose="02020603050405020304" pitchFamily="18" charset="0"/>
              <a:ea typeface="宋体" panose="02010600030101010101" pitchFamily="2" charset="-122"/>
              <a:cs typeface="Times New Roman" panose="02020603050405020304" pitchFamily="18" charset="0"/>
            </a:endParaRPr>
          </a:p>
          <a:p>
            <a:pPr>
              <a:spcBef>
                <a:spcPct val="50000"/>
              </a:spcBef>
            </a:pPr>
            <a:r>
              <a:rPr kumimoji="1" lang="en-US" altLang="zh-CN" sz="1000" b="1" dirty="0">
                <a:latin typeface="Times New Roman" panose="02020603050405020304" pitchFamily="18" charset="0"/>
                <a:ea typeface="宋体" panose="02010600030101010101" pitchFamily="2" charset="-122"/>
                <a:cs typeface="Times New Roman" panose="02020603050405020304" pitchFamily="18" charset="0"/>
              </a:rPr>
              <a:t>26                  }</a:t>
            </a:r>
            <a:endParaRPr kumimoji="1" lang="en-US" altLang="zh-CN" sz="1000" b="1" u="sng" dirty="0">
              <a:latin typeface="Times New Roman" panose="02020603050405020304" pitchFamily="18" charset="0"/>
              <a:ea typeface="宋体" panose="02010600030101010101" pitchFamily="2" charset="-122"/>
              <a:cs typeface="Times New Roman" panose="02020603050405020304" pitchFamily="18" charset="0"/>
            </a:endParaRPr>
          </a:p>
          <a:p>
            <a:pPr>
              <a:spcBef>
                <a:spcPct val="50000"/>
              </a:spcBef>
            </a:pPr>
            <a:r>
              <a:rPr kumimoji="1" lang="en-US" altLang="zh-CN" sz="1000" b="1" dirty="0">
                <a:latin typeface="Times New Roman" panose="02020603050405020304" pitchFamily="18" charset="0"/>
                <a:ea typeface="宋体" panose="02010600030101010101" pitchFamily="2" charset="-122"/>
                <a:cs typeface="Times New Roman" panose="02020603050405020304" pitchFamily="18" charset="0"/>
              </a:rPr>
              <a:t>27              </a:t>
            </a:r>
            <a:r>
              <a:rPr kumimoji="1" lang="en-US" altLang="zh-CN" sz="1000" b="1" dirty="0" err="1">
                <a:latin typeface="Times New Roman" panose="02020603050405020304" pitchFamily="18" charset="0"/>
                <a:ea typeface="宋体" panose="02010600030101010101" pitchFamily="2" charset="-122"/>
                <a:cs typeface="Times New Roman" panose="02020603050405020304" pitchFamily="18" charset="0"/>
              </a:rPr>
              <a:t>printf</a:t>
            </a:r>
            <a:r>
              <a:rPr kumimoji="1" lang="en-US" altLang="zh-CN" sz="1000" b="1" dirty="0">
                <a:latin typeface="Times New Roman" panose="02020603050405020304" pitchFamily="18" charset="0"/>
                <a:ea typeface="宋体" panose="02010600030101010101" pitchFamily="2" charset="-122"/>
                <a:cs typeface="Times New Roman" panose="02020603050405020304" pitchFamily="18" charset="0"/>
              </a:rPr>
              <a:t>(“\</a:t>
            </a:r>
            <a:r>
              <a:rPr kumimoji="1" lang="en-US" altLang="zh-CN" sz="1000" b="1" dirty="0" err="1">
                <a:latin typeface="Times New Roman" panose="02020603050405020304" pitchFamily="18" charset="0"/>
                <a:ea typeface="宋体" panose="02010600030101010101" pitchFamily="2" charset="-122"/>
                <a:cs typeface="Times New Roman" panose="02020603050405020304" pitchFamily="18" charset="0"/>
              </a:rPr>
              <a:t>nNumber</a:t>
            </a:r>
            <a:r>
              <a:rPr kumimoji="1" lang="en-US" altLang="zh-CN" sz="1000" b="1" dirty="0">
                <a:latin typeface="Times New Roman" panose="02020603050405020304" pitchFamily="18" charset="0"/>
                <a:ea typeface="宋体" panose="02010600030101010101" pitchFamily="2" charset="-122"/>
                <a:cs typeface="Times New Roman" panose="02020603050405020304" pitchFamily="18" charset="0"/>
              </a:rPr>
              <a:t> of characters = %d”, </a:t>
            </a:r>
            <a:r>
              <a:rPr kumimoji="1" lang="en-US" altLang="zh-CN" sz="1000" b="1" dirty="0" err="1">
                <a:latin typeface="Times New Roman" panose="02020603050405020304" pitchFamily="18" charset="0"/>
                <a:ea typeface="宋体" panose="02010600030101010101" pitchFamily="2" charset="-122"/>
                <a:cs typeface="Times New Roman" panose="02020603050405020304" pitchFamily="18" charset="0"/>
              </a:rPr>
              <a:t>numChars</a:t>
            </a:r>
            <a:r>
              <a:rPr kumimoji="1" lang="en-US" altLang="zh-CN" sz="1000" b="1" dirty="0">
                <a:latin typeface="Times New Roman" panose="02020603050405020304" pitchFamily="18" charset="0"/>
                <a:ea typeface="宋体" panose="02010600030101010101" pitchFamily="2" charset="-122"/>
                <a:cs typeface="Times New Roman" panose="02020603050405020304" pitchFamily="18" charset="0"/>
              </a:rPr>
              <a:t>);</a:t>
            </a:r>
            <a:endParaRPr kumimoji="1" lang="en-US" altLang="zh-CN" sz="1000" b="1" u="sng" dirty="0">
              <a:latin typeface="Times New Roman" panose="02020603050405020304" pitchFamily="18" charset="0"/>
              <a:ea typeface="宋体" panose="02010600030101010101" pitchFamily="2" charset="-122"/>
              <a:cs typeface="Times New Roman" panose="02020603050405020304" pitchFamily="18" charset="0"/>
            </a:endParaRPr>
          </a:p>
          <a:p>
            <a:pPr>
              <a:spcBef>
                <a:spcPct val="50000"/>
              </a:spcBef>
            </a:pPr>
            <a:r>
              <a:rPr kumimoji="1" lang="en-US" altLang="zh-CN" sz="1000" b="1" dirty="0">
                <a:latin typeface="Times New Roman" panose="02020603050405020304" pitchFamily="18" charset="0"/>
                <a:ea typeface="宋体" panose="02010600030101010101" pitchFamily="2" charset="-122"/>
                <a:cs typeface="Times New Roman" panose="02020603050405020304" pitchFamily="18" charset="0"/>
              </a:rPr>
              <a:t>28              </a:t>
            </a:r>
            <a:r>
              <a:rPr kumimoji="1" lang="en-US" altLang="zh-CN" sz="1000" b="1" dirty="0" err="1">
                <a:latin typeface="Times New Roman" panose="02020603050405020304" pitchFamily="18" charset="0"/>
                <a:ea typeface="宋体" panose="02010600030101010101" pitchFamily="2" charset="-122"/>
                <a:cs typeface="Times New Roman" panose="02020603050405020304" pitchFamily="18" charset="0"/>
              </a:rPr>
              <a:t>printf</a:t>
            </a:r>
            <a:r>
              <a:rPr kumimoji="1" lang="en-US" altLang="zh-CN" sz="1000" b="1" dirty="0">
                <a:latin typeface="Times New Roman" panose="02020603050405020304" pitchFamily="18" charset="0"/>
                <a:ea typeface="宋体" panose="02010600030101010101" pitchFamily="2" charset="-122"/>
                <a:cs typeface="Times New Roman" panose="02020603050405020304" pitchFamily="18" charset="0"/>
              </a:rPr>
              <a:t>(“\</a:t>
            </a:r>
            <a:r>
              <a:rPr kumimoji="1" lang="en-US" altLang="zh-CN" sz="1000" b="1" dirty="0" err="1">
                <a:latin typeface="Times New Roman" panose="02020603050405020304" pitchFamily="18" charset="0"/>
                <a:ea typeface="宋体" panose="02010600030101010101" pitchFamily="2" charset="-122"/>
                <a:cs typeface="Times New Roman" panose="02020603050405020304" pitchFamily="18" charset="0"/>
              </a:rPr>
              <a:t>nNumber</a:t>
            </a:r>
            <a:r>
              <a:rPr kumimoji="1" lang="en-US" altLang="zh-CN" sz="1000" b="1" dirty="0">
                <a:latin typeface="Times New Roman" panose="02020603050405020304" pitchFamily="18" charset="0"/>
                <a:ea typeface="宋体" panose="02010600030101010101" pitchFamily="2" charset="-122"/>
                <a:cs typeface="Times New Roman" panose="02020603050405020304" pitchFamily="18" charset="0"/>
              </a:rPr>
              <a:t> of lines = %d”, </a:t>
            </a:r>
            <a:r>
              <a:rPr kumimoji="1" lang="en-US" altLang="zh-CN" sz="1000" b="1" dirty="0" err="1">
                <a:latin typeface="Times New Roman" panose="02020603050405020304" pitchFamily="18" charset="0"/>
                <a:ea typeface="宋体" panose="02010600030101010101" pitchFamily="2" charset="-122"/>
                <a:cs typeface="Times New Roman" panose="02020603050405020304" pitchFamily="18" charset="0"/>
              </a:rPr>
              <a:t>numLines</a:t>
            </a:r>
            <a:r>
              <a:rPr kumimoji="1" lang="en-US" altLang="zh-CN" sz="1000" b="1" dirty="0">
                <a:latin typeface="Times New Roman" panose="02020603050405020304" pitchFamily="18" charset="0"/>
                <a:ea typeface="宋体" panose="02010600030101010101" pitchFamily="2" charset="-122"/>
                <a:cs typeface="Times New Roman" panose="02020603050405020304" pitchFamily="18" charset="0"/>
              </a:rPr>
              <a:t>);</a:t>
            </a:r>
            <a:endParaRPr kumimoji="1" lang="en-US" altLang="zh-CN" sz="1000" b="1" u="sng" dirty="0">
              <a:latin typeface="Times New Roman" panose="02020603050405020304" pitchFamily="18" charset="0"/>
              <a:ea typeface="宋体" panose="02010600030101010101" pitchFamily="2" charset="-122"/>
              <a:cs typeface="Times New Roman" panose="02020603050405020304" pitchFamily="18" charset="0"/>
            </a:endParaRPr>
          </a:p>
          <a:p>
            <a:pPr>
              <a:spcBef>
                <a:spcPct val="50000"/>
              </a:spcBef>
            </a:pPr>
            <a:r>
              <a:rPr kumimoji="1" lang="en-US" altLang="zh-CN" sz="1000" b="1" dirty="0">
                <a:latin typeface="Times New Roman" panose="02020603050405020304" pitchFamily="18" charset="0"/>
                <a:ea typeface="宋体" panose="02010600030101010101" pitchFamily="2" charset="-122"/>
                <a:cs typeface="Times New Roman" panose="02020603050405020304" pitchFamily="18" charset="0"/>
              </a:rPr>
              <a:t>29              }</a:t>
            </a:r>
          </a:p>
        </p:txBody>
      </p:sp>
    </p:spTree>
    <p:extLst>
      <p:ext uri="{BB962C8B-B14F-4D97-AF65-F5344CB8AC3E}">
        <p14:creationId xmlns:p14="http://schemas.microsoft.com/office/powerpoint/2010/main" val="526391304"/>
      </p:ext>
    </p:extLst>
  </p:cSld>
  <p:clrMapOvr>
    <a:masterClrMapping/>
  </p:clrMapOvr>
  <p:transition/>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灯片编号占位符 5"/>
          <p:cNvSpPr>
            <a:spLocks noGrp="1"/>
          </p:cNvSpPr>
          <p:nvPr>
            <p:ph type="sldNum" sz="quarter" idx="4294967295"/>
          </p:nvPr>
        </p:nvSpPr>
        <p:spPr/>
        <p:txBody>
          <a:bodyPr/>
          <a:lstStyle/>
          <a:p>
            <a:endParaRPr lang="en-US" altLang="zh-CN" dirty="0">
              <a:latin typeface="Cambria" panose="02040503050406030204" pitchFamily="18" charset="0"/>
            </a:endParaRPr>
          </a:p>
        </p:txBody>
      </p:sp>
      <p:sp>
        <p:nvSpPr>
          <p:cNvPr id="326659" name="Rectangle 3"/>
          <p:cNvSpPr>
            <a:spLocks noGrp="1" noChangeArrowheads="1"/>
          </p:cNvSpPr>
          <p:nvPr>
            <p:ph type="title"/>
          </p:nvPr>
        </p:nvSpPr>
        <p:spPr>
          <a:xfrm>
            <a:off x="2647922" y="126206"/>
            <a:ext cx="5822950" cy="576263"/>
          </a:xfrm>
          <a:noFill/>
          <a:ln/>
          <a:extLst>
            <a:ext uri="{91240B29-F687-4F45-9708-019B960494DF}">
              <a14:hiddenLine xmlns:a14="http://schemas.microsoft.com/office/drawing/2010/main" w="12700">
                <a:solidFill>
                  <a:schemeClr val="tx1"/>
                </a:solidFill>
                <a:miter lim="800000"/>
                <a:headEnd/>
                <a:tailEnd/>
              </a14:hiddenLine>
            </a:ext>
          </a:extLst>
        </p:spPr>
        <p:txBody>
          <a:bodyPr lIns="90487" tIns="44450" rIns="90487" bIns="44450"/>
          <a:lstStyle/>
          <a:p>
            <a:pPr>
              <a:tabLst>
                <a:tab pos="7540625" algn="r"/>
              </a:tabLst>
            </a:pPr>
            <a:r>
              <a:rPr lang="en-US" altLang="zh-CN" sz="3600" dirty="0">
                <a:solidFill>
                  <a:srgbClr val="132584"/>
                </a:solidFill>
                <a:latin typeface="Cambria" panose="02040503050406030204" pitchFamily="18" charset="0"/>
              </a:rPr>
              <a:t>Basis path test example</a:t>
            </a:r>
          </a:p>
        </p:txBody>
      </p:sp>
      <p:sp>
        <p:nvSpPr>
          <p:cNvPr id="6" name="Text Box 2"/>
          <p:cNvSpPr txBox="1">
            <a:spLocks noChangeArrowheads="1"/>
          </p:cNvSpPr>
          <p:nvPr/>
        </p:nvSpPr>
        <p:spPr bwMode="auto">
          <a:xfrm>
            <a:off x="381000" y="499408"/>
            <a:ext cx="4346062"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900" b="1" dirty="0">
                <a:latin typeface="Comic Sans MS" panose="030F0702030302020204" pitchFamily="66" charset="0"/>
                <a:ea typeface="宋体" panose="02010600030101010101" pitchFamily="2" charset="-122"/>
                <a:cs typeface="Times New Roman" panose="02020603050405020304" pitchFamily="18" charset="0"/>
              </a:rPr>
              <a:t>/* COUNT </a:t>
            </a:r>
            <a:endParaRPr kumimoji="1" lang="en-US" altLang="zh-CN" sz="900" b="1" u="sng" dirty="0">
              <a:latin typeface="Comic Sans MS" panose="030F0702030302020204" pitchFamily="66" charset="0"/>
              <a:ea typeface="宋体" panose="02010600030101010101" pitchFamily="2" charset="-122"/>
              <a:cs typeface="Times New Roman" panose="02020603050405020304" pitchFamily="18" charset="0"/>
            </a:endParaRPr>
          </a:p>
          <a:p>
            <a:r>
              <a:rPr kumimoji="1" lang="en-US" altLang="zh-CN" sz="900" b="1" dirty="0">
                <a:latin typeface="Comic Sans MS" panose="030F0702030302020204" pitchFamily="66" charset="0"/>
                <a:ea typeface="宋体" panose="02010600030101010101" pitchFamily="2" charset="-122"/>
                <a:cs typeface="Times New Roman" panose="02020603050405020304" pitchFamily="18" charset="0"/>
              </a:rPr>
              <a:t>   This program counts the number of characters and lines in a text file.</a:t>
            </a:r>
            <a:endParaRPr kumimoji="1" lang="en-US" altLang="zh-CN" sz="900" b="1" u="sng" dirty="0">
              <a:latin typeface="Comic Sans MS" panose="030F0702030302020204" pitchFamily="66" charset="0"/>
              <a:ea typeface="宋体" panose="02010600030101010101" pitchFamily="2" charset="-122"/>
              <a:cs typeface="Times New Roman" panose="02020603050405020304" pitchFamily="18" charset="0"/>
            </a:endParaRPr>
          </a:p>
          <a:p>
            <a:r>
              <a:rPr kumimoji="1" lang="en-US" altLang="zh-CN" sz="900" b="1" dirty="0">
                <a:latin typeface="Comic Sans MS" panose="030F0702030302020204" pitchFamily="66" charset="0"/>
                <a:ea typeface="宋体" panose="02010600030101010101" pitchFamily="2" charset="-122"/>
                <a:cs typeface="Times New Roman" panose="02020603050405020304" pitchFamily="18" charset="0"/>
              </a:rPr>
              <a:t>    INPUT: Text File</a:t>
            </a:r>
            <a:endParaRPr kumimoji="1" lang="en-US" altLang="zh-CN" sz="900" b="1" u="sng" dirty="0">
              <a:latin typeface="Comic Sans MS" panose="030F0702030302020204" pitchFamily="66" charset="0"/>
              <a:ea typeface="宋体" panose="02010600030101010101" pitchFamily="2" charset="-122"/>
              <a:cs typeface="Times New Roman" panose="02020603050405020304" pitchFamily="18" charset="0"/>
            </a:endParaRPr>
          </a:p>
          <a:p>
            <a:r>
              <a:rPr kumimoji="1" lang="en-US" altLang="zh-CN" sz="900" b="1" dirty="0">
                <a:latin typeface="Comic Sans MS" panose="030F0702030302020204" pitchFamily="66" charset="0"/>
                <a:ea typeface="宋体" panose="02010600030101010101" pitchFamily="2" charset="-122"/>
                <a:cs typeface="Times New Roman" panose="02020603050405020304" pitchFamily="18" charset="0"/>
              </a:rPr>
              <a:t>    OUTPUT: Number of characters and number of lines.</a:t>
            </a:r>
            <a:endParaRPr kumimoji="1" lang="en-US" altLang="zh-CN" sz="900" b="1" u="sng" dirty="0">
              <a:latin typeface="Comic Sans MS" panose="030F0702030302020204" pitchFamily="66" charset="0"/>
              <a:ea typeface="宋体" panose="02010600030101010101" pitchFamily="2" charset="-122"/>
              <a:cs typeface="Times New Roman" panose="02020603050405020304" pitchFamily="18" charset="0"/>
            </a:endParaRPr>
          </a:p>
          <a:p>
            <a:r>
              <a:rPr kumimoji="1" lang="en-US" altLang="zh-CN" sz="900" b="1" dirty="0">
                <a:latin typeface="Comic Sans MS" panose="030F0702030302020204" pitchFamily="66" charset="0"/>
                <a:ea typeface="宋体" panose="02010600030101010101" pitchFamily="2" charset="-122"/>
                <a:cs typeface="Times New Roman" panose="02020603050405020304" pitchFamily="18" charset="0"/>
              </a:rPr>
              <a:t>*/</a:t>
            </a:r>
            <a:endParaRPr kumimoji="1" lang="en-US" altLang="zh-CN" sz="900" b="1" u="sng" dirty="0">
              <a:latin typeface="Comic Sans MS" panose="030F0702030302020204" pitchFamily="66" charset="0"/>
              <a:ea typeface="宋体" panose="02010600030101010101" pitchFamily="2" charset="-122"/>
              <a:cs typeface="Times New Roman" panose="02020603050405020304" pitchFamily="18" charset="0"/>
            </a:endParaRPr>
          </a:p>
          <a:p>
            <a:r>
              <a:rPr kumimoji="1" lang="en-US" altLang="zh-CN" sz="900" b="1" dirty="0">
                <a:latin typeface="Comic Sans MS" panose="030F0702030302020204" pitchFamily="66" charset="0"/>
                <a:ea typeface="宋体" panose="02010600030101010101" pitchFamily="2" charset="-122"/>
                <a:cs typeface="Times New Roman" panose="02020603050405020304" pitchFamily="18" charset="0"/>
              </a:rPr>
              <a:t>1</a:t>
            </a:r>
            <a:r>
              <a:rPr kumimoji="1" lang="en-US" altLang="zh-CN" sz="900" b="1" dirty="0">
                <a:latin typeface="Times New Roman" panose="02020603050405020304" pitchFamily="18" charset="0"/>
                <a:ea typeface="宋体" panose="02010600030101010101" pitchFamily="2" charset="-122"/>
                <a:cs typeface="Times New Roman" panose="02020603050405020304" pitchFamily="18" charset="0"/>
              </a:rPr>
              <a:t>                  </a:t>
            </a:r>
            <a:r>
              <a:rPr kumimoji="1" lang="en-US" altLang="zh-CN" sz="900" b="1" dirty="0">
                <a:latin typeface="Comic Sans MS" panose="030F0702030302020204" pitchFamily="66" charset="0"/>
                <a:ea typeface="宋体" panose="02010600030101010101" pitchFamily="2" charset="-122"/>
                <a:cs typeface="Times New Roman" panose="02020603050405020304" pitchFamily="18" charset="0"/>
              </a:rPr>
              <a:t>main(</a:t>
            </a:r>
            <a:r>
              <a:rPr kumimoji="1" lang="en-US" altLang="zh-CN" sz="900" b="1" dirty="0" err="1">
                <a:latin typeface="Comic Sans MS" panose="030F0702030302020204" pitchFamily="66" charset="0"/>
                <a:ea typeface="宋体" panose="02010600030101010101" pitchFamily="2" charset="-122"/>
                <a:cs typeface="Times New Roman" panose="02020603050405020304" pitchFamily="18" charset="0"/>
              </a:rPr>
              <a:t>int</a:t>
            </a:r>
            <a:r>
              <a:rPr kumimoji="1" lang="en-US" altLang="zh-CN" sz="900" b="1" dirty="0">
                <a:latin typeface="Comic Sans MS" panose="030F0702030302020204" pitchFamily="66" charset="0"/>
                <a:ea typeface="宋体" panose="02010600030101010101" pitchFamily="2" charset="-122"/>
                <a:cs typeface="Times New Roman" panose="02020603050405020304" pitchFamily="18" charset="0"/>
              </a:rPr>
              <a:t> </a:t>
            </a:r>
            <a:r>
              <a:rPr kumimoji="1" lang="en-US" altLang="zh-CN" sz="900" b="1" dirty="0" err="1">
                <a:latin typeface="Comic Sans MS" panose="030F0702030302020204" pitchFamily="66" charset="0"/>
                <a:ea typeface="宋体" panose="02010600030101010101" pitchFamily="2" charset="-122"/>
                <a:cs typeface="Times New Roman" panose="02020603050405020304" pitchFamily="18" charset="0"/>
              </a:rPr>
              <a:t>argc</a:t>
            </a:r>
            <a:r>
              <a:rPr kumimoji="1" lang="en-US" altLang="zh-CN" sz="900" b="1" dirty="0">
                <a:latin typeface="Comic Sans MS" panose="030F0702030302020204" pitchFamily="66" charset="0"/>
                <a:ea typeface="宋体" panose="02010600030101010101" pitchFamily="2" charset="-122"/>
                <a:cs typeface="Times New Roman" panose="02020603050405020304" pitchFamily="18" charset="0"/>
              </a:rPr>
              <a:t>, char *</a:t>
            </a:r>
            <a:r>
              <a:rPr kumimoji="1" lang="en-US" altLang="zh-CN" sz="900" b="1" dirty="0" err="1">
                <a:latin typeface="Comic Sans MS" panose="030F0702030302020204" pitchFamily="66" charset="0"/>
                <a:ea typeface="宋体" panose="02010600030101010101" pitchFamily="2" charset="-122"/>
                <a:cs typeface="Times New Roman" panose="02020603050405020304" pitchFamily="18" charset="0"/>
              </a:rPr>
              <a:t>argv</a:t>
            </a:r>
            <a:r>
              <a:rPr kumimoji="1" lang="en-US" altLang="zh-CN" sz="900" b="1" dirty="0">
                <a:latin typeface="Comic Sans MS" panose="030F0702030302020204" pitchFamily="66" charset="0"/>
                <a:ea typeface="宋体" panose="02010600030101010101" pitchFamily="2" charset="-122"/>
                <a:cs typeface="Times New Roman" panose="02020603050405020304" pitchFamily="18" charset="0"/>
              </a:rPr>
              <a:t>[])</a:t>
            </a:r>
            <a:endParaRPr kumimoji="1" lang="en-US" altLang="zh-CN" sz="900" b="1" u="sng" dirty="0">
              <a:latin typeface="Comic Sans MS" panose="030F0702030302020204" pitchFamily="66" charset="0"/>
              <a:ea typeface="宋体" panose="02010600030101010101" pitchFamily="2" charset="-122"/>
              <a:cs typeface="Times New Roman" panose="02020603050405020304" pitchFamily="18" charset="0"/>
            </a:endParaRPr>
          </a:p>
          <a:p>
            <a:r>
              <a:rPr kumimoji="1" lang="en-US" altLang="zh-CN" sz="900" b="1" dirty="0">
                <a:latin typeface="Comic Sans MS" panose="030F0702030302020204" pitchFamily="66" charset="0"/>
                <a:ea typeface="宋体" panose="02010600030101010101" pitchFamily="2" charset="-122"/>
                <a:cs typeface="Times New Roman" panose="02020603050405020304" pitchFamily="18" charset="0"/>
              </a:rPr>
              <a:t>2</a:t>
            </a:r>
            <a:r>
              <a:rPr kumimoji="1" lang="en-US" altLang="zh-CN" sz="900" b="1" dirty="0">
                <a:latin typeface="Times New Roman" panose="02020603050405020304" pitchFamily="18" charset="0"/>
                <a:ea typeface="宋体" panose="02010600030101010101" pitchFamily="2" charset="-122"/>
                <a:cs typeface="Times New Roman" panose="02020603050405020304" pitchFamily="18" charset="0"/>
              </a:rPr>
              <a:t>                  </a:t>
            </a:r>
            <a:r>
              <a:rPr kumimoji="1" lang="en-US" altLang="zh-CN" sz="900" b="1" dirty="0">
                <a:latin typeface="Comic Sans MS" panose="030F0702030302020204" pitchFamily="66" charset="0"/>
                <a:ea typeface="宋体" panose="02010600030101010101" pitchFamily="2" charset="-122"/>
                <a:cs typeface="Times New Roman" panose="02020603050405020304" pitchFamily="18" charset="0"/>
              </a:rPr>
              <a:t>{</a:t>
            </a:r>
            <a:endParaRPr kumimoji="1" lang="en-US" altLang="zh-CN" sz="900" b="1" u="sng" dirty="0">
              <a:latin typeface="Comic Sans MS" panose="030F0702030302020204" pitchFamily="66" charset="0"/>
              <a:ea typeface="宋体" panose="02010600030101010101" pitchFamily="2" charset="-122"/>
              <a:cs typeface="Times New Roman" panose="02020603050405020304" pitchFamily="18" charset="0"/>
            </a:endParaRPr>
          </a:p>
          <a:p>
            <a:r>
              <a:rPr kumimoji="1" lang="en-US" altLang="zh-CN" sz="900" b="1" dirty="0">
                <a:latin typeface="Comic Sans MS" panose="030F0702030302020204" pitchFamily="66" charset="0"/>
                <a:ea typeface="宋体" panose="02010600030101010101" pitchFamily="2" charset="-122"/>
                <a:cs typeface="Times New Roman" panose="02020603050405020304" pitchFamily="18" charset="0"/>
              </a:rPr>
              <a:t>3</a:t>
            </a:r>
            <a:r>
              <a:rPr kumimoji="1" lang="en-US" altLang="zh-CN" sz="900" b="1" dirty="0">
                <a:latin typeface="Times New Roman" panose="02020603050405020304" pitchFamily="18" charset="0"/>
                <a:ea typeface="宋体" panose="02010600030101010101" pitchFamily="2" charset="-122"/>
                <a:cs typeface="Times New Roman" panose="02020603050405020304" pitchFamily="18" charset="0"/>
              </a:rPr>
              <a:t>                  </a:t>
            </a:r>
            <a:r>
              <a:rPr kumimoji="1" lang="en-US" altLang="zh-CN" sz="900" b="1" dirty="0" err="1">
                <a:latin typeface="Comic Sans MS" panose="030F0702030302020204" pitchFamily="66" charset="0"/>
                <a:ea typeface="宋体" panose="02010600030101010101" pitchFamily="2" charset="-122"/>
                <a:cs typeface="Times New Roman" panose="02020603050405020304" pitchFamily="18" charset="0"/>
              </a:rPr>
              <a:t>int</a:t>
            </a:r>
            <a:r>
              <a:rPr kumimoji="1" lang="en-US" altLang="zh-CN" sz="900" b="1" dirty="0">
                <a:latin typeface="Comic Sans MS" panose="030F0702030302020204" pitchFamily="66" charset="0"/>
                <a:ea typeface="宋体" panose="02010600030101010101" pitchFamily="2" charset="-122"/>
                <a:cs typeface="Times New Roman" panose="02020603050405020304" pitchFamily="18" charset="0"/>
              </a:rPr>
              <a:t> </a:t>
            </a:r>
            <a:r>
              <a:rPr kumimoji="1" lang="en-US" altLang="zh-CN" sz="900" b="1" dirty="0" err="1">
                <a:latin typeface="Comic Sans MS" panose="030F0702030302020204" pitchFamily="66" charset="0"/>
                <a:ea typeface="宋体" panose="02010600030101010101" pitchFamily="2" charset="-122"/>
                <a:cs typeface="Times New Roman" panose="02020603050405020304" pitchFamily="18" charset="0"/>
              </a:rPr>
              <a:t>numChars</a:t>
            </a:r>
            <a:r>
              <a:rPr kumimoji="1" lang="en-US" altLang="zh-CN" sz="900" b="1" dirty="0">
                <a:latin typeface="Comic Sans MS" panose="030F0702030302020204" pitchFamily="66" charset="0"/>
                <a:ea typeface="宋体" panose="02010600030101010101" pitchFamily="2" charset="-122"/>
                <a:cs typeface="Times New Roman" panose="02020603050405020304" pitchFamily="18" charset="0"/>
              </a:rPr>
              <a:t> = 0;</a:t>
            </a:r>
            <a:endParaRPr kumimoji="1" lang="en-US" altLang="zh-CN" sz="900" b="1" u="sng" dirty="0">
              <a:latin typeface="Comic Sans MS" panose="030F0702030302020204" pitchFamily="66" charset="0"/>
              <a:ea typeface="宋体" panose="02010600030101010101" pitchFamily="2" charset="-122"/>
              <a:cs typeface="Times New Roman" panose="02020603050405020304" pitchFamily="18" charset="0"/>
            </a:endParaRPr>
          </a:p>
          <a:p>
            <a:r>
              <a:rPr kumimoji="1" lang="en-US" altLang="zh-CN" sz="900" b="1" dirty="0">
                <a:latin typeface="Comic Sans MS" panose="030F0702030302020204" pitchFamily="66" charset="0"/>
                <a:ea typeface="宋体" panose="02010600030101010101" pitchFamily="2" charset="-122"/>
                <a:cs typeface="Times New Roman" panose="02020603050405020304" pitchFamily="18" charset="0"/>
              </a:rPr>
              <a:t>4</a:t>
            </a:r>
            <a:r>
              <a:rPr kumimoji="1" lang="en-US" altLang="zh-CN" sz="900" b="1" dirty="0">
                <a:latin typeface="Times New Roman" panose="02020603050405020304" pitchFamily="18" charset="0"/>
                <a:ea typeface="宋体" panose="02010600030101010101" pitchFamily="2" charset="-122"/>
                <a:cs typeface="Times New Roman" panose="02020603050405020304" pitchFamily="18" charset="0"/>
              </a:rPr>
              <a:t>                  </a:t>
            </a:r>
            <a:r>
              <a:rPr kumimoji="1" lang="en-US" altLang="zh-CN" sz="900" b="1" dirty="0" err="1">
                <a:latin typeface="Comic Sans MS" panose="030F0702030302020204" pitchFamily="66" charset="0"/>
                <a:ea typeface="宋体" panose="02010600030101010101" pitchFamily="2" charset="-122"/>
                <a:cs typeface="Times New Roman" panose="02020603050405020304" pitchFamily="18" charset="0"/>
              </a:rPr>
              <a:t>int</a:t>
            </a:r>
            <a:r>
              <a:rPr kumimoji="1" lang="en-US" altLang="zh-CN" sz="900" b="1" dirty="0">
                <a:latin typeface="Comic Sans MS" panose="030F0702030302020204" pitchFamily="66" charset="0"/>
                <a:ea typeface="宋体" panose="02010600030101010101" pitchFamily="2" charset="-122"/>
                <a:cs typeface="Times New Roman" panose="02020603050405020304" pitchFamily="18" charset="0"/>
              </a:rPr>
              <a:t> </a:t>
            </a:r>
            <a:r>
              <a:rPr kumimoji="1" lang="en-US" altLang="zh-CN" sz="900" b="1" dirty="0" err="1">
                <a:latin typeface="Comic Sans MS" panose="030F0702030302020204" pitchFamily="66" charset="0"/>
                <a:ea typeface="宋体" panose="02010600030101010101" pitchFamily="2" charset="-122"/>
                <a:cs typeface="Times New Roman" panose="02020603050405020304" pitchFamily="18" charset="0"/>
              </a:rPr>
              <a:t>numLines</a:t>
            </a:r>
            <a:r>
              <a:rPr kumimoji="1" lang="en-US" altLang="zh-CN" sz="900" b="1" dirty="0">
                <a:latin typeface="Comic Sans MS" panose="030F0702030302020204" pitchFamily="66" charset="0"/>
                <a:ea typeface="宋体" panose="02010600030101010101" pitchFamily="2" charset="-122"/>
                <a:cs typeface="Times New Roman" panose="02020603050405020304" pitchFamily="18" charset="0"/>
              </a:rPr>
              <a:t> = 0;</a:t>
            </a:r>
            <a:endParaRPr kumimoji="1" lang="en-US" altLang="zh-CN" sz="900" b="1" u="sng" dirty="0">
              <a:latin typeface="Comic Sans MS" panose="030F0702030302020204" pitchFamily="66" charset="0"/>
              <a:ea typeface="宋体" panose="02010600030101010101" pitchFamily="2" charset="-122"/>
              <a:cs typeface="Times New Roman" panose="02020603050405020304" pitchFamily="18" charset="0"/>
            </a:endParaRPr>
          </a:p>
          <a:p>
            <a:r>
              <a:rPr kumimoji="1" lang="en-US" altLang="zh-CN" sz="900" b="1" dirty="0">
                <a:latin typeface="Comic Sans MS" panose="030F0702030302020204" pitchFamily="66" charset="0"/>
                <a:ea typeface="宋体" panose="02010600030101010101" pitchFamily="2" charset="-122"/>
                <a:cs typeface="Times New Roman" panose="02020603050405020304" pitchFamily="18" charset="0"/>
              </a:rPr>
              <a:t>5</a:t>
            </a:r>
            <a:r>
              <a:rPr kumimoji="1" lang="en-US" altLang="zh-CN" sz="900" b="1" dirty="0">
                <a:latin typeface="Times New Roman" panose="02020603050405020304" pitchFamily="18" charset="0"/>
                <a:ea typeface="宋体" panose="02010600030101010101" pitchFamily="2" charset="-122"/>
                <a:cs typeface="Times New Roman" panose="02020603050405020304" pitchFamily="18" charset="0"/>
              </a:rPr>
              <a:t>                  </a:t>
            </a:r>
            <a:r>
              <a:rPr kumimoji="1" lang="en-US" altLang="zh-CN" sz="900" b="1" dirty="0">
                <a:latin typeface="Comic Sans MS" panose="030F0702030302020204" pitchFamily="66" charset="0"/>
                <a:ea typeface="宋体" panose="02010600030101010101" pitchFamily="2" charset="-122"/>
                <a:cs typeface="Times New Roman" panose="02020603050405020304" pitchFamily="18" charset="0"/>
              </a:rPr>
              <a:t>char </a:t>
            </a:r>
            <a:r>
              <a:rPr kumimoji="1" lang="en-US" altLang="zh-CN" sz="900" b="1" dirty="0" err="1">
                <a:latin typeface="Comic Sans MS" panose="030F0702030302020204" pitchFamily="66" charset="0"/>
                <a:ea typeface="宋体" panose="02010600030101010101" pitchFamily="2" charset="-122"/>
                <a:cs typeface="Times New Roman" panose="02020603050405020304" pitchFamily="18" charset="0"/>
              </a:rPr>
              <a:t>chr</a:t>
            </a:r>
            <a:r>
              <a:rPr kumimoji="1" lang="en-US" altLang="zh-CN" sz="900" b="1" dirty="0">
                <a:latin typeface="Comic Sans MS" panose="030F0702030302020204" pitchFamily="66" charset="0"/>
                <a:ea typeface="宋体" panose="02010600030101010101" pitchFamily="2" charset="-122"/>
                <a:cs typeface="Times New Roman" panose="02020603050405020304" pitchFamily="18" charset="0"/>
              </a:rPr>
              <a:t>;</a:t>
            </a:r>
            <a:endParaRPr kumimoji="1" lang="en-US" altLang="zh-CN" sz="900" b="1" u="sng" dirty="0">
              <a:latin typeface="Comic Sans MS" panose="030F0702030302020204" pitchFamily="66" charset="0"/>
              <a:ea typeface="宋体" panose="02010600030101010101" pitchFamily="2" charset="-122"/>
              <a:cs typeface="Times New Roman" panose="02020603050405020304" pitchFamily="18" charset="0"/>
            </a:endParaRPr>
          </a:p>
          <a:p>
            <a:r>
              <a:rPr kumimoji="1" lang="en-US" altLang="zh-CN" sz="900" b="1" dirty="0">
                <a:latin typeface="Comic Sans MS" panose="030F0702030302020204" pitchFamily="66" charset="0"/>
                <a:ea typeface="宋体" panose="02010600030101010101" pitchFamily="2" charset="-122"/>
                <a:cs typeface="Times New Roman" panose="02020603050405020304" pitchFamily="18" charset="0"/>
              </a:rPr>
              <a:t>6</a:t>
            </a:r>
            <a:r>
              <a:rPr kumimoji="1" lang="en-US" altLang="zh-CN" sz="900" b="1" dirty="0">
                <a:latin typeface="Times New Roman" panose="02020603050405020304" pitchFamily="18" charset="0"/>
                <a:ea typeface="宋体" panose="02010600030101010101" pitchFamily="2" charset="-122"/>
                <a:cs typeface="Times New Roman" panose="02020603050405020304" pitchFamily="18" charset="0"/>
              </a:rPr>
              <a:t>                  </a:t>
            </a:r>
            <a:r>
              <a:rPr kumimoji="1" lang="en-US" altLang="zh-CN" sz="900" b="1" dirty="0">
                <a:latin typeface="Comic Sans MS" panose="030F0702030302020204" pitchFamily="66" charset="0"/>
                <a:ea typeface="宋体" panose="02010600030101010101" pitchFamily="2" charset="-122"/>
                <a:cs typeface="Times New Roman" panose="02020603050405020304" pitchFamily="18" charset="0"/>
              </a:rPr>
              <a:t>FILE *</a:t>
            </a:r>
            <a:r>
              <a:rPr kumimoji="1" lang="en-US" altLang="zh-CN" sz="900" b="1" dirty="0" err="1">
                <a:latin typeface="Comic Sans MS" panose="030F0702030302020204" pitchFamily="66" charset="0"/>
                <a:ea typeface="宋体" panose="02010600030101010101" pitchFamily="2" charset="-122"/>
                <a:cs typeface="Times New Roman" panose="02020603050405020304" pitchFamily="18" charset="0"/>
              </a:rPr>
              <a:t>fp</a:t>
            </a:r>
            <a:r>
              <a:rPr kumimoji="1" lang="en-US" altLang="zh-CN" sz="900" b="1" dirty="0">
                <a:latin typeface="Comic Sans MS" panose="030F0702030302020204" pitchFamily="66" charset="0"/>
                <a:ea typeface="宋体" panose="02010600030101010101" pitchFamily="2" charset="-122"/>
                <a:cs typeface="Times New Roman" panose="02020603050405020304" pitchFamily="18" charset="0"/>
              </a:rPr>
              <a:t> = NULL;</a:t>
            </a:r>
            <a:endParaRPr kumimoji="1" lang="en-US" altLang="zh-CN" sz="900" b="1" u="sng" dirty="0">
              <a:latin typeface="Comic Sans MS" panose="030F0702030302020204" pitchFamily="66" charset="0"/>
              <a:ea typeface="宋体" panose="02010600030101010101" pitchFamily="2" charset="-122"/>
              <a:cs typeface="Times New Roman" panose="02020603050405020304" pitchFamily="18" charset="0"/>
            </a:endParaRPr>
          </a:p>
          <a:p>
            <a:r>
              <a:rPr kumimoji="1" lang="en-US" altLang="zh-CN" sz="900" b="1" dirty="0">
                <a:latin typeface="Comic Sans MS" panose="030F0702030302020204" pitchFamily="66" charset="0"/>
                <a:ea typeface="宋体" panose="02010600030101010101" pitchFamily="2" charset="-122"/>
                <a:cs typeface="Times New Roman" panose="02020603050405020304" pitchFamily="18" charset="0"/>
              </a:rPr>
              <a:t>7</a:t>
            </a:r>
            <a:r>
              <a:rPr kumimoji="1" lang="en-US" altLang="zh-CN" sz="900" b="1" dirty="0">
                <a:latin typeface="Times New Roman" panose="02020603050405020304" pitchFamily="18" charset="0"/>
                <a:ea typeface="宋体" panose="02010600030101010101" pitchFamily="2" charset="-122"/>
                <a:cs typeface="Times New Roman" panose="02020603050405020304" pitchFamily="18" charset="0"/>
              </a:rPr>
              <a:t>                 </a:t>
            </a:r>
            <a:endParaRPr kumimoji="1" lang="en-US" altLang="zh-CN" sz="900" b="1" dirty="0">
              <a:latin typeface="Comic Sans MS" panose="030F0702030302020204" pitchFamily="66" charset="0"/>
              <a:ea typeface="宋体" panose="02010600030101010101" pitchFamily="2" charset="-122"/>
              <a:cs typeface="Times New Roman" panose="02020603050405020304" pitchFamily="18" charset="0"/>
            </a:endParaRPr>
          </a:p>
        </p:txBody>
      </p:sp>
      <p:sp>
        <p:nvSpPr>
          <p:cNvPr id="7" name="Rectangle 2"/>
          <p:cNvSpPr>
            <a:spLocks noChangeArrowheads="1"/>
          </p:cNvSpPr>
          <p:nvPr/>
        </p:nvSpPr>
        <p:spPr bwMode="auto">
          <a:xfrm>
            <a:off x="381000" y="1968215"/>
            <a:ext cx="6629400" cy="2562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kumimoji="1" lang="en-US" altLang="zh-CN" sz="900" b="1" u="sng" dirty="0">
              <a:latin typeface="Comic Sans MS" panose="030F0702030302020204" pitchFamily="66" charset="0"/>
              <a:ea typeface="宋体" panose="02010600030101010101" pitchFamily="2" charset="-122"/>
              <a:cs typeface="Times New Roman" panose="02020603050405020304" pitchFamily="18" charset="0"/>
            </a:endParaRPr>
          </a:p>
          <a:p>
            <a:pPr>
              <a:spcBef>
                <a:spcPct val="50000"/>
              </a:spcBef>
            </a:pPr>
            <a:r>
              <a:rPr kumimoji="1" lang="en-US" altLang="zh-CN" sz="900" b="1" dirty="0">
                <a:latin typeface="Comic Sans MS" panose="030F0702030302020204" pitchFamily="66" charset="0"/>
                <a:ea typeface="宋体" panose="02010600030101010101" pitchFamily="2" charset="-122"/>
                <a:cs typeface="Times New Roman" panose="02020603050405020304" pitchFamily="18" charset="0"/>
              </a:rPr>
              <a:t>8</a:t>
            </a:r>
            <a:r>
              <a:rPr kumimoji="1" lang="en-US" altLang="zh-CN" sz="900" b="1" dirty="0">
                <a:latin typeface="Times New Roman" panose="02020603050405020304" pitchFamily="18" charset="0"/>
                <a:ea typeface="宋体" panose="02010600030101010101" pitchFamily="2" charset="-122"/>
                <a:cs typeface="Times New Roman" panose="02020603050405020304" pitchFamily="18" charset="0"/>
              </a:rPr>
              <a:t>                  </a:t>
            </a:r>
            <a:r>
              <a:rPr kumimoji="1" lang="en-US" altLang="zh-CN" sz="900" b="1" dirty="0">
                <a:latin typeface="Comic Sans MS" panose="030F0702030302020204" pitchFamily="66" charset="0"/>
                <a:ea typeface="宋体" panose="02010600030101010101" pitchFamily="2" charset="-122"/>
                <a:cs typeface="Times New Roman" panose="02020603050405020304" pitchFamily="18" charset="0"/>
              </a:rPr>
              <a:t>if (</a:t>
            </a:r>
            <a:r>
              <a:rPr kumimoji="1" lang="en-US" altLang="zh-CN" sz="900" b="1" dirty="0" err="1">
                <a:latin typeface="Comic Sans MS" panose="030F0702030302020204" pitchFamily="66" charset="0"/>
                <a:ea typeface="宋体" panose="02010600030101010101" pitchFamily="2" charset="-122"/>
                <a:cs typeface="Times New Roman" panose="02020603050405020304" pitchFamily="18" charset="0"/>
              </a:rPr>
              <a:t>argc</a:t>
            </a:r>
            <a:r>
              <a:rPr kumimoji="1" lang="en-US" altLang="zh-CN" sz="900" b="1" dirty="0">
                <a:latin typeface="Comic Sans MS" panose="030F0702030302020204" pitchFamily="66" charset="0"/>
                <a:ea typeface="宋体" panose="02010600030101010101" pitchFamily="2" charset="-122"/>
                <a:cs typeface="Times New Roman" panose="02020603050405020304" pitchFamily="18" charset="0"/>
              </a:rPr>
              <a:t> &lt; 2)</a:t>
            </a:r>
            <a:endParaRPr kumimoji="1" lang="en-US" altLang="zh-CN" sz="900" b="1" u="sng" dirty="0">
              <a:latin typeface="Comic Sans MS" panose="030F0702030302020204" pitchFamily="66" charset="0"/>
              <a:ea typeface="宋体" panose="02010600030101010101" pitchFamily="2" charset="-122"/>
              <a:cs typeface="Times New Roman" panose="02020603050405020304" pitchFamily="18" charset="0"/>
            </a:endParaRPr>
          </a:p>
          <a:p>
            <a:pPr>
              <a:spcBef>
                <a:spcPct val="50000"/>
              </a:spcBef>
            </a:pPr>
            <a:r>
              <a:rPr kumimoji="1" lang="en-US" altLang="zh-CN" sz="900" b="1" dirty="0">
                <a:latin typeface="Comic Sans MS" panose="030F0702030302020204" pitchFamily="66" charset="0"/>
                <a:ea typeface="宋体" panose="02010600030101010101" pitchFamily="2" charset="-122"/>
                <a:cs typeface="Times New Roman" panose="02020603050405020304" pitchFamily="18" charset="0"/>
              </a:rPr>
              <a:t>9</a:t>
            </a:r>
            <a:r>
              <a:rPr kumimoji="1" lang="en-US" altLang="zh-CN" sz="900" b="1" dirty="0">
                <a:latin typeface="Times New Roman" panose="02020603050405020304" pitchFamily="18" charset="0"/>
                <a:ea typeface="宋体" panose="02010600030101010101" pitchFamily="2" charset="-122"/>
                <a:cs typeface="Times New Roman" panose="02020603050405020304" pitchFamily="18" charset="0"/>
              </a:rPr>
              <a:t>                  </a:t>
            </a:r>
            <a:r>
              <a:rPr kumimoji="1" lang="en-US" altLang="zh-CN" sz="900" b="1" dirty="0">
                <a:latin typeface="Comic Sans MS" panose="030F0702030302020204" pitchFamily="66" charset="0"/>
                <a:ea typeface="宋体" panose="02010600030101010101" pitchFamily="2" charset="-122"/>
                <a:cs typeface="Times New Roman" panose="02020603050405020304" pitchFamily="18" charset="0"/>
              </a:rPr>
              <a:t>   {</a:t>
            </a:r>
            <a:endParaRPr kumimoji="1" lang="en-US" altLang="zh-CN" sz="900" b="1" u="sng" dirty="0">
              <a:latin typeface="Comic Sans MS" panose="030F0702030302020204" pitchFamily="66" charset="0"/>
              <a:ea typeface="宋体" panose="02010600030101010101" pitchFamily="2" charset="-122"/>
              <a:cs typeface="Times New Roman" panose="02020603050405020304" pitchFamily="18" charset="0"/>
            </a:endParaRPr>
          </a:p>
          <a:p>
            <a:pPr>
              <a:spcBef>
                <a:spcPct val="50000"/>
              </a:spcBef>
            </a:pPr>
            <a:r>
              <a:rPr kumimoji="1" lang="en-US" altLang="zh-CN" sz="900" b="1" dirty="0">
                <a:latin typeface="Comic Sans MS" panose="030F0702030302020204" pitchFamily="66" charset="0"/>
                <a:ea typeface="宋体" panose="02010600030101010101" pitchFamily="2" charset="-122"/>
                <a:cs typeface="Times New Roman" panose="02020603050405020304" pitchFamily="18" charset="0"/>
              </a:rPr>
              <a:t>10</a:t>
            </a:r>
            <a:r>
              <a:rPr kumimoji="1" lang="en-US" altLang="zh-CN" sz="900" b="1" dirty="0">
                <a:latin typeface="Times New Roman" panose="02020603050405020304" pitchFamily="18" charset="0"/>
                <a:ea typeface="宋体" panose="02010600030101010101" pitchFamily="2" charset="-122"/>
                <a:cs typeface="Times New Roman" panose="02020603050405020304" pitchFamily="18" charset="0"/>
              </a:rPr>
              <a:t>              </a:t>
            </a:r>
            <a:r>
              <a:rPr kumimoji="1" lang="en-US" altLang="zh-CN" sz="900" b="1" dirty="0">
                <a:latin typeface="Comic Sans MS" panose="030F0702030302020204" pitchFamily="66" charset="0"/>
                <a:ea typeface="宋体" panose="02010600030101010101" pitchFamily="2" charset="-122"/>
                <a:cs typeface="Times New Roman" panose="02020603050405020304" pitchFamily="18" charset="0"/>
              </a:rPr>
              <a:t>    </a:t>
            </a:r>
            <a:r>
              <a:rPr kumimoji="1" lang="en-US" altLang="zh-CN" sz="900" b="1" dirty="0" err="1">
                <a:latin typeface="Comic Sans MS" panose="030F0702030302020204" pitchFamily="66" charset="0"/>
                <a:ea typeface="宋体" panose="02010600030101010101" pitchFamily="2" charset="-122"/>
                <a:cs typeface="Times New Roman" panose="02020603050405020304" pitchFamily="18" charset="0"/>
              </a:rPr>
              <a:t>printf</a:t>
            </a:r>
            <a:r>
              <a:rPr kumimoji="1" lang="en-US" altLang="zh-CN" sz="900" b="1" dirty="0">
                <a:latin typeface="Comic Sans MS" panose="030F0702030302020204" pitchFamily="66" charset="0"/>
                <a:ea typeface="宋体" panose="02010600030101010101" pitchFamily="2" charset="-122"/>
                <a:cs typeface="Times New Roman" panose="02020603050405020304" pitchFamily="18" charset="0"/>
              </a:rPr>
              <a:t>(“\</a:t>
            </a:r>
            <a:r>
              <a:rPr kumimoji="1" lang="en-US" altLang="zh-CN" sz="900" b="1" dirty="0" err="1">
                <a:latin typeface="Comic Sans MS" panose="030F0702030302020204" pitchFamily="66" charset="0"/>
                <a:ea typeface="宋体" panose="02010600030101010101" pitchFamily="2" charset="-122"/>
                <a:cs typeface="Times New Roman" panose="02020603050405020304" pitchFamily="18" charset="0"/>
              </a:rPr>
              <a:t>nUsage</a:t>
            </a:r>
            <a:r>
              <a:rPr kumimoji="1" lang="en-US" altLang="zh-CN" sz="900" b="1" dirty="0">
                <a:latin typeface="Comic Sans MS" panose="030F0702030302020204" pitchFamily="66" charset="0"/>
                <a:ea typeface="宋体" panose="02010600030101010101" pitchFamily="2" charset="-122"/>
                <a:cs typeface="Times New Roman" panose="02020603050405020304" pitchFamily="18" charset="0"/>
              </a:rPr>
              <a:t>: %s &lt;filename&gt;”, </a:t>
            </a:r>
            <a:r>
              <a:rPr kumimoji="1" lang="en-US" altLang="zh-CN" sz="900" b="1" dirty="0" err="1">
                <a:latin typeface="Comic Sans MS" panose="030F0702030302020204" pitchFamily="66" charset="0"/>
                <a:ea typeface="宋体" panose="02010600030101010101" pitchFamily="2" charset="-122"/>
                <a:cs typeface="Times New Roman" panose="02020603050405020304" pitchFamily="18" charset="0"/>
              </a:rPr>
              <a:t>argv</a:t>
            </a:r>
            <a:r>
              <a:rPr kumimoji="1" lang="en-US" altLang="zh-CN" sz="900" b="1" dirty="0">
                <a:latin typeface="Comic Sans MS" panose="030F0702030302020204" pitchFamily="66" charset="0"/>
                <a:ea typeface="宋体" panose="02010600030101010101" pitchFamily="2" charset="-122"/>
                <a:cs typeface="Times New Roman" panose="02020603050405020304" pitchFamily="18" charset="0"/>
              </a:rPr>
              <a:t>[0]);</a:t>
            </a:r>
            <a:endParaRPr kumimoji="1" lang="en-US" altLang="zh-CN" sz="900" b="1" u="sng" dirty="0">
              <a:latin typeface="Comic Sans MS" panose="030F0702030302020204" pitchFamily="66" charset="0"/>
              <a:ea typeface="宋体" panose="02010600030101010101" pitchFamily="2" charset="-122"/>
              <a:cs typeface="Times New Roman" panose="02020603050405020304" pitchFamily="18" charset="0"/>
            </a:endParaRPr>
          </a:p>
          <a:p>
            <a:pPr>
              <a:spcBef>
                <a:spcPct val="50000"/>
              </a:spcBef>
            </a:pPr>
            <a:r>
              <a:rPr kumimoji="1" lang="en-US" altLang="zh-CN" sz="900" b="1" dirty="0">
                <a:latin typeface="Comic Sans MS" panose="030F0702030302020204" pitchFamily="66" charset="0"/>
                <a:ea typeface="宋体" panose="02010600030101010101" pitchFamily="2" charset="-122"/>
                <a:cs typeface="Times New Roman" panose="02020603050405020304" pitchFamily="18" charset="0"/>
              </a:rPr>
              <a:t>11</a:t>
            </a:r>
            <a:r>
              <a:rPr kumimoji="1" lang="en-US" altLang="zh-CN" sz="900" b="1" dirty="0">
                <a:latin typeface="Times New Roman" panose="02020603050405020304" pitchFamily="18" charset="0"/>
                <a:ea typeface="宋体" panose="02010600030101010101" pitchFamily="2" charset="-122"/>
                <a:cs typeface="Times New Roman" panose="02020603050405020304" pitchFamily="18" charset="0"/>
              </a:rPr>
              <a:t>              </a:t>
            </a:r>
            <a:r>
              <a:rPr kumimoji="1" lang="en-US" altLang="zh-CN" sz="900" b="1" dirty="0">
                <a:latin typeface="Comic Sans MS" panose="030F0702030302020204" pitchFamily="66" charset="0"/>
                <a:ea typeface="宋体" panose="02010600030101010101" pitchFamily="2" charset="-122"/>
                <a:cs typeface="Times New Roman" panose="02020603050405020304" pitchFamily="18" charset="0"/>
              </a:rPr>
              <a:t>    return (-1);</a:t>
            </a:r>
            <a:endParaRPr kumimoji="1" lang="en-US" altLang="zh-CN" sz="900" b="1" u="sng" dirty="0">
              <a:latin typeface="Comic Sans MS" panose="030F0702030302020204" pitchFamily="66" charset="0"/>
              <a:ea typeface="宋体" panose="02010600030101010101" pitchFamily="2" charset="-122"/>
              <a:cs typeface="Times New Roman" panose="02020603050405020304" pitchFamily="18" charset="0"/>
            </a:endParaRPr>
          </a:p>
          <a:p>
            <a:pPr>
              <a:spcBef>
                <a:spcPct val="50000"/>
              </a:spcBef>
            </a:pPr>
            <a:r>
              <a:rPr kumimoji="1" lang="en-US" altLang="zh-CN" sz="900" b="1" dirty="0">
                <a:latin typeface="Comic Sans MS" panose="030F0702030302020204" pitchFamily="66" charset="0"/>
                <a:ea typeface="宋体" panose="02010600030101010101" pitchFamily="2" charset="-122"/>
                <a:cs typeface="Times New Roman" panose="02020603050405020304" pitchFamily="18" charset="0"/>
              </a:rPr>
              <a:t>12</a:t>
            </a:r>
            <a:r>
              <a:rPr kumimoji="1" lang="en-US" altLang="zh-CN" sz="900" b="1" dirty="0">
                <a:latin typeface="Times New Roman" panose="02020603050405020304" pitchFamily="18" charset="0"/>
                <a:ea typeface="宋体" panose="02010600030101010101" pitchFamily="2" charset="-122"/>
                <a:cs typeface="Times New Roman" panose="02020603050405020304" pitchFamily="18" charset="0"/>
              </a:rPr>
              <a:t>              </a:t>
            </a:r>
            <a:r>
              <a:rPr kumimoji="1" lang="en-US" altLang="zh-CN" sz="900" b="1" dirty="0">
                <a:latin typeface="Comic Sans MS" panose="030F0702030302020204" pitchFamily="66" charset="0"/>
                <a:ea typeface="宋体" panose="02010600030101010101" pitchFamily="2" charset="-122"/>
                <a:cs typeface="Times New Roman" panose="02020603050405020304" pitchFamily="18" charset="0"/>
              </a:rPr>
              <a:t>    }</a:t>
            </a:r>
            <a:endParaRPr kumimoji="1" lang="en-US" altLang="zh-CN" sz="900" b="1" u="sng" dirty="0">
              <a:latin typeface="Comic Sans MS" panose="030F0702030302020204" pitchFamily="66" charset="0"/>
              <a:ea typeface="宋体" panose="02010600030101010101" pitchFamily="2" charset="-122"/>
              <a:cs typeface="Times New Roman" panose="02020603050405020304" pitchFamily="18" charset="0"/>
            </a:endParaRPr>
          </a:p>
          <a:p>
            <a:pPr>
              <a:spcBef>
                <a:spcPct val="50000"/>
              </a:spcBef>
            </a:pPr>
            <a:r>
              <a:rPr kumimoji="1" lang="en-US" altLang="zh-CN" sz="900" b="1" dirty="0">
                <a:latin typeface="Comic Sans MS" panose="030F0702030302020204" pitchFamily="66" charset="0"/>
                <a:ea typeface="宋体" panose="02010600030101010101" pitchFamily="2" charset="-122"/>
                <a:cs typeface="Times New Roman" panose="02020603050405020304" pitchFamily="18" charset="0"/>
              </a:rPr>
              <a:t>13</a:t>
            </a:r>
            <a:r>
              <a:rPr kumimoji="1" lang="en-US" altLang="zh-CN" sz="900" b="1" dirty="0">
                <a:latin typeface="Times New Roman" panose="02020603050405020304" pitchFamily="18" charset="0"/>
                <a:ea typeface="宋体" panose="02010600030101010101" pitchFamily="2" charset="-122"/>
                <a:cs typeface="Times New Roman" panose="02020603050405020304" pitchFamily="18" charset="0"/>
              </a:rPr>
              <a:t>              </a:t>
            </a:r>
            <a:r>
              <a:rPr kumimoji="1" lang="en-US" altLang="zh-CN" sz="900" b="1" dirty="0" err="1">
                <a:latin typeface="Comic Sans MS" panose="030F0702030302020204" pitchFamily="66" charset="0"/>
                <a:ea typeface="宋体" panose="02010600030101010101" pitchFamily="2" charset="-122"/>
                <a:cs typeface="Times New Roman" panose="02020603050405020304" pitchFamily="18" charset="0"/>
              </a:rPr>
              <a:t>fp</a:t>
            </a:r>
            <a:r>
              <a:rPr kumimoji="1" lang="en-US" altLang="zh-CN" sz="900" b="1" dirty="0">
                <a:latin typeface="Comic Sans MS" panose="030F0702030302020204" pitchFamily="66" charset="0"/>
                <a:ea typeface="宋体" panose="02010600030101010101" pitchFamily="2" charset="-122"/>
                <a:cs typeface="Times New Roman" panose="02020603050405020304" pitchFamily="18" charset="0"/>
              </a:rPr>
              <a:t> = </a:t>
            </a:r>
            <a:r>
              <a:rPr kumimoji="1" lang="en-US" altLang="zh-CN" sz="900" b="1" dirty="0" err="1">
                <a:latin typeface="Comic Sans MS" panose="030F0702030302020204" pitchFamily="66" charset="0"/>
                <a:ea typeface="宋体" panose="02010600030101010101" pitchFamily="2" charset="-122"/>
                <a:cs typeface="Times New Roman" panose="02020603050405020304" pitchFamily="18" charset="0"/>
              </a:rPr>
              <a:t>fopen</a:t>
            </a:r>
            <a:r>
              <a:rPr kumimoji="1" lang="en-US" altLang="zh-CN" sz="900" b="1" dirty="0">
                <a:latin typeface="Comic Sans MS" panose="030F0702030302020204" pitchFamily="66" charset="0"/>
                <a:ea typeface="宋体" panose="02010600030101010101" pitchFamily="2" charset="-122"/>
                <a:cs typeface="Times New Roman" panose="02020603050405020304" pitchFamily="18" charset="0"/>
              </a:rPr>
              <a:t>(</a:t>
            </a:r>
            <a:r>
              <a:rPr kumimoji="1" lang="en-US" altLang="zh-CN" sz="900" b="1" dirty="0" err="1">
                <a:latin typeface="Comic Sans MS" panose="030F0702030302020204" pitchFamily="66" charset="0"/>
                <a:ea typeface="宋体" panose="02010600030101010101" pitchFamily="2" charset="-122"/>
                <a:cs typeface="Times New Roman" panose="02020603050405020304" pitchFamily="18" charset="0"/>
              </a:rPr>
              <a:t>argv</a:t>
            </a:r>
            <a:r>
              <a:rPr kumimoji="1" lang="en-US" altLang="zh-CN" sz="900" b="1" dirty="0">
                <a:latin typeface="Comic Sans MS" panose="030F0702030302020204" pitchFamily="66" charset="0"/>
                <a:ea typeface="宋体" panose="02010600030101010101" pitchFamily="2" charset="-122"/>
                <a:cs typeface="Times New Roman" panose="02020603050405020304" pitchFamily="18" charset="0"/>
              </a:rPr>
              <a:t>[1], “r”);</a:t>
            </a:r>
            <a:endParaRPr kumimoji="1" lang="en-US" altLang="zh-CN" sz="900" b="1" u="sng" dirty="0">
              <a:latin typeface="Comic Sans MS" panose="030F0702030302020204" pitchFamily="66" charset="0"/>
              <a:ea typeface="宋体" panose="02010600030101010101" pitchFamily="2" charset="-122"/>
              <a:cs typeface="Times New Roman" panose="02020603050405020304" pitchFamily="18" charset="0"/>
            </a:endParaRPr>
          </a:p>
          <a:p>
            <a:pPr>
              <a:spcBef>
                <a:spcPct val="50000"/>
              </a:spcBef>
            </a:pPr>
            <a:r>
              <a:rPr kumimoji="1" lang="en-US" altLang="zh-CN" sz="900" b="1" dirty="0">
                <a:latin typeface="Comic Sans MS" panose="030F0702030302020204" pitchFamily="66" charset="0"/>
                <a:ea typeface="宋体" panose="02010600030101010101" pitchFamily="2" charset="-122"/>
                <a:cs typeface="Times New Roman" panose="02020603050405020304" pitchFamily="18" charset="0"/>
              </a:rPr>
              <a:t>14</a:t>
            </a:r>
            <a:r>
              <a:rPr kumimoji="1" lang="en-US" altLang="zh-CN" sz="900" b="1" dirty="0">
                <a:latin typeface="Times New Roman" panose="02020603050405020304" pitchFamily="18" charset="0"/>
                <a:ea typeface="宋体" panose="02010600030101010101" pitchFamily="2" charset="-122"/>
                <a:cs typeface="Times New Roman" panose="02020603050405020304" pitchFamily="18" charset="0"/>
              </a:rPr>
              <a:t>              </a:t>
            </a:r>
            <a:r>
              <a:rPr kumimoji="1" lang="en-US" altLang="zh-CN" sz="900" b="1" dirty="0">
                <a:latin typeface="Comic Sans MS" panose="030F0702030302020204" pitchFamily="66" charset="0"/>
                <a:ea typeface="宋体" panose="02010600030101010101" pitchFamily="2" charset="-122"/>
                <a:cs typeface="Times New Roman" panose="02020603050405020304" pitchFamily="18" charset="0"/>
              </a:rPr>
              <a:t>if (</a:t>
            </a:r>
            <a:r>
              <a:rPr kumimoji="1" lang="en-US" altLang="zh-CN" sz="900" b="1" dirty="0" err="1">
                <a:latin typeface="Comic Sans MS" panose="030F0702030302020204" pitchFamily="66" charset="0"/>
                <a:ea typeface="宋体" panose="02010600030101010101" pitchFamily="2" charset="-122"/>
                <a:cs typeface="Times New Roman" panose="02020603050405020304" pitchFamily="18" charset="0"/>
              </a:rPr>
              <a:t>fp</a:t>
            </a:r>
            <a:r>
              <a:rPr kumimoji="1" lang="en-US" altLang="zh-CN" sz="900" b="1" dirty="0">
                <a:latin typeface="Comic Sans MS" panose="030F0702030302020204" pitchFamily="66" charset="0"/>
                <a:ea typeface="宋体" panose="02010600030101010101" pitchFamily="2" charset="-122"/>
                <a:cs typeface="Times New Roman" panose="02020603050405020304" pitchFamily="18" charset="0"/>
              </a:rPr>
              <a:t> == NULL)</a:t>
            </a:r>
            <a:endParaRPr kumimoji="1" lang="en-US" altLang="zh-CN" sz="900" b="1" u="sng" dirty="0">
              <a:latin typeface="Comic Sans MS" panose="030F0702030302020204" pitchFamily="66" charset="0"/>
              <a:ea typeface="宋体" panose="02010600030101010101" pitchFamily="2" charset="-122"/>
              <a:cs typeface="Times New Roman" panose="02020603050405020304" pitchFamily="18" charset="0"/>
            </a:endParaRPr>
          </a:p>
          <a:p>
            <a:pPr>
              <a:spcBef>
                <a:spcPct val="50000"/>
              </a:spcBef>
            </a:pPr>
            <a:r>
              <a:rPr kumimoji="1" lang="en-US" altLang="zh-CN" sz="900" b="1" dirty="0">
                <a:latin typeface="Comic Sans MS" panose="030F0702030302020204" pitchFamily="66" charset="0"/>
                <a:ea typeface="宋体" panose="02010600030101010101" pitchFamily="2" charset="-122"/>
                <a:cs typeface="Times New Roman" panose="02020603050405020304" pitchFamily="18" charset="0"/>
              </a:rPr>
              <a:t>15</a:t>
            </a:r>
            <a:r>
              <a:rPr kumimoji="1" lang="en-US" altLang="zh-CN" sz="900" b="1" dirty="0">
                <a:latin typeface="Times New Roman" panose="02020603050405020304" pitchFamily="18" charset="0"/>
                <a:ea typeface="宋体" panose="02010600030101010101" pitchFamily="2" charset="-122"/>
                <a:cs typeface="Times New Roman" panose="02020603050405020304" pitchFamily="18" charset="0"/>
              </a:rPr>
              <a:t>              </a:t>
            </a:r>
            <a:r>
              <a:rPr kumimoji="1" lang="en-US" altLang="zh-CN" sz="900" b="1" dirty="0">
                <a:latin typeface="Comic Sans MS" panose="030F0702030302020204" pitchFamily="66" charset="0"/>
                <a:ea typeface="宋体" panose="02010600030101010101" pitchFamily="2" charset="-122"/>
                <a:cs typeface="Times New Roman" panose="02020603050405020304" pitchFamily="18" charset="0"/>
              </a:rPr>
              <a:t>   {</a:t>
            </a:r>
            <a:endParaRPr kumimoji="1" lang="en-US" altLang="zh-CN" sz="900" b="1" u="sng" dirty="0">
              <a:latin typeface="Comic Sans MS" panose="030F0702030302020204" pitchFamily="66" charset="0"/>
              <a:ea typeface="宋体" panose="02010600030101010101" pitchFamily="2" charset="-122"/>
              <a:cs typeface="Times New Roman" panose="02020603050405020304" pitchFamily="18" charset="0"/>
            </a:endParaRPr>
          </a:p>
          <a:p>
            <a:pPr>
              <a:spcBef>
                <a:spcPct val="50000"/>
              </a:spcBef>
            </a:pPr>
            <a:r>
              <a:rPr kumimoji="1" lang="en-US" altLang="zh-CN" sz="900" b="1" dirty="0">
                <a:latin typeface="Comic Sans MS" panose="030F0702030302020204" pitchFamily="66" charset="0"/>
                <a:ea typeface="宋体" panose="02010600030101010101" pitchFamily="2" charset="-122"/>
                <a:cs typeface="Times New Roman" panose="02020603050405020304" pitchFamily="18" charset="0"/>
              </a:rPr>
              <a:t>16</a:t>
            </a:r>
            <a:r>
              <a:rPr kumimoji="1" lang="en-US" altLang="zh-CN" sz="900" b="1" dirty="0">
                <a:latin typeface="Times New Roman" panose="02020603050405020304" pitchFamily="18" charset="0"/>
                <a:ea typeface="宋体" panose="02010600030101010101" pitchFamily="2" charset="-122"/>
                <a:cs typeface="Times New Roman" panose="02020603050405020304" pitchFamily="18" charset="0"/>
              </a:rPr>
              <a:t>              </a:t>
            </a:r>
            <a:r>
              <a:rPr kumimoji="1" lang="en-US" altLang="zh-CN" sz="900" b="1" dirty="0">
                <a:latin typeface="Comic Sans MS" panose="030F0702030302020204" pitchFamily="66" charset="0"/>
                <a:ea typeface="宋体" panose="02010600030101010101" pitchFamily="2" charset="-122"/>
                <a:cs typeface="Times New Roman" panose="02020603050405020304" pitchFamily="18" charset="0"/>
              </a:rPr>
              <a:t>    </a:t>
            </a:r>
            <a:r>
              <a:rPr kumimoji="1" lang="en-US" altLang="zh-CN" sz="900" b="1" dirty="0" err="1">
                <a:latin typeface="Comic Sans MS" panose="030F0702030302020204" pitchFamily="66" charset="0"/>
                <a:ea typeface="宋体" panose="02010600030101010101" pitchFamily="2" charset="-122"/>
                <a:cs typeface="Times New Roman" panose="02020603050405020304" pitchFamily="18" charset="0"/>
              </a:rPr>
              <a:t>perror</a:t>
            </a:r>
            <a:r>
              <a:rPr kumimoji="1" lang="en-US" altLang="zh-CN" sz="900" b="1" dirty="0">
                <a:latin typeface="Comic Sans MS" panose="030F0702030302020204" pitchFamily="66" charset="0"/>
                <a:ea typeface="宋体" panose="02010600030101010101" pitchFamily="2" charset="-122"/>
                <a:cs typeface="Times New Roman" panose="02020603050405020304" pitchFamily="18" charset="0"/>
              </a:rPr>
              <a:t>(</a:t>
            </a:r>
            <a:r>
              <a:rPr kumimoji="1" lang="en-US" altLang="zh-CN" sz="900" b="1" dirty="0" err="1">
                <a:latin typeface="Comic Sans MS" panose="030F0702030302020204" pitchFamily="66" charset="0"/>
                <a:ea typeface="宋体" panose="02010600030101010101" pitchFamily="2" charset="-122"/>
                <a:cs typeface="Times New Roman" panose="02020603050405020304" pitchFamily="18" charset="0"/>
              </a:rPr>
              <a:t>argv</a:t>
            </a:r>
            <a:r>
              <a:rPr kumimoji="1" lang="en-US" altLang="zh-CN" sz="900" b="1" dirty="0">
                <a:latin typeface="Comic Sans MS" panose="030F0702030302020204" pitchFamily="66" charset="0"/>
                <a:ea typeface="宋体" panose="02010600030101010101" pitchFamily="2" charset="-122"/>
                <a:cs typeface="Times New Roman" panose="02020603050405020304" pitchFamily="18" charset="0"/>
              </a:rPr>
              <a:t>[1]);     </a:t>
            </a:r>
            <a:r>
              <a:rPr kumimoji="1" lang="en-US" altLang="zh-CN" sz="700" b="1" dirty="0">
                <a:latin typeface="Comic Sans MS" panose="030F0702030302020204" pitchFamily="66" charset="0"/>
                <a:ea typeface="宋体" panose="02010600030101010101" pitchFamily="2" charset="-122"/>
                <a:cs typeface="Times New Roman" panose="02020603050405020304" pitchFamily="18" charset="0"/>
              </a:rPr>
              <a:t>/* display error message */</a:t>
            </a:r>
            <a:endParaRPr kumimoji="1" lang="en-US" altLang="zh-CN" sz="700" b="1" u="sng" dirty="0">
              <a:latin typeface="Comic Sans MS" panose="030F0702030302020204" pitchFamily="66" charset="0"/>
              <a:ea typeface="宋体" panose="02010600030101010101" pitchFamily="2" charset="-122"/>
              <a:cs typeface="Times New Roman" panose="02020603050405020304" pitchFamily="18" charset="0"/>
            </a:endParaRPr>
          </a:p>
          <a:p>
            <a:pPr>
              <a:spcBef>
                <a:spcPct val="50000"/>
              </a:spcBef>
            </a:pPr>
            <a:r>
              <a:rPr kumimoji="1" lang="en-US" altLang="zh-CN" sz="900" b="1" dirty="0">
                <a:latin typeface="Comic Sans MS" panose="030F0702030302020204" pitchFamily="66" charset="0"/>
                <a:ea typeface="宋体" panose="02010600030101010101" pitchFamily="2" charset="-122"/>
                <a:cs typeface="Times New Roman" panose="02020603050405020304" pitchFamily="18" charset="0"/>
              </a:rPr>
              <a:t>17</a:t>
            </a:r>
            <a:r>
              <a:rPr kumimoji="1" lang="en-US" altLang="zh-CN" sz="900" b="1" dirty="0">
                <a:latin typeface="Times New Roman" panose="02020603050405020304" pitchFamily="18" charset="0"/>
                <a:ea typeface="宋体" panose="02010600030101010101" pitchFamily="2" charset="-122"/>
                <a:cs typeface="Times New Roman" panose="02020603050405020304" pitchFamily="18" charset="0"/>
              </a:rPr>
              <a:t>              </a:t>
            </a:r>
            <a:r>
              <a:rPr kumimoji="1" lang="en-US" altLang="zh-CN" sz="900" b="1" dirty="0">
                <a:latin typeface="Comic Sans MS" panose="030F0702030302020204" pitchFamily="66" charset="0"/>
                <a:ea typeface="宋体" panose="02010600030101010101" pitchFamily="2" charset="-122"/>
                <a:cs typeface="Times New Roman" panose="02020603050405020304" pitchFamily="18" charset="0"/>
              </a:rPr>
              <a:t>    return (-2);</a:t>
            </a:r>
            <a:endParaRPr kumimoji="1" lang="en-US" altLang="zh-CN" sz="900" b="1" u="sng" dirty="0">
              <a:latin typeface="Comic Sans MS" panose="030F0702030302020204" pitchFamily="66" charset="0"/>
              <a:ea typeface="宋体" panose="02010600030101010101" pitchFamily="2" charset="-122"/>
              <a:cs typeface="Times New Roman" panose="02020603050405020304" pitchFamily="18" charset="0"/>
            </a:endParaRPr>
          </a:p>
          <a:p>
            <a:pPr>
              <a:spcBef>
                <a:spcPct val="50000"/>
              </a:spcBef>
            </a:pPr>
            <a:r>
              <a:rPr kumimoji="1" lang="en-US" altLang="zh-CN" sz="900" b="1" dirty="0">
                <a:latin typeface="Comic Sans MS" panose="030F0702030302020204" pitchFamily="66" charset="0"/>
                <a:ea typeface="宋体" panose="02010600030101010101" pitchFamily="2" charset="-122"/>
                <a:cs typeface="Times New Roman" panose="02020603050405020304" pitchFamily="18" charset="0"/>
              </a:rPr>
              <a:t>18</a:t>
            </a:r>
            <a:r>
              <a:rPr kumimoji="1" lang="en-US" altLang="zh-CN" sz="900" b="1" dirty="0">
                <a:latin typeface="Times New Roman" panose="02020603050405020304" pitchFamily="18" charset="0"/>
                <a:ea typeface="宋体" panose="02010600030101010101" pitchFamily="2" charset="-122"/>
                <a:cs typeface="Times New Roman" panose="02020603050405020304" pitchFamily="18" charset="0"/>
              </a:rPr>
              <a:t>              </a:t>
            </a:r>
            <a:r>
              <a:rPr kumimoji="1" lang="en-US" altLang="zh-CN" sz="900" b="1" dirty="0">
                <a:latin typeface="Comic Sans MS" panose="030F0702030302020204" pitchFamily="66" charset="0"/>
                <a:ea typeface="宋体" panose="02010600030101010101" pitchFamily="2" charset="-122"/>
                <a:cs typeface="Times New Roman" panose="02020603050405020304" pitchFamily="18" charset="0"/>
              </a:rPr>
              <a:t>    }</a:t>
            </a:r>
            <a:endParaRPr kumimoji="1" lang="en-US" altLang="zh-CN" sz="900" b="1" u="sng" dirty="0">
              <a:latin typeface="Comic Sans MS" panose="030F0702030302020204" pitchFamily="66" charset="0"/>
              <a:ea typeface="宋体" panose="02010600030101010101" pitchFamily="2" charset="-122"/>
              <a:cs typeface="Times New Roman" panose="02020603050405020304" pitchFamily="18" charset="0"/>
            </a:endParaRPr>
          </a:p>
        </p:txBody>
      </p:sp>
      <p:sp>
        <p:nvSpPr>
          <p:cNvPr id="8" name="Rectangle 2"/>
          <p:cNvSpPr>
            <a:spLocks noChangeArrowheads="1"/>
          </p:cNvSpPr>
          <p:nvPr/>
        </p:nvSpPr>
        <p:spPr bwMode="auto">
          <a:xfrm>
            <a:off x="381000" y="4419600"/>
            <a:ext cx="6705600"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900" b="1" dirty="0">
                <a:latin typeface="Comic Sans MS" panose="030F0702030302020204" pitchFamily="66" charset="0"/>
                <a:ea typeface="宋体" panose="02010600030101010101" pitchFamily="2" charset="-122"/>
                <a:cs typeface="Times New Roman" panose="02020603050405020304" pitchFamily="18" charset="0"/>
              </a:rPr>
              <a:t>19</a:t>
            </a:r>
            <a:r>
              <a:rPr kumimoji="1" lang="en-US" altLang="zh-CN" sz="900" b="1" dirty="0">
                <a:latin typeface="Times New Roman" panose="02020603050405020304" pitchFamily="18" charset="0"/>
                <a:ea typeface="宋体" panose="02010600030101010101" pitchFamily="2" charset="-122"/>
                <a:cs typeface="Times New Roman" panose="02020603050405020304" pitchFamily="18" charset="0"/>
              </a:rPr>
              <a:t>                  </a:t>
            </a:r>
            <a:r>
              <a:rPr kumimoji="1" lang="en-US" altLang="zh-CN" sz="900" b="1" dirty="0">
                <a:latin typeface="Comic Sans MS" panose="030F0702030302020204" pitchFamily="66" charset="0"/>
                <a:ea typeface="宋体" panose="02010600030101010101" pitchFamily="2" charset="-122"/>
                <a:cs typeface="Times New Roman" panose="02020603050405020304" pitchFamily="18" charset="0"/>
              </a:rPr>
              <a:t>while (!</a:t>
            </a:r>
            <a:r>
              <a:rPr kumimoji="1" lang="en-US" altLang="zh-CN" sz="900" b="1" dirty="0" err="1">
                <a:latin typeface="Comic Sans MS" panose="030F0702030302020204" pitchFamily="66" charset="0"/>
                <a:ea typeface="宋体" panose="02010600030101010101" pitchFamily="2" charset="-122"/>
                <a:cs typeface="Times New Roman" panose="02020603050405020304" pitchFamily="18" charset="0"/>
              </a:rPr>
              <a:t>feof</a:t>
            </a:r>
            <a:r>
              <a:rPr kumimoji="1" lang="en-US" altLang="zh-CN" sz="900" b="1" dirty="0">
                <a:latin typeface="Comic Sans MS" panose="030F0702030302020204" pitchFamily="66" charset="0"/>
                <a:ea typeface="宋体" panose="02010600030101010101" pitchFamily="2" charset="-122"/>
                <a:cs typeface="Times New Roman" panose="02020603050405020304" pitchFamily="18" charset="0"/>
              </a:rPr>
              <a:t>(</a:t>
            </a:r>
            <a:r>
              <a:rPr kumimoji="1" lang="en-US" altLang="zh-CN" sz="900" b="1" dirty="0" err="1">
                <a:latin typeface="Comic Sans MS" panose="030F0702030302020204" pitchFamily="66" charset="0"/>
                <a:ea typeface="宋体" panose="02010600030101010101" pitchFamily="2" charset="-122"/>
                <a:cs typeface="Times New Roman" panose="02020603050405020304" pitchFamily="18" charset="0"/>
              </a:rPr>
              <a:t>fp</a:t>
            </a:r>
            <a:r>
              <a:rPr kumimoji="1" lang="en-US" altLang="zh-CN" sz="900" b="1" dirty="0">
                <a:latin typeface="Comic Sans MS" panose="030F0702030302020204" pitchFamily="66" charset="0"/>
                <a:ea typeface="宋体" panose="02010600030101010101" pitchFamily="2" charset="-122"/>
                <a:cs typeface="Times New Roman" panose="02020603050405020304" pitchFamily="18" charset="0"/>
              </a:rPr>
              <a:t>))</a:t>
            </a:r>
            <a:endParaRPr kumimoji="1" lang="en-US" altLang="zh-CN" sz="900" b="1" u="sng" dirty="0">
              <a:latin typeface="Comic Sans MS" panose="030F0702030302020204" pitchFamily="66" charset="0"/>
              <a:ea typeface="宋体" panose="02010600030101010101" pitchFamily="2" charset="-122"/>
              <a:cs typeface="Times New Roman" panose="02020603050405020304" pitchFamily="18" charset="0"/>
            </a:endParaRPr>
          </a:p>
          <a:p>
            <a:pPr>
              <a:spcBef>
                <a:spcPct val="50000"/>
              </a:spcBef>
            </a:pPr>
            <a:r>
              <a:rPr kumimoji="1" lang="en-US" altLang="zh-CN" sz="900" b="1" dirty="0">
                <a:latin typeface="Comic Sans MS" panose="030F0702030302020204" pitchFamily="66" charset="0"/>
                <a:ea typeface="宋体" panose="02010600030101010101" pitchFamily="2" charset="-122"/>
                <a:cs typeface="Times New Roman" panose="02020603050405020304" pitchFamily="18" charset="0"/>
              </a:rPr>
              <a:t>20</a:t>
            </a:r>
            <a:r>
              <a:rPr kumimoji="1" lang="en-US" altLang="zh-CN" sz="900" b="1" dirty="0">
                <a:latin typeface="Times New Roman" panose="02020603050405020304" pitchFamily="18" charset="0"/>
                <a:ea typeface="宋体" panose="02010600030101010101" pitchFamily="2" charset="-122"/>
                <a:cs typeface="Times New Roman" panose="02020603050405020304" pitchFamily="18" charset="0"/>
              </a:rPr>
              <a:t>              </a:t>
            </a:r>
            <a:r>
              <a:rPr kumimoji="1" lang="en-US" altLang="zh-CN" sz="900" b="1" dirty="0">
                <a:latin typeface="Comic Sans MS" panose="030F0702030302020204" pitchFamily="66" charset="0"/>
                <a:ea typeface="宋体" panose="02010600030101010101" pitchFamily="2" charset="-122"/>
                <a:cs typeface="Times New Roman" panose="02020603050405020304" pitchFamily="18" charset="0"/>
              </a:rPr>
              <a:t>    {</a:t>
            </a:r>
            <a:endParaRPr kumimoji="1" lang="en-US" altLang="zh-CN" sz="900" b="1" u="sng" dirty="0">
              <a:latin typeface="Comic Sans MS" panose="030F0702030302020204" pitchFamily="66" charset="0"/>
              <a:ea typeface="宋体" panose="02010600030101010101" pitchFamily="2" charset="-122"/>
              <a:cs typeface="Times New Roman" panose="02020603050405020304" pitchFamily="18" charset="0"/>
            </a:endParaRPr>
          </a:p>
          <a:p>
            <a:pPr>
              <a:spcBef>
                <a:spcPct val="50000"/>
              </a:spcBef>
            </a:pPr>
            <a:r>
              <a:rPr kumimoji="1" lang="en-US" altLang="zh-CN" sz="900" b="1" dirty="0">
                <a:latin typeface="Comic Sans MS" panose="030F0702030302020204" pitchFamily="66" charset="0"/>
                <a:ea typeface="宋体" panose="02010600030101010101" pitchFamily="2" charset="-122"/>
                <a:cs typeface="Times New Roman" panose="02020603050405020304" pitchFamily="18" charset="0"/>
              </a:rPr>
              <a:t>21</a:t>
            </a:r>
            <a:r>
              <a:rPr kumimoji="1" lang="en-US" altLang="zh-CN" sz="900" b="1" dirty="0">
                <a:latin typeface="Times New Roman" panose="02020603050405020304" pitchFamily="18" charset="0"/>
                <a:ea typeface="宋体" panose="02010600030101010101" pitchFamily="2" charset="-122"/>
                <a:cs typeface="Times New Roman" panose="02020603050405020304" pitchFamily="18" charset="0"/>
              </a:rPr>
              <a:t>              </a:t>
            </a:r>
            <a:r>
              <a:rPr kumimoji="1" lang="en-US" altLang="zh-CN" sz="900" b="1" dirty="0">
                <a:latin typeface="Comic Sans MS" panose="030F0702030302020204" pitchFamily="66" charset="0"/>
                <a:ea typeface="宋体" panose="02010600030101010101" pitchFamily="2" charset="-122"/>
                <a:cs typeface="Times New Roman" panose="02020603050405020304" pitchFamily="18" charset="0"/>
              </a:rPr>
              <a:t>    </a:t>
            </a:r>
            <a:r>
              <a:rPr kumimoji="1" lang="en-US" altLang="zh-CN" sz="900" b="1" dirty="0" err="1">
                <a:latin typeface="Comic Sans MS" panose="030F0702030302020204" pitchFamily="66" charset="0"/>
                <a:ea typeface="宋体" panose="02010600030101010101" pitchFamily="2" charset="-122"/>
                <a:cs typeface="Times New Roman" panose="02020603050405020304" pitchFamily="18" charset="0"/>
              </a:rPr>
              <a:t>chr</a:t>
            </a:r>
            <a:r>
              <a:rPr kumimoji="1" lang="en-US" altLang="zh-CN" sz="900" b="1" dirty="0">
                <a:latin typeface="Comic Sans MS" panose="030F0702030302020204" pitchFamily="66" charset="0"/>
                <a:ea typeface="宋体" panose="02010600030101010101" pitchFamily="2" charset="-122"/>
                <a:cs typeface="Times New Roman" panose="02020603050405020304" pitchFamily="18" charset="0"/>
              </a:rPr>
              <a:t> = </a:t>
            </a:r>
            <a:r>
              <a:rPr kumimoji="1" lang="en-US" altLang="zh-CN" sz="900" b="1" dirty="0" err="1">
                <a:latin typeface="Comic Sans MS" panose="030F0702030302020204" pitchFamily="66" charset="0"/>
                <a:ea typeface="宋体" panose="02010600030101010101" pitchFamily="2" charset="-122"/>
                <a:cs typeface="Times New Roman" panose="02020603050405020304" pitchFamily="18" charset="0"/>
              </a:rPr>
              <a:t>getc</a:t>
            </a:r>
            <a:r>
              <a:rPr kumimoji="1" lang="en-US" altLang="zh-CN" sz="900" b="1" dirty="0">
                <a:latin typeface="Comic Sans MS" panose="030F0702030302020204" pitchFamily="66" charset="0"/>
                <a:ea typeface="宋体" panose="02010600030101010101" pitchFamily="2" charset="-122"/>
                <a:cs typeface="Times New Roman" panose="02020603050405020304" pitchFamily="18" charset="0"/>
              </a:rPr>
              <a:t>(</a:t>
            </a:r>
            <a:r>
              <a:rPr kumimoji="1" lang="en-US" altLang="zh-CN" sz="900" b="1" dirty="0" err="1">
                <a:latin typeface="Comic Sans MS" panose="030F0702030302020204" pitchFamily="66" charset="0"/>
                <a:ea typeface="宋体" panose="02010600030101010101" pitchFamily="2" charset="-122"/>
                <a:cs typeface="Times New Roman" panose="02020603050405020304" pitchFamily="18" charset="0"/>
              </a:rPr>
              <a:t>fp</a:t>
            </a:r>
            <a:r>
              <a:rPr kumimoji="1" lang="en-US" altLang="zh-CN" sz="900" b="1" dirty="0">
                <a:latin typeface="Comic Sans MS" panose="030F0702030302020204" pitchFamily="66" charset="0"/>
                <a:ea typeface="宋体" panose="02010600030101010101" pitchFamily="2" charset="-122"/>
                <a:cs typeface="Times New Roman" panose="02020603050405020304" pitchFamily="18" charset="0"/>
              </a:rPr>
              <a:t>);       /* read character */</a:t>
            </a:r>
            <a:endParaRPr kumimoji="1" lang="en-US" altLang="zh-CN" sz="900" b="1" u="sng" dirty="0">
              <a:latin typeface="Comic Sans MS" panose="030F0702030302020204" pitchFamily="66" charset="0"/>
              <a:ea typeface="宋体" panose="02010600030101010101" pitchFamily="2" charset="-122"/>
              <a:cs typeface="Times New Roman" panose="02020603050405020304" pitchFamily="18" charset="0"/>
            </a:endParaRPr>
          </a:p>
          <a:p>
            <a:pPr>
              <a:spcBef>
                <a:spcPct val="50000"/>
              </a:spcBef>
            </a:pPr>
            <a:r>
              <a:rPr kumimoji="1" lang="en-US" altLang="zh-CN" sz="900" b="1" dirty="0">
                <a:latin typeface="Comic Sans MS" panose="030F0702030302020204" pitchFamily="66" charset="0"/>
                <a:ea typeface="宋体" panose="02010600030101010101" pitchFamily="2" charset="-122"/>
                <a:cs typeface="Times New Roman" panose="02020603050405020304" pitchFamily="18" charset="0"/>
              </a:rPr>
              <a:t>22</a:t>
            </a:r>
            <a:r>
              <a:rPr kumimoji="1" lang="en-US" altLang="zh-CN" sz="900" b="1" dirty="0">
                <a:latin typeface="Times New Roman" panose="02020603050405020304" pitchFamily="18" charset="0"/>
                <a:ea typeface="宋体" panose="02010600030101010101" pitchFamily="2" charset="-122"/>
                <a:cs typeface="Times New Roman" panose="02020603050405020304" pitchFamily="18" charset="0"/>
              </a:rPr>
              <a:t>              </a:t>
            </a:r>
            <a:r>
              <a:rPr kumimoji="1" lang="en-US" altLang="zh-CN" sz="900" b="1" dirty="0">
                <a:latin typeface="Comic Sans MS" panose="030F0702030302020204" pitchFamily="66" charset="0"/>
                <a:ea typeface="宋体" panose="02010600030101010101" pitchFamily="2" charset="-122"/>
                <a:cs typeface="Times New Roman" panose="02020603050405020304" pitchFamily="18" charset="0"/>
              </a:rPr>
              <a:t>    if (</a:t>
            </a:r>
            <a:r>
              <a:rPr kumimoji="1" lang="en-US" altLang="zh-CN" sz="900" b="1" dirty="0" err="1">
                <a:latin typeface="Comic Sans MS" panose="030F0702030302020204" pitchFamily="66" charset="0"/>
                <a:ea typeface="宋体" panose="02010600030101010101" pitchFamily="2" charset="-122"/>
                <a:cs typeface="Times New Roman" panose="02020603050405020304" pitchFamily="18" charset="0"/>
              </a:rPr>
              <a:t>chr</a:t>
            </a:r>
            <a:r>
              <a:rPr kumimoji="1" lang="en-US" altLang="zh-CN" sz="900" b="1" dirty="0">
                <a:latin typeface="Comic Sans MS" panose="030F0702030302020204" pitchFamily="66" charset="0"/>
                <a:ea typeface="宋体" panose="02010600030101010101" pitchFamily="2" charset="-122"/>
                <a:cs typeface="Times New Roman" panose="02020603050405020304" pitchFamily="18" charset="0"/>
              </a:rPr>
              <a:t> == ‘\n’)      /* if carriage return */</a:t>
            </a:r>
            <a:endParaRPr kumimoji="1" lang="en-US" altLang="zh-CN" sz="900" b="1" u="sng" dirty="0">
              <a:latin typeface="Comic Sans MS" panose="030F0702030302020204" pitchFamily="66" charset="0"/>
              <a:ea typeface="宋体" panose="02010600030101010101" pitchFamily="2" charset="-122"/>
              <a:cs typeface="Times New Roman" panose="02020603050405020304" pitchFamily="18" charset="0"/>
            </a:endParaRPr>
          </a:p>
          <a:p>
            <a:pPr>
              <a:spcBef>
                <a:spcPct val="50000"/>
              </a:spcBef>
            </a:pPr>
            <a:r>
              <a:rPr kumimoji="1" lang="en-US" altLang="zh-CN" sz="900" b="1" dirty="0">
                <a:latin typeface="Comic Sans MS" panose="030F0702030302020204" pitchFamily="66" charset="0"/>
                <a:ea typeface="宋体" panose="02010600030101010101" pitchFamily="2" charset="-122"/>
                <a:cs typeface="Times New Roman" panose="02020603050405020304" pitchFamily="18" charset="0"/>
              </a:rPr>
              <a:t>23</a:t>
            </a:r>
            <a:r>
              <a:rPr kumimoji="1" lang="en-US" altLang="zh-CN" sz="900" b="1" dirty="0">
                <a:latin typeface="Times New Roman" panose="02020603050405020304" pitchFamily="18" charset="0"/>
                <a:ea typeface="宋体" panose="02010600030101010101" pitchFamily="2" charset="-122"/>
                <a:cs typeface="Times New Roman" panose="02020603050405020304" pitchFamily="18" charset="0"/>
              </a:rPr>
              <a:t>              </a:t>
            </a:r>
            <a:r>
              <a:rPr kumimoji="1" lang="en-US" altLang="zh-CN" sz="900" b="1" dirty="0">
                <a:latin typeface="Comic Sans MS" panose="030F0702030302020204" pitchFamily="66" charset="0"/>
                <a:ea typeface="宋体" panose="02010600030101010101" pitchFamily="2" charset="-122"/>
                <a:cs typeface="Times New Roman" panose="02020603050405020304" pitchFamily="18" charset="0"/>
              </a:rPr>
              <a:t>        ++</a:t>
            </a:r>
            <a:r>
              <a:rPr kumimoji="1" lang="en-US" altLang="zh-CN" sz="900" b="1" dirty="0" err="1">
                <a:latin typeface="Comic Sans MS" panose="030F0702030302020204" pitchFamily="66" charset="0"/>
                <a:ea typeface="宋体" panose="02010600030101010101" pitchFamily="2" charset="-122"/>
                <a:cs typeface="Times New Roman" panose="02020603050405020304" pitchFamily="18" charset="0"/>
              </a:rPr>
              <a:t>numLines</a:t>
            </a:r>
            <a:r>
              <a:rPr kumimoji="1" lang="en-US" altLang="zh-CN" sz="900" b="1" dirty="0">
                <a:latin typeface="Comic Sans MS" panose="030F0702030302020204" pitchFamily="66" charset="0"/>
                <a:ea typeface="宋体" panose="02010600030101010101" pitchFamily="2" charset="-122"/>
                <a:cs typeface="Times New Roman" panose="02020603050405020304" pitchFamily="18" charset="0"/>
              </a:rPr>
              <a:t>;</a:t>
            </a:r>
            <a:endParaRPr kumimoji="1" lang="en-US" altLang="zh-CN" sz="900" b="1" u="sng" dirty="0">
              <a:latin typeface="Comic Sans MS" panose="030F0702030302020204" pitchFamily="66" charset="0"/>
              <a:ea typeface="宋体" panose="02010600030101010101" pitchFamily="2" charset="-122"/>
              <a:cs typeface="Times New Roman" panose="02020603050405020304" pitchFamily="18" charset="0"/>
            </a:endParaRPr>
          </a:p>
          <a:p>
            <a:pPr>
              <a:spcBef>
                <a:spcPct val="50000"/>
              </a:spcBef>
            </a:pPr>
            <a:r>
              <a:rPr kumimoji="1" lang="en-US" altLang="zh-CN" sz="900" b="1" dirty="0">
                <a:latin typeface="Comic Sans MS" panose="030F0702030302020204" pitchFamily="66" charset="0"/>
                <a:ea typeface="宋体" panose="02010600030101010101" pitchFamily="2" charset="-122"/>
                <a:cs typeface="Times New Roman" panose="02020603050405020304" pitchFamily="18" charset="0"/>
              </a:rPr>
              <a:t>24</a:t>
            </a:r>
            <a:r>
              <a:rPr kumimoji="1" lang="en-US" altLang="zh-CN" sz="900" b="1" dirty="0">
                <a:latin typeface="Times New Roman" panose="02020603050405020304" pitchFamily="18" charset="0"/>
                <a:ea typeface="宋体" panose="02010600030101010101" pitchFamily="2" charset="-122"/>
                <a:cs typeface="Times New Roman" panose="02020603050405020304" pitchFamily="18" charset="0"/>
              </a:rPr>
              <a:t>              </a:t>
            </a:r>
            <a:r>
              <a:rPr kumimoji="1" lang="en-US" altLang="zh-CN" sz="900" b="1" dirty="0">
                <a:latin typeface="Comic Sans MS" panose="030F0702030302020204" pitchFamily="66" charset="0"/>
                <a:ea typeface="宋体" panose="02010600030101010101" pitchFamily="2" charset="-122"/>
                <a:cs typeface="Times New Roman" panose="02020603050405020304" pitchFamily="18" charset="0"/>
              </a:rPr>
              <a:t>    else</a:t>
            </a:r>
            <a:endParaRPr kumimoji="1" lang="en-US" altLang="zh-CN" sz="900" b="1" u="sng" dirty="0">
              <a:latin typeface="Comic Sans MS" panose="030F0702030302020204" pitchFamily="66" charset="0"/>
              <a:ea typeface="宋体" panose="02010600030101010101" pitchFamily="2" charset="-122"/>
              <a:cs typeface="Times New Roman" panose="02020603050405020304" pitchFamily="18" charset="0"/>
            </a:endParaRPr>
          </a:p>
          <a:p>
            <a:pPr>
              <a:spcBef>
                <a:spcPct val="50000"/>
              </a:spcBef>
            </a:pPr>
            <a:r>
              <a:rPr kumimoji="1" lang="en-US" altLang="zh-CN" sz="900" b="1" dirty="0">
                <a:latin typeface="Comic Sans MS" panose="030F0702030302020204" pitchFamily="66" charset="0"/>
                <a:ea typeface="宋体" panose="02010600030101010101" pitchFamily="2" charset="-122"/>
                <a:cs typeface="Times New Roman" panose="02020603050405020304" pitchFamily="18" charset="0"/>
              </a:rPr>
              <a:t>25</a:t>
            </a:r>
            <a:r>
              <a:rPr kumimoji="1" lang="en-US" altLang="zh-CN" sz="900" b="1" dirty="0">
                <a:latin typeface="Times New Roman" panose="02020603050405020304" pitchFamily="18" charset="0"/>
                <a:ea typeface="宋体" panose="02010600030101010101" pitchFamily="2" charset="-122"/>
                <a:cs typeface="Times New Roman" panose="02020603050405020304" pitchFamily="18" charset="0"/>
              </a:rPr>
              <a:t>              </a:t>
            </a:r>
            <a:r>
              <a:rPr kumimoji="1" lang="en-US" altLang="zh-CN" sz="900" b="1" dirty="0">
                <a:latin typeface="Comic Sans MS" panose="030F0702030302020204" pitchFamily="66" charset="0"/>
                <a:ea typeface="宋体" panose="02010600030101010101" pitchFamily="2" charset="-122"/>
                <a:cs typeface="Times New Roman" panose="02020603050405020304" pitchFamily="18" charset="0"/>
              </a:rPr>
              <a:t>        ++</a:t>
            </a:r>
            <a:r>
              <a:rPr kumimoji="1" lang="en-US" altLang="zh-CN" sz="900" b="1" dirty="0" err="1">
                <a:latin typeface="Comic Sans MS" panose="030F0702030302020204" pitchFamily="66" charset="0"/>
                <a:ea typeface="宋体" panose="02010600030101010101" pitchFamily="2" charset="-122"/>
                <a:cs typeface="Times New Roman" panose="02020603050405020304" pitchFamily="18" charset="0"/>
              </a:rPr>
              <a:t>numChars</a:t>
            </a:r>
            <a:r>
              <a:rPr kumimoji="1" lang="en-US" altLang="zh-CN" sz="900" b="1" dirty="0">
                <a:latin typeface="Comic Sans MS" panose="030F0702030302020204" pitchFamily="66" charset="0"/>
                <a:ea typeface="宋体" panose="02010600030101010101" pitchFamily="2" charset="-122"/>
                <a:cs typeface="Times New Roman" panose="02020603050405020304" pitchFamily="18" charset="0"/>
              </a:rPr>
              <a:t>;</a:t>
            </a:r>
            <a:endParaRPr kumimoji="1" lang="en-US" altLang="zh-CN" sz="900" b="1" u="sng" dirty="0">
              <a:latin typeface="Comic Sans MS" panose="030F0702030302020204" pitchFamily="66" charset="0"/>
              <a:ea typeface="宋体" panose="02010600030101010101" pitchFamily="2" charset="-122"/>
              <a:cs typeface="Times New Roman" panose="02020603050405020304" pitchFamily="18" charset="0"/>
            </a:endParaRPr>
          </a:p>
          <a:p>
            <a:pPr>
              <a:spcBef>
                <a:spcPct val="50000"/>
              </a:spcBef>
            </a:pPr>
            <a:r>
              <a:rPr kumimoji="1" lang="en-US" altLang="zh-CN" sz="900" b="1" dirty="0">
                <a:latin typeface="Comic Sans MS" panose="030F0702030302020204" pitchFamily="66" charset="0"/>
                <a:ea typeface="宋体" panose="02010600030101010101" pitchFamily="2" charset="-122"/>
                <a:cs typeface="Times New Roman" panose="02020603050405020304" pitchFamily="18" charset="0"/>
              </a:rPr>
              <a:t>26</a:t>
            </a:r>
            <a:r>
              <a:rPr kumimoji="1" lang="en-US" altLang="zh-CN" sz="900" b="1" dirty="0">
                <a:latin typeface="Times New Roman" panose="02020603050405020304" pitchFamily="18" charset="0"/>
                <a:ea typeface="宋体" panose="02010600030101010101" pitchFamily="2" charset="-122"/>
                <a:cs typeface="Times New Roman" panose="02020603050405020304" pitchFamily="18" charset="0"/>
              </a:rPr>
              <a:t>              </a:t>
            </a:r>
            <a:r>
              <a:rPr kumimoji="1" lang="en-US" altLang="zh-CN" sz="900" b="1" dirty="0">
                <a:latin typeface="Comic Sans MS" panose="030F0702030302020204" pitchFamily="66" charset="0"/>
                <a:ea typeface="宋体" panose="02010600030101010101" pitchFamily="2" charset="-122"/>
                <a:cs typeface="Times New Roman" panose="02020603050405020304" pitchFamily="18" charset="0"/>
              </a:rPr>
              <a:t>    }</a:t>
            </a:r>
            <a:endParaRPr kumimoji="1" lang="en-US" altLang="zh-CN" sz="900" b="1" u="sng" dirty="0">
              <a:latin typeface="Comic Sans MS" panose="030F0702030302020204" pitchFamily="66" charset="0"/>
              <a:ea typeface="宋体" panose="02010600030101010101" pitchFamily="2" charset="-122"/>
              <a:cs typeface="Times New Roman" panose="02020603050405020304" pitchFamily="18" charset="0"/>
            </a:endParaRPr>
          </a:p>
          <a:p>
            <a:pPr>
              <a:spcBef>
                <a:spcPct val="50000"/>
              </a:spcBef>
            </a:pPr>
            <a:r>
              <a:rPr kumimoji="1" lang="en-US" altLang="zh-CN" sz="900" b="1" dirty="0">
                <a:latin typeface="Comic Sans MS" panose="030F0702030302020204" pitchFamily="66" charset="0"/>
                <a:ea typeface="宋体" panose="02010600030101010101" pitchFamily="2" charset="-122"/>
                <a:cs typeface="Times New Roman" panose="02020603050405020304" pitchFamily="18" charset="0"/>
              </a:rPr>
              <a:t>27</a:t>
            </a:r>
            <a:r>
              <a:rPr kumimoji="1" lang="en-US" altLang="zh-CN" sz="900" b="1" dirty="0">
                <a:latin typeface="Times New Roman" panose="02020603050405020304" pitchFamily="18" charset="0"/>
                <a:ea typeface="宋体" panose="02010600030101010101" pitchFamily="2" charset="-122"/>
                <a:cs typeface="Times New Roman" panose="02020603050405020304" pitchFamily="18" charset="0"/>
              </a:rPr>
              <a:t>              </a:t>
            </a:r>
            <a:r>
              <a:rPr kumimoji="1" lang="en-US" altLang="zh-CN" sz="900" b="1" dirty="0" err="1">
                <a:latin typeface="Comic Sans MS" panose="030F0702030302020204" pitchFamily="66" charset="0"/>
                <a:ea typeface="宋体" panose="02010600030101010101" pitchFamily="2" charset="-122"/>
                <a:cs typeface="Times New Roman" panose="02020603050405020304" pitchFamily="18" charset="0"/>
              </a:rPr>
              <a:t>printf</a:t>
            </a:r>
            <a:r>
              <a:rPr kumimoji="1" lang="en-US" altLang="zh-CN" sz="900" b="1" dirty="0">
                <a:latin typeface="Comic Sans MS" panose="030F0702030302020204" pitchFamily="66" charset="0"/>
                <a:ea typeface="宋体" panose="02010600030101010101" pitchFamily="2" charset="-122"/>
                <a:cs typeface="Times New Roman" panose="02020603050405020304" pitchFamily="18" charset="0"/>
              </a:rPr>
              <a:t>(“\</a:t>
            </a:r>
            <a:r>
              <a:rPr kumimoji="1" lang="en-US" altLang="zh-CN" sz="900" b="1" dirty="0" err="1">
                <a:latin typeface="Comic Sans MS" panose="030F0702030302020204" pitchFamily="66" charset="0"/>
                <a:ea typeface="宋体" panose="02010600030101010101" pitchFamily="2" charset="-122"/>
                <a:cs typeface="Times New Roman" panose="02020603050405020304" pitchFamily="18" charset="0"/>
              </a:rPr>
              <a:t>nNumber</a:t>
            </a:r>
            <a:r>
              <a:rPr kumimoji="1" lang="en-US" altLang="zh-CN" sz="900" b="1" dirty="0">
                <a:latin typeface="Comic Sans MS" panose="030F0702030302020204" pitchFamily="66" charset="0"/>
                <a:ea typeface="宋体" panose="02010600030101010101" pitchFamily="2" charset="-122"/>
                <a:cs typeface="Times New Roman" panose="02020603050405020304" pitchFamily="18" charset="0"/>
              </a:rPr>
              <a:t> of characters = %d”, </a:t>
            </a:r>
            <a:r>
              <a:rPr kumimoji="1" lang="en-US" altLang="zh-CN" sz="900" b="1" dirty="0" err="1">
                <a:latin typeface="Comic Sans MS" panose="030F0702030302020204" pitchFamily="66" charset="0"/>
                <a:ea typeface="宋体" panose="02010600030101010101" pitchFamily="2" charset="-122"/>
                <a:cs typeface="Times New Roman" panose="02020603050405020304" pitchFamily="18" charset="0"/>
              </a:rPr>
              <a:t>numChars</a:t>
            </a:r>
            <a:r>
              <a:rPr kumimoji="1" lang="en-US" altLang="zh-CN" sz="900" b="1" dirty="0">
                <a:latin typeface="Comic Sans MS" panose="030F0702030302020204" pitchFamily="66" charset="0"/>
                <a:ea typeface="宋体" panose="02010600030101010101" pitchFamily="2" charset="-122"/>
                <a:cs typeface="Times New Roman" panose="02020603050405020304" pitchFamily="18" charset="0"/>
              </a:rPr>
              <a:t>);</a:t>
            </a:r>
            <a:endParaRPr kumimoji="1" lang="en-US" altLang="zh-CN" sz="900" b="1" u="sng" dirty="0">
              <a:latin typeface="Comic Sans MS" panose="030F0702030302020204" pitchFamily="66" charset="0"/>
              <a:ea typeface="宋体" panose="02010600030101010101" pitchFamily="2" charset="-122"/>
              <a:cs typeface="Times New Roman" panose="02020603050405020304" pitchFamily="18" charset="0"/>
            </a:endParaRPr>
          </a:p>
          <a:p>
            <a:pPr>
              <a:spcBef>
                <a:spcPct val="50000"/>
              </a:spcBef>
            </a:pPr>
            <a:r>
              <a:rPr kumimoji="1" lang="en-US" altLang="zh-CN" sz="900" b="1" dirty="0">
                <a:latin typeface="Comic Sans MS" panose="030F0702030302020204" pitchFamily="66" charset="0"/>
                <a:ea typeface="宋体" panose="02010600030101010101" pitchFamily="2" charset="-122"/>
                <a:cs typeface="Times New Roman" panose="02020603050405020304" pitchFamily="18" charset="0"/>
              </a:rPr>
              <a:t>28</a:t>
            </a:r>
            <a:r>
              <a:rPr kumimoji="1" lang="en-US" altLang="zh-CN" sz="900" b="1" dirty="0">
                <a:latin typeface="Times New Roman" panose="02020603050405020304" pitchFamily="18" charset="0"/>
                <a:ea typeface="宋体" panose="02010600030101010101" pitchFamily="2" charset="-122"/>
                <a:cs typeface="Times New Roman" panose="02020603050405020304" pitchFamily="18" charset="0"/>
              </a:rPr>
              <a:t>              </a:t>
            </a:r>
            <a:r>
              <a:rPr kumimoji="1" lang="en-US" altLang="zh-CN" sz="900" b="1" dirty="0" err="1">
                <a:latin typeface="Comic Sans MS" panose="030F0702030302020204" pitchFamily="66" charset="0"/>
                <a:ea typeface="宋体" panose="02010600030101010101" pitchFamily="2" charset="-122"/>
                <a:cs typeface="Times New Roman" panose="02020603050405020304" pitchFamily="18" charset="0"/>
              </a:rPr>
              <a:t>printf</a:t>
            </a:r>
            <a:r>
              <a:rPr kumimoji="1" lang="en-US" altLang="zh-CN" sz="900" b="1" dirty="0">
                <a:latin typeface="Comic Sans MS" panose="030F0702030302020204" pitchFamily="66" charset="0"/>
                <a:ea typeface="宋体" panose="02010600030101010101" pitchFamily="2" charset="-122"/>
                <a:cs typeface="Times New Roman" panose="02020603050405020304" pitchFamily="18" charset="0"/>
              </a:rPr>
              <a:t>(“\</a:t>
            </a:r>
            <a:r>
              <a:rPr kumimoji="1" lang="en-US" altLang="zh-CN" sz="900" b="1" dirty="0" err="1">
                <a:latin typeface="Comic Sans MS" panose="030F0702030302020204" pitchFamily="66" charset="0"/>
                <a:ea typeface="宋体" panose="02010600030101010101" pitchFamily="2" charset="-122"/>
                <a:cs typeface="Times New Roman" panose="02020603050405020304" pitchFamily="18" charset="0"/>
              </a:rPr>
              <a:t>nNumber</a:t>
            </a:r>
            <a:r>
              <a:rPr kumimoji="1" lang="en-US" altLang="zh-CN" sz="900" b="1" dirty="0">
                <a:latin typeface="Comic Sans MS" panose="030F0702030302020204" pitchFamily="66" charset="0"/>
                <a:ea typeface="宋体" panose="02010600030101010101" pitchFamily="2" charset="-122"/>
                <a:cs typeface="Times New Roman" panose="02020603050405020304" pitchFamily="18" charset="0"/>
              </a:rPr>
              <a:t> of lines = %d”, </a:t>
            </a:r>
            <a:r>
              <a:rPr kumimoji="1" lang="en-US" altLang="zh-CN" sz="900" b="1" dirty="0" err="1">
                <a:latin typeface="Comic Sans MS" panose="030F0702030302020204" pitchFamily="66" charset="0"/>
                <a:ea typeface="宋体" panose="02010600030101010101" pitchFamily="2" charset="-122"/>
                <a:cs typeface="Times New Roman" panose="02020603050405020304" pitchFamily="18" charset="0"/>
              </a:rPr>
              <a:t>numLines</a:t>
            </a:r>
            <a:r>
              <a:rPr kumimoji="1" lang="en-US" altLang="zh-CN" sz="900" b="1" dirty="0">
                <a:latin typeface="Comic Sans MS" panose="030F0702030302020204" pitchFamily="66" charset="0"/>
                <a:ea typeface="宋体" panose="02010600030101010101" pitchFamily="2" charset="-122"/>
                <a:cs typeface="Times New Roman" panose="02020603050405020304" pitchFamily="18" charset="0"/>
              </a:rPr>
              <a:t>);</a:t>
            </a:r>
            <a:endParaRPr kumimoji="1" lang="en-US" altLang="zh-CN" sz="900" b="1" u="sng" dirty="0">
              <a:latin typeface="Comic Sans MS" panose="030F0702030302020204" pitchFamily="66" charset="0"/>
              <a:ea typeface="宋体" panose="02010600030101010101" pitchFamily="2" charset="-122"/>
              <a:cs typeface="Times New Roman" panose="02020603050405020304" pitchFamily="18" charset="0"/>
            </a:endParaRPr>
          </a:p>
          <a:p>
            <a:pPr>
              <a:spcBef>
                <a:spcPct val="50000"/>
              </a:spcBef>
            </a:pPr>
            <a:r>
              <a:rPr kumimoji="1" lang="en-US" altLang="zh-CN" sz="900" b="1" dirty="0">
                <a:latin typeface="Comic Sans MS" panose="030F0702030302020204" pitchFamily="66" charset="0"/>
                <a:ea typeface="宋体" panose="02010600030101010101" pitchFamily="2" charset="-122"/>
                <a:cs typeface="Times New Roman" panose="02020603050405020304" pitchFamily="18" charset="0"/>
              </a:rPr>
              <a:t>29</a:t>
            </a:r>
            <a:r>
              <a:rPr kumimoji="1" lang="en-US" altLang="zh-CN" sz="900" b="1" dirty="0">
                <a:latin typeface="Times New Roman" panose="02020603050405020304" pitchFamily="18" charset="0"/>
                <a:ea typeface="宋体" panose="02010600030101010101" pitchFamily="2" charset="-122"/>
                <a:cs typeface="Times New Roman" panose="02020603050405020304" pitchFamily="18" charset="0"/>
              </a:rPr>
              <a:t>              </a:t>
            </a:r>
            <a:r>
              <a:rPr kumimoji="1" lang="en-US" altLang="zh-CN" sz="900" b="1" dirty="0">
                <a:latin typeface="Comic Sans MS" panose="030F0702030302020204" pitchFamily="66" charset="0"/>
                <a:ea typeface="宋体" panose="02010600030101010101" pitchFamily="2" charset="-122"/>
                <a:cs typeface="Times New Roman" panose="02020603050405020304" pitchFamily="18" charset="0"/>
              </a:rPr>
              <a:t>}</a:t>
            </a:r>
          </a:p>
        </p:txBody>
      </p:sp>
      <mc:AlternateContent xmlns:mc="http://schemas.openxmlformats.org/markup-compatibility/2006" xmlns:p14="http://schemas.microsoft.com/office/powerpoint/2010/main">
        <mc:Choice Requires="p14">
          <p:contentPart p14:bwMode="auto" r:id="rId2">
            <p14:nvContentPartPr>
              <p14:cNvPr id="9" name="墨迹 8"/>
              <p14:cNvContentPartPr/>
              <p14:nvPr/>
            </p14:nvContentPartPr>
            <p14:xfrm>
              <a:off x="476280" y="666720"/>
              <a:ext cx="8604720" cy="6071040"/>
            </p14:xfrm>
          </p:contentPart>
        </mc:Choice>
        <mc:Fallback xmlns="">
          <p:pic>
            <p:nvPicPr>
              <p:cNvPr id="9" name="墨迹 8"/>
              <p:cNvPicPr/>
              <p:nvPr/>
            </p:nvPicPr>
            <p:blipFill>
              <a:blip r:embed="rId3"/>
              <a:stretch>
                <a:fillRect/>
              </a:stretch>
            </p:blipFill>
            <p:spPr>
              <a:xfrm>
                <a:off x="466920" y="657360"/>
                <a:ext cx="8623440" cy="6089760"/>
              </a:xfrm>
              <a:prstGeom prst="rect">
                <a:avLst/>
              </a:prstGeom>
            </p:spPr>
          </p:pic>
        </mc:Fallback>
      </mc:AlternateContent>
    </p:spTree>
    <p:extLst>
      <p:ext uri="{BB962C8B-B14F-4D97-AF65-F5344CB8AC3E}">
        <p14:creationId xmlns:p14="http://schemas.microsoft.com/office/powerpoint/2010/main" val="886214676"/>
      </p:ext>
    </p:extLst>
  </p:cSld>
  <p:clrMapOvr>
    <a:masterClrMapping/>
  </p:clrMapOvr>
  <p:transition/>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灯片编号占位符 5"/>
          <p:cNvSpPr>
            <a:spLocks noGrp="1"/>
          </p:cNvSpPr>
          <p:nvPr>
            <p:ph type="sldNum" sz="quarter" idx="4294967295"/>
          </p:nvPr>
        </p:nvSpPr>
        <p:spPr/>
        <p:txBody>
          <a:bodyPr/>
          <a:lstStyle/>
          <a:p>
            <a:endParaRPr lang="en-US" altLang="zh-CN" dirty="0">
              <a:latin typeface="Cambria" panose="02040503050406030204" pitchFamily="18" charset="0"/>
            </a:endParaRPr>
          </a:p>
        </p:txBody>
      </p:sp>
      <p:sp>
        <p:nvSpPr>
          <p:cNvPr id="326659" name="Rectangle 3"/>
          <p:cNvSpPr>
            <a:spLocks noGrp="1" noChangeArrowheads="1"/>
          </p:cNvSpPr>
          <p:nvPr>
            <p:ph type="title"/>
          </p:nvPr>
        </p:nvSpPr>
        <p:spPr>
          <a:xfrm>
            <a:off x="2647922" y="126206"/>
            <a:ext cx="5822950" cy="576263"/>
          </a:xfrm>
          <a:noFill/>
          <a:ln/>
          <a:extLst>
            <a:ext uri="{91240B29-F687-4F45-9708-019B960494DF}">
              <a14:hiddenLine xmlns:a14="http://schemas.microsoft.com/office/drawing/2010/main" w="12700">
                <a:solidFill>
                  <a:schemeClr val="tx1"/>
                </a:solidFill>
                <a:miter lim="800000"/>
                <a:headEnd/>
                <a:tailEnd/>
              </a14:hiddenLine>
            </a:ext>
          </a:extLst>
        </p:spPr>
        <p:txBody>
          <a:bodyPr lIns="90487" tIns="44450" rIns="90487" bIns="44450"/>
          <a:lstStyle/>
          <a:p>
            <a:pPr>
              <a:tabLst>
                <a:tab pos="7540625" algn="r"/>
              </a:tabLst>
            </a:pPr>
            <a:r>
              <a:rPr lang="en-US" altLang="zh-CN" sz="3600" dirty="0">
                <a:solidFill>
                  <a:srgbClr val="132584"/>
                </a:solidFill>
                <a:latin typeface="Cambria" panose="02040503050406030204" pitchFamily="18" charset="0"/>
              </a:rPr>
              <a:t>Basis path test example</a:t>
            </a:r>
          </a:p>
        </p:txBody>
      </p:sp>
      <p:sp>
        <p:nvSpPr>
          <p:cNvPr id="8" name="Rectangle 2"/>
          <p:cNvSpPr>
            <a:spLocks noChangeArrowheads="1"/>
          </p:cNvSpPr>
          <p:nvPr/>
        </p:nvSpPr>
        <p:spPr bwMode="auto">
          <a:xfrm>
            <a:off x="228600" y="1219200"/>
            <a:ext cx="6705600" cy="50475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00" dirty="0">
                <a:latin typeface="Times New Roman" panose="02020603050405020304" pitchFamily="18" charset="0"/>
                <a:cs typeface="Times New Roman" panose="02020603050405020304" pitchFamily="18" charset="0"/>
              </a:rPr>
              <a:t>1. function </a:t>
            </a:r>
            <a:r>
              <a:rPr lang="en-US" altLang="zh-CN" sz="1400" dirty="0" err="1">
                <a:latin typeface="Times New Roman" panose="02020603050405020304" pitchFamily="18" charset="0"/>
                <a:cs typeface="Times New Roman" panose="02020603050405020304" pitchFamily="18" charset="0"/>
              </a:rPr>
              <a:t>radixSort</a:t>
            </a:r>
            <a:r>
              <a:rPr lang="en-US" altLang="zh-CN" sz="1400" dirty="0">
                <a:latin typeface="Times New Roman" panose="02020603050405020304" pitchFamily="18" charset="0"/>
                <a:cs typeface="Times New Roman" panose="02020603050405020304" pitchFamily="18" charset="0"/>
              </a:rPr>
              <a:t>(</a:t>
            </a:r>
            <a:r>
              <a:rPr lang="en-US" altLang="zh-CN" sz="1400" dirty="0" err="1">
                <a:latin typeface="Times New Roman" panose="02020603050405020304" pitchFamily="18" charset="0"/>
                <a:cs typeface="Times New Roman" panose="02020603050405020304" pitchFamily="18" charset="0"/>
              </a:rPr>
              <a:t>arr</a:t>
            </a:r>
            <a:r>
              <a:rPr lang="en-US" altLang="zh-CN" sz="1400" dirty="0">
                <a:latin typeface="Times New Roman" panose="02020603050405020304" pitchFamily="18" charset="0"/>
                <a:cs typeface="Times New Roman" panose="02020603050405020304" pitchFamily="18" charset="0"/>
              </a:rPr>
              <a:t>, </a:t>
            </a:r>
            <a:r>
              <a:rPr lang="en-US" altLang="zh-CN" sz="1400" dirty="0" err="1">
                <a:latin typeface="Times New Roman" panose="02020603050405020304" pitchFamily="18" charset="0"/>
                <a:cs typeface="Times New Roman" panose="02020603050405020304" pitchFamily="18" charset="0"/>
              </a:rPr>
              <a:t>maxDigit</a:t>
            </a:r>
            <a:r>
              <a:rPr lang="en-US" altLang="zh-CN" sz="1400" dirty="0">
                <a:latin typeface="Times New Roman" panose="02020603050405020304" pitchFamily="18" charset="0"/>
                <a:cs typeface="Times New Roman" panose="02020603050405020304" pitchFamily="18" charset="0"/>
              </a:rPr>
              <a:t>) {</a:t>
            </a:r>
            <a:endParaRPr lang="zh-CN" altLang="zh-CN" sz="1400" dirty="0">
              <a:latin typeface="Times New Roman" panose="02020603050405020304" pitchFamily="18" charset="0"/>
              <a:cs typeface="Times New Roman" panose="02020603050405020304" pitchFamily="18" charset="0"/>
            </a:endParaRPr>
          </a:p>
          <a:p>
            <a:r>
              <a:rPr lang="en-US" altLang="zh-CN" sz="1400" dirty="0">
                <a:latin typeface="Times New Roman" panose="02020603050405020304" pitchFamily="18" charset="0"/>
                <a:cs typeface="Times New Roman" panose="02020603050405020304" pitchFamily="18" charset="0"/>
              </a:rPr>
              <a:t>2.     </a:t>
            </a:r>
            <a:r>
              <a:rPr lang="en-US" altLang="zh-CN" sz="1400" dirty="0" err="1">
                <a:latin typeface="Times New Roman" panose="02020603050405020304" pitchFamily="18" charset="0"/>
                <a:cs typeface="Times New Roman" panose="02020603050405020304" pitchFamily="18" charset="0"/>
              </a:rPr>
              <a:t>varmod</a:t>
            </a:r>
            <a:r>
              <a:rPr lang="en-US" altLang="zh-CN" sz="1400" dirty="0">
                <a:latin typeface="Times New Roman" panose="02020603050405020304" pitchFamily="18" charset="0"/>
                <a:cs typeface="Times New Roman" panose="02020603050405020304" pitchFamily="18" charset="0"/>
              </a:rPr>
              <a:t> = 10;</a:t>
            </a:r>
            <a:endParaRPr lang="zh-CN" altLang="zh-CN" sz="1400" dirty="0">
              <a:latin typeface="Times New Roman" panose="02020603050405020304" pitchFamily="18" charset="0"/>
              <a:cs typeface="Times New Roman" panose="02020603050405020304" pitchFamily="18" charset="0"/>
            </a:endParaRPr>
          </a:p>
          <a:p>
            <a:r>
              <a:rPr lang="en-US" altLang="zh-CN" sz="1400" dirty="0">
                <a:latin typeface="Times New Roman" panose="02020603050405020304" pitchFamily="18" charset="0"/>
                <a:cs typeface="Times New Roman" panose="02020603050405020304" pitchFamily="18" charset="0"/>
              </a:rPr>
              <a:t>3.     </a:t>
            </a:r>
            <a:r>
              <a:rPr lang="en-US" altLang="zh-CN" sz="1400" dirty="0" err="1">
                <a:latin typeface="Times New Roman" panose="02020603050405020304" pitchFamily="18" charset="0"/>
                <a:cs typeface="Times New Roman" panose="02020603050405020304" pitchFamily="18" charset="0"/>
              </a:rPr>
              <a:t>vardev</a:t>
            </a:r>
            <a:r>
              <a:rPr lang="en-US" altLang="zh-CN" sz="1400" dirty="0">
                <a:latin typeface="Times New Roman" panose="02020603050405020304" pitchFamily="18" charset="0"/>
                <a:cs typeface="Times New Roman" panose="02020603050405020304" pitchFamily="18" charset="0"/>
              </a:rPr>
              <a:t> = 1;</a:t>
            </a:r>
            <a:endParaRPr lang="zh-CN" altLang="zh-CN" sz="1400" dirty="0">
              <a:latin typeface="Times New Roman" panose="02020603050405020304" pitchFamily="18" charset="0"/>
              <a:cs typeface="Times New Roman" panose="02020603050405020304" pitchFamily="18" charset="0"/>
            </a:endParaRPr>
          </a:p>
          <a:p>
            <a:r>
              <a:rPr lang="en-US" altLang="zh-CN" sz="1400" dirty="0">
                <a:latin typeface="Times New Roman" panose="02020603050405020304" pitchFamily="18" charset="0"/>
                <a:cs typeface="Times New Roman" panose="02020603050405020304" pitchFamily="18" charset="0"/>
              </a:rPr>
              <a:t>4.     for(</a:t>
            </a:r>
            <a:r>
              <a:rPr lang="en-US" altLang="zh-CN" sz="1400" dirty="0" err="1">
                <a:latin typeface="Times New Roman" panose="02020603050405020304" pitchFamily="18" charset="0"/>
                <a:cs typeface="Times New Roman" panose="02020603050405020304" pitchFamily="18" charset="0"/>
              </a:rPr>
              <a:t>vari</a:t>
            </a:r>
            <a:r>
              <a:rPr lang="en-US" altLang="zh-CN" sz="1400" dirty="0">
                <a:latin typeface="Times New Roman" panose="02020603050405020304" pitchFamily="18" charset="0"/>
                <a:cs typeface="Times New Roman" panose="02020603050405020304" pitchFamily="18" charset="0"/>
              </a:rPr>
              <a:t> = 0; </a:t>
            </a:r>
            <a:r>
              <a:rPr lang="en-US" altLang="zh-CN" sz="1400" dirty="0" err="1">
                <a:latin typeface="Times New Roman" panose="02020603050405020304" pitchFamily="18" charset="0"/>
                <a:cs typeface="Times New Roman" panose="02020603050405020304" pitchFamily="18" charset="0"/>
              </a:rPr>
              <a:t>i</a:t>
            </a:r>
            <a:r>
              <a:rPr lang="en-US" altLang="zh-CN" sz="1400" dirty="0">
                <a:latin typeface="Times New Roman" panose="02020603050405020304" pitchFamily="18" charset="0"/>
                <a:cs typeface="Times New Roman" panose="02020603050405020304" pitchFamily="18" charset="0"/>
              </a:rPr>
              <a:t> &lt; </a:t>
            </a:r>
            <a:r>
              <a:rPr lang="en-US" altLang="zh-CN" sz="1400" dirty="0" err="1">
                <a:latin typeface="Times New Roman" panose="02020603050405020304" pitchFamily="18" charset="0"/>
                <a:cs typeface="Times New Roman" panose="02020603050405020304" pitchFamily="18" charset="0"/>
              </a:rPr>
              <a:t>maxDigit</a:t>
            </a:r>
            <a:r>
              <a:rPr lang="en-US" altLang="zh-CN" sz="1400" dirty="0">
                <a:latin typeface="Times New Roman" panose="02020603050405020304" pitchFamily="18" charset="0"/>
                <a:cs typeface="Times New Roman" panose="02020603050405020304" pitchFamily="18" charset="0"/>
              </a:rPr>
              <a:t>; </a:t>
            </a:r>
            <a:r>
              <a:rPr lang="en-US" altLang="zh-CN" sz="1400" dirty="0" err="1">
                <a:latin typeface="Times New Roman" panose="02020603050405020304" pitchFamily="18" charset="0"/>
                <a:cs typeface="Times New Roman" panose="02020603050405020304" pitchFamily="18" charset="0"/>
              </a:rPr>
              <a:t>i</a:t>
            </a:r>
            <a:r>
              <a:rPr lang="en-US" altLang="zh-CN" sz="1400" dirty="0">
                <a:latin typeface="Times New Roman" panose="02020603050405020304" pitchFamily="18" charset="0"/>
                <a:cs typeface="Times New Roman" panose="02020603050405020304" pitchFamily="18" charset="0"/>
              </a:rPr>
              <a:t>++, dev *= 10, mod *= 10) {</a:t>
            </a:r>
            <a:endParaRPr lang="zh-CN" altLang="zh-CN" sz="1400" dirty="0">
              <a:latin typeface="Times New Roman" panose="02020603050405020304" pitchFamily="18" charset="0"/>
              <a:cs typeface="Times New Roman" panose="02020603050405020304" pitchFamily="18" charset="0"/>
            </a:endParaRPr>
          </a:p>
          <a:p>
            <a:r>
              <a:rPr lang="en-US" altLang="zh-CN" sz="1400" dirty="0">
                <a:latin typeface="Times New Roman" panose="02020603050405020304" pitchFamily="18" charset="0"/>
                <a:cs typeface="Times New Roman" panose="02020603050405020304" pitchFamily="18" charset="0"/>
              </a:rPr>
              <a:t>5.         for(</a:t>
            </a:r>
            <a:r>
              <a:rPr lang="en-US" altLang="zh-CN" sz="1400" dirty="0" err="1">
                <a:latin typeface="Times New Roman" panose="02020603050405020304" pitchFamily="18" charset="0"/>
                <a:cs typeface="Times New Roman" panose="02020603050405020304" pitchFamily="18" charset="0"/>
              </a:rPr>
              <a:t>varj</a:t>
            </a:r>
            <a:r>
              <a:rPr lang="en-US" altLang="zh-CN" sz="1400" dirty="0">
                <a:latin typeface="Times New Roman" panose="02020603050405020304" pitchFamily="18" charset="0"/>
                <a:cs typeface="Times New Roman" panose="02020603050405020304" pitchFamily="18" charset="0"/>
              </a:rPr>
              <a:t> = 0; j &lt; </a:t>
            </a:r>
            <a:r>
              <a:rPr lang="en-US" altLang="zh-CN" sz="1400" dirty="0" err="1">
                <a:latin typeface="Times New Roman" panose="02020603050405020304" pitchFamily="18" charset="0"/>
                <a:cs typeface="Times New Roman" panose="02020603050405020304" pitchFamily="18" charset="0"/>
              </a:rPr>
              <a:t>arr.length</a:t>
            </a:r>
            <a:r>
              <a:rPr lang="en-US" altLang="zh-CN" sz="1400" dirty="0">
                <a:latin typeface="Times New Roman" panose="02020603050405020304" pitchFamily="18" charset="0"/>
                <a:cs typeface="Times New Roman" panose="02020603050405020304" pitchFamily="18" charset="0"/>
              </a:rPr>
              <a:t>; </a:t>
            </a:r>
            <a:r>
              <a:rPr lang="en-US" altLang="zh-CN" sz="1400" dirty="0" err="1">
                <a:latin typeface="Times New Roman" panose="02020603050405020304" pitchFamily="18" charset="0"/>
                <a:cs typeface="Times New Roman" panose="02020603050405020304" pitchFamily="18" charset="0"/>
              </a:rPr>
              <a:t>j++</a:t>
            </a:r>
            <a:r>
              <a:rPr lang="en-US" altLang="zh-CN" sz="1400" dirty="0">
                <a:latin typeface="Times New Roman" panose="02020603050405020304" pitchFamily="18" charset="0"/>
                <a:cs typeface="Times New Roman" panose="02020603050405020304" pitchFamily="18" charset="0"/>
              </a:rPr>
              <a:t>) {</a:t>
            </a:r>
            <a:endParaRPr lang="zh-CN" altLang="zh-CN" sz="1400" dirty="0">
              <a:latin typeface="Times New Roman" panose="02020603050405020304" pitchFamily="18" charset="0"/>
              <a:cs typeface="Times New Roman" panose="02020603050405020304" pitchFamily="18" charset="0"/>
            </a:endParaRPr>
          </a:p>
          <a:p>
            <a:r>
              <a:rPr lang="en-US" altLang="zh-CN" sz="1400" dirty="0">
                <a:latin typeface="Times New Roman" panose="02020603050405020304" pitchFamily="18" charset="0"/>
                <a:cs typeface="Times New Roman" panose="02020603050405020304" pitchFamily="18" charset="0"/>
              </a:rPr>
              <a:t>6.             </a:t>
            </a:r>
            <a:r>
              <a:rPr lang="en-US" altLang="zh-CN" sz="1400" dirty="0" err="1">
                <a:latin typeface="Times New Roman" panose="02020603050405020304" pitchFamily="18" charset="0"/>
                <a:cs typeface="Times New Roman" panose="02020603050405020304" pitchFamily="18" charset="0"/>
              </a:rPr>
              <a:t>varbucket</a:t>
            </a:r>
            <a:r>
              <a:rPr lang="en-US" altLang="zh-CN" sz="1400" dirty="0">
                <a:latin typeface="Times New Roman" panose="02020603050405020304" pitchFamily="18" charset="0"/>
                <a:cs typeface="Times New Roman" panose="02020603050405020304" pitchFamily="18" charset="0"/>
              </a:rPr>
              <a:t> = </a:t>
            </a:r>
            <a:r>
              <a:rPr lang="en-US" altLang="zh-CN" sz="1400" dirty="0" err="1">
                <a:latin typeface="Times New Roman" panose="02020603050405020304" pitchFamily="18" charset="0"/>
                <a:cs typeface="Times New Roman" panose="02020603050405020304" pitchFamily="18" charset="0"/>
              </a:rPr>
              <a:t>parseInt</a:t>
            </a:r>
            <a:r>
              <a:rPr lang="en-US" altLang="zh-CN" sz="1400" dirty="0">
                <a:latin typeface="Times New Roman" panose="02020603050405020304" pitchFamily="18" charset="0"/>
                <a:cs typeface="Times New Roman" panose="02020603050405020304" pitchFamily="18" charset="0"/>
              </a:rPr>
              <a:t>((</a:t>
            </a:r>
            <a:r>
              <a:rPr lang="en-US" altLang="zh-CN" sz="1400" dirty="0" err="1">
                <a:latin typeface="Times New Roman" panose="02020603050405020304" pitchFamily="18" charset="0"/>
                <a:cs typeface="Times New Roman" panose="02020603050405020304" pitchFamily="18" charset="0"/>
              </a:rPr>
              <a:t>arr</a:t>
            </a:r>
            <a:r>
              <a:rPr lang="en-US" altLang="zh-CN" sz="1400" dirty="0">
                <a:latin typeface="Times New Roman" panose="02020603050405020304" pitchFamily="18" charset="0"/>
                <a:cs typeface="Times New Roman" panose="02020603050405020304" pitchFamily="18" charset="0"/>
              </a:rPr>
              <a:t>[j] % mod) / dev);</a:t>
            </a:r>
            <a:endParaRPr lang="zh-CN" altLang="zh-CN" sz="1400" dirty="0">
              <a:latin typeface="Times New Roman" panose="02020603050405020304" pitchFamily="18" charset="0"/>
              <a:cs typeface="Times New Roman" panose="02020603050405020304" pitchFamily="18" charset="0"/>
            </a:endParaRPr>
          </a:p>
          <a:p>
            <a:r>
              <a:rPr lang="en-US" altLang="zh-CN" sz="1400" dirty="0">
                <a:latin typeface="Times New Roman" panose="02020603050405020304" pitchFamily="18" charset="0"/>
                <a:cs typeface="Times New Roman" panose="02020603050405020304" pitchFamily="18" charset="0"/>
              </a:rPr>
              <a:t>7.             if(counter[bucket]==null) {</a:t>
            </a:r>
            <a:endParaRPr lang="zh-CN" altLang="zh-CN" sz="1400" dirty="0">
              <a:latin typeface="Times New Roman" panose="02020603050405020304" pitchFamily="18" charset="0"/>
              <a:cs typeface="Times New Roman" panose="02020603050405020304" pitchFamily="18" charset="0"/>
            </a:endParaRPr>
          </a:p>
          <a:p>
            <a:r>
              <a:rPr lang="en-US" altLang="zh-CN" sz="1400" dirty="0">
                <a:latin typeface="Times New Roman" panose="02020603050405020304" pitchFamily="18" charset="0"/>
                <a:cs typeface="Times New Roman" panose="02020603050405020304" pitchFamily="18" charset="0"/>
              </a:rPr>
              <a:t>8.                 counter[bucket] = [];</a:t>
            </a:r>
            <a:endParaRPr lang="zh-CN" altLang="zh-CN" sz="1400" dirty="0">
              <a:latin typeface="Times New Roman" panose="02020603050405020304" pitchFamily="18" charset="0"/>
              <a:cs typeface="Times New Roman" panose="02020603050405020304" pitchFamily="18" charset="0"/>
            </a:endParaRPr>
          </a:p>
          <a:p>
            <a:r>
              <a:rPr lang="en-US" altLang="zh-CN" sz="1400" dirty="0">
                <a:latin typeface="Times New Roman" panose="02020603050405020304" pitchFamily="18" charset="0"/>
                <a:cs typeface="Times New Roman" panose="02020603050405020304" pitchFamily="18" charset="0"/>
              </a:rPr>
              <a:t>9.             }</a:t>
            </a:r>
            <a:endParaRPr lang="zh-CN" altLang="zh-CN" sz="1400" dirty="0">
              <a:latin typeface="Times New Roman" panose="02020603050405020304" pitchFamily="18" charset="0"/>
              <a:cs typeface="Times New Roman" panose="02020603050405020304" pitchFamily="18" charset="0"/>
            </a:endParaRPr>
          </a:p>
          <a:p>
            <a:r>
              <a:rPr lang="en-US" altLang="zh-CN" sz="1400" dirty="0">
                <a:latin typeface="Times New Roman" panose="02020603050405020304" pitchFamily="18" charset="0"/>
                <a:cs typeface="Times New Roman" panose="02020603050405020304" pitchFamily="18" charset="0"/>
              </a:rPr>
              <a:t>10.             counter[bucket].push(</a:t>
            </a:r>
            <a:r>
              <a:rPr lang="en-US" altLang="zh-CN" sz="1400" dirty="0" err="1">
                <a:latin typeface="Times New Roman" panose="02020603050405020304" pitchFamily="18" charset="0"/>
                <a:cs typeface="Times New Roman" panose="02020603050405020304" pitchFamily="18" charset="0"/>
              </a:rPr>
              <a:t>arr</a:t>
            </a:r>
            <a:r>
              <a:rPr lang="en-US" altLang="zh-CN" sz="1400" dirty="0">
                <a:latin typeface="Times New Roman" panose="02020603050405020304" pitchFamily="18" charset="0"/>
                <a:cs typeface="Times New Roman" panose="02020603050405020304" pitchFamily="18" charset="0"/>
              </a:rPr>
              <a:t>[j]);</a:t>
            </a:r>
            <a:endParaRPr lang="zh-CN" altLang="zh-CN" sz="1400" dirty="0">
              <a:latin typeface="Times New Roman" panose="02020603050405020304" pitchFamily="18" charset="0"/>
              <a:cs typeface="Times New Roman" panose="02020603050405020304" pitchFamily="18" charset="0"/>
            </a:endParaRPr>
          </a:p>
          <a:p>
            <a:r>
              <a:rPr lang="en-US" altLang="zh-CN" sz="1400" dirty="0">
                <a:latin typeface="Times New Roman" panose="02020603050405020304" pitchFamily="18" charset="0"/>
                <a:cs typeface="Times New Roman" panose="02020603050405020304" pitchFamily="18" charset="0"/>
              </a:rPr>
              <a:t>11.         }</a:t>
            </a:r>
            <a:endParaRPr lang="zh-CN" altLang="zh-CN" sz="1400" dirty="0">
              <a:latin typeface="Times New Roman" panose="02020603050405020304" pitchFamily="18" charset="0"/>
              <a:cs typeface="Times New Roman" panose="02020603050405020304" pitchFamily="18" charset="0"/>
            </a:endParaRPr>
          </a:p>
          <a:p>
            <a:r>
              <a:rPr lang="en-US" altLang="zh-CN" sz="1400" dirty="0">
                <a:latin typeface="Times New Roman" panose="02020603050405020304" pitchFamily="18" charset="0"/>
                <a:cs typeface="Times New Roman" panose="02020603050405020304" pitchFamily="18" charset="0"/>
              </a:rPr>
              <a:t>12.         </a:t>
            </a:r>
            <a:r>
              <a:rPr lang="en-US" altLang="zh-CN" sz="1400" dirty="0" err="1">
                <a:latin typeface="Times New Roman" panose="02020603050405020304" pitchFamily="18" charset="0"/>
                <a:cs typeface="Times New Roman" panose="02020603050405020304" pitchFamily="18" charset="0"/>
              </a:rPr>
              <a:t>varpos</a:t>
            </a:r>
            <a:r>
              <a:rPr lang="en-US" altLang="zh-CN" sz="1400" dirty="0">
                <a:latin typeface="Times New Roman" panose="02020603050405020304" pitchFamily="18" charset="0"/>
                <a:cs typeface="Times New Roman" panose="02020603050405020304" pitchFamily="18" charset="0"/>
              </a:rPr>
              <a:t> = 0;</a:t>
            </a:r>
            <a:endParaRPr lang="zh-CN" altLang="zh-CN" sz="1400" dirty="0">
              <a:latin typeface="Times New Roman" panose="02020603050405020304" pitchFamily="18" charset="0"/>
              <a:cs typeface="Times New Roman" panose="02020603050405020304" pitchFamily="18" charset="0"/>
            </a:endParaRPr>
          </a:p>
          <a:p>
            <a:r>
              <a:rPr lang="en-US" altLang="zh-CN" sz="1400" dirty="0">
                <a:latin typeface="Times New Roman" panose="02020603050405020304" pitchFamily="18" charset="0"/>
                <a:cs typeface="Times New Roman" panose="02020603050405020304" pitchFamily="18" charset="0"/>
              </a:rPr>
              <a:t>13.         for(</a:t>
            </a:r>
            <a:r>
              <a:rPr lang="en-US" altLang="zh-CN" sz="1400" dirty="0" err="1">
                <a:latin typeface="Times New Roman" panose="02020603050405020304" pitchFamily="18" charset="0"/>
                <a:cs typeface="Times New Roman" panose="02020603050405020304" pitchFamily="18" charset="0"/>
              </a:rPr>
              <a:t>varj</a:t>
            </a:r>
            <a:r>
              <a:rPr lang="en-US" altLang="zh-CN" sz="1400" dirty="0">
                <a:latin typeface="Times New Roman" panose="02020603050405020304" pitchFamily="18" charset="0"/>
                <a:cs typeface="Times New Roman" panose="02020603050405020304" pitchFamily="18" charset="0"/>
              </a:rPr>
              <a:t> = 0; j &lt; </a:t>
            </a:r>
            <a:r>
              <a:rPr lang="en-US" altLang="zh-CN" sz="1400" dirty="0" err="1">
                <a:latin typeface="Times New Roman" panose="02020603050405020304" pitchFamily="18" charset="0"/>
                <a:cs typeface="Times New Roman" panose="02020603050405020304" pitchFamily="18" charset="0"/>
              </a:rPr>
              <a:t>counter.length</a:t>
            </a:r>
            <a:r>
              <a:rPr lang="en-US" altLang="zh-CN" sz="1400" dirty="0">
                <a:latin typeface="Times New Roman" panose="02020603050405020304" pitchFamily="18" charset="0"/>
                <a:cs typeface="Times New Roman" panose="02020603050405020304" pitchFamily="18" charset="0"/>
              </a:rPr>
              <a:t>; </a:t>
            </a:r>
            <a:r>
              <a:rPr lang="en-US" altLang="zh-CN" sz="1400" dirty="0" err="1">
                <a:latin typeface="Times New Roman" panose="02020603050405020304" pitchFamily="18" charset="0"/>
                <a:cs typeface="Times New Roman" panose="02020603050405020304" pitchFamily="18" charset="0"/>
              </a:rPr>
              <a:t>j++</a:t>
            </a:r>
            <a:r>
              <a:rPr lang="en-US" altLang="zh-CN" sz="1400" dirty="0">
                <a:latin typeface="Times New Roman" panose="02020603050405020304" pitchFamily="18" charset="0"/>
                <a:cs typeface="Times New Roman" panose="02020603050405020304" pitchFamily="18" charset="0"/>
              </a:rPr>
              <a:t>) {</a:t>
            </a:r>
            <a:endParaRPr lang="zh-CN" altLang="zh-CN" sz="1400" dirty="0">
              <a:latin typeface="Times New Roman" panose="02020603050405020304" pitchFamily="18" charset="0"/>
              <a:cs typeface="Times New Roman" panose="02020603050405020304" pitchFamily="18" charset="0"/>
            </a:endParaRPr>
          </a:p>
          <a:p>
            <a:r>
              <a:rPr lang="en-US" altLang="zh-CN" sz="1400" dirty="0">
                <a:latin typeface="Times New Roman" panose="02020603050405020304" pitchFamily="18" charset="0"/>
                <a:cs typeface="Times New Roman" panose="02020603050405020304" pitchFamily="18" charset="0"/>
              </a:rPr>
              <a:t>14.             </a:t>
            </a:r>
            <a:r>
              <a:rPr lang="en-US" altLang="zh-CN" sz="1400" dirty="0" err="1">
                <a:latin typeface="Times New Roman" panose="02020603050405020304" pitchFamily="18" charset="0"/>
                <a:cs typeface="Times New Roman" panose="02020603050405020304" pitchFamily="18" charset="0"/>
              </a:rPr>
              <a:t>varvalue</a:t>
            </a:r>
            <a:r>
              <a:rPr lang="en-US" altLang="zh-CN" sz="1400" dirty="0">
                <a:latin typeface="Times New Roman" panose="02020603050405020304" pitchFamily="18" charset="0"/>
                <a:cs typeface="Times New Roman" panose="02020603050405020304" pitchFamily="18" charset="0"/>
              </a:rPr>
              <a:t> =null;</a:t>
            </a:r>
            <a:endParaRPr lang="zh-CN" altLang="zh-CN" sz="1400" dirty="0">
              <a:latin typeface="Times New Roman" panose="02020603050405020304" pitchFamily="18" charset="0"/>
              <a:cs typeface="Times New Roman" panose="02020603050405020304" pitchFamily="18" charset="0"/>
            </a:endParaRPr>
          </a:p>
          <a:p>
            <a:r>
              <a:rPr lang="en-US" altLang="zh-CN" sz="1400" dirty="0">
                <a:latin typeface="Times New Roman" panose="02020603050405020304" pitchFamily="18" charset="0"/>
                <a:cs typeface="Times New Roman" panose="02020603050405020304" pitchFamily="18" charset="0"/>
              </a:rPr>
              <a:t>15.             if(counter[j]!=null) {</a:t>
            </a:r>
            <a:endParaRPr lang="zh-CN" altLang="zh-CN" sz="1400" dirty="0">
              <a:latin typeface="Times New Roman" panose="02020603050405020304" pitchFamily="18" charset="0"/>
              <a:cs typeface="Times New Roman" panose="02020603050405020304" pitchFamily="18" charset="0"/>
            </a:endParaRPr>
          </a:p>
          <a:p>
            <a:r>
              <a:rPr lang="en-US" altLang="zh-CN" sz="1400" dirty="0">
                <a:latin typeface="Times New Roman" panose="02020603050405020304" pitchFamily="18" charset="0"/>
                <a:cs typeface="Times New Roman" panose="02020603050405020304" pitchFamily="18" charset="0"/>
              </a:rPr>
              <a:t>16.                 while((value = counter[j].shift()) !=null) {</a:t>
            </a:r>
            <a:endParaRPr lang="zh-CN" altLang="zh-CN" sz="1400" dirty="0">
              <a:latin typeface="Times New Roman" panose="02020603050405020304" pitchFamily="18" charset="0"/>
              <a:cs typeface="Times New Roman" panose="02020603050405020304" pitchFamily="18" charset="0"/>
            </a:endParaRPr>
          </a:p>
          <a:p>
            <a:r>
              <a:rPr lang="en-US" altLang="zh-CN" sz="1400" dirty="0">
                <a:latin typeface="Times New Roman" panose="02020603050405020304" pitchFamily="18" charset="0"/>
                <a:cs typeface="Times New Roman" panose="02020603050405020304" pitchFamily="18" charset="0"/>
              </a:rPr>
              <a:t>17.                       </a:t>
            </a:r>
            <a:r>
              <a:rPr lang="en-US" altLang="zh-CN" sz="1400" dirty="0" err="1">
                <a:latin typeface="Times New Roman" panose="02020603050405020304" pitchFamily="18" charset="0"/>
                <a:cs typeface="Times New Roman" panose="02020603050405020304" pitchFamily="18" charset="0"/>
              </a:rPr>
              <a:t>arr</a:t>
            </a:r>
            <a:r>
              <a:rPr lang="en-US" altLang="zh-CN" sz="1400" dirty="0">
                <a:latin typeface="Times New Roman" panose="02020603050405020304" pitchFamily="18" charset="0"/>
                <a:cs typeface="Times New Roman" panose="02020603050405020304" pitchFamily="18" charset="0"/>
              </a:rPr>
              <a:t>[</a:t>
            </a:r>
            <a:r>
              <a:rPr lang="en-US" altLang="zh-CN" sz="1400" dirty="0" err="1">
                <a:latin typeface="Times New Roman" panose="02020603050405020304" pitchFamily="18" charset="0"/>
                <a:cs typeface="Times New Roman" panose="02020603050405020304" pitchFamily="18" charset="0"/>
              </a:rPr>
              <a:t>pos</a:t>
            </a:r>
            <a:r>
              <a:rPr lang="en-US" altLang="zh-CN" sz="1400" dirty="0">
                <a:latin typeface="Times New Roman" panose="02020603050405020304" pitchFamily="18" charset="0"/>
                <a:cs typeface="Times New Roman" panose="02020603050405020304" pitchFamily="18" charset="0"/>
              </a:rPr>
              <a:t>++] = value;</a:t>
            </a:r>
            <a:endParaRPr lang="zh-CN" altLang="zh-CN" sz="1400" dirty="0">
              <a:latin typeface="Times New Roman" panose="02020603050405020304" pitchFamily="18" charset="0"/>
              <a:cs typeface="Times New Roman" panose="02020603050405020304" pitchFamily="18" charset="0"/>
            </a:endParaRPr>
          </a:p>
          <a:p>
            <a:r>
              <a:rPr lang="en-US" altLang="zh-CN" sz="1400" dirty="0">
                <a:latin typeface="Times New Roman" panose="02020603050405020304" pitchFamily="18" charset="0"/>
                <a:cs typeface="Times New Roman" panose="02020603050405020304" pitchFamily="18" charset="0"/>
              </a:rPr>
              <a:t>18.                 }</a:t>
            </a:r>
            <a:endParaRPr lang="zh-CN" altLang="zh-CN" sz="1400" dirty="0">
              <a:latin typeface="Times New Roman" panose="02020603050405020304" pitchFamily="18" charset="0"/>
              <a:cs typeface="Times New Roman" panose="02020603050405020304" pitchFamily="18" charset="0"/>
            </a:endParaRPr>
          </a:p>
          <a:p>
            <a:r>
              <a:rPr lang="en-US" altLang="zh-CN" sz="1400" dirty="0">
                <a:latin typeface="Times New Roman" panose="02020603050405020304" pitchFamily="18" charset="0"/>
                <a:cs typeface="Times New Roman" panose="02020603050405020304" pitchFamily="18" charset="0"/>
              </a:rPr>
              <a:t>19.             }</a:t>
            </a:r>
            <a:endParaRPr lang="zh-CN" altLang="zh-CN" sz="1400" dirty="0">
              <a:latin typeface="Times New Roman" panose="02020603050405020304" pitchFamily="18" charset="0"/>
              <a:cs typeface="Times New Roman" panose="02020603050405020304" pitchFamily="18" charset="0"/>
            </a:endParaRPr>
          </a:p>
          <a:p>
            <a:r>
              <a:rPr lang="en-US" altLang="zh-CN" sz="1400" dirty="0">
                <a:latin typeface="Times New Roman" panose="02020603050405020304" pitchFamily="18" charset="0"/>
                <a:cs typeface="Times New Roman" panose="02020603050405020304" pitchFamily="18" charset="0"/>
              </a:rPr>
              <a:t>20.         }</a:t>
            </a:r>
            <a:endParaRPr lang="zh-CN" altLang="zh-CN" sz="1400" dirty="0">
              <a:latin typeface="Times New Roman" panose="02020603050405020304" pitchFamily="18" charset="0"/>
              <a:cs typeface="Times New Roman" panose="02020603050405020304" pitchFamily="18" charset="0"/>
            </a:endParaRPr>
          </a:p>
          <a:p>
            <a:r>
              <a:rPr lang="en-US" altLang="zh-CN" sz="1400" dirty="0">
                <a:latin typeface="Times New Roman" panose="02020603050405020304" pitchFamily="18" charset="0"/>
                <a:cs typeface="Times New Roman" panose="02020603050405020304" pitchFamily="18" charset="0"/>
              </a:rPr>
              <a:t>21.     }</a:t>
            </a:r>
            <a:endParaRPr lang="zh-CN" altLang="zh-CN" sz="1400" dirty="0">
              <a:latin typeface="Times New Roman" panose="02020603050405020304" pitchFamily="18" charset="0"/>
              <a:cs typeface="Times New Roman" panose="02020603050405020304" pitchFamily="18" charset="0"/>
            </a:endParaRPr>
          </a:p>
          <a:p>
            <a:r>
              <a:rPr lang="en-US" altLang="zh-CN" sz="1400" dirty="0">
                <a:latin typeface="Times New Roman" panose="02020603050405020304" pitchFamily="18" charset="0"/>
                <a:cs typeface="Times New Roman" panose="02020603050405020304" pitchFamily="18" charset="0"/>
              </a:rPr>
              <a:t>22.     return </a:t>
            </a:r>
            <a:r>
              <a:rPr lang="en-US" altLang="zh-CN" sz="1400" dirty="0" err="1">
                <a:latin typeface="Times New Roman" panose="02020603050405020304" pitchFamily="18" charset="0"/>
                <a:cs typeface="Times New Roman" panose="02020603050405020304" pitchFamily="18" charset="0"/>
              </a:rPr>
              <a:t>arr</a:t>
            </a:r>
            <a:r>
              <a:rPr lang="en-US" altLang="zh-CN" sz="1400" dirty="0">
                <a:latin typeface="Times New Roman" panose="02020603050405020304" pitchFamily="18" charset="0"/>
                <a:cs typeface="Times New Roman" panose="02020603050405020304" pitchFamily="18" charset="0"/>
              </a:rPr>
              <a:t>;</a:t>
            </a:r>
            <a:endParaRPr lang="zh-CN" altLang="zh-CN" sz="1400" dirty="0">
              <a:latin typeface="Times New Roman" panose="02020603050405020304" pitchFamily="18" charset="0"/>
              <a:cs typeface="Times New Roman" panose="02020603050405020304" pitchFamily="18" charset="0"/>
            </a:endParaRPr>
          </a:p>
          <a:p>
            <a:r>
              <a:rPr lang="en-US" altLang="zh-CN" sz="1400" dirty="0">
                <a:latin typeface="Times New Roman" panose="02020603050405020304" pitchFamily="18" charset="0"/>
                <a:cs typeface="Times New Roman" panose="02020603050405020304" pitchFamily="18" charset="0"/>
              </a:rPr>
              <a:t>23. }</a:t>
            </a:r>
            <a:endParaRPr lang="zh-CN" altLang="zh-CN"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91773049"/>
      </p:ext>
    </p:extLst>
  </p:cSld>
  <p:clrMapOvr>
    <a:masterClrMapping/>
  </p:clrMapOvr>
  <p:transition/>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灯片编号占位符 5"/>
          <p:cNvSpPr>
            <a:spLocks noGrp="1"/>
          </p:cNvSpPr>
          <p:nvPr>
            <p:ph type="sldNum" sz="quarter" idx="4294967295"/>
          </p:nvPr>
        </p:nvSpPr>
        <p:spPr/>
        <p:txBody>
          <a:bodyPr/>
          <a:lstStyle/>
          <a:p>
            <a:endParaRPr lang="en-US" altLang="zh-CN" dirty="0">
              <a:latin typeface="Cambria" panose="02040503050406030204" pitchFamily="18" charset="0"/>
            </a:endParaRPr>
          </a:p>
        </p:txBody>
      </p:sp>
      <p:sp>
        <p:nvSpPr>
          <p:cNvPr id="327682" name="Rectangle 2"/>
          <p:cNvSpPr>
            <a:spLocks noGrp="1" noChangeArrowheads="1"/>
          </p:cNvSpPr>
          <p:nvPr>
            <p:ph type="title"/>
          </p:nvPr>
        </p:nvSpPr>
        <p:spPr>
          <a:xfrm>
            <a:off x="2590800" y="76200"/>
            <a:ext cx="6264275" cy="900112"/>
          </a:xfrm>
          <a:noFill/>
          <a:ln/>
          <a:extLst>
            <a:ext uri="{91240B29-F687-4F45-9708-019B960494DF}">
              <a14:hiddenLine xmlns:a14="http://schemas.microsoft.com/office/drawing/2010/main" w="12700">
                <a:solidFill>
                  <a:schemeClr val="tx1"/>
                </a:solidFill>
                <a:miter lim="800000"/>
                <a:headEnd/>
                <a:tailEnd/>
              </a14:hiddenLine>
            </a:ext>
          </a:extLst>
        </p:spPr>
        <p:txBody>
          <a:bodyPr lIns="90487" tIns="44450" rIns="90487" bIns="44450"/>
          <a:lstStyle/>
          <a:p>
            <a:pPr>
              <a:tabLst>
                <a:tab pos="7540625" algn="r"/>
              </a:tabLst>
            </a:pPr>
            <a:r>
              <a:rPr lang="en-US" altLang="zh-CN" b="1" dirty="0">
                <a:solidFill>
                  <a:srgbClr val="132584"/>
                </a:solidFill>
                <a:latin typeface="Cambria" panose="02040503050406030204" pitchFamily="18" charset="0"/>
              </a:rPr>
              <a:t>Test cases to execute each path in the basis set</a:t>
            </a:r>
          </a:p>
        </p:txBody>
      </p:sp>
      <p:sp>
        <p:nvSpPr>
          <p:cNvPr id="327684" name="Rectangle 4"/>
          <p:cNvSpPr>
            <a:spLocks noChangeArrowheads="1"/>
          </p:cNvSpPr>
          <p:nvPr/>
        </p:nvSpPr>
        <p:spPr bwMode="auto">
          <a:xfrm>
            <a:off x="623886" y="4495800"/>
            <a:ext cx="8064500" cy="1260475"/>
          </a:xfrm>
          <a:prstGeom prst="rect">
            <a:avLst/>
          </a:prstGeom>
          <a:solidFill>
            <a:srgbClr val="FFFFCC"/>
          </a:solidFill>
          <a:ln w="38100">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487" tIns="44450" rIns="90487" bIns="44450" anchor="ctr"/>
          <a:lstStyle>
            <a:lvl1pPr>
              <a:spcBef>
                <a:spcPct val="20000"/>
              </a:spcBef>
              <a:buClr>
                <a:schemeClr val="folHlink"/>
              </a:buClr>
              <a:buSzPct val="9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1"/>
              </a:buClr>
              <a:buSzPct val="75000"/>
              <a:buFont typeface="Wingdings" panose="05000000000000000000" pitchFamily="2" charset="2"/>
              <a:buChar char="n"/>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55000"/>
              <a:buFont typeface="Wingdings" panose="05000000000000000000" pitchFamily="2" charset="2"/>
              <a:buChar char="n"/>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Aft>
                <a:spcPct val="15000"/>
              </a:spcAft>
              <a:buClr>
                <a:srgbClr val="FF00FF"/>
              </a:buClr>
              <a:buSzPct val="120000"/>
              <a:buFont typeface="Zapf Dingbats" charset="2"/>
              <a:buChar char="è"/>
            </a:pPr>
            <a:r>
              <a:rPr lang="en-US" altLang="zh-CN" sz="2400" i="1">
                <a:effectLst/>
                <a:latin typeface="Cambria" panose="02040503050406030204" pitchFamily="18" charset="0"/>
              </a:rPr>
              <a:t>Basis path testing does not test all possible combinations of all paths through the code; it just tests every path at least once.</a:t>
            </a:r>
            <a:endParaRPr lang="en-US" altLang="zh-CN" sz="2400" i="1" u="sng">
              <a:effectLst/>
              <a:latin typeface="Cambria" panose="02040503050406030204" pitchFamily="18" charset="0"/>
            </a:endParaRPr>
          </a:p>
        </p:txBody>
      </p:sp>
      <p:sp>
        <p:nvSpPr>
          <p:cNvPr id="327685" name="Rectangle 5"/>
          <p:cNvSpPr>
            <a:spLocks noChangeArrowheads="1"/>
          </p:cNvSpPr>
          <p:nvPr/>
        </p:nvSpPr>
        <p:spPr bwMode="auto">
          <a:xfrm>
            <a:off x="457199" y="1393210"/>
            <a:ext cx="8397875" cy="24929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30000"/>
              </a:lnSpc>
              <a:buClr>
                <a:schemeClr val="accent1"/>
              </a:buClr>
              <a:buSzPct val="111000"/>
              <a:buFontTx/>
              <a:buChar char="•"/>
            </a:pPr>
            <a:r>
              <a:rPr lang="en-US" altLang="zh-CN" sz="2000" dirty="0">
                <a:effectLst/>
                <a:latin typeface="Cambria" panose="02040503050406030204" pitchFamily="18" charset="0"/>
                <a:ea typeface="宋体" panose="02010600030101010101" pitchFamily="2" charset="-122"/>
              </a:rPr>
              <a:t> you do not need an activity diagram, but the picture will help when you trace component paths</a:t>
            </a:r>
          </a:p>
          <a:p>
            <a:pPr>
              <a:lnSpc>
                <a:spcPct val="130000"/>
              </a:lnSpc>
              <a:buClr>
                <a:schemeClr val="accent1"/>
              </a:buClr>
              <a:buSzPct val="111000"/>
              <a:buFontTx/>
              <a:buChar char="•"/>
            </a:pPr>
            <a:r>
              <a:rPr lang="en-US" altLang="zh-CN" sz="2000" dirty="0">
                <a:effectLst/>
                <a:latin typeface="Cambria" panose="02040503050406030204" pitchFamily="18" charset="0"/>
                <a:ea typeface="宋体" panose="02010600030101010101" pitchFamily="2" charset="-122"/>
              </a:rPr>
              <a:t> count each logical test—compound tests count as the number of Boolean operators + 1 (i.e., count each simple predicate)</a:t>
            </a:r>
          </a:p>
          <a:p>
            <a:pPr>
              <a:lnSpc>
                <a:spcPct val="130000"/>
              </a:lnSpc>
              <a:buClr>
                <a:schemeClr val="accent1"/>
              </a:buClr>
              <a:buSzPct val="111000"/>
              <a:buFontTx/>
              <a:buChar char="•"/>
            </a:pPr>
            <a:r>
              <a:rPr lang="en-US" altLang="zh-CN" sz="2000" dirty="0">
                <a:effectLst/>
                <a:latin typeface="Cambria" panose="02040503050406030204" pitchFamily="18" charset="0"/>
                <a:ea typeface="宋体" panose="02010600030101010101" pitchFamily="2" charset="-122"/>
              </a:rPr>
              <a:t> basis path testing should be applied to all components, if possible, and to critical components </a:t>
            </a:r>
            <a:r>
              <a:rPr lang="en-US" altLang="zh-CN" sz="2000" b="1" u="sng" dirty="0">
                <a:effectLst/>
                <a:latin typeface="Cambria" panose="02040503050406030204" pitchFamily="18" charset="0"/>
                <a:ea typeface="宋体" panose="02010600030101010101" pitchFamily="2" charset="-122"/>
              </a:rPr>
              <a:t>always</a:t>
            </a:r>
          </a:p>
        </p:txBody>
      </p:sp>
    </p:spTree>
    <p:extLst>
      <p:ext uri="{BB962C8B-B14F-4D97-AF65-F5344CB8AC3E}">
        <p14:creationId xmlns:p14="http://schemas.microsoft.com/office/powerpoint/2010/main" val="300146385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327684"/>
                                        </p:tgtEl>
                                        <p:attrNameLst>
                                          <p:attrName>style.visibility</p:attrName>
                                        </p:attrNameLst>
                                      </p:cBhvr>
                                      <p:to>
                                        <p:strVal val="visible"/>
                                      </p:to>
                                    </p:set>
                                    <p:anim calcmode="lin" valueType="num">
                                      <p:cBhvr>
                                        <p:cTn id="7" dur="500" fill="hold"/>
                                        <p:tgtEl>
                                          <p:spTgt spid="327684"/>
                                        </p:tgtEl>
                                        <p:attrNameLst>
                                          <p:attrName>ppt_w</p:attrName>
                                        </p:attrNameLst>
                                      </p:cBhvr>
                                      <p:tavLst>
                                        <p:tav tm="0">
                                          <p:val>
                                            <p:fltVal val="0"/>
                                          </p:val>
                                        </p:tav>
                                        <p:tav tm="100000">
                                          <p:val>
                                            <p:strVal val="#ppt_w"/>
                                          </p:val>
                                        </p:tav>
                                      </p:tavLst>
                                    </p:anim>
                                    <p:anim calcmode="lin" valueType="num">
                                      <p:cBhvr>
                                        <p:cTn id="8" dur="500" fill="hold"/>
                                        <p:tgtEl>
                                          <p:spTgt spid="327684"/>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7684" grpId="0" animBg="1" autoUpdateAnimBg="0"/>
    </p:bldLst>
  </p:timing>
</p:sld>
</file>

<file path=ppt/slides/slide13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 name="灯片编号占位符 5"/>
          <p:cNvSpPr>
            <a:spLocks noGrp="1"/>
          </p:cNvSpPr>
          <p:nvPr>
            <p:ph type="sldNum" sz="quarter" idx="4294967295"/>
          </p:nvPr>
        </p:nvSpPr>
        <p:spPr/>
        <p:txBody>
          <a:bodyPr/>
          <a:lstStyle/>
          <a:p>
            <a:endParaRPr lang="en-US" altLang="zh-CN" dirty="0">
              <a:latin typeface="Cambria" panose="02040503050406030204" pitchFamily="18" charset="0"/>
            </a:endParaRPr>
          </a:p>
        </p:txBody>
      </p:sp>
      <p:sp>
        <p:nvSpPr>
          <p:cNvPr id="329730" name="Rectangle 2"/>
          <p:cNvSpPr>
            <a:spLocks noGrp="1" noChangeArrowheads="1"/>
          </p:cNvSpPr>
          <p:nvPr>
            <p:ph type="title"/>
          </p:nvPr>
        </p:nvSpPr>
        <p:spPr>
          <a:xfrm>
            <a:off x="2819400" y="115678"/>
            <a:ext cx="6153150" cy="685800"/>
          </a:xfrm>
          <a:noFill/>
          <a:ln/>
          <a:extLst>
            <a:ext uri="{91240B29-F687-4F45-9708-019B960494DF}">
              <a14:hiddenLine xmlns:a14="http://schemas.microsoft.com/office/drawing/2010/main" w="12700">
                <a:solidFill>
                  <a:schemeClr val="tx1"/>
                </a:solidFill>
                <a:miter lim="800000"/>
                <a:headEnd/>
                <a:tailEnd/>
              </a14:hiddenLine>
            </a:ext>
          </a:extLst>
        </p:spPr>
        <p:txBody>
          <a:bodyPr lIns="90487" tIns="44450" rIns="90487" bIns="44450"/>
          <a:lstStyle/>
          <a:p>
            <a:pPr>
              <a:tabLst>
                <a:tab pos="7540625" algn="r"/>
              </a:tabLst>
            </a:pPr>
            <a:r>
              <a:rPr lang="en-US" altLang="zh-CN" sz="3600" b="1" dirty="0">
                <a:solidFill>
                  <a:srgbClr val="132584"/>
                </a:solidFill>
                <a:latin typeface="Cambria" panose="02040503050406030204" pitchFamily="18" charset="0"/>
              </a:rPr>
              <a:t>Condition testing</a:t>
            </a:r>
          </a:p>
        </p:txBody>
      </p:sp>
      <p:sp>
        <p:nvSpPr>
          <p:cNvPr id="329731" name="Rectangle 3"/>
          <p:cNvSpPr>
            <a:spLocks noGrp="1" noChangeArrowheads="1"/>
          </p:cNvSpPr>
          <p:nvPr>
            <p:ph type="body" idx="1"/>
          </p:nvPr>
        </p:nvSpPr>
        <p:spPr>
          <a:xfrm>
            <a:off x="1371600" y="1219200"/>
            <a:ext cx="6715125" cy="576263"/>
          </a:xfrm>
          <a:solidFill>
            <a:srgbClr val="FFFF99"/>
          </a:solidFill>
          <a:ln w="57150">
            <a:solidFill>
              <a:srgbClr val="969696"/>
            </a:solidFill>
            <a:miter lim="800000"/>
            <a:headEnd/>
            <a:tailEnd/>
          </a:ln>
          <a:effectLst>
            <a:outerShdw dist="107763" dir="2700000" algn="ctr" rotWithShape="0">
              <a:schemeClr val="bg2"/>
            </a:outerShdw>
          </a:effectLst>
        </p:spPr>
        <p:txBody>
          <a:bodyPr lIns="90487" tIns="44450" rIns="90487" bIns="44450" anchor="ctr"/>
          <a:lstStyle/>
          <a:p>
            <a:pPr marL="0" indent="0">
              <a:buFont typeface="Wingdings" panose="05000000000000000000" pitchFamily="2" charset="2"/>
              <a:buNone/>
              <a:tabLst>
                <a:tab pos="744538" algn="l"/>
              </a:tabLst>
            </a:pPr>
            <a:r>
              <a:rPr lang="en-US" altLang="zh-CN" sz="1800" b="1">
                <a:latin typeface="Cambria" panose="02040503050406030204" pitchFamily="18" charset="0"/>
              </a:rPr>
              <a:t>Goal</a:t>
            </a:r>
            <a:r>
              <a:rPr lang="en-US" altLang="zh-CN" sz="1600" b="1">
                <a:latin typeface="Cambria" panose="02040503050406030204" pitchFamily="18" charset="0"/>
              </a:rPr>
              <a:t>: further exercises the</a:t>
            </a:r>
            <a:r>
              <a:rPr lang="en-US" altLang="zh-CN" sz="1600" b="1">
                <a:solidFill>
                  <a:srgbClr val="13BBBF"/>
                </a:solidFill>
                <a:latin typeface="Cambria" panose="02040503050406030204" pitchFamily="18" charset="0"/>
              </a:rPr>
              <a:t> true</a:t>
            </a:r>
            <a:r>
              <a:rPr lang="en-US" altLang="zh-CN" sz="1600" b="1">
                <a:solidFill>
                  <a:schemeClr val="folHlink"/>
                </a:solidFill>
                <a:latin typeface="Cambria" panose="02040503050406030204" pitchFamily="18" charset="0"/>
              </a:rPr>
              <a:t> </a:t>
            </a:r>
            <a:r>
              <a:rPr lang="en-US" altLang="zh-CN" sz="1600" b="1">
                <a:latin typeface="Cambria" panose="02040503050406030204" pitchFamily="18" charset="0"/>
              </a:rPr>
              <a:t>and </a:t>
            </a:r>
            <a:r>
              <a:rPr lang="en-US" altLang="zh-CN" sz="1600" b="1">
                <a:solidFill>
                  <a:srgbClr val="13BBBF"/>
                </a:solidFill>
                <a:latin typeface="Cambria" panose="02040503050406030204" pitchFamily="18" charset="0"/>
              </a:rPr>
              <a:t>false</a:t>
            </a:r>
            <a:r>
              <a:rPr lang="en-US" altLang="zh-CN" sz="1600" b="1">
                <a:latin typeface="Cambria" panose="02040503050406030204" pitchFamily="18" charset="0"/>
              </a:rPr>
              <a:t> value of  each simple </a:t>
            </a:r>
            <a:r>
              <a:rPr lang="en-US" altLang="zh-CN" sz="1600" b="1">
                <a:solidFill>
                  <a:srgbClr val="13BBBF"/>
                </a:solidFill>
                <a:latin typeface="Cambria" panose="02040503050406030204" pitchFamily="18" charset="0"/>
              </a:rPr>
              <a:t>logical condition </a:t>
            </a:r>
            <a:r>
              <a:rPr lang="en-US" altLang="zh-CN" sz="1600" b="1">
                <a:latin typeface="Cambria" panose="02040503050406030204" pitchFamily="18" charset="0"/>
              </a:rPr>
              <a:t>in a component.</a:t>
            </a:r>
          </a:p>
        </p:txBody>
      </p:sp>
      <p:sp>
        <p:nvSpPr>
          <p:cNvPr id="329732" name="Rectangle 4"/>
          <p:cNvSpPr>
            <a:spLocks noChangeArrowheads="1"/>
          </p:cNvSpPr>
          <p:nvPr/>
        </p:nvSpPr>
        <p:spPr bwMode="auto">
          <a:xfrm>
            <a:off x="381000" y="2057400"/>
            <a:ext cx="8077200" cy="4356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7" tIns="44450" rIns="90487" bIns="44450"/>
          <a:lstStyle>
            <a:lvl1pPr marL="338138" indent="-338138">
              <a:spcBef>
                <a:spcPct val="20000"/>
              </a:spcBef>
              <a:buClr>
                <a:schemeClr val="folHlink"/>
              </a:buClr>
              <a:buSzPct val="90000"/>
              <a:buFont typeface="Wingdings" panose="05000000000000000000" pitchFamily="2" charset="2"/>
              <a:buChar char="n"/>
              <a:tabLst>
                <a:tab pos="2286000" algn="l"/>
                <a:tab pos="2628900" algn="l"/>
                <a:tab pos="2743200" algn="l"/>
                <a:tab pos="4114800" algn="l"/>
                <a:tab pos="4402138" algn="l"/>
              </a:tabLst>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1"/>
              </a:buClr>
              <a:buSzPct val="75000"/>
              <a:buFont typeface="Wingdings" panose="05000000000000000000" pitchFamily="2" charset="2"/>
              <a:buChar char="n"/>
              <a:tabLst>
                <a:tab pos="2286000" algn="l"/>
                <a:tab pos="2628900" algn="l"/>
                <a:tab pos="2743200" algn="l"/>
                <a:tab pos="4114800" algn="l"/>
                <a:tab pos="4402138" algn="l"/>
              </a:tabLst>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55000"/>
              <a:buFont typeface="Wingdings" panose="05000000000000000000" pitchFamily="2" charset="2"/>
              <a:buChar char="n"/>
              <a:tabLst>
                <a:tab pos="2286000" algn="l"/>
                <a:tab pos="2628900" algn="l"/>
                <a:tab pos="2743200" algn="l"/>
                <a:tab pos="4114800" algn="l"/>
                <a:tab pos="4402138" algn="l"/>
              </a:tabLst>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Font typeface="Wingdings" panose="05000000000000000000" pitchFamily="2" charset="2"/>
              <a:buChar char="§"/>
              <a:tabLst>
                <a:tab pos="2286000" algn="l"/>
                <a:tab pos="2628900" algn="l"/>
                <a:tab pos="2743200" algn="l"/>
                <a:tab pos="4114800" algn="l"/>
                <a:tab pos="4402138" algn="l"/>
              </a:tabLst>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
              <a:tabLst>
                <a:tab pos="2286000" algn="l"/>
                <a:tab pos="2628900" algn="l"/>
                <a:tab pos="2743200" algn="l"/>
                <a:tab pos="4114800" algn="l"/>
                <a:tab pos="4402138" algn="l"/>
              </a:tabLst>
              <a:defRPr sz="2000">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chemeClr val="accent1"/>
              </a:buClr>
              <a:buFont typeface="Wingdings" panose="05000000000000000000" pitchFamily="2" charset="2"/>
              <a:buChar char="§"/>
              <a:tabLst>
                <a:tab pos="2286000" algn="l"/>
                <a:tab pos="2628900" algn="l"/>
                <a:tab pos="2743200" algn="l"/>
                <a:tab pos="4114800" algn="l"/>
                <a:tab pos="4402138" algn="l"/>
              </a:tabLst>
              <a:defRPr sz="2000">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chemeClr val="accent1"/>
              </a:buClr>
              <a:buFont typeface="Wingdings" panose="05000000000000000000" pitchFamily="2" charset="2"/>
              <a:buChar char="§"/>
              <a:tabLst>
                <a:tab pos="2286000" algn="l"/>
                <a:tab pos="2628900" algn="l"/>
                <a:tab pos="2743200" algn="l"/>
                <a:tab pos="4114800" algn="l"/>
                <a:tab pos="4402138" algn="l"/>
              </a:tabLst>
              <a:defRPr sz="2000">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chemeClr val="accent1"/>
              </a:buClr>
              <a:buFont typeface="Wingdings" panose="05000000000000000000" pitchFamily="2" charset="2"/>
              <a:buChar char="§"/>
              <a:tabLst>
                <a:tab pos="2286000" algn="l"/>
                <a:tab pos="2628900" algn="l"/>
                <a:tab pos="2743200" algn="l"/>
                <a:tab pos="4114800" algn="l"/>
                <a:tab pos="4402138" algn="l"/>
              </a:tabLst>
              <a:defRPr sz="2000">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chemeClr val="accent1"/>
              </a:buClr>
              <a:buFont typeface="Wingdings" panose="05000000000000000000" pitchFamily="2" charset="2"/>
              <a:buChar char="§"/>
              <a:tabLst>
                <a:tab pos="2286000" algn="l"/>
                <a:tab pos="2628900" algn="l"/>
                <a:tab pos="2743200" algn="l"/>
                <a:tab pos="4114800" algn="l"/>
                <a:tab pos="4402138" algn="l"/>
              </a:tabLst>
              <a:defRPr sz="2000">
                <a:solidFill>
                  <a:schemeClr val="tx1"/>
                </a:solidFill>
                <a:latin typeface="Arial" panose="020B0604020202020204" pitchFamily="34" charset="0"/>
                <a:ea typeface="宋体" panose="02010600030101010101" pitchFamily="2" charset="-122"/>
              </a:defRPr>
            </a:lvl9pPr>
          </a:lstStyle>
          <a:p>
            <a:pPr eaLnBrk="1" hangingPunct="1">
              <a:spcBef>
                <a:spcPts val="1200"/>
              </a:spcBef>
            </a:pPr>
            <a:r>
              <a:rPr lang="en-US" altLang="zh-CN" sz="2000" b="1" u="sng" dirty="0">
                <a:solidFill>
                  <a:srgbClr val="FF0000"/>
                </a:solidFill>
                <a:effectLst/>
                <a:latin typeface="Cambria" panose="02040503050406030204" pitchFamily="18" charset="0"/>
              </a:rPr>
              <a:t>Logical conditions</a:t>
            </a:r>
            <a:endParaRPr lang="en-US" altLang="zh-CN" sz="2000" dirty="0">
              <a:solidFill>
                <a:srgbClr val="FF0000"/>
              </a:solidFill>
              <a:effectLst/>
              <a:latin typeface="Cambria" panose="02040503050406030204" pitchFamily="18" charset="0"/>
            </a:endParaRPr>
          </a:p>
          <a:p>
            <a:pPr lvl="1" eaLnBrk="1" hangingPunct="1">
              <a:spcBef>
                <a:spcPts val="600"/>
              </a:spcBef>
              <a:spcAft>
                <a:spcPts val="600"/>
              </a:spcAft>
              <a:buClr>
                <a:schemeClr val="tx1"/>
              </a:buClr>
              <a:buFont typeface="Wingdings" panose="05000000000000000000" pitchFamily="2" charset="2"/>
              <a:buNone/>
            </a:pPr>
            <a:r>
              <a:rPr lang="en-US" altLang="zh-CN" sz="2000" dirty="0">
                <a:solidFill>
                  <a:srgbClr val="FF0000"/>
                </a:solidFill>
                <a:effectLst/>
                <a:latin typeface="Cambria" panose="02040503050406030204" pitchFamily="18" charset="0"/>
              </a:rPr>
              <a:t>Simple condition</a:t>
            </a:r>
            <a:r>
              <a:rPr lang="en-US" altLang="zh-CN" sz="2000" dirty="0">
                <a:effectLst/>
                <a:latin typeface="Cambria" panose="02040503050406030204" pitchFamily="18" charset="0"/>
              </a:rPr>
              <a:t>:	(a </a:t>
            </a:r>
            <a:r>
              <a:rPr lang="en-US" altLang="zh-CN" sz="2000" dirty="0" err="1">
                <a:effectLst/>
                <a:latin typeface="Cambria" panose="02040503050406030204" pitchFamily="18" charset="0"/>
              </a:rPr>
              <a:t>rel</a:t>
            </a:r>
            <a:r>
              <a:rPr lang="en-US" altLang="zh-CN" sz="2000" dirty="0">
                <a:effectLst/>
                <a:latin typeface="Cambria" panose="02040503050406030204" pitchFamily="18" charset="0"/>
              </a:rPr>
              <a:t>-op b) where </a:t>
            </a:r>
            <a:r>
              <a:rPr lang="en-US" altLang="zh-CN" sz="2000" dirty="0" err="1">
                <a:effectLst/>
                <a:latin typeface="Cambria" panose="02040503050406030204" pitchFamily="18" charset="0"/>
              </a:rPr>
              <a:t>rel</a:t>
            </a:r>
            <a:r>
              <a:rPr lang="en-US" altLang="zh-CN" sz="2000" dirty="0">
                <a:effectLst/>
                <a:latin typeface="Cambria" panose="02040503050406030204" pitchFamily="18" charset="0"/>
              </a:rPr>
              <a:t>-op={&lt;, ≤, =, ≠, ≥, &gt;} (may be negated with NOT), e.g., </a:t>
            </a:r>
            <a:r>
              <a:rPr lang="en-US" altLang="zh-CN" sz="2000" dirty="0" err="1">
                <a:effectLst/>
                <a:latin typeface="Cambria" panose="02040503050406030204" pitchFamily="18" charset="0"/>
              </a:rPr>
              <a:t>a≤b</a:t>
            </a:r>
            <a:r>
              <a:rPr lang="en-US" altLang="zh-CN" sz="2000" dirty="0">
                <a:effectLst/>
                <a:latin typeface="Cambria" panose="02040503050406030204" pitchFamily="18" charset="0"/>
              </a:rPr>
              <a:t>; NOT(</a:t>
            </a:r>
            <a:r>
              <a:rPr lang="en-US" altLang="zh-CN" sz="2000" dirty="0" err="1">
                <a:effectLst/>
                <a:latin typeface="Cambria" panose="02040503050406030204" pitchFamily="18" charset="0"/>
              </a:rPr>
              <a:t>a≤b</a:t>
            </a:r>
            <a:r>
              <a:rPr lang="en-US" altLang="zh-CN" sz="2000" dirty="0">
                <a:effectLst/>
                <a:latin typeface="Cambria" panose="02040503050406030204" pitchFamily="18" charset="0"/>
              </a:rPr>
              <a:t>)</a:t>
            </a:r>
          </a:p>
          <a:p>
            <a:pPr lvl="1" eaLnBrk="1" hangingPunct="1">
              <a:spcBef>
                <a:spcPts val="600"/>
              </a:spcBef>
              <a:spcAft>
                <a:spcPts val="600"/>
              </a:spcAft>
              <a:buClr>
                <a:schemeClr val="tx1"/>
              </a:buClr>
              <a:buFont typeface="Wingdings" panose="05000000000000000000" pitchFamily="2" charset="2"/>
              <a:buNone/>
            </a:pPr>
            <a:r>
              <a:rPr lang="en-US" altLang="zh-CN" sz="2000" dirty="0">
                <a:solidFill>
                  <a:srgbClr val="FF0000"/>
                </a:solidFill>
                <a:effectLst/>
                <a:latin typeface="Cambria" panose="02040503050406030204" pitchFamily="18" charset="0"/>
              </a:rPr>
              <a:t>Compound condition</a:t>
            </a:r>
            <a:r>
              <a:rPr lang="en-US" altLang="zh-CN" sz="2000" dirty="0">
                <a:effectLst/>
                <a:latin typeface="Cambria" panose="02040503050406030204" pitchFamily="18" charset="0"/>
              </a:rPr>
              <a:t>: two or more simple conditions connected with AND, OR, e.g., (a&gt;b) AND (c&lt;d)</a:t>
            </a:r>
          </a:p>
          <a:p>
            <a:pPr lvl="1" eaLnBrk="1" hangingPunct="1">
              <a:spcBef>
                <a:spcPts val="600"/>
              </a:spcBef>
              <a:spcAft>
                <a:spcPts val="600"/>
              </a:spcAft>
              <a:buClr>
                <a:schemeClr val="tx1"/>
              </a:buClr>
              <a:buFont typeface="Wingdings" panose="05000000000000000000" pitchFamily="2" charset="2"/>
              <a:buNone/>
            </a:pPr>
            <a:r>
              <a:rPr lang="en-US" altLang="zh-CN" sz="2000" dirty="0">
                <a:solidFill>
                  <a:srgbClr val="FF0000"/>
                </a:solidFill>
                <a:effectLst/>
                <a:latin typeface="Cambria" panose="02040503050406030204" pitchFamily="18" charset="0"/>
              </a:rPr>
              <a:t>Relational expression</a:t>
            </a:r>
            <a:r>
              <a:rPr lang="en-US" altLang="zh-CN" sz="2000" dirty="0">
                <a:effectLst/>
                <a:latin typeface="Cambria" panose="02040503050406030204" pitchFamily="18" charset="0"/>
              </a:rPr>
              <a:t>:  (E</a:t>
            </a:r>
            <a:r>
              <a:rPr lang="en-US" altLang="zh-CN" sz="2000" baseline="-25000" dirty="0">
                <a:effectLst/>
                <a:latin typeface="Cambria" panose="02040503050406030204" pitchFamily="18" charset="0"/>
              </a:rPr>
              <a:t>1</a:t>
            </a:r>
            <a:r>
              <a:rPr lang="en-US" altLang="zh-CN" sz="2000" dirty="0">
                <a:effectLst/>
                <a:latin typeface="Cambria" panose="02040503050406030204" pitchFamily="18" charset="0"/>
              </a:rPr>
              <a:t> </a:t>
            </a:r>
            <a:r>
              <a:rPr lang="en-US" altLang="zh-CN" sz="2000" dirty="0" err="1">
                <a:effectLst/>
                <a:latin typeface="Cambria" panose="02040503050406030204" pitchFamily="18" charset="0"/>
              </a:rPr>
              <a:t>rel</a:t>
            </a:r>
            <a:r>
              <a:rPr lang="en-US" altLang="zh-CN" sz="2000" dirty="0">
                <a:effectLst/>
                <a:latin typeface="Cambria" panose="02040503050406030204" pitchFamily="18" charset="0"/>
              </a:rPr>
              <a:t>-op E</a:t>
            </a:r>
            <a:r>
              <a:rPr lang="en-US" altLang="zh-CN" sz="2000" baseline="-25000" dirty="0">
                <a:effectLst/>
                <a:latin typeface="Cambria" panose="02040503050406030204" pitchFamily="18" charset="0"/>
              </a:rPr>
              <a:t>2</a:t>
            </a:r>
            <a:r>
              <a:rPr lang="en-US" altLang="zh-CN" sz="2000" dirty="0">
                <a:effectLst/>
                <a:latin typeface="Cambria" panose="02040503050406030204" pitchFamily="18" charset="0"/>
              </a:rPr>
              <a:t>) where E</a:t>
            </a:r>
            <a:r>
              <a:rPr lang="en-US" altLang="zh-CN" sz="2000" baseline="-25000" dirty="0">
                <a:effectLst/>
                <a:latin typeface="Cambria" panose="02040503050406030204" pitchFamily="18" charset="0"/>
              </a:rPr>
              <a:t>1</a:t>
            </a:r>
            <a:r>
              <a:rPr lang="en-US" altLang="zh-CN" sz="2000" dirty="0">
                <a:effectLst/>
                <a:latin typeface="Cambria" panose="02040503050406030204" pitchFamily="18" charset="0"/>
              </a:rPr>
              <a:t> and E</a:t>
            </a:r>
            <a:r>
              <a:rPr lang="en-US" altLang="zh-CN" sz="2000" baseline="-25000" dirty="0">
                <a:effectLst/>
                <a:latin typeface="Cambria" panose="02040503050406030204" pitchFamily="18" charset="0"/>
              </a:rPr>
              <a:t>2</a:t>
            </a:r>
            <a:r>
              <a:rPr lang="en-US" altLang="zh-CN" sz="2000" dirty="0">
                <a:effectLst/>
                <a:latin typeface="Cambria" panose="02040503050406030204" pitchFamily="18" charset="0"/>
              </a:rPr>
              <a:t> are arithmetic expressions, e.g., ((a*</a:t>
            </a:r>
            <a:r>
              <a:rPr lang="en-US" altLang="zh-CN" sz="2000" dirty="0" err="1">
                <a:effectLst/>
                <a:latin typeface="Cambria" panose="02040503050406030204" pitchFamily="18" charset="0"/>
              </a:rPr>
              <a:t>b+c</a:t>
            </a:r>
            <a:r>
              <a:rPr lang="en-US" altLang="zh-CN" sz="2000" dirty="0">
                <a:effectLst/>
                <a:latin typeface="Cambria" panose="02040503050406030204" pitchFamily="18" charset="0"/>
              </a:rPr>
              <a:t>)&gt;(</a:t>
            </a:r>
            <a:r>
              <a:rPr lang="en-US" altLang="zh-CN" sz="2000" dirty="0" err="1">
                <a:effectLst/>
                <a:latin typeface="Cambria" panose="02040503050406030204" pitchFamily="18" charset="0"/>
              </a:rPr>
              <a:t>a+b+c</a:t>
            </a:r>
            <a:r>
              <a:rPr lang="en-US" altLang="zh-CN" sz="2000" dirty="0">
                <a:effectLst/>
                <a:latin typeface="Cambria" panose="02040503050406030204" pitchFamily="18" charset="0"/>
              </a:rPr>
              <a:t>))</a:t>
            </a:r>
          </a:p>
          <a:p>
            <a:pPr eaLnBrk="1" hangingPunct="1">
              <a:spcBef>
                <a:spcPts val="1800"/>
              </a:spcBef>
            </a:pPr>
            <a:r>
              <a:rPr lang="en-US" altLang="zh-CN" sz="2000" dirty="0">
                <a:effectLst/>
                <a:latin typeface="Cambria" panose="02040503050406030204" pitchFamily="18" charset="0"/>
              </a:rPr>
              <a:t>errors to test for include (incorrect/missing/extra):</a:t>
            </a:r>
          </a:p>
          <a:p>
            <a:pPr lvl="1" eaLnBrk="1" hangingPunct="1">
              <a:spcBef>
                <a:spcPts val="300"/>
              </a:spcBef>
              <a:spcAft>
                <a:spcPts val="300"/>
              </a:spcAft>
            </a:pPr>
            <a:r>
              <a:rPr lang="en-US" altLang="zh-CN" sz="2000" dirty="0">
                <a:effectLst/>
                <a:latin typeface="Cambria" panose="02040503050406030204" pitchFamily="18" charset="0"/>
              </a:rPr>
              <a:t>Boolean operator	– relational operator</a:t>
            </a:r>
          </a:p>
          <a:p>
            <a:pPr lvl="1" eaLnBrk="1" hangingPunct="1">
              <a:spcBef>
                <a:spcPts val="300"/>
              </a:spcBef>
              <a:spcAft>
                <a:spcPts val="300"/>
              </a:spcAft>
            </a:pPr>
            <a:r>
              <a:rPr lang="en-US" altLang="zh-CN" sz="2000" dirty="0">
                <a:effectLst/>
                <a:latin typeface="Cambria" panose="02040503050406030204" pitchFamily="18" charset="0"/>
              </a:rPr>
              <a:t>Boolean variable	– arithmetic expression</a:t>
            </a:r>
          </a:p>
          <a:p>
            <a:pPr lvl="1" eaLnBrk="1" hangingPunct="1">
              <a:spcBef>
                <a:spcPts val="300"/>
              </a:spcBef>
              <a:spcAft>
                <a:spcPts val="300"/>
              </a:spcAft>
            </a:pPr>
            <a:r>
              <a:rPr lang="en-US" altLang="zh-CN" sz="2000" dirty="0">
                <a:effectLst/>
                <a:latin typeface="Cambria" panose="02040503050406030204" pitchFamily="18" charset="0"/>
              </a:rPr>
              <a:t>Boolean parenthesis</a:t>
            </a:r>
          </a:p>
        </p:txBody>
      </p:sp>
      <mc:AlternateContent xmlns:mc="http://schemas.openxmlformats.org/markup-compatibility/2006" xmlns:p14="http://schemas.microsoft.com/office/powerpoint/2010/main">
        <mc:Choice Requires="p14">
          <p:contentPart p14:bwMode="auto" r:id="rId2">
            <p14:nvContentPartPr>
              <p14:cNvPr id="2" name="墨迹 1"/>
              <p14:cNvContentPartPr/>
              <p14:nvPr/>
            </p14:nvContentPartPr>
            <p14:xfrm>
              <a:off x="705240" y="2448000"/>
              <a:ext cx="6971760" cy="3514320"/>
            </p14:xfrm>
          </p:contentPart>
        </mc:Choice>
        <mc:Fallback xmlns="">
          <p:pic>
            <p:nvPicPr>
              <p:cNvPr id="2" name="墨迹 1"/>
              <p:cNvPicPr/>
              <p:nvPr/>
            </p:nvPicPr>
            <p:blipFill>
              <a:blip r:embed="rId3"/>
              <a:stretch>
                <a:fillRect/>
              </a:stretch>
            </p:blipFill>
            <p:spPr>
              <a:xfrm>
                <a:off x="695880" y="2436840"/>
                <a:ext cx="6989400" cy="3530880"/>
              </a:xfrm>
              <a:prstGeom prst="rect">
                <a:avLst/>
              </a:prstGeom>
            </p:spPr>
          </p:pic>
        </mc:Fallback>
      </mc:AlternateContent>
    </p:spTree>
    <p:extLst>
      <p:ext uri="{BB962C8B-B14F-4D97-AF65-F5344CB8AC3E}">
        <p14:creationId xmlns:p14="http://schemas.microsoft.com/office/powerpoint/2010/main" val="234918059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 presetClass="entr" presetSubtype="32" fill="hold" grpId="0" nodeType="afterEffect">
                                  <p:stCondLst>
                                    <p:cond delay="0"/>
                                  </p:stCondLst>
                                  <p:childTnLst>
                                    <p:set>
                                      <p:cBhvr>
                                        <p:cTn id="6" dur="1" fill="hold">
                                          <p:stCondLst>
                                            <p:cond delay="0"/>
                                          </p:stCondLst>
                                        </p:cTn>
                                        <p:tgtEl>
                                          <p:spTgt spid="329731">
                                            <p:bg/>
                                          </p:spTgt>
                                        </p:tgtEl>
                                        <p:attrNameLst>
                                          <p:attrName>style.visibility</p:attrName>
                                        </p:attrNameLst>
                                      </p:cBhvr>
                                      <p:to>
                                        <p:strVal val="visible"/>
                                      </p:to>
                                    </p:set>
                                    <p:animEffect transition="in" filter="box(out)">
                                      <p:cBhvr>
                                        <p:cTn id="7" dur="500"/>
                                        <p:tgtEl>
                                          <p:spTgt spid="329731">
                                            <p:bg/>
                                          </p:spTgt>
                                        </p:tgtEl>
                                      </p:cBhvr>
                                    </p:animEffect>
                                  </p:childTnLst>
                                </p:cTn>
                              </p:par>
                            </p:childTnLst>
                          </p:cTn>
                        </p:par>
                        <p:par>
                          <p:cTn id="8" fill="hold" nodeType="afterGroup">
                            <p:stCondLst>
                              <p:cond delay="500"/>
                            </p:stCondLst>
                            <p:childTnLst>
                              <p:par>
                                <p:cTn id="9" presetID="4" presetClass="entr" presetSubtype="32" fill="hold" grpId="0" nodeType="afterEffect">
                                  <p:stCondLst>
                                    <p:cond delay="0"/>
                                  </p:stCondLst>
                                  <p:childTnLst>
                                    <p:set>
                                      <p:cBhvr>
                                        <p:cTn id="10" dur="1" fill="hold">
                                          <p:stCondLst>
                                            <p:cond delay="0"/>
                                          </p:stCondLst>
                                        </p:cTn>
                                        <p:tgtEl>
                                          <p:spTgt spid="329731">
                                            <p:txEl>
                                              <p:pRg st="0" end="0"/>
                                            </p:txEl>
                                          </p:spTgt>
                                        </p:tgtEl>
                                        <p:attrNameLst>
                                          <p:attrName>style.visibility</p:attrName>
                                        </p:attrNameLst>
                                      </p:cBhvr>
                                      <p:to>
                                        <p:strVal val="visible"/>
                                      </p:to>
                                    </p:set>
                                    <p:animEffect transition="in" filter="box(out)">
                                      <p:cBhvr>
                                        <p:cTn id="11" dur="500"/>
                                        <p:tgtEl>
                                          <p:spTgt spid="329731">
                                            <p:txEl>
                                              <p:pRg st="0" end="0"/>
                                            </p:txEl>
                                          </p:spTgt>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329732">
                                            <p:txEl>
                                              <p:pRg st="0" end="0"/>
                                            </p:txEl>
                                          </p:spTgt>
                                        </p:tgtEl>
                                        <p:attrNameLst>
                                          <p:attrName>style.visibility</p:attrName>
                                        </p:attrNameLst>
                                      </p:cBhvr>
                                      <p:to>
                                        <p:strVal val="visible"/>
                                      </p:to>
                                    </p:set>
                                    <p:animEffect transition="in" filter="wipe(left)">
                                      <p:cBhvr>
                                        <p:cTn id="16" dur="500"/>
                                        <p:tgtEl>
                                          <p:spTgt spid="329732">
                                            <p:txEl>
                                              <p:pRg st="0" end="0"/>
                                            </p:txEl>
                                          </p:spTgt>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329732">
                                            <p:txEl>
                                              <p:pRg st="1" end="1"/>
                                            </p:txEl>
                                          </p:spTgt>
                                        </p:tgtEl>
                                        <p:attrNameLst>
                                          <p:attrName>style.visibility</p:attrName>
                                        </p:attrNameLst>
                                      </p:cBhvr>
                                      <p:to>
                                        <p:strVal val="visible"/>
                                      </p:to>
                                    </p:set>
                                    <p:animEffect transition="in" filter="wipe(left)">
                                      <p:cBhvr>
                                        <p:cTn id="19" dur="500"/>
                                        <p:tgtEl>
                                          <p:spTgt spid="329732">
                                            <p:txEl>
                                              <p:pRg st="1" end="1"/>
                                            </p:txEl>
                                          </p:spTgt>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329732">
                                            <p:txEl>
                                              <p:pRg st="2" end="2"/>
                                            </p:txEl>
                                          </p:spTgt>
                                        </p:tgtEl>
                                        <p:attrNameLst>
                                          <p:attrName>style.visibility</p:attrName>
                                        </p:attrNameLst>
                                      </p:cBhvr>
                                      <p:to>
                                        <p:strVal val="visible"/>
                                      </p:to>
                                    </p:set>
                                    <p:animEffect transition="in" filter="wipe(left)">
                                      <p:cBhvr>
                                        <p:cTn id="22" dur="500"/>
                                        <p:tgtEl>
                                          <p:spTgt spid="329732">
                                            <p:txEl>
                                              <p:pRg st="2" end="2"/>
                                            </p:txEl>
                                          </p:spTgt>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329732">
                                            <p:txEl>
                                              <p:pRg st="3" end="3"/>
                                            </p:txEl>
                                          </p:spTgt>
                                        </p:tgtEl>
                                        <p:attrNameLst>
                                          <p:attrName>style.visibility</p:attrName>
                                        </p:attrNameLst>
                                      </p:cBhvr>
                                      <p:to>
                                        <p:strVal val="visible"/>
                                      </p:to>
                                    </p:set>
                                    <p:animEffect transition="in" filter="wipe(left)">
                                      <p:cBhvr>
                                        <p:cTn id="25" dur="500"/>
                                        <p:tgtEl>
                                          <p:spTgt spid="329732">
                                            <p:txEl>
                                              <p:pRg st="3" end="3"/>
                                            </p:txEl>
                                          </p:spTgt>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329732">
                                            <p:txEl>
                                              <p:pRg st="4" end="4"/>
                                            </p:txEl>
                                          </p:spTgt>
                                        </p:tgtEl>
                                        <p:attrNameLst>
                                          <p:attrName>style.visibility</p:attrName>
                                        </p:attrNameLst>
                                      </p:cBhvr>
                                      <p:to>
                                        <p:strVal val="visible"/>
                                      </p:to>
                                    </p:set>
                                    <p:animEffect transition="in" filter="wipe(left)">
                                      <p:cBhvr>
                                        <p:cTn id="30" dur="500"/>
                                        <p:tgtEl>
                                          <p:spTgt spid="329732">
                                            <p:txEl>
                                              <p:pRg st="4" end="4"/>
                                            </p:txEl>
                                          </p:spTgt>
                                        </p:tgtEl>
                                      </p:cBhvr>
                                    </p:animEffect>
                                  </p:childTnLst>
                                </p:cTn>
                              </p:par>
                              <p:par>
                                <p:cTn id="31" presetID="22" presetClass="entr" presetSubtype="8" fill="hold" grpId="0" nodeType="withEffect">
                                  <p:stCondLst>
                                    <p:cond delay="0"/>
                                  </p:stCondLst>
                                  <p:childTnLst>
                                    <p:set>
                                      <p:cBhvr>
                                        <p:cTn id="32" dur="1" fill="hold">
                                          <p:stCondLst>
                                            <p:cond delay="0"/>
                                          </p:stCondLst>
                                        </p:cTn>
                                        <p:tgtEl>
                                          <p:spTgt spid="329732">
                                            <p:txEl>
                                              <p:pRg st="5" end="5"/>
                                            </p:txEl>
                                          </p:spTgt>
                                        </p:tgtEl>
                                        <p:attrNameLst>
                                          <p:attrName>style.visibility</p:attrName>
                                        </p:attrNameLst>
                                      </p:cBhvr>
                                      <p:to>
                                        <p:strVal val="visible"/>
                                      </p:to>
                                    </p:set>
                                    <p:animEffect transition="in" filter="wipe(left)">
                                      <p:cBhvr>
                                        <p:cTn id="33" dur="500"/>
                                        <p:tgtEl>
                                          <p:spTgt spid="329732">
                                            <p:txEl>
                                              <p:pRg st="5" end="5"/>
                                            </p:txEl>
                                          </p:spTgt>
                                        </p:tgtEl>
                                      </p:cBhvr>
                                    </p:animEffect>
                                  </p:childTnLst>
                                </p:cTn>
                              </p:par>
                              <p:par>
                                <p:cTn id="34" presetID="22" presetClass="entr" presetSubtype="8" fill="hold" grpId="0" nodeType="withEffect">
                                  <p:stCondLst>
                                    <p:cond delay="0"/>
                                  </p:stCondLst>
                                  <p:childTnLst>
                                    <p:set>
                                      <p:cBhvr>
                                        <p:cTn id="35" dur="1" fill="hold">
                                          <p:stCondLst>
                                            <p:cond delay="0"/>
                                          </p:stCondLst>
                                        </p:cTn>
                                        <p:tgtEl>
                                          <p:spTgt spid="329732">
                                            <p:txEl>
                                              <p:pRg st="6" end="6"/>
                                            </p:txEl>
                                          </p:spTgt>
                                        </p:tgtEl>
                                        <p:attrNameLst>
                                          <p:attrName>style.visibility</p:attrName>
                                        </p:attrNameLst>
                                      </p:cBhvr>
                                      <p:to>
                                        <p:strVal val="visible"/>
                                      </p:to>
                                    </p:set>
                                    <p:animEffect transition="in" filter="wipe(left)">
                                      <p:cBhvr>
                                        <p:cTn id="36" dur="500"/>
                                        <p:tgtEl>
                                          <p:spTgt spid="329732">
                                            <p:txEl>
                                              <p:pRg st="6" end="6"/>
                                            </p:txEl>
                                          </p:spTgt>
                                        </p:tgtEl>
                                      </p:cBhvr>
                                    </p:animEffect>
                                  </p:childTnLst>
                                </p:cTn>
                              </p:par>
                              <p:par>
                                <p:cTn id="37" presetID="22" presetClass="entr" presetSubtype="8" fill="hold" grpId="0" nodeType="withEffect">
                                  <p:stCondLst>
                                    <p:cond delay="0"/>
                                  </p:stCondLst>
                                  <p:childTnLst>
                                    <p:set>
                                      <p:cBhvr>
                                        <p:cTn id="38" dur="1" fill="hold">
                                          <p:stCondLst>
                                            <p:cond delay="0"/>
                                          </p:stCondLst>
                                        </p:cTn>
                                        <p:tgtEl>
                                          <p:spTgt spid="329732">
                                            <p:txEl>
                                              <p:pRg st="7" end="7"/>
                                            </p:txEl>
                                          </p:spTgt>
                                        </p:tgtEl>
                                        <p:attrNameLst>
                                          <p:attrName>style.visibility</p:attrName>
                                        </p:attrNameLst>
                                      </p:cBhvr>
                                      <p:to>
                                        <p:strVal val="visible"/>
                                      </p:to>
                                    </p:set>
                                    <p:animEffect transition="in" filter="wipe(left)">
                                      <p:cBhvr>
                                        <p:cTn id="39" dur="500"/>
                                        <p:tgtEl>
                                          <p:spTgt spid="329732">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9731" grpId="0" build="p" animBg="1" autoUpdateAnimBg="0" advAuto="0"/>
      <p:bldP spid="329732" grpId="0" build="p" autoUpdateAnimBg="0"/>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灯片编号占位符 5"/>
          <p:cNvSpPr>
            <a:spLocks noGrp="1"/>
          </p:cNvSpPr>
          <p:nvPr>
            <p:ph type="sldNum" sz="quarter" idx="4294967295"/>
          </p:nvPr>
        </p:nvSpPr>
        <p:spPr/>
        <p:txBody>
          <a:bodyPr/>
          <a:lstStyle/>
          <a:p>
            <a:endParaRPr lang="en-US" altLang="zh-CN" dirty="0">
              <a:latin typeface="Cambria" panose="02040503050406030204" pitchFamily="18" charset="0"/>
            </a:endParaRPr>
          </a:p>
        </p:txBody>
      </p:sp>
      <p:sp>
        <p:nvSpPr>
          <p:cNvPr id="330755" name="Rectangle 3"/>
          <p:cNvSpPr>
            <a:spLocks noGrp="1" noChangeArrowheads="1"/>
          </p:cNvSpPr>
          <p:nvPr>
            <p:ph type="title"/>
          </p:nvPr>
        </p:nvSpPr>
        <p:spPr>
          <a:xfrm>
            <a:off x="1905000" y="116338"/>
            <a:ext cx="7772400" cy="1143000"/>
          </a:xfrm>
          <a:noFill/>
          <a:ln/>
          <a:extLst>
            <a:ext uri="{91240B29-F687-4F45-9708-019B960494DF}">
              <a14:hiddenLine xmlns:a14="http://schemas.microsoft.com/office/drawing/2010/main" w="12700">
                <a:solidFill>
                  <a:schemeClr val="tx1"/>
                </a:solidFill>
                <a:miter lim="800000"/>
                <a:headEnd/>
                <a:tailEnd/>
              </a14:hiddenLine>
            </a:ext>
          </a:extLst>
        </p:spPr>
        <p:txBody>
          <a:bodyPr lIns="90487" tIns="44450" rIns="90487" bIns="44450"/>
          <a:lstStyle/>
          <a:p>
            <a:pPr>
              <a:tabLst>
                <a:tab pos="7540625" algn="r"/>
              </a:tabLst>
            </a:pPr>
            <a:r>
              <a:rPr lang="en-US" altLang="zh-CN" sz="3600" b="1" dirty="0">
                <a:solidFill>
                  <a:srgbClr val="132584"/>
                </a:solidFill>
                <a:latin typeface="Cambria" panose="02040503050406030204" pitchFamily="18" charset="0"/>
              </a:rPr>
              <a:t>Condition testing</a:t>
            </a:r>
            <a:r>
              <a:rPr lang="en-US" altLang="zh-CN" sz="3600" dirty="0">
                <a:solidFill>
                  <a:srgbClr val="132584"/>
                </a:solidFill>
                <a:latin typeface="Cambria" panose="02040503050406030204" pitchFamily="18" charset="0"/>
              </a:rPr>
              <a:t> (2)</a:t>
            </a:r>
          </a:p>
        </p:txBody>
      </p:sp>
      <p:sp>
        <p:nvSpPr>
          <p:cNvPr id="330756" name="Rectangle 4"/>
          <p:cNvSpPr>
            <a:spLocks noChangeArrowheads="1"/>
          </p:cNvSpPr>
          <p:nvPr/>
        </p:nvSpPr>
        <p:spPr bwMode="auto">
          <a:xfrm>
            <a:off x="595373" y="4037705"/>
            <a:ext cx="8066087" cy="2268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7" tIns="44450" rIns="90487" bIns="44450"/>
          <a:lstStyle>
            <a:lvl1pPr marL="338138" indent="-338138">
              <a:spcBef>
                <a:spcPct val="20000"/>
              </a:spcBef>
              <a:buClr>
                <a:schemeClr val="folHlink"/>
              </a:buClr>
              <a:buSzPct val="90000"/>
              <a:buFont typeface="Wingdings" panose="05000000000000000000" pitchFamily="2" charset="2"/>
              <a:buChar char="n"/>
              <a:tabLst>
                <a:tab pos="1892300" algn="l"/>
                <a:tab pos="1943100" algn="l"/>
                <a:tab pos="2235200" algn="l"/>
                <a:tab pos="4691063" algn="l"/>
              </a:tabLst>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1"/>
              </a:buClr>
              <a:buSzPct val="75000"/>
              <a:buFont typeface="Wingdings" panose="05000000000000000000" pitchFamily="2" charset="2"/>
              <a:buChar char="n"/>
              <a:tabLst>
                <a:tab pos="1892300" algn="l"/>
                <a:tab pos="1943100" algn="l"/>
                <a:tab pos="2235200" algn="l"/>
                <a:tab pos="4691063" algn="l"/>
              </a:tabLst>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55000"/>
              <a:buFont typeface="Wingdings" panose="05000000000000000000" pitchFamily="2" charset="2"/>
              <a:buChar char="n"/>
              <a:tabLst>
                <a:tab pos="1892300" algn="l"/>
                <a:tab pos="1943100" algn="l"/>
                <a:tab pos="2235200" algn="l"/>
                <a:tab pos="4691063" algn="l"/>
              </a:tabLst>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Font typeface="Wingdings" panose="05000000000000000000" pitchFamily="2" charset="2"/>
              <a:buChar char="§"/>
              <a:tabLst>
                <a:tab pos="1892300" algn="l"/>
                <a:tab pos="1943100" algn="l"/>
                <a:tab pos="2235200" algn="l"/>
                <a:tab pos="4691063" algn="l"/>
              </a:tabLst>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
              <a:tabLst>
                <a:tab pos="1892300" algn="l"/>
                <a:tab pos="1943100" algn="l"/>
                <a:tab pos="2235200" algn="l"/>
                <a:tab pos="4691063" algn="l"/>
              </a:tabLst>
              <a:defRPr sz="2000">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chemeClr val="accent1"/>
              </a:buClr>
              <a:buFont typeface="Wingdings" panose="05000000000000000000" pitchFamily="2" charset="2"/>
              <a:buChar char="§"/>
              <a:tabLst>
                <a:tab pos="1892300" algn="l"/>
                <a:tab pos="1943100" algn="l"/>
                <a:tab pos="2235200" algn="l"/>
                <a:tab pos="4691063" algn="l"/>
              </a:tabLst>
              <a:defRPr sz="2000">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chemeClr val="accent1"/>
              </a:buClr>
              <a:buFont typeface="Wingdings" panose="05000000000000000000" pitchFamily="2" charset="2"/>
              <a:buChar char="§"/>
              <a:tabLst>
                <a:tab pos="1892300" algn="l"/>
                <a:tab pos="1943100" algn="l"/>
                <a:tab pos="2235200" algn="l"/>
                <a:tab pos="4691063" algn="l"/>
              </a:tabLst>
              <a:defRPr sz="2000">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chemeClr val="accent1"/>
              </a:buClr>
              <a:buFont typeface="Wingdings" panose="05000000000000000000" pitchFamily="2" charset="2"/>
              <a:buChar char="§"/>
              <a:tabLst>
                <a:tab pos="1892300" algn="l"/>
                <a:tab pos="1943100" algn="l"/>
                <a:tab pos="2235200" algn="l"/>
                <a:tab pos="4691063" algn="l"/>
              </a:tabLst>
              <a:defRPr sz="2000">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chemeClr val="accent1"/>
              </a:buClr>
              <a:buFont typeface="Wingdings" panose="05000000000000000000" pitchFamily="2" charset="2"/>
              <a:buChar char="§"/>
              <a:tabLst>
                <a:tab pos="1892300" algn="l"/>
                <a:tab pos="1943100" algn="l"/>
                <a:tab pos="2235200" algn="l"/>
                <a:tab pos="4691063" algn="l"/>
              </a:tabLst>
              <a:defRPr sz="2000">
                <a:solidFill>
                  <a:schemeClr val="tx1"/>
                </a:solidFill>
                <a:latin typeface="Arial" panose="020B0604020202020204" pitchFamily="34" charset="0"/>
                <a:ea typeface="宋体" panose="02010600030101010101" pitchFamily="2" charset="-122"/>
              </a:defRPr>
            </a:lvl9pPr>
          </a:lstStyle>
          <a:p>
            <a:pPr eaLnBrk="1" hangingPunct="1">
              <a:spcBef>
                <a:spcPts val="2400"/>
              </a:spcBef>
              <a:buFont typeface="Wingdings" panose="05000000000000000000" pitchFamily="2" charset="2"/>
              <a:buNone/>
            </a:pPr>
            <a:r>
              <a:rPr lang="en-US" altLang="zh-CN" sz="2000" b="1" u="sng" dirty="0">
                <a:solidFill>
                  <a:srgbClr val="FF0000"/>
                </a:solidFill>
                <a:effectLst/>
                <a:latin typeface="Cambria" panose="02040503050406030204" pitchFamily="18" charset="0"/>
              </a:rPr>
              <a:t>Domain testing</a:t>
            </a:r>
          </a:p>
          <a:p>
            <a:pPr eaLnBrk="1" hangingPunct="1">
              <a:spcBef>
                <a:spcPts val="1200"/>
              </a:spcBef>
            </a:pPr>
            <a:r>
              <a:rPr lang="en-US" altLang="zh-CN" sz="2000" dirty="0">
                <a:effectLst/>
                <a:latin typeface="Cambria" panose="02040503050406030204" pitchFamily="18" charset="0"/>
              </a:rPr>
              <a:t>for an expression </a:t>
            </a:r>
            <a:r>
              <a:rPr lang="en-US" altLang="zh-CN" sz="2000" dirty="0">
                <a:solidFill>
                  <a:srgbClr val="FF0000"/>
                </a:solidFill>
                <a:effectLst/>
                <a:latin typeface="Cambria" panose="02040503050406030204" pitchFamily="18" charset="0"/>
              </a:rPr>
              <a:t>E</a:t>
            </a:r>
            <a:r>
              <a:rPr lang="en-US" altLang="zh-CN" sz="2000" baseline="-25000" dirty="0">
                <a:solidFill>
                  <a:srgbClr val="FF0000"/>
                </a:solidFill>
                <a:effectLst/>
                <a:latin typeface="Cambria" panose="02040503050406030204" pitchFamily="18" charset="0"/>
              </a:rPr>
              <a:t>1</a:t>
            </a:r>
            <a:r>
              <a:rPr lang="en-US" altLang="zh-CN" sz="2000" dirty="0">
                <a:solidFill>
                  <a:srgbClr val="FF0000"/>
                </a:solidFill>
                <a:effectLst/>
                <a:latin typeface="Cambria" panose="02040503050406030204" pitchFamily="18" charset="0"/>
              </a:rPr>
              <a:t> </a:t>
            </a:r>
            <a:r>
              <a:rPr lang="en-US" altLang="zh-CN" sz="2000" u="sng" dirty="0" err="1">
                <a:solidFill>
                  <a:srgbClr val="FF0000"/>
                </a:solidFill>
                <a:effectLst/>
                <a:latin typeface="Cambria" panose="02040503050406030204" pitchFamily="18" charset="0"/>
              </a:rPr>
              <a:t>rel</a:t>
            </a:r>
            <a:r>
              <a:rPr lang="en-US" altLang="zh-CN" sz="2000" u="sng" dirty="0">
                <a:solidFill>
                  <a:srgbClr val="FF0000"/>
                </a:solidFill>
                <a:effectLst/>
                <a:latin typeface="Cambria" panose="02040503050406030204" pitchFamily="18" charset="0"/>
              </a:rPr>
              <a:t>-op</a:t>
            </a:r>
            <a:r>
              <a:rPr lang="en-US" altLang="zh-CN" sz="2000" dirty="0">
                <a:solidFill>
                  <a:srgbClr val="FF0000"/>
                </a:solidFill>
                <a:effectLst/>
                <a:latin typeface="Cambria" panose="02040503050406030204" pitchFamily="18" charset="0"/>
              </a:rPr>
              <a:t> E</a:t>
            </a:r>
            <a:r>
              <a:rPr lang="en-US" altLang="zh-CN" sz="2000" baseline="-25000" dirty="0">
                <a:solidFill>
                  <a:srgbClr val="FF0000"/>
                </a:solidFill>
                <a:effectLst/>
                <a:latin typeface="Cambria" panose="02040503050406030204" pitchFamily="18" charset="0"/>
              </a:rPr>
              <a:t>2</a:t>
            </a:r>
            <a:r>
              <a:rPr lang="en-US" altLang="zh-CN" sz="2000" dirty="0">
                <a:effectLst/>
                <a:latin typeface="Cambria" panose="02040503050406030204" pitchFamily="18" charset="0"/>
              </a:rPr>
              <a:t>, test for E</a:t>
            </a:r>
            <a:r>
              <a:rPr lang="en-US" altLang="zh-CN" sz="2000" baseline="-25000" dirty="0">
                <a:effectLst/>
                <a:latin typeface="Cambria" panose="02040503050406030204" pitchFamily="18" charset="0"/>
              </a:rPr>
              <a:t>1</a:t>
            </a:r>
            <a:r>
              <a:rPr lang="en-US" altLang="zh-CN" sz="2000" dirty="0">
                <a:effectLst/>
                <a:latin typeface="Cambria" panose="02040503050406030204" pitchFamily="18" charset="0"/>
              </a:rPr>
              <a:t> </a:t>
            </a:r>
            <a:r>
              <a:rPr lang="en-US" altLang="zh-CN" sz="2000" b="1" dirty="0">
                <a:solidFill>
                  <a:srgbClr val="FF3300"/>
                </a:solidFill>
                <a:effectLst/>
                <a:latin typeface="Cambria" panose="02040503050406030204" pitchFamily="18" charset="0"/>
              </a:rPr>
              <a:t>≧ ≦  </a:t>
            </a:r>
            <a:r>
              <a:rPr lang="en-US" altLang="zh-CN" sz="2000" b="1" dirty="0">
                <a:solidFill>
                  <a:srgbClr val="FF3300"/>
                </a:solidFill>
                <a:effectLst/>
                <a:latin typeface="Cambria" panose="02040503050406030204" pitchFamily="18" charset="0"/>
                <a:cs typeface="Arial" panose="020B0604020202020204" pitchFamily="34" charset="0"/>
              </a:rPr>
              <a:t>=  &lt;  &gt;  ≠</a:t>
            </a:r>
            <a:r>
              <a:rPr lang="en-US" altLang="zh-CN" sz="2000" dirty="0">
                <a:effectLst/>
                <a:latin typeface="Cambria" panose="02040503050406030204" pitchFamily="18" charset="0"/>
              </a:rPr>
              <a:t> E</a:t>
            </a:r>
            <a:r>
              <a:rPr lang="en-US" altLang="zh-CN" sz="2000" baseline="-25000" dirty="0">
                <a:effectLst/>
                <a:latin typeface="Cambria" panose="02040503050406030204" pitchFamily="18" charset="0"/>
              </a:rPr>
              <a:t>2</a:t>
            </a:r>
            <a:endParaRPr lang="en-US" altLang="zh-CN" sz="2000" baseline="-25000" dirty="0">
              <a:effectLst/>
              <a:latin typeface="Cambria" panose="02040503050406030204" pitchFamily="18" charset="0"/>
              <a:cs typeface="Arial" panose="020B0604020202020204" pitchFamily="34" charset="0"/>
            </a:endParaRPr>
          </a:p>
          <a:p>
            <a:pPr lvl="1" eaLnBrk="1" hangingPunct="1">
              <a:spcBef>
                <a:spcPts val="300"/>
              </a:spcBef>
            </a:pPr>
            <a:r>
              <a:rPr lang="en-US" altLang="zh-CN" sz="2000" dirty="0">
                <a:effectLst/>
                <a:latin typeface="Cambria" panose="02040503050406030204" pitchFamily="18" charset="0"/>
              </a:rPr>
              <a:t>guarantees detection of </a:t>
            </a:r>
            <a:r>
              <a:rPr lang="en-US" altLang="zh-CN" sz="2000" dirty="0" err="1">
                <a:effectLst/>
                <a:latin typeface="Cambria" panose="02040503050406030204" pitchFamily="18" charset="0"/>
              </a:rPr>
              <a:t>rel</a:t>
            </a:r>
            <a:r>
              <a:rPr lang="en-US" altLang="zh-CN" sz="2000" dirty="0">
                <a:effectLst/>
                <a:latin typeface="Cambria" panose="02040503050406030204" pitchFamily="18" charset="0"/>
              </a:rPr>
              <a:t>-op error if E</a:t>
            </a:r>
            <a:r>
              <a:rPr lang="en-US" altLang="zh-CN" sz="2000" baseline="-25000" dirty="0">
                <a:effectLst/>
                <a:latin typeface="Cambria" panose="02040503050406030204" pitchFamily="18" charset="0"/>
              </a:rPr>
              <a:t>1</a:t>
            </a:r>
            <a:r>
              <a:rPr lang="en-US" altLang="zh-CN" sz="2000" dirty="0">
                <a:effectLst/>
                <a:latin typeface="Cambria" panose="02040503050406030204" pitchFamily="18" charset="0"/>
              </a:rPr>
              <a:t> and E</a:t>
            </a:r>
            <a:r>
              <a:rPr lang="en-US" altLang="zh-CN" sz="2000" baseline="-25000" dirty="0">
                <a:effectLst/>
                <a:latin typeface="Cambria" panose="02040503050406030204" pitchFamily="18" charset="0"/>
              </a:rPr>
              <a:t>2</a:t>
            </a:r>
            <a:r>
              <a:rPr lang="en-US" altLang="zh-CN" sz="2000" dirty="0">
                <a:effectLst/>
                <a:latin typeface="Cambria" panose="02040503050406030204" pitchFamily="18" charset="0"/>
              </a:rPr>
              <a:t> are correct</a:t>
            </a:r>
          </a:p>
          <a:p>
            <a:pPr lvl="1" eaLnBrk="1" hangingPunct="1">
              <a:spcBef>
                <a:spcPts val="300"/>
              </a:spcBef>
            </a:pPr>
            <a:r>
              <a:rPr lang="en-US" altLang="zh-CN" sz="2000" dirty="0">
                <a:effectLst/>
                <a:latin typeface="Cambria" panose="02040503050406030204" pitchFamily="18" charset="0"/>
              </a:rPr>
              <a:t>to detect errors in E</a:t>
            </a:r>
            <a:r>
              <a:rPr lang="en-US" altLang="zh-CN" sz="2000" baseline="-25000" dirty="0">
                <a:effectLst/>
                <a:latin typeface="Cambria" panose="02040503050406030204" pitchFamily="18" charset="0"/>
              </a:rPr>
              <a:t>1</a:t>
            </a:r>
            <a:r>
              <a:rPr lang="en-US" altLang="zh-CN" sz="2000" dirty="0">
                <a:effectLst/>
                <a:latin typeface="Cambria" panose="02040503050406030204" pitchFamily="18" charset="0"/>
              </a:rPr>
              <a:t> / E</a:t>
            </a:r>
            <a:r>
              <a:rPr lang="en-US" altLang="zh-CN" sz="2000" baseline="-25000" dirty="0">
                <a:effectLst/>
                <a:latin typeface="Cambria" panose="02040503050406030204" pitchFamily="18" charset="0"/>
              </a:rPr>
              <a:t>2</a:t>
            </a:r>
            <a:r>
              <a:rPr lang="en-US" altLang="zh-CN" sz="2000" dirty="0">
                <a:effectLst/>
                <a:latin typeface="Cambria" panose="02040503050406030204" pitchFamily="18" charset="0"/>
              </a:rPr>
              <a:t>, the difference between E</a:t>
            </a:r>
            <a:r>
              <a:rPr lang="en-US" altLang="zh-CN" sz="2000" baseline="-25000" dirty="0">
                <a:effectLst/>
                <a:latin typeface="Cambria" panose="02040503050406030204" pitchFamily="18" charset="0"/>
              </a:rPr>
              <a:t>1</a:t>
            </a:r>
            <a:r>
              <a:rPr lang="en-US" altLang="zh-CN" sz="2000" dirty="0">
                <a:effectLst/>
                <a:latin typeface="Cambria" panose="02040503050406030204" pitchFamily="18" charset="0"/>
              </a:rPr>
              <a:t> and E</a:t>
            </a:r>
            <a:r>
              <a:rPr lang="en-US" altLang="zh-CN" sz="2000" baseline="-25000" dirty="0">
                <a:effectLst/>
                <a:latin typeface="Cambria" panose="02040503050406030204" pitchFamily="18" charset="0"/>
              </a:rPr>
              <a:t>2</a:t>
            </a:r>
            <a:r>
              <a:rPr lang="en-US" altLang="zh-CN" sz="2000" dirty="0">
                <a:effectLst/>
                <a:latin typeface="Cambria" panose="02040503050406030204" pitchFamily="18" charset="0"/>
              </a:rPr>
              <a:t> for the tests E</a:t>
            </a:r>
            <a:r>
              <a:rPr lang="en-US" altLang="zh-CN" sz="2000" baseline="-25000" dirty="0">
                <a:effectLst/>
                <a:latin typeface="Cambria" panose="02040503050406030204" pitchFamily="18" charset="0"/>
              </a:rPr>
              <a:t>1</a:t>
            </a:r>
            <a:r>
              <a:rPr lang="en-US" altLang="zh-CN" sz="2000" dirty="0">
                <a:effectLst/>
                <a:latin typeface="Cambria" panose="02040503050406030204" pitchFamily="18" charset="0"/>
              </a:rPr>
              <a:t> </a:t>
            </a:r>
            <a:r>
              <a:rPr lang="en-US" altLang="zh-CN" sz="2000" b="1" dirty="0">
                <a:solidFill>
                  <a:srgbClr val="FF3300"/>
                </a:solidFill>
                <a:effectLst/>
                <a:latin typeface="Cambria" panose="02040503050406030204" pitchFamily="18" charset="0"/>
                <a:cs typeface="Arial" panose="020B0604020202020204" pitchFamily="34" charset="0"/>
              </a:rPr>
              <a:t>&lt; </a:t>
            </a:r>
            <a:r>
              <a:rPr lang="en-US" altLang="zh-CN" sz="2000" dirty="0">
                <a:effectLst/>
                <a:latin typeface="Cambria" panose="02040503050406030204" pitchFamily="18" charset="0"/>
                <a:cs typeface="Arial" panose="020B0604020202020204" pitchFamily="34" charset="0"/>
              </a:rPr>
              <a:t>or</a:t>
            </a:r>
            <a:r>
              <a:rPr lang="zh-CN" altLang="en-US" sz="2000" dirty="0">
                <a:effectLst/>
                <a:latin typeface="Cambria" panose="02040503050406030204" pitchFamily="18" charset="0"/>
                <a:cs typeface="Arial" panose="020B0604020202020204" pitchFamily="34" charset="0"/>
              </a:rPr>
              <a:t> </a:t>
            </a:r>
            <a:r>
              <a:rPr lang="en-US" altLang="zh-CN" sz="2000" b="1" dirty="0">
                <a:solidFill>
                  <a:srgbClr val="FF3300"/>
                </a:solidFill>
                <a:effectLst/>
                <a:latin typeface="Cambria" panose="02040503050406030204" pitchFamily="18" charset="0"/>
                <a:cs typeface="Arial" panose="020B0604020202020204" pitchFamily="34" charset="0"/>
              </a:rPr>
              <a:t>&gt; </a:t>
            </a:r>
            <a:r>
              <a:rPr lang="en-US" altLang="zh-CN" sz="2000" dirty="0">
                <a:effectLst/>
                <a:latin typeface="Cambria" panose="02040503050406030204" pitchFamily="18" charset="0"/>
              </a:rPr>
              <a:t>than E</a:t>
            </a:r>
            <a:r>
              <a:rPr lang="en-US" altLang="zh-CN" sz="2000" baseline="-25000" dirty="0">
                <a:effectLst/>
                <a:latin typeface="Cambria" panose="02040503050406030204" pitchFamily="18" charset="0"/>
              </a:rPr>
              <a:t>2</a:t>
            </a:r>
            <a:r>
              <a:rPr lang="en-US" altLang="zh-CN" sz="2000" dirty="0">
                <a:effectLst/>
                <a:latin typeface="Cambria" panose="02040503050406030204" pitchFamily="18" charset="0"/>
              </a:rPr>
              <a:t> should be as small as possible</a:t>
            </a:r>
          </a:p>
          <a:p>
            <a:pPr lvl="1" eaLnBrk="1" hangingPunct="1">
              <a:spcBef>
                <a:spcPts val="300"/>
              </a:spcBef>
            </a:pPr>
            <a:r>
              <a:rPr lang="en-US" altLang="zh-CN" sz="2000" dirty="0">
                <a:effectLst/>
                <a:latin typeface="Cambria" panose="02040503050406030204" pitchFamily="18" charset="0"/>
              </a:rPr>
              <a:t>for an expression with n variables, 2</a:t>
            </a:r>
            <a:r>
              <a:rPr lang="en-US" altLang="zh-CN" sz="2000" baseline="30000" dirty="0">
                <a:effectLst/>
                <a:latin typeface="Cambria" panose="02040503050406030204" pitchFamily="18" charset="0"/>
              </a:rPr>
              <a:t>n</a:t>
            </a:r>
            <a:r>
              <a:rPr lang="en-US" altLang="zh-CN" sz="2000" dirty="0">
                <a:effectLst/>
                <a:latin typeface="Cambria" panose="02040503050406030204" pitchFamily="18" charset="0"/>
              </a:rPr>
              <a:t> tests are required</a:t>
            </a:r>
          </a:p>
        </p:txBody>
      </p:sp>
      <p:sp>
        <p:nvSpPr>
          <p:cNvPr id="330757" name="Rectangle 5"/>
          <p:cNvSpPr>
            <a:spLocks noChangeArrowheads="1"/>
          </p:cNvSpPr>
          <p:nvPr/>
        </p:nvSpPr>
        <p:spPr bwMode="auto">
          <a:xfrm>
            <a:off x="533400" y="1120552"/>
            <a:ext cx="8305800" cy="1311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zh-CN" sz="2000" b="1" u="sng" dirty="0">
                <a:solidFill>
                  <a:srgbClr val="FF0000"/>
                </a:solidFill>
                <a:effectLst/>
                <a:latin typeface="Cambria" panose="02040503050406030204" pitchFamily="18" charset="0"/>
                <a:ea typeface="宋体" panose="02010600030101010101" pitchFamily="2" charset="-122"/>
              </a:rPr>
              <a:t>Branch testing</a:t>
            </a:r>
            <a:endParaRPr lang="en-US" altLang="zh-CN" sz="2000" dirty="0">
              <a:solidFill>
                <a:srgbClr val="FF0000"/>
              </a:solidFill>
              <a:effectLst/>
              <a:latin typeface="Cambria" panose="02040503050406030204" pitchFamily="18" charset="0"/>
              <a:ea typeface="宋体" panose="02010600030101010101" pitchFamily="2" charset="-122"/>
            </a:endParaRPr>
          </a:p>
          <a:p>
            <a:r>
              <a:rPr lang="en-US" altLang="zh-CN" sz="2000" dirty="0">
                <a:effectLst/>
                <a:latin typeface="Cambria" panose="02040503050406030204" pitchFamily="18" charset="0"/>
                <a:ea typeface="宋体" panose="02010600030101010101" pitchFamily="2" charset="-122"/>
              </a:rPr>
              <a:t>for a compound condition C, test true and false branches of C and every simple condition of C</a:t>
            </a:r>
          </a:p>
          <a:p>
            <a:pPr lvl="1"/>
            <a:r>
              <a:rPr lang="en-US" altLang="zh-CN" sz="2000" dirty="0">
                <a:effectLst/>
                <a:latin typeface="Cambria" panose="02040503050406030204" pitchFamily="18" charset="0"/>
                <a:ea typeface="宋体" panose="02010600030101010101" pitchFamily="2" charset="-122"/>
              </a:rPr>
              <a:t>e.g., for </a:t>
            </a:r>
            <a:r>
              <a:rPr lang="en-US" altLang="zh-CN" sz="2000" b="1" dirty="0">
                <a:effectLst/>
                <a:latin typeface="Cambria" panose="02040503050406030204" pitchFamily="18" charset="0"/>
                <a:ea typeface="宋体" panose="02010600030101010101" pitchFamily="2" charset="-122"/>
              </a:rPr>
              <a:t>C</a:t>
            </a:r>
            <a:r>
              <a:rPr lang="en-US" altLang="zh-CN" sz="2000" dirty="0">
                <a:effectLst/>
                <a:latin typeface="Cambria" panose="02040503050406030204" pitchFamily="18" charset="0"/>
                <a:ea typeface="宋体" panose="02010600030101010101" pitchFamily="2" charset="-122"/>
              </a:rPr>
              <a:t> = (</a:t>
            </a:r>
            <a:r>
              <a:rPr lang="en-US" altLang="zh-CN" sz="2000" b="1" dirty="0">
                <a:effectLst/>
                <a:latin typeface="Cambria" panose="02040503050406030204" pitchFamily="18" charset="0"/>
                <a:ea typeface="宋体" panose="02010600030101010101" pitchFamily="2" charset="-122"/>
              </a:rPr>
              <a:t>a&gt;b</a:t>
            </a:r>
            <a:r>
              <a:rPr lang="en-US" altLang="zh-CN" sz="2000" dirty="0">
                <a:effectLst/>
                <a:latin typeface="Cambria" panose="02040503050406030204" pitchFamily="18" charset="0"/>
                <a:ea typeface="宋体" panose="02010600030101010101" pitchFamily="2" charset="-122"/>
              </a:rPr>
              <a:t>) AND (</a:t>
            </a:r>
            <a:r>
              <a:rPr lang="en-US" altLang="zh-CN" sz="2000" b="1" dirty="0">
                <a:effectLst/>
                <a:latin typeface="Cambria" panose="02040503050406030204" pitchFamily="18" charset="0"/>
                <a:ea typeface="宋体" panose="02010600030101010101" pitchFamily="2" charset="-122"/>
              </a:rPr>
              <a:t>c&lt;d</a:t>
            </a:r>
            <a:r>
              <a:rPr lang="en-US" altLang="zh-CN" sz="2000" dirty="0">
                <a:effectLst/>
                <a:latin typeface="Cambria" panose="02040503050406030204" pitchFamily="18" charset="0"/>
                <a:ea typeface="宋体" panose="02010600030101010101" pitchFamily="2" charset="-122"/>
              </a:rPr>
              <a:t>)    test: 			</a:t>
            </a:r>
          </a:p>
        </p:txBody>
      </p:sp>
      <p:grpSp>
        <p:nvGrpSpPr>
          <p:cNvPr id="330770" name="Group 18"/>
          <p:cNvGrpSpPr>
            <a:grpSpLocks/>
          </p:cNvGrpSpPr>
          <p:nvPr/>
        </p:nvGrpSpPr>
        <p:grpSpPr bwMode="auto">
          <a:xfrm>
            <a:off x="1383222" y="2501003"/>
            <a:ext cx="6770688" cy="1323975"/>
            <a:chOff x="884" y="1777"/>
            <a:chExt cx="4265" cy="834"/>
          </a:xfrm>
        </p:grpSpPr>
        <p:sp>
          <p:nvSpPr>
            <p:cNvPr id="330760" name="Rectangle 8"/>
            <p:cNvSpPr>
              <a:spLocks noChangeArrowheads="1"/>
            </p:cNvSpPr>
            <p:nvPr/>
          </p:nvSpPr>
          <p:spPr bwMode="auto">
            <a:xfrm>
              <a:off x="3630" y="1777"/>
              <a:ext cx="1519" cy="8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lvl="1"/>
              <a:r>
                <a:rPr lang="en-US" altLang="zh-CN" sz="2000" b="1" dirty="0">
                  <a:solidFill>
                    <a:srgbClr val="FF3300"/>
                  </a:solidFill>
                  <a:effectLst/>
                  <a:latin typeface="Cambria" panose="02040503050406030204" pitchFamily="18" charset="0"/>
                  <a:ea typeface="宋体" panose="02010600030101010101" pitchFamily="2" charset="-122"/>
                </a:rPr>
                <a:t>a&gt;b  </a:t>
              </a:r>
              <a:r>
                <a:rPr lang="en-US" altLang="zh-CN" sz="2000" dirty="0">
                  <a:effectLst/>
                  <a:latin typeface="Cambria" panose="02040503050406030204" pitchFamily="18" charset="0"/>
                  <a:ea typeface="宋体" panose="02010600030101010101" pitchFamily="2" charset="-122"/>
                </a:rPr>
                <a:t>TRUE, FALSE</a:t>
              </a:r>
            </a:p>
            <a:p>
              <a:pPr lvl="1"/>
              <a:r>
                <a:rPr lang="en-US" altLang="zh-CN" sz="2000" b="1" dirty="0">
                  <a:solidFill>
                    <a:srgbClr val="FF3300"/>
                  </a:solidFill>
                  <a:effectLst/>
                  <a:latin typeface="Cambria" panose="02040503050406030204" pitchFamily="18" charset="0"/>
                  <a:ea typeface="宋体" panose="02010600030101010101" pitchFamily="2" charset="-122"/>
                </a:rPr>
                <a:t>c&lt;d  </a:t>
              </a:r>
              <a:r>
                <a:rPr lang="en-US" altLang="zh-CN" sz="2000" dirty="0">
                  <a:effectLst/>
                  <a:latin typeface="Cambria" panose="02040503050406030204" pitchFamily="18" charset="0"/>
                  <a:ea typeface="宋体" panose="02010600030101010101" pitchFamily="2" charset="-122"/>
                </a:rPr>
                <a:t>TRUE, FALSE</a:t>
              </a:r>
            </a:p>
          </p:txBody>
        </p:sp>
        <p:sp>
          <p:nvSpPr>
            <p:cNvPr id="330761" name="Rectangle 9"/>
            <p:cNvSpPr>
              <a:spLocks noChangeArrowheads="1"/>
            </p:cNvSpPr>
            <p:nvPr/>
          </p:nvSpPr>
          <p:spPr bwMode="auto">
            <a:xfrm>
              <a:off x="884" y="1888"/>
              <a:ext cx="1174"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b="1">
                  <a:solidFill>
                    <a:srgbClr val="FF3300"/>
                  </a:solidFill>
                  <a:effectLst/>
                  <a:latin typeface="Cambria" panose="02040503050406030204" pitchFamily="18" charset="0"/>
                  <a:ea typeface="宋体" panose="02010600030101010101" pitchFamily="2" charset="-122"/>
                </a:rPr>
                <a:t>C</a:t>
              </a:r>
              <a:r>
                <a:rPr lang="en-US" altLang="zh-CN" sz="2000">
                  <a:solidFill>
                    <a:srgbClr val="FF3300"/>
                  </a:solidFill>
                  <a:effectLst/>
                  <a:latin typeface="Cambria" panose="02040503050406030204" pitchFamily="18" charset="0"/>
                  <a:ea typeface="宋体" panose="02010600030101010101" pitchFamily="2" charset="-122"/>
                </a:rPr>
                <a:t> </a:t>
              </a:r>
              <a:r>
                <a:rPr lang="en-US" altLang="zh-CN" sz="2000">
                  <a:effectLst/>
                  <a:latin typeface="Cambria" panose="02040503050406030204" pitchFamily="18" charset="0"/>
                  <a:ea typeface="宋体" panose="02010600030101010101" pitchFamily="2" charset="-122"/>
                </a:rPr>
                <a:t> TRUE, FALSE</a:t>
              </a:r>
              <a:endParaRPr lang="zh-CN" altLang="en-US" sz="2000">
                <a:effectLst/>
                <a:latin typeface="Cambria" panose="02040503050406030204" pitchFamily="18" charset="0"/>
                <a:ea typeface="宋体" panose="02010600030101010101" pitchFamily="2" charset="-122"/>
              </a:endParaRPr>
            </a:p>
          </p:txBody>
        </p:sp>
        <p:sp>
          <p:nvSpPr>
            <p:cNvPr id="330763" name="Rectangle 11"/>
            <p:cNvSpPr>
              <a:spLocks noChangeArrowheads="1"/>
            </p:cNvSpPr>
            <p:nvPr/>
          </p:nvSpPr>
          <p:spPr bwMode="auto">
            <a:xfrm>
              <a:off x="2268" y="1865"/>
              <a:ext cx="1927" cy="5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lvl="1"/>
              <a:r>
                <a:rPr lang="en-US" altLang="zh-CN" sz="2000" b="1">
                  <a:solidFill>
                    <a:schemeClr val="hlink"/>
                  </a:solidFill>
                  <a:effectLst/>
                  <a:latin typeface="Cambria" panose="02040503050406030204" pitchFamily="18" charset="0"/>
                  <a:ea typeface="宋体" panose="02010600030101010101" pitchFamily="2" charset="-122"/>
                </a:rPr>
                <a:t>True AND True</a:t>
              </a:r>
            </a:p>
            <a:p>
              <a:pPr lvl="1"/>
              <a:r>
                <a:rPr lang="en-US" altLang="zh-CN" sz="1400" b="1">
                  <a:solidFill>
                    <a:schemeClr val="hlink"/>
                  </a:solidFill>
                  <a:effectLst/>
                  <a:latin typeface="Cambria" panose="02040503050406030204" pitchFamily="18" charset="0"/>
                  <a:ea typeface="宋体" panose="02010600030101010101" pitchFamily="2" charset="-122"/>
                </a:rPr>
                <a:t>T. And F., F. And T.,</a:t>
              </a:r>
              <a:r>
                <a:rPr lang="en-US" altLang="zh-CN" sz="1400">
                  <a:solidFill>
                    <a:schemeClr val="hlink"/>
                  </a:solidFill>
                  <a:effectLst>
                    <a:outerShdw blurRad="38100" dist="38100" dir="2700000" algn="tl">
                      <a:srgbClr val="000000"/>
                    </a:outerShdw>
                  </a:effectLst>
                  <a:latin typeface="Cambria" panose="02040503050406030204" pitchFamily="18" charset="0"/>
                  <a:ea typeface="宋体" panose="02010600030101010101" pitchFamily="2" charset="-122"/>
                </a:rPr>
                <a:t> </a:t>
              </a:r>
            </a:p>
            <a:p>
              <a:pPr lvl="1"/>
              <a:r>
                <a:rPr lang="en-US" altLang="zh-CN" sz="1400" b="1">
                  <a:solidFill>
                    <a:schemeClr val="hlink"/>
                  </a:solidFill>
                  <a:effectLst/>
                  <a:latin typeface="Cambria" panose="02040503050406030204" pitchFamily="18" charset="0"/>
                  <a:ea typeface="宋体" panose="02010600030101010101" pitchFamily="2" charset="-122"/>
                </a:rPr>
                <a:t>F. And F.</a:t>
              </a:r>
            </a:p>
          </p:txBody>
        </p:sp>
        <p:sp>
          <p:nvSpPr>
            <p:cNvPr id="330764" name="Line 12"/>
            <p:cNvSpPr>
              <a:spLocks noChangeShapeType="1"/>
            </p:cNvSpPr>
            <p:nvPr/>
          </p:nvSpPr>
          <p:spPr bwMode="auto">
            <a:xfrm>
              <a:off x="2268" y="2070"/>
              <a:ext cx="142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latin typeface="Cambria" panose="02040503050406030204" pitchFamily="18" charset="0"/>
              </a:endParaRPr>
            </a:p>
          </p:txBody>
        </p:sp>
        <p:sp>
          <p:nvSpPr>
            <p:cNvPr id="330767" name="Freeform 15"/>
            <p:cNvSpPr>
              <a:spLocks/>
            </p:cNvSpPr>
            <p:nvPr/>
          </p:nvSpPr>
          <p:spPr bwMode="auto">
            <a:xfrm>
              <a:off x="1357" y="1832"/>
              <a:ext cx="1478" cy="79"/>
            </a:xfrm>
            <a:custGeom>
              <a:avLst/>
              <a:gdLst>
                <a:gd name="T0" fmla="*/ 1478 w 1478"/>
                <a:gd name="T1" fmla="*/ 79 h 79"/>
                <a:gd name="T2" fmla="*/ 1160 w 1478"/>
                <a:gd name="T3" fmla="*/ 11 h 79"/>
                <a:gd name="T4" fmla="*/ 843 w 1478"/>
                <a:gd name="T5" fmla="*/ 11 h 79"/>
                <a:gd name="T6" fmla="*/ 298 w 1478"/>
                <a:gd name="T7" fmla="*/ 11 h 79"/>
                <a:gd name="T8" fmla="*/ 49 w 1478"/>
                <a:gd name="T9" fmla="*/ 11 h 79"/>
                <a:gd name="T10" fmla="*/ 3 w 1478"/>
                <a:gd name="T11" fmla="*/ 79 h 79"/>
              </a:gdLst>
              <a:ahLst/>
              <a:cxnLst>
                <a:cxn ang="0">
                  <a:pos x="T0" y="T1"/>
                </a:cxn>
                <a:cxn ang="0">
                  <a:pos x="T2" y="T3"/>
                </a:cxn>
                <a:cxn ang="0">
                  <a:pos x="T4" y="T5"/>
                </a:cxn>
                <a:cxn ang="0">
                  <a:pos x="T6" y="T7"/>
                </a:cxn>
                <a:cxn ang="0">
                  <a:pos x="T8" y="T9"/>
                </a:cxn>
                <a:cxn ang="0">
                  <a:pos x="T10" y="T11"/>
                </a:cxn>
              </a:cxnLst>
              <a:rect l="0" t="0" r="r" b="b"/>
              <a:pathLst>
                <a:path w="1478" h="79">
                  <a:moveTo>
                    <a:pt x="1478" y="79"/>
                  </a:moveTo>
                  <a:cubicBezTo>
                    <a:pt x="1372" y="50"/>
                    <a:pt x="1266" y="22"/>
                    <a:pt x="1160" y="11"/>
                  </a:cubicBezTo>
                  <a:cubicBezTo>
                    <a:pt x="1054" y="0"/>
                    <a:pt x="987" y="11"/>
                    <a:pt x="843" y="11"/>
                  </a:cubicBezTo>
                  <a:cubicBezTo>
                    <a:pt x="699" y="11"/>
                    <a:pt x="430" y="11"/>
                    <a:pt x="298" y="11"/>
                  </a:cubicBezTo>
                  <a:cubicBezTo>
                    <a:pt x="166" y="11"/>
                    <a:pt x="98" y="0"/>
                    <a:pt x="49" y="11"/>
                  </a:cubicBezTo>
                  <a:cubicBezTo>
                    <a:pt x="0" y="22"/>
                    <a:pt x="11" y="68"/>
                    <a:pt x="3" y="79"/>
                  </a:cubicBezTo>
                </a:path>
              </a:pathLst>
            </a:custGeom>
            <a:noFill/>
            <a:ln w="19050" cmpd="sng">
              <a:solidFill>
                <a:schemeClr val="accent1"/>
              </a:solidFill>
              <a:round/>
              <a:headEnd type="none" w="med" len="med"/>
              <a:tailEnd type="arrow"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latin typeface="Cambria" panose="02040503050406030204" pitchFamily="18" charset="0"/>
              </a:endParaRPr>
            </a:p>
          </p:txBody>
        </p:sp>
        <p:sp>
          <p:nvSpPr>
            <p:cNvPr id="330768" name="Freeform 16"/>
            <p:cNvSpPr>
              <a:spLocks/>
            </p:cNvSpPr>
            <p:nvPr/>
          </p:nvSpPr>
          <p:spPr bwMode="auto">
            <a:xfrm flipV="1">
              <a:off x="1769" y="2115"/>
              <a:ext cx="567" cy="159"/>
            </a:xfrm>
            <a:custGeom>
              <a:avLst/>
              <a:gdLst>
                <a:gd name="T0" fmla="*/ 1478 w 1478"/>
                <a:gd name="T1" fmla="*/ 79 h 79"/>
                <a:gd name="T2" fmla="*/ 1160 w 1478"/>
                <a:gd name="T3" fmla="*/ 11 h 79"/>
                <a:gd name="T4" fmla="*/ 843 w 1478"/>
                <a:gd name="T5" fmla="*/ 11 h 79"/>
                <a:gd name="T6" fmla="*/ 298 w 1478"/>
                <a:gd name="T7" fmla="*/ 11 h 79"/>
                <a:gd name="T8" fmla="*/ 49 w 1478"/>
                <a:gd name="T9" fmla="*/ 11 h 79"/>
                <a:gd name="T10" fmla="*/ 3 w 1478"/>
                <a:gd name="T11" fmla="*/ 79 h 79"/>
              </a:gdLst>
              <a:ahLst/>
              <a:cxnLst>
                <a:cxn ang="0">
                  <a:pos x="T0" y="T1"/>
                </a:cxn>
                <a:cxn ang="0">
                  <a:pos x="T2" y="T3"/>
                </a:cxn>
                <a:cxn ang="0">
                  <a:pos x="T4" y="T5"/>
                </a:cxn>
                <a:cxn ang="0">
                  <a:pos x="T6" y="T7"/>
                </a:cxn>
                <a:cxn ang="0">
                  <a:pos x="T8" y="T9"/>
                </a:cxn>
                <a:cxn ang="0">
                  <a:pos x="T10" y="T11"/>
                </a:cxn>
              </a:cxnLst>
              <a:rect l="0" t="0" r="r" b="b"/>
              <a:pathLst>
                <a:path w="1478" h="79">
                  <a:moveTo>
                    <a:pt x="1478" y="79"/>
                  </a:moveTo>
                  <a:cubicBezTo>
                    <a:pt x="1372" y="50"/>
                    <a:pt x="1266" y="22"/>
                    <a:pt x="1160" y="11"/>
                  </a:cubicBezTo>
                  <a:cubicBezTo>
                    <a:pt x="1054" y="0"/>
                    <a:pt x="987" y="11"/>
                    <a:pt x="843" y="11"/>
                  </a:cubicBezTo>
                  <a:cubicBezTo>
                    <a:pt x="699" y="11"/>
                    <a:pt x="430" y="11"/>
                    <a:pt x="298" y="11"/>
                  </a:cubicBezTo>
                  <a:cubicBezTo>
                    <a:pt x="166" y="11"/>
                    <a:pt x="98" y="0"/>
                    <a:pt x="49" y="11"/>
                  </a:cubicBezTo>
                  <a:cubicBezTo>
                    <a:pt x="0" y="22"/>
                    <a:pt x="11" y="68"/>
                    <a:pt x="3" y="79"/>
                  </a:cubicBezTo>
                </a:path>
              </a:pathLst>
            </a:custGeom>
            <a:noFill/>
            <a:ln w="19050" cmpd="sng">
              <a:solidFill>
                <a:schemeClr val="accent1"/>
              </a:solidFill>
              <a:round/>
              <a:headEnd type="none" w="med" len="med"/>
              <a:tailEnd type="arrow"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latin typeface="Cambria" panose="02040503050406030204" pitchFamily="18" charset="0"/>
              </a:endParaRPr>
            </a:p>
          </p:txBody>
        </p:sp>
        <p:sp>
          <p:nvSpPr>
            <p:cNvPr id="330769" name="AutoShape 17"/>
            <p:cNvSpPr>
              <a:spLocks/>
            </p:cNvSpPr>
            <p:nvPr/>
          </p:nvSpPr>
          <p:spPr bwMode="auto">
            <a:xfrm>
              <a:off x="3765" y="2024"/>
              <a:ext cx="68" cy="204"/>
            </a:xfrm>
            <a:prstGeom prst="leftBrace">
              <a:avLst>
                <a:gd name="adj1" fmla="val 25000"/>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latin typeface="Cambria" panose="02040503050406030204" pitchFamily="18" charset="0"/>
              </a:endParaRPr>
            </a:p>
          </p:txBody>
        </p:sp>
      </p:grpSp>
      <mc:AlternateContent xmlns:mc="http://schemas.openxmlformats.org/markup-compatibility/2006" xmlns:p14="http://schemas.microsoft.com/office/powerpoint/2010/main">
        <mc:Choice Requires="p14">
          <p:contentPart p14:bwMode="auto" r:id="rId2">
            <p14:nvContentPartPr>
              <p14:cNvPr id="2" name="墨迹 1"/>
              <p14:cNvContentPartPr/>
              <p14:nvPr/>
            </p14:nvContentPartPr>
            <p14:xfrm>
              <a:off x="1831320" y="2058120"/>
              <a:ext cx="4966920" cy="1452600"/>
            </p14:xfrm>
          </p:contentPart>
        </mc:Choice>
        <mc:Fallback xmlns="">
          <p:pic>
            <p:nvPicPr>
              <p:cNvPr id="2" name="墨迹 1"/>
              <p:cNvPicPr/>
              <p:nvPr/>
            </p:nvPicPr>
            <p:blipFill>
              <a:blip r:embed="rId3"/>
              <a:stretch>
                <a:fillRect/>
              </a:stretch>
            </p:blipFill>
            <p:spPr>
              <a:xfrm>
                <a:off x="1821240" y="2048040"/>
                <a:ext cx="4986360" cy="1470960"/>
              </a:xfrm>
              <a:prstGeom prst="rect">
                <a:avLst/>
              </a:prstGeom>
            </p:spPr>
          </p:pic>
        </mc:Fallback>
      </mc:AlternateContent>
    </p:spTree>
    <p:extLst>
      <p:ext uri="{BB962C8B-B14F-4D97-AF65-F5344CB8AC3E}">
        <p14:creationId xmlns:p14="http://schemas.microsoft.com/office/powerpoint/2010/main" val="274248959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30756"/>
                                        </p:tgtEl>
                                        <p:attrNameLst>
                                          <p:attrName>style.visibility</p:attrName>
                                        </p:attrNameLst>
                                      </p:cBhvr>
                                      <p:to>
                                        <p:strVal val="visible"/>
                                      </p:to>
                                    </p:set>
                                    <p:animEffect transition="in" filter="wipe(left)">
                                      <p:cBhvr>
                                        <p:cTn id="7" dur="500"/>
                                        <p:tgtEl>
                                          <p:spTgt spid="3307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0756" grpId="0" autoUpdateAnimBg="0"/>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灯片编号占位符 5"/>
          <p:cNvSpPr>
            <a:spLocks noGrp="1"/>
          </p:cNvSpPr>
          <p:nvPr>
            <p:ph type="sldNum" sz="quarter" idx="4294967295"/>
          </p:nvPr>
        </p:nvSpPr>
        <p:spPr/>
        <p:txBody>
          <a:bodyPr/>
          <a:lstStyle/>
          <a:p>
            <a:endParaRPr lang="en-US" altLang="zh-CN" dirty="0">
              <a:latin typeface="Cambria" panose="02040503050406030204" pitchFamily="18" charset="0"/>
            </a:endParaRPr>
          </a:p>
        </p:txBody>
      </p:sp>
      <p:sp>
        <p:nvSpPr>
          <p:cNvPr id="337922" name="Rectangle 2"/>
          <p:cNvSpPr>
            <a:spLocks noGrp="1" noChangeArrowheads="1"/>
          </p:cNvSpPr>
          <p:nvPr>
            <p:ph type="title"/>
          </p:nvPr>
        </p:nvSpPr>
        <p:spPr>
          <a:xfrm>
            <a:off x="1688681" y="201219"/>
            <a:ext cx="7602537" cy="533400"/>
          </a:xfrm>
          <a:noFill/>
          <a:ln/>
        </p:spPr>
        <p:txBody>
          <a:bodyPr lIns="0" tIns="0" rIns="0" bIns="0"/>
          <a:lstStyle/>
          <a:p>
            <a:r>
              <a:rPr lang="en-US" altLang="zh-CN" sz="3600" b="1" dirty="0">
                <a:solidFill>
                  <a:srgbClr val="132584"/>
                </a:solidFill>
                <a:latin typeface="Cambria" panose="02040503050406030204" pitchFamily="18" charset="0"/>
              </a:rPr>
              <a:t>Condition Testing-Example</a:t>
            </a:r>
          </a:p>
        </p:txBody>
      </p:sp>
      <p:sp>
        <p:nvSpPr>
          <p:cNvPr id="337923" name="Text Box 3"/>
          <p:cNvSpPr txBox="1">
            <a:spLocks noChangeArrowheads="1"/>
          </p:cNvSpPr>
          <p:nvPr/>
        </p:nvSpPr>
        <p:spPr bwMode="auto">
          <a:xfrm>
            <a:off x="5269645" y="1262549"/>
            <a:ext cx="3565525" cy="243143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nSpc>
                <a:spcPct val="120000"/>
              </a:lnSpc>
              <a:spcBef>
                <a:spcPct val="20000"/>
              </a:spcBef>
            </a:pPr>
            <a:r>
              <a:rPr lang="en-US" altLang="zh-CN" sz="2000" dirty="0">
                <a:effectLst/>
                <a:latin typeface="Cambria" panose="02040503050406030204" pitchFamily="18" charset="0"/>
                <a:ea typeface="宋体" panose="02010600030101010101" pitchFamily="2" charset="-122"/>
              </a:rPr>
              <a:t>But   ( </a:t>
            </a:r>
            <a:r>
              <a:rPr lang="en-US" altLang="zh-CN" sz="2000" dirty="0" err="1">
                <a:effectLst/>
                <a:latin typeface="Cambria" panose="02040503050406030204" pitchFamily="18" charset="0"/>
                <a:ea typeface="宋体" panose="02010600030101010101" pitchFamily="2" charset="-122"/>
              </a:rPr>
              <a:t>i</a:t>
            </a:r>
            <a:r>
              <a:rPr lang="en-US" altLang="zh-CN" sz="2000" dirty="0">
                <a:effectLst/>
                <a:latin typeface="Cambria" panose="02040503050406030204" pitchFamily="18" charset="0"/>
                <a:ea typeface="宋体" panose="02010600030101010101" pitchFamily="2" charset="-122"/>
              </a:rPr>
              <a:t> = result = 0 ) :</a:t>
            </a:r>
          </a:p>
          <a:p>
            <a:pPr>
              <a:lnSpc>
                <a:spcPct val="120000"/>
              </a:lnSpc>
              <a:spcBef>
                <a:spcPct val="20000"/>
              </a:spcBef>
            </a:pPr>
            <a:r>
              <a:rPr lang="en-US" altLang="zh-CN" sz="2000" i="1" dirty="0" err="1">
                <a:effectLst/>
                <a:latin typeface="Cambria" panose="02040503050406030204" pitchFamily="18" charset="0"/>
                <a:ea typeface="宋体" panose="02010600030101010101" pitchFamily="2" charset="-122"/>
              </a:rPr>
              <a:t>maxint</a:t>
            </a:r>
            <a:r>
              <a:rPr lang="en-US" altLang="zh-CN" sz="2000" i="1" dirty="0">
                <a:effectLst/>
                <a:latin typeface="Cambria" panose="02040503050406030204" pitchFamily="18" charset="0"/>
                <a:ea typeface="宋体" panose="02010600030101010101" pitchFamily="2" charset="-122"/>
              </a:rPr>
              <a:t>  N      </a:t>
            </a:r>
            <a:r>
              <a:rPr lang="en-US" altLang="zh-CN" sz="2000" i="1" u="sng" dirty="0">
                <a:effectLst/>
                <a:latin typeface="Cambria" panose="02040503050406030204" pitchFamily="18" charset="0"/>
                <a:ea typeface="宋体" panose="02010600030101010101" pitchFamily="2" charset="-122"/>
              </a:rPr>
              <a:t> </a:t>
            </a:r>
            <a:r>
              <a:rPr lang="en-US" altLang="zh-CN" sz="1400" u="sng" dirty="0" err="1">
                <a:effectLst/>
                <a:latin typeface="Cambria" panose="02040503050406030204" pitchFamily="18" charset="0"/>
                <a:ea typeface="宋体" panose="02010600030101010101" pitchFamily="2" charset="-122"/>
              </a:rPr>
              <a:t>i</a:t>
            </a:r>
            <a:r>
              <a:rPr lang="en-US" altLang="zh-CN" sz="1400" u="sng" dirty="0">
                <a:effectLst/>
                <a:latin typeface="Cambria" panose="02040503050406030204" pitchFamily="18" charset="0"/>
                <a:ea typeface="宋体" panose="02010600030101010101" pitchFamily="2" charset="-122"/>
              </a:rPr>
              <a:t>&lt;N </a:t>
            </a:r>
            <a:r>
              <a:rPr lang="en-US" altLang="zh-CN" sz="1400" dirty="0">
                <a:effectLst/>
                <a:latin typeface="Cambria" panose="02040503050406030204" pitchFamily="18" charset="0"/>
                <a:ea typeface="宋体" panose="02010600030101010101" pitchFamily="2" charset="-122"/>
              </a:rPr>
              <a:t>    </a:t>
            </a:r>
            <a:r>
              <a:rPr lang="en-US" altLang="zh-CN" sz="1400" u="sng" dirty="0">
                <a:effectLst/>
                <a:latin typeface="Cambria" panose="02040503050406030204" pitchFamily="18" charset="0"/>
                <a:ea typeface="宋体" panose="02010600030101010101" pitchFamily="2" charset="-122"/>
              </a:rPr>
              <a:t>result&lt;=</a:t>
            </a:r>
            <a:r>
              <a:rPr lang="en-US" altLang="zh-CN" sz="1400" u="sng" dirty="0" err="1">
                <a:effectLst/>
                <a:latin typeface="Cambria" panose="02040503050406030204" pitchFamily="18" charset="0"/>
                <a:ea typeface="宋体" panose="02010600030101010101" pitchFamily="2" charset="-122"/>
              </a:rPr>
              <a:t>maxint</a:t>
            </a:r>
            <a:endParaRPr lang="en-US" altLang="zh-CN" sz="1400" u="sng" dirty="0">
              <a:effectLst/>
              <a:latin typeface="Cambria" panose="02040503050406030204" pitchFamily="18" charset="0"/>
              <a:ea typeface="宋体" panose="02010600030101010101" pitchFamily="2" charset="-122"/>
            </a:endParaRPr>
          </a:p>
          <a:p>
            <a:pPr>
              <a:lnSpc>
                <a:spcPct val="120000"/>
              </a:lnSpc>
              <a:spcBef>
                <a:spcPct val="20000"/>
              </a:spcBef>
            </a:pPr>
            <a:r>
              <a:rPr lang="en-US" altLang="zh-CN" sz="2000" dirty="0">
                <a:effectLst/>
                <a:latin typeface="Cambria" panose="02040503050406030204" pitchFamily="18" charset="0"/>
                <a:ea typeface="宋体" panose="02010600030101010101" pitchFamily="2" charset="-122"/>
              </a:rPr>
              <a:t> </a:t>
            </a:r>
            <a:r>
              <a:rPr lang="en-US" altLang="zh-CN" sz="2000" dirty="0" smtClean="0">
                <a:effectLst/>
                <a:latin typeface="Cambria" panose="02040503050406030204" pitchFamily="18" charset="0"/>
                <a:ea typeface="宋体" panose="02010600030101010101" pitchFamily="2" charset="-122"/>
              </a:rPr>
              <a:t> -</a:t>
            </a:r>
            <a:r>
              <a:rPr lang="en-US" altLang="zh-CN" sz="2000" dirty="0">
                <a:effectLst/>
                <a:latin typeface="Cambria" panose="02040503050406030204" pitchFamily="18" charset="0"/>
                <a:ea typeface="宋体" panose="02010600030101010101" pitchFamily="2" charset="-122"/>
              </a:rPr>
              <a:t>1         1       </a:t>
            </a:r>
            <a:r>
              <a:rPr lang="en-US" altLang="zh-CN" sz="2000" dirty="0">
                <a:solidFill>
                  <a:srgbClr val="FF3300"/>
                </a:solidFill>
                <a:effectLst/>
                <a:latin typeface="Cambria" panose="02040503050406030204" pitchFamily="18" charset="0"/>
                <a:ea typeface="宋体" panose="02010600030101010101" pitchFamily="2" charset="-122"/>
              </a:rPr>
              <a:t>true      false</a:t>
            </a:r>
          </a:p>
          <a:p>
            <a:pPr>
              <a:lnSpc>
                <a:spcPct val="120000"/>
              </a:lnSpc>
              <a:spcBef>
                <a:spcPct val="20000"/>
              </a:spcBef>
            </a:pPr>
            <a:r>
              <a:rPr lang="en-US" altLang="zh-CN" sz="2000" dirty="0">
                <a:effectLst/>
                <a:latin typeface="Cambria" panose="02040503050406030204" pitchFamily="18" charset="0"/>
                <a:ea typeface="宋体" panose="02010600030101010101" pitchFamily="2" charset="-122"/>
              </a:rPr>
              <a:t>  </a:t>
            </a:r>
            <a:r>
              <a:rPr lang="en-US" altLang="zh-CN" sz="2000" dirty="0" smtClean="0">
                <a:effectLst/>
                <a:latin typeface="Cambria" panose="02040503050406030204" pitchFamily="18" charset="0"/>
                <a:ea typeface="宋体" panose="02010600030101010101" pitchFamily="2" charset="-122"/>
              </a:rPr>
              <a:t> 1         </a:t>
            </a:r>
            <a:r>
              <a:rPr lang="en-US" altLang="zh-CN" sz="2000" dirty="0">
                <a:effectLst/>
                <a:latin typeface="Cambria" panose="02040503050406030204" pitchFamily="18" charset="0"/>
                <a:ea typeface="宋体" panose="02010600030101010101" pitchFamily="2" charset="-122"/>
              </a:rPr>
              <a:t>0       </a:t>
            </a:r>
            <a:r>
              <a:rPr lang="en-US" altLang="zh-CN" sz="2000" dirty="0">
                <a:solidFill>
                  <a:srgbClr val="FF3300"/>
                </a:solidFill>
                <a:effectLst/>
                <a:latin typeface="Cambria" panose="02040503050406030204" pitchFamily="18" charset="0"/>
                <a:ea typeface="宋体" panose="02010600030101010101" pitchFamily="2" charset="-122"/>
              </a:rPr>
              <a:t>false     true</a:t>
            </a:r>
          </a:p>
          <a:p>
            <a:pPr>
              <a:spcBef>
                <a:spcPct val="20000"/>
              </a:spcBef>
            </a:pPr>
            <a:r>
              <a:rPr lang="en-US" altLang="zh-CN" sz="2000" dirty="0">
                <a:effectLst/>
                <a:latin typeface="Cambria" panose="02040503050406030204" pitchFamily="18" charset="0"/>
                <a:ea typeface="宋体" panose="02010600030101010101" pitchFamily="2" charset="-122"/>
              </a:rPr>
              <a:t>gives condition coverage</a:t>
            </a:r>
            <a:br>
              <a:rPr lang="en-US" altLang="zh-CN" sz="2000" dirty="0">
                <a:effectLst/>
                <a:latin typeface="Cambria" panose="02040503050406030204" pitchFamily="18" charset="0"/>
                <a:ea typeface="宋体" panose="02010600030101010101" pitchFamily="2" charset="-122"/>
              </a:rPr>
            </a:br>
            <a:r>
              <a:rPr lang="en-US" altLang="zh-CN" sz="2000" dirty="0">
                <a:effectLst/>
                <a:latin typeface="Cambria" panose="02040503050406030204" pitchFamily="18" charset="0"/>
                <a:ea typeface="宋体" panose="02010600030101010101" pitchFamily="2" charset="-122"/>
              </a:rPr>
              <a:t>for all conditions</a:t>
            </a:r>
          </a:p>
        </p:txBody>
      </p:sp>
      <p:sp>
        <p:nvSpPr>
          <p:cNvPr id="337924" name="Text Box 4"/>
          <p:cNvSpPr txBox="1">
            <a:spLocks noChangeArrowheads="1"/>
          </p:cNvSpPr>
          <p:nvPr/>
        </p:nvSpPr>
        <p:spPr bwMode="auto">
          <a:xfrm>
            <a:off x="5269645" y="3628677"/>
            <a:ext cx="3406382" cy="264072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nSpc>
                <a:spcPct val="120000"/>
              </a:lnSpc>
              <a:spcBef>
                <a:spcPct val="20000"/>
              </a:spcBef>
            </a:pPr>
            <a:r>
              <a:rPr lang="en-US" altLang="zh-CN" sz="2000" dirty="0">
                <a:solidFill>
                  <a:srgbClr val="FF0000"/>
                </a:solidFill>
                <a:effectLst/>
                <a:latin typeface="Cambria" panose="02040503050406030204" pitchFamily="18" charset="0"/>
                <a:ea typeface="宋体" panose="02010600030101010101" pitchFamily="2" charset="-122"/>
              </a:rPr>
              <a:t>But it does not preserve</a:t>
            </a:r>
            <a:br>
              <a:rPr lang="en-US" altLang="zh-CN" sz="2000" dirty="0">
                <a:solidFill>
                  <a:srgbClr val="FF0000"/>
                </a:solidFill>
                <a:effectLst/>
                <a:latin typeface="Cambria" panose="02040503050406030204" pitchFamily="18" charset="0"/>
                <a:ea typeface="宋体" panose="02010600030101010101" pitchFamily="2" charset="-122"/>
              </a:rPr>
            </a:br>
            <a:r>
              <a:rPr lang="en-US" altLang="zh-CN" sz="2000" dirty="0">
                <a:solidFill>
                  <a:srgbClr val="FF0000"/>
                </a:solidFill>
                <a:effectLst/>
                <a:latin typeface="Cambria" panose="02040503050406030204" pitchFamily="18" charset="0"/>
                <a:ea typeface="宋体" panose="02010600030101010101" pitchFamily="2" charset="-122"/>
              </a:rPr>
              <a:t>decision coverage</a:t>
            </a:r>
            <a:r>
              <a:rPr lang="en-US" altLang="zh-CN" sz="2000" dirty="0">
                <a:effectLst/>
                <a:latin typeface="Cambria" panose="02040503050406030204" pitchFamily="18" charset="0"/>
                <a:ea typeface="宋体" panose="02010600030101010101" pitchFamily="2" charset="-122"/>
                <a:sym typeface="Symbol" panose="05050102010706020507" pitchFamily="18" charset="2"/>
              </a:rPr>
              <a:t/>
            </a:r>
            <a:br>
              <a:rPr lang="en-US" altLang="zh-CN" sz="2000" dirty="0">
                <a:effectLst/>
                <a:latin typeface="Cambria" panose="02040503050406030204" pitchFamily="18" charset="0"/>
                <a:ea typeface="宋体" panose="02010600030101010101" pitchFamily="2" charset="-122"/>
                <a:sym typeface="Symbol" panose="05050102010706020507" pitchFamily="18" charset="2"/>
              </a:rPr>
            </a:br>
            <a:r>
              <a:rPr lang="en-US" altLang="zh-CN" sz="2800" b="1" dirty="0">
                <a:effectLst/>
                <a:latin typeface="Cambria" panose="02040503050406030204" pitchFamily="18" charset="0"/>
                <a:ea typeface="宋体" panose="02010600030101010101" pitchFamily="2" charset="-122"/>
                <a:sym typeface="Symbol" panose="05050102010706020507" pitchFamily="18" charset="2"/>
              </a:rPr>
              <a:t>	</a:t>
            </a:r>
            <a:endParaRPr lang="en-US" altLang="zh-CN" sz="2000" dirty="0">
              <a:effectLst/>
              <a:latin typeface="Cambria" panose="02040503050406030204" pitchFamily="18" charset="0"/>
              <a:ea typeface="宋体" panose="02010600030101010101" pitchFamily="2" charset="-122"/>
              <a:sym typeface="Symbol" panose="05050102010706020507" pitchFamily="18" charset="2"/>
            </a:endParaRPr>
          </a:p>
          <a:p>
            <a:r>
              <a:rPr lang="en-US" altLang="zh-CN" sz="2000" dirty="0">
                <a:effectLst/>
                <a:latin typeface="Cambria" panose="02040503050406030204" pitchFamily="18" charset="0"/>
                <a:ea typeface="宋体" panose="02010600030101010101" pitchFamily="2" charset="-122"/>
                <a:sym typeface="Symbol" panose="05050102010706020507" pitchFamily="18" charset="2"/>
              </a:rPr>
              <a:t>always take care that</a:t>
            </a:r>
            <a:br>
              <a:rPr lang="en-US" altLang="zh-CN" sz="2000" dirty="0">
                <a:effectLst/>
                <a:latin typeface="Cambria" panose="02040503050406030204" pitchFamily="18" charset="0"/>
                <a:ea typeface="宋体" panose="02010600030101010101" pitchFamily="2" charset="-122"/>
                <a:sym typeface="Symbol" panose="05050102010706020507" pitchFamily="18" charset="2"/>
              </a:rPr>
            </a:br>
            <a:r>
              <a:rPr lang="en-US" altLang="zh-CN" sz="2000" dirty="0">
                <a:effectLst/>
                <a:latin typeface="Cambria" panose="02040503050406030204" pitchFamily="18" charset="0"/>
                <a:ea typeface="宋体" panose="02010600030101010101" pitchFamily="2" charset="-122"/>
                <a:sym typeface="Symbol" panose="05050102010706020507" pitchFamily="18" charset="2"/>
              </a:rPr>
              <a:t>condition coverage</a:t>
            </a:r>
            <a:br>
              <a:rPr lang="en-US" altLang="zh-CN" sz="2000" dirty="0">
                <a:effectLst/>
                <a:latin typeface="Cambria" panose="02040503050406030204" pitchFamily="18" charset="0"/>
                <a:ea typeface="宋体" panose="02010600030101010101" pitchFamily="2" charset="-122"/>
                <a:sym typeface="Symbol" panose="05050102010706020507" pitchFamily="18" charset="2"/>
              </a:rPr>
            </a:br>
            <a:r>
              <a:rPr lang="en-US" altLang="zh-CN" sz="2000" dirty="0">
                <a:effectLst/>
                <a:latin typeface="Cambria" panose="02040503050406030204" pitchFamily="18" charset="0"/>
                <a:ea typeface="宋体" panose="02010600030101010101" pitchFamily="2" charset="-122"/>
                <a:sym typeface="Symbol" panose="05050102010706020507" pitchFamily="18" charset="2"/>
              </a:rPr>
              <a:t>preserves decision coverage :</a:t>
            </a:r>
          </a:p>
          <a:p>
            <a:pPr>
              <a:lnSpc>
                <a:spcPct val="120000"/>
              </a:lnSpc>
            </a:pPr>
            <a:r>
              <a:rPr lang="en-US" altLang="zh-CN" sz="2000" dirty="0">
                <a:effectLst/>
                <a:latin typeface="Cambria" panose="02040503050406030204" pitchFamily="18" charset="0"/>
                <a:ea typeface="宋体" panose="02010600030101010101" pitchFamily="2" charset="-122"/>
                <a:sym typeface="Symbol" panose="05050102010706020507" pitchFamily="18" charset="2"/>
              </a:rPr>
              <a:t>decision / condition coverage</a:t>
            </a:r>
          </a:p>
        </p:txBody>
      </p:sp>
      <p:grpSp>
        <p:nvGrpSpPr>
          <p:cNvPr id="337953" name="Group 33"/>
          <p:cNvGrpSpPr>
            <a:grpSpLocks/>
          </p:cNvGrpSpPr>
          <p:nvPr/>
        </p:nvGrpSpPr>
        <p:grpSpPr bwMode="auto">
          <a:xfrm>
            <a:off x="468313" y="1143000"/>
            <a:ext cx="4240212" cy="5114924"/>
            <a:chOff x="288" y="714"/>
            <a:chExt cx="2671" cy="3222"/>
          </a:xfrm>
        </p:grpSpPr>
        <p:sp>
          <p:nvSpPr>
            <p:cNvPr id="337925" name="Rectangle 5"/>
            <p:cNvSpPr>
              <a:spLocks noChangeArrowheads="1"/>
            </p:cNvSpPr>
            <p:nvPr/>
          </p:nvSpPr>
          <p:spPr bwMode="auto">
            <a:xfrm>
              <a:off x="2069" y="1816"/>
              <a:ext cx="890" cy="297"/>
            </a:xfrm>
            <a:prstGeom prst="rect">
              <a:avLst/>
            </a:prstGeom>
            <a:solidFill>
              <a:schemeClr val="accent1"/>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lnSpc>
                  <a:spcPct val="110000"/>
                </a:lnSpc>
              </a:pPr>
              <a:r>
                <a:rPr lang="en-US" altLang="zh-CN" sz="1400">
                  <a:effectLst/>
                  <a:latin typeface="Cambria" panose="02040503050406030204" pitchFamily="18" charset="0"/>
                  <a:ea typeface="宋体" panose="02010600030101010101" pitchFamily="2" charset="-122"/>
                </a:rPr>
                <a:t>i:=i+1;</a:t>
              </a:r>
            </a:p>
            <a:p>
              <a:pPr algn="ctr">
                <a:lnSpc>
                  <a:spcPct val="110000"/>
                </a:lnSpc>
              </a:pPr>
              <a:r>
                <a:rPr lang="en-US" altLang="zh-CN" sz="1400">
                  <a:effectLst/>
                  <a:latin typeface="Cambria" panose="02040503050406030204" pitchFamily="18" charset="0"/>
                  <a:ea typeface="宋体" panose="02010600030101010101" pitchFamily="2" charset="-122"/>
                </a:rPr>
                <a:t>result:=result+i;</a:t>
              </a:r>
            </a:p>
          </p:txBody>
        </p:sp>
        <p:sp>
          <p:nvSpPr>
            <p:cNvPr id="337926" name="AutoShape 6"/>
            <p:cNvSpPr>
              <a:spLocks noChangeArrowheads="1"/>
            </p:cNvSpPr>
            <p:nvPr/>
          </p:nvSpPr>
          <p:spPr bwMode="auto">
            <a:xfrm>
              <a:off x="797" y="2028"/>
              <a:ext cx="1102" cy="594"/>
            </a:xfrm>
            <a:prstGeom prst="flowChartDecision">
              <a:avLst/>
            </a:prstGeom>
            <a:solidFill>
              <a:schemeClr val="accent1"/>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lnSpc>
                  <a:spcPct val="60000"/>
                </a:lnSpc>
                <a:spcBef>
                  <a:spcPct val="20000"/>
                </a:spcBef>
              </a:pPr>
              <a:r>
                <a:rPr lang="zh-CN" altLang="en-US" sz="1400">
                  <a:effectLst/>
                  <a:latin typeface="Cambria" panose="02040503050406030204" pitchFamily="18" charset="0"/>
                  <a:ea typeface="宋体" panose="02010600030101010101" pitchFamily="2" charset="-122"/>
                </a:rPr>
                <a:t>(</a:t>
              </a:r>
              <a:r>
                <a:rPr lang="en-US" altLang="zh-CN" sz="1400">
                  <a:effectLst/>
                  <a:latin typeface="Cambria" panose="02040503050406030204" pitchFamily="18" charset="0"/>
                  <a:ea typeface="宋体" panose="02010600030101010101" pitchFamily="2" charset="-122"/>
                </a:rPr>
                <a:t>i&lt;N) and</a:t>
              </a:r>
            </a:p>
            <a:p>
              <a:pPr algn="ctr">
                <a:lnSpc>
                  <a:spcPct val="60000"/>
                </a:lnSpc>
                <a:spcBef>
                  <a:spcPct val="20000"/>
                </a:spcBef>
              </a:pPr>
              <a:r>
                <a:rPr lang="en-US" altLang="zh-CN" sz="1400">
                  <a:effectLst/>
                  <a:latin typeface="Cambria" panose="02040503050406030204" pitchFamily="18" charset="0"/>
                  <a:ea typeface="宋体" panose="02010600030101010101" pitchFamily="2" charset="-122"/>
                </a:rPr>
                <a:t>(result&lt;=maxint)</a:t>
              </a:r>
            </a:p>
          </p:txBody>
        </p:sp>
        <p:sp>
          <p:nvSpPr>
            <p:cNvPr id="337927" name="AutoShape 7"/>
            <p:cNvSpPr>
              <a:spLocks noChangeArrowheads="1"/>
            </p:cNvSpPr>
            <p:nvPr/>
          </p:nvSpPr>
          <p:spPr bwMode="auto">
            <a:xfrm>
              <a:off x="882" y="2961"/>
              <a:ext cx="932" cy="381"/>
            </a:xfrm>
            <a:prstGeom prst="flowChartDecision">
              <a:avLst/>
            </a:prstGeom>
            <a:solidFill>
              <a:schemeClr val="accent1"/>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lnSpc>
                  <a:spcPct val="60000"/>
                </a:lnSpc>
                <a:spcBef>
                  <a:spcPct val="20000"/>
                </a:spcBef>
              </a:pPr>
              <a:r>
                <a:rPr lang="en-US" altLang="zh-CN" sz="1400">
                  <a:effectLst/>
                  <a:latin typeface="Cambria" panose="02040503050406030204" pitchFamily="18" charset="0"/>
                  <a:ea typeface="宋体" panose="02010600030101010101" pitchFamily="2" charset="-122"/>
                </a:rPr>
                <a:t>result&lt;=maxint</a:t>
              </a:r>
            </a:p>
          </p:txBody>
        </p:sp>
        <p:sp>
          <p:nvSpPr>
            <p:cNvPr id="337928" name="AutoShape 8"/>
            <p:cNvSpPr>
              <a:spLocks noChangeArrowheads="1"/>
            </p:cNvSpPr>
            <p:nvPr/>
          </p:nvSpPr>
          <p:spPr bwMode="auto">
            <a:xfrm>
              <a:off x="924" y="1053"/>
              <a:ext cx="848" cy="382"/>
            </a:xfrm>
            <a:prstGeom prst="flowChartDecision">
              <a:avLst/>
            </a:prstGeom>
            <a:solidFill>
              <a:schemeClr val="accent1"/>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lnSpc>
                  <a:spcPct val="60000"/>
                </a:lnSpc>
                <a:spcBef>
                  <a:spcPct val="20000"/>
                </a:spcBef>
              </a:pPr>
              <a:r>
                <a:rPr lang="en-US" altLang="zh-CN" sz="1400">
                  <a:effectLst/>
                  <a:latin typeface="Cambria" panose="02040503050406030204" pitchFamily="18" charset="0"/>
                  <a:ea typeface="宋体" panose="02010600030101010101" pitchFamily="2" charset="-122"/>
                </a:rPr>
                <a:t>N &lt; 0</a:t>
              </a:r>
            </a:p>
          </p:txBody>
        </p:sp>
        <p:sp>
          <p:nvSpPr>
            <p:cNvPr id="337929" name="Rectangle 9"/>
            <p:cNvSpPr>
              <a:spLocks noChangeArrowheads="1"/>
            </p:cNvSpPr>
            <p:nvPr/>
          </p:nvSpPr>
          <p:spPr bwMode="auto">
            <a:xfrm>
              <a:off x="2153" y="1096"/>
              <a:ext cx="806" cy="296"/>
            </a:xfrm>
            <a:prstGeom prst="rect">
              <a:avLst/>
            </a:prstGeom>
            <a:solidFill>
              <a:schemeClr val="accent1"/>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lnSpc>
                  <a:spcPct val="110000"/>
                </a:lnSpc>
              </a:pPr>
              <a:r>
                <a:rPr lang="en-US" altLang="zh-CN" sz="1400">
                  <a:effectLst/>
                  <a:latin typeface="Cambria" panose="02040503050406030204" pitchFamily="18" charset="0"/>
                  <a:ea typeface="宋体" panose="02010600030101010101" pitchFamily="2" charset="-122"/>
                </a:rPr>
                <a:t>N := -N;</a:t>
              </a:r>
            </a:p>
          </p:txBody>
        </p:sp>
        <p:sp>
          <p:nvSpPr>
            <p:cNvPr id="337930" name="Rectangle 10"/>
            <p:cNvSpPr>
              <a:spLocks noChangeArrowheads="1"/>
            </p:cNvSpPr>
            <p:nvPr/>
          </p:nvSpPr>
          <p:spPr bwMode="auto">
            <a:xfrm>
              <a:off x="288" y="3385"/>
              <a:ext cx="827" cy="297"/>
            </a:xfrm>
            <a:prstGeom prst="rect">
              <a:avLst/>
            </a:prstGeom>
            <a:solidFill>
              <a:schemeClr val="accent1"/>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lnSpc>
                  <a:spcPct val="110000"/>
                </a:lnSpc>
              </a:pPr>
              <a:r>
                <a:rPr lang="en-US" altLang="zh-CN" sz="1400">
                  <a:effectLst/>
                  <a:latin typeface="Cambria" panose="02040503050406030204" pitchFamily="18" charset="0"/>
                  <a:ea typeface="宋体" panose="02010600030101010101" pitchFamily="2" charset="-122"/>
                </a:rPr>
                <a:t>output(result);</a:t>
              </a:r>
            </a:p>
          </p:txBody>
        </p:sp>
        <p:sp>
          <p:nvSpPr>
            <p:cNvPr id="337931" name="Rectangle 11"/>
            <p:cNvSpPr>
              <a:spLocks noChangeArrowheads="1"/>
            </p:cNvSpPr>
            <p:nvPr/>
          </p:nvSpPr>
          <p:spPr bwMode="auto">
            <a:xfrm>
              <a:off x="1560" y="3385"/>
              <a:ext cx="876" cy="297"/>
            </a:xfrm>
            <a:prstGeom prst="rect">
              <a:avLst/>
            </a:prstGeom>
            <a:solidFill>
              <a:schemeClr val="accent1"/>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lnSpc>
                  <a:spcPct val="110000"/>
                </a:lnSpc>
              </a:pPr>
              <a:r>
                <a:rPr lang="en-US" altLang="zh-CN" sz="1400">
                  <a:effectLst/>
                  <a:latin typeface="Cambria" panose="02040503050406030204" pitchFamily="18" charset="0"/>
                  <a:ea typeface="宋体" panose="02010600030101010101" pitchFamily="2" charset="-122"/>
                </a:rPr>
                <a:t>output(</a:t>
              </a:r>
              <a:r>
                <a:rPr lang="en-US" altLang="zh-CN" sz="1400" i="1">
                  <a:effectLst/>
                  <a:latin typeface="Cambria" panose="02040503050406030204" pitchFamily="18" charset="0"/>
                  <a:ea typeface="宋体" panose="02010600030101010101" pitchFamily="2" charset="-122"/>
                </a:rPr>
                <a:t>too large</a:t>
              </a:r>
              <a:r>
                <a:rPr lang="en-US" altLang="zh-CN" sz="1400">
                  <a:effectLst/>
                  <a:latin typeface="Cambria" panose="02040503050406030204" pitchFamily="18" charset="0"/>
                  <a:ea typeface="宋体" panose="02010600030101010101" pitchFamily="2" charset="-122"/>
                </a:rPr>
                <a:t>);</a:t>
              </a:r>
            </a:p>
          </p:txBody>
        </p:sp>
        <p:sp>
          <p:nvSpPr>
            <p:cNvPr id="337932" name="Oval 12"/>
            <p:cNvSpPr>
              <a:spLocks noChangeArrowheads="1"/>
            </p:cNvSpPr>
            <p:nvPr/>
          </p:nvSpPr>
          <p:spPr bwMode="auto">
            <a:xfrm>
              <a:off x="1136" y="757"/>
              <a:ext cx="424" cy="169"/>
            </a:xfrm>
            <a:prstGeom prst="ellipse">
              <a:avLst/>
            </a:prstGeom>
            <a:solidFill>
              <a:schemeClr val="accent1"/>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Cambria" panose="02040503050406030204" pitchFamily="18" charset="0"/>
              </a:endParaRPr>
            </a:p>
          </p:txBody>
        </p:sp>
        <p:sp>
          <p:nvSpPr>
            <p:cNvPr id="337933" name="Oval 13"/>
            <p:cNvSpPr>
              <a:spLocks noChangeArrowheads="1"/>
            </p:cNvSpPr>
            <p:nvPr/>
          </p:nvSpPr>
          <p:spPr bwMode="auto">
            <a:xfrm>
              <a:off x="1136" y="3766"/>
              <a:ext cx="424" cy="170"/>
            </a:xfrm>
            <a:prstGeom prst="ellipse">
              <a:avLst/>
            </a:prstGeom>
            <a:solidFill>
              <a:schemeClr val="accent1"/>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lnSpc>
                  <a:spcPct val="120000"/>
                </a:lnSpc>
                <a:spcBef>
                  <a:spcPct val="20000"/>
                </a:spcBef>
              </a:pPr>
              <a:r>
                <a:rPr lang="en-US" altLang="zh-CN" sz="1400" i="1">
                  <a:effectLst/>
                  <a:latin typeface="Cambria" panose="02040503050406030204" pitchFamily="18" charset="0"/>
                  <a:ea typeface="宋体" panose="02010600030101010101" pitchFamily="2" charset="-122"/>
                </a:rPr>
                <a:t>exit</a:t>
              </a:r>
            </a:p>
          </p:txBody>
        </p:sp>
        <p:cxnSp>
          <p:nvCxnSpPr>
            <p:cNvPr id="337934" name="AutoShape 14"/>
            <p:cNvCxnSpPr>
              <a:cxnSpLocks noChangeShapeType="1"/>
              <a:stCxn id="337932" idx="4"/>
              <a:endCxn id="337928" idx="0"/>
            </p:cNvCxnSpPr>
            <p:nvPr/>
          </p:nvCxnSpPr>
          <p:spPr bwMode="auto">
            <a:xfrm rot="5400000">
              <a:off x="1284" y="990"/>
              <a:ext cx="127" cy="0"/>
            </a:xfrm>
            <a:prstGeom prst="straightConnector1">
              <a:avLst/>
            </a:prstGeom>
            <a:noFill/>
            <a:ln w="28575">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37935" name="AutoShape 15"/>
            <p:cNvCxnSpPr>
              <a:cxnSpLocks noChangeShapeType="1"/>
              <a:stCxn id="337928" idx="2"/>
              <a:endCxn id="337926" idx="0"/>
            </p:cNvCxnSpPr>
            <p:nvPr/>
          </p:nvCxnSpPr>
          <p:spPr bwMode="auto">
            <a:xfrm rot="5400000">
              <a:off x="1051" y="1732"/>
              <a:ext cx="593" cy="0"/>
            </a:xfrm>
            <a:prstGeom prst="straightConnector1">
              <a:avLst/>
            </a:prstGeom>
            <a:noFill/>
            <a:ln w="28575">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37936" name="AutoShape 16"/>
            <p:cNvCxnSpPr>
              <a:cxnSpLocks noChangeShapeType="1"/>
              <a:stCxn id="337926" idx="2"/>
              <a:endCxn id="337927" idx="0"/>
            </p:cNvCxnSpPr>
            <p:nvPr/>
          </p:nvCxnSpPr>
          <p:spPr bwMode="auto">
            <a:xfrm rot="5400000">
              <a:off x="1178" y="2792"/>
              <a:ext cx="339" cy="0"/>
            </a:xfrm>
            <a:prstGeom prst="straightConnector1">
              <a:avLst/>
            </a:prstGeom>
            <a:noFill/>
            <a:ln w="28575">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37937" name="AutoShape 17"/>
            <p:cNvCxnSpPr>
              <a:cxnSpLocks noChangeShapeType="1"/>
              <a:stCxn id="337927" idx="3"/>
              <a:endCxn id="337931" idx="0"/>
            </p:cNvCxnSpPr>
            <p:nvPr/>
          </p:nvCxnSpPr>
          <p:spPr bwMode="auto">
            <a:xfrm>
              <a:off x="1814" y="3152"/>
              <a:ext cx="184" cy="233"/>
            </a:xfrm>
            <a:prstGeom prst="bentConnector2">
              <a:avLst/>
            </a:prstGeom>
            <a:noFill/>
            <a:ln w="28575">
              <a:solidFill>
                <a:schemeClr val="tx1"/>
              </a:solidFill>
              <a:miter lim="800000"/>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37938" name="AutoShape 18"/>
            <p:cNvCxnSpPr>
              <a:cxnSpLocks noChangeShapeType="1"/>
              <a:stCxn id="337930" idx="0"/>
              <a:endCxn id="337927" idx="1"/>
            </p:cNvCxnSpPr>
            <p:nvPr/>
          </p:nvCxnSpPr>
          <p:spPr bwMode="auto">
            <a:xfrm rot="16200000">
              <a:off x="675" y="3179"/>
              <a:ext cx="233" cy="180"/>
            </a:xfrm>
            <a:prstGeom prst="bentConnector2">
              <a:avLst/>
            </a:prstGeom>
            <a:noFill/>
            <a:ln w="28575">
              <a:solidFill>
                <a:schemeClr val="tx1"/>
              </a:solidFill>
              <a:miter lim="800000"/>
              <a:headEnd type="arrow"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37939" name="AutoShape 19"/>
            <p:cNvCxnSpPr>
              <a:cxnSpLocks noChangeShapeType="1"/>
              <a:stCxn id="337930" idx="2"/>
              <a:endCxn id="337933" idx="2"/>
            </p:cNvCxnSpPr>
            <p:nvPr/>
          </p:nvCxnSpPr>
          <p:spPr bwMode="auto">
            <a:xfrm rot="16200000" flipH="1">
              <a:off x="834" y="3550"/>
              <a:ext cx="169" cy="434"/>
            </a:xfrm>
            <a:prstGeom prst="bentConnector2">
              <a:avLst/>
            </a:prstGeom>
            <a:noFill/>
            <a:ln w="28575">
              <a:solidFill>
                <a:schemeClr val="tx1"/>
              </a:solidFill>
              <a:miter lim="800000"/>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37940" name="AutoShape 20"/>
            <p:cNvCxnSpPr>
              <a:cxnSpLocks noChangeShapeType="1"/>
              <a:stCxn id="337931" idx="2"/>
              <a:endCxn id="337933" idx="6"/>
            </p:cNvCxnSpPr>
            <p:nvPr/>
          </p:nvCxnSpPr>
          <p:spPr bwMode="auto">
            <a:xfrm rot="5400000">
              <a:off x="1694" y="3548"/>
              <a:ext cx="169" cy="438"/>
            </a:xfrm>
            <a:prstGeom prst="bentConnector2">
              <a:avLst/>
            </a:prstGeom>
            <a:noFill/>
            <a:ln w="28575">
              <a:solidFill>
                <a:schemeClr val="tx1"/>
              </a:solidFill>
              <a:miter lim="800000"/>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37941" name="Text Box 21"/>
            <p:cNvSpPr txBox="1">
              <a:spLocks noChangeArrowheads="1"/>
            </p:cNvSpPr>
            <p:nvPr/>
          </p:nvSpPr>
          <p:spPr bwMode="auto">
            <a:xfrm>
              <a:off x="1182" y="714"/>
              <a:ext cx="344" cy="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lnSpc>
                  <a:spcPct val="120000"/>
                </a:lnSpc>
                <a:spcBef>
                  <a:spcPct val="20000"/>
                </a:spcBef>
              </a:pPr>
              <a:r>
                <a:rPr lang="en-US" altLang="zh-CN" sz="1400" i="1">
                  <a:effectLst/>
                  <a:latin typeface="Cambria" panose="02040503050406030204" pitchFamily="18" charset="0"/>
                  <a:ea typeface="宋体" panose="02010600030101010101" pitchFamily="2" charset="-122"/>
                </a:rPr>
                <a:t>start</a:t>
              </a:r>
              <a:endParaRPr lang="en-US" altLang="zh-CN" sz="1400">
                <a:effectLst/>
                <a:latin typeface="Cambria" panose="02040503050406030204" pitchFamily="18" charset="0"/>
                <a:ea typeface="宋体" panose="02010600030101010101" pitchFamily="2" charset="-122"/>
              </a:endParaRPr>
            </a:p>
          </p:txBody>
        </p:sp>
        <p:cxnSp>
          <p:nvCxnSpPr>
            <p:cNvPr id="337942" name="AutoShape 22"/>
            <p:cNvCxnSpPr>
              <a:cxnSpLocks noChangeShapeType="1"/>
              <a:stCxn id="337929" idx="2"/>
            </p:cNvCxnSpPr>
            <p:nvPr/>
          </p:nvCxnSpPr>
          <p:spPr bwMode="auto">
            <a:xfrm rot="5400000">
              <a:off x="1846" y="894"/>
              <a:ext cx="212" cy="1208"/>
            </a:xfrm>
            <a:prstGeom prst="bentConnector2">
              <a:avLst/>
            </a:prstGeom>
            <a:noFill/>
            <a:ln w="28575">
              <a:solidFill>
                <a:schemeClr val="tx1"/>
              </a:solidFill>
              <a:miter lim="800000"/>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37943" name="AutoShape 23"/>
            <p:cNvCxnSpPr>
              <a:cxnSpLocks noChangeShapeType="1"/>
              <a:stCxn id="337926" idx="3"/>
              <a:endCxn id="337925" idx="2"/>
            </p:cNvCxnSpPr>
            <p:nvPr/>
          </p:nvCxnSpPr>
          <p:spPr bwMode="auto">
            <a:xfrm flipV="1">
              <a:off x="1899" y="2113"/>
              <a:ext cx="615" cy="212"/>
            </a:xfrm>
            <a:prstGeom prst="bentConnector2">
              <a:avLst/>
            </a:prstGeom>
            <a:noFill/>
            <a:ln w="28575">
              <a:solidFill>
                <a:schemeClr val="tx1"/>
              </a:solidFill>
              <a:miter lim="800000"/>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37944" name="AutoShape 24"/>
            <p:cNvCxnSpPr>
              <a:cxnSpLocks noChangeShapeType="1"/>
              <a:stCxn id="337928" idx="3"/>
              <a:endCxn id="337929" idx="1"/>
            </p:cNvCxnSpPr>
            <p:nvPr/>
          </p:nvCxnSpPr>
          <p:spPr bwMode="auto">
            <a:xfrm>
              <a:off x="1772" y="1244"/>
              <a:ext cx="381" cy="0"/>
            </a:xfrm>
            <a:prstGeom prst="straightConnector1">
              <a:avLst/>
            </a:prstGeom>
            <a:noFill/>
            <a:ln w="28575">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37945" name="AutoShape 25"/>
            <p:cNvCxnSpPr>
              <a:cxnSpLocks noChangeShapeType="1"/>
              <a:stCxn id="337925" idx="1"/>
              <a:endCxn id="337926" idx="0"/>
            </p:cNvCxnSpPr>
            <p:nvPr/>
          </p:nvCxnSpPr>
          <p:spPr bwMode="auto">
            <a:xfrm rot="10800000" flipV="1">
              <a:off x="1348" y="1965"/>
              <a:ext cx="721" cy="63"/>
            </a:xfrm>
            <a:prstGeom prst="bentConnector2">
              <a:avLst/>
            </a:prstGeom>
            <a:noFill/>
            <a:ln w="28575">
              <a:solidFill>
                <a:schemeClr val="tx1"/>
              </a:solidFill>
              <a:miter lim="800000"/>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37946" name="Text Box 26"/>
            <p:cNvSpPr txBox="1">
              <a:spLocks noChangeArrowheads="1"/>
            </p:cNvSpPr>
            <p:nvPr/>
          </p:nvSpPr>
          <p:spPr bwMode="auto">
            <a:xfrm>
              <a:off x="1726" y="1050"/>
              <a:ext cx="284" cy="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lnSpc>
                  <a:spcPct val="120000"/>
                </a:lnSpc>
                <a:spcBef>
                  <a:spcPct val="20000"/>
                </a:spcBef>
              </a:pPr>
              <a:r>
                <a:rPr lang="en-US" altLang="zh-CN" sz="1400" b="1">
                  <a:effectLst/>
                  <a:latin typeface="Cambria" panose="02040503050406030204" pitchFamily="18" charset="0"/>
                  <a:ea typeface="宋体" panose="02010600030101010101" pitchFamily="2" charset="-122"/>
                </a:rPr>
                <a:t>yes</a:t>
              </a:r>
            </a:p>
          </p:txBody>
        </p:sp>
        <p:sp>
          <p:nvSpPr>
            <p:cNvPr id="337947" name="Text Box 27"/>
            <p:cNvSpPr txBox="1">
              <a:spLocks noChangeArrowheads="1"/>
            </p:cNvSpPr>
            <p:nvPr/>
          </p:nvSpPr>
          <p:spPr bwMode="auto">
            <a:xfrm>
              <a:off x="1108" y="1348"/>
              <a:ext cx="252" cy="2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lnSpc>
                  <a:spcPct val="120000"/>
                </a:lnSpc>
                <a:spcBef>
                  <a:spcPct val="20000"/>
                </a:spcBef>
              </a:pPr>
              <a:r>
                <a:rPr lang="en-US" altLang="zh-CN" sz="1400" b="1">
                  <a:effectLst/>
                  <a:latin typeface="Cambria" panose="02040503050406030204" pitchFamily="18" charset="0"/>
                  <a:ea typeface="宋体" panose="02010600030101010101" pitchFamily="2" charset="-122"/>
                </a:rPr>
                <a:t>no</a:t>
              </a:r>
            </a:p>
          </p:txBody>
        </p:sp>
        <p:sp>
          <p:nvSpPr>
            <p:cNvPr id="337948" name="Text Box 28"/>
            <p:cNvSpPr txBox="1">
              <a:spLocks noChangeArrowheads="1"/>
            </p:cNvSpPr>
            <p:nvPr/>
          </p:nvSpPr>
          <p:spPr bwMode="auto">
            <a:xfrm>
              <a:off x="1108" y="2535"/>
              <a:ext cx="252" cy="2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lnSpc>
                  <a:spcPct val="120000"/>
                </a:lnSpc>
                <a:spcBef>
                  <a:spcPct val="20000"/>
                </a:spcBef>
              </a:pPr>
              <a:r>
                <a:rPr lang="en-US" altLang="zh-CN" sz="1400" b="1">
                  <a:effectLst/>
                  <a:latin typeface="Cambria" panose="02040503050406030204" pitchFamily="18" charset="0"/>
                  <a:ea typeface="宋体" panose="02010600030101010101" pitchFamily="2" charset="-122"/>
                </a:rPr>
                <a:t>no</a:t>
              </a:r>
            </a:p>
          </p:txBody>
        </p:sp>
        <p:sp>
          <p:nvSpPr>
            <p:cNvPr id="337949" name="Text Box 29"/>
            <p:cNvSpPr txBox="1">
              <a:spLocks noChangeArrowheads="1"/>
            </p:cNvSpPr>
            <p:nvPr/>
          </p:nvSpPr>
          <p:spPr bwMode="auto">
            <a:xfrm>
              <a:off x="1853" y="2152"/>
              <a:ext cx="284" cy="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lnSpc>
                  <a:spcPct val="120000"/>
                </a:lnSpc>
                <a:spcBef>
                  <a:spcPct val="20000"/>
                </a:spcBef>
              </a:pPr>
              <a:r>
                <a:rPr lang="en-US" altLang="zh-CN" sz="1400" b="1">
                  <a:effectLst/>
                  <a:latin typeface="Cambria" panose="02040503050406030204" pitchFamily="18" charset="0"/>
                  <a:ea typeface="宋体" panose="02010600030101010101" pitchFamily="2" charset="-122"/>
                </a:rPr>
                <a:t>yes</a:t>
              </a:r>
            </a:p>
          </p:txBody>
        </p:sp>
        <p:sp>
          <p:nvSpPr>
            <p:cNvPr id="337950" name="Text Box 30"/>
            <p:cNvSpPr txBox="1">
              <a:spLocks noChangeArrowheads="1"/>
            </p:cNvSpPr>
            <p:nvPr/>
          </p:nvSpPr>
          <p:spPr bwMode="auto">
            <a:xfrm>
              <a:off x="751" y="2958"/>
              <a:ext cx="284" cy="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lnSpc>
                  <a:spcPct val="120000"/>
                </a:lnSpc>
                <a:spcBef>
                  <a:spcPct val="20000"/>
                </a:spcBef>
              </a:pPr>
              <a:r>
                <a:rPr lang="en-US" altLang="zh-CN" sz="1400" b="1">
                  <a:effectLst/>
                  <a:latin typeface="Cambria" panose="02040503050406030204" pitchFamily="18" charset="0"/>
                  <a:ea typeface="宋体" panose="02010600030101010101" pitchFamily="2" charset="-122"/>
                </a:rPr>
                <a:t>yes</a:t>
              </a:r>
            </a:p>
          </p:txBody>
        </p:sp>
        <p:sp>
          <p:nvSpPr>
            <p:cNvPr id="337951" name="Text Box 31"/>
            <p:cNvSpPr txBox="1">
              <a:spLocks noChangeArrowheads="1"/>
            </p:cNvSpPr>
            <p:nvPr/>
          </p:nvSpPr>
          <p:spPr bwMode="auto">
            <a:xfrm>
              <a:off x="1718" y="2959"/>
              <a:ext cx="252" cy="2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lnSpc>
                  <a:spcPct val="120000"/>
                </a:lnSpc>
                <a:spcBef>
                  <a:spcPct val="20000"/>
                </a:spcBef>
              </a:pPr>
              <a:r>
                <a:rPr lang="en-US" altLang="zh-CN" sz="1400" b="1">
                  <a:effectLst/>
                  <a:latin typeface="Cambria" panose="02040503050406030204" pitchFamily="18" charset="0"/>
                  <a:ea typeface="宋体" panose="02010600030101010101" pitchFamily="2" charset="-122"/>
                </a:rPr>
                <a:t>no</a:t>
              </a:r>
            </a:p>
          </p:txBody>
        </p:sp>
        <p:sp>
          <p:nvSpPr>
            <p:cNvPr id="337952" name="Oval 32"/>
            <p:cNvSpPr>
              <a:spLocks noChangeArrowheads="1"/>
            </p:cNvSpPr>
            <p:nvPr/>
          </p:nvSpPr>
          <p:spPr bwMode="auto">
            <a:xfrm>
              <a:off x="712" y="1872"/>
              <a:ext cx="1352" cy="901"/>
            </a:xfrm>
            <a:prstGeom prst="ellipse">
              <a:avLst/>
            </a:prstGeom>
            <a:noFill/>
            <a:ln w="57150">
              <a:solidFill>
                <a:srgbClr val="FF0000"/>
              </a:solidFill>
              <a:round/>
              <a:headEnd/>
              <a:tailEnd/>
            </a:ln>
            <a:effectLst/>
            <a:extLst>
              <a:ext uri="{909E8E84-426E-40DD-AFC4-6F175D3DCCD1}">
                <a14:hiddenFill xmlns:a14="http://schemas.microsoft.com/office/drawing/2010/main">
                  <a:solidFill>
                    <a:srgbClr val="FF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Cambria" panose="02040503050406030204" pitchFamily="18" charset="0"/>
              </a:endParaRPr>
            </a:p>
          </p:txBody>
        </p:sp>
      </p:grpSp>
      <p:sp>
        <p:nvSpPr>
          <p:cNvPr id="337955" name="Line 35"/>
          <p:cNvSpPr>
            <a:spLocks noChangeShapeType="1"/>
          </p:cNvSpPr>
          <p:nvPr/>
        </p:nvSpPr>
        <p:spPr bwMode="auto">
          <a:xfrm>
            <a:off x="5292725" y="2555875"/>
            <a:ext cx="277177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Cambria" panose="02040503050406030204" pitchFamily="18" charset="0"/>
            </a:endParaRPr>
          </a:p>
        </p:txBody>
      </p:sp>
      <p:sp>
        <p:nvSpPr>
          <p:cNvPr id="337957" name="Line 37"/>
          <p:cNvSpPr>
            <a:spLocks noChangeShapeType="1"/>
          </p:cNvSpPr>
          <p:nvPr/>
        </p:nvSpPr>
        <p:spPr bwMode="auto">
          <a:xfrm flipH="1">
            <a:off x="2159000" y="2836863"/>
            <a:ext cx="3205163" cy="1474787"/>
          </a:xfrm>
          <a:prstGeom prst="line">
            <a:avLst/>
          </a:prstGeom>
          <a:noFill/>
          <a:ln w="9525">
            <a:solidFill>
              <a:srgbClr val="FF330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Cambria" panose="02040503050406030204" pitchFamily="18" charset="0"/>
            </a:endParaRPr>
          </a:p>
        </p:txBody>
      </p:sp>
      <p:sp>
        <p:nvSpPr>
          <p:cNvPr id="337958" name="Line 38"/>
          <p:cNvSpPr>
            <a:spLocks noChangeShapeType="1"/>
          </p:cNvSpPr>
          <p:nvPr/>
        </p:nvSpPr>
        <p:spPr bwMode="auto">
          <a:xfrm flipH="1">
            <a:off x="2159000" y="2368550"/>
            <a:ext cx="3133725" cy="1871663"/>
          </a:xfrm>
          <a:prstGeom prst="line">
            <a:avLst/>
          </a:prstGeom>
          <a:noFill/>
          <a:ln w="9525">
            <a:solidFill>
              <a:srgbClr val="FF330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Cambria" panose="02040503050406030204" pitchFamily="18" charset="0"/>
            </a:endParaRPr>
          </a:p>
        </p:txBody>
      </p:sp>
      <mc:AlternateContent xmlns:mc="http://schemas.openxmlformats.org/markup-compatibility/2006" xmlns:p14="http://schemas.microsoft.com/office/powerpoint/2010/main">
        <mc:Choice Requires="p14">
          <p:contentPart p14:bwMode="auto" r:id="rId2">
            <p14:nvContentPartPr>
              <p14:cNvPr id="2" name="墨迹 1"/>
              <p14:cNvContentPartPr/>
              <p14:nvPr/>
            </p14:nvContentPartPr>
            <p14:xfrm>
              <a:off x="2066040" y="2504160"/>
              <a:ext cx="4885560" cy="3093480"/>
            </p14:xfrm>
          </p:contentPart>
        </mc:Choice>
        <mc:Fallback xmlns="">
          <p:pic>
            <p:nvPicPr>
              <p:cNvPr id="2" name="墨迹 1"/>
              <p:cNvPicPr/>
              <p:nvPr/>
            </p:nvPicPr>
            <p:blipFill>
              <a:blip r:embed="rId3"/>
              <a:stretch>
                <a:fillRect/>
              </a:stretch>
            </p:blipFill>
            <p:spPr>
              <a:xfrm>
                <a:off x="2057040" y="2494440"/>
                <a:ext cx="4903200" cy="3112560"/>
              </a:xfrm>
              <a:prstGeom prst="rect">
                <a:avLst/>
              </a:prstGeom>
            </p:spPr>
          </p:pic>
        </mc:Fallback>
      </mc:AlternateContent>
    </p:spTree>
    <p:extLst>
      <p:ext uri="{BB962C8B-B14F-4D97-AF65-F5344CB8AC3E}">
        <p14:creationId xmlns:p14="http://schemas.microsoft.com/office/powerpoint/2010/main" val="250847289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3792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3379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7923" grpId="0" autoUpdateAnimBg="0"/>
      <p:bldP spid="337924" grpId="0" autoUpdateAnimBg="0"/>
    </p:bldLst>
  </p:timing>
</p:sld>
</file>

<file path=ppt/slides/slide13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 name="灯片编号占位符 5"/>
          <p:cNvSpPr>
            <a:spLocks noGrp="1"/>
          </p:cNvSpPr>
          <p:nvPr>
            <p:ph type="sldNum" sz="quarter" idx="4294967295"/>
          </p:nvPr>
        </p:nvSpPr>
        <p:spPr/>
        <p:txBody>
          <a:bodyPr/>
          <a:lstStyle/>
          <a:p>
            <a:endParaRPr lang="en-US" altLang="zh-CN" dirty="0">
              <a:latin typeface="Cambria" panose="02040503050406030204" pitchFamily="18" charset="0"/>
            </a:endParaRPr>
          </a:p>
        </p:txBody>
      </p:sp>
      <p:sp>
        <p:nvSpPr>
          <p:cNvPr id="334850" name="Rectangle 2"/>
          <p:cNvSpPr>
            <a:spLocks noGrp="1" noChangeArrowheads="1"/>
          </p:cNvSpPr>
          <p:nvPr>
            <p:ph type="title"/>
          </p:nvPr>
        </p:nvSpPr>
        <p:spPr>
          <a:xfrm>
            <a:off x="3429000" y="112713"/>
            <a:ext cx="4394200" cy="800100"/>
          </a:xfrm>
          <a:noFill/>
          <a:ln/>
        </p:spPr>
        <p:txBody>
          <a:bodyPr lIns="0" tIns="0" rIns="0" bIns="0"/>
          <a:lstStyle/>
          <a:p>
            <a:r>
              <a:rPr lang="en-US" altLang="zh-CN" sz="3600" b="1" dirty="0">
                <a:solidFill>
                  <a:srgbClr val="132584"/>
                </a:solidFill>
                <a:latin typeface="Cambria" panose="02040503050406030204" pitchFamily="18" charset="0"/>
              </a:rPr>
              <a:t> Branch Testing</a:t>
            </a:r>
          </a:p>
        </p:txBody>
      </p:sp>
      <p:sp>
        <p:nvSpPr>
          <p:cNvPr id="334851" name="Rectangle 3"/>
          <p:cNvSpPr>
            <a:spLocks noChangeArrowheads="1"/>
          </p:cNvSpPr>
          <p:nvPr/>
        </p:nvSpPr>
        <p:spPr bwMode="auto">
          <a:xfrm>
            <a:off x="533400" y="1084112"/>
            <a:ext cx="8229600" cy="48536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30000"/>
              </a:lnSpc>
            </a:pPr>
            <a:r>
              <a:rPr lang="en-US" altLang="zh-CN" sz="2000" b="1" dirty="0">
                <a:solidFill>
                  <a:srgbClr val="000099"/>
                </a:solidFill>
                <a:effectLst/>
                <a:latin typeface="Cambria" panose="02040503050406030204" pitchFamily="18" charset="0"/>
                <a:ea typeface="宋体" panose="02010600030101010101" pitchFamily="2" charset="-122"/>
              </a:rPr>
              <a:t>Branch Coverage</a:t>
            </a:r>
          </a:p>
          <a:p>
            <a:pPr>
              <a:lnSpc>
                <a:spcPct val="130000"/>
              </a:lnSpc>
            </a:pPr>
            <a:r>
              <a:rPr lang="en-US" altLang="zh-CN" sz="2000" b="1" dirty="0">
                <a:solidFill>
                  <a:srgbClr val="000099"/>
                </a:solidFill>
                <a:effectLst/>
                <a:latin typeface="Cambria" panose="02040503050406030204" pitchFamily="18" charset="0"/>
                <a:ea typeface="宋体" panose="02010600030101010101" pitchFamily="2" charset="-122"/>
              </a:rPr>
              <a:t>Execute the enough test cases</a:t>
            </a:r>
            <a:r>
              <a:rPr lang="zh-CN" altLang="en-US" sz="2000" b="1" dirty="0">
                <a:solidFill>
                  <a:srgbClr val="000099"/>
                </a:solidFill>
                <a:effectLst/>
                <a:latin typeface="Cambria" panose="02040503050406030204" pitchFamily="18" charset="0"/>
                <a:ea typeface="宋体" panose="02010600030101010101" pitchFamily="2" charset="-122"/>
              </a:rPr>
              <a:t>，</a:t>
            </a:r>
            <a:r>
              <a:rPr lang="en-US" altLang="zh-CN" sz="2000" b="1" dirty="0">
                <a:solidFill>
                  <a:srgbClr val="000099"/>
                </a:solidFill>
                <a:effectLst/>
                <a:latin typeface="Cambria" panose="02040503050406030204" pitchFamily="18" charset="0"/>
                <a:ea typeface="宋体" panose="02010600030101010101" pitchFamily="2" charset="-122"/>
              </a:rPr>
              <a:t>attempting to cover all the paths in the software:</a:t>
            </a:r>
          </a:p>
          <a:p>
            <a:pPr>
              <a:lnSpc>
                <a:spcPct val="130000"/>
              </a:lnSpc>
            </a:pPr>
            <a:r>
              <a:rPr lang="zh-CN" altLang="en-US" sz="2000" b="1" dirty="0">
                <a:solidFill>
                  <a:srgbClr val="000099"/>
                </a:solidFill>
                <a:effectLst/>
                <a:latin typeface="Cambria" panose="02040503050406030204" pitchFamily="18" charset="0"/>
                <a:ea typeface="宋体" panose="02010600030101010101" pitchFamily="2" charset="-122"/>
              </a:rPr>
              <a:t>	</a:t>
            </a:r>
            <a:r>
              <a:rPr lang="en-US" altLang="zh-CN" sz="2000" dirty="0">
                <a:solidFill>
                  <a:srgbClr val="000099"/>
                </a:solidFill>
                <a:effectLst/>
                <a:latin typeface="Cambria" panose="02040503050406030204" pitchFamily="18" charset="0"/>
                <a:ea typeface="宋体" panose="02010600030101010101" pitchFamily="2" charset="-122"/>
              </a:rPr>
              <a:t>- Get both “True” and “False”</a:t>
            </a:r>
          </a:p>
          <a:p>
            <a:pPr>
              <a:lnSpc>
                <a:spcPct val="130000"/>
              </a:lnSpc>
            </a:pPr>
            <a:r>
              <a:rPr lang="zh-CN" altLang="en-US" sz="2000" dirty="0">
                <a:solidFill>
                  <a:srgbClr val="000099"/>
                </a:solidFill>
                <a:effectLst/>
                <a:latin typeface="Cambria" panose="02040503050406030204" pitchFamily="18" charset="0"/>
                <a:ea typeface="宋体" panose="02010600030101010101" pitchFamily="2" charset="-122"/>
              </a:rPr>
              <a:t>	</a:t>
            </a:r>
            <a:r>
              <a:rPr lang="en-US" altLang="zh-CN" sz="2000" dirty="0">
                <a:solidFill>
                  <a:srgbClr val="000099"/>
                </a:solidFill>
                <a:effectLst/>
                <a:latin typeface="Cambria" panose="02040503050406030204" pitchFamily="18" charset="0"/>
                <a:ea typeface="宋体" panose="02010600030101010101" pitchFamily="2" charset="-122"/>
              </a:rPr>
              <a:t>- Go through each branch</a:t>
            </a:r>
            <a:r>
              <a:rPr lang="zh-CN" altLang="en-US" sz="2000" b="1" dirty="0">
                <a:solidFill>
                  <a:srgbClr val="000099"/>
                </a:solidFill>
                <a:effectLst/>
                <a:latin typeface="Cambria" panose="02040503050406030204" pitchFamily="18" charset="0"/>
                <a:ea typeface="宋体" panose="02010600030101010101" pitchFamily="2" charset="-122"/>
              </a:rPr>
              <a:t>。</a:t>
            </a:r>
          </a:p>
          <a:p>
            <a:pPr>
              <a:lnSpc>
                <a:spcPct val="130000"/>
              </a:lnSpc>
            </a:pPr>
            <a:endParaRPr lang="en-US" altLang="zh-CN" sz="2000" b="1" dirty="0">
              <a:solidFill>
                <a:srgbClr val="000099"/>
              </a:solidFill>
              <a:effectLst/>
              <a:latin typeface="Cambria" panose="02040503050406030204" pitchFamily="18" charset="0"/>
              <a:ea typeface="宋体" panose="02010600030101010101" pitchFamily="2" charset="-122"/>
            </a:endParaRPr>
          </a:p>
          <a:p>
            <a:pPr>
              <a:lnSpc>
                <a:spcPct val="130000"/>
              </a:lnSpc>
            </a:pPr>
            <a:r>
              <a:rPr lang="en-US" altLang="zh-CN" sz="1800" b="1" dirty="0">
                <a:solidFill>
                  <a:srgbClr val="000099"/>
                </a:solidFill>
                <a:effectLst/>
                <a:latin typeface="Cambria" panose="02040503050406030204" pitchFamily="18" charset="0"/>
                <a:ea typeface="宋体" panose="02010600030101010101" pitchFamily="2" charset="-122"/>
              </a:rPr>
              <a:t>For example</a:t>
            </a:r>
          </a:p>
          <a:p>
            <a:pPr lvl="2">
              <a:lnSpc>
                <a:spcPct val="130000"/>
              </a:lnSpc>
            </a:pPr>
            <a:r>
              <a:rPr lang="en-US" altLang="zh-CN" sz="2000" dirty="0">
                <a:effectLst/>
                <a:latin typeface="Cambria" panose="02040503050406030204" pitchFamily="18" charset="0"/>
                <a:ea typeface="宋体" panose="02010600030101010101" pitchFamily="2" charset="-122"/>
              </a:rPr>
              <a:t>IF   b   THEN   s1   ELSE   s2</a:t>
            </a:r>
          </a:p>
          <a:p>
            <a:pPr lvl="2">
              <a:lnSpc>
                <a:spcPct val="130000"/>
              </a:lnSpc>
            </a:pPr>
            <a:r>
              <a:rPr lang="en-US" altLang="zh-CN" sz="2000" dirty="0">
                <a:effectLst/>
                <a:latin typeface="Cambria" panose="02040503050406030204" pitchFamily="18" charset="0"/>
                <a:ea typeface="宋体" panose="02010600030101010101" pitchFamily="2" charset="-122"/>
              </a:rPr>
              <a:t>CASE   x   OF</a:t>
            </a:r>
            <a:br>
              <a:rPr lang="en-US" altLang="zh-CN" sz="2000" dirty="0">
                <a:effectLst/>
                <a:latin typeface="Cambria" panose="02040503050406030204" pitchFamily="18" charset="0"/>
                <a:ea typeface="宋体" panose="02010600030101010101" pitchFamily="2" charset="-122"/>
              </a:rPr>
            </a:br>
            <a:r>
              <a:rPr lang="en-US" altLang="zh-CN" sz="2000" dirty="0">
                <a:effectLst/>
                <a:latin typeface="Cambria" panose="02040503050406030204" pitchFamily="18" charset="0"/>
                <a:ea typeface="宋体" panose="02010600030101010101" pitchFamily="2" charset="-122"/>
              </a:rPr>
              <a:t>1 :  ….</a:t>
            </a:r>
            <a:br>
              <a:rPr lang="en-US" altLang="zh-CN" sz="2000" dirty="0">
                <a:effectLst/>
                <a:latin typeface="Cambria" panose="02040503050406030204" pitchFamily="18" charset="0"/>
                <a:ea typeface="宋体" panose="02010600030101010101" pitchFamily="2" charset="-122"/>
              </a:rPr>
            </a:br>
            <a:r>
              <a:rPr lang="en-US" altLang="zh-CN" sz="2000" dirty="0">
                <a:effectLst/>
                <a:latin typeface="Cambria" panose="02040503050406030204" pitchFamily="18" charset="0"/>
                <a:ea typeface="宋体" panose="02010600030101010101" pitchFamily="2" charset="-122"/>
              </a:rPr>
              <a:t>2 :  ….</a:t>
            </a:r>
            <a:br>
              <a:rPr lang="en-US" altLang="zh-CN" sz="2000" dirty="0">
                <a:effectLst/>
                <a:latin typeface="Cambria" panose="02040503050406030204" pitchFamily="18" charset="0"/>
                <a:ea typeface="宋体" panose="02010600030101010101" pitchFamily="2" charset="-122"/>
              </a:rPr>
            </a:br>
            <a:r>
              <a:rPr lang="en-US" altLang="zh-CN" sz="2000" dirty="0">
                <a:effectLst/>
                <a:latin typeface="Cambria" panose="02040503050406030204" pitchFamily="18" charset="0"/>
                <a:ea typeface="宋体" panose="02010600030101010101" pitchFamily="2" charset="-122"/>
              </a:rPr>
              <a:t>3 :  ….</a:t>
            </a:r>
          </a:p>
        </p:txBody>
      </p:sp>
    </p:spTree>
    <p:extLst>
      <p:ext uri="{BB962C8B-B14F-4D97-AF65-F5344CB8AC3E}">
        <p14:creationId xmlns:p14="http://schemas.microsoft.com/office/powerpoint/2010/main" val="1454128717"/>
      </p:ext>
    </p:extLst>
  </p:cSld>
  <p:clrMapOvr>
    <a:masterClrMapping/>
  </p:clrMapOvr>
  <p:transition spd="med"/>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 name="灯片编号占位符 5"/>
          <p:cNvSpPr>
            <a:spLocks noGrp="1"/>
          </p:cNvSpPr>
          <p:nvPr>
            <p:ph type="sldNum" sz="quarter" idx="4294967295"/>
          </p:nvPr>
        </p:nvSpPr>
        <p:spPr/>
        <p:txBody>
          <a:bodyPr/>
          <a:lstStyle/>
          <a:p>
            <a:endParaRPr lang="en-US" altLang="zh-CN" dirty="0">
              <a:latin typeface="Cambria" panose="02040503050406030204" pitchFamily="18" charset="0"/>
            </a:endParaRPr>
          </a:p>
        </p:txBody>
      </p:sp>
      <p:sp>
        <p:nvSpPr>
          <p:cNvPr id="335874" name="Rectangle 2"/>
          <p:cNvSpPr>
            <a:spLocks noGrp="1" noChangeArrowheads="1"/>
          </p:cNvSpPr>
          <p:nvPr>
            <p:ph type="title"/>
          </p:nvPr>
        </p:nvSpPr>
        <p:spPr>
          <a:xfrm>
            <a:off x="2133600" y="201163"/>
            <a:ext cx="7170737" cy="533400"/>
          </a:xfrm>
          <a:noFill/>
          <a:ln/>
        </p:spPr>
        <p:txBody>
          <a:bodyPr lIns="0" tIns="0" rIns="0" bIns="0"/>
          <a:lstStyle/>
          <a:p>
            <a:r>
              <a:rPr lang="en-US" altLang="zh-CN" sz="3600" b="1" dirty="0">
                <a:solidFill>
                  <a:srgbClr val="132584"/>
                </a:solidFill>
                <a:latin typeface="Cambria" panose="02040503050406030204" pitchFamily="18" charset="0"/>
              </a:rPr>
              <a:t>Branch Testing - </a:t>
            </a:r>
            <a:r>
              <a:rPr lang="en-US" altLang="zh-CN" sz="2400" dirty="0" smtClean="0">
                <a:solidFill>
                  <a:srgbClr val="132584"/>
                </a:solidFill>
                <a:latin typeface="Cambria" panose="02040503050406030204" pitchFamily="18" charset="0"/>
              </a:rPr>
              <a:t>E</a:t>
            </a:r>
            <a:r>
              <a:rPr lang="en-US" altLang="zh-CN" sz="2400" b="1" dirty="0" smtClean="0">
                <a:solidFill>
                  <a:srgbClr val="132584"/>
                </a:solidFill>
                <a:latin typeface="Cambria" panose="02040503050406030204" pitchFamily="18" charset="0"/>
              </a:rPr>
              <a:t>xample</a:t>
            </a:r>
            <a:endParaRPr lang="en-US" altLang="zh-CN" sz="2400" b="1" dirty="0">
              <a:solidFill>
                <a:srgbClr val="132584"/>
              </a:solidFill>
              <a:latin typeface="Cambria" panose="02040503050406030204" pitchFamily="18" charset="0"/>
            </a:endParaRPr>
          </a:p>
        </p:txBody>
      </p:sp>
      <p:sp>
        <p:nvSpPr>
          <p:cNvPr id="335875" name="Rectangle 3"/>
          <p:cNvSpPr>
            <a:spLocks noChangeArrowheads="1"/>
          </p:cNvSpPr>
          <p:nvPr/>
        </p:nvSpPr>
        <p:spPr bwMode="auto">
          <a:xfrm>
            <a:off x="638355" y="1295400"/>
            <a:ext cx="7620000" cy="49736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30000"/>
              </a:lnSpc>
            </a:pPr>
            <a:r>
              <a:rPr lang="zh-CN" altLang="en-US" sz="2000" b="1" dirty="0">
                <a:solidFill>
                  <a:srgbClr val="132584"/>
                </a:solidFill>
                <a:effectLst/>
                <a:latin typeface="Cambria" panose="02040503050406030204" pitchFamily="18" charset="0"/>
                <a:ea typeface="宋体" panose="02010600030101010101" pitchFamily="2" charset="-122"/>
              </a:rPr>
              <a:t>1</a:t>
            </a:r>
            <a:r>
              <a:rPr lang="zh-CN" altLang="en-US" sz="2000" b="1" dirty="0">
                <a:solidFill>
                  <a:srgbClr val="000099"/>
                </a:solidFill>
                <a:effectLst/>
                <a:latin typeface="Cambria" panose="02040503050406030204" pitchFamily="18" charset="0"/>
                <a:ea typeface="宋体" panose="02010600030101010101" pitchFamily="2" charset="-122"/>
              </a:rPr>
              <a:t>	</a:t>
            </a:r>
            <a:r>
              <a:rPr lang="en-US" altLang="zh-CN" sz="2000" b="1" dirty="0">
                <a:solidFill>
                  <a:srgbClr val="000099"/>
                </a:solidFill>
                <a:effectLst/>
                <a:latin typeface="Cambria" panose="02040503050406030204" pitchFamily="18" charset="0"/>
                <a:ea typeface="宋体" panose="02010600030101010101" pitchFamily="2" charset="-122"/>
              </a:rPr>
              <a:t>PROGRAM  </a:t>
            </a:r>
            <a:r>
              <a:rPr lang="en-US" altLang="zh-CN" sz="2000" b="1" dirty="0" err="1">
                <a:solidFill>
                  <a:srgbClr val="000099"/>
                </a:solidFill>
                <a:effectLst/>
                <a:latin typeface="Cambria" panose="02040503050406030204" pitchFamily="18" charset="0"/>
                <a:ea typeface="宋体" panose="02010600030101010101" pitchFamily="2" charset="-122"/>
              </a:rPr>
              <a:t>som</a:t>
            </a:r>
            <a:r>
              <a:rPr lang="en-US" altLang="zh-CN" sz="2000" b="1" dirty="0">
                <a:solidFill>
                  <a:srgbClr val="000099"/>
                </a:solidFill>
                <a:effectLst/>
                <a:latin typeface="Cambria" panose="02040503050406030204" pitchFamily="18" charset="0"/>
                <a:ea typeface="宋体" panose="02010600030101010101" pitchFamily="2" charset="-122"/>
              </a:rPr>
              <a:t> ( </a:t>
            </a:r>
            <a:r>
              <a:rPr lang="en-US" altLang="zh-CN" sz="2000" b="1" dirty="0" err="1">
                <a:solidFill>
                  <a:srgbClr val="000099"/>
                </a:solidFill>
                <a:effectLst/>
                <a:latin typeface="Cambria" panose="02040503050406030204" pitchFamily="18" charset="0"/>
                <a:ea typeface="宋体" panose="02010600030101010101" pitchFamily="2" charset="-122"/>
              </a:rPr>
              <a:t>maxint</a:t>
            </a:r>
            <a:r>
              <a:rPr lang="en-US" altLang="zh-CN" sz="2000" b="1" dirty="0">
                <a:solidFill>
                  <a:srgbClr val="000099"/>
                </a:solidFill>
                <a:effectLst/>
                <a:latin typeface="Cambria" panose="02040503050406030204" pitchFamily="18" charset="0"/>
                <a:ea typeface="宋体" panose="02010600030101010101" pitchFamily="2" charset="-122"/>
              </a:rPr>
              <a:t>, N : INT )</a:t>
            </a:r>
          </a:p>
          <a:p>
            <a:pPr>
              <a:lnSpc>
                <a:spcPct val="130000"/>
              </a:lnSpc>
            </a:pPr>
            <a:r>
              <a:rPr lang="en-US" altLang="zh-CN" sz="2000" b="1" dirty="0">
                <a:solidFill>
                  <a:srgbClr val="132584"/>
                </a:solidFill>
                <a:effectLst/>
                <a:latin typeface="Cambria" panose="02040503050406030204" pitchFamily="18" charset="0"/>
                <a:ea typeface="宋体" panose="02010600030101010101" pitchFamily="2" charset="-122"/>
              </a:rPr>
              <a:t>2</a:t>
            </a:r>
            <a:r>
              <a:rPr lang="en-US" altLang="zh-CN" sz="2000" b="1" dirty="0">
                <a:solidFill>
                  <a:srgbClr val="000099"/>
                </a:solidFill>
                <a:effectLst/>
                <a:latin typeface="Cambria" panose="02040503050406030204" pitchFamily="18" charset="0"/>
                <a:ea typeface="宋体" panose="02010600030101010101" pitchFamily="2" charset="-122"/>
              </a:rPr>
              <a:t>		INT    result := 0 ;   </a:t>
            </a:r>
            <a:r>
              <a:rPr lang="en-US" altLang="zh-CN" sz="2000" b="1" dirty="0" err="1">
                <a:solidFill>
                  <a:srgbClr val="000099"/>
                </a:solidFill>
                <a:effectLst/>
                <a:latin typeface="Cambria" panose="02040503050406030204" pitchFamily="18" charset="0"/>
                <a:ea typeface="宋体" panose="02010600030101010101" pitchFamily="2" charset="-122"/>
              </a:rPr>
              <a:t>i</a:t>
            </a:r>
            <a:r>
              <a:rPr lang="en-US" altLang="zh-CN" sz="2000" b="1" dirty="0">
                <a:solidFill>
                  <a:srgbClr val="000099"/>
                </a:solidFill>
                <a:effectLst/>
                <a:latin typeface="Cambria" panose="02040503050406030204" pitchFamily="18" charset="0"/>
                <a:ea typeface="宋体" panose="02010600030101010101" pitchFamily="2" charset="-122"/>
              </a:rPr>
              <a:t> := 0 ;</a:t>
            </a:r>
          </a:p>
          <a:p>
            <a:pPr>
              <a:lnSpc>
                <a:spcPct val="130000"/>
              </a:lnSpc>
            </a:pPr>
            <a:r>
              <a:rPr lang="en-US" altLang="zh-CN" sz="2000" b="1" dirty="0">
                <a:solidFill>
                  <a:srgbClr val="132584"/>
                </a:solidFill>
                <a:effectLst/>
                <a:latin typeface="Cambria" panose="02040503050406030204" pitchFamily="18" charset="0"/>
                <a:ea typeface="宋体" panose="02010600030101010101" pitchFamily="2" charset="-122"/>
              </a:rPr>
              <a:t>3</a:t>
            </a:r>
            <a:r>
              <a:rPr lang="en-US" altLang="zh-CN" sz="2000" b="1" dirty="0">
                <a:solidFill>
                  <a:srgbClr val="000099"/>
                </a:solidFill>
                <a:effectLst/>
                <a:latin typeface="Cambria" panose="02040503050406030204" pitchFamily="18" charset="0"/>
                <a:ea typeface="宋体" panose="02010600030101010101" pitchFamily="2" charset="-122"/>
              </a:rPr>
              <a:t>		</a:t>
            </a:r>
            <a:r>
              <a:rPr lang="en-US" altLang="zh-CN" sz="2000" b="1" dirty="0">
                <a:solidFill>
                  <a:srgbClr val="FF0000"/>
                </a:solidFill>
                <a:effectLst/>
                <a:latin typeface="Cambria" panose="02040503050406030204" pitchFamily="18" charset="0"/>
                <a:ea typeface="宋体" panose="02010600030101010101" pitchFamily="2" charset="-122"/>
              </a:rPr>
              <a:t>IF</a:t>
            </a:r>
            <a:r>
              <a:rPr lang="en-US" altLang="zh-CN" sz="2000" b="1" dirty="0">
                <a:solidFill>
                  <a:srgbClr val="000099"/>
                </a:solidFill>
                <a:effectLst/>
                <a:latin typeface="Cambria" panose="02040503050406030204" pitchFamily="18" charset="0"/>
                <a:ea typeface="宋体" panose="02010600030101010101" pitchFamily="2" charset="-122"/>
              </a:rPr>
              <a:t>   N &lt; 0</a:t>
            </a:r>
          </a:p>
          <a:p>
            <a:pPr>
              <a:lnSpc>
                <a:spcPct val="130000"/>
              </a:lnSpc>
            </a:pPr>
            <a:r>
              <a:rPr lang="en-US" altLang="zh-CN" sz="2000" b="1" dirty="0">
                <a:solidFill>
                  <a:srgbClr val="132584"/>
                </a:solidFill>
                <a:effectLst/>
                <a:latin typeface="Cambria" panose="02040503050406030204" pitchFamily="18" charset="0"/>
                <a:ea typeface="宋体" panose="02010600030101010101" pitchFamily="2" charset="-122"/>
              </a:rPr>
              <a:t>4</a:t>
            </a:r>
            <a:r>
              <a:rPr lang="en-US" altLang="zh-CN" sz="2000" b="1" dirty="0">
                <a:solidFill>
                  <a:srgbClr val="000099"/>
                </a:solidFill>
                <a:effectLst/>
                <a:latin typeface="Cambria" panose="02040503050406030204" pitchFamily="18" charset="0"/>
                <a:ea typeface="宋体" panose="02010600030101010101" pitchFamily="2" charset="-122"/>
              </a:rPr>
              <a:t>		</a:t>
            </a:r>
            <a:r>
              <a:rPr lang="en-US" altLang="zh-CN" sz="2000" b="1" dirty="0">
                <a:solidFill>
                  <a:srgbClr val="FF0000"/>
                </a:solidFill>
                <a:effectLst/>
                <a:latin typeface="Cambria" panose="02040503050406030204" pitchFamily="18" charset="0"/>
                <a:ea typeface="宋体" panose="02010600030101010101" pitchFamily="2" charset="-122"/>
              </a:rPr>
              <a:t>THEN</a:t>
            </a:r>
            <a:r>
              <a:rPr lang="en-US" altLang="zh-CN" sz="2000" b="1" dirty="0">
                <a:solidFill>
                  <a:srgbClr val="000099"/>
                </a:solidFill>
                <a:effectLst/>
                <a:latin typeface="Cambria" panose="02040503050406030204" pitchFamily="18" charset="0"/>
                <a:ea typeface="宋体" panose="02010600030101010101" pitchFamily="2" charset="-122"/>
              </a:rPr>
              <a:t>   N  :=  - N ;</a:t>
            </a:r>
          </a:p>
          <a:p>
            <a:pPr>
              <a:lnSpc>
                <a:spcPct val="130000"/>
              </a:lnSpc>
            </a:pPr>
            <a:r>
              <a:rPr lang="en-US" altLang="zh-CN" sz="2000" b="1" dirty="0">
                <a:solidFill>
                  <a:srgbClr val="132584"/>
                </a:solidFill>
                <a:effectLst/>
                <a:latin typeface="Cambria" panose="02040503050406030204" pitchFamily="18" charset="0"/>
                <a:ea typeface="宋体" panose="02010600030101010101" pitchFamily="2" charset="-122"/>
              </a:rPr>
              <a:t>5</a:t>
            </a:r>
            <a:r>
              <a:rPr lang="en-US" altLang="zh-CN" sz="2000" b="1" dirty="0">
                <a:solidFill>
                  <a:srgbClr val="000099"/>
                </a:solidFill>
                <a:effectLst/>
                <a:latin typeface="Cambria" panose="02040503050406030204" pitchFamily="18" charset="0"/>
                <a:ea typeface="宋体" panose="02010600030101010101" pitchFamily="2" charset="-122"/>
              </a:rPr>
              <a:t>		</a:t>
            </a:r>
            <a:r>
              <a:rPr lang="en-US" altLang="zh-CN" sz="2000" b="1" dirty="0">
                <a:solidFill>
                  <a:srgbClr val="FF0000"/>
                </a:solidFill>
                <a:effectLst/>
                <a:latin typeface="Cambria" panose="02040503050406030204" pitchFamily="18" charset="0"/>
                <a:ea typeface="宋体" panose="02010600030101010101" pitchFamily="2" charset="-122"/>
              </a:rPr>
              <a:t>WHILE</a:t>
            </a:r>
            <a:r>
              <a:rPr lang="en-US" altLang="zh-CN" sz="2000" b="1" dirty="0">
                <a:solidFill>
                  <a:srgbClr val="000099"/>
                </a:solidFill>
                <a:effectLst/>
                <a:latin typeface="Cambria" panose="02040503050406030204" pitchFamily="18" charset="0"/>
                <a:ea typeface="宋体" panose="02010600030101010101" pitchFamily="2" charset="-122"/>
              </a:rPr>
              <a:t>   ( </a:t>
            </a:r>
            <a:r>
              <a:rPr lang="en-US" altLang="zh-CN" sz="2000" b="1" dirty="0" err="1">
                <a:solidFill>
                  <a:srgbClr val="000099"/>
                </a:solidFill>
                <a:effectLst/>
                <a:latin typeface="Cambria" panose="02040503050406030204" pitchFamily="18" charset="0"/>
                <a:ea typeface="宋体" panose="02010600030101010101" pitchFamily="2" charset="-122"/>
              </a:rPr>
              <a:t>i</a:t>
            </a:r>
            <a:r>
              <a:rPr lang="en-US" altLang="zh-CN" sz="2000" b="1" dirty="0">
                <a:solidFill>
                  <a:srgbClr val="000099"/>
                </a:solidFill>
                <a:effectLst/>
                <a:latin typeface="Cambria" panose="02040503050406030204" pitchFamily="18" charset="0"/>
                <a:ea typeface="宋体" panose="02010600030101010101" pitchFamily="2" charset="-122"/>
              </a:rPr>
              <a:t> &lt; N )  </a:t>
            </a:r>
            <a:r>
              <a:rPr lang="en-US" altLang="zh-CN" sz="2000" b="1" dirty="0">
                <a:solidFill>
                  <a:srgbClr val="FF0000"/>
                </a:solidFill>
                <a:effectLst/>
                <a:latin typeface="Cambria" panose="02040503050406030204" pitchFamily="18" charset="0"/>
                <a:ea typeface="宋体" panose="02010600030101010101" pitchFamily="2" charset="-122"/>
              </a:rPr>
              <a:t>AND</a:t>
            </a:r>
            <a:r>
              <a:rPr lang="en-US" altLang="zh-CN" sz="2000" b="1" dirty="0">
                <a:solidFill>
                  <a:srgbClr val="000099"/>
                </a:solidFill>
                <a:effectLst/>
                <a:latin typeface="Cambria" panose="02040503050406030204" pitchFamily="18" charset="0"/>
                <a:ea typeface="宋体" panose="02010600030101010101" pitchFamily="2" charset="-122"/>
              </a:rPr>
              <a:t>  ( result &lt;= </a:t>
            </a:r>
            <a:r>
              <a:rPr lang="en-US" altLang="zh-CN" sz="2000" b="1" dirty="0" err="1">
                <a:solidFill>
                  <a:srgbClr val="000099"/>
                </a:solidFill>
                <a:effectLst/>
                <a:latin typeface="Cambria" panose="02040503050406030204" pitchFamily="18" charset="0"/>
                <a:ea typeface="宋体" panose="02010600030101010101" pitchFamily="2" charset="-122"/>
              </a:rPr>
              <a:t>maxint</a:t>
            </a:r>
            <a:r>
              <a:rPr lang="en-US" altLang="zh-CN" sz="2000" b="1" dirty="0">
                <a:solidFill>
                  <a:srgbClr val="000099"/>
                </a:solidFill>
                <a:effectLst/>
                <a:latin typeface="Cambria" panose="02040503050406030204" pitchFamily="18" charset="0"/>
                <a:ea typeface="宋体" panose="02010600030101010101" pitchFamily="2" charset="-122"/>
              </a:rPr>
              <a:t> )</a:t>
            </a:r>
          </a:p>
          <a:p>
            <a:pPr>
              <a:lnSpc>
                <a:spcPct val="130000"/>
              </a:lnSpc>
            </a:pPr>
            <a:r>
              <a:rPr lang="en-US" altLang="zh-CN" sz="2000" b="1" dirty="0">
                <a:solidFill>
                  <a:srgbClr val="132584"/>
                </a:solidFill>
                <a:effectLst/>
                <a:latin typeface="Cambria" panose="02040503050406030204" pitchFamily="18" charset="0"/>
                <a:ea typeface="宋体" panose="02010600030101010101" pitchFamily="2" charset="-122"/>
              </a:rPr>
              <a:t>6</a:t>
            </a:r>
            <a:r>
              <a:rPr lang="en-US" altLang="zh-CN" sz="2000" b="1" dirty="0">
                <a:solidFill>
                  <a:srgbClr val="000099"/>
                </a:solidFill>
                <a:effectLst/>
                <a:latin typeface="Cambria" panose="02040503050406030204" pitchFamily="18" charset="0"/>
                <a:ea typeface="宋体" panose="02010600030101010101" pitchFamily="2" charset="-122"/>
              </a:rPr>
              <a:t>		</a:t>
            </a:r>
            <a:r>
              <a:rPr lang="en-US" altLang="zh-CN" sz="2000" b="1" dirty="0">
                <a:solidFill>
                  <a:srgbClr val="FF0000"/>
                </a:solidFill>
                <a:effectLst/>
                <a:latin typeface="Cambria" panose="02040503050406030204" pitchFamily="18" charset="0"/>
                <a:ea typeface="宋体" panose="02010600030101010101" pitchFamily="2" charset="-122"/>
              </a:rPr>
              <a:t>DO</a:t>
            </a:r>
            <a:r>
              <a:rPr lang="en-US" altLang="zh-CN" sz="2000" b="1" dirty="0">
                <a:solidFill>
                  <a:srgbClr val="000099"/>
                </a:solidFill>
                <a:effectLst/>
                <a:latin typeface="Cambria" panose="02040503050406030204" pitchFamily="18" charset="0"/>
                <a:ea typeface="宋体" panose="02010600030101010101" pitchFamily="2" charset="-122"/>
              </a:rPr>
              <a:t>	</a:t>
            </a:r>
            <a:r>
              <a:rPr lang="en-US" altLang="zh-CN" sz="2000" b="1" dirty="0" err="1">
                <a:solidFill>
                  <a:srgbClr val="000099"/>
                </a:solidFill>
                <a:effectLst/>
                <a:latin typeface="Cambria" panose="02040503050406030204" pitchFamily="18" charset="0"/>
                <a:ea typeface="宋体" panose="02010600030101010101" pitchFamily="2" charset="-122"/>
              </a:rPr>
              <a:t>i</a:t>
            </a:r>
            <a:r>
              <a:rPr lang="en-US" altLang="zh-CN" sz="2000" b="1" dirty="0">
                <a:solidFill>
                  <a:srgbClr val="000099"/>
                </a:solidFill>
                <a:effectLst/>
                <a:latin typeface="Cambria" panose="02040503050406030204" pitchFamily="18" charset="0"/>
                <a:ea typeface="宋体" panose="02010600030101010101" pitchFamily="2" charset="-122"/>
              </a:rPr>
              <a:t>  :=  </a:t>
            </a:r>
            <a:r>
              <a:rPr lang="en-US" altLang="zh-CN" sz="2000" b="1" dirty="0" err="1">
                <a:solidFill>
                  <a:srgbClr val="000099"/>
                </a:solidFill>
                <a:effectLst/>
                <a:latin typeface="Cambria" panose="02040503050406030204" pitchFamily="18" charset="0"/>
                <a:ea typeface="宋体" panose="02010600030101010101" pitchFamily="2" charset="-122"/>
              </a:rPr>
              <a:t>i</a:t>
            </a:r>
            <a:r>
              <a:rPr lang="en-US" altLang="zh-CN" sz="2000" b="1" dirty="0">
                <a:solidFill>
                  <a:srgbClr val="000099"/>
                </a:solidFill>
                <a:effectLst/>
                <a:latin typeface="Cambria" panose="02040503050406030204" pitchFamily="18" charset="0"/>
                <a:ea typeface="宋体" panose="02010600030101010101" pitchFamily="2" charset="-122"/>
              </a:rPr>
              <a:t> + 1 ;</a:t>
            </a:r>
          </a:p>
          <a:p>
            <a:pPr>
              <a:lnSpc>
                <a:spcPct val="130000"/>
              </a:lnSpc>
            </a:pPr>
            <a:r>
              <a:rPr lang="en-US" altLang="zh-CN" sz="2000" b="1" dirty="0">
                <a:solidFill>
                  <a:srgbClr val="132584"/>
                </a:solidFill>
                <a:effectLst/>
                <a:latin typeface="Cambria" panose="02040503050406030204" pitchFamily="18" charset="0"/>
                <a:ea typeface="宋体" panose="02010600030101010101" pitchFamily="2" charset="-122"/>
              </a:rPr>
              <a:t>7</a:t>
            </a:r>
            <a:r>
              <a:rPr lang="en-US" altLang="zh-CN" sz="2000" b="1" dirty="0">
                <a:solidFill>
                  <a:srgbClr val="000099"/>
                </a:solidFill>
                <a:effectLst/>
                <a:latin typeface="Cambria" panose="02040503050406030204" pitchFamily="18" charset="0"/>
                <a:ea typeface="宋体" panose="02010600030101010101" pitchFamily="2" charset="-122"/>
              </a:rPr>
              <a:t>			result  :=  result + </a:t>
            </a:r>
            <a:r>
              <a:rPr lang="en-US" altLang="zh-CN" sz="2000" b="1" dirty="0" err="1">
                <a:solidFill>
                  <a:srgbClr val="000099"/>
                </a:solidFill>
                <a:effectLst/>
                <a:latin typeface="Cambria" panose="02040503050406030204" pitchFamily="18" charset="0"/>
                <a:ea typeface="宋体" panose="02010600030101010101" pitchFamily="2" charset="-122"/>
              </a:rPr>
              <a:t>i</a:t>
            </a:r>
            <a:r>
              <a:rPr lang="en-US" altLang="zh-CN" sz="2000" b="1" dirty="0">
                <a:solidFill>
                  <a:srgbClr val="000099"/>
                </a:solidFill>
                <a:effectLst/>
                <a:latin typeface="Cambria" panose="02040503050406030204" pitchFamily="18" charset="0"/>
                <a:ea typeface="宋体" panose="02010600030101010101" pitchFamily="2" charset="-122"/>
              </a:rPr>
              <a:t> ;</a:t>
            </a:r>
          </a:p>
          <a:p>
            <a:pPr>
              <a:lnSpc>
                <a:spcPct val="130000"/>
              </a:lnSpc>
            </a:pPr>
            <a:r>
              <a:rPr lang="en-US" altLang="zh-CN" sz="2000" b="1" dirty="0">
                <a:solidFill>
                  <a:srgbClr val="132584"/>
                </a:solidFill>
                <a:effectLst/>
                <a:latin typeface="Cambria" panose="02040503050406030204" pitchFamily="18" charset="0"/>
                <a:ea typeface="宋体" panose="02010600030101010101" pitchFamily="2" charset="-122"/>
              </a:rPr>
              <a:t>8</a:t>
            </a:r>
            <a:r>
              <a:rPr lang="en-US" altLang="zh-CN" sz="2000" b="1" dirty="0">
                <a:solidFill>
                  <a:srgbClr val="000099"/>
                </a:solidFill>
                <a:effectLst/>
                <a:latin typeface="Cambria" panose="02040503050406030204" pitchFamily="18" charset="0"/>
                <a:ea typeface="宋体" panose="02010600030101010101" pitchFamily="2" charset="-122"/>
              </a:rPr>
              <a:t>		</a:t>
            </a:r>
            <a:r>
              <a:rPr lang="en-US" altLang="zh-CN" sz="2000" b="1" dirty="0">
                <a:solidFill>
                  <a:srgbClr val="FF0000"/>
                </a:solidFill>
                <a:effectLst/>
                <a:latin typeface="Cambria" panose="02040503050406030204" pitchFamily="18" charset="0"/>
                <a:ea typeface="宋体" panose="02010600030101010101" pitchFamily="2" charset="-122"/>
              </a:rPr>
              <a:t>OD</a:t>
            </a:r>
            <a:r>
              <a:rPr lang="en-US" altLang="zh-CN" sz="2000" b="1" dirty="0">
                <a:solidFill>
                  <a:srgbClr val="000099"/>
                </a:solidFill>
                <a:effectLst/>
                <a:latin typeface="Cambria" panose="02040503050406030204" pitchFamily="18" charset="0"/>
                <a:ea typeface="宋体" panose="02010600030101010101" pitchFamily="2" charset="-122"/>
              </a:rPr>
              <a:t>;</a:t>
            </a:r>
          </a:p>
          <a:p>
            <a:pPr>
              <a:lnSpc>
                <a:spcPct val="130000"/>
              </a:lnSpc>
            </a:pPr>
            <a:r>
              <a:rPr lang="en-US" altLang="zh-CN" sz="2000" b="1" dirty="0">
                <a:solidFill>
                  <a:srgbClr val="132584"/>
                </a:solidFill>
                <a:effectLst/>
                <a:latin typeface="Cambria" panose="02040503050406030204" pitchFamily="18" charset="0"/>
                <a:ea typeface="宋体" panose="02010600030101010101" pitchFamily="2" charset="-122"/>
              </a:rPr>
              <a:t>9</a:t>
            </a:r>
            <a:r>
              <a:rPr lang="en-US" altLang="zh-CN" sz="2000" b="1" dirty="0">
                <a:solidFill>
                  <a:srgbClr val="000099"/>
                </a:solidFill>
                <a:effectLst/>
                <a:latin typeface="Cambria" panose="02040503050406030204" pitchFamily="18" charset="0"/>
                <a:ea typeface="宋体" panose="02010600030101010101" pitchFamily="2" charset="-122"/>
              </a:rPr>
              <a:t>		</a:t>
            </a:r>
            <a:r>
              <a:rPr lang="en-US" altLang="zh-CN" sz="2000" b="1" dirty="0">
                <a:solidFill>
                  <a:srgbClr val="FF0000"/>
                </a:solidFill>
                <a:effectLst/>
                <a:latin typeface="Cambria" panose="02040503050406030204" pitchFamily="18" charset="0"/>
                <a:ea typeface="宋体" panose="02010600030101010101" pitchFamily="2" charset="-122"/>
              </a:rPr>
              <a:t>IF</a:t>
            </a:r>
            <a:r>
              <a:rPr lang="en-US" altLang="zh-CN" sz="2000" b="1" dirty="0">
                <a:solidFill>
                  <a:srgbClr val="000099"/>
                </a:solidFill>
                <a:effectLst/>
                <a:latin typeface="Cambria" panose="02040503050406030204" pitchFamily="18" charset="0"/>
                <a:ea typeface="宋体" panose="02010600030101010101" pitchFamily="2" charset="-122"/>
              </a:rPr>
              <a:t>   result &lt;= </a:t>
            </a:r>
            <a:r>
              <a:rPr lang="en-US" altLang="zh-CN" sz="2000" b="1" dirty="0" err="1">
                <a:solidFill>
                  <a:srgbClr val="000099"/>
                </a:solidFill>
                <a:effectLst/>
                <a:latin typeface="Cambria" panose="02040503050406030204" pitchFamily="18" charset="0"/>
                <a:ea typeface="宋体" panose="02010600030101010101" pitchFamily="2" charset="-122"/>
              </a:rPr>
              <a:t>maxint</a:t>
            </a:r>
            <a:endParaRPr lang="en-US" altLang="zh-CN" sz="2000" b="1" dirty="0">
              <a:solidFill>
                <a:srgbClr val="000099"/>
              </a:solidFill>
              <a:effectLst/>
              <a:latin typeface="Cambria" panose="02040503050406030204" pitchFamily="18" charset="0"/>
              <a:ea typeface="宋体" panose="02010600030101010101" pitchFamily="2" charset="-122"/>
            </a:endParaRPr>
          </a:p>
          <a:p>
            <a:pPr>
              <a:lnSpc>
                <a:spcPct val="130000"/>
              </a:lnSpc>
            </a:pPr>
            <a:r>
              <a:rPr lang="en-US" altLang="zh-CN" sz="2000" b="1" dirty="0">
                <a:solidFill>
                  <a:srgbClr val="132584"/>
                </a:solidFill>
                <a:effectLst/>
                <a:latin typeface="Cambria" panose="02040503050406030204" pitchFamily="18" charset="0"/>
                <a:ea typeface="宋体" panose="02010600030101010101" pitchFamily="2" charset="-122"/>
              </a:rPr>
              <a:t>10</a:t>
            </a:r>
            <a:r>
              <a:rPr lang="en-US" altLang="zh-CN" sz="2000" b="1" dirty="0">
                <a:solidFill>
                  <a:srgbClr val="000099"/>
                </a:solidFill>
                <a:effectLst/>
                <a:latin typeface="Cambria" panose="02040503050406030204" pitchFamily="18" charset="0"/>
                <a:ea typeface="宋体" panose="02010600030101010101" pitchFamily="2" charset="-122"/>
              </a:rPr>
              <a:t>		</a:t>
            </a:r>
            <a:r>
              <a:rPr lang="en-US" altLang="zh-CN" sz="2000" b="1" dirty="0">
                <a:solidFill>
                  <a:srgbClr val="FF0000"/>
                </a:solidFill>
                <a:effectLst/>
                <a:latin typeface="Cambria" panose="02040503050406030204" pitchFamily="18" charset="0"/>
                <a:ea typeface="宋体" panose="02010600030101010101" pitchFamily="2" charset="-122"/>
              </a:rPr>
              <a:t>THEN</a:t>
            </a:r>
            <a:r>
              <a:rPr lang="en-US" altLang="zh-CN" sz="2000" b="1" dirty="0">
                <a:solidFill>
                  <a:srgbClr val="000099"/>
                </a:solidFill>
                <a:effectLst/>
                <a:latin typeface="Cambria" panose="02040503050406030204" pitchFamily="18" charset="0"/>
                <a:ea typeface="宋体" panose="02010600030101010101" pitchFamily="2" charset="-122"/>
              </a:rPr>
              <a:t>   OUTPUT ( result )</a:t>
            </a:r>
          </a:p>
          <a:p>
            <a:pPr>
              <a:lnSpc>
                <a:spcPct val="130000"/>
              </a:lnSpc>
            </a:pPr>
            <a:r>
              <a:rPr lang="en-US" altLang="zh-CN" sz="2000" b="1" dirty="0">
                <a:solidFill>
                  <a:srgbClr val="132584"/>
                </a:solidFill>
                <a:effectLst/>
                <a:latin typeface="Cambria" panose="02040503050406030204" pitchFamily="18" charset="0"/>
                <a:ea typeface="宋体" panose="02010600030101010101" pitchFamily="2" charset="-122"/>
              </a:rPr>
              <a:t>11</a:t>
            </a:r>
            <a:r>
              <a:rPr lang="en-US" altLang="zh-CN" sz="2000" b="1" dirty="0">
                <a:solidFill>
                  <a:srgbClr val="000099"/>
                </a:solidFill>
                <a:effectLst/>
                <a:latin typeface="Cambria" panose="02040503050406030204" pitchFamily="18" charset="0"/>
                <a:ea typeface="宋体" panose="02010600030101010101" pitchFamily="2" charset="-122"/>
              </a:rPr>
              <a:t>		</a:t>
            </a:r>
            <a:r>
              <a:rPr lang="en-US" altLang="zh-CN" sz="2000" b="1" dirty="0">
                <a:solidFill>
                  <a:srgbClr val="FF0000"/>
                </a:solidFill>
                <a:effectLst/>
                <a:latin typeface="Cambria" panose="02040503050406030204" pitchFamily="18" charset="0"/>
                <a:ea typeface="宋体" panose="02010600030101010101" pitchFamily="2" charset="-122"/>
              </a:rPr>
              <a:t>ELSE</a:t>
            </a:r>
            <a:r>
              <a:rPr lang="en-US" altLang="zh-CN" sz="2000" b="1" dirty="0">
                <a:solidFill>
                  <a:srgbClr val="000099"/>
                </a:solidFill>
                <a:effectLst/>
                <a:latin typeface="Cambria" panose="02040503050406030204" pitchFamily="18" charset="0"/>
                <a:ea typeface="宋体" panose="02010600030101010101" pitchFamily="2" charset="-122"/>
              </a:rPr>
              <a:t>   OUTPUT ( “too large” )</a:t>
            </a:r>
          </a:p>
          <a:p>
            <a:pPr>
              <a:lnSpc>
                <a:spcPct val="130000"/>
              </a:lnSpc>
            </a:pPr>
            <a:r>
              <a:rPr lang="en-US" altLang="zh-CN" sz="2000" b="1" dirty="0">
                <a:solidFill>
                  <a:srgbClr val="132584"/>
                </a:solidFill>
                <a:effectLst/>
                <a:latin typeface="Cambria" panose="02040503050406030204" pitchFamily="18" charset="0"/>
                <a:ea typeface="宋体" panose="02010600030101010101" pitchFamily="2" charset="-122"/>
              </a:rPr>
              <a:t>12</a:t>
            </a:r>
            <a:r>
              <a:rPr lang="en-US" altLang="zh-CN" sz="2000" b="1" dirty="0">
                <a:solidFill>
                  <a:srgbClr val="000099"/>
                </a:solidFill>
                <a:effectLst/>
                <a:latin typeface="Cambria" panose="02040503050406030204" pitchFamily="18" charset="0"/>
                <a:ea typeface="宋体" panose="02010600030101010101" pitchFamily="2" charset="-122"/>
              </a:rPr>
              <a:t>	</a:t>
            </a:r>
            <a:r>
              <a:rPr lang="en-US" altLang="zh-CN" sz="2000" b="1" dirty="0">
                <a:solidFill>
                  <a:srgbClr val="FF0000"/>
                </a:solidFill>
                <a:effectLst/>
                <a:latin typeface="Cambria" panose="02040503050406030204" pitchFamily="18" charset="0"/>
                <a:ea typeface="宋体" panose="02010600030101010101" pitchFamily="2" charset="-122"/>
              </a:rPr>
              <a:t>END</a:t>
            </a:r>
            <a:r>
              <a:rPr lang="en-US" altLang="zh-CN" sz="2000" b="1" dirty="0">
                <a:solidFill>
                  <a:srgbClr val="000099"/>
                </a:solidFill>
                <a:effectLst/>
                <a:latin typeface="Cambria" panose="02040503050406030204" pitchFamily="18" charset="0"/>
                <a:ea typeface="宋体" panose="02010600030101010101" pitchFamily="2" charset="-122"/>
              </a:rPr>
              <a:t>.</a:t>
            </a:r>
            <a:r>
              <a:rPr lang="en-US" altLang="zh-CN" sz="2000" dirty="0">
                <a:effectLst>
                  <a:outerShdw blurRad="38100" dist="38100" dir="2700000" algn="tl">
                    <a:srgbClr val="FFFFFF"/>
                  </a:outerShdw>
                </a:effectLst>
                <a:latin typeface="Cambria" panose="02040503050406030204" pitchFamily="18" charset="0"/>
                <a:ea typeface="宋体" panose="02010600030101010101" pitchFamily="2" charset="-122"/>
              </a:rPr>
              <a:t> </a:t>
            </a:r>
          </a:p>
        </p:txBody>
      </p:sp>
    </p:spTree>
    <p:extLst>
      <p:ext uri="{BB962C8B-B14F-4D97-AF65-F5344CB8AC3E}">
        <p14:creationId xmlns:p14="http://schemas.microsoft.com/office/powerpoint/2010/main" val="1381915165"/>
      </p:ext>
    </p:extLst>
  </p:cSld>
  <p:clrMapOvr>
    <a:masterClrMapping/>
  </p:clrMapOvr>
  <p:transition spd="med"/>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灯片编号占位符 5"/>
          <p:cNvSpPr>
            <a:spLocks noGrp="1"/>
          </p:cNvSpPr>
          <p:nvPr>
            <p:ph type="sldNum" sz="quarter" idx="4294967295"/>
          </p:nvPr>
        </p:nvSpPr>
        <p:spPr/>
        <p:txBody>
          <a:bodyPr/>
          <a:lstStyle/>
          <a:p>
            <a:endParaRPr lang="en-US" altLang="zh-CN" dirty="0">
              <a:latin typeface="Cambria" panose="02040503050406030204" pitchFamily="18" charset="0"/>
            </a:endParaRPr>
          </a:p>
        </p:txBody>
      </p:sp>
      <p:sp>
        <p:nvSpPr>
          <p:cNvPr id="336898" name="Rectangle 2"/>
          <p:cNvSpPr>
            <a:spLocks noGrp="1" noChangeArrowheads="1"/>
          </p:cNvSpPr>
          <p:nvPr>
            <p:ph type="title"/>
          </p:nvPr>
        </p:nvSpPr>
        <p:spPr>
          <a:xfrm>
            <a:off x="1710531" y="211384"/>
            <a:ext cx="7386637" cy="533400"/>
          </a:xfrm>
          <a:noFill/>
          <a:ln/>
        </p:spPr>
        <p:txBody>
          <a:bodyPr lIns="0" tIns="0" rIns="0" bIns="0"/>
          <a:lstStyle/>
          <a:p>
            <a:r>
              <a:rPr lang="en-US" altLang="zh-CN" sz="4000" b="1" dirty="0">
                <a:solidFill>
                  <a:srgbClr val="132584"/>
                </a:solidFill>
                <a:latin typeface="Cambria" panose="02040503050406030204" pitchFamily="18" charset="0"/>
              </a:rPr>
              <a:t>Branch Testing - </a:t>
            </a:r>
            <a:r>
              <a:rPr lang="en-US" altLang="zh-CN" sz="2400" b="1" dirty="0">
                <a:solidFill>
                  <a:srgbClr val="132584"/>
                </a:solidFill>
                <a:latin typeface="Cambria" panose="02040503050406030204" pitchFamily="18" charset="0"/>
              </a:rPr>
              <a:t>continued</a:t>
            </a:r>
          </a:p>
        </p:txBody>
      </p:sp>
      <p:grpSp>
        <p:nvGrpSpPr>
          <p:cNvPr id="336931" name="Group 35"/>
          <p:cNvGrpSpPr>
            <a:grpSpLocks/>
          </p:cNvGrpSpPr>
          <p:nvPr/>
        </p:nvGrpSpPr>
        <p:grpSpPr bwMode="auto">
          <a:xfrm>
            <a:off x="709613" y="1149328"/>
            <a:ext cx="4240212" cy="5078401"/>
            <a:chOff x="288" y="713"/>
            <a:chExt cx="2671" cy="3223"/>
          </a:xfrm>
        </p:grpSpPr>
        <p:sp>
          <p:nvSpPr>
            <p:cNvPr id="336899" name="Rectangle 3"/>
            <p:cNvSpPr>
              <a:spLocks noChangeArrowheads="1"/>
            </p:cNvSpPr>
            <p:nvPr/>
          </p:nvSpPr>
          <p:spPr bwMode="auto">
            <a:xfrm>
              <a:off x="2069" y="1816"/>
              <a:ext cx="890" cy="29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lnSpc>
                  <a:spcPct val="110000"/>
                </a:lnSpc>
              </a:pPr>
              <a:r>
                <a:rPr lang="en-US" altLang="zh-CN" sz="1400">
                  <a:effectLst/>
                  <a:latin typeface="Cambria" panose="02040503050406030204" pitchFamily="18" charset="0"/>
                  <a:ea typeface="宋体" panose="02010600030101010101" pitchFamily="2" charset="-122"/>
                </a:rPr>
                <a:t>i:=i+1;</a:t>
              </a:r>
            </a:p>
            <a:p>
              <a:pPr algn="ctr">
                <a:lnSpc>
                  <a:spcPct val="110000"/>
                </a:lnSpc>
              </a:pPr>
              <a:r>
                <a:rPr lang="en-US" altLang="zh-CN" sz="1400">
                  <a:effectLst/>
                  <a:latin typeface="Cambria" panose="02040503050406030204" pitchFamily="18" charset="0"/>
                  <a:ea typeface="宋体" panose="02010600030101010101" pitchFamily="2" charset="-122"/>
                </a:rPr>
                <a:t>result:=result+i;</a:t>
              </a:r>
            </a:p>
          </p:txBody>
        </p:sp>
        <p:sp>
          <p:nvSpPr>
            <p:cNvPr id="336900" name="AutoShape 4"/>
            <p:cNvSpPr>
              <a:spLocks noChangeArrowheads="1"/>
            </p:cNvSpPr>
            <p:nvPr/>
          </p:nvSpPr>
          <p:spPr bwMode="auto">
            <a:xfrm>
              <a:off x="797" y="2028"/>
              <a:ext cx="1102" cy="594"/>
            </a:xfrm>
            <a:prstGeom prst="flowChartDecision">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lnSpc>
                  <a:spcPct val="60000"/>
                </a:lnSpc>
                <a:spcBef>
                  <a:spcPct val="20000"/>
                </a:spcBef>
              </a:pPr>
              <a:r>
                <a:rPr lang="zh-CN" altLang="en-US" sz="1400">
                  <a:effectLst/>
                  <a:latin typeface="Cambria" panose="02040503050406030204" pitchFamily="18" charset="0"/>
                  <a:ea typeface="宋体" panose="02010600030101010101" pitchFamily="2" charset="-122"/>
                </a:rPr>
                <a:t>(</a:t>
              </a:r>
              <a:r>
                <a:rPr lang="en-US" altLang="zh-CN" sz="1400">
                  <a:effectLst/>
                  <a:latin typeface="Cambria" panose="02040503050406030204" pitchFamily="18" charset="0"/>
                  <a:ea typeface="宋体" panose="02010600030101010101" pitchFamily="2" charset="-122"/>
                </a:rPr>
                <a:t>i&lt;N) and</a:t>
              </a:r>
            </a:p>
            <a:p>
              <a:pPr algn="ctr">
                <a:lnSpc>
                  <a:spcPct val="60000"/>
                </a:lnSpc>
                <a:spcBef>
                  <a:spcPct val="20000"/>
                </a:spcBef>
              </a:pPr>
              <a:r>
                <a:rPr lang="en-US" altLang="zh-CN" sz="1400">
                  <a:effectLst/>
                  <a:latin typeface="Cambria" panose="02040503050406030204" pitchFamily="18" charset="0"/>
                  <a:ea typeface="宋体" panose="02010600030101010101" pitchFamily="2" charset="-122"/>
                </a:rPr>
                <a:t>(result&lt;=maxint)</a:t>
              </a:r>
            </a:p>
          </p:txBody>
        </p:sp>
        <p:sp>
          <p:nvSpPr>
            <p:cNvPr id="336901" name="AutoShape 5"/>
            <p:cNvSpPr>
              <a:spLocks noChangeArrowheads="1"/>
            </p:cNvSpPr>
            <p:nvPr/>
          </p:nvSpPr>
          <p:spPr bwMode="auto">
            <a:xfrm>
              <a:off x="882" y="2961"/>
              <a:ext cx="932" cy="381"/>
            </a:xfrm>
            <a:prstGeom prst="flowChartDecision">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lnSpc>
                  <a:spcPct val="60000"/>
                </a:lnSpc>
                <a:spcBef>
                  <a:spcPct val="20000"/>
                </a:spcBef>
              </a:pPr>
              <a:r>
                <a:rPr lang="en-US" altLang="zh-CN" sz="1400">
                  <a:effectLst/>
                  <a:latin typeface="Cambria" panose="02040503050406030204" pitchFamily="18" charset="0"/>
                  <a:ea typeface="宋体" panose="02010600030101010101" pitchFamily="2" charset="-122"/>
                </a:rPr>
                <a:t>result&lt;=maxint</a:t>
              </a:r>
            </a:p>
          </p:txBody>
        </p:sp>
        <p:sp>
          <p:nvSpPr>
            <p:cNvPr id="336902" name="AutoShape 6"/>
            <p:cNvSpPr>
              <a:spLocks noChangeArrowheads="1"/>
            </p:cNvSpPr>
            <p:nvPr/>
          </p:nvSpPr>
          <p:spPr bwMode="auto">
            <a:xfrm>
              <a:off x="924" y="1053"/>
              <a:ext cx="848" cy="382"/>
            </a:xfrm>
            <a:prstGeom prst="flowChartDecision">
              <a:avLst/>
            </a:prstGeom>
            <a:solidFill>
              <a:srgbClr val="CCFF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lnSpc>
                  <a:spcPct val="60000"/>
                </a:lnSpc>
                <a:spcBef>
                  <a:spcPct val="20000"/>
                </a:spcBef>
              </a:pPr>
              <a:r>
                <a:rPr lang="en-US" altLang="zh-CN" sz="1400">
                  <a:effectLst/>
                  <a:latin typeface="Cambria" panose="02040503050406030204" pitchFamily="18" charset="0"/>
                  <a:ea typeface="宋体" panose="02010600030101010101" pitchFamily="2" charset="-122"/>
                </a:rPr>
                <a:t>N &lt; 0</a:t>
              </a:r>
            </a:p>
          </p:txBody>
        </p:sp>
        <p:sp>
          <p:nvSpPr>
            <p:cNvPr id="336903" name="Rectangle 7"/>
            <p:cNvSpPr>
              <a:spLocks noChangeArrowheads="1"/>
            </p:cNvSpPr>
            <p:nvPr/>
          </p:nvSpPr>
          <p:spPr bwMode="auto">
            <a:xfrm>
              <a:off x="2153" y="1096"/>
              <a:ext cx="806" cy="296"/>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lnSpc>
                  <a:spcPct val="110000"/>
                </a:lnSpc>
              </a:pPr>
              <a:r>
                <a:rPr lang="en-US" altLang="zh-CN" sz="1400">
                  <a:effectLst/>
                  <a:latin typeface="Cambria" panose="02040503050406030204" pitchFamily="18" charset="0"/>
                  <a:ea typeface="宋体" panose="02010600030101010101" pitchFamily="2" charset="-122"/>
                </a:rPr>
                <a:t>N := -N;</a:t>
              </a:r>
            </a:p>
          </p:txBody>
        </p:sp>
        <p:sp>
          <p:nvSpPr>
            <p:cNvPr id="336904" name="Rectangle 8"/>
            <p:cNvSpPr>
              <a:spLocks noChangeArrowheads="1"/>
            </p:cNvSpPr>
            <p:nvPr/>
          </p:nvSpPr>
          <p:spPr bwMode="auto">
            <a:xfrm>
              <a:off x="288" y="3385"/>
              <a:ext cx="827" cy="29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lnSpc>
                  <a:spcPct val="110000"/>
                </a:lnSpc>
              </a:pPr>
              <a:r>
                <a:rPr lang="en-US" altLang="zh-CN" sz="1400">
                  <a:effectLst/>
                  <a:latin typeface="Cambria" panose="02040503050406030204" pitchFamily="18" charset="0"/>
                  <a:ea typeface="宋体" panose="02010600030101010101" pitchFamily="2" charset="-122"/>
                </a:rPr>
                <a:t>output(result);</a:t>
              </a:r>
            </a:p>
          </p:txBody>
        </p:sp>
        <p:sp>
          <p:nvSpPr>
            <p:cNvPr id="336905" name="Rectangle 9"/>
            <p:cNvSpPr>
              <a:spLocks noChangeArrowheads="1"/>
            </p:cNvSpPr>
            <p:nvPr/>
          </p:nvSpPr>
          <p:spPr bwMode="auto">
            <a:xfrm>
              <a:off x="1560" y="3385"/>
              <a:ext cx="876" cy="29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lnSpc>
                  <a:spcPct val="110000"/>
                </a:lnSpc>
              </a:pPr>
              <a:r>
                <a:rPr lang="en-US" altLang="zh-CN" sz="1400">
                  <a:effectLst/>
                  <a:latin typeface="Cambria" panose="02040503050406030204" pitchFamily="18" charset="0"/>
                  <a:ea typeface="宋体" panose="02010600030101010101" pitchFamily="2" charset="-122"/>
                </a:rPr>
                <a:t>output(</a:t>
              </a:r>
              <a:r>
                <a:rPr lang="en-US" altLang="zh-CN" sz="1400" i="1">
                  <a:effectLst/>
                  <a:latin typeface="Cambria" panose="02040503050406030204" pitchFamily="18" charset="0"/>
                  <a:ea typeface="宋体" panose="02010600030101010101" pitchFamily="2" charset="-122"/>
                </a:rPr>
                <a:t>too large</a:t>
              </a:r>
              <a:r>
                <a:rPr lang="en-US" altLang="zh-CN" sz="1400">
                  <a:effectLst/>
                  <a:latin typeface="Cambria" panose="02040503050406030204" pitchFamily="18" charset="0"/>
                  <a:ea typeface="宋体" panose="02010600030101010101" pitchFamily="2" charset="-122"/>
                </a:rPr>
                <a:t>);</a:t>
              </a:r>
            </a:p>
          </p:txBody>
        </p:sp>
        <p:sp>
          <p:nvSpPr>
            <p:cNvPr id="336906" name="Oval 10"/>
            <p:cNvSpPr>
              <a:spLocks noChangeArrowheads="1"/>
            </p:cNvSpPr>
            <p:nvPr/>
          </p:nvSpPr>
          <p:spPr bwMode="auto">
            <a:xfrm>
              <a:off x="1136" y="757"/>
              <a:ext cx="424" cy="169"/>
            </a:xfrm>
            <a:prstGeom prst="ellipse">
              <a:avLst/>
            </a:prstGeom>
            <a:solidFill>
              <a:srgbClr val="CCFFFF"/>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Cambria" panose="02040503050406030204" pitchFamily="18" charset="0"/>
              </a:endParaRPr>
            </a:p>
          </p:txBody>
        </p:sp>
        <p:sp>
          <p:nvSpPr>
            <p:cNvPr id="336907" name="Oval 11"/>
            <p:cNvSpPr>
              <a:spLocks noChangeArrowheads="1"/>
            </p:cNvSpPr>
            <p:nvPr/>
          </p:nvSpPr>
          <p:spPr bwMode="auto">
            <a:xfrm>
              <a:off x="1136" y="3766"/>
              <a:ext cx="424" cy="170"/>
            </a:xfrm>
            <a:prstGeom prst="ellipse">
              <a:avLst/>
            </a:prstGeom>
            <a:solidFill>
              <a:srgbClr val="CCFFFF"/>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lnSpc>
                  <a:spcPct val="120000"/>
                </a:lnSpc>
                <a:spcBef>
                  <a:spcPct val="20000"/>
                </a:spcBef>
              </a:pPr>
              <a:r>
                <a:rPr lang="en-US" altLang="zh-CN" sz="1400" i="1">
                  <a:effectLst/>
                  <a:latin typeface="Cambria" panose="02040503050406030204" pitchFamily="18" charset="0"/>
                  <a:ea typeface="宋体" panose="02010600030101010101" pitchFamily="2" charset="-122"/>
                </a:rPr>
                <a:t>exit</a:t>
              </a:r>
            </a:p>
          </p:txBody>
        </p:sp>
        <p:cxnSp>
          <p:nvCxnSpPr>
            <p:cNvPr id="336908" name="AutoShape 12"/>
            <p:cNvCxnSpPr>
              <a:cxnSpLocks noChangeShapeType="1"/>
              <a:stCxn id="336906" idx="4"/>
              <a:endCxn id="336902" idx="0"/>
            </p:cNvCxnSpPr>
            <p:nvPr/>
          </p:nvCxnSpPr>
          <p:spPr bwMode="auto">
            <a:xfrm rot="5400000">
              <a:off x="1284" y="990"/>
              <a:ext cx="127" cy="0"/>
            </a:xfrm>
            <a:prstGeom prst="straightConnector1">
              <a:avLst/>
            </a:prstGeom>
            <a:noFill/>
            <a:ln w="28575">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36909" name="AutoShape 13"/>
            <p:cNvCxnSpPr>
              <a:cxnSpLocks noChangeShapeType="1"/>
              <a:stCxn id="336902" idx="2"/>
              <a:endCxn id="336900" idx="0"/>
            </p:cNvCxnSpPr>
            <p:nvPr/>
          </p:nvCxnSpPr>
          <p:spPr bwMode="auto">
            <a:xfrm rot="5400000">
              <a:off x="1051" y="1732"/>
              <a:ext cx="593" cy="0"/>
            </a:xfrm>
            <a:prstGeom prst="straightConnector1">
              <a:avLst/>
            </a:prstGeom>
            <a:noFill/>
            <a:ln w="28575">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36910" name="AutoShape 14"/>
            <p:cNvCxnSpPr>
              <a:cxnSpLocks noChangeShapeType="1"/>
              <a:stCxn id="336900" idx="2"/>
              <a:endCxn id="336901" idx="0"/>
            </p:cNvCxnSpPr>
            <p:nvPr/>
          </p:nvCxnSpPr>
          <p:spPr bwMode="auto">
            <a:xfrm rot="5400000">
              <a:off x="1178" y="2792"/>
              <a:ext cx="339" cy="0"/>
            </a:xfrm>
            <a:prstGeom prst="straightConnector1">
              <a:avLst/>
            </a:prstGeom>
            <a:noFill/>
            <a:ln w="28575">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36911" name="AutoShape 15"/>
            <p:cNvCxnSpPr>
              <a:cxnSpLocks noChangeShapeType="1"/>
              <a:stCxn id="336901" idx="3"/>
              <a:endCxn id="336905" idx="0"/>
            </p:cNvCxnSpPr>
            <p:nvPr/>
          </p:nvCxnSpPr>
          <p:spPr bwMode="auto">
            <a:xfrm>
              <a:off x="1814" y="3152"/>
              <a:ext cx="184" cy="233"/>
            </a:xfrm>
            <a:prstGeom prst="bentConnector2">
              <a:avLst/>
            </a:prstGeom>
            <a:noFill/>
            <a:ln w="28575">
              <a:solidFill>
                <a:schemeClr val="tx1"/>
              </a:solidFill>
              <a:miter lim="800000"/>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36912" name="AutoShape 16"/>
            <p:cNvCxnSpPr>
              <a:cxnSpLocks noChangeShapeType="1"/>
              <a:stCxn id="336904" idx="0"/>
              <a:endCxn id="336901" idx="1"/>
            </p:cNvCxnSpPr>
            <p:nvPr/>
          </p:nvCxnSpPr>
          <p:spPr bwMode="auto">
            <a:xfrm rot="16200000">
              <a:off x="675" y="3179"/>
              <a:ext cx="233" cy="180"/>
            </a:xfrm>
            <a:prstGeom prst="bentConnector2">
              <a:avLst/>
            </a:prstGeom>
            <a:noFill/>
            <a:ln w="28575">
              <a:solidFill>
                <a:schemeClr val="tx1"/>
              </a:solidFill>
              <a:miter lim="800000"/>
              <a:headEnd type="arrow"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36913" name="AutoShape 17"/>
            <p:cNvCxnSpPr>
              <a:cxnSpLocks noChangeShapeType="1"/>
              <a:stCxn id="336904" idx="2"/>
              <a:endCxn id="336907" idx="2"/>
            </p:cNvCxnSpPr>
            <p:nvPr/>
          </p:nvCxnSpPr>
          <p:spPr bwMode="auto">
            <a:xfrm rot="16200000" flipH="1">
              <a:off x="834" y="3550"/>
              <a:ext cx="169" cy="434"/>
            </a:xfrm>
            <a:prstGeom prst="bentConnector2">
              <a:avLst/>
            </a:prstGeom>
            <a:noFill/>
            <a:ln w="28575">
              <a:solidFill>
                <a:schemeClr val="tx1"/>
              </a:solidFill>
              <a:miter lim="800000"/>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36914" name="AutoShape 18"/>
            <p:cNvCxnSpPr>
              <a:cxnSpLocks noChangeShapeType="1"/>
              <a:stCxn id="336905" idx="2"/>
              <a:endCxn id="336907" idx="6"/>
            </p:cNvCxnSpPr>
            <p:nvPr/>
          </p:nvCxnSpPr>
          <p:spPr bwMode="auto">
            <a:xfrm rot="5400000">
              <a:off x="1694" y="3548"/>
              <a:ext cx="169" cy="438"/>
            </a:xfrm>
            <a:prstGeom prst="bentConnector2">
              <a:avLst/>
            </a:prstGeom>
            <a:noFill/>
            <a:ln w="28575">
              <a:solidFill>
                <a:schemeClr val="tx1"/>
              </a:solidFill>
              <a:miter lim="800000"/>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36915" name="Text Box 19"/>
            <p:cNvSpPr txBox="1">
              <a:spLocks noChangeArrowheads="1"/>
            </p:cNvSpPr>
            <p:nvPr/>
          </p:nvSpPr>
          <p:spPr bwMode="auto">
            <a:xfrm>
              <a:off x="1182" y="713"/>
              <a:ext cx="344" cy="223"/>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2857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lnSpc>
                  <a:spcPct val="120000"/>
                </a:lnSpc>
                <a:spcBef>
                  <a:spcPct val="20000"/>
                </a:spcBef>
              </a:pPr>
              <a:r>
                <a:rPr lang="en-US" altLang="zh-CN" sz="1400" i="1">
                  <a:effectLst/>
                  <a:latin typeface="Cambria" panose="02040503050406030204" pitchFamily="18" charset="0"/>
                  <a:ea typeface="宋体" panose="02010600030101010101" pitchFamily="2" charset="-122"/>
                </a:rPr>
                <a:t>start</a:t>
              </a:r>
              <a:endParaRPr lang="en-US" altLang="zh-CN" sz="1400">
                <a:effectLst/>
                <a:latin typeface="Cambria" panose="02040503050406030204" pitchFamily="18" charset="0"/>
                <a:ea typeface="宋体" panose="02010600030101010101" pitchFamily="2" charset="-122"/>
              </a:endParaRPr>
            </a:p>
          </p:txBody>
        </p:sp>
        <p:cxnSp>
          <p:nvCxnSpPr>
            <p:cNvPr id="336916" name="AutoShape 20"/>
            <p:cNvCxnSpPr>
              <a:cxnSpLocks noChangeShapeType="1"/>
              <a:stCxn id="336903" idx="2"/>
            </p:cNvCxnSpPr>
            <p:nvPr/>
          </p:nvCxnSpPr>
          <p:spPr bwMode="auto">
            <a:xfrm rot="5400000">
              <a:off x="1846" y="894"/>
              <a:ext cx="212" cy="1208"/>
            </a:xfrm>
            <a:prstGeom prst="bentConnector2">
              <a:avLst/>
            </a:prstGeom>
            <a:noFill/>
            <a:ln w="28575">
              <a:solidFill>
                <a:schemeClr val="tx1"/>
              </a:solidFill>
              <a:miter lim="800000"/>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36917" name="AutoShape 21"/>
            <p:cNvCxnSpPr>
              <a:cxnSpLocks noChangeShapeType="1"/>
              <a:stCxn id="336900" idx="3"/>
              <a:endCxn id="336899" idx="2"/>
            </p:cNvCxnSpPr>
            <p:nvPr/>
          </p:nvCxnSpPr>
          <p:spPr bwMode="auto">
            <a:xfrm flipV="1">
              <a:off x="1899" y="2113"/>
              <a:ext cx="615" cy="212"/>
            </a:xfrm>
            <a:prstGeom prst="bentConnector2">
              <a:avLst/>
            </a:prstGeom>
            <a:noFill/>
            <a:ln w="28575">
              <a:solidFill>
                <a:schemeClr val="tx1"/>
              </a:solidFill>
              <a:miter lim="800000"/>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36918" name="AutoShape 22"/>
            <p:cNvCxnSpPr>
              <a:cxnSpLocks noChangeShapeType="1"/>
              <a:stCxn id="336902" idx="3"/>
              <a:endCxn id="336903" idx="1"/>
            </p:cNvCxnSpPr>
            <p:nvPr/>
          </p:nvCxnSpPr>
          <p:spPr bwMode="auto">
            <a:xfrm>
              <a:off x="1772" y="1244"/>
              <a:ext cx="381" cy="0"/>
            </a:xfrm>
            <a:prstGeom prst="straightConnector1">
              <a:avLst/>
            </a:prstGeom>
            <a:noFill/>
            <a:ln w="28575">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36919" name="AutoShape 23"/>
            <p:cNvCxnSpPr>
              <a:cxnSpLocks noChangeShapeType="1"/>
              <a:stCxn id="336899" idx="1"/>
              <a:endCxn id="336900" idx="0"/>
            </p:cNvCxnSpPr>
            <p:nvPr/>
          </p:nvCxnSpPr>
          <p:spPr bwMode="auto">
            <a:xfrm rot="10800000" flipV="1">
              <a:off x="1348" y="1965"/>
              <a:ext cx="721" cy="63"/>
            </a:xfrm>
            <a:prstGeom prst="bentConnector2">
              <a:avLst/>
            </a:prstGeom>
            <a:noFill/>
            <a:ln w="28575">
              <a:solidFill>
                <a:schemeClr val="tx1"/>
              </a:solidFill>
              <a:miter lim="800000"/>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36920" name="Text Box 24"/>
            <p:cNvSpPr txBox="1">
              <a:spLocks noChangeArrowheads="1"/>
            </p:cNvSpPr>
            <p:nvPr/>
          </p:nvSpPr>
          <p:spPr bwMode="auto">
            <a:xfrm>
              <a:off x="1726" y="1050"/>
              <a:ext cx="284" cy="223"/>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lnSpc>
                  <a:spcPct val="120000"/>
                </a:lnSpc>
                <a:spcBef>
                  <a:spcPct val="20000"/>
                </a:spcBef>
              </a:pPr>
              <a:r>
                <a:rPr lang="en-US" altLang="zh-CN" sz="1400" b="1">
                  <a:effectLst/>
                  <a:latin typeface="Cambria" panose="02040503050406030204" pitchFamily="18" charset="0"/>
                  <a:ea typeface="宋体" panose="02010600030101010101" pitchFamily="2" charset="-122"/>
                </a:rPr>
                <a:t>yes</a:t>
              </a:r>
            </a:p>
          </p:txBody>
        </p:sp>
        <p:sp>
          <p:nvSpPr>
            <p:cNvPr id="336921" name="Text Box 25"/>
            <p:cNvSpPr txBox="1">
              <a:spLocks noChangeArrowheads="1"/>
            </p:cNvSpPr>
            <p:nvPr/>
          </p:nvSpPr>
          <p:spPr bwMode="auto">
            <a:xfrm>
              <a:off x="1109" y="1346"/>
              <a:ext cx="250" cy="223"/>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lnSpc>
                  <a:spcPct val="120000"/>
                </a:lnSpc>
                <a:spcBef>
                  <a:spcPct val="20000"/>
                </a:spcBef>
              </a:pPr>
              <a:r>
                <a:rPr lang="en-US" altLang="zh-CN" sz="1400" b="1">
                  <a:effectLst/>
                  <a:latin typeface="Cambria" panose="02040503050406030204" pitchFamily="18" charset="0"/>
                  <a:ea typeface="宋体" panose="02010600030101010101" pitchFamily="2" charset="-122"/>
                </a:rPr>
                <a:t>no</a:t>
              </a:r>
            </a:p>
          </p:txBody>
        </p:sp>
        <p:sp>
          <p:nvSpPr>
            <p:cNvPr id="336922" name="Text Box 26"/>
            <p:cNvSpPr txBox="1">
              <a:spLocks noChangeArrowheads="1"/>
            </p:cNvSpPr>
            <p:nvPr/>
          </p:nvSpPr>
          <p:spPr bwMode="auto">
            <a:xfrm>
              <a:off x="1109" y="2534"/>
              <a:ext cx="250" cy="223"/>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lnSpc>
                  <a:spcPct val="120000"/>
                </a:lnSpc>
                <a:spcBef>
                  <a:spcPct val="20000"/>
                </a:spcBef>
              </a:pPr>
              <a:r>
                <a:rPr lang="en-US" altLang="zh-CN" sz="1400" b="1">
                  <a:effectLst/>
                  <a:latin typeface="Cambria" panose="02040503050406030204" pitchFamily="18" charset="0"/>
                  <a:ea typeface="宋体" panose="02010600030101010101" pitchFamily="2" charset="-122"/>
                </a:rPr>
                <a:t>no</a:t>
              </a:r>
            </a:p>
          </p:txBody>
        </p:sp>
        <p:sp>
          <p:nvSpPr>
            <p:cNvPr id="336923" name="Text Box 27"/>
            <p:cNvSpPr txBox="1">
              <a:spLocks noChangeArrowheads="1"/>
            </p:cNvSpPr>
            <p:nvPr/>
          </p:nvSpPr>
          <p:spPr bwMode="auto">
            <a:xfrm>
              <a:off x="1833" y="2111"/>
              <a:ext cx="284" cy="223"/>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lnSpc>
                  <a:spcPct val="120000"/>
                </a:lnSpc>
                <a:spcBef>
                  <a:spcPct val="20000"/>
                </a:spcBef>
              </a:pPr>
              <a:r>
                <a:rPr lang="en-US" altLang="zh-CN" sz="1400" b="1">
                  <a:effectLst/>
                  <a:latin typeface="Cambria" panose="02040503050406030204" pitchFamily="18" charset="0"/>
                  <a:ea typeface="宋体" panose="02010600030101010101" pitchFamily="2" charset="-122"/>
                </a:rPr>
                <a:t>yes</a:t>
              </a:r>
            </a:p>
          </p:txBody>
        </p:sp>
        <p:sp>
          <p:nvSpPr>
            <p:cNvPr id="336924" name="Text Box 28"/>
            <p:cNvSpPr txBox="1">
              <a:spLocks noChangeArrowheads="1"/>
            </p:cNvSpPr>
            <p:nvPr/>
          </p:nvSpPr>
          <p:spPr bwMode="auto">
            <a:xfrm>
              <a:off x="681" y="2927"/>
              <a:ext cx="284" cy="223"/>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lnSpc>
                  <a:spcPct val="120000"/>
                </a:lnSpc>
                <a:spcBef>
                  <a:spcPct val="20000"/>
                </a:spcBef>
              </a:pPr>
              <a:r>
                <a:rPr lang="en-US" altLang="zh-CN" sz="1400" b="1">
                  <a:effectLst/>
                  <a:latin typeface="Cambria" panose="02040503050406030204" pitchFamily="18" charset="0"/>
                  <a:ea typeface="宋体" panose="02010600030101010101" pitchFamily="2" charset="-122"/>
                </a:rPr>
                <a:t>yes</a:t>
              </a:r>
            </a:p>
          </p:txBody>
        </p:sp>
        <p:sp>
          <p:nvSpPr>
            <p:cNvPr id="336925" name="Text Box 29"/>
            <p:cNvSpPr txBox="1">
              <a:spLocks noChangeArrowheads="1"/>
            </p:cNvSpPr>
            <p:nvPr/>
          </p:nvSpPr>
          <p:spPr bwMode="auto">
            <a:xfrm>
              <a:off x="1719" y="2958"/>
              <a:ext cx="250" cy="223"/>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lnSpc>
                  <a:spcPct val="120000"/>
                </a:lnSpc>
                <a:spcBef>
                  <a:spcPct val="20000"/>
                </a:spcBef>
              </a:pPr>
              <a:r>
                <a:rPr lang="en-US" altLang="zh-CN" sz="1400" b="1">
                  <a:effectLst/>
                  <a:latin typeface="Cambria" panose="02040503050406030204" pitchFamily="18" charset="0"/>
                  <a:ea typeface="宋体" panose="02010600030101010101" pitchFamily="2" charset="-122"/>
                </a:rPr>
                <a:t>no</a:t>
              </a:r>
            </a:p>
          </p:txBody>
        </p:sp>
        <p:grpSp>
          <p:nvGrpSpPr>
            <p:cNvPr id="336926" name="Group 30"/>
            <p:cNvGrpSpPr>
              <a:grpSpLocks/>
            </p:cNvGrpSpPr>
            <p:nvPr/>
          </p:nvGrpSpPr>
          <p:grpSpPr bwMode="auto">
            <a:xfrm>
              <a:off x="924" y="1053"/>
              <a:ext cx="848" cy="975"/>
              <a:chOff x="912" y="904"/>
              <a:chExt cx="960" cy="1104"/>
            </a:xfrm>
          </p:grpSpPr>
          <p:sp>
            <p:nvSpPr>
              <p:cNvPr id="336927" name="AutoShape 31"/>
              <p:cNvSpPr>
                <a:spLocks noChangeArrowheads="1"/>
              </p:cNvSpPr>
              <p:nvPr/>
            </p:nvSpPr>
            <p:spPr bwMode="auto">
              <a:xfrm>
                <a:off x="912" y="904"/>
                <a:ext cx="960" cy="432"/>
              </a:xfrm>
              <a:prstGeom prst="flowChartDecision">
                <a:avLst/>
              </a:prstGeom>
              <a:solidFill>
                <a:srgbClr val="FFCC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lnSpc>
                    <a:spcPct val="60000"/>
                  </a:lnSpc>
                  <a:spcBef>
                    <a:spcPct val="20000"/>
                  </a:spcBef>
                </a:pPr>
                <a:r>
                  <a:rPr lang="en-US" altLang="zh-CN" sz="1400">
                    <a:effectLst/>
                    <a:latin typeface="Cambria" panose="02040503050406030204" pitchFamily="18" charset="0"/>
                    <a:ea typeface="宋体" panose="02010600030101010101" pitchFamily="2" charset="-122"/>
                  </a:rPr>
                  <a:t>N &lt; 0</a:t>
                </a:r>
              </a:p>
            </p:txBody>
          </p:sp>
          <p:cxnSp>
            <p:nvCxnSpPr>
              <p:cNvPr id="336928" name="AutoShape 32"/>
              <p:cNvCxnSpPr>
                <a:cxnSpLocks noChangeShapeType="1"/>
                <a:stCxn id="336927" idx="2"/>
                <a:endCxn id="336900" idx="0"/>
              </p:cNvCxnSpPr>
              <p:nvPr/>
            </p:nvCxnSpPr>
            <p:spPr bwMode="auto">
              <a:xfrm rot="5400000">
                <a:off x="1056" y="1672"/>
                <a:ext cx="672" cy="0"/>
              </a:xfrm>
              <a:prstGeom prst="straightConnector1">
                <a:avLst/>
              </a:prstGeom>
              <a:noFill/>
              <a:ln w="31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sp>
        <p:nvSpPr>
          <p:cNvPr id="336929" name="Text Box 33"/>
          <p:cNvSpPr txBox="1">
            <a:spLocks noChangeArrowheads="1"/>
          </p:cNvSpPr>
          <p:nvPr/>
        </p:nvSpPr>
        <p:spPr bwMode="auto">
          <a:xfrm>
            <a:off x="5400675" y="1066800"/>
            <a:ext cx="3352800" cy="266534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nSpc>
                <a:spcPct val="120000"/>
              </a:lnSpc>
              <a:spcBef>
                <a:spcPct val="20000"/>
              </a:spcBef>
            </a:pPr>
            <a:r>
              <a:rPr lang="en-US" altLang="zh-CN" sz="1800" dirty="0">
                <a:effectLst/>
                <a:latin typeface="Cambria" panose="02040503050406030204" pitchFamily="18" charset="0"/>
                <a:ea typeface="宋体" panose="02010600030101010101" pitchFamily="2" charset="-122"/>
              </a:rPr>
              <a:t>Tests for complete</a:t>
            </a:r>
            <a:br>
              <a:rPr lang="en-US" altLang="zh-CN" sz="1800" dirty="0">
                <a:effectLst/>
                <a:latin typeface="Cambria" panose="02040503050406030204" pitchFamily="18" charset="0"/>
                <a:ea typeface="宋体" panose="02010600030101010101" pitchFamily="2" charset="-122"/>
              </a:rPr>
            </a:br>
            <a:r>
              <a:rPr lang="en-US" altLang="zh-CN" sz="1800" dirty="0">
                <a:effectLst/>
                <a:latin typeface="Cambria" panose="02040503050406030204" pitchFamily="18" charset="0"/>
                <a:ea typeface="宋体" panose="02010600030101010101" pitchFamily="2" charset="-122"/>
              </a:rPr>
              <a:t>statement coverage:</a:t>
            </a:r>
            <a:br>
              <a:rPr lang="en-US" altLang="zh-CN" sz="1800" dirty="0">
                <a:effectLst/>
                <a:latin typeface="Cambria" panose="02040503050406030204" pitchFamily="18" charset="0"/>
                <a:ea typeface="宋体" panose="02010600030101010101" pitchFamily="2" charset="-122"/>
              </a:rPr>
            </a:br>
            <a:r>
              <a:rPr lang="en-US" altLang="zh-CN" sz="1800" dirty="0" err="1">
                <a:solidFill>
                  <a:schemeClr val="accent2"/>
                </a:solidFill>
                <a:effectLst/>
                <a:latin typeface="Cambria" panose="02040503050406030204" pitchFamily="18" charset="0"/>
                <a:ea typeface="宋体" panose="02010600030101010101" pitchFamily="2" charset="-122"/>
              </a:rPr>
              <a:t>maxint</a:t>
            </a:r>
            <a:r>
              <a:rPr lang="en-US" altLang="zh-CN" sz="1800" dirty="0">
                <a:solidFill>
                  <a:schemeClr val="accent2"/>
                </a:solidFill>
                <a:effectLst/>
                <a:latin typeface="Cambria" panose="02040503050406030204" pitchFamily="18" charset="0"/>
                <a:ea typeface="宋体" panose="02010600030101010101" pitchFamily="2" charset="-122"/>
              </a:rPr>
              <a:t>	N</a:t>
            </a:r>
          </a:p>
          <a:p>
            <a:pPr>
              <a:lnSpc>
                <a:spcPct val="120000"/>
              </a:lnSpc>
              <a:spcBef>
                <a:spcPct val="20000"/>
              </a:spcBef>
            </a:pPr>
            <a:r>
              <a:rPr lang="en-US" altLang="zh-CN" sz="1800" b="1" dirty="0">
                <a:solidFill>
                  <a:schemeClr val="accent2"/>
                </a:solidFill>
                <a:effectLst/>
                <a:latin typeface="Cambria" panose="02040503050406030204" pitchFamily="18" charset="0"/>
                <a:ea typeface="宋体" panose="02010600030101010101" pitchFamily="2" charset="-122"/>
              </a:rPr>
              <a:t>10	-1</a:t>
            </a:r>
          </a:p>
          <a:p>
            <a:pPr>
              <a:lnSpc>
                <a:spcPct val="120000"/>
              </a:lnSpc>
              <a:spcBef>
                <a:spcPct val="20000"/>
              </a:spcBef>
            </a:pPr>
            <a:r>
              <a:rPr lang="en-US" altLang="zh-CN" sz="1800" dirty="0">
                <a:solidFill>
                  <a:schemeClr val="accent2"/>
                </a:solidFill>
                <a:effectLst/>
                <a:latin typeface="Cambria" panose="02040503050406030204" pitchFamily="18" charset="0"/>
                <a:ea typeface="宋体" panose="02010600030101010101" pitchFamily="2" charset="-122"/>
              </a:rPr>
              <a:t>0	-1</a:t>
            </a:r>
          </a:p>
          <a:p>
            <a:pPr>
              <a:lnSpc>
                <a:spcPct val="120000"/>
              </a:lnSpc>
              <a:spcBef>
                <a:spcPct val="20000"/>
              </a:spcBef>
            </a:pPr>
            <a:r>
              <a:rPr lang="en-US" altLang="zh-CN" sz="2000" dirty="0">
                <a:effectLst/>
                <a:latin typeface="Cambria" panose="02040503050406030204" pitchFamily="18" charset="0"/>
                <a:ea typeface="宋体" panose="02010600030101010101" pitchFamily="2" charset="-122"/>
              </a:rPr>
              <a:t>is not sufficient for branch coverage;</a:t>
            </a:r>
          </a:p>
        </p:txBody>
      </p:sp>
      <p:sp>
        <p:nvSpPr>
          <p:cNvPr id="336930" name="Text Box 34"/>
          <p:cNvSpPr txBox="1">
            <a:spLocks noChangeArrowheads="1"/>
          </p:cNvSpPr>
          <p:nvPr/>
        </p:nvSpPr>
        <p:spPr bwMode="auto">
          <a:xfrm>
            <a:off x="5400675" y="3693855"/>
            <a:ext cx="2570162" cy="255454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nSpc>
                <a:spcPct val="120000"/>
              </a:lnSpc>
              <a:spcBef>
                <a:spcPct val="20000"/>
              </a:spcBef>
            </a:pPr>
            <a:r>
              <a:rPr lang="en-US" altLang="zh-CN" sz="2000" dirty="0">
                <a:effectLst/>
                <a:latin typeface="Cambria" panose="02040503050406030204" pitchFamily="18" charset="0"/>
                <a:ea typeface="宋体" panose="02010600030101010101" pitchFamily="2" charset="-122"/>
              </a:rPr>
              <a:t>Take:</a:t>
            </a:r>
          </a:p>
          <a:p>
            <a:pPr>
              <a:lnSpc>
                <a:spcPct val="120000"/>
              </a:lnSpc>
              <a:spcBef>
                <a:spcPct val="20000"/>
              </a:spcBef>
            </a:pPr>
            <a:r>
              <a:rPr lang="en-US" altLang="zh-CN" sz="2000" i="1" dirty="0" err="1">
                <a:solidFill>
                  <a:schemeClr val="accent2"/>
                </a:solidFill>
                <a:effectLst/>
                <a:latin typeface="Cambria" panose="02040503050406030204" pitchFamily="18" charset="0"/>
                <a:ea typeface="宋体" panose="02010600030101010101" pitchFamily="2" charset="-122"/>
              </a:rPr>
              <a:t>maxint</a:t>
            </a:r>
            <a:r>
              <a:rPr lang="en-US" altLang="zh-CN" sz="2000" i="1" dirty="0">
                <a:solidFill>
                  <a:schemeClr val="accent2"/>
                </a:solidFill>
                <a:effectLst/>
                <a:latin typeface="Cambria" panose="02040503050406030204" pitchFamily="18" charset="0"/>
                <a:ea typeface="宋体" panose="02010600030101010101" pitchFamily="2" charset="-122"/>
              </a:rPr>
              <a:t>	N</a:t>
            </a:r>
          </a:p>
          <a:p>
            <a:pPr>
              <a:lnSpc>
                <a:spcPct val="120000"/>
              </a:lnSpc>
              <a:spcBef>
                <a:spcPct val="20000"/>
              </a:spcBef>
            </a:pPr>
            <a:r>
              <a:rPr lang="en-US" altLang="zh-CN" sz="2000" dirty="0">
                <a:solidFill>
                  <a:schemeClr val="accent2"/>
                </a:solidFill>
                <a:effectLst/>
                <a:latin typeface="Cambria" panose="02040503050406030204" pitchFamily="18" charset="0"/>
                <a:ea typeface="宋体" panose="02010600030101010101" pitchFamily="2" charset="-122"/>
              </a:rPr>
              <a:t>10	3</a:t>
            </a:r>
          </a:p>
          <a:p>
            <a:pPr>
              <a:lnSpc>
                <a:spcPct val="120000"/>
              </a:lnSpc>
              <a:spcBef>
                <a:spcPct val="20000"/>
              </a:spcBef>
            </a:pPr>
            <a:r>
              <a:rPr lang="en-US" altLang="zh-CN" sz="2000" dirty="0">
                <a:solidFill>
                  <a:schemeClr val="accent2"/>
                </a:solidFill>
                <a:effectLst/>
                <a:latin typeface="Cambria" panose="02040503050406030204" pitchFamily="18" charset="0"/>
                <a:ea typeface="宋体" panose="02010600030101010101" pitchFamily="2" charset="-122"/>
              </a:rPr>
              <a:t>0	-1</a:t>
            </a:r>
          </a:p>
          <a:p>
            <a:pPr>
              <a:lnSpc>
                <a:spcPct val="120000"/>
              </a:lnSpc>
              <a:spcBef>
                <a:spcPct val="20000"/>
              </a:spcBef>
            </a:pPr>
            <a:r>
              <a:rPr lang="en-US" altLang="zh-CN" sz="2000" dirty="0">
                <a:effectLst/>
                <a:latin typeface="Cambria" panose="02040503050406030204" pitchFamily="18" charset="0"/>
                <a:ea typeface="宋体" panose="02010600030101010101" pitchFamily="2" charset="-122"/>
              </a:rPr>
              <a:t>for complete</a:t>
            </a:r>
            <a:br>
              <a:rPr lang="en-US" altLang="zh-CN" sz="2000" dirty="0">
                <a:effectLst/>
                <a:latin typeface="Cambria" panose="02040503050406030204" pitchFamily="18" charset="0"/>
                <a:ea typeface="宋体" panose="02010600030101010101" pitchFamily="2" charset="-122"/>
              </a:rPr>
            </a:br>
            <a:r>
              <a:rPr lang="en-US" altLang="zh-CN" sz="2000" dirty="0">
                <a:effectLst/>
                <a:latin typeface="Cambria" panose="02040503050406030204" pitchFamily="18" charset="0"/>
                <a:ea typeface="宋体" panose="02010600030101010101" pitchFamily="2" charset="-122"/>
              </a:rPr>
              <a:t>branch coverage</a:t>
            </a:r>
          </a:p>
        </p:txBody>
      </p:sp>
      <p:sp>
        <p:nvSpPr>
          <p:cNvPr id="336933" name="Rectangle 37"/>
          <p:cNvSpPr>
            <a:spLocks noChangeArrowheads="1"/>
          </p:cNvSpPr>
          <p:nvPr/>
        </p:nvSpPr>
        <p:spPr bwMode="auto">
          <a:xfrm>
            <a:off x="7092950" y="2362200"/>
            <a:ext cx="113845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dirty="0">
                <a:effectLst/>
                <a:latin typeface="Cambria" panose="02040503050406030204" pitchFamily="18" charset="0"/>
                <a:ea typeface="宋体" panose="02010600030101010101" pitchFamily="2" charset="-122"/>
              </a:rPr>
              <a:t>(N&gt;=0)</a:t>
            </a:r>
            <a:endParaRPr lang="zh-CN" altLang="en-US" dirty="0">
              <a:effectLst/>
              <a:latin typeface="Cambria" panose="02040503050406030204" pitchFamily="18" charset="0"/>
              <a:ea typeface="宋体" panose="02010600030101010101" pitchFamily="2" charset="-122"/>
            </a:endParaRPr>
          </a:p>
        </p:txBody>
      </p:sp>
      <p:sp>
        <p:nvSpPr>
          <p:cNvPr id="336934" name="Line 38"/>
          <p:cNvSpPr>
            <a:spLocks noChangeShapeType="1"/>
          </p:cNvSpPr>
          <p:nvPr/>
        </p:nvSpPr>
        <p:spPr bwMode="auto">
          <a:xfrm>
            <a:off x="7200900" y="2527300"/>
            <a:ext cx="900113" cy="179388"/>
          </a:xfrm>
          <a:prstGeom prst="line">
            <a:avLst/>
          </a:prstGeom>
          <a:noFill/>
          <a:ln w="9525">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Cambria" panose="02040503050406030204" pitchFamily="18" charset="0"/>
            </a:endParaRPr>
          </a:p>
        </p:txBody>
      </p:sp>
      <p:sp>
        <p:nvSpPr>
          <p:cNvPr id="336935" name="Line 39"/>
          <p:cNvSpPr>
            <a:spLocks noChangeShapeType="1"/>
          </p:cNvSpPr>
          <p:nvPr/>
        </p:nvSpPr>
        <p:spPr bwMode="auto">
          <a:xfrm flipV="1">
            <a:off x="7235825" y="2527300"/>
            <a:ext cx="792163" cy="215900"/>
          </a:xfrm>
          <a:prstGeom prst="line">
            <a:avLst/>
          </a:prstGeom>
          <a:noFill/>
          <a:ln w="9525">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Cambria" panose="02040503050406030204" pitchFamily="18" charset="0"/>
            </a:endParaRPr>
          </a:p>
        </p:txBody>
      </p:sp>
      <p:sp>
        <p:nvSpPr>
          <p:cNvPr id="336936" name="Line 40"/>
          <p:cNvSpPr>
            <a:spLocks noChangeShapeType="1"/>
          </p:cNvSpPr>
          <p:nvPr/>
        </p:nvSpPr>
        <p:spPr bwMode="auto">
          <a:xfrm flipH="1" flipV="1">
            <a:off x="2411413" y="2338354"/>
            <a:ext cx="4789487" cy="288925"/>
          </a:xfrm>
          <a:prstGeom prst="line">
            <a:avLst/>
          </a:prstGeom>
          <a:ln>
            <a:headEnd/>
            <a:tailEnd type="arrow" w="med" len="med"/>
          </a:ln>
        </p:spPr>
        <p:style>
          <a:lnRef idx="1">
            <a:schemeClr val="accent6"/>
          </a:lnRef>
          <a:fillRef idx="0">
            <a:schemeClr val="accent6"/>
          </a:fillRef>
          <a:effectRef idx="0">
            <a:schemeClr val="accent6"/>
          </a:effectRef>
          <a:fontRef idx="minor">
            <a:schemeClr val="tx1"/>
          </a:fontRef>
        </p:style>
        <p:txBody>
          <a:bodyPr/>
          <a:lstStyle/>
          <a:p>
            <a:endParaRPr lang="zh-CN" altLang="en-US">
              <a:latin typeface="Cambria" panose="02040503050406030204" pitchFamily="18" charset="0"/>
            </a:endParaRPr>
          </a:p>
        </p:txBody>
      </p:sp>
      <p:sp>
        <p:nvSpPr>
          <p:cNvPr id="336937" name="Rectangle 41"/>
          <p:cNvSpPr>
            <a:spLocks noChangeArrowheads="1"/>
          </p:cNvSpPr>
          <p:nvPr/>
        </p:nvSpPr>
        <p:spPr bwMode="auto">
          <a:xfrm>
            <a:off x="2771775" y="1258854"/>
            <a:ext cx="127047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b="1" dirty="0">
                <a:solidFill>
                  <a:srgbClr val="FF0000"/>
                </a:solidFill>
                <a:effectLst/>
                <a:latin typeface="Cambria" panose="02040503050406030204" pitchFamily="18" charset="0"/>
                <a:ea typeface="宋体" panose="02010600030101010101" pitchFamily="2" charset="-122"/>
              </a:rPr>
              <a:t>result=0   </a:t>
            </a:r>
            <a:r>
              <a:rPr lang="en-US" altLang="zh-CN" sz="1400" b="1" dirty="0" err="1">
                <a:solidFill>
                  <a:srgbClr val="FF0000"/>
                </a:solidFill>
                <a:effectLst/>
                <a:latin typeface="Cambria" panose="02040503050406030204" pitchFamily="18" charset="0"/>
                <a:ea typeface="宋体" panose="02010600030101010101" pitchFamily="2" charset="-122"/>
              </a:rPr>
              <a:t>i</a:t>
            </a:r>
            <a:r>
              <a:rPr lang="en-US" altLang="zh-CN" sz="1400" b="1" dirty="0">
                <a:solidFill>
                  <a:srgbClr val="FF0000"/>
                </a:solidFill>
                <a:effectLst/>
                <a:latin typeface="Cambria" panose="02040503050406030204" pitchFamily="18" charset="0"/>
                <a:ea typeface="宋体" panose="02010600030101010101" pitchFamily="2" charset="-122"/>
              </a:rPr>
              <a:t>=0</a:t>
            </a:r>
            <a:endParaRPr lang="zh-CN" altLang="en-US" sz="1400" b="1" dirty="0">
              <a:solidFill>
                <a:srgbClr val="FF0000"/>
              </a:solidFill>
              <a:effectLst/>
              <a:latin typeface="Cambria" panose="02040503050406030204" pitchFamily="18" charset="0"/>
              <a:ea typeface="宋体" panose="02010600030101010101" pitchFamily="2" charset="-122"/>
            </a:endParaRPr>
          </a:p>
        </p:txBody>
      </p:sp>
      <p:sp>
        <p:nvSpPr>
          <p:cNvPr id="336938" name="Rectangle 42"/>
          <p:cNvSpPr>
            <a:spLocks noChangeArrowheads="1"/>
          </p:cNvSpPr>
          <p:nvPr/>
        </p:nvSpPr>
        <p:spPr bwMode="auto">
          <a:xfrm>
            <a:off x="5334000" y="2117725"/>
            <a:ext cx="1366838" cy="396875"/>
          </a:xfrm>
          <a:prstGeom prst="rect">
            <a:avLst/>
          </a:prstGeom>
          <a:noFill/>
          <a:ln w="19050">
            <a:solidFill>
              <a:srgbClr val="13BBBF"/>
            </a:solidFill>
            <a:prstDash val="dash"/>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Cambria" panose="02040503050406030204" pitchFamily="18" charset="0"/>
            </a:endParaRPr>
          </a:p>
        </p:txBody>
      </p:sp>
      <p:sp>
        <p:nvSpPr>
          <p:cNvPr id="336940" name="Freeform 44"/>
          <p:cNvSpPr>
            <a:spLocks/>
          </p:cNvSpPr>
          <p:nvPr/>
        </p:nvSpPr>
        <p:spPr bwMode="auto">
          <a:xfrm>
            <a:off x="1295400" y="1258854"/>
            <a:ext cx="3259138" cy="4914900"/>
          </a:xfrm>
          <a:custGeom>
            <a:avLst/>
            <a:gdLst>
              <a:gd name="T0" fmla="*/ 703 w 2053"/>
              <a:gd name="T1" fmla="*/ 0 h 3096"/>
              <a:gd name="T2" fmla="*/ 703 w 2053"/>
              <a:gd name="T3" fmla="*/ 363 h 3096"/>
              <a:gd name="T4" fmla="*/ 885 w 2053"/>
              <a:gd name="T5" fmla="*/ 431 h 3096"/>
              <a:gd name="T6" fmla="*/ 1633 w 2053"/>
              <a:gd name="T7" fmla="*/ 454 h 3096"/>
              <a:gd name="T8" fmla="*/ 1905 w 2053"/>
              <a:gd name="T9" fmla="*/ 476 h 3096"/>
              <a:gd name="T10" fmla="*/ 1883 w 2053"/>
              <a:gd name="T11" fmla="*/ 816 h 3096"/>
              <a:gd name="T12" fmla="*/ 885 w 2053"/>
              <a:gd name="T13" fmla="*/ 839 h 3096"/>
              <a:gd name="T14" fmla="*/ 681 w 2053"/>
              <a:gd name="T15" fmla="*/ 839 h 3096"/>
              <a:gd name="T16" fmla="*/ 681 w 2053"/>
              <a:gd name="T17" fmla="*/ 1361 h 3096"/>
              <a:gd name="T18" fmla="*/ 681 w 2053"/>
              <a:gd name="T19" fmla="*/ 1973 h 3096"/>
              <a:gd name="T20" fmla="*/ 681 w 2053"/>
              <a:gd name="T21" fmla="*/ 2177 h 3096"/>
              <a:gd name="T22" fmla="*/ 681 w 2053"/>
              <a:gd name="T23" fmla="*/ 2359 h 3096"/>
              <a:gd name="T24" fmla="*/ 182 w 2053"/>
              <a:gd name="T25" fmla="*/ 2336 h 3096"/>
              <a:gd name="T26" fmla="*/ 23 w 2053"/>
              <a:gd name="T27" fmla="*/ 2449 h 3096"/>
              <a:gd name="T28" fmla="*/ 46 w 2053"/>
              <a:gd name="T29" fmla="*/ 2994 h 3096"/>
              <a:gd name="T30" fmla="*/ 295 w 2053"/>
              <a:gd name="T31" fmla="*/ 3062 h 3096"/>
              <a:gd name="T32" fmla="*/ 613 w 2053"/>
              <a:gd name="T33" fmla="*/ 3062 h 3096"/>
              <a:gd name="T34" fmla="*/ 681 w 2053"/>
              <a:gd name="T35" fmla="*/ 3084 h 30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53" h="3096">
                <a:moveTo>
                  <a:pt x="703" y="0"/>
                </a:moveTo>
                <a:cubicBezTo>
                  <a:pt x="688" y="145"/>
                  <a:pt x="673" y="291"/>
                  <a:pt x="703" y="363"/>
                </a:cubicBezTo>
                <a:cubicBezTo>
                  <a:pt x="733" y="435"/>
                  <a:pt x="730" y="416"/>
                  <a:pt x="885" y="431"/>
                </a:cubicBezTo>
                <a:cubicBezTo>
                  <a:pt x="1040" y="446"/>
                  <a:pt x="1463" y="447"/>
                  <a:pt x="1633" y="454"/>
                </a:cubicBezTo>
                <a:cubicBezTo>
                  <a:pt x="1803" y="461"/>
                  <a:pt x="1863" y="416"/>
                  <a:pt x="1905" y="476"/>
                </a:cubicBezTo>
                <a:cubicBezTo>
                  <a:pt x="1947" y="536"/>
                  <a:pt x="2053" y="755"/>
                  <a:pt x="1883" y="816"/>
                </a:cubicBezTo>
                <a:cubicBezTo>
                  <a:pt x="1713" y="877"/>
                  <a:pt x="1085" y="835"/>
                  <a:pt x="885" y="839"/>
                </a:cubicBezTo>
                <a:cubicBezTo>
                  <a:pt x="685" y="843"/>
                  <a:pt x="715" y="752"/>
                  <a:pt x="681" y="839"/>
                </a:cubicBezTo>
                <a:cubicBezTo>
                  <a:pt x="647" y="926"/>
                  <a:pt x="681" y="1172"/>
                  <a:pt x="681" y="1361"/>
                </a:cubicBezTo>
                <a:cubicBezTo>
                  <a:pt x="681" y="1550"/>
                  <a:pt x="681" y="1837"/>
                  <a:pt x="681" y="1973"/>
                </a:cubicBezTo>
                <a:cubicBezTo>
                  <a:pt x="681" y="2109"/>
                  <a:pt x="681" y="2113"/>
                  <a:pt x="681" y="2177"/>
                </a:cubicBezTo>
                <a:cubicBezTo>
                  <a:pt x="681" y="2241"/>
                  <a:pt x="764" y="2333"/>
                  <a:pt x="681" y="2359"/>
                </a:cubicBezTo>
                <a:cubicBezTo>
                  <a:pt x="598" y="2385"/>
                  <a:pt x="292" y="2321"/>
                  <a:pt x="182" y="2336"/>
                </a:cubicBezTo>
                <a:cubicBezTo>
                  <a:pt x="72" y="2351"/>
                  <a:pt x="46" y="2339"/>
                  <a:pt x="23" y="2449"/>
                </a:cubicBezTo>
                <a:cubicBezTo>
                  <a:pt x="0" y="2559"/>
                  <a:pt x="1" y="2892"/>
                  <a:pt x="46" y="2994"/>
                </a:cubicBezTo>
                <a:cubicBezTo>
                  <a:pt x="91" y="3096"/>
                  <a:pt x="201" y="3051"/>
                  <a:pt x="295" y="3062"/>
                </a:cubicBezTo>
                <a:cubicBezTo>
                  <a:pt x="389" y="3073"/>
                  <a:pt x="549" y="3058"/>
                  <a:pt x="613" y="3062"/>
                </a:cubicBezTo>
                <a:cubicBezTo>
                  <a:pt x="677" y="3066"/>
                  <a:pt x="679" y="3075"/>
                  <a:pt x="681" y="3084"/>
                </a:cubicBezTo>
              </a:path>
            </a:pathLst>
          </a:custGeom>
          <a:noFill/>
          <a:ln w="28575" cap="flat" cmpd="sng">
            <a:solidFill>
              <a:srgbClr val="FF3300"/>
            </a:solidFill>
            <a:prstDash val="sysDot"/>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Cambria" panose="02040503050406030204" pitchFamily="18" charset="0"/>
            </a:endParaRPr>
          </a:p>
        </p:txBody>
      </p:sp>
      <p:sp>
        <p:nvSpPr>
          <p:cNvPr id="336941" name="Freeform 45"/>
          <p:cNvSpPr>
            <a:spLocks/>
          </p:cNvSpPr>
          <p:nvPr/>
        </p:nvSpPr>
        <p:spPr bwMode="auto">
          <a:xfrm>
            <a:off x="2190750" y="1295367"/>
            <a:ext cx="2422525" cy="4954587"/>
          </a:xfrm>
          <a:custGeom>
            <a:avLst/>
            <a:gdLst>
              <a:gd name="T0" fmla="*/ 162 w 1526"/>
              <a:gd name="T1" fmla="*/ 0 h 3121"/>
              <a:gd name="T2" fmla="*/ 139 w 1526"/>
              <a:gd name="T3" fmla="*/ 385 h 3121"/>
              <a:gd name="T4" fmla="*/ 820 w 1526"/>
              <a:gd name="T5" fmla="*/ 453 h 3121"/>
              <a:gd name="T6" fmla="*/ 1341 w 1526"/>
              <a:gd name="T7" fmla="*/ 453 h 3121"/>
              <a:gd name="T8" fmla="*/ 1409 w 1526"/>
              <a:gd name="T9" fmla="*/ 748 h 3121"/>
              <a:gd name="T10" fmla="*/ 638 w 1526"/>
              <a:gd name="T11" fmla="*/ 816 h 3121"/>
              <a:gd name="T12" fmla="*/ 94 w 1526"/>
              <a:gd name="T13" fmla="*/ 862 h 3121"/>
              <a:gd name="T14" fmla="*/ 162 w 1526"/>
              <a:gd name="T15" fmla="*/ 1542 h 3121"/>
              <a:gd name="T16" fmla="*/ 1069 w 1526"/>
              <a:gd name="T17" fmla="*/ 1497 h 3121"/>
              <a:gd name="T18" fmla="*/ 1296 w 1526"/>
              <a:gd name="T19" fmla="*/ 1451 h 3121"/>
              <a:gd name="T20" fmla="*/ 1182 w 1526"/>
              <a:gd name="T21" fmla="*/ 1088 h 3121"/>
              <a:gd name="T22" fmla="*/ 729 w 1526"/>
              <a:gd name="T23" fmla="*/ 1111 h 3121"/>
              <a:gd name="T24" fmla="*/ 185 w 1526"/>
              <a:gd name="T25" fmla="*/ 1111 h 3121"/>
              <a:gd name="T26" fmla="*/ 117 w 1526"/>
              <a:gd name="T27" fmla="*/ 1905 h 3121"/>
              <a:gd name="T28" fmla="*/ 162 w 1526"/>
              <a:gd name="T29" fmla="*/ 2313 h 3121"/>
              <a:gd name="T30" fmla="*/ 752 w 1526"/>
              <a:gd name="T31" fmla="*/ 2313 h 3121"/>
              <a:gd name="T32" fmla="*/ 797 w 1526"/>
              <a:gd name="T33" fmla="*/ 2699 h 3121"/>
              <a:gd name="T34" fmla="*/ 706 w 1526"/>
              <a:gd name="T35" fmla="*/ 3061 h 3121"/>
              <a:gd name="T36" fmla="*/ 275 w 1526"/>
              <a:gd name="T37" fmla="*/ 3061 h 3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26" h="3121">
                <a:moveTo>
                  <a:pt x="162" y="0"/>
                </a:moveTo>
                <a:cubicBezTo>
                  <a:pt x="95" y="154"/>
                  <a:pt x="29" y="309"/>
                  <a:pt x="139" y="385"/>
                </a:cubicBezTo>
                <a:cubicBezTo>
                  <a:pt x="249" y="461"/>
                  <a:pt x="620" y="442"/>
                  <a:pt x="820" y="453"/>
                </a:cubicBezTo>
                <a:cubicBezTo>
                  <a:pt x="1020" y="464"/>
                  <a:pt x="1243" y="404"/>
                  <a:pt x="1341" y="453"/>
                </a:cubicBezTo>
                <a:cubicBezTo>
                  <a:pt x="1439" y="502"/>
                  <a:pt x="1526" y="687"/>
                  <a:pt x="1409" y="748"/>
                </a:cubicBezTo>
                <a:cubicBezTo>
                  <a:pt x="1292" y="809"/>
                  <a:pt x="857" y="797"/>
                  <a:pt x="638" y="816"/>
                </a:cubicBezTo>
                <a:cubicBezTo>
                  <a:pt x="419" y="835"/>
                  <a:pt x="173" y="741"/>
                  <a:pt x="94" y="862"/>
                </a:cubicBezTo>
                <a:cubicBezTo>
                  <a:pt x="15" y="983"/>
                  <a:pt x="0" y="1436"/>
                  <a:pt x="162" y="1542"/>
                </a:cubicBezTo>
                <a:cubicBezTo>
                  <a:pt x="324" y="1648"/>
                  <a:pt x="880" y="1512"/>
                  <a:pt x="1069" y="1497"/>
                </a:cubicBezTo>
                <a:cubicBezTo>
                  <a:pt x="1258" y="1482"/>
                  <a:pt x="1277" y="1519"/>
                  <a:pt x="1296" y="1451"/>
                </a:cubicBezTo>
                <a:cubicBezTo>
                  <a:pt x="1315" y="1383"/>
                  <a:pt x="1276" y="1145"/>
                  <a:pt x="1182" y="1088"/>
                </a:cubicBezTo>
                <a:cubicBezTo>
                  <a:pt x="1088" y="1031"/>
                  <a:pt x="895" y="1107"/>
                  <a:pt x="729" y="1111"/>
                </a:cubicBezTo>
                <a:cubicBezTo>
                  <a:pt x="563" y="1115"/>
                  <a:pt x="287" y="979"/>
                  <a:pt x="185" y="1111"/>
                </a:cubicBezTo>
                <a:cubicBezTo>
                  <a:pt x="83" y="1243"/>
                  <a:pt x="121" y="1705"/>
                  <a:pt x="117" y="1905"/>
                </a:cubicBezTo>
                <a:cubicBezTo>
                  <a:pt x="113" y="2105"/>
                  <a:pt x="56" y="2245"/>
                  <a:pt x="162" y="2313"/>
                </a:cubicBezTo>
                <a:cubicBezTo>
                  <a:pt x="268" y="2381"/>
                  <a:pt x="646" y="2249"/>
                  <a:pt x="752" y="2313"/>
                </a:cubicBezTo>
                <a:cubicBezTo>
                  <a:pt x="858" y="2377"/>
                  <a:pt x="805" y="2574"/>
                  <a:pt x="797" y="2699"/>
                </a:cubicBezTo>
                <a:cubicBezTo>
                  <a:pt x="789" y="2824"/>
                  <a:pt x="793" y="3001"/>
                  <a:pt x="706" y="3061"/>
                </a:cubicBezTo>
                <a:cubicBezTo>
                  <a:pt x="619" y="3121"/>
                  <a:pt x="447" y="3091"/>
                  <a:pt x="275" y="3061"/>
                </a:cubicBezTo>
              </a:path>
            </a:pathLst>
          </a:custGeom>
          <a:noFill/>
          <a:ln w="28575" cap="flat" cmpd="sng">
            <a:solidFill>
              <a:srgbClr val="FF3300"/>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Cambria" panose="02040503050406030204" pitchFamily="18" charset="0"/>
            </a:endParaRPr>
          </a:p>
        </p:txBody>
      </p:sp>
    </p:spTree>
    <p:extLst>
      <p:ext uri="{BB962C8B-B14F-4D97-AF65-F5344CB8AC3E}">
        <p14:creationId xmlns:p14="http://schemas.microsoft.com/office/powerpoint/2010/main" val="137928078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3693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3" presetClass="entr" presetSubtype="16" fill="hold" nodeType="clickEffect">
                                  <p:stCondLst>
                                    <p:cond delay="0"/>
                                  </p:stCondLst>
                                  <p:childTnLst>
                                    <p:set>
                                      <p:cBhvr>
                                        <p:cTn id="10" dur="1" fill="hold">
                                          <p:stCondLst>
                                            <p:cond delay="0"/>
                                          </p:stCondLst>
                                        </p:cTn>
                                        <p:tgtEl>
                                          <p:spTgt spid="336941"/>
                                        </p:tgtEl>
                                        <p:attrNameLst>
                                          <p:attrName>style.visibility</p:attrName>
                                        </p:attrNameLst>
                                      </p:cBhvr>
                                      <p:to>
                                        <p:strVal val="visible"/>
                                      </p:to>
                                    </p:set>
                                    <p:anim calcmode="lin" valueType="num">
                                      <p:cBhvr>
                                        <p:cTn id="11" dur="1000" fill="hold"/>
                                        <p:tgtEl>
                                          <p:spTgt spid="336941"/>
                                        </p:tgtEl>
                                        <p:attrNameLst>
                                          <p:attrName>ppt_w</p:attrName>
                                        </p:attrNameLst>
                                      </p:cBhvr>
                                      <p:tavLst>
                                        <p:tav tm="0">
                                          <p:val>
                                            <p:fltVal val="0"/>
                                          </p:val>
                                        </p:tav>
                                        <p:tav tm="100000">
                                          <p:val>
                                            <p:strVal val="#ppt_w"/>
                                          </p:val>
                                        </p:tav>
                                      </p:tavLst>
                                    </p:anim>
                                    <p:anim calcmode="lin" valueType="num">
                                      <p:cBhvr>
                                        <p:cTn id="12" dur="1000" fill="hold"/>
                                        <p:tgtEl>
                                          <p:spTgt spid="336941"/>
                                        </p:tgtEl>
                                        <p:attrNameLst>
                                          <p:attrName>ppt_h</p:attrName>
                                        </p:attrNameLst>
                                      </p:cBhvr>
                                      <p:tavLst>
                                        <p:tav tm="0">
                                          <p:val>
                                            <p:fltVal val="0"/>
                                          </p:val>
                                        </p:tav>
                                        <p:tav tm="100000">
                                          <p:val>
                                            <p:strVal val="#ppt_h"/>
                                          </p:val>
                                        </p:tav>
                                      </p:tavLst>
                                    </p:anim>
                                  </p:childTnLst>
                                </p:cTn>
                              </p:par>
                              <p:par>
                                <p:cTn id="13" presetID="23" presetClass="entr" presetSubtype="16" fill="hold" nodeType="withEffect">
                                  <p:stCondLst>
                                    <p:cond delay="0"/>
                                  </p:stCondLst>
                                  <p:childTnLst>
                                    <p:set>
                                      <p:cBhvr>
                                        <p:cTn id="14" dur="1" fill="hold">
                                          <p:stCondLst>
                                            <p:cond delay="0"/>
                                          </p:stCondLst>
                                        </p:cTn>
                                        <p:tgtEl>
                                          <p:spTgt spid="336940"/>
                                        </p:tgtEl>
                                        <p:attrNameLst>
                                          <p:attrName>style.visibility</p:attrName>
                                        </p:attrNameLst>
                                      </p:cBhvr>
                                      <p:to>
                                        <p:strVal val="visible"/>
                                      </p:to>
                                    </p:set>
                                    <p:anim calcmode="lin" valueType="num">
                                      <p:cBhvr>
                                        <p:cTn id="15" dur="1000" fill="hold"/>
                                        <p:tgtEl>
                                          <p:spTgt spid="336940"/>
                                        </p:tgtEl>
                                        <p:attrNameLst>
                                          <p:attrName>ppt_w</p:attrName>
                                        </p:attrNameLst>
                                      </p:cBhvr>
                                      <p:tavLst>
                                        <p:tav tm="0">
                                          <p:val>
                                            <p:fltVal val="0"/>
                                          </p:val>
                                        </p:tav>
                                        <p:tav tm="100000">
                                          <p:val>
                                            <p:strVal val="#ppt_w"/>
                                          </p:val>
                                        </p:tav>
                                      </p:tavLst>
                                    </p:anim>
                                    <p:anim calcmode="lin" valueType="num">
                                      <p:cBhvr>
                                        <p:cTn id="16" dur="1000" fill="hold"/>
                                        <p:tgtEl>
                                          <p:spTgt spid="336940"/>
                                        </p:tgtEl>
                                        <p:attrNameLst>
                                          <p:attrName>ppt_h</p:attrName>
                                        </p:attrNameLst>
                                      </p:cBhvr>
                                      <p:tavLst>
                                        <p:tav tm="0">
                                          <p:val>
                                            <p:fltVal val="0"/>
                                          </p:val>
                                        </p:tav>
                                        <p:tav tm="100000">
                                          <p:val>
                                            <p:strVal val="#ppt_h"/>
                                          </p:val>
                                        </p:tav>
                                      </p:tavLst>
                                    </p:anim>
                                  </p:childTnLst>
                                </p:cTn>
                              </p:par>
                              <p:par>
                                <p:cTn id="17" presetID="23" presetClass="entr" presetSubtype="16" fill="hold" nodeType="withEffect">
                                  <p:stCondLst>
                                    <p:cond delay="0"/>
                                  </p:stCondLst>
                                  <p:childTnLst>
                                    <p:set>
                                      <p:cBhvr>
                                        <p:cTn id="18" dur="1" fill="hold">
                                          <p:stCondLst>
                                            <p:cond delay="0"/>
                                          </p:stCondLst>
                                        </p:cTn>
                                        <p:tgtEl>
                                          <p:spTgt spid="336938"/>
                                        </p:tgtEl>
                                        <p:attrNameLst>
                                          <p:attrName>style.visibility</p:attrName>
                                        </p:attrNameLst>
                                      </p:cBhvr>
                                      <p:to>
                                        <p:strVal val="visible"/>
                                      </p:to>
                                    </p:set>
                                    <p:anim calcmode="lin" valueType="num">
                                      <p:cBhvr>
                                        <p:cTn id="19" dur="1000" fill="hold"/>
                                        <p:tgtEl>
                                          <p:spTgt spid="336938"/>
                                        </p:tgtEl>
                                        <p:attrNameLst>
                                          <p:attrName>ppt_w</p:attrName>
                                        </p:attrNameLst>
                                      </p:cBhvr>
                                      <p:tavLst>
                                        <p:tav tm="0">
                                          <p:val>
                                            <p:fltVal val="0"/>
                                          </p:val>
                                        </p:tav>
                                        <p:tav tm="100000">
                                          <p:val>
                                            <p:strVal val="#ppt_w"/>
                                          </p:val>
                                        </p:tav>
                                      </p:tavLst>
                                    </p:anim>
                                    <p:anim calcmode="lin" valueType="num">
                                      <p:cBhvr>
                                        <p:cTn id="20" dur="1000" fill="hold"/>
                                        <p:tgtEl>
                                          <p:spTgt spid="336938"/>
                                        </p:tgtEl>
                                        <p:attrNameLst>
                                          <p:attrName>ppt_h</p:attrName>
                                        </p:attrNameLst>
                                      </p:cBhvr>
                                      <p:tavLst>
                                        <p:tav tm="0">
                                          <p:val>
                                            <p:fltVal val="0"/>
                                          </p:val>
                                        </p:tav>
                                        <p:tav tm="100000">
                                          <p:val>
                                            <p:strVal val="#ppt_h"/>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8" presetClass="entr" presetSubtype="16" fill="hold" grpId="0" nodeType="clickEffect">
                                  <p:stCondLst>
                                    <p:cond delay="0"/>
                                  </p:stCondLst>
                                  <p:childTnLst>
                                    <p:set>
                                      <p:cBhvr>
                                        <p:cTn id="24" dur="1" fill="hold">
                                          <p:stCondLst>
                                            <p:cond delay="0"/>
                                          </p:stCondLst>
                                        </p:cTn>
                                        <p:tgtEl>
                                          <p:spTgt spid="336933"/>
                                        </p:tgtEl>
                                        <p:attrNameLst>
                                          <p:attrName>style.visibility</p:attrName>
                                        </p:attrNameLst>
                                      </p:cBhvr>
                                      <p:to>
                                        <p:strVal val="visible"/>
                                      </p:to>
                                    </p:set>
                                    <p:animEffect transition="in" filter="diamond(in)">
                                      <p:cBhvr>
                                        <p:cTn id="25" dur="2000"/>
                                        <p:tgtEl>
                                          <p:spTgt spid="336933"/>
                                        </p:tgtEl>
                                      </p:cBhvr>
                                    </p:animEffect>
                                  </p:childTnLst>
                                </p:cTn>
                              </p:par>
                              <p:par>
                                <p:cTn id="26" presetID="8" presetClass="entr" presetSubtype="16" fill="hold" nodeType="withEffect">
                                  <p:stCondLst>
                                    <p:cond delay="0"/>
                                  </p:stCondLst>
                                  <p:childTnLst>
                                    <p:set>
                                      <p:cBhvr>
                                        <p:cTn id="27" dur="1" fill="hold">
                                          <p:stCondLst>
                                            <p:cond delay="0"/>
                                          </p:stCondLst>
                                        </p:cTn>
                                        <p:tgtEl>
                                          <p:spTgt spid="336935"/>
                                        </p:tgtEl>
                                        <p:attrNameLst>
                                          <p:attrName>style.visibility</p:attrName>
                                        </p:attrNameLst>
                                      </p:cBhvr>
                                      <p:to>
                                        <p:strVal val="visible"/>
                                      </p:to>
                                    </p:set>
                                    <p:animEffect transition="in" filter="diamond(in)">
                                      <p:cBhvr>
                                        <p:cTn id="28" dur="2000"/>
                                        <p:tgtEl>
                                          <p:spTgt spid="336935"/>
                                        </p:tgtEl>
                                      </p:cBhvr>
                                    </p:animEffect>
                                  </p:childTnLst>
                                </p:cTn>
                              </p:par>
                              <p:par>
                                <p:cTn id="29" presetID="8" presetClass="entr" presetSubtype="16" fill="hold" nodeType="withEffect">
                                  <p:stCondLst>
                                    <p:cond delay="0"/>
                                  </p:stCondLst>
                                  <p:childTnLst>
                                    <p:set>
                                      <p:cBhvr>
                                        <p:cTn id="30" dur="1" fill="hold">
                                          <p:stCondLst>
                                            <p:cond delay="0"/>
                                          </p:stCondLst>
                                        </p:cTn>
                                        <p:tgtEl>
                                          <p:spTgt spid="336934"/>
                                        </p:tgtEl>
                                        <p:attrNameLst>
                                          <p:attrName>style.visibility</p:attrName>
                                        </p:attrNameLst>
                                      </p:cBhvr>
                                      <p:to>
                                        <p:strVal val="visible"/>
                                      </p:to>
                                    </p:set>
                                    <p:animEffect transition="in" filter="diamond(in)">
                                      <p:cBhvr>
                                        <p:cTn id="31" dur="2000"/>
                                        <p:tgtEl>
                                          <p:spTgt spid="3369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6930" grpId="0" autoUpdateAnimBg="0"/>
      <p:bldP spid="33693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16"/>
          <p:cNvSpPr>
            <a:spLocks noGrp="1" noChangeArrowheads="1"/>
          </p:cNvSpPr>
          <p:nvPr>
            <p:ph type="title"/>
          </p:nvPr>
        </p:nvSpPr>
        <p:spPr>
          <a:xfrm>
            <a:off x="1295400" y="152400"/>
            <a:ext cx="6705600" cy="838200"/>
          </a:xfrm>
        </p:spPr>
        <p:txBody>
          <a:bodyPr/>
          <a:lstStyle/>
          <a:p>
            <a:pPr eaLnBrk="1" hangingPunct="1"/>
            <a:r>
              <a:rPr lang="en-US" altLang="zh-CN" sz="4000" dirty="0" smtClean="0">
                <a:latin typeface="Cambria" panose="02040503050406030204" pitchFamily="18" charset="0"/>
              </a:rPr>
              <a:t>Introduction</a:t>
            </a:r>
            <a:endParaRPr lang="zh-CN" altLang="zh-CN" dirty="0" smtClean="0">
              <a:latin typeface="Cambria" panose="02040503050406030204" pitchFamily="18" charset="0"/>
            </a:endParaRPr>
          </a:p>
        </p:txBody>
      </p:sp>
      <p:sp>
        <p:nvSpPr>
          <p:cNvPr id="6" name="Rectangle 3"/>
          <p:cNvSpPr txBox="1">
            <a:spLocks noChangeArrowheads="1"/>
          </p:cNvSpPr>
          <p:nvPr/>
        </p:nvSpPr>
        <p:spPr bwMode="auto">
          <a:xfrm>
            <a:off x="304800" y="1246873"/>
            <a:ext cx="8686800" cy="8728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noAutofit/>
          </a:bodyPr>
          <a:lstStyle>
            <a:lvl1pPr marL="449263" indent="-449263" algn="l" rtl="0" eaLnBrk="0" fontAlgn="base" hangingPunct="0">
              <a:lnSpc>
                <a:spcPct val="110000"/>
              </a:lnSpc>
              <a:spcBef>
                <a:spcPct val="20000"/>
              </a:spcBef>
              <a:spcAft>
                <a:spcPct val="0"/>
              </a:spcAft>
              <a:buSzPct val="120000"/>
              <a:buBlip>
                <a:blip r:embed="rId3"/>
              </a:buBlip>
              <a:defRPr sz="2800" kern="1200">
                <a:solidFill>
                  <a:srgbClr val="133984"/>
                </a:solidFill>
                <a:latin typeface="+mn-lt"/>
                <a:ea typeface="+mn-ea"/>
                <a:cs typeface="+mn-cs"/>
              </a:defRPr>
            </a:lvl1pPr>
            <a:lvl2pPr marL="914400" indent="-285750" algn="l" rtl="0" eaLnBrk="0" fontAlgn="base" hangingPunct="0">
              <a:lnSpc>
                <a:spcPct val="110000"/>
              </a:lnSpc>
              <a:spcBef>
                <a:spcPct val="20000"/>
              </a:spcBef>
              <a:spcAft>
                <a:spcPct val="0"/>
              </a:spcAft>
              <a:buClr>
                <a:srgbClr val="000066"/>
              </a:buClr>
              <a:buChar char="•"/>
              <a:defRPr sz="2400" kern="1200">
                <a:solidFill>
                  <a:srgbClr val="133984"/>
                </a:solidFill>
                <a:latin typeface="+mn-lt"/>
                <a:ea typeface="+mn-ea"/>
                <a:cs typeface="+mn-cs"/>
              </a:defRPr>
            </a:lvl2pPr>
            <a:lvl3pPr marL="1322388" indent="-228600" algn="l" rtl="0" eaLnBrk="0" fontAlgn="base" hangingPunct="0">
              <a:spcBef>
                <a:spcPct val="20000"/>
              </a:spcBef>
              <a:spcAft>
                <a:spcPct val="0"/>
              </a:spcAft>
              <a:buChar char="•"/>
              <a:defRPr sz="2400" kern="1200">
                <a:solidFill>
                  <a:schemeClr val="tx1"/>
                </a:solidFill>
                <a:latin typeface="+mn-lt"/>
                <a:ea typeface="宋体" panose="02010600030101010101" pitchFamily="2" charset="-122"/>
                <a:cs typeface="+mn-cs"/>
              </a:defRPr>
            </a:lvl3pPr>
            <a:lvl4pPr marL="1730375"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4pPr>
            <a:lvl5pPr marL="2138363"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400" u="sng" dirty="0" smtClean="0">
                <a:latin typeface="Cambria Math" panose="02040503050406030204" pitchFamily="18" charset="0"/>
                <a:ea typeface="Cambria Math" panose="02040503050406030204" pitchFamily="18" charset="0"/>
              </a:rPr>
              <a:t>Software Error </a:t>
            </a:r>
            <a:r>
              <a:rPr lang="en-US" altLang="zh-CN" sz="2400" dirty="0" smtClean="0">
                <a:latin typeface="Cambria Math" panose="02040503050406030204" pitchFamily="18" charset="0"/>
                <a:ea typeface="Cambria Math" panose="02040503050406030204" pitchFamily="18" charset="0"/>
              </a:rPr>
              <a:t>: An incorrect internal state that is the manifestation of some fault</a:t>
            </a:r>
            <a:endParaRPr lang="en-US" altLang="zh-CN" sz="2400" dirty="0">
              <a:latin typeface="Cambria Math" panose="02040503050406030204" pitchFamily="18" charset="0"/>
              <a:ea typeface="Cambria Math" panose="02040503050406030204" pitchFamily="18" charset="0"/>
            </a:endParaRPr>
          </a:p>
        </p:txBody>
      </p:sp>
      <p:sp>
        <p:nvSpPr>
          <p:cNvPr id="7" name="Text Box 6"/>
          <p:cNvSpPr txBox="1">
            <a:spLocks noChangeArrowheads="1"/>
          </p:cNvSpPr>
          <p:nvPr/>
        </p:nvSpPr>
        <p:spPr bwMode="auto">
          <a:xfrm>
            <a:off x="519114" y="2718062"/>
            <a:ext cx="4122701" cy="3022366"/>
          </a:xfrm>
          <a:prstGeom prst="rect">
            <a:avLst/>
          </a:prstGeom>
          <a:solidFill>
            <a:schemeClr val="bg1"/>
          </a:solidFill>
          <a:ln w="12700">
            <a:solidFill>
              <a:schemeClr val="tx1"/>
            </a:solidFill>
            <a:miter lim="800000"/>
            <a:headEnd type="none" w="sm" len="sm"/>
            <a:tailEnd type="none" w="sm" len="sm"/>
          </a:ln>
        </p:spPr>
        <p:txBody>
          <a:bodyPr wrap="square">
            <a:spAutoFit/>
          </a:bodyPr>
          <a:lstStyle>
            <a:defPPr>
              <a:defRPr lang="en-US"/>
            </a:defPPr>
            <a:lvl1pPr algn="l" rtl="0" eaLnBrk="0" fontAlgn="base" hangingPunct="0">
              <a:spcBef>
                <a:spcPct val="0"/>
              </a:spcBef>
              <a:spcAft>
                <a:spcPct val="0"/>
              </a:spcAft>
              <a:defRPr sz="2000" b="1" kern="1200">
                <a:solidFill>
                  <a:srgbClr val="FAFD00"/>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000" b="1" kern="1200">
                <a:solidFill>
                  <a:srgbClr val="FAFD00"/>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000" b="1" kern="1200">
                <a:solidFill>
                  <a:srgbClr val="FAFD00"/>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000" b="1" kern="1200">
                <a:solidFill>
                  <a:srgbClr val="FAFD00"/>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000" b="1" kern="1200">
                <a:solidFill>
                  <a:srgbClr val="FAFD00"/>
                </a:solidFill>
                <a:latin typeface="Times New Roman" panose="02020603050405020304" pitchFamily="18" charset="0"/>
                <a:ea typeface="+mn-ea"/>
                <a:cs typeface="+mn-cs"/>
              </a:defRPr>
            </a:lvl5pPr>
            <a:lvl6pPr marL="2286000" algn="l" defTabSz="914400" rtl="0" eaLnBrk="1" latinLnBrk="0" hangingPunct="1">
              <a:defRPr sz="2000" b="1" kern="1200">
                <a:solidFill>
                  <a:srgbClr val="FAFD00"/>
                </a:solidFill>
                <a:latin typeface="Times New Roman" panose="02020603050405020304" pitchFamily="18" charset="0"/>
                <a:ea typeface="+mn-ea"/>
                <a:cs typeface="+mn-cs"/>
              </a:defRPr>
            </a:lvl6pPr>
            <a:lvl7pPr marL="2743200" algn="l" defTabSz="914400" rtl="0" eaLnBrk="1" latinLnBrk="0" hangingPunct="1">
              <a:defRPr sz="2000" b="1" kern="1200">
                <a:solidFill>
                  <a:srgbClr val="FAFD00"/>
                </a:solidFill>
                <a:latin typeface="Times New Roman" panose="02020603050405020304" pitchFamily="18" charset="0"/>
                <a:ea typeface="+mn-ea"/>
                <a:cs typeface="+mn-cs"/>
              </a:defRPr>
            </a:lvl7pPr>
            <a:lvl8pPr marL="3200400" algn="l" defTabSz="914400" rtl="0" eaLnBrk="1" latinLnBrk="0" hangingPunct="1">
              <a:defRPr sz="2000" b="1" kern="1200">
                <a:solidFill>
                  <a:srgbClr val="FAFD00"/>
                </a:solidFill>
                <a:latin typeface="Times New Roman" panose="02020603050405020304" pitchFamily="18" charset="0"/>
                <a:ea typeface="+mn-ea"/>
                <a:cs typeface="+mn-cs"/>
              </a:defRPr>
            </a:lvl8pPr>
            <a:lvl9pPr marL="3657600" algn="l" defTabSz="914400" rtl="0" eaLnBrk="1" latinLnBrk="0" hangingPunct="1">
              <a:defRPr sz="2000" b="1" kern="1200">
                <a:solidFill>
                  <a:srgbClr val="FAFD00"/>
                </a:solidFill>
                <a:latin typeface="Times New Roman" panose="02020603050405020304" pitchFamily="18" charset="0"/>
                <a:ea typeface="+mn-ea"/>
                <a:cs typeface="+mn-cs"/>
              </a:defRPr>
            </a:lvl9pPr>
          </a:lstStyle>
          <a:p>
            <a:pPr>
              <a:lnSpc>
                <a:spcPct val="85000"/>
              </a:lnSpc>
            </a:pPr>
            <a:r>
              <a:rPr lang="en-US" altLang="en-US" sz="1600" b="0" dirty="0">
                <a:solidFill>
                  <a:schemeClr val="tx1"/>
                </a:solidFill>
                <a:latin typeface="+mj-lt"/>
              </a:rPr>
              <a:t>public static void </a:t>
            </a:r>
            <a:r>
              <a:rPr lang="en-US" altLang="zh-CN" sz="1600" b="0" dirty="0" err="1" smtClean="0">
                <a:solidFill>
                  <a:schemeClr val="tx1"/>
                </a:solidFill>
                <a:latin typeface="+mj-lt"/>
              </a:rPr>
              <a:t>C</a:t>
            </a:r>
            <a:r>
              <a:rPr lang="en-US" altLang="en-US" sz="1600" b="0" dirty="0" err="1" smtClean="0">
                <a:solidFill>
                  <a:schemeClr val="tx1"/>
                </a:solidFill>
                <a:latin typeface="+mj-lt"/>
              </a:rPr>
              <a:t>Sta</a:t>
            </a:r>
            <a:r>
              <a:rPr lang="en-US" altLang="en-US" sz="1600" b="0" dirty="0" smtClean="0">
                <a:solidFill>
                  <a:schemeClr val="tx1"/>
                </a:solidFill>
                <a:latin typeface="+mj-lt"/>
              </a:rPr>
              <a:t> </a:t>
            </a:r>
            <a:r>
              <a:rPr lang="en-US" altLang="en-US" sz="1600" b="0" dirty="0">
                <a:solidFill>
                  <a:schemeClr val="tx1"/>
                </a:solidFill>
                <a:latin typeface="+mj-lt"/>
              </a:rPr>
              <a:t>(</a:t>
            </a:r>
            <a:r>
              <a:rPr lang="en-US" altLang="en-US" sz="1600" b="0" dirty="0" err="1">
                <a:solidFill>
                  <a:schemeClr val="tx1"/>
                </a:solidFill>
                <a:latin typeface="+mj-lt"/>
              </a:rPr>
              <a:t>int</a:t>
            </a:r>
            <a:r>
              <a:rPr lang="en-US" altLang="en-US" sz="1600" b="0" dirty="0">
                <a:solidFill>
                  <a:schemeClr val="tx1"/>
                </a:solidFill>
                <a:latin typeface="+mj-lt"/>
              </a:rPr>
              <a:t> [ ] numbers)</a:t>
            </a:r>
          </a:p>
          <a:p>
            <a:pPr>
              <a:lnSpc>
                <a:spcPct val="85000"/>
              </a:lnSpc>
            </a:pPr>
            <a:r>
              <a:rPr lang="en-US" altLang="en-US" sz="1600" b="0" dirty="0">
                <a:solidFill>
                  <a:schemeClr val="tx1"/>
                </a:solidFill>
                <a:latin typeface="+mj-lt"/>
              </a:rPr>
              <a:t>{</a:t>
            </a:r>
          </a:p>
          <a:p>
            <a:pPr>
              <a:lnSpc>
                <a:spcPct val="85000"/>
              </a:lnSpc>
            </a:pPr>
            <a:r>
              <a:rPr lang="en-US" altLang="en-US" sz="1600" b="0" dirty="0">
                <a:solidFill>
                  <a:schemeClr val="tx1"/>
                </a:solidFill>
                <a:latin typeface="+mj-lt"/>
              </a:rPr>
              <a:t>     </a:t>
            </a:r>
            <a:r>
              <a:rPr lang="en-US" altLang="en-US" sz="1600" b="0" dirty="0" err="1">
                <a:solidFill>
                  <a:schemeClr val="tx1"/>
                </a:solidFill>
                <a:latin typeface="+mj-lt"/>
              </a:rPr>
              <a:t>int</a:t>
            </a:r>
            <a:r>
              <a:rPr lang="en-US" altLang="en-US" sz="1600" b="0" dirty="0">
                <a:solidFill>
                  <a:schemeClr val="tx1"/>
                </a:solidFill>
                <a:latin typeface="+mj-lt"/>
              </a:rPr>
              <a:t> </a:t>
            </a:r>
            <a:r>
              <a:rPr lang="en-US" altLang="en-US" sz="1600" b="0" dirty="0" smtClean="0">
                <a:solidFill>
                  <a:schemeClr val="tx1"/>
                </a:solidFill>
                <a:latin typeface="+mj-lt"/>
              </a:rPr>
              <a:t>length </a:t>
            </a:r>
            <a:r>
              <a:rPr lang="en-US" altLang="en-US" sz="1600" b="0" dirty="0">
                <a:solidFill>
                  <a:schemeClr val="tx1"/>
                </a:solidFill>
                <a:latin typeface="+mj-lt"/>
              </a:rPr>
              <a:t>= </a:t>
            </a:r>
            <a:r>
              <a:rPr lang="en-US" altLang="en-US" sz="1600" b="0" dirty="0" err="1" smtClean="0">
                <a:solidFill>
                  <a:schemeClr val="tx1"/>
                </a:solidFill>
                <a:latin typeface="+mj-lt"/>
              </a:rPr>
              <a:t>numbers.length</a:t>
            </a:r>
            <a:r>
              <a:rPr lang="en-US" altLang="en-US" sz="1600" b="0" dirty="0" smtClean="0">
                <a:solidFill>
                  <a:schemeClr val="tx1"/>
                </a:solidFill>
                <a:latin typeface="+mj-lt"/>
              </a:rPr>
              <a:t>;  </a:t>
            </a:r>
          </a:p>
          <a:p>
            <a:pPr>
              <a:lnSpc>
                <a:spcPct val="85000"/>
              </a:lnSpc>
            </a:pPr>
            <a:r>
              <a:rPr lang="en-US" altLang="en-US" sz="1600" b="0" dirty="0" smtClean="0">
                <a:solidFill>
                  <a:schemeClr val="tx1"/>
                </a:solidFill>
                <a:latin typeface="+mj-lt"/>
              </a:rPr>
              <a:t>     double mean</a:t>
            </a:r>
            <a:r>
              <a:rPr lang="en-US" altLang="en-US" sz="1600" b="0" dirty="0">
                <a:solidFill>
                  <a:schemeClr val="tx1"/>
                </a:solidFill>
                <a:latin typeface="+mj-lt"/>
              </a:rPr>
              <a:t>, </a:t>
            </a:r>
            <a:r>
              <a:rPr lang="en-US" altLang="en-US" sz="1600" b="0" dirty="0" smtClean="0">
                <a:solidFill>
                  <a:schemeClr val="tx1"/>
                </a:solidFill>
                <a:latin typeface="+mj-lt"/>
              </a:rPr>
              <a:t>sum;</a:t>
            </a:r>
            <a:endParaRPr lang="en-US" altLang="en-US" sz="1600" b="0" dirty="0">
              <a:solidFill>
                <a:schemeClr val="tx1"/>
              </a:solidFill>
              <a:latin typeface="+mj-lt"/>
            </a:endParaRPr>
          </a:p>
          <a:p>
            <a:pPr>
              <a:lnSpc>
                <a:spcPct val="85000"/>
              </a:lnSpc>
            </a:pPr>
            <a:endParaRPr lang="en-US" altLang="en-US" sz="1600" b="0" dirty="0">
              <a:solidFill>
                <a:schemeClr val="tx1"/>
              </a:solidFill>
              <a:latin typeface="+mj-lt"/>
            </a:endParaRPr>
          </a:p>
          <a:p>
            <a:pPr>
              <a:lnSpc>
                <a:spcPct val="85000"/>
              </a:lnSpc>
            </a:pPr>
            <a:r>
              <a:rPr lang="en-US" altLang="en-US" sz="1600" b="0" dirty="0">
                <a:solidFill>
                  <a:schemeClr val="tx1"/>
                </a:solidFill>
                <a:latin typeface="+mj-lt"/>
              </a:rPr>
              <a:t>     sum = 0.0;</a:t>
            </a:r>
          </a:p>
          <a:p>
            <a:pPr>
              <a:lnSpc>
                <a:spcPct val="85000"/>
              </a:lnSpc>
            </a:pPr>
            <a:r>
              <a:rPr lang="en-US" altLang="en-US" sz="1600" b="0" dirty="0">
                <a:solidFill>
                  <a:schemeClr val="tx1"/>
                </a:solidFill>
                <a:latin typeface="+mj-lt"/>
              </a:rPr>
              <a:t>     for (</a:t>
            </a:r>
            <a:r>
              <a:rPr lang="en-US" altLang="en-US" sz="1600" b="0" dirty="0" err="1">
                <a:solidFill>
                  <a:schemeClr val="tx1"/>
                </a:solidFill>
                <a:latin typeface="+mj-lt"/>
              </a:rPr>
              <a:t>int</a:t>
            </a:r>
            <a:r>
              <a:rPr lang="en-US" altLang="en-US" sz="1600" b="0" dirty="0">
                <a:solidFill>
                  <a:schemeClr val="tx1"/>
                </a:solidFill>
                <a:latin typeface="+mj-lt"/>
              </a:rPr>
              <a:t> </a:t>
            </a:r>
            <a:r>
              <a:rPr lang="en-US" altLang="en-US" sz="1600" b="0" dirty="0" err="1">
                <a:solidFill>
                  <a:schemeClr val="tx1"/>
                </a:solidFill>
                <a:latin typeface="+mj-lt"/>
              </a:rPr>
              <a:t>i</a:t>
            </a:r>
            <a:r>
              <a:rPr lang="en-US" altLang="en-US" sz="1600" b="0" dirty="0">
                <a:solidFill>
                  <a:schemeClr val="tx1"/>
                </a:solidFill>
                <a:latin typeface="+mj-lt"/>
              </a:rPr>
              <a:t> = </a:t>
            </a:r>
            <a:r>
              <a:rPr lang="en-US" altLang="en-US" sz="1600" b="0" dirty="0" smtClean="0">
                <a:solidFill>
                  <a:schemeClr val="tx1"/>
                </a:solidFill>
                <a:latin typeface="+mj-lt"/>
              </a:rPr>
              <a:t>1; </a:t>
            </a:r>
            <a:r>
              <a:rPr lang="en-US" altLang="en-US" sz="1600" b="0" dirty="0" err="1">
                <a:solidFill>
                  <a:schemeClr val="tx1"/>
                </a:solidFill>
                <a:latin typeface="+mj-lt"/>
              </a:rPr>
              <a:t>i</a:t>
            </a:r>
            <a:r>
              <a:rPr lang="en-US" altLang="en-US" sz="1600" b="0" dirty="0">
                <a:solidFill>
                  <a:schemeClr val="tx1"/>
                </a:solidFill>
                <a:latin typeface="+mj-lt"/>
              </a:rPr>
              <a:t> &lt; length; </a:t>
            </a:r>
            <a:r>
              <a:rPr lang="en-US" altLang="en-US" sz="1600" b="0" dirty="0" err="1">
                <a:solidFill>
                  <a:schemeClr val="tx1"/>
                </a:solidFill>
                <a:latin typeface="+mj-lt"/>
              </a:rPr>
              <a:t>i</a:t>
            </a:r>
            <a:r>
              <a:rPr lang="en-US" altLang="en-US" sz="1600" b="0" dirty="0" smtClean="0">
                <a:solidFill>
                  <a:schemeClr val="tx1"/>
                </a:solidFill>
                <a:latin typeface="+mj-lt"/>
              </a:rPr>
              <a:t>++)</a:t>
            </a:r>
            <a:r>
              <a:rPr lang="en-US" altLang="en-US" sz="1600" dirty="0" smtClean="0">
                <a:solidFill>
                  <a:schemeClr val="tx1"/>
                </a:solidFill>
                <a:latin typeface="+mj-lt"/>
              </a:rPr>
              <a:t>//</a:t>
            </a:r>
            <a:r>
              <a:rPr lang="en-US" altLang="en-US" sz="1600" dirty="0" err="1" smtClean="0">
                <a:solidFill>
                  <a:schemeClr val="tx1"/>
                </a:solidFill>
                <a:latin typeface="+mj-lt"/>
              </a:rPr>
              <a:t>i</a:t>
            </a:r>
            <a:r>
              <a:rPr lang="en-US" altLang="en-US" sz="1600" dirty="0" smtClean="0">
                <a:solidFill>
                  <a:schemeClr val="tx1"/>
                </a:solidFill>
                <a:latin typeface="+mj-lt"/>
              </a:rPr>
              <a:t>=0</a:t>
            </a:r>
            <a:endParaRPr lang="en-US" altLang="en-US" sz="1600" dirty="0">
              <a:solidFill>
                <a:schemeClr val="tx1"/>
              </a:solidFill>
              <a:latin typeface="+mj-lt"/>
            </a:endParaRPr>
          </a:p>
          <a:p>
            <a:pPr>
              <a:lnSpc>
                <a:spcPct val="85000"/>
              </a:lnSpc>
            </a:pPr>
            <a:r>
              <a:rPr lang="en-US" altLang="en-US" sz="1600" b="0" dirty="0">
                <a:solidFill>
                  <a:schemeClr val="tx1"/>
                </a:solidFill>
                <a:latin typeface="+mj-lt"/>
              </a:rPr>
              <a:t>     {</a:t>
            </a:r>
          </a:p>
          <a:p>
            <a:pPr>
              <a:lnSpc>
                <a:spcPct val="85000"/>
              </a:lnSpc>
            </a:pPr>
            <a:r>
              <a:rPr lang="en-US" altLang="en-US" sz="1600" b="0" dirty="0">
                <a:solidFill>
                  <a:schemeClr val="tx1"/>
                </a:solidFill>
                <a:latin typeface="+mj-lt"/>
              </a:rPr>
              <a:t>          sum += numbers [ </a:t>
            </a:r>
            <a:r>
              <a:rPr lang="en-US" altLang="en-US" sz="1600" b="0" dirty="0" err="1">
                <a:solidFill>
                  <a:schemeClr val="tx1"/>
                </a:solidFill>
                <a:latin typeface="+mj-lt"/>
              </a:rPr>
              <a:t>i</a:t>
            </a:r>
            <a:r>
              <a:rPr lang="en-US" altLang="en-US" sz="1600" b="0" dirty="0">
                <a:solidFill>
                  <a:schemeClr val="tx1"/>
                </a:solidFill>
                <a:latin typeface="+mj-lt"/>
              </a:rPr>
              <a:t> ];</a:t>
            </a:r>
          </a:p>
          <a:p>
            <a:pPr>
              <a:lnSpc>
                <a:spcPct val="85000"/>
              </a:lnSpc>
            </a:pPr>
            <a:r>
              <a:rPr lang="en-US" altLang="en-US" sz="1600" b="0" dirty="0">
                <a:solidFill>
                  <a:schemeClr val="tx1"/>
                </a:solidFill>
                <a:latin typeface="+mj-lt"/>
              </a:rPr>
              <a:t>     } </a:t>
            </a:r>
          </a:p>
          <a:p>
            <a:pPr>
              <a:lnSpc>
                <a:spcPct val="85000"/>
              </a:lnSpc>
            </a:pPr>
            <a:r>
              <a:rPr lang="en-US" altLang="en-US" sz="1600" b="0" dirty="0" smtClean="0">
                <a:solidFill>
                  <a:schemeClr val="tx1"/>
                </a:solidFill>
                <a:latin typeface="+mj-lt"/>
              </a:rPr>
              <a:t>     mean = sum / (double) length;</a:t>
            </a:r>
          </a:p>
          <a:p>
            <a:pPr>
              <a:lnSpc>
                <a:spcPct val="85000"/>
              </a:lnSpc>
            </a:pPr>
            <a:endParaRPr lang="en-US" altLang="en-US" sz="1600" b="0" dirty="0">
              <a:solidFill>
                <a:schemeClr val="tx1"/>
              </a:solidFill>
              <a:latin typeface="+mj-lt"/>
            </a:endParaRPr>
          </a:p>
          <a:p>
            <a:pPr>
              <a:lnSpc>
                <a:spcPct val="85000"/>
              </a:lnSpc>
            </a:pPr>
            <a:r>
              <a:rPr lang="en-US" altLang="en-US" sz="1600" b="0" dirty="0" smtClean="0">
                <a:solidFill>
                  <a:schemeClr val="tx1"/>
                </a:solidFill>
                <a:latin typeface="+mj-lt"/>
              </a:rPr>
              <a:t>     </a:t>
            </a:r>
            <a:r>
              <a:rPr lang="en-US" altLang="en-US" sz="1600" b="0" dirty="0" err="1" smtClean="0">
                <a:solidFill>
                  <a:schemeClr val="tx1"/>
                </a:solidFill>
                <a:latin typeface="+mj-lt"/>
              </a:rPr>
              <a:t>System.out.println</a:t>
            </a:r>
            <a:r>
              <a:rPr lang="en-US" altLang="en-US" sz="1600" b="0" dirty="0" smtClean="0">
                <a:solidFill>
                  <a:schemeClr val="tx1"/>
                </a:solidFill>
                <a:latin typeface="+mj-lt"/>
              </a:rPr>
              <a:t> </a:t>
            </a:r>
            <a:r>
              <a:rPr lang="en-US" altLang="en-US" sz="1600" b="0" dirty="0">
                <a:solidFill>
                  <a:schemeClr val="tx1"/>
                </a:solidFill>
                <a:latin typeface="+mj-lt"/>
              </a:rPr>
              <a:t>("mean: </a:t>
            </a:r>
            <a:r>
              <a:rPr lang="en-US" altLang="en-US" sz="1600" b="0" dirty="0" smtClean="0">
                <a:solidFill>
                  <a:schemeClr val="tx1"/>
                </a:solidFill>
                <a:latin typeface="+mj-lt"/>
              </a:rPr>
              <a:t> </a:t>
            </a:r>
            <a:r>
              <a:rPr lang="en-US" altLang="en-US" sz="1600" b="0" dirty="0">
                <a:solidFill>
                  <a:schemeClr val="tx1"/>
                </a:solidFill>
                <a:latin typeface="+mj-lt"/>
              </a:rPr>
              <a:t>" + mean);</a:t>
            </a:r>
          </a:p>
          <a:p>
            <a:pPr>
              <a:lnSpc>
                <a:spcPct val="85000"/>
              </a:lnSpc>
            </a:pPr>
            <a:r>
              <a:rPr lang="en-US" altLang="en-US" sz="1600" b="0" dirty="0" smtClean="0">
                <a:solidFill>
                  <a:schemeClr val="tx1"/>
                </a:solidFill>
                <a:latin typeface="+mj-lt"/>
              </a:rPr>
              <a:t>}</a:t>
            </a:r>
            <a:endParaRPr lang="en-US" altLang="en-US" sz="1600" b="0" dirty="0">
              <a:solidFill>
                <a:schemeClr val="tx1"/>
              </a:solidFill>
              <a:latin typeface="+mj-lt"/>
            </a:endParaRPr>
          </a:p>
        </p:txBody>
      </p:sp>
      <p:sp>
        <p:nvSpPr>
          <p:cNvPr id="10" name="爆炸形 1 9"/>
          <p:cNvSpPr/>
          <p:nvPr/>
        </p:nvSpPr>
        <p:spPr>
          <a:xfrm>
            <a:off x="7148370" y="3248819"/>
            <a:ext cx="2078182" cy="1870364"/>
          </a:xfrm>
          <a:prstGeom prst="irregularSeal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smtClean="0">
                <a:solidFill>
                  <a:schemeClr val="tx1"/>
                </a:solidFill>
              </a:rPr>
              <a:t>Error</a:t>
            </a:r>
            <a:endParaRPr lang="zh-CN" altLang="en-US" sz="3200" dirty="0">
              <a:solidFill>
                <a:schemeClr val="tx1"/>
              </a:solidFill>
            </a:endParaRPr>
          </a:p>
        </p:txBody>
      </p:sp>
      <p:sp>
        <p:nvSpPr>
          <p:cNvPr id="11" name="矩形 10"/>
          <p:cNvSpPr/>
          <p:nvPr/>
        </p:nvSpPr>
        <p:spPr>
          <a:xfrm>
            <a:off x="4844240" y="2728456"/>
            <a:ext cx="2512932" cy="461665"/>
          </a:xfrm>
          <a:prstGeom prst="rect">
            <a:avLst/>
          </a:prstGeom>
        </p:spPr>
        <p:txBody>
          <a:bodyPr wrap="none">
            <a:spAutoFit/>
          </a:bodyPr>
          <a:lstStyle/>
          <a:p>
            <a:r>
              <a:rPr lang="en-US" altLang="zh-CN" dirty="0" smtClean="0">
                <a:latin typeface="Cambria Math" panose="02040503050406030204" pitchFamily="18" charset="0"/>
                <a:ea typeface="Cambria Math" panose="02040503050406030204" pitchFamily="18" charset="0"/>
              </a:rPr>
              <a:t>Test Input: [3,4,5]</a:t>
            </a:r>
            <a:endParaRPr lang="zh-CN" altLang="en-US" dirty="0">
              <a:latin typeface="Cambria Math" panose="02040503050406030204" pitchFamily="18" charset="0"/>
            </a:endParaRPr>
          </a:p>
        </p:txBody>
      </p:sp>
      <p:sp>
        <p:nvSpPr>
          <p:cNvPr id="12" name="矩形 11"/>
          <p:cNvSpPr/>
          <p:nvPr/>
        </p:nvSpPr>
        <p:spPr>
          <a:xfrm>
            <a:off x="4844024" y="3599226"/>
            <a:ext cx="1941557" cy="461665"/>
          </a:xfrm>
          <a:prstGeom prst="rect">
            <a:avLst/>
          </a:prstGeom>
        </p:spPr>
        <p:txBody>
          <a:bodyPr wrap="none">
            <a:spAutoFit/>
          </a:bodyPr>
          <a:lstStyle/>
          <a:p>
            <a:r>
              <a:rPr lang="en-US" altLang="zh-CN" dirty="0" smtClean="0">
                <a:latin typeface="Cambria Math" panose="02040503050406030204" pitchFamily="18" charset="0"/>
                <a:ea typeface="Cambria Math" panose="02040503050406030204" pitchFamily="18" charset="0"/>
              </a:rPr>
              <a:t>sum=3+4+5</a:t>
            </a:r>
            <a:endParaRPr lang="zh-CN" altLang="en-US" dirty="0">
              <a:latin typeface="Cambria Math" panose="02040503050406030204" pitchFamily="18" charset="0"/>
            </a:endParaRPr>
          </a:p>
        </p:txBody>
      </p:sp>
      <p:sp>
        <p:nvSpPr>
          <p:cNvPr id="13" name="矩形 12"/>
          <p:cNvSpPr/>
          <p:nvPr/>
        </p:nvSpPr>
        <p:spPr>
          <a:xfrm>
            <a:off x="4850478" y="4043328"/>
            <a:ext cx="1542410" cy="461665"/>
          </a:xfrm>
          <a:prstGeom prst="rect">
            <a:avLst/>
          </a:prstGeom>
        </p:spPr>
        <p:txBody>
          <a:bodyPr wrap="none">
            <a:spAutoFit/>
          </a:bodyPr>
          <a:lstStyle/>
          <a:p>
            <a:r>
              <a:rPr lang="en-US" altLang="zh-CN" dirty="0" smtClean="0">
                <a:solidFill>
                  <a:srgbClr val="C00000"/>
                </a:solidFill>
                <a:latin typeface="Cambria Math" panose="02040503050406030204" pitchFamily="18" charset="0"/>
                <a:ea typeface="Cambria Math" panose="02040503050406030204" pitchFamily="18" charset="0"/>
              </a:rPr>
              <a:t>sum=4+5</a:t>
            </a:r>
            <a:endParaRPr lang="zh-CN" altLang="en-US" dirty="0">
              <a:solidFill>
                <a:srgbClr val="C00000"/>
              </a:solidFill>
              <a:latin typeface="Cambria Math" panose="02040503050406030204" pitchFamily="18" charset="0"/>
            </a:endParaRPr>
          </a:p>
        </p:txBody>
      </p:sp>
      <mc:AlternateContent xmlns:mc="http://schemas.openxmlformats.org/markup-compatibility/2006" xmlns:p14="http://schemas.microsoft.com/office/powerpoint/2010/main">
        <mc:Choice Requires="p14">
          <p:contentPart p14:bwMode="auto" r:id="rId4">
            <p14:nvContentPartPr>
              <p14:cNvPr id="2" name="墨迹 1"/>
              <p14:cNvContentPartPr/>
              <p14:nvPr/>
            </p14:nvContentPartPr>
            <p14:xfrm>
              <a:off x="485640" y="3512160"/>
              <a:ext cx="3630240" cy="1494360"/>
            </p14:xfrm>
          </p:contentPart>
        </mc:Choice>
        <mc:Fallback xmlns="">
          <p:pic>
            <p:nvPicPr>
              <p:cNvPr id="2" name="墨迹 1"/>
              <p:cNvPicPr/>
              <p:nvPr/>
            </p:nvPicPr>
            <p:blipFill>
              <a:blip r:embed="rId5"/>
              <a:stretch>
                <a:fillRect/>
              </a:stretch>
            </p:blipFill>
            <p:spPr>
              <a:xfrm>
                <a:off x="478440" y="3504240"/>
                <a:ext cx="3641040" cy="1511640"/>
              </a:xfrm>
              <a:prstGeom prst="rect">
                <a:avLst/>
              </a:prstGeom>
            </p:spPr>
          </p:pic>
        </mc:Fallback>
      </mc:AlternateContent>
    </p:spTree>
    <p:extLst>
      <p:ext uri="{BB962C8B-B14F-4D97-AF65-F5344CB8AC3E}">
        <p14:creationId xmlns:p14="http://schemas.microsoft.com/office/powerpoint/2010/main" val="1684965419"/>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16"/>
          <p:cNvSpPr>
            <a:spLocks noGrp="1" noChangeArrowheads="1"/>
          </p:cNvSpPr>
          <p:nvPr>
            <p:ph type="title"/>
          </p:nvPr>
        </p:nvSpPr>
        <p:spPr>
          <a:xfrm>
            <a:off x="2438400" y="152400"/>
            <a:ext cx="6705600" cy="838200"/>
          </a:xfrm>
        </p:spPr>
        <p:txBody>
          <a:bodyPr/>
          <a:lstStyle/>
          <a:p>
            <a:pPr eaLnBrk="1" hangingPunct="1"/>
            <a:r>
              <a:rPr lang="en-US" altLang="zh-CN" sz="3200" dirty="0" smtClean="0">
                <a:latin typeface="Cambria" panose="02040503050406030204" pitchFamily="18" charset="0"/>
              </a:rPr>
              <a:t>Control Flow Testing</a:t>
            </a:r>
            <a:endParaRPr lang="zh-CN" altLang="zh-CN" sz="2000" dirty="0" smtClean="0">
              <a:latin typeface="Cambria" panose="02040503050406030204" pitchFamily="18" charset="0"/>
            </a:endParaRPr>
          </a:p>
        </p:txBody>
      </p:sp>
      <p:sp>
        <p:nvSpPr>
          <p:cNvPr id="3" name="Rectangle 2"/>
          <p:cNvSpPr txBox="1">
            <a:spLocks noChangeArrowheads="1"/>
          </p:cNvSpPr>
          <p:nvPr/>
        </p:nvSpPr>
        <p:spPr bwMode="auto">
          <a:xfrm>
            <a:off x="609600" y="1205746"/>
            <a:ext cx="7772400"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54000" rIns="91440" bIns="45720" numCol="1" anchor="t" anchorCtr="1" compatLnSpc="1">
            <a:prstTxWarp prst="textNoShape">
              <a:avLst/>
            </a:prstTxWarp>
          </a:bodyPr>
          <a:lstStyle>
            <a:lvl1pPr algn="l" rtl="0" eaLnBrk="0" fontAlgn="base" hangingPunct="0">
              <a:spcBef>
                <a:spcPct val="0"/>
              </a:spcBef>
              <a:spcAft>
                <a:spcPct val="0"/>
              </a:spcAft>
              <a:defRPr sz="2800" b="1" kern="1200">
                <a:solidFill>
                  <a:srgbClr val="133984"/>
                </a:solidFill>
                <a:latin typeface="+mj-lt"/>
                <a:ea typeface="+mj-ea"/>
                <a:cs typeface="+mj-cs"/>
              </a:defRPr>
            </a:lvl1pPr>
            <a:lvl2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2pPr>
            <a:lvl3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3pPr>
            <a:lvl4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4pPr>
            <a:lvl5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5pPr>
            <a:lvl6pPr marL="4572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6pPr>
            <a:lvl7pPr marL="9144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7pPr>
            <a:lvl8pPr marL="13716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8pPr>
            <a:lvl9pPr marL="18288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9pPr>
          </a:lstStyle>
          <a:p>
            <a:r>
              <a:rPr lang="en-US" altLang="zh-CN" dirty="0" smtClean="0">
                <a:latin typeface="Cambria" panose="02040503050406030204" pitchFamily="18" charset="0"/>
              </a:rPr>
              <a:t>How do we define </a:t>
            </a:r>
            <a:br>
              <a:rPr lang="en-US" altLang="zh-CN" dirty="0" smtClean="0">
                <a:latin typeface="Cambria" panose="02040503050406030204" pitchFamily="18" charset="0"/>
              </a:rPr>
            </a:br>
            <a:r>
              <a:rPr lang="en-US" altLang="zh-CN" dirty="0" smtClean="0">
                <a:latin typeface="Cambria" panose="02040503050406030204" pitchFamily="18" charset="0"/>
              </a:rPr>
              <a:t>“complete” testing?</a:t>
            </a:r>
            <a:endParaRPr lang="en-US" altLang="zh-CN" dirty="0">
              <a:latin typeface="Cambria" panose="02040503050406030204" pitchFamily="18" charset="0"/>
            </a:endParaRPr>
          </a:p>
        </p:txBody>
      </p:sp>
      <p:sp>
        <p:nvSpPr>
          <p:cNvPr id="4" name="Rectangle 3"/>
          <p:cNvSpPr txBox="1">
            <a:spLocks noChangeArrowheads="1"/>
          </p:cNvSpPr>
          <p:nvPr/>
        </p:nvSpPr>
        <p:spPr bwMode="auto">
          <a:xfrm>
            <a:off x="304800" y="2476608"/>
            <a:ext cx="88392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449263" indent="-449263" algn="l" rtl="0" eaLnBrk="0" fontAlgn="base" hangingPunct="0">
              <a:lnSpc>
                <a:spcPct val="110000"/>
              </a:lnSpc>
              <a:spcBef>
                <a:spcPct val="20000"/>
              </a:spcBef>
              <a:spcAft>
                <a:spcPct val="0"/>
              </a:spcAft>
              <a:buSzPct val="120000"/>
              <a:buBlip>
                <a:blip r:embed="rId3"/>
              </a:buBlip>
              <a:defRPr sz="2800" kern="1200">
                <a:solidFill>
                  <a:srgbClr val="133984"/>
                </a:solidFill>
                <a:latin typeface="+mn-lt"/>
                <a:ea typeface="+mn-ea"/>
                <a:cs typeface="+mn-cs"/>
              </a:defRPr>
            </a:lvl1pPr>
            <a:lvl2pPr marL="914400" indent="-285750" algn="l" rtl="0" eaLnBrk="0" fontAlgn="base" hangingPunct="0">
              <a:lnSpc>
                <a:spcPct val="110000"/>
              </a:lnSpc>
              <a:spcBef>
                <a:spcPct val="20000"/>
              </a:spcBef>
              <a:spcAft>
                <a:spcPct val="0"/>
              </a:spcAft>
              <a:buClr>
                <a:srgbClr val="000066"/>
              </a:buClr>
              <a:buChar char="•"/>
              <a:defRPr sz="2400" kern="1200">
                <a:solidFill>
                  <a:srgbClr val="133984"/>
                </a:solidFill>
                <a:latin typeface="+mn-lt"/>
                <a:ea typeface="+mn-ea"/>
                <a:cs typeface="+mn-cs"/>
              </a:defRPr>
            </a:lvl2pPr>
            <a:lvl3pPr marL="1322388" indent="-228600" algn="l" rtl="0" eaLnBrk="0" fontAlgn="base" hangingPunct="0">
              <a:spcBef>
                <a:spcPct val="20000"/>
              </a:spcBef>
              <a:spcAft>
                <a:spcPct val="0"/>
              </a:spcAft>
              <a:buChar char="•"/>
              <a:defRPr sz="2400" kern="1200">
                <a:solidFill>
                  <a:schemeClr val="tx1"/>
                </a:solidFill>
                <a:latin typeface="+mn-lt"/>
                <a:ea typeface="宋体" panose="02010600030101010101" pitchFamily="2" charset="-122"/>
                <a:cs typeface="+mn-cs"/>
              </a:defRPr>
            </a:lvl3pPr>
            <a:lvl4pPr marL="1730375"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4pPr>
            <a:lvl5pPr marL="2138363"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90000"/>
              </a:lnSpc>
            </a:pPr>
            <a:r>
              <a:rPr lang="en-US" altLang="zh-CN" sz="2400" dirty="0" smtClean="0">
                <a:solidFill>
                  <a:srgbClr val="FF0000"/>
                </a:solidFill>
                <a:latin typeface="Cambria" panose="02040503050406030204" pitchFamily="18" charset="0"/>
              </a:rPr>
              <a:t>1)  Exercise every path from entry to exit.</a:t>
            </a:r>
          </a:p>
          <a:p>
            <a:pPr>
              <a:lnSpc>
                <a:spcPct val="90000"/>
              </a:lnSpc>
            </a:pPr>
            <a:r>
              <a:rPr lang="en-US" altLang="zh-CN" sz="2400" dirty="0" smtClean="0">
                <a:solidFill>
                  <a:srgbClr val="FF0000"/>
                </a:solidFill>
                <a:latin typeface="Cambria" panose="02040503050406030204" pitchFamily="18" charset="0"/>
              </a:rPr>
              <a:t>2)  Exercise every statement at least once. </a:t>
            </a:r>
          </a:p>
          <a:p>
            <a:pPr>
              <a:lnSpc>
                <a:spcPct val="90000"/>
              </a:lnSpc>
            </a:pPr>
            <a:r>
              <a:rPr lang="en-US" altLang="zh-CN" sz="2400" dirty="0" smtClean="0">
                <a:solidFill>
                  <a:srgbClr val="FF0000"/>
                </a:solidFill>
                <a:latin typeface="Cambria" panose="02040503050406030204" pitchFamily="18" charset="0"/>
              </a:rPr>
              <a:t>3)  Exercise every branch (in each direction)  at least once. </a:t>
            </a:r>
          </a:p>
          <a:p>
            <a:pPr>
              <a:lnSpc>
                <a:spcPct val="90000"/>
              </a:lnSpc>
            </a:pPr>
            <a:r>
              <a:rPr lang="en-US" altLang="zh-CN" sz="2400" dirty="0" smtClean="0">
                <a:latin typeface="Cambria" panose="02040503050406030204" pitchFamily="18" charset="0"/>
              </a:rPr>
              <a:t>Clearly, 1 implies 2 and 3</a:t>
            </a:r>
          </a:p>
          <a:p>
            <a:pPr>
              <a:lnSpc>
                <a:spcPct val="90000"/>
              </a:lnSpc>
            </a:pPr>
            <a:r>
              <a:rPr lang="en-US" altLang="zh-CN" sz="2400" dirty="0" smtClean="0">
                <a:latin typeface="Cambria" panose="02040503050406030204" pitchFamily="18" charset="0"/>
              </a:rPr>
              <a:t>However, 1 is impractical for most routines.</a:t>
            </a:r>
          </a:p>
          <a:p>
            <a:pPr>
              <a:lnSpc>
                <a:spcPct val="90000"/>
              </a:lnSpc>
            </a:pPr>
            <a:r>
              <a:rPr lang="en-US" altLang="zh-CN" sz="2400" dirty="0" smtClean="0">
                <a:latin typeface="Cambria" panose="02040503050406030204" pitchFamily="18" charset="0"/>
              </a:rPr>
              <a:t>Also, 2 is not equal to 3 in languages with </a:t>
            </a:r>
            <a:r>
              <a:rPr lang="en-US" altLang="zh-CN" sz="2400" dirty="0" err="1" smtClean="0">
                <a:latin typeface="Cambria" panose="02040503050406030204" pitchFamily="18" charset="0"/>
              </a:rPr>
              <a:t>goto</a:t>
            </a:r>
            <a:r>
              <a:rPr lang="en-US" altLang="zh-CN" sz="2400" dirty="0" smtClean="0">
                <a:latin typeface="Cambria" panose="02040503050406030204" pitchFamily="18" charset="0"/>
              </a:rPr>
              <a:t> statements.</a:t>
            </a:r>
          </a:p>
          <a:p>
            <a:pPr>
              <a:lnSpc>
                <a:spcPct val="90000"/>
              </a:lnSpc>
            </a:pPr>
            <a:endParaRPr lang="en-US" altLang="zh-CN" sz="2400" dirty="0">
              <a:latin typeface="Cambria" panose="02040503050406030204" pitchFamily="18" charset="0"/>
            </a:endParaRPr>
          </a:p>
        </p:txBody>
      </p:sp>
      <mc:AlternateContent xmlns:mc="http://schemas.openxmlformats.org/markup-compatibility/2006" xmlns:p14="http://schemas.microsoft.com/office/powerpoint/2010/main">
        <mc:Choice Requires="p14">
          <p:contentPart p14:bwMode="auto" r:id="rId4">
            <p14:nvContentPartPr>
              <p14:cNvPr id="2" name="墨迹 1"/>
              <p14:cNvContentPartPr/>
              <p14:nvPr/>
            </p14:nvContentPartPr>
            <p14:xfrm>
              <a:off x="6422400" y="2637000"/>
              <a:ext cx="1053000" cy="1174680"/>
            </p14:xfrm>
          </p:contentPart>
        </mc:Choice>
        <mc:Fallback xmlns="">
          <p:pic>
            <p:nvPicPr>
              <p:cNvPr id="2" name="墨迹 1"/>
              <p:cNvPicPr/>
              <p:nvPr/>
            </p:nvPicPr>
            <p:blipFill>
              <a:blip r:embed="rId5"/>
              <a:stretch>
                <a:fillRect/>
              </a:stretch>
            </p:blipFill>
            <p:spPr>
              <a:xfrm>
                <a:off x="6414120" y="2629080"/>
                <a:ext cx="1072080" cy="1192320"/>
              </a:xfrm>
              <a:prstGeom prst="rect">
                <a:avLst/>
              </a:prstGeom>
            </p:spPr>
          </p:pic>
        </mc:Fallback>
      </mc:AlternateContent>
    </p:spTree>
    <p:extLst>
      <p:ext uri="{BB962C8B-B14F-4D97-AF65-F5344CB8AC3E}">
        <p14:creationId xmlns:p14="http://schemas.microsoft.com/office/powerpoint/2010/main" val="2330213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animEffect transition="in" filter="fade">
                                      <p:cBhvr>
                                        <p:cTn id="17" dur="500"/>
                                        <p:tgtEl>
                                          <p:spTgt spid="4">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2" end="2"/>
                                            </p:txEl>
                                          </p:spTgt>
                                        </p:tgtEl>
                                        <p:attrNameLst>
                                          <p:attrName>style.visibility</p:attrName>
                                        </p:attrNameLst>
                                      </p:cBhvr>
                                      <p:to>
                                        <p:strVal val="visible"/>
                                      </p:to>
                                    </p:set>
                                    <p:animEffect transition="in" filter="fade">
                                      <p:cBhvr>
                                        <p:cTn id="22" dur="500"/>
                                        <p:tgtEl>
                                          <p:spTgt spid="4">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3" end="3"/>
                                            </p:txEl>
                                          </p:spTgt>
                                        </p:tgtEl>
                                        <p:attrNameLst>
                                          <p:attrName>style.visibility</p:attrName>
                                        </p:attrNameLst>
                                      </p:cBhvr>
                                      <p:to>
                                        <p:strVal val="visible"/>
                                      </p:to>
                                    </p:set>
                                    <p:animEffect transition="in" filter="fade">
                                      <p:cBhvr>
                                        <p:cTn id="27" dur="500"/>
                                        <p:tgtEl>
                                          <p:spTgt spid="4">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
                                            <p:txEl>
                                              <p:pRg st="4" end="4"/>
                                            </p:txEl>
                                          </p:spTgt>
                                        </p:tgtEl>
                                        <p:attrNameLst>
                                          <p:attrName>style.visibility</p:attrName>
                                        </p:attrNameLst>
                                      </p:cBhvr>
                                      <p:to>
                                        <p:strVal val="visible"/>
                                      </p:to>
                                    </p:set>
                                    <p:animEffect transition="in" filter="fade">
                                      <p:cBhvr>
                                        <p:cTn id="32" dur="500"/>
                                        <p:tgtEl>
                                          <p:spTgt spid="4">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
                                            <p:txEl>
                                              <p:pRg st="5" end="5"/>
                                            </p:txEl>
                                          </p:spTgt>
                                        </p:tgtEl>
                                        <p:attrNameLst>
                                          <p:attrName>style.visibility</p:attrName>
                                        </p:attrNameLst>
                                      </p:cBhvr>
                                      <p:to>
                                        <p:strVal val="visible"/>
                                      </p:to>
                                    </p:set>
                                    <p:animEffect transition="in" filter="fade">
                                      <p:cBhvr>
                                        <p:cTn id="37"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txBox="1">
            <a:spLocks noChangeArrowheads="1"/>
          </p:cNvSpPr>
          <p:nvPr/>
        </p:nvSpPr>
        <p:spPr bwMode="auto">
          <a:xfrm>
            <a:off x="762000" y="1066800"/>
            <a:ext cx="7772400"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54000" rIns="91440" bIns="45720" numCol="1" anchor="t" anchorCtr="1" compatLnSpc="1">
            <a:prstTxWarp prst="textNoShape">
              <a:avLst/>
            </a:prstTxWarp>
          </a:bodyPr>
          <a:lstStyle>
            <a:lvl1pPr algn="l" rtl="0" eaLnBrk="0" fontAlgn="base" hangingPunct="0">
              <a:spcBef>
                <a:spcPct val="0"/>
              </a:spcBef>
              <a:spcAft>
                <a:spcPct val="0"/>
              </a:spcAft>
              <a:defRPr sz="2800" b="1" kern="1200">
                <a:solidFill>
                  <a:srgbClr val="133984"/>
                </a:solidFill>
                <a:latin typeface="+mj-lt"/>
                <a:ea typeface="+mj-ea"/>
                <a:cs typeface="+mj-cs"/>
              </a:defRPr>
            </a:lvl1pPr>
            <a:lvl2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2pPr>
            <a:lvl3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3pPr>
            <a:lvl4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4pPr>
            <a:lvl5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5pPr>
            <a:lvl6pPr marL="4572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6pPr>
            <a:lvl7pPr marL="9144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7pPr>
            <a:lvl8pPr marL="13716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8pPr>
            <a:lvl9pPr marL="18288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9pPr>
          </a:lstStyle>
          <a:p>
            <a:r>
              <a:rPr lang="en-US" altLang="zh-CN" sz="2400" smtClean="0">
                <a:latin typeface="Cambria" panose="02040503050406030204" pitchFamily="18" charset="0"/>
              </a:rPr>
              <a:t>Demonstration that</a:t>
            </a:r>
            <a:br>
              <a:rPr lang="en-US" altLang="zh-CN" sz="2400" smtClean="0">
                <a:latin typeface="Cambria" panose="02040503050406030204" pitchFamily="18" charset="0"/>
              </a:rPr>
            </a:br>
            <a:r>
              <a:rPr lang="en-US" altLang="zh-CN" sz="2400" smtClean="0">
                <a:latin typeface="Cambria" panose="02040503050406030204" pitchFamily="18" charset="0"/>
              </a:rPr>
              <a:t> 2 does not imply 3</a:t>
            </a:r>
            <a:endParaRPr lang="en-US" altLang="zh-CN" sz="2400">
              <a:latin typeface="Cambria" panose="02040503050406030204" pitchFamily="18" charset="0"/>
            </a:endParaRPr>
          </a:p>
        </p:txBody>
      </p:sp>
      <p:sp>
        <p:nvSpPr>
          <p:cNvPr id="4" name="Rectangle 3"/>
          <p:cNvSpPr txBox="1">
            <a:spLocks noChangeArrowheads="1"/>
          </p:cNvSpPr>
          <p:nvPr/>
        </p:nvSpPr>
        <p:spPr>
          <a:xfrm>
            <a:off x="4572000" y="2286000"/>
            <a:ext cx="4191000" cy="4419600"/>
          </a:xfrm>
          <a:prstGeom prst="rect">
            <a:avLst/>
          </a:prstGeom>
        </p:spPr>
        <p:txBody>
          <a:bodyPr/>
          <a:lstStyle>
            <a:lvl1pPr marL="449263" indent="-449263" algn="l" rtl="0" eaLnBrk="0" fontAlgn="base" hangingPunct="0">
              <a:lnSpc>
                <a:spcPct val="110000"/>
              </a:lnSpc>
              <a:spcBef>
                <a:spcPct val="20000"/>
              </a:spcBef>
              <a:spcAft>
                <a:spcPct val="0"/>
              </a:spcAft>
              <a:buSzPct val="120000"/>
              <a:buBlip>
                <a:blip r:embed="rId3"/>
              </a:buBlip>
              <a:defRPr sz="2800" kern="1200">
                <a:solidFill>
                  <a:srgbClr val="133984"/>
                </a:solidFill>
                <a:latin typeface="+mn-lt"/>
                <a:ea typeface="+mn-ea"/>
                <a:cs typeface="+mn-cs"/>
              </a:defRPr>
            </a:lvl1pPr>
            <a:lvl2pPr marL="914400" indent="-285750" algn="l" rtl="0" eaLnBrk="0" fontAlgn="base" hangingPunct="0">
              <a:lnSpc>
                <a:spcPct val="110000"/>
              </a:lnSpc>
              <a:spcBef>
                <a:spcPct val="20000"/>
              </a:spcBef>
              <a:spcAft>
                <a:spcPct val="0"/>
              </a:spcAft>
              <a:buClr>
                <a:srgbClr val="000066"/>
              </a:buClr>
              <a:buChar char="•"/>
              <a:defRPr sz="2400" kern="1200">
                <a:solidFill>
                  <a:srgbClr val="133984"/>
                </a:solidFill>
                <a:latin typeface="+mn-lt"/>
                <a:ea typeface="+mn-ea"/>
                <a:cs typeface="+mn-cs"/>
              </a:defRPr>
            </a:lvl2pPr>
            <a:lvl3pPr marL="1322388" indent="-228600" algn="l" rtl="0" eaLnBrk="0" fontAlgn="base" hangingPunct="0">
              <a:spcBef>
                <a:spcPct val="20000"/>
              </a:spcBef>
              <a:spcAft>
                <a:spcPct val="0"/>
              </a:spcAft>
              <a:buChar char="•"/>
              <a:defRPr sz="2400" kern="1200">
                <a:solidFill>
                  <a:schemeClr val="tx1"/>
                </a:solidFill>
                <a:latin typeface="+mn-lt"/>
                <a:ea typeface="宋体" panose="02010600030101010101" pitchFamily="2" charset="-122"/>
                <a:cs typeface="+mn-cs"/>
              </a:defRPr>
            </a:lvl3pPr>
            <a:lvl4pPr marL="1730375"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4pPr>
            <a:lvl5pPr marL="2138363"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000" b="1" u="sng" dirty="0" smtClean="0">
                <a:latin typeface="Cambria" panose="02040503050406030204" pitchFamily="18" charset="0"/>
              </a:rPr>
              <a:t>2.Statement Coverage:</a:t>
            </a:r>
            <a:r>
              <a:rPr lang="en-US" altLang="zh-CN" sz="2000" b="1" dirty="0" smtClean="0">
                <a:latin typeface="Cambria" panose="02040503050406030204" pitchFamily="18" charset="0"/>
              </a:rPr>
              <a:t>                </a:t>
            </a:r>
            <a:r>
              <a:rPr lang="en-US" altLang="zh-CN" sz="2000" dirty="0" smtClean="0">
                <a:latin typeface="Cambria" panose="02040503050406030204" pitchFamily="18" charset="0"/>
              </a:rPr>
              <a:t>For x &lt; 0 the program produces the correct result AND every statement has been executed.</a:t>
            </a:r>
          </a:p>
          <a:p>
            <a:endParaRPr lang="en-US" altLang="zh-CN" sz="2000" dirty="0" smtClean="0">
              <a:latin typeface="Cambria" panose="02040503050406030204" pitchFamily="18" charset="0"/>
            </a:endParaRPr>
          </a:p>
          <a:p>
            <a:r>
              <a:rPr lang="en-US" altLang="zh-CN" sz="2000" b="1" u="sng" dirty="0" smtClean="0">
                <a:latin typeface="Cambria" panose="02040503050406030204" pitchFamily="18" charset="0"/>
              </a:rPr>
              <a:t>3.Branch Coverage:</a:t>
            </a:r>
            <a:r>
              <a:rPr lang="en-US" altLang="zh-CN" sz="2000" b="1" dirty="0" smtClean="0">
                <a:latin typeface="Cambria" panose="02040503050406030204" pitchFamily="18" charset="0"/>
              </a:rPr>
              <a:t> </a:t>
            </a:r>
          </a:p>
          <a:p>
            <a:r>
              <a:rPr lang="en-US" altLang="zh-CN" sz="2000" dirty="0" smtClean="0">
                <a:latin typeface="Cambria" panose="02040503050406030204" pitchFamily="18" charset="0"/>
              </a:rPr>
              <a:t>Would have found the bug!  Therefore 2 does not imply 3.</a:t>
            </a:r>
            <a:endParaRPr lang="en-US" altLang="zh-CN" sz="2000" dirty="0">
              <a:latin typeface="Cambria" panose="02040503050406030204" pitchFamily="18" charset="0"/>
            </a:endParaRPr>
          </a:p>
        </p:txBody>
      </p:sp>
      <p:sp>
        <p:nvSpPr>
          <p:cNvPr id="5" name="Oval 4"/>
          <p:cNvSpPr>
            <a:spLocks noChangeArrowheads="1"/>
          </p:cNvSpPr>
          <p:nvPr/>
        </p:nvSpPr>
        <p:spPr bwMode="auto">
          <a:xfrm>
            <a:off x="2819400" y="3367087"/>
            <a:ext cx="533400" cy="457200"/>
          </a:xfrm>
          <a:prstGeom prst="ellipse">
            <a:avLst/>
          </a:prstGeom>
          <a:solidFill>
            <a:srgbClr val="99CCFF"/>
          </a:solidFill>
          <a:ln w="28575">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600" b="1">
                <a:latin typeface="Cambria" panose="02040503050406030204" pitchFamily="18" charset="0"/>
                <a:ea typeface="宋体" panose="02010600030101010101" pitchFamily="2" charset="-122"/>
              </a:rPr>
              <a:t>1</a:t>
            </a:r>
            <a:endParaRPr lang="en-US" altLang="zh-CN" sz="2000" b="1">
              <a:latin typeface="Cambria" panose="02040503050406030204" pitchFamily="18" charset="0"/>
              <a:ea typeface="宋体" panose="02010600030101010101" pitchFamily="2" charset="-122"/>
            </a:endParaRPr>
          </a:p>
        </p:txBody>
      </p:sp>
      <p:sp>
        <p:nvSpPr>
          <p:cNvPr id="6" name="Oval 5"/>
          <p:cNvSpPr>
            <a:spLocks noChangeArrowheads="1"/>
          </p:cNvSpPr>
          <p:nvPr/>
        </p:nvSpPr>
        <p:spPr bwMode="auto">
          <a:xfrm>
            <a:off x="3886200" y="3367087"/>
            <a:ext cx="533400" cy="457200"/>
          </a:xfrm>
          <a:prstGeom prst="ellipse">
            <a:avLst/>
          </a:prstGeom>
          <a:solidFill>
            <a:srgbClr val="99CCFF"/>
          </a:solidFill>
          <a:ln w="28575">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600" b="1">
                <a:latin typeface="Cambria" panose="02040503050406030204" pitchFamily="18" charset="0"/>
                <a:ea typeface="宋体" panose="02010600030101010101" pitchFamily="2" charset="-122"/>
              </a:rPr>
              <a:t>2</a:t>
            </a:r>
            <a:endParaRPr lang="en-US" altLang="zh-CN" sz="2000" b="1">
              <a:latin typeface="Cambria" panose="02040503050406030204" pitchFamily="18" charset="0"/>
              <a:ea typeface="宋体" panose="02010600030101010101" pitchFamily="2" charset="-122"/>
            </a:endParaRPr>
          </a:p>
        </p:txBody>
      </p:sp>
      <p:cxnSp>
        <p:nvCxnSpPr>
          <p:cNvPr id="7" name="AutoShape 6"/>
          <p:cNvCxnSpPr>
            <a:cxnSpLocks noChangeShapeType="1"/>
            <a:stCxn id="5" idx="6"/>
            <a:endCxn id="6" idx="2"/>
          </p:cNvCxnSpPr>
          <p:nvPr/>
        </p:nvCxnSpPr>
        <p:spPr bwMode="auto">
          <a:xfrm>
            <a:off x="3367088" y="3595687"/>
            <a:ext cx="504825" cy="0"/>
          </a:xfrm>
          <a:prstGeom prst="straightConnector1">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 name="AutoShape 7"/>
          <p:cNvCxnSpPr>
            <a:cxnSpLocks noChangeShapeType="1"/>
            <a:stCxn id="5" idx="0"/>
            <a:endCxn id="6" idx="0"/>
          </p:cNvCxnSpPr>
          <p:nvPr/>
        </p:nvCxnSpPr>
        <p:spPr bwMode="auto">
          <a:xfrm rot="5400000" flipV="1">
            <a:off x="3618706" y="2820194"/>
            <a:ext cx="1587" cy="1066800"/>
          </a:xfrm>
          <a:prstGeom prst="bentConnector3">
            <a:avLst>
              <a:gd name="adj1" fmla="val -19900005"/>
            </a:avLst>
          </a:prstGeom>
          <a:noFill/>
          <a:ln w="28575">
            <a:solidFill>
              <a:schemeClr val="tx1"/>
            </a:solidFill>
            <a:miter lim="800000"/>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9" name="Text Box 8"/>
          <p:cNvSpPr txBox="1">
            <a:spLocks noChangeArrowheads="1"/>
          </p:cNvSpPr>
          <p:nvPr/>
        </p:nvSpPr>
        <p:spPr bwMode="auto">
          <a:xfrm>
            <a:off x="381000" y="2162651"/>
            <a:ext cx="2300117" cy="16312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altLang="zh-CN" sz="2800" b="1" dirty="0">
                <a:latin typeface="Cambria" panose="02040503050406030204" pitchFamily="18" charset="0"/>
                <a:ea typeface="宋体" panose="02010600030101010101" pitchFamily="2" charset="-122"/>
              </a:rPr>
              <a:t>Correct Code</a:t>
            </a:r>
            <a:endParaRPr lang="en-US" altLang="zh-CN" sz="1800" b="1" dirty="0">
              <a:latin typeface="Cambria" panose="02040503050406030204" pitchFamily="18" charset="0"/>
              <a:ea typeface="宋体" panose="02010600030101010101" pitchFamily="2" charset="-122"/>
            </a:endParaRPr>
          </a:p>
          <a:p>
            <a:r>
              <a:rPr lang="en-US" altLang="zh-CN" sz="1800" dirty="0">
                <a:latin typeface="Cambria" panose="02040503050406030204" pitchFamily="18" charset="0"/>
                <a:ea typeface="宋体" panose="02010600030101010101" pitchFamily="2" charset="-122"/>
              </a:rPr>
              <a:t>1   if (x &gt;= 0 ) {</a:t>
            </a:r>
          </a:p>
          <a:p>
            <a:r>
              <a:rPr lang="en-US" altLang="zh-CN" sz="1800" dirty="0">
                <a:latin typeface="Cambria" panose="02040503050406030204" pitchFamily="18" charset="0"/>
                <a:ea typeface="宋体" panose="02010600030101010101" pitchFamily="2" charset="-122"/>
              </a:rPr>
              <a:t>     x = x + A;</a:t>
            </a:r>
          </a:p>
          <a:p>
            <a:r>
              <a:rPr lang="en-US" altLang="zh-CN" sz="1800" dirty="0">
                <a:latin typeface="Cambria" panose="02040503050406030204" pitchFamily="18" charset="0"/>
                <a:ea typeface="宋体" panose="02010600030101010101" pitchFamily="2" charset="-122"/>
              </a:rPr>
              <a:t>     }</a:t>
            </a:r>
          </a:p>
          <a:p>
            <a:r>
              <a:rPr lang="en-US" altLang="zh-CN" sz="1800" dirty="0">
                <a:latin typeface="Cambria" panose="02040503050406030204" pitchFamily="18" charset="0"/>
                <a:ea typeface="宋体" panose="02010600030101010101" pitchFamily="2" charset="-122"/>
              </a:rPr>
              <a:t>2   x = x + A</a:t>
            </a:r>
            <a:endParaRPr lang="en-US" altLang="zh-CN" sz="2800" dirty="0">
              <a:latin typeface="Cambria" panose="02040503050406030204" pitchFamily="18" charset="0"/>
              <a:ea typeface="宋体" panose="02010600030101010101" pitchFamily="2" charset="-122"/>
            </a:endParaRPr>
          </a:p>
        </p:txBody>
      </p:sp>
      <p:sp>
        <p:nvSpPr>
          <p:cNvPr id="10" name="Text Box 9"/>
          <p:cNvSpPr txBox="1">
            <a:spLocks noChangeArrowheads="1"/>
          </p:cNvSpPr>
          <p:nvPr/>
        </p:nvSpPr>
        <p:spPr bwMode="auto">
          <a:xfrm>
            <a:off x="304800" y="4328519"/>
            <a:ext cx="2670475" cy="16312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altLang="zh-CN" sz="2800" b="1" dirty="0">
                <a:latin typeface="Cambria" panose="02040503050406030204" pitchFamily="18" charset="0"/>
                <a:ea typeface="宋体" panose="02010600030101010101" pitchFamily="2" charset="-122"/>
              </a:rPr>
              <a:t>Buggy Code</a:t>
            </a:r>
            <a:endParaRPr lang="en-US" altLang="zh-CN" sz="1800" b="1" dirty="0">
              <a:latin typeface="Cambria" panose="02040503050406030204" pitchFamily="18" charset="0"/>
              <a:ea typeface="宋体" panose="02010600030101010101" pitchFamily="2" charset="-122"/>
            </a:endParaRPr>
          </a:p>
          <a:p>
            <a:r>
              <a:rPr lang="en-US" altLang="zh-CN" sz="1800" dirty="0">
                <a:latin typeface="Cambria" panose="02040503050406030204" pitchFamily="18" charset="0"/>
                <a:ea typeface="宋体" panose="02010600030101010101" pitchFamily="2" charset="-122"/>
              </a:rPr>
              <a:t>1   if (x &gt;= 0 ) {</a:t>
            </a:r>
          </a:p>
          <a:p>
            <a:r>
              <a:rPr lang="en-US" altLang="zh-CN" sz="1800" dirty="0">
                <a:latin typeface="Cambria" panose="02040503050406030204" pitchFamily="18" charset="0"/>
                <a:ea typeface="宋体" panose="02010600030101010101" pitchFamily="2" charset="-122"/>
              </a:rPr>
              <a:t>   /</a:t>
            </a:r>
            <a:r>
              <a:rPr kumimoji="1" lang="en-US" altLang="zh-CN" sz="1800" dirty="0">
                <a:latin typeface="Cambria" panose="02040503050406030204" pitchFamily="18" charset="0"/>
                <a:ea typeface="宋体" panose="02010600030101010101" pitchFamily="2" charset="-122"/>
              </a:rPr>
              <a:t>* missing statement */</a:t>
            </a:r>
          </a:p>
          <a:p>
            <a:r>
              <a:rPr lang="en-US" altLang="zh-CN" sz="1800" dirty="0">
                <a:latin typeface="Cambria" panose="02040503050406030204" pitchFamily="18" charset="0"/>
                <a:ea typeface="宋体" panose="02010600030101010101" pitchFamily="2" charset="-122"/>
              </a:rPr>
              <a:t>    }</a:t>
            </a:r>
          </a:p>
          <a:p>
            <a:r>
              <a:rPr lang="en-US" altLang="zh-CN" sz="1800" dirty="0">
                <a:latin typeface="Cambria" panose="02040503050406030204" pitchFamily="18" charset="0"/>
                <a:ea typeface="宋体" panose="02010600030101010101" pitchFamily="2" charset="-122"/>
              </a:rPr>
              <a:t>2   x = x + A</a:t>
            </a:r>
            <a:endParaRPr lang="en-US" altLang="zh-CN" sz="2800" dirty="0">
              <a:latin typeface="Cambria" panose="02040503050406030204" pitchFamily="18" charset="0"/>
              <a:ea typeface="宋体" panose="02010600030101010101" pitchFamily="2" charset="-122"/>
            </a:endParaRPr>
          </a:p>
        </p:txBody>
      </p:sp>
      <p:sp>
        <p:nvSpPr>
          <p:cNvPr id="12" name="Rectangle 16"/>
          <p:cNvSpPr txBox="1">
            <a:spLocks noChangeArrowheads="1"/>
          </p:cNvSpPr>
          <p:nvPr/>
        </p:nvSpPr>
        <p:spPr bwMode="auto">
          <a:xfrm>
            <a:off x="2590800" y="152400"/>
            <a:ext cx="67056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54000" rIns="91440" bIns="45720" numCol="1" anchor="t" anchorCtr="1" compatLnSpc="1">
            <a:prstTxWarp prst="textNoShape">
              <a:avLst/>
            </a:prstTxWarp>
          </a:bodyPr>
          <a:lstStyle>
            <a:lvl1pPr algn="l" rtl="0" eaLnBrk="0" fontAlgn="base" hangingPunct="0">
              <a:spcBef>
                <a:spcPct val="0"/>
              </a:spcBef>
              <a:spcAft>
                <a:spcPct val="0"/>
              </a:spcAft>
              <a:defRPr sz="2800" b="1" kern="1200">
                <a:solidFill>
                  <a:srgbClr val="133984"/>
                </a:solidFill>
                <a:latin typeface="+mj-lt"/>
                <a:ea typeface="+mj-ea"/>
                <a:cs typeface="+mj-cs"/>
              </a:defRPr>
            </a:lvl1pPr>
            <a:lvl2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2pPr>
            <a:lvl3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3pPr>
            <a:lvl4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4pPr>
            <a:lvl5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5pPr>
            <a:lvl6pPr marL="4572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6pPr>
            <a:lvl7pPr marL="9144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7pPr>
            <a:lvl8pPr marL="13716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8pPr>
            <a:lvl9pPr marL="18288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9pPr>
          </a:lstStyle>
          <a:p>
            <a:pPr eaLnBrk="1" hangingPunct="1"/>
            <a:endParaRPr lang="zh-CN" altLang="zh-CN" sz="2400" dirty="0" smtClean="0">
              <a:latin typeface="Cambria" panose="02040503050406030204" pitchFamily="18" charset="0"/>
            </a:endParaRPr>
          </a:p>
        </p:txBody>
      </p:sp>
      <p:sp>
        <p:nvSpPr>
          <p:cNvPr id="13" name="Rectangle 16"/>
          <p:cNvSpPr txBox="1">
            <a:spLocks noChangeArrowheads="1"/>
          </p:cNvSpPr>
          <p:nvPr/>
        </p:nvSpPr>
        <p:spPr bwMode="auto">
          <a:xfrm>
            <a:off x="2438400" y="152400"/>
            <a:ext cx="67056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54000" rIns="91440" bIns="45720" numCol="1" anchor="t" anchorCtr="1" compatLnSpc="1">
            <a:prstTxWarp prst="textNoShape">
              <a:avLst/>
            </a:prstTxWarp>
          </a:bodyPr>
          <a:lstStyle>
            <a:lvl1pPr algn="l" rtl="0" eaLnBrk="0" fontAlgn="base" hangingPunct="0">
              <a:spcBef>
                <a:spcPct val="0"/>
              </a:spcBef>
              <a:spcAft>
                <a:spcPct val="0"/>
              </a:spcAft>
              <a:defRPr sz="2800" b="1" kern="1200">
                <a:solidFill>
                  <a:srgbClr val="133984"/>
                </a:solidFill>
                <a:latin typeface="+mj-lt"/>
                <a:ea typeface="+mj-ea"/>
                <a:cs typeface="+mj-cs"/>
              </a:defRPr>
            </a:lvl1pPr>
            <a:lvl2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2pPr>
            <a:lvl3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3pPr>
            <a:lvl4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4pPr>
            <a:lvl5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5pPr>
            <a:lvl6pPr marL="4572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6pPr>
            <a:lvl7pPr marL="9144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7pPr>
            <a:lvl8pPr marL="13716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8pPr>
            <a:lvl9pPr marL="18288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9pPr>
          </a:lstStyle>
          <a:p>
            <a:pPr eaLnBrk="1" hangingPunct="1"/>
            <a:r>
              <a:rPr lang="en-US" altLang="zh-CN" sz="3200" smtClean="0">
                <a:latin typeface="Cambria" panose="02040503050406030204" pitchFamily="18" charset="0"/>
              </a:rPr>
              <a:t>Control Flow Testing</a:t>
            </a:r>
            <a:endParaRPr lang="zh-CN" altLang="zh-CN" sz="2000" dirty="0" smtClean="0">
              <a:latin typeface="Cambria" panose="02040503050406030204" pitchFamily="18" charset="0"/>
            </a:endParaRPr>
          </a:p>
        </p:txBody>
      </p:sp>
    </p:spTree>
    <p:extLst>
      <p:ext uri="{BB962C8B-B14F-4D97-AF65-F5344CB8AC3E}">
        <p14:creationId xmlns:p14="http://schemas.microsoft.com/office/powerpoint/2010/main" val="3730767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10" presetClass="entr" presetSubtype="0" fill="hold"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par>
                                <p:cTn id="19" presetID="10"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4">
                                            <p:txEl>
                                              <p:pRg st="0" end="0"/>
                                            </p:txEl>
                                          </p:spTgt>
                                        </p:tgtEl>
                                        <p:attrNameLst>
                                          <p:attrName>style.visibility</p:attrName>
                                        </p:attrNameLst>
                                      </p:cBhvr>
                                      <p:to>
                                        <p:strVal val="visible"/>
                                      </p:to>
                                    </p:set>
                                    <p:animEffect transition="in" filter="fade">
                                      <p:cBhvr>
                                        <p:cTn id="31" dur="500"/>
                                        <p:tgtEl>
                                          <p:spTgt spid="4">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4">
                                            <p:txEl>
                                              <p:pRg st="2" end="2"/>
                                            </p:txEl>
                                          </p:spTgt>
                                        </p:tgtEl>
                                        <p:attrNameLst>
                                          <p:attrName>style.visibility</p:attrName>
                                        </p:attrNameLst>
                                      </p:cBhvr>
                                      <p:to>
                                        <p:strVal val="visible"/>
                                      </p:to>
                                    </p:set>
                                    <p:animEffect transition="in" filter="fade">
                                      <p:cBhvr>
                                        <p:cTn id="36" dur="500"/>
                                        <p:tgtEl>
                                          <p:spTgt spid="4">
                                            <p:txEl>
                                              <p:pRg st="2" end="2"/>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4">
                                            <p:txEl>
                                              <p:pRg st="3" end="3"/>
                                            </p:txEl>
                                          </p:spTgt>
                                        </p:tgtEl>
                                        <p:attrNameLst>
                                          <p:attrName>style.visibility</p:attrName>
                                        </p:attrNameLst>
                                      </p:cBhvr>
                                      <p:to>
                                        <p:strVal val="visible"/>
                                      </p:to>
                                    </p:set>
                                    <p:animEffect transition="in" filter="fade">
                                      <p:cBhvr>
                                        <p:cTn id="41" dur="500"/>
                                        <p:tgtEl>
                                          <p:spTgt spid="4">
                                            <p:txEl>
                                              <p:pRg st="3" end="3"/>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10"/>
                                        </p:tgtEl>
                                        <p:attrNameLst>
                                          <p:attrName>style.visibility</p:attrName>
                                        </p:attrNameLst>
                                      </p:cBhvr>
                                      <p:to>
                                        <p:strVal val="visible"/>
                                      </p:to>
                                    </p:set>
                                    <p:animEffect transition="in" filter="fade">
                                      <p:cBhvr>
                                        <p:cTn id="4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animBg="1"/>
      <p:bldP spid="6" grpId="0" animBg="1"/>
      <p:bldP spid="9" grpId="0"/>
      <p:bldP spid="10" grpId="0"/>
    </p:bld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txBox="1">
            <a:spLocks noChangeArrowheads="1"/>
          </p:cNvSpPr>
          <p:nvPr/>
        </p:nvSpPr>
        <p:spPr bwMode="auto">
          <a:xfrm>
            <a:off x="762000" y="990600"/>
            <a:ext cx="7772400"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54000" rIns="91440" bIns="45720" numCol="1" anchor="t" anchorCtr="1" compatLnSpc="1">
            <a:prstTxWarp prst="textNoShape">
              <a:avLst/>
            </a:prstTxWarp>
          </a:bodyPr>
          <a:lstStyle>
            <a:lvl1pPr algn="l" rtl="0" eaLnBrk="0" fontAlgn="base" hangingPunct="0">
              <a:spcBef>
                <a:spcPct val="0"/>
              </a:spcBef>
              <a:spcAft>
                <a:spcPct val="0"/>
              </a:spcAft>
              <a:defRPr sz="2800" b="1" kern="1200">
                <a:solidFill>
                  <a:srgbClr val="133984"/>
                </a:solidFill>
                <a:latin typeface="+mj-lt"/>
                <a:ea typeface="+mj-ea"/>
                <a:cs typeface="+mj-cs"/>
              </a:defRPr>
            </a:lvl1pPr>
            <a:lvl2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2pPr>
            <a:lvl3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3pPr>
            <a:lvl4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4pPr>
            <a:lvl5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5pPr>
            <a:lvl6pPr marL="4572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6pPr>
            <a:lvl7pPr marL="9144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7pPr>
            <a:lvl8pPr marL="13716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8pPr>
            <a:lvl9pPr marL="18288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9pPr>
          </a:lstStyle>
          <a:p>
            <a:r>
              <a:rPr lang="en-US" altLang="zh-CN" sz="2400" smtClean="0">
                <a:latin typeface="Cambria" panose="02040503050406030204" pitchFamily="18" charset="0"/>
              </a:rPr>
              <a:t>Demonstration that </a:t>
            </a:r>
            <a:br>
              <a:rPr lang="en-US" altLang="zh-CN" sz="2400" smtClean="0">
                <a:latin typeface="Cambria" panose="02040503050406030204" pitchFamily="18" charset="0"/>
              </a:rPr>
            </a:br>
            <a:r>
              <a:rPr lang="en-US" altLang="zh-CN" sz="2400" smtClean="0">
                <a:latin typeface="Cambria" panose="02040503050406030204" pitchFamily="18" charset="0"/>
              </a:rPr>
              <a:t>3 Does not Imply 2</a:t>
            </a:r>
            <a:endParaRPr lang="en-US" altLang="zh-CN" sz="2400">
              <a:latin typeface="Cambria" panose="02040503050406030204" pitchFamily="18" charset="0"/>
            </a:endParaRPr>
          </a:p>
        </p:txBody>
      </p:sp>
      <p:sp>
        <p:nvSpPr>
          <p:cNvPr id="4" name="Rectangle 3"/>
          <p:cNvSpPr txBox="1">
            <a:spLocks noChangeArrowheads="1"/>
          </p:cNvSpPr>
          <p:nvPr/>
        </p:nvSpPr>
        <p:spPr>
          <a:xfrm>
            <a:off x="4610098" y="2209800"/>
            <a:ext cx="4305302" cy="4114800"/>
          </a:xfrm>
          <a:prstGeom prst="rect">
            <a:avLst/>
          </a:prstGeom>
        </p:spPr>
        <p:txBody>
          <a:bodyPr/>
          <a:lstStyle>
            <a:lvl1pPr marL="449263" indent="-449263" algn="l" rtl="0" eaLnBrk="0" fontAlgn="base" hangingPunct="0">
              <a:lnSpc>
                <a:spcPct val="110000"/>
              </a:lnSpc>
              <a:spcBef>
                <a:spcPct val="20000"/>
              </a:spcBef>
              <a:spcAft>
                <a:spcPct val="0"/>
              </a:spcAft>
              <a:buSzPct val="120000"/>
              <a:buBlip>
                <a:blip r:embed="rId3"/>
              </a:buBlip>
              <a:defRPr sz="2800" kern="1200">
                <a:solidFill>
                  <a:srgbClr val="133984"/>
                </a:solidFill>
                <a:latin typeface="+mn-lt"/>
                <a:ea typeface="+mn-ea"/>
                <a:cs typeface="+mn-cs"/>
              </a:defRPr>
            </a:lvl1pPr>
            <a:lvl2pPr marL="914400" indent="-285750" algn="l" rtl="0" eaLnBrk="0" fontAlgn="base" hangingPunct="0">
              <a:lnSpc>
                <a:spcPct val="110000"/>
              </a:lnSpc>
              <a:spcBef>
                <a:spcPct val="20000"/>
              </a:spcBef>
              <a:spcAft>
                <a:spcPct val="0"/>
              </a:spcAft>
              <a:buClr>
                <a:srgbClr val="000066"/>
              </a:buClr>
              <a:buChar char="•"/>
              <a:defRPr sz="2400" kern="1200">
                <a:solidFill>
                  <a:srgbClr val="133984"/>
                </a:solidFill>
                <a:latin typeface="+mn-lt"/>
                <a:ea typeface="+mn-ea"/>
                <a:cs typeface="+mn-cs"/>
              </a:defRPr>
            </a:lvl2pPr>
            <a:lvl3pPr marL="1322388" indent="-228600" algn="l" rtl="0" eaLnBrk="0" fontAlgn="base" hangingPunct="0">
              <a:spcBef>
                <a:spcPct val="20000"/>
              </a:spcBef>
              <a:spcAft>
                <a:spcPct val="0"/>
              </a:spcAft>
              <a:buChar char="•"/>
              <a:defRPr sz="2400" kern="1200">
                <a:solidFill>
                  <a:schemeClr val="tx1"/>
                </a:solidFill>
                <a:latin typeface="+mn-lt"/>
                <a:ea typeface="宋体" panose="02010600030101010101" pitchFamily="2" charset="-122"/>
                <a:cs typeface="+mn-cs"/>
              </a:defRPr>
            </a:lvl3pPr>
            <a:lvl4pPr marL="1730375"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4pPr>
            <a:lvl5pPr marL="2138363"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000" b="1" u="sng" dirty="0" smtClean="0">
                <a:latin typeface="Cambria" panose="02040503050406030204" pitchFamily="18" charset="0"/>
              </a:rPr>
              <a:t>Branch Coverage:</a:t>
            </a:r>
            <a:r>
              <a:rPr lang="en-US" altLang="zh-CN" sz="2000" dirty="0" smtClean="0">
                <a:latin typeface="Cambria" panose="02040503050406030204" pitchFamily="18" charset="0"/>
              </a:rPr>
              <a:t> Does not exercise dead code.  Therefore 3 does not imply 2.</a:t>
            </a:r>
          </a:p>
          <a:p>
            <a:r>
              <a:rPr lang="en-US" altLang="zh-CN" sz="2000" dirty="0" smtClean="0">
                <a:latin typeface="Cambria" panose="02040503050406030204" pitchFamily="18" charset="0"/>
              </a:rPr>
              <a:t>However, 3 implies 2 for programs written in a structured programming language without </a:t>
            </a:r>
            <a:r>
              <a:rPr lang="en-US" altLang="zh-CN" sz="2000" dirty="0" err="1" smtClean="0">
                <a:latin typeface="Cambria" panose="02040503050406030204" pitchFamily="18" charset="0"/>
              </a:rPr>
              <a:t>goto</a:t>
            </a:r>
            <a:r>
              <a:rPr lang="en-US" altLang="zh-CN" sz="2000" dirty="0" smtClean="0">
                <a:latin typeface="Cambria" panose="02040503050406030204" pitchFamily="18" charset="0"/>
              </a:rPr>
              <a:t> statements.</a:t>
            </a:r>
            <a:endParaRPr lang="en-US" altLang="zh-CN" sz="2000" dirty="0">
              <a:latin typeface="Cambria" panose="02040503050406030204" pitchFamily="18" charset="0"/>
            </a:endParaRPr>
          </a:p>
        </p:txBody>
      </p:sp>
      <p:sp>
        <p:nvSpPr>
          <p:cNvPr id="5" name="Text Box 4"/>
          <p:cNvSpPr txBox="1">
            <a:spLocks noChangeArrowheads="1"/>
          </p:cNvSpPr>
          <p:nvPr/>
        </p:nvSpPr>
        <p:spPr bwMode="auto">
          <a:xfrm>
            <a:off x="228600" y="2014735"/>
            <a:ext cx="2819400"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r>
              <a:rPr lang="en-US" altLang="zh-CN" sz="2000" dirty="0">
                <a:latin typeface="Cambria" panose="02040503050406030204" pitchFamily="18" charset="0"/>
                <a:ea typeface="宋体" panose="02010600030101010101" pitchFamily="2" charset="-122"/>
              </a:rPr>
              <a:t>1           if (x &lt; 0) {</a:t>
            </a:r>
          </a:p>
          <a:p>
            <a:r>
              <a:rPr lang="en-US" altLang="zh-CN" sz="2000" dirty="0">
                <a:latin typeface="Cambria" panose="02040503050406030204" pitchFamily="18" charset="0"/>
                <a:ea typeface="宋体" panose="02010600030101010101" pitchFamily="2" charset="-122"/>
              </a:rPr>
              <a:t>2               </a:t>
            </a:r>
            <a:r>
              <a:rPr lang="en-US" altLang="zh-CN" sz="2000" dirty="0" err="1">
                <a:latin typeface="Cambria" panose="02040503050406030204" pitchFamily="18" charset="0"/>
                <a:ea typeface="宋体" panose="02010600030101010101" pitchFamily="2" charset="-122"/>
              </a:rPr>
              <a:t>goto</a:t>
            </a:r>
            <a:r>
              <a:rPr lang="en-US" altLang="zh-CN" sz="2000" dirty="0">
                <a:latin typeface="Cambria" panose="02040503050406030204" pitchFamily="18" charset="0"/>
                <a:ea typeface="宋体" panose="02010600030101010101" pitchFamily="2" charset="-122"/>
              </a:rPr>
              <a:t> 200;</a:t>
            </a:r>
          </a:p>
          <a:p>
            <a:r>
              <a:rPr lang="en-US" altLang="zh-CN" sz="2000" dirty="0">
                <a:latin typeface="Cambria" panose="02040503050406030204" pitchFamily="18" charset="0"/>
                <a:ea typeface="宋体" panose="02010600030101010101" pitchFamily="2" charset="-122"/>
              </a:rPr>
              <a:t>                 x = x + </a:t>
            </a:r>
            <a:r>
              <a:rPr lang="en-US" altLang="zh-CN" sz="2000" dirty="0" smtClean="0">
                <a:latin typeface="Cambria" panose="02040503050406030204" pitchFamily="18" charset="0"/>
                <a:ea typeface="宋体" panose="02010600030101010101" pitchFamily="2" charset="-122"/>
              </a:rPr>
              <a:t>A</a:t>
            </a:r>
            <a:endParaRPr lang="en-US" altLang="zh-CN" sz="2000" dirty="0">
              <a:latin typeface="Cambria" panose="02040503050406030204" pitchFamily="18" charset="0"/>
              <a:ea typeface="宋体" panose="02010600030101010101" pitchFamily="2" charset="-122"/>
            </a:endParaRPr>
          </a:p>
          <a:p>
            <a:r>
              <a:rPr lang="en-US" altLang="zh-CN" sz="2000" dirty="0">
                <a:latin typeface="Cambria" panose="02040503050406030204" pitchFamily="18" charset="0"/>
                <a:ea typeface="宋体" panose="02010600030101010101" pitchFamily="2" charset="-122"/>
              </a:rPr>
              <a:t>             } else</a:t>
            </a:r>
          </a:p>
          <a:p>
            <a:r>
              <a:rPr lang="en-US" altLang="zh-CN" sz="2000" dirty="0">
                <a:latin typeface="Cambria" panose="02040503050406030204" pitchFamily="18" charset="0"/>
                <a:ea typeface="宋体" panose="02010600030101010101" pitchFamily="2" charset="-122"/>
              </a:rPr>
              <a:t>                 x = x + </a:t>
            </a:r>
            <a:r>
              <a:rPr lang="en-US" altLang="zh-CN" sz="2000" dirty="0" smtClean="0">
                <a:latin typeface="Cambria" panose="02040503050406030204" pitchFamily="18" charset="0"/>
                <a:ea typeface="宋体" panose="02010600030101010101" pitchFamily="2" charset="-122"/>
              </a:rPr>
              <a:t>B</a:t>
            </a:r>
            <a:endParaRPr lang="en-US" altLang="zh-CN" sz="2000" dirty="0">
              <a:latin typeface="Cambria" panose="02040503050406030204" pitchFamily="18" charset="0"/>
              <a:ea typeface="宋体" panose="02010600030101010101" pitchFamily="2" charset="-122"/>
            </a:endParaRPr>
          </a:p>
          <a:p>
            <a:r>
              <a:rPr lang="en-US" altLang="zh-CN" sz="2000" dirty="0">
                <a:latin typeface="Cambria" panose="02040503050406030204" pitchFamily="18" charset="0"/>
                <a:ea typeface="宋体" panose="02010600030101010101" pitchFamily="2" charset="-122"/>
              </a:rPr>
              <a:t>3  200:  x = x + </a:t>
            </a:r>
            <a:r>
              <a:rPr lang="en-US" altLang="zh-CN" sz="2000" dirty="0" smtClean="0">
                <a:latin typeface="Cambria" panose="02040503050406030204" pitchFamily="18" charset="0"/>
                <a:ea typeface="宋体" panose="02010600030101010101" pitchFamily="2" charset="-122"/>
              </a:rPr>
              <a:t>C</a:t>
            </a:r>
            <a:endParaRPr lang="en-US" altLang="zh-CN" sz="2000" dirty="0">
              <a:latin typeface="Cambria" panose="02040503050406030204" pitchFamily="18" charset="0"/>
              <a:ea typeface="宋体" panose="02010600030101010101" pitchFamily="2" charset="-122"/>
            </a:endParaRPr>
          </a:p>
        </p:txBody>
      </p:sp>
      <p:sp>
        <p:nvSpPr>
          <p:cNvPr id="6" name="Oval 5"/>
          <p:cNvSpPr>
            <a:spLocks noChangeArrowheads="1"/>
          </p:cNvSpPr>
          <p:nvPr/>
        </p:nvSpPr>
        <p:spPr bwMode="auto">
          <a:xfrm>
            <a:off x="838200" y="5057775"/>
            <a:ext cx="685800" cy="609600"/>
          </a:xfrm>
          <a:prstGeom prst="ellipse">
            <a:avLst/>
          </a:prstGeom>
          <a:solidFill>
            <a:srgbClr val="99CCFF"/>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600" b="1">
                <a:latin typeface="Cambria" panose="02040503050406030204" pitchFamily="18" charset="0"/>
                <a:ea typeface="宋体" panose="02010600030101010101" pitchFamily="2" charset="-122"/>
              </a:rPr>
              <a:t>1</a:t>
            </a:r>
            <a:endParaRPr kumimoji="1" lang="en-US" altLang="zh-CN" sz="2000">
              <a:latin typeface="Cambria" panose="02040503050406030204" pitchFamily="18" charset="0"/>
              <a:ea typeface="宋体" panose="02010600030101010101" pitchFamily="2" charset="-122"/>
            </a:endParaRPr>
          </a:p>
        </p:txBody>
      </p:sp>
      <p:sp>
        <p:nvSpPr>
          <p:cNvPr id="7" name="Oval 6"/>
          <p:cNvSpPr>
            <a:spLocks noChangeArrowheads="1"/>
          </p:cNvSpPr>
          <p:nvPr/>
        </p:nvSpPr>
        <p:spPr bwMode="auto">
          <a:xfrm>
            <a:off x="1905000" y="5057775"/>
            <a:ext cx="685800" cy="609600"/>
          </a:xfrm>
          <a:prstGeom prst="ellipse">
            <a:avLst/>
          </a:prstGeom>
          <a:solidFill>
            <a:srgbClr val="99CCFF"/>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600" b="1">
                <a:latin typeface="Cambria" panose="02040503050406030204" pitchFamily="18" charset="0"/>
                <a:ea typeface="宋体" panose="02010600030101010101" pitchFamily="2" charset="-122"/>
              </a:rPr>
              <a:t>2</a:t>
            </a:r>
            <a:endParaRPr kumimoji="1" lang="en-US" altLang="zh-CN" sz="2000">
              <a:latin typeface="Cambria" panose="02040503050406030204" pitchFamily="18" charset="0"/>
              <a:ea typeface="宋体" panose="02010600030101010101" pitchFamily="2" charset="-122"/>
            </a:endParaRPr>
          </a:p>
        </p:txBody>
      </p:sp>
      <p:sp>
        <p:nvSpPr>
          <p:cNvPr id="8" name="Oval 7"/>
          <p:cNvSpPr>
            <a:spLocks noChangeArrowheads="1"/>
          </p:cNvSpPr>
          <p:nvPr/>
        </p:nvSpPr>
        <p:spPr bwMode="auto">
          <a:xfrm>
            <a:off x="3543300" y="5043487"/>
            <a:ext cx="685800" cy="609600"/>
          </a:xfrm>
          <a:prstGeom prst="ellipse">
            <a:avLst/>
          </a:prstGeom>
          <a:solidFill>
            <a:srgbClr val="99CCFF"/>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600" b="1">
                <a:latin typeface="Cambria" panose="02040503050406030204" pitchFamily="18" charset="0"/>
                <a:ea typeface="宋体" panose="02010600030101010101" pitchFamily="2" charset="-122"/>
              </a:rPr>
              <a:t>3</a:t>
            </a:r>
            <a:endParaRPr kumimoji="1" lang="en-US" altLang="zh-CN" sz="2000">
              <a:latin typeface="Cambria" panose="02040503050406030204" pitchFamily="18" charset="0"/>
              <a:ea typeface="宋体" panose="02010600030101010101" pitchFamily="2" charset="-122"/>
            </a:endParaRPr>
          </a:p>
        </p:txBody>
      </p:sp>
      <p:cxnSp>
        <p:nvCxnSpPr>
          <p:cNvPr id="9" name="AutoShape 8"/>
          <p:cNvCxnSpPr>
            <a:cxnSpLocks noChangeShapeType="1"/>
            <a:stCxn id="6" idx="6"/>
            <a:endCxn id="7" idx="2"/>
          </p:cNvCxnSpPr>
          <p:nvPr/>
        </p:nvCxnSpPr>
        <p:spPr bwMode="auto">
          <a:xfrm>
            <a:off x="1538288" y="5362575"/>
            <a:ext cx="352425" cy="0"/>
          </a:xfrm>
          <a:prstGeom prst="straightConnector1">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 name="AutoShape 9"/>
          <p:cNvCxnSpPr>
            <a:cxnSpLocks noChangeShapeType="1"/>
            <a:stCxn id="6" idx="0"/>
            <a:endCxn id="8" idx="0"/>
          </p:cNvCxnSpPr>
          <p:nvPr/>
        </p:nvCxnSpPr>
        <p:spPr bwMode="auto">
          <a:xfrm rot="16200000">
            <a:off x="2526506" y="3683794"/>
            <a:ext cx="14287" cy="2705100"/>
          </a:xfrm>
          <a:prstGeom prst="bentConnector3">
            <a:avLst>
              <a:gd name="adj1" fmla="val 6044444"/>
            </a:avLst>
          </a:prstGeom>
          <a:noFill/>
          <a:ln w="2857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 name="AutoShape 10"/>
          <p:cNvCxnSpPr>
            <a:cxnSpLocks noChangeShapeType="1"/>
            <a:stCxn id="7" idx="4"/>
            <a:endCxn id="8" idx="4"/>
          </p:cNvCxnSpPr>
          <p:nvPr/>
        </p:nvCxnSpPr>
        <p:spPr bwMode="auto">
          <a:xfrm rot="5400000" flipH="1" flipV="1">
            <a:off x="3059906" y="4855369"/>
            <a:ext cx="14287" cy="1638300"/>
          </a:xfrm>
          <a:prstGeom prst="bentConnector3">
            <a:avLst>
              <a:gd name="adj1" fmla="val -6133333"/>
            </a:avLst>
          </a:prstGeom>
          <a:noFill/>
          <a:ln w="2857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 name="Rectangle 16"/>
          <p:cNvSpPr>
            <a:spLocks noGrp="1" noChangeArrowheads="1"/>
          </p:cNvSpPr>
          <p:nvPr>
            <p:ph type="title"/>
          </p:nvPr>
        </p:nvSpPr>
        <p:spPr>
          <a:xfrm>
            <a:off x="2438400" y="152400"/>
            <a:ext cx="6705600" cy="838200"/>
          </a:xfrm>
        </p:spPr>
        <p:txBody>
          <a:bodyPr/>
          <a:lstStyle/>
          <a:p>
            <a:pPr eaLnBrk="1" hangingPunct="1"/>
            <a:r>
              <a:rPr lang="en-US" altLang="zh-CN" sz="3200" dirty="0" smtClean="0">
                <a:latin typeface="Cambria" panose="02040503050406030204" pitchFamily="18" charset="0"/>
              </a:rPr>
              <a:t>Control Flow Testing</a:t>
            </a:r>
            <a:endParaRPr lang="zh-CN" altLang="zh-CN" sz="2000" dirty="0" smtClean="0">
              <a:latin typeface="Cambria" panose="02040503050406030204" pitchFamily="18" charset="0"/>
            </a:endParaRPr>
          </a:p>
        </p:txBody>
      </p:sp>
    </p:spTree>
    <p:extLst>
      <p:ext uri="{BB962C8B-B14F-4D97-AF65-F5344CB8AC3E}">
        <p14:creationId xmlns:p14="http://schemas.microsoft.com/office/powerpoint/2010/main" val="2817017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0" end="0"/>
                                            </p:txEl>
                                          </p:spTgt>
                                        </p:tgtEl>
                                        <p:attrNameLst>
                                          <p:attrName>style.visibility</p:attrName>
                                        </p:attrNameLst>
                                      </p:cBhvr>
                                      <p:to>
                                        <p:strVal val="visible"/>
                                      </p:to>
                                    </p:set>
                                    <p:animEffect transition="in" filter="fade">
                                      <p:cBhvr>
                                        <p:cTn id="17" dur="500"/>
                                        <p:tgtEl>
                                          <p:spTgt spid="4">
                                            <p:txEl>
                                              <p:pRg st="0" end="0"/>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4">
                                            <p:txEl>
                                              <p:pRg st="1" end="1"/>
                                            </p:txEl>
                                          </p:spTgt>
                                        </p:tgtEl>
                                        <p:attrNameLst>
                                          <p:attrName>style.visibility</p:attrName>
                                        </p:attrNameLst>
                                      </p:cBhvr>
                                      <p:to>
                                        <p:strVal val="visible"/>
                                      </p:to>
                                    </p:set>
                                    <p:animEffect transition="in" filter="fade">
                                      <p:cBhvr>
                                        <p:cTn id="20" dur="500"/>
                                        <p:tgtEl>
                                          <p:spTgt spid="4">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500"/>
                                        <p:tgtEl>
                                          <p:spTgt spid="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500"/>
                                        <p:tgtEl>
                                          <p:spTgt spid="7"/>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500"/>
                                        <p:tgtEl>
                                          <p:spTgt spid="8"/>
                                        </p:tgtEl>
                                      </p:cBhvr>
                                    </p:animEffect>
                                  </p:childTnLst>
                                </p:cTn>
                              </p:par>
                              <p:par>
                                <p:cTn id="32" presetID="10" presetClass="entr" presetSubtype="0" fill="hold" nodeType="with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fade">
                                      <p:cBhvr>
                                        <p:cTn id="34" dur="500"/>
                                        <p:tgtEl>
                                          <p:spTgt spid="9"/>
                                        </p:tgtEl>
                                      </p:cBhvr>
                                    </p:animEffect>
                                  </p:childTnLst>
                                </p:cTn>
                              </p:par>
                              <p:par>
                                <p:cTn id="35" presetID="10" presetClass="entr" presetSubtype="0" fill="hold" nodeType="with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fade">
                                      <p:cBhvr>
                                        <p:cTn id="37" dur="500"/>
                                        <p:tgtEl>
                                          <p:spTgt spid="10"/>
                                        </p:tgtEl>
                                      </p:cBhvr>
                                    </p:animEffect>
                                  </p:childTnLst>
                                </p:cTn>
                              </p:par>
                              <p:par>
                                <p:cTn id="38" presetID="10" presetClass="entr" presetSubtype="0" fill="hold" nodeType="withEffect">
                                  <p:stCondLst>
                                    <p:cond delay="0"/>
                                  </p:stCondLst>
                                  <p:childTnLst>
                                    <p:set>
                                      <p:cBhvr>
                                        <p:cTn id="39" dur="1" fill="hold">
                                          <p:stCondLst>
                                            <p:cond delay="0"/>
                                          </p:stCondLst>
                                        </p:cTn>
                                        <p:tgtEl>
                                          <p:spTgt spid="11"/>
                                        </p:tgtEl>
                                        <p:attrNameLst>
                                          <p:attrName>style.visibility</p:attrName>
                                        </p:attrNameLst>
                                      </p:cBhvr>
                                      <p:to>
                                        <p:strVal val="visible"/>
                                      </p:to>
                                    </p:set>
                                    <p:animEffect transition="in" filter="fade">
                                      <p:cBhvr>
                                        <p:cTn id="4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animBg="1"/>
      <p:bldP spid="7" grpId="0" animBg="1"/>
      <p:bldP spid="8" grpId="0" animBg="1"/>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txBox="1">
            <a:spLocks noChangeArrowheads="1"/>
          </p:cNvSpPr>
          <p:nvPr/>
        </p:nvSpPr>
        <p:spPr bwMode="auto">
          <a:xfrm>
            <a:off x="685800" y="11430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54000" rIns="91440" bIns="45720" numCol="1" anchor="t" anchorCtr="1" compatLnSpc="1">
            <a:prstTxWarp prst="textNoShape">
              <a:avLst/>
            </a:prstTxWarp>
          </a:bodyPr>
          <a:lstStyle>
            <a:lvl1pPr algn="l" rtl="0" eaLnBrk="0" fontAlgn="base" hangingPunct="0">
              <a:spcBef>
                <a:spcPct val="0"/>
              </a:spcBef>
              <a:spcAft>
                <a:spcPct val="0"/>
              </a:spcAft>
              <a:defRPr sz="2800" b="1" kern="1200">
                <a:solidFill>
                  <a:srgbClr val="133984"/>
                </a:solidFill>
                <a:latin typeface="+mj-lt"/>
                <a:ea typeface="+mj-ea"/>
                <a:cs typeface="+mj-cs"/>
              </a:defRPr>
            </a:lvl1pPr>
            <a:lvl2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2pPr>
            <a:lvl3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3pPr>
            <a:lvl4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4pPr>
            <a:lvl5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5pPr>
            <a:lvl6pPr marL="4572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6pPr>
            <a:lvl7pPr marL="9144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7pPr>
            <a:lvl8pPr marL="13716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8pPr>
            <a:lvl9pPr marL="18288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9pPr>
          </a:lstStyle>
          <a:p>
            <a:r>
              <a:rPr lang="en-US" altLang="zh-CN" sz="3200" dirty="0" smtClean="0">
                <a:latin typeface="Cambria" panose="02040503050406030204" pitchFamily="18" charset="0"/>
              </a:rPr>
              <a:t>Control-flow Testing Criteria</a:t>
            </a:r>
            <a:endParaRPr lang="en-US" altLang="zh-CN" sz="3200" dirty="0">
              <a:latin typeface="Cambria" panose="02040503050406030204" pitchFamily="18" charset="0"/>
            </a:endParaRPr>
          </a:p>
        </p:txBody>
      </p:sp>
      <p:sp>
        <p:nvSpPr>
          <p:cNvPr id="4" name="Rectangle 3"/>
          <p:cNvSpPr txBox="1">
            <a:spLocks noChangeArrowheads="1"/>
          </p:cNvSpPr>
          <p:nvPr/>
        </p:nvSpPr>
        <p:spPr bwMode="auto">
          <a:xfrm>
            <a:off x="304800" y="2133600"/>
            <a:ext cx="84582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449263" indent="-449263" algn="l" rtl="0" eaLnBrk="0" fontAlgn="base" hangingPunct="0">
              <a:lnSpc>
                <a:spcPct val="110000"/>
              </a:lnSpc>
              <a:spcBef>
                <a:spcPct val="20000"/>
              </a:spcBef>
              <a:spcAft>
                <a:spcPct val="0"/>
              </a:spcAft>
              <a:buSzPct val="120000"/>
              <a:buBlip>
                <a:blip r:embed="rId4"/>
              </a:buBlip>
              <a:defRPr sz="2800" kern="1200">
                <a:solidFill>
                  <a:srgbClr val="133984"/>
                </a:solidFill>
                <a:latin typeface="+mn-lt"/>
                <a:ea typeface="+mn-ea"/>
                <a:cs typeface="+mn-cs"/>
              </a:defRPr>
            </a:lvl1pPr>
            <a:lvl2pPr marL="914400" indent="-285750" algn="l" rtl="0" eaLnBrk="0" fontAlgn="base" hangingPunct="0">
              <a:lnSpc>
                <a:spcPct val="110000"/>
              </a:lnSpc>
              <a:spcBef>
                <a:spcPct val="20000"/>
              </a:spcBef>
              <a:spcAft>
                <a:spcPct val="0"/>
              </a:spcAft>
              <a:buClr>
                <a:srgbClr val="000066"/>
              </a:buClr>
              <a:buChar char="•"/>
              <a:defRPr sz="2400" kern="1200">
                <a:solidFill>
                  <a:srgbClr val="133984"/>
                </a:solidFill>
                <a:latin typeface="+mn-lt"/>
                <a:ea typeface="+mn-ea"/>
                <a:cs typeface="+mn-cs"/>
              </a:defRPr>
            </a:lvl2pPr>
            <a:lvl3pPr marL="1322388" indent="-228600" algn="l" rtl="0" eaLnBrk="0" fontAlgn="base" hangingPunct="0">
              <a:spcBef>
                <a:spcPct val="20000"/>
              </a:spcBef>
              <a:spcAft>
                <a:spcPct val="0"/>
              </a:spcAft>
              <a:buChar char="•"/>
              <a:defRPr sz="2400" kern="1200">
                <a:solidFill>
                  <a:schemeClr val="tx1"/>
                </a:solidFill>
                <a:latin typeface="+mn-lt"/>
                <a:ea typeface="宋体" panose="02010600030101010101" pitchFamily="2" charset="-122"/>
                <a:cs typeface="+mn-cs"/>
              </a:defRPr>
            </a:lvl3pPr>
            <a:lvl4pPr marL="1730375"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4pPr>
            <a:lvl5pPr marL="2138363"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smtClean="0">
                <a:latin typeface="Cambria" panose="02040503050406030204" pitchFamily="18" charset="0"/>
              </a:rPr>
              <a:t>We have explored 3 testing criteria from an infinite set of strategies:</a:t>
            </a:r>
          </a:p>
          <a:p>
            <a:pPr lvl="1"/>
            <a:r>
              <a:rPr lang="en-US" altLang="zh-CN" dirty="0" smtClean="0">
                <a:latin typeface="Cambria" panose="02040503050406030204" pitchFamily="18" charset="0"/>
              </a:rPr>
              <a:t>1) Path Testing (      ):</a:t>
            </a:r>
          </a:p>
          <a:p>
            <a:pPr lvl="2"/>
            <a:r>
              <a:rPr lang="en-US" altLang="zh-CN" dirty="0" smtClean="0">
                <a:latin typeface="Cambria" panose="02040503050406030204" pitchFamily="18" charset="0"/>
              </a:rPr>
              <a:t>100% path coverage.</a:t>
            </a:r>
          </a:p>
          <a:p>
            <a:pPr lvl="2"/>
            <a:r>
              <a:rPr lang="en-US" altLang="zh-CN" dirty="0" smtClean="0">
                <a:latin typeface="Cambria" panose="02040503050406030204" pitchFamily="18" charset="0"/>
              </a:rPr>
              <a:t>Execute all possible control flow paths through the program.  </a:t>
            </a:r>
          </a:p>
          <a:p>
            <a:pPr lvl="1"/>
            <a:endParaRPr lang="en-US" altLang="zh-CN" dirty="0">
              <a:latin typeface="Cambria" panose="02040503050406030204" pitchFamily="18" charset="0"/>
            </a:endParaRPr>
          </a:p>
        </p:txBody>
      </p:sp>
      <p:graphicFrame>
        <p:nvGraphicFramePr>
          <p:cNvPr id="5" name="Object 4"/>
          <p:cNvGraphicFramePr>
            <a:graphicFrameLocks noChangeAspect="1"/>
          </p:cNvGraphicFramePr>
          <p:nvPr>
            <p:extLst/>
          </p:nvPr>
        </p:nvGraphicFramePr>
        <p:xfrm>
          <a:off x="3429000" y="3147218"/>
          <a:ext cx="501650" cy="563563"/>
        </p:xfrm>
        <a:graphic>
          <a:graphicData uri="http://schemas.openxmlformats.org/presentationml/2006/ole">
            <mc:AlternateContent xmlns:mc="http://schemas.openxmlformats.org/markup-compatibility/2006">
              <mc:Choice xmlns:v="urn:schemas-microsoft-com:vml" Requires="v">
                <p:oleObj spid="_x0000_s6163" name="Equation" r:id="rId5" imgW="190440" imgH="215640" progId="Equation.3">
                  <p:embed/>
                </p:oleObj>
              </mc:Choice>
              <mc:Fallback>
                <p:oleObj name="Equation" r:id="rId5" imgW="190440" imgH="215640" progId="Equation.3">
                  <p:embed/>
                  <p:pic>
                    <p:nvPicPr>
                      <p:cNvPr id="5"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29000" y="3147218"/>
                        <a:ext cx="501650" cy="5635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 name="Rectangle 16"/>
          <p:cNvSpPr>
            <a:spLocks noGrp="1" noChangeArrowheads="1"/>
          </p:cNvSpPr>
          <p:nvPr>
            <p:ph type="title"/>
          </p:nvPr>
        </p:nvSpPr>
        <p:spPr>
          <a:xfrm>
            <a:off x="2438400" y="152400"/>
            <a:ext cx="6705600" cy="838200"/>
          </a:xfrm>
        </p:spPr>
        <p:txBody>
          <a:bodyPr/>
          <a:lstStyle/>
          <a:p>
            <a:pPr eaLnBrk="1" hangingPunct="1"/>
            <a:r>
              <a:rPr lang="en-US" altLang="zh-CN" sz="3200" dirty="0" smtClean="0">
                <a:latin typeface="Cambria" panose="02040503050406030204" pitchFamily="18" charset="0"/>
              </a:rPr>
              <a:t>Control Flow Testing</a:t>
            </a:r>
            <a:endParaRPr lang="zh-CN" altLang="zh-CN" sz="2000" dirty="0" smtClean="0">
              <a:latin typeface="Cambria" panose="02040503050406030204" pitchFamily="18" charset="0"/>
            </a:endParaRPr>
          </a:p>
        </p:txBody>
      </p:sp>
    </p:spTree>
    <p:extLst>
      <p:ext uri="{BB962C8B-B14F-4D97-AF65-F5344CB8AC3E}">
        <p14:creationId xmlns:p14="http://schemas.microsoft.com/office/powerpoint/2010/main" val="3534487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animEffect transition="in" filter="fade">
                                      <p:cBhvr>
                                        <p:cTn id="17" dur="500"/>
                                        <p:tgtEl>
                                          <p:spTgt spid="4">
                                            <p:txEl>
                                              <p:pRg st="1" end="1"/>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childTnLst>
                          </p:cTn>
                        </p:par>
                        <p:par>
                          <p:cTn id="21" fill="hold">
                            <p:stCondLst>
                              <p:cond delay="500"/>
                            </p:stCondLst>
                            <p:childTnLst>
                              <p:par>
                                <p:cTn id="22" presetID="10" presetClass="entr" presetSubtype="0" fill="hold" nodeType="afterEffect">
                                  <p:stCondLst>
                                    <p:cond delay="0"/>
                                  </p:stCondLst>
                                  <p:childTnLst>
                                    <p:set>
                                      <p:cBhvr>
                                        <p:cTn id="23" dur="1" fill="hold">
                                          <p:stCondLst>
                                            <p:cond delay="0"/>
                                          </p:stCondLst>
                                        </p:cTn>
                                        <p:tgtEl>
                                          <p:spTgt spid="4">
                                            <p:txEl>
                                              <p:pRg st="2" end="2"/>
                                            </p:txEl>
                                          </p:spTgt>
                                        </p:tgtEl>
                                        <p:attrNameLst>
                                          <p:attrName>style.visibility</p:attrName>
                                        </p:attrNameLst>
                                      </p:cBhvr>
                                      <p:to>
                                        <p:strVal val="visible"/>
                                      </p:to>
                                    </p:set>
                                    <p:animEffect transition="in" filter="fade">
                                      <p:cBhvr>
                                        <p:cTn id="24" dur="500"/>
                                        <p:tgtEl>
                                          <p:spTgt spid="4">
                                            <p:txEl>
                                              <p:pRg st="2" end="2"/>
                                            </p:txEl>
                                          </p:spTgt>
                                        </p:tgtEl>
                                      </p:cBhvr>
                                    </p:animEffect>
                                  </p:childTnLst>
                                </p:cTn>
                              </p:par>
                            </p:childTnLst>
                          </p:cTn>
                        </p:par>
                        <p:par>
                          <p:cTn id="25" fill="hold">
                            <p:stCondLst>
                              <p:cond delay="1000"/>
                            </p:stCondLst>
                            <p:childTnLst>
                              <p:par>
                                <p:cTn id="26" presetID="10" presetClass="entr" presetSubtype="0" fill="hold" nodeType="afterEffect">
                                  <p:stCondLst>
                                    <p:cond delay="0"/>
                                  </p:stCondLst>
                                  <p:childTnLst>
                                    <p:set>
                                      <p:cBhvr>
                                        <p:cTn id="27" dur="1" fill="hold">
                                          <p:stCondLst>
                                            <p:cond delay="0"/>
                                          </p:stCondLst>
                                        </p:cTn>
                                        <p:tgtEl>
                                          <p:spTgt spid="4">
                                            <p:txEl>
                                              <p:pRg st="3" end="3"/>
                                            </p:txEl>
                                          </p:spTgt>
                                        </p:tgtEl>
                                        <p:attrNameLst>
                                          <p:attrName>style.visibility</p:attrName>
                                        </p:attrNameLst>
                                      </p:cBhvr>
                                      <p:to>
                                        <p:strVal val="visible"/>
                                      </p:to>
                                    </p:set>
                                    <p:animEffect transition="in" filter="fade">
                                      <p:cBhvr>
                                        <p:cTn id="28"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txBox="1">
            <a:spLocks noChangeArrowheads="1"/>
          </p:cNvSpPr>
          <p:nvPr/>
        </p:nvSpPr>
        <p:spPr bwMode="auto">
          <a:xfrm>
            <a:off x="457200" y="1219200"/>
            <a:ext cx="8077200"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54000" rIns="91440" bIns="45720" numCol="1" anchor="t" anchorCtr="1" compatLnSpc="1">
            <a:prstTxWarp prst="textNoShape">
              <a:avLst/>
            </a:prstTxWarp>
          </a:bodyPr>
          <a:lstStyle>
            <a:lvl1pPr algn="l" rtl="0" eaLnBrk="0" fontAlgn="base" hangingPunct="0">
              <a:spcBef>
                <a:spcPct val="0"/>
              </a:spcBef>
              <a:spcAft>
                <a:spcPct val="0"/>
              </a:spcAft>
              <a:defRPr sz="2800" b="1" kern="1200">
                <a:solidFill>
                  <a:srgbClr val="133984"/>
                </a:solidFill>
                <a:latin typeface="+mj-lt"/>
                <a:ea typeface="+mj-ea"/>
                <a:cs typeface="+mj-cs"/>
              </a:defRPr>
            </a:lvl1pPr>
            <a:lvl2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2pPr>
            <a:lvl3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3pPr>
            <a:lvl4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4pPr>
            <a:lvl5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5pPr>
            <a:lvl6pPr marL="4572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6pPr>
            <a:lvl7pPr marL="9144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7pPr>
            <a:lvl8pPr marL="13716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8pPr>
            <a:lvl9pPr marL="18288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9pPr>
          </a:lstStyle>
          <a:p>
            <a:r>
              <a:rPr lang="en-US" altLang="zh-CN" dirty="0" smtClean="0">
                <a:latin typeface="Cambria" panose="02040503050406030204" pitchFamily="18" charset="0"/>
              </a:rPr>
              <a:t>Control-flow Testing Criteria (Cont’d)</a:t>
            </a:r>
            <a:endParaRPr lang="en-US" altLang="zh-CN" dirty="0">
              <a:latin typeface="Cambria" panose="02040503050406030204" pitchFamily="18" charset="0"/>
            </a:endParaRPr>
          </a:p>
        </p:txBody>
      </p:sp>
      <p:sp>
        <p:nvSpPr>
          <p:cNvPr id="4" name="Rectangle 3"/>
          <p:cNvSpPr txBox="1">
            <a:spLocks noChangeArrowheads="1"/>
          </p:cNvSpPr>
          <p:nvPr/>
        </p:nvSpPr>
        <p:spPr bwMode="auto">
          <a:xfrm>
            <a:off x="72980" y="2087563"/>
            <a:ext cx="869002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449263" indent="-449263" algn="l" rtl="0" eaLnBrk="0" fontAlgn="base" hangingPunct="0">
              <a:lnSpc>
                <a:spcPct val="110000"/>
              </a:lnSpc>
              <a:spcBef>
                <a:spcPct val="20000"/>
              </a:spcBef>
              <a:spcAft>
                <a:spcPct val="0"/>
              </a:spcAft>
              <a:buSzPct val="120000"/>
              <a:buBlip>
                <a:blip r:embed="rId4"/>
              </a:buBlip>
              <a:defRPr sz="2800" kern="1200">
                <a:solidFill>
                  <a:srgbClr val="133984"/>
                </a:solidFill>
                <a:latin typeface="+mn-lt"/>
                <a:ea typeface="+mn-ea"/>
                <a:cs typeface="+mn-cs"/>
              </a:defRPr>
            </a:lvl1pPr>
            <a:lvl2pPr marL="914400" indent="-285750" algn="l" rtl="0" eaLnBrk="0" fontAlgn="base" hangingPunct="0">
              <a:lnSpc>
                <a:spcPct val="110000"/>
              </a:lnSpc>
              <a:spcBef>
                <a:spcPct val="20000"/>
              </a:spcBef>
              <a:spcAft>
                <a:spcPct val="0"/>
              </a:spcAft>
              <a:buClr>
                <a:srgbClr val="000066"/>
              </a:buClr>
              <a:buChar char="•"/>
              <a:defRPr sz="2400" kern="1200">
                <a:solidFill>
                  <a:srgbClr val="133984"/>
                </a:solidFill>
                <a:latin typeface="+mn-lt"/>
                <a:ea typeface="+mn-ea"/>
                <a:cs typeface="+mn-cs"/>
              </a:defRPr>
            </a:lvl2pPr>
            <a:lvl3pPr marL="1322388" indent="-228600" algn="l" rtl="0" eaLnBrk="0" fontAlgn="base" hangingPunct="0">
              <a:spcBef>
                <a:spcPct val="20000"/>
              </a:spcBef>
              <a:spcAft>
                <a:spcPct val="0"/>
              </a:spcAft>
              <a:buChar char="•"/>
              <a:defRPr sz="2400" kern="1200">
                <a:solidFill>
                  <a:schemeClr val="tx1"/>
                </a:solidFill>
                <a:latin typeface="+mn-lt"/>
                <a:ea typeface="宋体" panose="02010600030101010101" pitchFamily="2" charset="-122"/>
                <a:cs typeface="+mn-cs"/>
              </a:defRPr>
            </a:lvl3pPr>
            <a:lvl4pPr marL="1730375"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4pPr>
            <a:lvl5pPr marL="2138363"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lnSpc>
                <a:spcPct val="90000"/>
              </a:lnSpc>
            </a:pPr>
            <a:r>
              <a:rPr lang="en-US" altLang="zh-CN" dirty="0" smtClean="0">
                <a:latin typeface="Cambria" panose="02040503050406030204" pitchFamily="18" charset="0"/>
              </a:rPr>
              <a:t>2) Statement Testing (      ):  </a:t>
            </a:r>
          </a:p>
          <a:p>
            <a:pPr lvl="2">
              <a:lnSpc>
                <a:spcPct val="90000"/>
              </a:lnSpc>
            </a:pPr>
            <a:r>
              <a:rPr lang="en-US" altLang="zh-CN" dirty="0" smtClean="0">
                <a:latin typeface="Cambria" panose="02040503050406030204" pitchFamily="18" charset="0"/>
              </a:rPr>
              <a:t>100% statement coverage.</a:t>
            </a:r>
          </a:p>
          <a:p>
            <a:pPr lvl="2">
              <a:lnSpc>
                <a:spcPct val="90000"/>
              </a:lnSpc>
            </a:pPr>
            <a:r>
              <a:rPr lang="en-US" altLang="zh-CN" dirty="0" smtClean="0">
                <a:latin typeface="Cambria" panose="02040503050406030204" pitchFamily="18" charset="0"/>
              </a:rPr>
              <a:t>Execute all statements in a program at least once under some test.</a:t>
            </a:r>
          </a:p>
          <a:p>
            <a:pPr lvl="1">
              <a:lnSpc>
                <a:spcPct val="90000"/>
              </a:lnSpc>
            </a:pPr>
            <a:r>
              <a:rPr lang="en-US" altLang="zh-CN" dirty="0" smtClean="0">
                <a:latin typeface="Cambria" panose="02040503050406030204" pitchFamily="18" charset="0"/>
              </a:rPr>
              <a:t>3) Branch Testing (     ):</a:t>
            </a:r>
          </a:p>
          <a:p>
            <a:pPr lvl="2">
              <a:lnSpc>
                <a:spcPct val="90000"/>
              </a:lnSpc>
            </a:pPr>
            <a:r>
              <a:rPr lang="en-US" altLang="zh-CN" dirty="0" smtClean="0">
                <a:latin typeface="Cambria" panose="02040503050406030204" pitchFamily="18" charset="0"/>
              </a:rPr>
              <a:t>100% branch coverage.</a:t>
            </a:r>
          </a:p>
          <a:p>
            <a:pPr lvl="2">
              <a:lnSpc>
                <a:spcPct val="90000"/>
              </a:lnSpc>
            </a:pPr>
            <a:r>
              <a:rPr lang="en-US" altLang="zh-CN" dirty="0" smtClean="0">
                <a:latin typeface="Cambria" panose="02040503050406030204" pitchFamily="18" charset="0"/>
              </a:rPr>
              <a:t>Execute enough tests to assure that every branch alternative has been exercised at least once under some test.</a:t>
            </a:r>
          </a:p>
          <a:p>
            <a:pPr>
              <a:lnSpc>
                <a:spcPct val="90000"/>
              </a:lnSpc>
            </a:pPr>
            <a:r>
              <a:rPr lang="en-US" altLang="zh-CN" dirty="0" smtClean="0">
                <a:latin typeface="Cambria" panose="02040503050406030204" pitchFamily="18" charset="0"/>
              </a:rPr>
              <a:t>	</a:t>
            </a:r>
            <a:endParaRPr lang="en-US" altLang="zh-CN" dirty="0">
              <a:latin typeface="Cambria" panose="02040503050406030204" pitchFamily="18" charset="0"/>
            </a:endParaRPr>
          </a:p>
        </p:txBody>
      </p:sp>
      <p:graphicFrame>
        <p:nvGraphicFramePr>
          <p:cNvPr id="5" name="Object 4"/>
          <p:cNvGraphicFramePr>
            <a:graphicFrameLocks noChangeAspect="1"/>
          </p:cNvGraphicFramePr>
          <p:nvPr>
            <p:extLst/>
          </p:nvPr>
        </p:nvGraphicFramePr>
        <p:xfrm>
          <a:off x="3886200" y="1989137"/>
          <a:ext cx="449262" cy="639763"/>
        </p:xfrm>
        <a:graphic>
          <a:graphicData uri="http://schemas.openxmlformats.org/presentationml/2006/ole">
            <mc:AlternateContent xmlns:mc="http://schemas.openxmlformats.org/markup-compatibility/2006">
              <mc:Choice xmlns:v="urn:schemas-microsoft-com:vml" Requires="v">
                <p:oleObj spid="_x0000_s7221" name="Equation" r:id="rId5" imgW="152280" imgH="215640" progId="Equation.3">
                  <p:embed/>
                </p:oleObj>
              </mc:Choice>
              <mc:Fallback>
                <p:oleObj name="Equation" r:id="rId5" imgW="152280" imgH="215640" progId="Equation.3">
                  <p:embed/>
                  <p:pic>
                    <p:nvPicPr>
                      <p:cNvPr id="5"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86200" y="1989137"/>
                        <a:ext cx="449262" cy="6397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 name="Object 5"/>
          <p:cNvGraphicFramePr>
            <a:graphicFrameLocks noChangeAspect="1"/>
          </p:cNvGraphicFramePr>
          <p:nvPr>
            <p:extLst/>
          </p:nvPr>
        </p:nvGraphicFramePr>
        <p:xfrm>
          <a:off x="3475038" y="3523021"/>
          <a:ext cx="487362" cy="639763"/>
        </p:xfrm>
        <a:graphic>
          <a:graphicData uri="http://schemas.openxmlformats.org/presentationml/2006/ole">
            <mc:AlternateContent xmlns:mc="http://schemas.openxmlformats.org/markup-compatibility/2006">
              <mc:Choice xmlns:v="urn:schemas-microsoft-com:vml" Requires="v">
                <p:oleObj spid="_x0000_s7222" name="Equation" r:id="rId7" imgW="164880" imgH="215640" progId="Equation.3">
                  <p:embed/>
                </p:oleObj>
              </mc:Choice>
              <mc:Fallback>
                <p:oleObj name="Equation" r:id="rId7" imgW="164880" imgH="215640" progId="Equation.3">
                  <p:embed/>
                  <p:pic>
                    <p:nvPicPr>
                      <p:cNvPr id="6" name="Object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475038" y="3523021"/>
                        <a:ext cx="487362" cy="6397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 name="Object 6"/>
          <p:cNvGraphicFramePr>
            <a:graphicFrameLocks noChangeAspect="1"/>
          </p:cNvGraphicFramePr>
          <p:nvPr>
            <p:extLst/>
          </p:nvPr>
        </p:nvGraphicFramePr>
        <p:xfrm>
          <a:off x="2743200" y="5570953"/>
          <a:ext cx="4191000" cy="906047"/>
        </p:xfrm>
        <a:graphic>
          <a:graphicData uri="http://schemas.openxmlformats.org/presentationml/2006/ole">
            <mc:AlternateContent xmlns:mc="http://schemas.openxmlformats.org/markup-compatibility/2006">
              <mc:Choice xmlns:v="urn:schemas-microsoft-com:vml" Requires="v">
                <p:oleObj spid="_x0000_s7223" name="Equation" r:id="rId9" imgW="990360" imgH="215640" progId="Equation.3">
                  <p:embed/>
                </p:oleObj>
              </mc:Choice>
              <mc:Fallback>
                <p:oleObj name="Equation" r:id="rId9" imgW="990360" imgH="215640" progId="Equation.3">
                  <p:embed/>
                  <p:pic>
                    <p:nvPicPr>
                      <p:cNvPr id="7" name="Object 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743200" y="5570953"/>
                        <a:ext cx="4191000" cy="906047"/>
                      </a:xfrm>
                      <a:prstGeom prst="rect">
                        <a:avLst/>
                      </a:prstGeom>
                      <a:noFill/>
                      <a:ln>
                        <a:noFill/>
                      </a:ln>
                      <a:effectLst/>
                    </p:spPr>
                  </p:pic>
                </p:oleObj>
              </mc:Fallback>
            </mc:AlternateContent>
          </a:graphicData>
        </a:graphic>
      </p:graphicFrame>
      <p:sp>
        <p:nvSpPr>
          <p:cNvPr id="8" name="Rectangle 16"/>
          <p:cNvSpPr>
            <a:spLocks noGrp="1" noChangeArrowheads="1"/>
          </p:cNvSpPr>
          <p:nvPr>
            <p:ph type="title"/>
          </p:nvPr>
        </p:nvSpPr>
        <p:spPr>
          <a:xfrm>
            <a:off x="2438400" y="152400"/>
            <a:ext cx="6705600" cy="838200"/>
          </a:xfrm>
        </p:spPr>
        <p:txBody>
          <a:bodyPr/>
          <a:lstStyle/>
          <a:p>
            <a:pPr eaLnBrk="1" hangingPunct="1"/>
            <a:r>
              <a:rPr lang="en-US" altLang="zh-CN" sz="3200" dirty="0" smtClean="0">
                <a:latin typeface="Cambria" panose="02040503050406030204" pitchFamily="18" charset="0"/>
              </a:rPr>
              <a:t>Control Flow Testing</a:t>
            </a:r>
            <a:endParaRPr lang="zh-CN" altLang="zh-CN" sz="2000" dirty="0" smtClean="0">
              <a:latin typeface="Cambria" panose="02040503050406030204" pitchFamily="18" charset="0"/>
            </a:endParaRPr>
          </a:p>
        </p:txBody>
      </p:sp>
      <mc:AlternateContent xmlns:mc="http://schemas.openxmlformats.org/markup-compatibility/2006" xmlns:p14="http://schemas.microsoft.com/office/powerpoint/2010/main">
        <mc:Choice Requires="p14">
          <p:contentPart p14:bwMode="auto" r:id="rId11">
            <p14:nvContentPartPr>
              <p14:cNvPr id="2" name="墨迹 1"/>
              <p14:cNvContentPartPr/>
              <p14:nvPr/>
            </p14:nvContentPartPr>
            <p14:xfrm>
              <a:off x="2768760" y="4946760"/>
              <a:ext cx="4330800" cy="965520"/>
            </p14:xfrm>
          </p:contentPart>
        </mc:Choice>
        <mc:Fallback xmlns="">
          <p:pic>
            <p:nvPicPr>
              <p:cNvPr id="2" name="墨迹 1"/>
              <p:cNvPicPr/>
              <p:nvPr/>
            </p:nvPicPr>
            <p:blipFill>
              <a:blip r:embed="rId12"/>
              <a:stretch>
                <a:fillRect/>
              </a:stretch>
            </p:blipFill>
            <p:spPr>
              <a:xfrm>
                <a:off x="2759400" y="4937400"/>
                <a:ext cx="4349520" cy="984240"/>
              </a:xfrm>
              <a:prstGeom prst="rect">
                <a:avLst/>
              </a:prstGeom>
            </p:spPr>
          </p:pic>
        </mc:Fallback>
      </mc:AlternateContent>
    </p:spTree>
    <p:extLst>
      <p:ext uri="{BB962C8B-B14F-4D97-AF65-F5344CB8AC3E}">
        <p14:creationId xmlns:p14="http://schemas.microsoft.com/office/powerpoint/2010/main" val="971428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par>
                          <p:cTn id="16" fill="hold">
                            <p:stCondLst>
                              <p:cond delay="500"/>
                            </p:stCondLst>
                            <p:childTnLst>
                              <p:par>
                                <p:cTn id="17" presetID="10" presetClass="entr" presetSubtype="0" fill="hold" nodeType="afterEffect">
                                  <p:stCondLst>
                                    <p:cond delay="0"/>
                                  </p:stCondLst>
                                  <p:childTnLst>
                                    <p:set>
                                      <p:cBhvr>
                                        <p:cTn id="18" dur="1" fill="hold">
                                          <p:stCondLst>
                                            <p:cond delay="0"/>
                                          </p:stCondLst>
                                        </p:cTn>
                                        <p:tgtEl>
                                          <p:spTgt spid="4">
                                            <p:txEl>
                                              <p:pRg st="1" end="1"/>
                                            </p:txEl>
                                          </p:spTgt>
                                        </p:tgtEl>
                                        <p:attrNameLst>
                                          <p:attrName>style.visibility</p:attrName>
                                        </p:attrNameLst>
                                      </p:cBhvr>
                                      <p:to>
                                        <p:strVal val="visible"/>
                                      </p:to>
                                    </p:set>
                                    <p:animEffect transition="in" filter="fade">
                                      <p:cBhvr>
                                        <p:cTn id="19" dur="500"/>
                                        <p:tgtEl>
                                          <p:spTgt spid="4">
                                            <p:txEl>
                                              <p:pRg st="1" end="1"/>
                                            </p:txEl>
                                          </p:spTgt>
                                        </p:tgtEl>
                                      </p:cBhvr>
                                    </p:animEffect>
                                  </p:childTnLst>
                                </p:cTn>
                              </p:par>
                            </p:childTnLst>
                          </p:cTn>
                        </p:par>
                        <p:par>
                          <p:cTn id="20" fill="hold">
                            <p:stCondLst>
                              <p:cond delay="1000"/>
                            </p:stCondLst>
                            <p:childTnLst>
                              <p:par>
                                <p:cTn id="21" presetID="10" presetClass="entr" presetSubtype="0" fill="hold" nodeType="afterEffect">
                                  <p:stCondLst>
                                    <p:cond delay="0"/>
                                  </p:stCondLst>
                                  <p:childTnLst>
                                    <p:set>
                                      <p:cBhvr>
                                        <p:cTn id="22" dur="1" fill="hold">
                                          <p:stCondLst>
                                            <p:cond delay="0"/>
                                          </p:stCondLst>
                                        </p:cTn>
                                        <p:tgtEl>
                                          <p:spTgt spid="4">
                                            <p:txEl>
                                              <p:pRg st="2" end="2"/>
                                            </p:txEl>
                                          </p:spTgt>
                                        </p:tgtEl>
                                        <p:attrNameLst>
                                          <p:attrName>style.visibility</p:attrName>
                                        </p:attrNameLst>
                                      </p:cBhvr>
                                      <p:to>
                                        <p:strVal val="visible"/>
                                      </p:to>
                                    </p:set>
                                    <p:animEffect transition="in" filter="fade">
                                      <p:cBhvr>
                                        <p:cTn id="23" dur="500"/>
                                        <p:tgtEl>
                                          <p:spTgt spid="4">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4">
                                            <p:txEl>
                                              <p:pRg st="3" end="3"/>
                                            </p:txEl>
                                          </p:spTgt>
                                        </p:tgtEl>
                                        <p:attrNameLst>
                                          <p:attrName>style.visibility</p:attrName>
                                        </p:attrNameLst>
                                      </p:cBhvr>
                                      <p:to>
                                        <p:strVal val="visible"/>
                                      </p:to>
                                    </p:set>
                                    <p:animEffect transition="in" filter="fade">
                                      <p:cBhvr>
                                        <p:cTn id="28" dur="500"/>
                                        <p:tgtEl>
                                          <p:spTgt spid="4">
                                            <p:txEl>
                                              <p:pRg st="3" end="3"/>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fade">
                                      <p:cBhvr>
                                        <p:cTn id="31" dur="500"/>
                                        <p:tgtEl>
                                          <p:spTgt spid="6"/>
                                        </p:tgtEl>
                                      </p:cBhvr>
                                    </p:animEffect>
                                  </p:childTnLst>
                                </p:cTn>
                              </p:par>
                            </p:childTnLst>
                          </p:cTn>
                        </p:par>
                        <p:par>
                          <p:cTn id="32" fill="hold">
                            <p:stCondLst>
                              <p:cond delay="500"/>
                            </p:stCondLst>
                            <p:childTnLst>
                              <p:par>
                                <p:cTn id="33" presetID="10" presetClass="entr" presetSubtype="0" fill="hold" nodeType="afterEffect">
                                  <p:stCondLst>
                                    <p:cond delay="0"/>
                                  </p:stCondLst>
                                  <p:childTnLst>
                                    <p:set>
                                      <p:cBhvr>
                                        <p:cTn id="34" dur="1" fill="hold">
                                          <p:stCondLst>
                                            <p:cond delay="0"/>
                                          </p:stCondLst>
                                        </p:cTn>
                                        <p:tgtEl>
                                          <p:spTgt spid="4">
                                            <p:txEl>
                                              <p:pRg st="4" end="4"/>
                                            </p:txEl>
                                          </p:spTgt>
                                        </p:tgtEl>
                                        <p:attrNameLst>
                                          <p:attrName>style.visibility</p:attrName>
                                        </p:attrNameLst>
                                      </p:cBhvr>
                                      <p:to>
                                        <p:strVal val="visible"/>
                                      </p:to>
                                    </p:set>
                                    <p:animEffect transition="in" filter="fade">
                                      <p:cBhvr>
                                        <p:cTn id="35" dur="500"/>
                                        <p:tgtEl>
                                          <p:spTgt spid="4">
                                            <p:txEl>
                                              <p:pRg st="4" end="4"/>
                                            </p:txEl>
                                          </p:spTgt>
                                        </p:tgtEl>
                                      </p:cBhvr>
                                    </p:animEffect>
                                  </p:childTnLst>
                                </p:cTn>
                              </p:par>
                            </p:childTnLst>
                          </p:cTn>
                        </p:par>
                        <p:par>
                          <p:cTn id="36" fill="hold">
                            <p:stCondLst>
                              <p:cond delay="1000"/>
                            </p:stCondLst>
                            <p:childTnLst>
                              <p:par>
                                <p:cTn id="37" presetID="10" presetClass="entr" presetSubtype="0" fill="hold" nodeType="afterEffect">
                                  <p:stCondLst>
                                    <p:cond delay="0"/>
                                  </p:stCondLst>
                                  <p:childTnLst>
                                    <p:set>
                                      <p:cBhvr>
                                        <p:cTn id="38" dur="1" fill="hold">
                                          <p:stCondLst>
                                            <p:cond delay="0"/>
                                          </p:stCondLst>
                                        </p:cTn>
                                        <p:tgtEl>
                                          <p:spTgt spid="4">
                                            <p:txEl>
                                              <p:pRg st="5" end="5"/>
                                            </p:txEl>
                                          </p:spTgt>
                                        </p:tgtEl>
                                        <p:attrNameLst>
                                          <p:attrName>style.visibility</p:attrName>
                                        </p:attrNameLst>
                                      </p:cBhvr>
                                      <p:to>
                                        <p:strVal val="visible"/>
                                      </p:to>
                                    </p:set>
                                    <p:animEffect transition="in" filter="fade">
                                      <p:cBhvr>
                                        <p:cTn id="39" dur="500"/>
                                        <p:tgtEl>
                                          <p:spTgt spid="4">
                                            <p:txEl>
                                              <p:pRg st="5" end="5"/>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7"/>
                                        </p:tgtEl>
                                        <p:attrNameLst>
                                          <p:attrName>style.visibility</p:attrName>
                                        </p:attrNameLst>
                                      </p:cBhvr>
                                      <p:to>
                                        <p:strVal val="visible"/>
                                      </p:to>
                                    </p:set>
                                    <p:animEffect transition="in" filter="fade">
                                      <p:cBhvr>
                                        <p:cTn id="4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065068" y="2486134"/>
            <a:ext cx="6858000" cy="1332526"/>
          </a:xfrm>
        </p:spPr>
        <p:txBody>
          <a:bodyPr anchor="ctr"/>
          <a:lstStyle/>
          <a:p>
            <a:r>
              <a:rPr lang="en-US" altLang="zh-CN" dirty="0" smtClean="0">
                <a:latin typeface="Cambria" panose="02040503050406030204" pitchFamily="18" charset="0"/>
              </a:rPr>
              <a:t>Data Flow Testing</a:t>
            </a:r>
            <a:endParaRPr lang="zh-CN" altLang="en-US" dirty="0">
              <a:latin typeface="Cambria" panose="02040503050406030204" pitchFamily="18" charset="0"/>
            </a:endParaRPr>
          </a:p>
        </p:txBody>
      </p:sp>
    </p:spTree>
    <p:extLst>
      <p:ext uri="{BB962C8B-B14F-4D97-AF65-F5344CB8AC3E}">
        <p14:creationId xmlns:p14="http://schemas.microsoft.com/office/powerpoint/2010/main" val="1189382719"/>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3" name="Rectangle 2"/>
          <p:cNvSpPr>
            <a:spLocks noGrp="1" noChangeArrowheads="1"/>
          </p:cNvSpPr>
          <p:nvPr>
            <p:ph type="title"/>
          </p:nvPr>
        </p:nvSpPr>
        <p:spPr>
          <a:xfrm>
            <a:off x="3571496" y="199452"/>
            <a:ext cx="3620691" cy="994172"/>
          </a:xfrm>
        </p:spPr>
        <p:txBody>
          <a:bodyPr/>
          <a:lstStyle/>
          <a:p>
            <a:r>
              <a:rPr lang="en-US" sz="3600" dirty="0" smtClean="0">
                <a:latin typeface="Cambria" panose="02040503050406030204" pitchFamily="18" charset="0"/>
              </a:rPr>
              <a:t>Data Flow</a:t>
            </a:r>
          </a:p>
        </p:txBody>
      </p:sp>
      <p:sp>
        <p:nvSpPr>
          <p:cNvPr id="27655" name="Text Box 5"/>
          <p:cNvSpPr txBox="1">
            <a:spLocks noChangeArrowheads="1"/>
          </p:cNvSpPr>
          <p:nvPr/>
        </p:nvSpPr>
        <p:spPr bwMode="auto">
          <a:xfrm>
            <a:off x="417747" y="1516011"/>
            <a:ext cx="6093759" cy="1384995"/>
          </a:xfrm>
          <a:prstGeom prst="rect">
            <a:avLst/>
          </a:prstGeom>
          <a:noFill/>
          <a:ln w="12700">
            <a:noFill/>
            <a:miter lim="800000"/>
            <a:headEnd type="none" w="sm" len="sm"/>
            <a:tailEnd type="none" w="sm" len="sm"/>
          </a:ln>
        </p:spPr>
        <p:txBody>
          <a:bodyPr wrap="square">
            <a:spAutoFit/>
          </a:bodyPr>
          <a:lstStyle/>
          <a:p>
            <a:pPr>
              <a:spcBef>
                <a:spcPct val="50000"/>
              </a:spcBef>
            </a:pPr>
            <a:r>
              <a:rPr lang="en-US" dirty="0">
                <a:latin typeface="Cambria" panose="02040503050406030204" pitchFamily="18" charset="0"/>
              </a:rPr>
              <a:t>Beyond structure</a:t>
            </a:r>
          </a:p>
          <a:p>
            <a:pPr>
              <a:spcBef>
                <a:spcPct val="50000"/>
              </a:spcBef>
            </a:pPr>
            <a:r>
              <a:rPr lang="en-US" u="sng" dirty="0">
                <a:latin typeface="Cambria" panose="02040503050406030204" pitchFamily="18" charset="0"/>
              </a:rPr>
              <a:t>Goal</a:t>
            </a:r>
            <a:r>
              <a:rPr lang="en-US" dirty="0">
                <a:latin typeface="Cambria" panose="02040503050406030204" pitchFamily="18" charset="0"/>
              </a:rPr>
              <a:t>: Try to ensure that values are computed and used correctly</a:t>
            </a:r>
          </a:p>
        </p:txBody>
      </p:sp>
      <p:grpSp>
        <p:nvGrpSpPr>
          <p:cNvPr id="47" name="组合 46"/>
          <p:cNvGrpSpPr/>
          <p:nvPr/>
        </p:nvGrpSpPr>
        <p:grpSpPr>
          <a:xfrm>
            <a:off x="6151985" y="1281767"/>
            <a:ext cx="2331050" cy="4327473"/>
            <a:chOff x="404813" y="757238"/>
            <a:chExt cx="2657475" cy="5689600"/>
          </a:xfrm>
        </p:grpSpPr>
        <p:grpSp>
          <p:nvGrpSpPr>
            <p:cNvPr id="48" name="Group 24"/>
            <p:cNvGrpSpPr>
              <a:grpSpLocks/>
            </p:cNvGrpSpPr>
            <p:nvPr/>
          </p:nvGrpSpPr>
          <p:grpSpPr bwMode="auto">
            <a:xfrm>
              <a:off x="1309688" y="757238"/>
              <a:ext cx="574675" cy="825500"/>
              <a:chOff x="4466" y="495"/>
              <a:chExt cx="362" cy="520"/>
            </a:xfrm>
          </p:grpSpPr>
          <p:grpSp>
            <p:nvGrpSpPr>
              <p:cNvPr id="85" name="Group 9"/>
              <p:cNvGrpSpPr>
                <a:grpSpLocks/>
              </p:cNvGrpSpPr>
              <p:nvPr/>
            </p:nvGrpSpPr>
            <p:grpSpPr bwMode="auto">
              <a:xfrm>
                <a:off x="4466" y="689"/>
                <a:ext cx="362" cy="326"/>
                <a:chOff x="3826" y="2684"/>
                <a:chExt cx="362" cy="326"/>
              </a:xfrm>
            </p:grpSpPr>
            <p:sp>
              <p:nvSpPr>
                <p:cNvPr id="87" name="Oval 10"/>
                <p:cNvSpPr>
                  <a:spLocks noChangeArrowheads="1"/>
                </p:cNvSpPr>
                <p:nvPr/>
              </p:nvSpPr>
              <p:spPr bwMode="auto">
                <a:xfrm>
                  <a:off x="3838" y="2684"/>
                  <a:ext cx="350" cy="296"/>
                </a:xfrm>
                <a:prstGeom prst="ellipse">
                  <a:avLst/>
                </a:prstGeom>
                <a:solidFill>
                  <a:schemeClr val="bg2"/>
                </a:solidFill>
                <a:ln w="19050">
                  <a:solidFill>
                    <a:schemeClr val="tx1"/>
                  </a:solidFill>
                  <a:round/>
                  <a:headEnd type="none" w="sm" len="sm"/>
                  <a:tailEnd type="none" w="sm" len="sm"/>
                </a:ln>
              </p:spPr>
              <p:txBody>
                <a:bodyPr wrap="none" anchor="ctr"/>
                <a:lstStyle>
                  <a:lvl1pPr>
                    <a:defRPr sz="2000" b="1">
                      <a:solidFill>
                        <a:srgbClr val="FAFD00"/>
                      </a:solidFill>
                      <a:latin typeface="Times New Roman" panose="02020603050405020304" pitchFamily="18" charset="0"/>
                    </a:defRPr>
                  </a:lvl1pPr>
                  <a:lvl2pPr marL="742950" indent="-285750">
                    <a:defRPr sz="2000" b="1">
                      <a:solidFill>
                        <a:srgbClr val="FAFD00"/>
                      </a:solidFill>
                      <a:latin typeface="Times New Roman" panose="02020603050405020304" pitchFamily="18" charset="0"/>
                    </a:defRPr>
                  </a:lvl2pPr>
                  <a:lvl3pPr marL="1143000" indent="-228600">
                    <a:defRPr sz="2000" b="1">
                      <a:solidFill>
                        <a:srgbClr val="FAFD00"/>
                      </a:solidFill>
                      <a:latin typeface="Times New Roman" panose="02020603050405020304" pitchFamily="18" charset="0"/>
                    </a:defRPr>
                  </a:lvl3pPr>
                  <a:lvl4pPr marL="1600200" indent="-228600">
                    <a:defRPr sz="2000" b="1">
                      <a:solidFill>
                        <a:srgbClr val="FAFD00"/>
                      </a:solidFill>
                      <a:latin typeface="Times New Roman" panose="02020603050405020304" pitchFamily="18" charset="0"/>
                    </a:defRPr>
                  </a:lvl4pPr>
                  <a:lvl5pPr marL="2057400" indent="-228600">
                    <a:defRPr sz="2000" b="1">
                      <a:solidFill>
                        <a:srgbClr val="FAFD00"/>
                      </a:solidFill>
                      <a:latin typeface="Times New Roman" panose="02020603050405020304" pitchFamily="18" charset="0"/>
                    </a:defRPr>
                  </a:lvl5pPr>
                  <a:lvl6pPr marL="2514600" indent="-228600" eaLnBrk="0" fontAlgn="base" hangingPunct="0">
                    <a:spcBef>
                      <a:spcPct val="0"/>
                    </a:spcBef>
                    <a:spcAft>
                      <a:spcPct val="0"/>
                    </a:spcAft>
                    <a:defRPr sz="2000" b="1">
                      <a:solidFill>
                        <a:srgbClr val="FAFD00"/>
                      </a:solidFill>
                      <a:latin typeface="Times New Roman" panose="02020603050405020304" pitchFamily="18" charset="0"/>
                    </a:defRPr>
                  </a:lvl6pPr>
                  <a:lvl7pPr marL="2971800" indent="-228600" eaLnBrk="0" fontAlgn="base" hangingPunct="0">
                    <a:spcBef>
                      <a:spcPct val="0"/>
                    </a:spcBef>
                    <a:spcAft>
                      <a:spcPct val="0"/>
                    </a:spcAft>
                    <a:defRPr sz="2000" b="1">
                      <a:solidFill>
                        <a:srgbClr val="FAFD00"/>
                      </a:solidFill>
                      <a:latin typeface="Times New Roman" panose="02020603050405020304" pitchFamily="18" charset="0"/>
                    </a:defRPr>
                  </a:lvl7pPr>
                  <a:lvl8pPr marL="3429000" indent="-228600" eaLnBrk="0" fontAlgn="base" hangingPunct="0">
                    <a:spcBef>
                      <a:spcPct val="0"/>
                    </a:spcBef>
                    <a:spcAft>
                      <a:spcPct val="0"/>
                    </a:spcAft>
                    <a:defRPr sz="2000" b="1">
                      <a:solidFill>
                        <a:srgbClr val="FAFD00"/>
                      </a:solidFill>
                      <a:latin typeface="Times New Roman" panose="02020603050405020304" pitchFamily="18" charset="0"/>
                    </a:defRPr>
                  </a:lvl8pPr>
                  <a:lvl9pPr marL="3886200" indent="-228600" eaLnBrk="0" fontAlgn="base" hangingPunct="0">
                    <a:spcBef>
                      <a:spcPct val="0"/>
                    </a:spcBef>
                    <a:spcAft>
                      <a:spcPct val="0"/>
                    </a:spcAft>
                    <a:defRPr sz="2000" b="1">
                      <a:solidFill>
                        <a:srgbClr val="FAFD00"/>
                      </a:solidFill>
                      <a:latin typeface="Times New Roman" panose="02020603050405020304" pitchFamily="18" charset="0"/>
                    </a:defRPr>
                  </a:lvl9pPr>
                </a:lstStyle>
                <a:p>
                  <a:endParaRPr lang="en-US" altLang="en-US" sz="1500">
                    <a:latin typeface="Cambria" panose="02040503050406030204" pitchFamily="18" charset="0"/>
                  </a:endParaRPr>
                </a:p>
              </p:txBody>
            </p:sp>
            <p:sp>
              <p:nvSpPr>
                <p:cNvPr id="88" name="Text Box 11"/>
                <p:cNvSpPr txBox="1">
                  <a:spLocks noChangeArrowheads="1"/>
                </p:cNvSpPr>
                <p:nvPr/>
              </p:nvSpPr>
              <p:spPr bwMode="auto">
                <a:xfrm>
                  <a:off x="3826" y="2707"/>
                  <a:ext cx="285" cy="3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2000" b="1">
                      <a:solidFill>
                        <a:srgbClr val="FAFD00"/>
                      </a:solidFill>
                      <a:latin typeface="Times New Roman" panose="02020603050405020304" pitchFamily="18" charset="0"/>
                    </a:defRPr>
                  </a:lvl1pPr>
                  <a:lvl2pPr marL="742950" indent="-285750">
                    <a:defRPr sz="2000" b="1">
                      <a:solidFill>
                        <a:srgbClr val="FAFD00"/>
                      </a:solidFill>
                      <a:latin typeface="Times New Roman" panose="02020603050405020304" pitchFamily="18" charset="0"/>
                    </a:defRPr>
                  </a:lvl2pPr>
                  <a:lvl3pPr marL="1143000" indent="-228600">
                    <a:defRPr sz="2000" b="1">
                      <a:solidFill>
                        <a:srgbClr val="FAFD00"/>
                      </a:solidFill>
                      <a:latin typeface="Times New Roman" panose="02020603050405020304" pitchFamily="18" charset="0"/>
                    </a:defRPr>
                  </a:lvl3pPr>
                  <a:lvl4pPr marL="1600200" indent="-228600">
                    <a:defRPr sz="2000" b="1">
                      <a:solidFill>
                        <a:srgbClr val="FAFD00"/>
                      </a:solidFill>
                      <a:latin typeface="Times New Roman" panose="02020603050405020304" pitchFamily="18" charset="0"/>
                    </a:defRPr>
                  </a:lvl4pPr>
                  <a:lvl5pPr marL="2057400" indent="-228600">
                    <a:defRPr sz="2000" b="1">
                      <a:solidFill>
                        <a:srgbClr val="FAFD00"/>
                      </a:solidFill>
                      <a:latin typeface="Times New Roman" panose="02020603050405020304" pitchFamily="18" charset="0"/>
                    </a:defRPr>
                  </a:lvl5pPr>
                  <a:lvl6pPr marL="2514600" indent="-228600" eaLnBrk="0" fontAlgn="base" hangingPunct="0">
                    <a:spcBef>
                      <a:spcPct val="0"/>
                    </a:spcBef>
                    <a:spcAft>
                      <a:spcPct val="0"/>
                    </a:spcAft>
                    <a:defRPr sz="2000" b="1">
                      <a:solidFill>
                        <a:srgbClr val="FAFD00"/>
                      </a:solidFill>
                      <a:latin typeface="Times New Roman" panose="02020603050405020304" pitchFamily="18" charset="0"/>
                    </a:defRPr>
                  </a:lvl6pPr>
                  <a:lvl7pPr marL="2971800" indent="-228600" eaLnBrk="0" fontAlgn="base" hangingPunct="0">
                    <a:spcBef>
                      <a:spcPct val="0"/>
                    </a:spcBef>
                    <a:spcAft>
                      <a:spcPct val="0"/>
                    </a:spcAft>
                    <a:defRPr sz="2000" b="1">
                      <a:solidFill>
                        <a:srgbClr val="FAFD00"/>
                      </a:solidFill>
                      <a:latin typeface="Times New Roman" panose="02020603050405020304" pitchFamily="18" charset="0"/>
                    </a:defRPr>
                  </a:lvl7pPr>
                  <a:lvl8pPr marL="3429000" indent="-228600" eaLnBrk="0" fontAlgn="base" hangingPunct="0">
                    <a:spcBef>
                      <a:spcPct val="0"/>
                    </a:spcBef>
                    <a:spcAft>
                      <a:spcPct val="0"/>
                    </a:spcAft>
                    <a:defRPr sz="2000" b="1">
                      <a:solidFill>
                        <a:srgbClr val="FAFD00"/>
                      </a:solidFill>
                      <a:latin typeface="Times New Roman" panose="02020603050405020304" pitchFamily="18" charset="0"/>
                    </a:defRPr>
                  </a:lvl8pPr>
                  <a:lvl9pPr marL="3886200" indent="-228600" eaLnBrk="0" fontAlgn="base" hangingPunct="0">
                    <a:spcBef>
                      <a:spcPct val="0"/>
                    </a:spcBef>
                    <a:spcAft>
                      <a:spcPct val="0"/>
                    </a:spcAft>
                    <a:defRPr sz="2000" b="1">
                      <a:solidFill>
                        <a:srgbClr val="FAFD00"/>
                      </a:solidFill>
                      <a:latin typeface="Times New Roman" panose="02020603050405020304" pitchFamily="18" charset="0"/>
                    </a:defRPr>
                  </a:lvl9pPr>
                </a:lstStyle>
                <a:p>
                  <a:pPr algn="r"/>
                  <a:r>
                    <a:rPr lang="en-US" altLang="en-US" sz="1500">
                      <a:solidFill>
                        <a:schemeClr val="tx1"/>
                      </a:solidFill>
                      <a:latin typeface="Cambria" panose="02040503050406030204" pitchFamily="18" charset="0"/>
                    </a:rPr>
                    <a:t>1</a:t>
                  </a:r>
                </a:p>
              </p:txBody>
            </p:sp>
          </p:grpSp>
          <p:sp>
            <p:nvSpPr>
              <p:cNvPr id="86" name="Line 15"/>
              <p:cNvSpPr>
                <a:spLocks noChangeShapeType="1"/>
              </p:cNvSpPr>
              <p:nvPr/>
            </p:nvSpPr>
            <p:spPr bwMode="auto">
              <a:xfrm>
                <a:off x="4653" y="495"/>
                <a:ext cx="0" cy="186"/>
              </a:xfrm>
              <a:prstGeom prst="line">
                <a:avLst/>
              </a:prstGeom>
              <a:noFill/>
              <a:ln w="19050">
                <a:solidFill>
                  <a:schemeClr val="tx1"/>
                </a:solidFill>
                <a:round/>
                <a:headEnd type="none" w="sm" len="sm"/>
                <a:tailEnd type="arrow" w="med" len="med"/>
              </a:ln>
              <a:extLst>
                <a:ext uri="{909E8E84-426E-40DD-AFC4-6F175D3DCCD1}">
                  <a14:hiddenFill xmlns:a14="http://schemas.microsoft.com/office/drawing/2010/main">
                    <a:noFill/>
                  </a14:hiddenFill>
                </a:ext>
              </a:extLst>
            </p:spPr>
            <p:txBody>
              <a:bodyPr/>
              <a:lstStyle/>
              <a:p>
                <a:endParaRPr lang="zh-CN" altLang="en-US" sz="1800">
                  <a:latin typeface="Cambria" panose="02040503050406030204" pitchFamily="18" charset="0"/>
                </a:endParaRPr>
              </a:p>
            </p:txBody>
          </p:sp>
        </p:grpSp>
        <p:grpSp>
          <p:nvGrpSpPr>
            <p:cNvPr id="49" name="Group 29"/>
            <p:cNvGrpSpPr>
              <a:grpSpLocks/>
            </p:cNvGrpSpPr>
            <p:nvPr/>
          </p:nvGrpSpPr>
          <p:grpSpPr bwMode="auto">
            <a:xfrm>
              <a:off x="1309688" y="1535113"/>
              <a:ext cx="574675" cy="1004887"/>
              <a:chOff x="4466" y="985"/>
              <a:chExt cx="362" cy="633"/>
            </a:xfrm>
          </p:grpSpPr>
          <p:grpSp>
            <p:nvGrpSpPr>
              <p:cNvPr id="81" name="Group 21"/>
              <p:cNvGrpSpPr>
                <a:grpSpLocks/>
              </p:cNvGrpSpPr>
              <p:nvPr/>
            </p:nvGrpSpPr>
            <p:grpSpPr bwMode="auto">
              <a:xfrm>
                <a:off x="4466" y="1292"/>
                <a:ext cx="362" cy="326"/>
                <a:chOff x="4276" y="1746"/>
                <a:chExt cx="362" cy="326"/>
              </a:xfrm>
            </p:grpSpPr>
            <p:sp>
              <p:nvSpPr>
                <p:cNvPr id="83" name="Oval 22"/>
                <p:cNvSpPr>
                  <a:spLocks noChangeArrowheads="1"/>
                </p:cNvSpPr>
                <p:nvPr/>
              </p:nvSpPr>
              <p:spPr bwMode="auto">
                <a:xfrm>
                  <a:off x="4288" y="1746"/>
                  <a:ext cx="350" cy="296"/>
                </a:xfrm>
                <a:prstGeom prst="ellipse">
                  <a:avLst/>
                </a:prstGeom>
                <a:solidFill>
                  <a:schemeClr val="bg2"/>
                </a:solidFill>
                <a:ln w="19050">
                  <a:solidFill>
                    <a:schemeClr val="tx1"/>
                  </a:solidFill>
                  <a:round/>
                  <a:headEnd type="none" w="sm" len="sm"/>
                  <a:tailEnd type="none" w="sm" len="sm"/>
                </a:ln>
              </p:spPr>
              <p:txBody>
                <a:bodyPr wrap="none" anchor="ctr"/>
                <a:lstStyle>
                  <a:lvl1pPr>
                    <a:defRPr sz="2000" b="1">
                      <a:solidFill>
                        <a:srgbClr val="FAFD00"/>
                      </a:solidFill>
                      <a:latin typeface="Times New Roman" panose="02020603050405020304" pitchFamily="18" charset="0"/>
                    </a:defRPr>
                  </a:lvl1pPr>
                  <a:lvl2pPr marL="742950" indent="-285750">
                    <a:defRPr sz="2000" b="1">
                      <a:solidFill>
                        <a:srgbClr val="FAFD00"/>
                      </a:solidFill>
                      <a:latin typeface="Times New Roman" panose="02020603050405020304" pitchFamily="18" charset="0"/>
                    </a:defRPr>
                  </a:lvl2pPr>
                  <a:lvl3pPr marL="1143000" indent="-228600">
                    <a:defRPr sz="2000" b="1">
                      <a:solidFill>
                        <a:srgbClr val="FAFD00"/>
                      </a:solidFill>
                      <a:latin typeface="Times New Roman" panose="02020603050405020304" pitchFamily="18" charset="0"/>
                    </a:defRPr>
                  </a:lvl3pPr>
                  <a:lvl4pPr marL="1600200" indent="-228600">
                    <a:defRPr sz="2000" b="1">
                      <a:solidFill>
                        <a:srgbClr val="FAFD00"/>
                      </a:solidFill>
                      <a:latin typeface="Times New Roman" panose="02020603050405020304" pitchFamily="18" charset="0"/>
                    </a:defRPr>
                  </a:lvl4pPr>
                  <a:lvl5pPr marL="2057400" indent="-228600">
                    <a:defRPr sz="2000" b="1">
                      <a:solidFill>
                        <a:srgbClr val="FAFD00"/>
                      </a:solidFill>
                      <a:latin typeface="Times New Roman" panose="02020603050405020304" pitchFamily="18" charset="0"/>
                    </a:defRPr>
                  </a:lvl5pPr>
                  <a:lvl6pPr marL="2514600" indent="-228600" eaLnBrk="0" fontAlgn="base" hangingPunct="0">
                    <a:spcBef>
                      <a:spcPct val="0"/>
                    </a:spcBef>
                    <a:spcAft>
                      <a:spcPct val="0"/>
                    </a:spcAft>
                    <a:defRPr sz="2000" b="1">
                      <a:solidFill>
                        <a:srgbClr val="FAFD00"/>
                      </a:solidFill>
                      <a:latin typeface="Times New Roman" panose="02020603050405020304" pitchFamily="18" charset="0"/>
                    </a:defRPr>
                  </a:lvl6pPr>
                  <a:lvl7pPr marL="2971800" indent="-228600" eaLnBrk="0" fontAlgn="base" hangingPunct="0">
                    <a:spcBef>
                      <a:spcPct val="0"/>
                    </a:spcBef>
                    <a:spcAft>
                      <a:spcPct val="0"/>
                    </a:spcAft>
                    <a:defRPr sz="2000" b="1">
                      <a:solidFill>
                        <a:srgbClr val="FAFD00"/>
                      </a:solidFill>
                      <a:latin typeface="Times New Roman" panose="02020603050405020304" pitchFamily="18" charset="0"/>
                    </a:defRPr>
                  </a:lvl7pPr>
                  <a:lvl8pPr marL="3429000" indent="-228600" eaLnBrk="0" fontAlgn="base" hangingPunct="0">
                    <a:spcBef>
                      <a:spcPct val="0"/>
                    </a:spcBef>
                    <a:spcAft>
                      <a:spcPct val="0"/>
                    </a:spcAft>
                    <a:defRPr sz="2000" b="1">
                      <a:solidFill>
                        <a:srgbClr val="FAFD00"/>
                      </a:solidFill>
                      <a:latin typeface="Times New Roman" panose="02020603050405020304" pitchFamily="18" charset="0"/>
                    </a:defRPr>
                  </a:lvl8pPr>
                  <a:lvl9pPr marL="3886200" indent="-228600" eaLnBrk="0" fontAlgn="base" hangingPunct="0">
                    <a:spcBef>
                      <a:spcPct val="0"/>
                    </a:spcBef>
                    <a:spcAft>
                      <a:spcPct val="0"/>
                    </a:spcAft>
                    <a:defRPr sz="2000" b="1">
                      <a:solidFill>
                        <a:srgbClr val="FAFD00"/>
                      </a:solidFill>
                      <a:latin typeface="Times New Roman" panose="02020603050405020304" pitchFamily="18" charset="0"/>
                    </a:defRPr>
                  </a:lvl9pPr>
                </a:lstStyle>
                <a:p>
                  <a:endParaRPr lang="en-US" altLang="en-US" sz="1500">
                    <a:latin typeface="Cambria" panose="02040503050406030204" pitchFamily="18" charset="0"/>
                  </a:endParaRPr>
                </a:p>
              </p:txBody>
            </p:sp>
            <p:sp>
              <p:nvSpPr>
                <p:cNvPr id="84" name="Text Box 23"/>
                <p:cNvSpPr txBox="1">
                  <a:spLocks noChangeArrowheads="1"/>
                </p:cNvSpPr>
                <p:nvPr/>
              </p:nvSpPr>
              <p:spPr bwMode="auto">
                <a:xfrm>
                  <a:off x="4276" y="1769"/>
                  <a:ext cx="285" cy="3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2000" b="1">
                      <a:solidFill>
                        <a:srgbClr val="FAFD00"/>
                      </a:solidFill>
                      <a:latin typeface="Times New Roman" panose="02020603050405020304" pitchFamily="18" charset="0"/>
                    </a:defRPr>
                  </a:lvl1pPr>
                  <a:lvl2pPr marL="742950" indent="-285750">
                    <a:defRPr sz="2000" b="1">
                      <a:solidFill>
                        <a:srgbClr val="FAFD00"/>
                      </a:solidFill>
                      <a:latin typeface="Times New Roman" panose="02020603050405020304" pitchFamily="18" charset="0"/>
                    </a:defRPr>
                  </a:lvl2pPr>
                  <a:lvl3pPr marL="1143000" indent="-228600">
                    <a:defRPr sz="2000" b="1">
                      <a:solidFill>
                        <a:srgbClr val="FAFD00"/>
                      </a:solidFill>
                      <a:latin typeface="Times New Roman" panose="02020603050405020304" pitchFamily="18" charset="0"/>
                    </a:defRPr>
                  </a:lvl3pPr>
                  <a:lvl4pPr marL="1600200" indent="-228600">
                    <a:defRPr sz="2000" b="1">
                      <a:solidFill>
                        <a:srgbClr val="FAFD00"/>
                      </a:solidFill>
                      <a:latin typeface="Times New Roman" panose="02020603050405020304" pitchFamily="18" charset="0"/>
                    </a:defRPr>
                  </a:lvl4pPr>
                  <a:lvl5pPr marL="2057400" indent="-228600">
                    <a:defRPr sz="2000" b="1">
                      <a:solidFill>
                        <a:srgbClr val="FAFD00"/>
                      </a:solidFill>
                      <a:latin typeface="Times New Roman" panose="02020603050405020304" pitchFamily="18" charset="0"/>
                    </a:defRPr>
                  </a:lvl5pPr>
                  <a:lvl6pPr marL="2514600" indent="-228600" eaLnBrk="0" fontAlgn="base" hangingPunct="0">
                    <a:spcBef>
                      <a:spcPct val="0"/>
                    </a:spcBef>
                    <a:spcAft>
                      <a:spcPct val="0"/>
                    </a:spcAft>
                    <a:defRPr sz="2000" b="1">
                      <a:solidFill>
                        <a:srgbClr val="FAFD00"/>
                      </a:solidFill>
                      <a:latin typeface="Times New Roman" panose="02020603050405020304" pitchFamily="18" charset="0"/>
                    </a:defRPr>
                  </a:lvl6pPr>
                  <a:lvl7pPr marL="2971800" indent="-228600" eaLnBrk="0" fontAlgn="base" hangingPunct="0">
                    <a:spcBef>
                      <a:spcPct val="0"/>
                    </a:spcBef>
                    <a:spcAft>
                      <a:spcPct val="0"/>
                    </a:spcAft>
                    <a:defRPr sz="2000" b="1">
                      <a:solidFill>
                        <a:srgbClr val="FAFD00"/>
                      </a:solidFill>
                      <a:latin typeface="Times New Roman" panose="02020603050405020304" pitchFamily="18" charset="0"/>
                    </a:defRPr>
                  </a:lvl7pPr>
                  <a:lvl8pPr marL="3429000" indent="-228600" eaLnBrk="0" fontAlgn="base" hangingPunct="0">
                    <a:spcBef>
                      <a:spcPct val="0"/>
                    </a:spcBef>
                    <a:spcAft>
                      <a:spcPct val="0"/>
                    </a:spcAft>
                    <a:defRPr sz="2000" b="1">
                      <a:solidFill>
                        <a:srgbClr val="FAFD00"/>
                      </a:solidFill>
                      <a:latin typeface="Times New Roman" panose="02020603050405020304" pitchFamily="18" charset="0"/>
                    </a:defRPr>
                  </a:lvl8pPr>
                  <a:lvl9pPr marL="3886200" indent="-228600" eaLnBrk="0" fontAlgn="base" hangingPunct="0">
                    <a:spcBef>
                      <a:spcPct val="0"/>
                    </a:spcBef>
                    <a:spcAft>
                      <a:spcPct val="0"/>
                    </a:spcAft>
                    <a:defRPr sz="2000" b="1">
                      <a:solidFill>
                        <a:srgbClr val="FAFD00"/>
                      </a:solidFill>
                      <a:latin typeface="Times New Roman" panose="02020603050405020304" pitchFamily="18" charset="0"/>
                    </a:defRPr>
                  </a:lvl9pPr>
                </a:lstStyle>
                <a:p>
                  <a:pPr algn="r"/>
                  <a:r>
                    <a:rPr lang="en-US" altLang="en-US" sz="1500" dirty="0">
                      <a:solidFill>
                        <a:schemeClr val="tx1"/>
                      </a:solidFill>
                      <a:latin typeface="Cambria" panose="02040503050406030204" pitchFamily="18" charset="0"/>
                    </a:rPr>
                    <a:t>2</a:t>
                  </a:r>
                </a:p>
              </p:txBody>
            </p:sp>
          </p:grpSp>
          <p:cxnSp>
            <p:nvCxnSpPr>
              <p:cNvPr id="82" name="AutoShape 48"/>
              <p:cNvCxnSpPr>
                <a:cxnSpLocks noChangeShapeType="1"/>
                <a:stCxn id="87" idx="4"/>
                <a:endCxn id="83" idx="0"/>
              </p:cNvCxnSpPr>
              <p:nvPr/>
            </p:nvCxnSpPr>
            <p:spPr bwMode="auto">
              <a:xfrm rot="5400000">
                <a:off x="4502" y="1136"/>
                <a:ext cx="307" cy="5"/>
              </a:xfrm>
              <a:prstGeom prst="straightConnector1">
                <a:avLst/>
              </a:prstGeom>
              <a:noFill/>
              <a:ln w="28575">
                <a:solidFill>
                  <a:schemeClr val="tx1"/>
                </a:solidFill>
                <a:round/>
                <a:headEnd type="none" w="sm" len="sm"/>
                <a:tailEnd type="triangle" w="med" len="med"/>
              </a:ln>
              <a:extLst>
                <a:ext uri="{909E8E84-426E-40DD-AFC4-6F175D3DCCD1}">
                  <a14:hiddenFill xmlns:a14="http://schemas.microsoft.com/office/drawing/2010/main">
                    <a:noFill/>
                  </a14:hiddenFill>
                </a:ext>
              </a:extLst>
            </p:spPr>
          </p:cxnSp>
        </p:grpSp>
        <p:grpSp>
          <p:nvGrpSpPr>
            <p:cNvPr id="50" name="Group 34"/>
            <p:cNvGrpSpPr>
              <a:grpSpLocks/>
            </p:cNvGrpSpPr>
            <p:nvPr/>
          </p:nvGrpSpPr>
          <p:grpSpPr bwMode="auto">
            <a:xfrm>
              <a:off x="1309688" y="2493963"/>
              <a:ext cx="574675" cy="1004887"/>
              <a:chOff x="4466" y="1589"/>
              <a:chExt cx="362" cy="633"/>
            </a:xfrm>
          </p:grpSpPr>
          <p:grpSp>
            <p:nvGrpSpPr>
              <p:cNvPr id="77" name="Group 27"/>
              <p:cNvGrpSpPr>
                <a:grpSpLocks/>
              </p:cNvGrpSpPr>
              <p:nvPr/>
            </p:nvGrpSpPr>
            <p:grpSpPr bwMode="auto">
              <a:xfrm>
                <a:off x="4466" y="1896"/>
                <a:ext cx="362" cy="326"/>
                <a:chOff x="4276" y="1746"/>
                <a:chExt cx="362" cy="326"/>
              </a:xfrm>
            </p:grpSpPr>
            <p:sp>
              <p:nvSpPr>
                <p:cNvPr id="79" name="Oval 28"/>
                <p:cNvSpPr>
                  <a:spLocks noChangeArrowheads="1"/>
                </p:cNvSpPr>
                <p:nvPr/>
              </p:nvSpPr>
              <p:spPr bwMode="auto">
                <a:xfrm>
                  <a:off x="4288" y="1746"/>
                  <a:ext cx="350" cy="296"/>
                </a:xfrm>
                <a:prstGeom prst="ellipse">
                  <a:avLst/>
                </a:prstGeom>
                <a:solidFill>
                  <a:schemeClr val="bg2"/>
                </a:solidFill>
                <a:ln w="19050">
                  <a:solidFill>
                    <a:schemeClr val="tx1"/>
                  </a:solidFill>
                  <a:round/>
                  <a:headEnd type="none" w="sm" len="sm"/>
                  <a:tailEnd type="none" w="sm" len="sm"/>
                </a:ln>
              </p:spPr>
              <p:txBody>
                <a:bodyPr wrap="none" anchor="ctr"/>
                <a:lstStyle>
                  <a:lvl1pPr>
                    <a:defRPr sz="2000" b="1">
                      <a:solidFill>
                        <a:srgbClr val="FAFD00"/>
                      </a:solidFill>
                      <a:latin typeface="Times New Roman" panose="02020603050405020304" pitchFamily="18" charset="0"/>
                    </a:defRPr>
                  </a:lvl1pPr>
                  <a:lvl2pPr marL="742950" indent="-285750">
                    <a:defRPr sz="2000" b="1">
                      <a:solidFill>
                        <a:srgbClr val="FAFD00"/>
                      </a:solidFill>
                      <a:latin typeface="Times New Roman" panose="02020603050405020304" pitchFamily="18" charset="0"/>
                    </a:defRPr>
                  </a:lvl2pPr>
                  <a:lvl3pPr marL="1143000" indent="-228600">
                    <a:defRPr sz="2000" b="1">
                      <a:solidFill>
                        <a:srgbClr val="FAFD00"/>
                      </a:solidFill>
                      <a:latin typeface="Times New Roman" panose="02020603050405020304" pitchFamily="18" charset="0"/>
                    </a:defRPr>
                  </a:lvl3pPr>
                  <a:lvl4pPr marL="1600200" indent="-228600">
                    <a:defRPr sz="2000" b="1">
                      <a:solidFill>
                        <a:srgbClr val="FAFD00"/>
                      </a:solidFill>
                      <a:latin typeface="Times New Roman" panose="02020603050405020304" pitchFamily="18" charset="0"/>
                    </a:defRPr>
                  </a:lvl4pPr>
                  <a:lvl5pPr marL="2057400" indent="-228600">
                    <a:defRPr sz="2000" b="1">
                      <a:solidFill>
                        <a:srgbClr val="FAFD00"/>
                      </a:solidFill>
                      <a:latin typeface="Times New Roman" panose="02020603050405020304" pitchFamily="18" charset="0"/>
                    </a:defRPr>
                  </a:lvl5pPr>
                  <a:lvl6pPr marL="2514600" indent="-228600" eaLnBrk="0" fontAlgn="base" hangingPunct="0">
                    <a:spcBef>
                      <a:spcPct val="0"/>
                    </a:spcBef>
                    <a:spcAft>
                      <a:spcPct val="0"/>
                    </a:spcAft>
                    <a:defRPr sz="2000" b="1">
                      <a:solidFill>
                        <a:srgbClr val="FAFD00"/>
                      </a:solidFill>
                      <a:latin typeface="Times New Roman" panose="02020603050405020304" pitchFamily="18" charset="0"/>
                    </a:defRPr>
                  </a:lvl6pPr>
                  <a:lvl7pPr marL="2971800" indent="-228600" eaLnBrk="0" fontAlgn="base" hangingPunct="0">
                    <a:spcBef>
                      <a:spcPct val="0"/>
                    </a:spcBef>
                    <a:spcAft>
                      <a:spcPct val="0"/>
                    </a:spcAft>
                    <a:defRPr sz="2000" b="1">
                      <a:solidFill>
                        <a:srgbClr val="FAFD00"/>
                      </a:solidFill>
                      <a:latin typeface="Times New Roman" panose="02020603050405020304" pitchFamily="18" charset="0"/>
                    </a:defRPr>
                  </a:lvl7pPr>
                  <a:lvl8pPr marL="3429000" indent="-228600" eaLnBrk="0" fontAlgn="base" hangingPunct="0">
                    <a:spcBef>
                      <a:spcPct val="0"/>
                    </a:spcBef>
                    <a:spcAft>
                      <a:spcPct val="0"/>
                    </a:spcAft>
                    <a:defRPr sz="2000" b="1">
                      <a:solidFill>
                        <a:srgbClr val="FAFD00"/>
                      </a:solidFill>
                      <a:latin typeface="Times New Roman" panose="02020603050405020304" pitchFamily="18" charset="0"/>
                    </a:defRPr>
                  </a:lvl8pPr>
                  <a:lvl9pPr marL="3886200" indent="-228600" eaLnBrk="0" fontAlgn="base" hangingPunct="0">
                    <a:spcBef>
                      <a:spcPct val="0"/>
                    </a:spcBef>
                    <a:spcAft>
                      <a:spcPct val="0"/>
                    </a:spcAft>
                    <a:defRPr sz="2000" b="1">
                      <a:solidFill>
                        <a:srgbClr val="FAFD00"/>
                      </a:solidFill>
                      <a:latin typeface="Times New Roman" panose="02020603050405020304" pitchFamily="18" charset="0"/>
                    </a:defRPr>
                  </a:lvl9pPr>
                </a:lstStyle>
                <a:p>
                  <a:endParaRPr lang="en-US" altLang="en-US" sz="1500">
                    <a:latin typeface="Cambria" panose="02040503050406030204" pitchFamily="18" charset="0"/>
                  </a:endParaRPr>
                </a:p>
              </p:txBody>
            </p:sp>
            <p:sp>
              <p:nvSpPr>
                <p:cNvPr id="80" name="Text Box 29"/>
                <p:cNvSpPr txBox="1">
                  <a:spLocks noChangeArrowheads="1"/>
                </p:cNvSpPr>
                <p:nvPr/>
              </p:nvSpPr>
              <p:spPr bwMode="auto">
                <a:xfrm>
                  <a:off x="4276" y="1769"/>
                  <a:ext cx="285" cy="3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2000" b="1">
                      <a:solidFill>
                        <a:srgbClr val="FAFD00"/>
                      </a:solidFill>
                      <a:latin typeface="Times New Roman" panose="02020603050405020304" pitchFamily="18" charset="0"/>
                    </a:defRPr>
                  </a:lvl1pPr>
                  <a:lvl2pPr marL="742950" indent="-285750">
                    <a:defRPr sz="2000" b="1">
                      <a:solidFill>
                        <a:srgbClr val="FAFD00"/>
                      </a:solidFill>
                      <a:latin typeface="Times New Roman" panose="02020603050405020304" pitchFamily="18" charset="0"/>
                    </a:defRPr>
                  </a:lvl2pPr>
                  <a:lvl3pPr marL="1143000" indent="-228600">
                    <a:defRPr sz="2000" b="1">
                      <a:solidFill>
                        <a:srgbClr val="FAFD00"/>
                      </a:solidFill>
                      <a:latin typeface="Times New Roman" panose="02020603050405020304" pitchFamily="18" charset="0"/>
                    </a:defRPr>
                  </a:lvl3pPr>
                  <a:lvl4pPr marL="1600200" indent="-228600">
                    <a:defRPr sz="2000" b="1">
                      <a:solidFill>
                        <a:srgbClr val="FAFD00"/>
                      </a:solidFill>
                      <a:latin typeface="Times New Roman" panose="02020603050405020304" pitchFamily="18" charset="0"/>
                    </a:defRPr>
                  </a:lvl4pPr>
                  <a:lvl5pPr marL="2057400" indent="-228600">
                    <a:defRPr sz="2000" b="1">
                      <a:solidFill>
                        <a:srgbClr val="FAFD00"/>
                      </a:solidFill>
                      <a:latin typeface="Times New Roman" panose="02020603050405020304" pitchFamily="18" charset="0"/>
                    </a:defRPr>
                  </a:lvl5pPr>
                  <a:lvl6pPr marL="2514600" indent="-228600" eaLnBrk="0" fontAlgn="base" hangingPunct="0">
                    <a:spcBef>
                      <a:spcPct val="0"/>
                    </a:spcBef>
                    <a:spcAft>
                      <a:spcPct val="0"/>
                    </a:spcAft>
                    <a:defRPr sz="2000" b="1">
                      <a:solidFill>
                        <a:srgbClr val="FAFD00"/>
                      </a:solidFill>
                      <a:latin typeface="Times New Roman" panose="02020603050405020304" pitchFamily="18" charset="0"/>
                    </a:defRPr>
                  </a:lvl6pPr>
                  <a:lvl7pPr marL="2971800" indent="-228600" eaLnBrk="0" fontAlgn="base" hangingPunct="0">
                    <a:spcBef>
                      <a:spcPct val="0"/>
                    </a:spcBef>
                    <a:spcAft>
                      <a:spcPct val="0"/>
                    </a:spcAft>
                    <a:defRPr sz="2000" b="1">
                      <a:solidFill>
                        <a:srgbClr val="FAFD00"/>
                      </a:solidFill>
                      <a:latin typeface="Times New Roman" panose="02020603050405020304" pitchFamily="18" charset="0"/>
                    </a:defRPr>
                  </a:lvl7pPr>
                  <a:lvl8pPr marL="3429000" indent="-228600" eaLnBrk="0" fontAlgn="base" hangingPunct="0">
                    <a:spcBef>
                      <a:spcPct val="0"/>
                    </a:spcBef>
                    <a:spcAft>
                      <a:spcPct val="0"/>
                    </a:spcAft>
                    <a:defRPr sz="2000" b="1">
                      <a:solidFill>
                        <a:srgbClr val="FAFD00"/>
                      </a:solidFill>
                      <a:latin typeface="Times New Roman" panose="02020603050405020304" pitchFamily="18" charset="0"/>
                    </a:defRPr>
                  </a:lvl8pPr>
                  <a:lvl9pPr marL="3886200" indent="-228600" eaLnBrk="0" fontAlgn="base" hangingPunct="0">
                    <a:spcBef>
                      <a:spcPct val="0"/>
                    </a:spcBef>
                    <a:spcAft>
                      <a:spcPct val="0"/>
                    </a:spcAft>
                    <a:defRPr sz="2000" b="1">
                      <a:solidFill>
                        <a:srgbClr val="FAFD00"/>
                      </a:solidFill>
                      <a:latin typeface="Times New Roman" panose="02020603050405020304" pitchFamily="18" charset="0"/>
                    </a:defRPr>
                  </a:lvl9pPr>
                </a:lstStyle>
                <a:p>
                  <a:pPr algn="r"/>
                  <a:r>
                    <a:rPr lang="en-US" altLang="en-US" sz="1500">
                      <a:solidFill>
                        <a:schemeClr val="tx1"/>
                      </a:solidFill>
                      <a:latin typeface="Cambria" panose="02040503050406030204" pitchFamily="18" charset="0"/>
                    </a:rPr>
                    <a:t>3</a:t>
                  </a:r>
                </a:p>
              </p:txBody>
            </p:sp>
          </p:grpSp>
          <p:cxnSp>
            <p:nvCxnSpPr>
              <p:cNvPr id="78" name="AutoShape 49"/>
              <p:cNvCxnSpPr>
                <a:cxnSpLocks noChangeShapeType="1"/>
                <a:stCxn id="83" idx="4"/>
                <a:endCxn id="79" idx="0"/>
              </p:cNvCxnSpPr>
              <p:nvPr/>
            </p:nvCxnSpPr>
            <p:spPr bwMode="auto">
              <a:xfrm rot="5400000">
                <a:off x="4501" y="1740"/>
                <a:ext cx="308" cy="5"/>
              </a:xfrm>
              <a:prstGeom prst="straightConnector1">
                <a:avLst/>
              </a:prstGeom>
              <a:noFill/>
              <a:ln w="28575">
                <a:solidFill>
                  <a:schemeClr val="tx1"/>
                </a:solidFill>
                <a:round/>
                <a:headEnd type="none" w="sm" len="sm"/>
                <a:tailEnd type="triangle" w="med" len="med"/>
              </a:ln>
              <a:extLst>
                <a:ext uri="{909E8E84-426E-40DD-AFC4-6F175D3DCCD1}">
                  <a14:hiddenFill xmlns:a14="http://schemas.microsoft.com/office/drawing/2010/main">
                    <a:noFill/>
                  </a14:hiddenFill>
                </a:ext>
              </a:extLst>
            </p:spPr>
          </p:cxnSp>
        </p:grpSp>
        <p:grpSp>
          <p:nvGrpSpPr>
            <p:cNvPr id="51" name="Group 37"/>
            <p:cNvGrpSpPr>
              <a:grpSpLocks/>
            </p:cNvGrpSpPr>
            <p:nvPr/>
          </p:nvGrpSpPr>
          <p:grpSpPr bwMode="auto">
            <a:xfrm>
              <a:off x="1914525" y="3937000"/>
              <a:ext cx="574675" cy="517525"/>
              <a:chOff x="4276" y="1746"/>
              <a:chExt cx="362" cy="326"/>
            </a:xfrm>
          </p:grpSpPr>
          <p:sp>
            <p:nvSpPr>
              <p:cNvPr id="75" name="Oval 38"/>
              <p:cNvSpPr>
                <a:spLocks noChangeArrowheads="1"/>
              </p:cNvSpPr>
              <p:nvPr/>
            </p:nvSpPr>
            <p:spPr bwMode="auto">
              <a:xfrm>
                <a:off x="4288" y="1746"/>
                <a:ext cx="350" cy="296"/>
              </a:xfrm>
              <a:prstGeom prst="ellipse">
                <a:avLst/>
              </a:prstGeom>
              <a:solidFill>
                <a:schemeClr val="bg2"/>
              </a:solidFill>
              <a:ln w="19050">
                <a:solidFill>
                  <a:schemeClr val="tx1"/>
                </a:solidFill>
                <a:round/>
                <a:headEnd type="none" w="sm" len="sm"/>
                <a:tailEnd type="none" w="sm" len="sm"/>
              </a:ln>
            </p:spPr>
            <p:txBody>
              <a:bodyPr wrap="none" anchor="ctr"/>
              <a:lstStyle>
                <a:lvl1pPr>
                  <a:defRPr sz="2000" b="1">
                    <a:solidFill>
                      <a:srgbClr val="FAFD00"/>
                    </a:solidFill>
                    <a:latin typeface="Times New Roman" panose="02020603050405020304" pitchFamily="18" charset="0"/>
                  </a:defRPr>
                </a:lvl1pPr>
                <a:lvl2pPr marL="742950" indent="-285750">
                  <a:defRPr sz="2000" b="1">
                    <a:solidFill>
                      <a:srgbClr val="FAFD00"/>
                    </a:solidFill>
                    <a:latin typeface="Times New Roman" panose="02020603050405020304" pitchFamily="18" charset="0"/>
                  </a:defRPr>
                </a:lvl2pPr>
                <a:lvl3pPr marL="1143000" indent="-228600">
                  <a:defRPr sz="2000" b="1">
                    <a:solidFill>
                      <a:srgbClr val="FAFD00"/>
                    </a:solidFill>
                    <a:latin typeface="Times New Roman" panose="02020603050405020304" pitchFamily="18" charset="0"/>
                  </a:defRPr>
                </a:lvl3pPr>
                <a:lvl4pPr marL="1600200" indent="-228600">
                  <a:defRPr sz="2000" b="1">
                    <a:solidFill>
                      <a:srgbClr val="FAFD00"/>
                    </a:solidFill>
                    <a:latin typeface="Times New Roman" panose="02020603050405020304" pitchFamily="18" charset="0"/>
                  </a:defRPr>
                </a:lvl4pPr>
                <a:lvl5pPr marL="2057400" indent="-228600">
                  <a:defRPr sz="2000" b="1">
                    <a:solidFill>
                      <a:srgbClr val="FAFD00"/>
                    </a:solidFill>
                    <a:latin typeface="Times New Roman" panose="02020603050405020304" pitchFamily="18" charset="0"/>
                  </a:defRPr>
                </a:lvl5pPr>
                <a:lvl6pPr marL="2514600" indent="-228600" eaLnBrk="0" fontAlgn="base" hangingPunct="0">
                  <a:spcBef>
                    <a:spcPct val="0"/>
                  </a:spcBef>
                  <a:spcAft>
                    <a:spcPct val="0"/>
                  </a:spcAft>
                  <a:defRPr sz="2000" b="1">
                    <a:solidFill>
                      <a:srgbClr val="FAFD00"/>
                    </a:solidFill>
                    <a:latin typeface="Times New Roman" panose="02020603050405020304" pitchFamily="18" charset="0"/>
                  </a:defRPr>
                </a:lvl6pPr>
                <a:lvl7pPr marL="2971800" indent="-228600" eaLnBrk="0" fontAlgn="base" hangingPunct="0">
                  <a:spcBef>
                    <a:spcPct val="0"/>
                  </a:spcBef>
                  <a:spcAft>
                    <a:spcPct val="0"/>
                  </a:spcAft>
                  <a:defRPr sz="2000" b="1">
                    <a:solidFill>
                      <a:srgbClr val="FAFD00"/>
                    </a:solidFill>
                    <a:latin typeface="Times New Roman" panose="02020603050405020304" pitchFamily="18" charset="0"/>
                  </a:defRPr>
                </a:lvl7pPr>
                <a:lvl8pPr marL="3429000" indent="-228600" eaLnBrk="0" fontAlgn="base" hangingPunct="0">
                  <a:spcBef>
                    <a:spcPct val="0"/>
                  </a:spcBef>
                  <a:spcAft>
                    <a:spcPct val="0"/>
                  </a:spcAft>
                  <a:defRPr sz="2000" b="1">
                    <a:solidFill>
                      <a:srgbClr val="FAFD00"/>
                    </a:solidFill>
                    <a:latin typeface="Times New Roman" panose="02020603050405020304" pitchFamily="18" charset="0"/>
                  </a:defRPr>
                </a:lvl8pPr>
                <a:lvl9pPr marL="3886200" indent="-228600" eaLnBrk="0" fontAlgn="base" hangingPunct="0">
                  <a:spcBef>
                    <a:spcPct val="0"/>
                  </a:spcBef>
                  <a:spcAft>
                    <a:spcPct val="0"/>
                  </a:spcAft>
                  <a:defRPr sz="2000" b="1">
                    <a:solidFill>
                      <a:srgbClr val="FAFD00"/>
                    </a:solidFill>
                    <a:latin typeface="Times New Roman" panose="02020603050405020304" pitchFamily="18" charset="0"/>
                  </a:defRPr>
                </a:lvl9pPr>
              </a:lstStyle>
              <a:p>
                <a:endParaRPr lang="en-US" altLang="en-US" sz="1500">
                  <a:latin typeface="Cambria" panose="02040503050406030204" pitchFamily="18" charset="0"/>
                </a:endParaRPr>
              </a:p>
            </p:txBody>
          </p:sp>
          <p:sp>
            <p:nvSpPr>
              <p:cNvPr id="76" name="Text Box 39"/>
              <p:cNvSpPr txBox="1">
                <a:spLocks noChangeArrowheads="1"/>
              </p:cNvSpPr>
              <p:nvPr/>
            </p:nvSpPr>
            <p:spPr bwMode="auto">
              <a:xfrm>
                <a:off x="4276" y="1769"/>
                <a:ext cx="285" cy="3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2000" b="1">
                    <a:solidFill>
                      <a:srgbClr val="FAFD00"/>
                    </a:solidFill>
                    <a:latin typeface="Times New Roman" panose="02020603050405020304" pitchFamily="18" charset="0"/>
                  </a:defRPr>
                </a:lvl1pPr>
                <a:lvl2pPr marL="742950" indent="-285750">
                  <a:defRPr sz="2000" b="1">
                    <a:solidFill>
                      <a:srgbClr val="FAFD00"/>
                    </a:solidFill>
                    <a:latin typeface="Times New Roman" panose="02020603050405020304" pitchFamily="18" charset="0"/>
                  </a:defRPr>
                </a:lvl2pPr>
                <a:lvl3pPr marL="1143000" indent="-228600">
                  <a:defRPr sz="2000" b="1">
                    <a:solidFill>
                      <a:srgbClr val="FAFD00"/>
                    </a:solidFill>
                    <a:latin typeface="Times New Roman" panose="02020603050405020304" pitchFamily="18" charset="0"/>
                  </a:defRPr>
                </a:lvl3pPr>
                <a:lvl4pPr marL="1600200" indent="-228600">
                  <a:defRPr sz="2000" b="1">
                    <a:solidFill>
                      <a:srgbClr val="FAFD00"/>
                    </a:solidFill>
                    <a:latin typeface="Times New Roman" panose="02020603050405020304" pitchFamily="18" charset="0"/>
                  </a:defRPr>
                </a:lvl4pPr>
                <a:lvl5pPr marL="2057400" indent="-228600">
                  <a:defRPr sz="2000" b="1">
                    <a:solidFill>
                      <a:srgbClr val="FAFD00"/>
                    </a:solidFill>
                    <a:latin typeface="Times New Roman" panose="02020603050405020304" pitchFamily="18" charset="0"/>
                  </a:defRPr>
                </a:lvl5pPr>
                <a:lvl6pPr marL="2514600" indent="-228600" eaLnBrk="0" fontAlgn="base" hangingPunct="0">
                  <a:spcBef>
                    <a:spcPct val="0"/>
                  </a:spcBef>
                  <a:spcAft>
                    <a:spcPct val="0"/>
                  </a:spcAft>
                  <a:defRPr sz="2000" b="1">
                    <a:solidFill>
                      <a:srgbClr val="FAFD00"/>
                    </a:solidFill>
                    <a:latin typeface="Times New Roman" panose="02020603050405020304" pitchFamily="18" charset="0"/>
                  </a:defRPr>
                </a:lvl6pPr>
                <a:lvl7pPr marL="2971800" indent="-228600" eaLnBrk="0" fontAlgn="base" hangingPunct="0">
                  <a:spcBef>
                    <a:spcPct val="0"/>
                  </a:spcBef>
                  <a:spcAft>
                    <a:spcPct val="0"/>
                  </a:spcAft>
                  <a:defRPr sz="2000" b="1">
                    <a:solidFill>
                      <a:srgbClr val="FAFD00"/>
                    </a:solidFill>
                    <a:latin typeface="Times New Roman" panose="02020603050405020304" pitchFamily="18" charset="0"/>
                  </a:defRPr>
                </a:lvl7pPr>
                <a:lvl8pPr marL="3429000" indent="-228600" eaLnBrk="0" fontAlgn="base" hangingPunct="0">
                  <a:spcBef>
                    <a:spcPct val="0"/>
                  </a:spcBef>
                  <a:spcAft>
                    <a:spcPct val="0"/>
                  </a:spcAft>
                  <a:defRPr sz="2000" b="1">
                    <a:solidFill>
                      <a:srgbClr val="FAFD00"/>
                    </a:solidFill>
                    <a:latin typeface="Times New Roman" panose="02020603050405020304" pitchFamily="18" charset="0"/>
                  </a:defRPr>
                </a:lvl8pPr>
                <a:lvl9pPr marL="3886200" indent="-228600" eaLnBrk="0" fontAlgn="base" hangingPunct="0">
                  <a:spcBef>
                    <a:spcPct val="0"/>
                  </a:spcBef>
                  <a:spcAft>
                    <a:spcPct val="0"/>
                  </a:spcAft>
                  <a:defRPr sz="2000" b="1">
                    <a:solidFill>
                      <a:srgbClr val="FAFD00"/>
                    </a:solidFill>
                    <a:latin typeface="Times New Roman" panose="02020603050405020304" pitchFamily="18" charset="0"/>
                  </a:defRPr>
                </a:lvl9pPr>
              </a:lstStyle>
              <a:p>
                <a:pPr algn="r"/>
                <a:r>
                  <a:rPr lang="en-US" altLang="en-US" sz="1500">
                    <a:solidFill>
                      <a:schemeClr val="tx1"/>
                    </a:solidFill>
                    <a:latin typeface="Cambria" panose="02040503050406030204" pitchFamily="18" charset="0"/>
                  </a:rPr>
                  <a:t>5</a:t>
                </a:r>
              </a:p>
            </p:txBody>
          </p:sp>
        </p:grpSp>
        <p:cxnSp>
          <p:nvCxnSpPr>
            <p:cNvPr id="52" name="AutoShape 52"/>
            <p:cNvCxnSpPr>
              <a:cxnSpLocks noChangeShapeType="1"/>
            </p:cNvCxnSpPr>
            <p:nvPr/>
          </p:nvCxnSpPr>
          <p:spPr bwMode="auto">
            <a:xfrm>
              <a:off x="1893888" y="3216275"/>
              <a:ext cx="317500" cy="711200"/>
            </a:xfrm>
            <a:prstGeom prst="curvedConnector2">
              <a:avLst/>
            </a:prstGeom>
            <a:noFill/>
            <a:ln w="28575">
              <a:solidFill>
                <a:schemeClr val="tx1"/>
              </a:solidFill>
              <a:round/>
              <a:headEnd type="none" w="sm" len="sm"/>
              <a:tailEnd type="triangle" w="med" len="med"/>
            </a:ln>
            <a:extLst>
              <a:ext uri="{909E8E84-426E-40DD-AFC4-6F175D3DCCD1}">
                <a14:hiddenFill xmlns:a14="http://schemas.microsoft.com/office/drawing/2010/main">
                  <a:noFill/>
                </a14:hiddenFill>
              </a:ext>
            </a:extLst>
          </p:spPr>
        </p:cxnSp>
        <p:grpSp>
          <p:nvGrpSpPr>
            <p:cNvPr id="53" name="Group 44"/>
            <p:cNvGrpSpPr>
              <a:grpSpLocks/>
            </p:cNvGrpSpPr>
            <p:nvPr/>
          </p:nvGrpSpPr>
          <p:grpSpPr bwMode="auto">
            <a:xfrm>
              <a:off x="404813" y="3216275"/>
              <a:ext cx="1012825" cy="982663"/>
              <a:chOff x="3896" y="2044"/>
              <a:chExt cx="638" cy="619"/>
            </a:xfrm>
          </p:grpSpPr>
          <p:grpSp>
            <p:nvGrpSpPr>
              <p:cNvPr id="70" name="Group 24"/>
              <p:cNvGrpSpPr>
                <a:grpSpLocks/>
              </p:cNvGrpSpPr>
              <p:nvPr/>
            </p:nvGrpSpPr>
            <p:grpSpPr bwMode="auto">
              <a:xfrm>
                <a:off x="3896" y="2337"/>
                <a:ext cx="362" cy="326"/>
                <a:chOff x="4276" y="1746"/>
                <a:chExt cx="362" cy="326"/>
              </a:xfrm>
            </p:grpSpPr>
            <p:sp>
              <p:nvSpPr>
                <p:cNvPr id="73" name="Oval 25"/>
                <p:cNvSpPr>
                  <a:spLocks noChangeArrowheads="1"/>
                </p:cNvSpPr>
                <p:nvPr/>
              </p:nvSpPr>
              <p:spPr bwMode="auto">
                <a:xfrm>
                  <a:off x="4288" y="1746"/>
                  <a:ext cx="350" cy="296"/>
                </a:xfrm>
                <a:prstGeom prst="ellipse">
                  <a:avLst/>
                </a:prstGeom>
                <a:solidFill>
                  <a:schemeClr val="bg2"/>
                </a:solidFill>
                <a:ln w="19050">
                  <a:solidFill>
                    <a:schemeClr val="tx1"/>
                  </a:solidFill>
                  <a:round/>
                  <a:headEnd type="none" w="sm" len="sm"/>
                  <a:tailEnd type="none" w="sm" len="sm"/>
                </a:ln>
              </p:spPr>
              <p:txBody>
                <a:bodyPr wrap="none" anchor="ctr"/>
                <a:lstStyle>
                  <a:lvl1pPr>
                    <a:defRPr sz="2000" b="1">
                      <a:solidFill>
                        <a:srgbClr val="FAFD00"/>
                      </a:solidFill>
                      <a:latin typeface="Times New Roman" panose="02020603050405020304" pitchFamily="18" charset="0"/>
                    </a:defRPr>
                  </a:lvl1pPr>
                  <a:lvl2pPr marL="742950" indent="-285750">
                    <a:defRPr sz="2000" b="1">
                      <a:solidFill>
                        <a:srgbClr val="FAFD00"/>
                      </a:solidFill>
                      <a:latin typeface="Times New Roman" panose="02020603050405020304" pitchFamily="18" charset="0"/>
                    </a:defRPr>
                  </a:lvl2pPr>
                  <a:lvl3pPr marL="1143000" indent="-228600">
                    <a:defRPr sz="2000" b="1">
                      <a:solidFill>
                        <a:srgbClr val="FAFD00"/>
                      </a:solidFill>
                      <a:latin typeface="Times New Roman" panose="02020603050405020304" pitchFamily="18" charset="0"/>
                    </a:defRPr>
                  </a:lvl3pPr>
                  <a:lvl4pPr marL="1600200" indent="-228600">
                    <a:defRPr sz="2000" b="1">
                      <a:solidFill>
                        <a:srgbClr val="FAFD00"/>
                      </a:solidFill>
                      <a:latin typeface="Times New Roman" panose="02020603050405020304" pitchFamily="18" charset="0"/>
                    </a:defRPr>
                  </a:lvl4pPr>
                  <a:lvl5pPr marL="2057400" indent="-228600">
                    <a:defRPr sz="2000" b="1">
                      <a:solidFill>
                        <a:srgbClr val="FAFD00"/>
                      </a:solidFill>
                      <a:latin typeface="Times New Roman" panose="02020603050405020304" pitchFamily="18" charset="0"/>
                    </a:defRPr>
                  </a:lvl5pPr>
                  <a:lvl6pPr marL="2514600" indent="-228600" eaLnBrk="0" fontAlgn="base" hangingPunct="0">
                    <a:spcBef>
                      <a:spcPct val="0"/>
                    </a:spcBef>
                    <a:spcAft>
                      <a:spcPct val="0"/>
                    </a:spcAft>
                    <a:defRPr sz="2000" b="1">
                      <a:solidFill>
                        <a:srgbClr val="FAFD00"/>
                      </a:solidFill>
                      <a:latin typeface="Times New Roman" panose="02020603050405020304" pitchFamily="18" charset="0"/>
                    </a:defRPr>
                  </a:lvl6pPr>
                  <a:lvl7pPr marL="2971800" indent="-228600" eaLnBrk="0" fontAlgn="base" hangingPunct="0">
                    <a:spcBef>
                      <a:spcPct val="0"/>
                    </a:spcBef>
                    <a:spcAft>
                      <a:spcPct val="0"/>
                    </a:spcAft>
                    <a:defRPr sz="2000" b="1">
                      <a:solidFill>
                        <a:srgbClr val="FAFD00"/>
                      </a:solidFill>
                      <a:latin typeface="Times New Roman" panose="02020603050405020304" pitchFamily="18" charset="0"/>
                    </a:defRPr>
                  </a:lvl7pPr>
                  <a:lvl8pPr marL="3429000" indent="-228600" eaLnBrk="0" fontAlgn="base" hangingPunct="0">
                    <a:spcBef>
                      <a:spcPct val="0"/>
                    </a:spcBef>
                    <a:spcAft>
                      <a:spcPct val="0"/>
                    </a:spcAft>
                    <a:defRPr sz="2000" b="1">
                      <a:solidFill>
                        <a:srgbClr val="FAFD00"/>
                      </a:solidFill>
                      <a:latin typeface="Times New Roman" panose="02020603050405020304" pitchFamily="18" charset="0"/>
                    </a:defRPr>
                  </a:lvl8pPr>
                  <a:lvl9pPr marL="3886200" indent="-228600" eaLnBrk="0" fontAlgn="base" hangingPunct="0">
                    <a:spcBef>
                      <a:spcPct val="0"/>
                    </a:spcBef>
                    <a:spcAft>
                      <a:spcPct val="0"/>
                    </a:spcAft>
                    <a:defRPr sz="2000" b="1">
                      <a:solidFill>
                        <a:srgbClr val="FAFD00"/>
                      </a:solidFill>
                      <a:latin typeface="Times New Roman" panose="02020603050405020304" pitchFamily="18" charset="0"/>
                    </a:defRPr>
                  </a:lvl9pPr>
                </a:lstStyle>
                <a:p>
                  <a:endParaRPr lang="en-US" altLang="en-US" sz="1500">
                    <a:latin typeface="Cambria" panose="02040503050406030204" pitchFamily="18" charset="0"/>
                  </a:endParaRPr>
                </a:p>
              </p:txBody>
            </p:sp>
            <p:sp>
              <p:nvSpPr>
                <p:cNvPr id="74" name="Text Box 26"/>
                <p:cNvSpPr txBox="1">
                  <a:spLocks noChangeArrowheads="1"/>
                </p:cNvSpPr>
                <p:nvPr/>
              </p:nvSpPr>
              <p:spPr bwMode="auto">
                <a:xfrm>
                  <a:off x="4276" y="1769"/>
                  <a:ext cx="285" cy="3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2000" b="1">
                      <a:solidFill>
                        <a:srgbClr val="FAFD00"/>
                      </a:solidFill>
                      <a:latin typeface="Times New Roman" panose="02020603050405020304" pitchFamily="18" charset="0"/>
                    </a:defRPr>
                  </a:lvl1pPr>
                  <a:lvl2pPr marL="742950" indent="-285750">
                    <a:defRPr sz="2000" b="1">
                      <a:solidFill>
                        <a:srgbClr val="FAFD00"/>
                      </a:solidFill>
                      <a:latin typeface="Times New Roman" panose="02020603050405020304" pitchFamily="18" charset="0"/>
                    </a:defRPr>
                  </a:lvl2pPr>
                  <a:lvl3pPr marL="1143000" indent="-228600">
                    <a:defRPr sz="2000" b="1">
                      <a:solidFill>
                        <a:srgbClr val="FAFD00"/>
                      </a:solidFill>
                      <a:latin typeface="Times New Roman" panose="02020603050405020304" pitchFamily="18" charset="0"/>
                    </a:defRPr>
                  </a:lvl3pPr>
                  <a:lvl4pPr marL="1600200" indent="-228600">
                    <a:defRPr sz="2000" b="1">
                      <a:solidFill>
                        <a:srgbClr val="FAFD00"/>
                      </a:solidFill>
                      <a:latin typeface="Times New Roman" panose="02020603050405020304" pitchFamily="18" charset="0"/>
                    </a:defRPr>
                  </a:lvl4pPr>
                  <a:lvl5pPr marL="2057400" indent="-228600">
                    <a:defRPr sz="2000" b="1">
                      <a:solidFill>
                        <a:srgbClr val="FAFD00"/>
                      </a:solidFill>
                      <a:latin typeface="Times New Roman" panose="02020603050405020304" pitchFamily="18" charset="0"/>
                    </a:defRPr>
                  </a:lvl5pPr>
                  <a:lvl6pPr marL="2514600" indent="-228600" eaLnBrk="0" fontAlgn="base" hangingPunct="0">
                    <a:spcBef>
                      <a:spcPct val="0"/>
                    </a:spcBef>
                    <a:spcAft>
                      <a:spcPct val="0"/>
                    </a:spcAft>
                    <a:defRPr sz="2000" b="1">
                      <a:solidFill>
                        <a:srgbClr val="FAFD00"/>
                      </a:solidFill>
                      <a:latin typeface="Times New Roman" panose="02020603050405020304" pitchFamily="18" charset="0"/>
                    </a:defRPr>
                  </a:lvl6pPr>
                  <a:lvl7pPr marL="2971800" indent="-228600" eaLnBrk="0" fontAlgn="base" hangingPunct="0">
                    <a:spcBef>
                      <a:spcPct val="0"/>
                    </a:spcBef>
                    <a:spcAft>
                      <a:spcPct val="0"/>
                    </a:spcAft>
                    <a:defRPr sz="2000" b="1">
                      <a:solidFill>
                        <a:srgbClr val="FAFD00"/>
                      </a:solidFill>
                      <a:latin typeface="Times New Roman" panose="02020603050405020304" pitchFamily="18" charset="0"/>
                    </a:defRPr>
                  </a:lvl7pPr>
                  <a:lvl8pPr marL="3429000" indent="-228600" eaLnBrk="0" fontAlgn="base" hangingPunct="0">
                    <a:spcBef>
                      <a:spcPct val="0"/>
                    </a:spcBef>
                    <a:spcAft>
                      <a:spcPct val="0"/>
                    </a:spcAft>
                    <a:defRPr sz="2000" b="1">
                      <a:solidFill>
                        <a:srgbClr val="FAFD00"/>
                      </a:solidFill>
                      <a:latin typeface="Times New Roman" panose="02020603050405020304" pitchFamily="18" charset="0"/>
                    </a:defRPr>
                  </a:lvl8pPr>
                  <a:lvl9pPr marL="3886200" indent="-228600" eaLnBrk="0" fontAlgn="base" hangingPunct="0">
                    <a:spcBef>
                      <a:spcPct val="0"/>
                    </a:spcBef>
                    <a:spcAft>
                      <a:spcPct val="0"/>
                    </a:spcAft>
                    <a:defRPr sz="2000" b="1">
                      <a:solidFill>
                        <a:srgbClr val="FAFD00"/>
                      </a:solidFill>
                      <a:latin typeface="Times New Roman" panose="02020603050405020304" pitchFamily="18" charset="0"/>
                    </a:defRPr>
                  </a:lvl9pPr>
                </a:lstStyle>
                <a:p>
                  <a:pPr algn="r"/>
                  <a:r>
                    <a:rPr lang="en-US" altLang="en-US" sz="1500">
                      <a:solidFill>
                        <a:schemeClr val="tx1"/>
                      </a:solidFill>
                      <a:latin typeface="Cambria" panose="02040503050406030204" pitchFamily="18" charset="0"/>
                    </a:rPr>
                    <a:t>4</a:t>
                  </a:r>
                </a:p>
              </p:txBody>
            </p:sp>
          </p:grpSp>
          <p:cxnSp>
            <p:nvCxnSpPr>
              <p:cNvPr id="71" name="AutoShape 50"/>
              <p:cNvCxnSpPr>
                <a:cxnSpLocks noChangeShapeType="1"/>
                <a:stCxn id="79" idx="3"/>
                <a:endCxn id="73" idx="7"/>
              </p:cNvCxnSpPr>
              <p:nvPr/>
            </p:nvCxnSpPr>
            <p:spPr bwMode="auto">
              <a:xfrm rot="5400000">
                <a:off x="4255" y="2101"/>
                <a:ext cx="232" cy="327"/>
              </a:xfrm>
              <a:prstGeom prst="straightConnector1">
                <a:avLst/>
              </a:prstGeom>
              <a:noFill/>
              <a:ln w="28575">
                <a:solidFill>
                  <a:schemeClr val="tx1"/>
                </a:solidFill>
                <a:round/>
                <a:headEnd type="none" w="sm" len="sm"/>
                <a:tailEnd type="triangle" w="med" len="med"/>
              </a:ln>
              <a:extLst>
                <a:ext uri="{909E8E84-426E-40DD-AFC4-6F175D3DCCD1}">
                  <a14:hiddenFill xmlns:a14="http://schemas.microsoft.com/office/drawing/2010/main">
                    <a:noFill/>
                  </a14:hiddenFill>
                </a:ext>
              </a:extLst>
            </p:spPr>
          </p:cxnSp>
          <p:cxnSp>
            <p:nvCxnSpPr>
              <p:cNvPr id="72" name="AutoShape 53"/>
              <p:cNvCxnSpPr>
                <a:cxnSpLocks noChangeShapeType="1"/>
                <a:stCxn id="73" idx="2"/>
                <a:endCxn id="79" idx="2"/>
              </p:cNvCxnSpPr>
              <p:nvPr/>
            </p:nvCxnSpPr>
            <p:spPr bwMode="auto">
              <a:xfrm rot="10800000" flipH="1">
                <a:off x="3908" y="2044"/>
                <a:ext cx="575" cy="441"/>
              </a:xfrm>
              <a:prstGeom prst="curvedConnector3">
                <a:avLst>
                  <a:gd name="adj1" fmla="val -25056"/>
                </a:avLst>
              </a:prstGeom>
              <a:noFill/>
              <a:ln w="28575">
                <a:solidFill>
                  <a:schemeClr val="tx1"/>
                </a:solidFill>
                <a:round/>
                <a:headEnd type="none" w="sm" len="sm"/>
                <a:tailEnd type="triangle" w="med" len="med"/>
              </a:ln>
              <a:extLst>
                <a:ext uri="{909E8E84-426E-40DD-AFC4-6F175D3DCCD1}">
                  <a14:hiddenFill xmlns:a14="http://schemas.microsoft.com/office/drawing/2010/main">
                    <a:noFill/>
                  </a14:hiddenFill>
                </a:ext>
              </a:extLst>
            </p:spPr>
          </p:cxnSp>
        </p:grpSp>
        <p:grpSp>
          <p:nvGrpSpPr>
            <p:cNvPr id="54" name="Group 50"/>
            <p:cNvGrpSpPr>
              <a:grpSpLocks/>
            </p:cNvGrpSpPr>
            <p:nvPr/>
          </p:nvGrpSpPr>
          <p:grpSpPr bwMode="auto">
            <a:xfrm>
              <a:off x="1914525" y="4406900"/>
              <a:ext cx="574675" cy="1008063"/>
              <a:chOff x="4979" y="2794"/>
              <a:chExt cx="362" cy="635"/>
            </a:xfrm>
          </p:grpSpPr>
          <p:grpSp>
            <p:nvGrpSpPr>
              <p:cNvPr id="66" name="Group 40"/>
              <p:cNvGrpSpPr>
                <a:grpSpLocks/>
              </p:cNvGrpSpPr>
              <p:nvPr/>
            </p:nvGrpSpPr>
            <p:grpSpPr bwMode="auto">
              <a:xfrm>
                <a:off x="4979" y="3103"/>
                <a:ext cx="362" cy="326"/>
                <a:chOff x="4276" y="1746"/>
                <a:chExt cx="362" cy="326"/>
              </a:xfrm>
            </p:grpSpPr>
            <p:sp>
              <p:nvSpPr>
                <p:cNvPr id="68" name="Oval 41"/>
                <p:cNvSpPr>
                  <a:spLocks noChangeArrowheads="1"/>
                </p:cNvSpPr>
                <p:nvPr/>
              </p:nvSpPr>
              <p:spPr bwMode="auto">
                <a:xfrm>
                  <a:off x="4288" y="1746"/>
                  <a:ext cx="350" cy="296"/>
                </a:xfrm>
                <a:prstGeom prst="ellipse">
                  <a:avLst/>
                </a:prstGeom>
                <a:solidFill>
                  <a:schemeClr val="bg2"/>
                </a:solidFill>
                <a:ln w="19050">
                  <a:solidFill>
                    <a:schemeClr val="tx1"/>
                  </a:solidFill>
                  <a:round/>
                  <a:headEnd type="none" w="sm" len="sm"/>
                  <a:tailEnd type="none" w="sm" len="sm"/>
                </a:ln>
              </p:spPr>
              <p:txBody>
                <a:bodyPr wrap="none" anchor="ctr"/>
                <a:lstStyle>
                  <a:lvl1pPr>
                    <a:defRPr sz="2000" b="1">
                      <a:solidFill>
                        <a:srgbClr val="FAFD00"/>
                      </a:solidFill>
                      <a:latin typeface="Times New Roman" panose="02020603050405020304" pitchFamily="18" charset="0"/>
                    </a:defRPr>
                  </a:lvl1pPr>
                  <a:lvl2pPr marL="742950" indent="-285750">
                    <a:defRPr sz="2000" b="1">
                      <a:solidFill>
                        <a:srgbClr val="FAFD00"/>
                      </a:solidFill>
                      <a:latin typeface="Times New Roman" panose="02020603050405020304" pitchFamily="18" charset="0"/>
                    </a:defRPr>
                  </a:lvl2pPr>
                  <a:lvl3pPr marL="1143000" indent="-228600">
                    <a:defRPr sz="2000" b="1">
                      <a:solidFill>
                        <a:srgbClr val="FAFD00"/>
                      </a:solidFill>
                      <a:latin typeface="Times New Roman" panose="02020603050405020304" pitchFamily="18" charset="0"/>
                    </a:defRPr>
                  </a:lvl3pPr>
                  <a:lvl4pPr marL="1600200" indent="-228600">
                    <a:defRPr sz="2000" b="1">
                      <a:solidFill>
                        <a:srgbClr val="FAFD00"/>
                      </a:solidFill>
                      <a:latin typeface="Times New Roman" panose="02020603050405020304" pitchFamily="18" charset="0"/>
                    </a:defRPr>
                  </a:lvl4pPr>
                  <a:lvl5pPr marL="2057400" indent="-228600">
                    <a:defRPr sz="2000" b="1">
                      <a:solidFill>
                        <a:srgbClr val="FAFD00"/>
                      </a:solidFill>
                      <a:latin typeface="Times New Roman" panose="02020603050405020304" pitchFamily="18" charset="0"/>
                    </a:defRPr>
                  </a:lvl5pPr>
                  <a:lvl6pPr marL="2514600" indent="-228600" eaLnBrk="0" fontAlgn="base" hangingPunct="0">
                    <a:spcBef>
                      <a:spcPct val="0"/>
                    </a:spcBef>
                    <a:spcAft>
                      <a:spcPct val="0"/>
                    </a:spcAft>
                    <a:defRPr sz="2000" b="1">
                      <a:solidFill>
                        <a:srgbClr val="FAFD00"/>
                      </a:solidFill>
                      <a:latin typeface="Times New Roman" panose="02020603050405020304" pitchFamily="18" charset="0"/>
                    </a:defRPr>
                  </a:lvl6pPr>
                  <a:lvl7pPr marL="2971800" indent="-228600" eaLnBrk="0" fontAlgn="base" hangingPunct="0">
                    <a:spcBef>
                      <a:spcPct val="0"/>
                    </a:spcBef>
                    <a:spcAft>
                      <a:spcPct val="0"/>
                    </a:spcAft>
                    <a:defRPr sz="2000" b="1">
                      <a:solidFill>
                        <a:srgbClr val="FAFD00"/>
                      </a:solidFill>
                      <a:latin typeface="Times New Roman" panose="02020603050405020304" pitchFamily="18" charset="0"/>
                    </a:defRPr>
                  </a:lvl7pPr>
                  <a:lvl8pPr marL="3429000" indent="-228600" eaLnBrk="0" fontAlgn="base" hangingPunct="0">
                    <a:spcBef>
                      <a:spcPct val="0"/>
                    </a:spcBef>
                    <a:spcAft>
                      <a:spcPct val="0"/>
                    </a:spcAft>
                    <a:defRPr sz="2000" b="1">
                      <a:solidFill>
                        <a:srgbClr val="FAFD00"/>
                      </a:solidFill>
                      <a:latin typeface="Times New Roman" panose="02020603050405020304" pitchFamily="18" charset="0"/>
                    </a:defRPr>
                  </a:lvl8pPr>
                  <a:lvl9pPr marL="3886200" indent="-228600" eaLnBrk="0" fontAlgn="base" hangingPunct="0">
                    <a:spcBef>
                      <a:spcPct val="0"/>
                    </a:spcBef>
                    <a:spcAft>
                      <a:spcPct val="0"/>
                    </a:spcAft>
                    <a:defRPr sz="2000" b="1">
                      <a:solidFill>
                        <a:srgbClr val="FAFD00"/>
                      </a:solidFill>
                      <a:latin typeface="Times New Roman" panose="02020603050405020304" pitchFamily="18" charset="0"/>
                    </a:defRPr>
                  </a:lvl9pPr>
                </a:lstStyle>
                <a:p>
                  <a:endParaRPr lang="en-US" altLang="en-US" sz="1500">
                    <a:latin typeface="Cambria" panose="02040503050406030204" pitchFamily="18" charset="0"/>
                  </a:endParaRPr>
                </a:p>
              </p:txBody>
            </p:sp>
            <p:sp>
              <p:nvSpPr>
                <p:cNvPr id="69" name="Text Box 42"/>
                <p:cNvSpPr txBox="1">
                  <a:spLocks noChangeArrowheads="1"/>
                </p:cNvSpPr>
                <p:nvPr/>
              </p:nvSpPr>
              <p:spPr bwMode="auto">
                <a:xfrm>
                  <a:off x="4276" y="1769"/>
                  <a:ext cx="285" cy="3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2000" b="1">
                      <a:solidFill>
                        <a:srgbClr val="FAFD00"/>
                      </a:solidFill>
                      <a:latin typeface="Times New Roman" panose="02020603050405020304" pitchFamily="18" charset="0"/>
                    </a:defRPr>
                  </a:lvl1pPr>
                  <a:lvl2pPr marL="742950" indent="-285750">
                    <a:defRPr sz="2000" b="1">
                      <a:solidFill>
                        <a:srgbClr val="FAFD00"/>
                      </a:solidFill>
                      <a:latin typeface="Times New Roman" panose="02020603050405020304" pitchFamily="18" charset="0"/>
                    </a:defRPr>
                  </a:lvl2pPr>
                  <a:lvl3pPr marL="1143000" indent="-228600">
                    <a:defRPr sz="2000" b="1">
                      <a:solidFill>
                        <a:srgbClr val="FAFD00"/>
                      </a:solidFill>
                      <a:latin typeface="Times New Roman" panose="02020603050405020304" pitchFamily="18" charset="0"/>
                    </a:defRPr>
                  </a:lvl3pPr>
                  <a:lvl4pPr marL="1600200" indent="-228600">
                    <a:defRPr sz="2000" b="1">
                      <a:solidFill>
                        <a:srgbClr val="FAFD00"/>
                      </a:solidFill>
                      <a:latin typeface="Times New Roman" panose="02020603050405020304" pitchFamily="18" charset="0"/>
                    </a:defRPr>
                  </a:lvl4pPr>
                  <a:lvl5pPr marL="2057400" indent="-228600">
                    <a:defRPr sz="2000" b="1">
                      <a:solidFill>
                        <a:srgbClr val="FAFD00"/>
                      </a:solidFill>
                      <a:latin typeface="Times New Roman" panose="02020603050405020304" pitchFamily="18" charset="0"/>
                    </a:defRPr>
                  </a:lvl5pPr>
                  <a:lvl6pPr marL="2514600" indent="-228600" eaLnBrk="0" fontAlgn="base" hangingPunct="0">
                    <a:spcBef>
                      <a:spcPct val="0"/>
                    </a:spcBef>
                    <a:spcAft>
                      <a:spcPct val="0"/>
                    </a:spcAft>
                    <a:defRPr sz="2000" b="1">
                      <a:solidFill>
                        <a:srgbClr val="FAFD00"/>
                      </a:solidFill>
                      <a:latin typeface="Times New Roman" panose="02020603050405020304" pitchFamily="18" charset="0"/>
                    </a:defRPr>
                  </a:lvl6pPr>
                  <a:lvl7pPr marL="2971800" indent="-228600" eaLnBrk="0" fontAlgn="base" hangingPunct="0">
                    <a:spcBef>
                      <a:spcPct val="0"/>
                    </a:spcBef>
                    <a:spcAft>
                      <a:spcPct val="0"/>
                    </a:spcAft>
                    <a:defRPr sz="2000" b="1">
                      <a:solidFill>
                        <a:srgbClr val="FAFD00"/>
                      </a:solidFill>
                      <a:latin typeface="Times New Roman" panose="02020603050405020304" pitchFamily="18" charset="0"/>
                    </a:defRPr>
                  </a:lvl7pPr>
                  <a:lvl8pPr marL="3429000" indent="-228600" eaLnBrk="0" fontAlgn="base" hangingPunct="0">
                    <a:spcBef>
                      <a:spcPct val="0"/>
                    </a:spcBef>
                    <a:spcAft>
                      <a:spcPct val="0"/>
                    </a:spcAft>
                    <a:defRPr sz="2000" b="1">
                      <a:solidFill>
                        <a:srgbClr val="FAFD00"/>
                      </a:solidFill>
                      <a:latin typeface="Times New Roman" panose="02020603050405020304" pitchFamily="18" charset="0"/>
                    </a:defRPr>
                  </a:lvl8pPr>
                  <a:lvl9pPr marL="3886200" indent="-228600" eaLnBrk="0" fontAlgn="base" hangingPunct="0">
                    <a:spcBef>
                      <a:spcPct val="0"/>
                    </a:spcBef>
                    <a:spcAft>
                      <a:spcPct val="0"/>
                    </a:spcAft>
                    <a:defRPr sz="2000" b="1">
                      <a:solidFill>
                        <a:srgbClr val="FAFD00"/>
                      </a:solidFill>
                      <a:latin typeface="Times New Roman" panose="02020603050405020304" pitchFamily="18" charset="0"/>
                    </a:defRPr>
                  </a:lvl9pPr>
                </a:lstStyle>
                <a:p>
                  <a:pPr algn="r"/>
                  <a:r>
                    <a:rPr lang="en-US" altLang="en-US" sz="1500">
                      <a:solidFill>
                        <a:schemeClr val="tx1"/>
                      </a:solidFill>
                      <a:latin typeface="Cambria" panose="02040503050406030204" pitchFamily="18" charset="0"/>
                    </a:rPr>
                    <a:t>6</a:t>
                  </a:r>
                </a:p>
              </p:txBody>
            </p:sp>
          </p:grpSp>
          <p:cxnSp>
            <p:nvCxnSpPr>
              <p:cNvPr id="67" name="AutoShape 54"/>
              <p:cNvCxnSpPr>
                <a:cxnSpLocks noChangeShapeType="1"/>
                <a:stCxn id="75" idx="4"/>
                <a:endCxn id="68" idx="0"/>
              </p:cNvCxnSpPr>
              <p:nvPr/>
            </p:nvCxnSpPr>
            <p:spPr bwMode="auto">
              <a:xfrm rot="5400000">
                <a:off x="5014" y="2946"/>
                <a:ext cx="309" cy="5"/>
              </a:xfrm>
              <a:prstGeom prst="straightConnector1">
                <a:avLst/>
              </a:prstGeom>
              <a:noFill/>
              <a:ln w="28575">
                <a:solidFill>
                  <a:schemeClr val="tx1"/>
                </a:solidFill>
                <a:round/>
                <a:headEnd type="none" w="sm" len="sm"/>
                <a:tailEnd type="triangle" w="med" len="med"/>
              </a:ln>
              <a:extLst>
                <a:ext uri="{909E8E84-426E-40DD-AFC4-6F175D3DCCD1}">
                  <a14:hiddenFill xmlns:a14="http://schemas.microsoft.com/office/drawing/2010/main">
                    <a:noFill/>
                  </a14:hiddenFill>
                </a:ext>
              </a:extLst>
            </p:spPr>
          </p:cxnSp>
        </p:grpSp>
        <p:grpSp>
          <p:nvGrpSpPr>
            <p:cNvPr id="55" name="Group 55"/>
            <p:cNvGrpSpPr>
              <a:grpSpLocks/>
            </p:cNvGrpSpPr>
            <p:nvPr/>
          </p:nvGrpSpPr>
          <p:grpSpPr bwMode="auto">
            <a:xfrm>
              <a:off x="2487613" y="5132388"/>
              <a:ext cx="574675" cy="1314450"/>
              <a:chOff x="5345" y="3199"/>
              <a:chExt cx="362" cy="828"/>
            </a:xfrm>
          </p:grpSpPr>
          <p:grpSp>
            <p:nvGrpSpPr>
              <p:cNvPr id="62" name="Group 6"/>
              <p:cNvGrpSpPr>
                <a:grpSpLocks/>
              </p:cNvGrpSpPr>
              <p:nvPr/>
            </p:nvGrpSpPr>
            <p:grpSpPr bwMode="auto">
              <a:xfrm>
                <a:off x="5345" y="3701"/>
                <a:ext cx="362" cy="326"/>
                <a:chOff x="4726" y="2684"/>
                <a:chExt cx="362" cy="326"/>
              </a:xfrm>
            </p:grpSpPr>
            <p:sp>
              <p:nvSpPr>
                <p:cNvPr id="64" name="Oval 7"/>
                <p:cNvSpPr>
                  <a:spLocks noChangeArrowheads="1"/>
                </p:cNvSpPr>
                <p:nvPr/>
              </p:nvSpPr>
              <p:spPr bwMode="auto">
                <a:xfrm>
                  <a:off x="4738" y="2684"/>
                  <a:ext cx="350" cy="296"/>
                </a:xfrm>
                <a:prstGeom prst="ellipse">
                  <a:avLst/>
                </a:prstGeom>
                <a:solidFill>
                  <a:schemeClr val="bg2"/>
                </a:solidFill>
                <a:ln w="57150">
                  <a:solidFill>
                    <a:schemeClr val="tx1"/>
                  </a:solidFill>
                  <a:round/>
                  <a:headEnd type="none" w="sm" len="sm"/>
                  <a:tailEnd type="none" w="sm" len="sm"/>
                </a:ln>
              </p:spPr>
              <p:txBody>
                <a:bodyPr wrap="none" anchor="ctr"/>
                <a:lstStyle>
                  <a:lvl1pPr>
                    <a:defRPr sz="2000" b="1">
                      <a:solidFill>
                        <a:srgbClr val="FAFD00"/>
                      </a:solidFill>
                      <a:latin typeface="Times New Roman" panose="02020603050405020304" pitchFamily="18" charset="0"/>
                    </a:defRPr>
                  </a:lvl1pPr>
                  <a:lvl2pPr marL="742950" indent="-285750">
                    <a:defRPr sz="2000" b="1">
                      <a:solidFill>
                        <a:srgbClr val="FAFD00"/>
                      </a:solidFill>
                      <a:latin typeface="Times New Roman" panose="02020603050405020304" pitchFamily="18" charset="0"/>
                    </a:defRPr>
                  </a:lvl2pPr>
                  <a:lvl3pPr marL="1143000" indent="-228600">
                    <a:defRPr sz="2000" b="1">
                      <a:solidFill>
                        <a:srgbClr val="FAFD00"/>
                      </a:solidFill>
                      <a:latin typeface="Times New Roman" panose="02020603050405020304" pitchFamily="18" charset="0"/>
                    </a:defRPr>
                  </a:lvl3pPr>
                  <a:lvl4pPr marL="1600200" indent="-228600">
                    <a:defRPr sz="2000" b="1">
                      <a:solidFill>
                        <a:srgbClr val="FAFD00"/>
                      </a:solidFill>
                      <a:latin typeface="Times New Roman" panose="02020603050405020304" pitchFamily="18" charset="0"/>
                    </a:defRPr>
                  </a:lvl4pPr>
                  <a:lvl5pPr marL="2057400" indent="-228600">
                    <a:defRPr sz="2000" b="1">
                      <a:solidFill>
                        <a:srgbClr val="FAFD00"/>
                      </a:solidFill>
                      <a:latin typeface="Times New Roman" panose="02020603050405020304" pitchFamily="18" charset="0"/>
                    </a:defRPr>
                  </a:lvl5pPr>
                  <a:lvl6pPr marL="2514600" indent="-228600" eaLnBrk="0" fontAlgn="base" hangingPunct="0">
                    <a:spcBef>
                      <a:spcPct val="0"/>
                    </a:spcBef>
                    <a:spcAft>
                      <a:spcPct val="0"/>
                    </a:spcAft>
                    <a:defRPr sz="2000" b="1">
                      <a:solidFill>
                        <a:srgbClr val="FAFD00"/>
                      </a:solidFill>
                      <a:latin typeface="Times New Roman" panose="02020603050405020304" pitchFamily="18" charset="0"/>
                    </a:defRPr>
                  </a:lvl6pPr>
                  <a:lvl7pPr marL="2971800" indent="-228600" eaLnBrk="0" fontAlgn="base" hangingPunct="0">
                    <a:spcBef>
                      <a:spcPct val="0"/>
                    </a:spcBef>
                    <a:spcAft>
                      <a:spcPct val="0"/>
                    </a:spcAft>
                    <a:defRPr sz="2000" b="1">
                      <a:solidFill>
                        <a:srgbClr val="FAFD00"/>
                      </a:solidFill>
                      <a:latin typeface="Times New Roman" panose="02020603050405020304" pitchFamily="18" charset="0"/>
                    </a:defRPr>
                  </a:lvl7pPr>
                  <a:lvl8pPr marL="3429000" indent="-228600" eaLnBrk="0" fontAlgn="base" hangingPunct="0">
                    <a:spcBef>
                      <a:spcPct val="0"/>
                    </a:spcBef>
                    <a:spcAft>
                      <a:spcPct val="0"/>
                    </a:spcAft>
                    <a:defRPr sz="2000" b="1">
                      <a:solidFill>
                        <a:srgbClr val="FAFD00"/>
                      </a:solidFill>
                      <a:latin typeface="Times New Roman" panose="02020603050405020304" pitchFamily="18" charset="0"/>
                    </a:defRPr>
                  </a:lvl8pPr>
                  <a:lvl9pPr marL="3886200" indent="-228600" eaLnBrk="0" fontAlgn="base" hangingPunct="0">
                    <a:spcBef>
                      <a:spcPct val="0"/>
                    </a:spcBef>
                    <a:spcAft>
                      <a:spcPct val="0"/>
                    </a:spcAft>
                    <a:defRPr sz="2000" b="1">
                      <a:solidFill>
                        <a:srgbClr val="FAFD00"/>
                      </a:solidFill>
                      <a:latin typeface="Times New Roman" panose="02020603050405020304" pitchFamily="18" charset="0"/>
                    </a:defRPr>
                  </a:lvl9pPr>
                </a:lstStyle>
                <a:p>
                  <a:endParaRPr lang="en-US" altLang="en-US" sz="1500">
                    <a:latin typeface="Cambria" panose="02040503050406030204" pitchFamily="18" charset="0"/>
                  </a:endParaRPr>
                </a:p>
              </p:txBody>
            </p:sp>
            <p:sp>
              <p:nvSpPr>
                <p:cNvPr id="65" name="Text Box 8"/>
                <p:cNvSpPr txBox="1">
                  <a:spLocks noChangeArrowheads="1"/>
                </p:cNvSpPr>
                <p:nvPr/>
              </p:nvSpPr>
              <p:spPr bwMode="auto">
                <a:xfrm>
                  <a:off x="4726" y="2707"/>
                  <a:ext cx="285" cy="3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2000" b="1">
                      <a:solidFill>
                        <a:srgbClr val="FAFD00"/>
                      </a:solidFill>
                      <a:latin typeface="Times New Roman" panose="02020603050405020304" pitchFamily="18" charset="0"/>
                    </a:defRPr>
                  </a:lvl1pPr>
                  <a:lvl2pPr marL="742950" indent="-285750">
                    <a:defRPr sz="2000" b="1">
                      <a:solidFill>
                        <a:srgbClr val="FAFD00"/>
                      </a:solidFill>
                      <a:latin typeface="Times New Roman" panose="02020603050405020304" pitchFamily="18" charset="0"/>
                    </a:defRPr>
                  </a:lvl2pPr>
                  <a:lvl3pPr marL="1143000" indent="-228600">
                    <a:defRPr sz="2000" b="1">
                      <a:solidFill>
                        <a:srgbClr val="FAFD00"/>
                      </a:solidFill>
                      <a:latin typeface="Times New Roman" panose="02020603050405020304" pitchFamily="18" charset="0"/>
                    </a:defRPr>
                  </a:lvl3pPr>
                  <a:lvl4pPr marL="1600200" indent="-228600">
                    <a:defRPr sz="2000" b="1">
                      <a:solidFill>
                        <a:srgbClr val="FAFD00"/>
                      </a:solidFill>
                      <a:latin typeface="Times New Roman" panose="02020603050405020304" pitchFamily="18" charset="0"/>
                    </a:defRPr>
                  </a:lvl4pPr>
                  <a:lvl5pPr marL="2057400" indent="-228600">
                    <a:defRPr sz="2000" b="1">
                      <a:solidFill>
                        <a:srgbClr val="FAFD00"/>
                      </a:solidFill>
                      <a:latin typeface="Times New Roman" panose="02020603050405020304" pitchFamily="18" charset="0"/>
                    </a:defRPr>
                  </a:lvl5pPr>
                  <a:lvl6pPr marL="2514600" indent="-228600" eaLnBrk="0" fontAlgn="base" hangingPunct="0">
                    <a:spcBef>
                      <a:spcPct val="0"/>
                    </a:spcBef>
                    <a:spcAft>
                      <a:spcPct val="0"/>
                    </a:spcAft>
                    <a:defRPr sz="2000" b="1">
                      <a:solidFill>
                        <a:srgbClr val="FAFD00"/>
                      </a:solidFill>
                      <a:latin typeface="Times New Roman" panose="02020603050405020304" pitchFamily="18" charset="0"/>
                    </a:defRPr>
                  </a:lvl6pPr>
                  <a:lvl7pPr marL="2971800" indent="-228600" eaLnBrk="0" fontAlgn="base" hangingPunct="0">
                    <a:spcBef>
                      <a:spcPct val="0"/>
                    </a:spcBef>
                    <a:spcAft>
                      <a:spcPct val="0"/>
                    </a:spcAft>
                    <a:defRPr sz="2000" b="1">
                      <a:solidFill>
                        <a:srgbClr val="FAFD00"/>
                      </a:solidFill>
                      <a:latin typeface="Times New Roman" panose="02020603050405020304" pitchFamily="18" charset="0"/>
                    </a:defRPr>
                  </a:lvl7pPr>
                  <a:lvl8pPr marL="3429000" indent="-228600" eaLnBrk="0" fontAlgn="base" hangingPunct="0">
                    <a:spcBef>
                      <a:spcPct val="0"/>
                    </a:spcBef>
                    <a:spcAft>
                      <a:spcPct val="0"/>
                    </a:spcAft>
                    <a:defRPr sz="2000" b="1">
                      <a:solidFill>
                        <a:srgbClr val="FAFD00"/>
                      </a:solidFill>
                      <a:latin typeface="Times New Roman" panose="02020603050405020304" pitchFamily="18" charset="0"/>
                    </a:defRPr>
                  </a:lvl8pPr>
                  <a:lvl9pPr marL="3886200" indent="-228600" eaLnBrk="0" fontAlgn="base" hangingPunct="0">
                    <a:spcBef>
                      <a:spcPct val="0"/>
                    </a:spcBef>
                    <a:spcAft>
                      <a:spcPct val="0"/>
                    </a:spcAft>
                    <a:defRPr sz="2000" b="1">
                      <a:solidFill>
                        <a:srgbClr val="FAFD00"/>
                      </a:solidFill>
                      <a:latin typeface="Times New Roman" panose="02020603050405020304" pitchFamily="18" charset="0"/>
                    </a:defRPr>
                  </a:lvl9pPr>
                </a:lstStyle>
                <a:p>
                  <a:pPr algn="r"/>
                  <a:r>
                    <a:rPr lang="en-US" altLang="en-US" sz="1500">
                      <a:solidFill>
                        <a:schemeClr val="tx1"/>
                      </a:solidFill>
                      <a:latin typeface="Cambria" panose="02040503050406030204" pitchFamily="18" charset="0"/>
                    </a:rPr>
                    <a:t>8</a:t>
                  </a:r>
                </a:p>
              </p:txBody>
            </p:sp>
          </p:grpSp>
          <p:cxnSp>
            <p:nvCxnSpPr>
              <p:cNvPr id="63" name="AutoShape 55"/>
              <p:cNvCxnSpPr>
                <a:cxnSpLocks noChangeShapeType="1"/>
                <a:stCxn id="68" idx="6"/>
                <a:endCxn id="64" idx="0"/>
              </p:cNvCxnSpPr>
              <p:nvPr/>
            </p:nvCxnSpPr>
            <p:spPr bwMode="auto">
              <a:xfrm>
                <a:off x="5351" y="3199"/>
                <a:ext cx="181" cy="502"/>
              </a:xfrm>
              <a:prstGeom prst="curvedConnector2">
                <a:avLst/>
              </a:prstGeom>
              <a:noFill/>
              <a:ln w="28575">
                <a:solidFill>
                  <a:schemeClr val="tx1"/>
                </a:solidFill>
                <a:round/>
                <a:headEnd type="none" w="sm" len="sm"/>
                <a:tailEnd type="triangle" w="med" len="med"/>
              </a:ln>
              <a:extLst>
                <a:ext uri="{909E8E84-426E-40DD-AFC4-6F175D3DCCD1}">
                  <a14:hiddenFill xmlns:a14="http://schemas.microsoft.com/office/drawing/2010/main">
                    <a:noFill/>
                  </a14:hiddenFill>
                </a:ext>
              </a:extLst>
            </p:spPr>
          </p:cxnSp>
        </p:grpSp>
        <p:grpSp>
          <p:nvGrpSpPr>
            <p:cNvPr id="56" name="Group 60"/>
            <p:cNvGrpSpPr>
              <a:grpSpLocks/>
            </p:cNvGrpSpPr>
            <p:nvPr/>
          </p:nvGrpSpPr>
          <p:grpSpPr bwMode="auto">
            <a:xfrm>
              <a:off x="1101725" y="5132388"/>
              <a:ext cx="920750" cy="1241425"/>
              <a:chOff x="4467" y="3251"/>
              <a:chExt cx="580" cy="782"/>
            </a:xfrm>
          </p:grpSpPr>
          <p:grpSp>
            <p:nvGrpSpPr>
              <p:cNvPr id="57" name="Group 43"/>
              <p:cNvGrpSpPr>
                <a:grpSpLocks/>
              </p:cNvGrpSpPr>
              <p:nvPr/>
            </p:nvGrpSpPr>
            <p:grpSpPr bwMode="auto">
              <a:xfrm>
                <a:off x="4467" y="3707"/>
                <a:ext cx="362" cy="326"/>
                <a:chOff x="4276" y="1746"/>
                <a:chExt cx="362" cy="326"/>
              </a:xfrm>
            </p:grpSpPr>
            <p:sp>
              <p:nvSpPr>
                <p:cNvPr id="60" name="Oval 44"/>
                <p:cNvSpPr>
                  <a:spLocks noChangeArrowheads="1"/>
                </p:cNvSpPr>
                <p:nvPr/>
              </p:nvSpPr>
              <p:spPr bwMode="auto">
                <a:xfrm>
                  <a:off x="4288" y="1746"/>
                  <a:ext cx="350" cy="296"/>
                </a:xfrm>
                <a:prstGeom prst="ellipse">
                  <a:avLst/>
                </a:prstGeom>
                <a:solidFill>
                  <a:schemeClr val="bg2"/>
                </a:solidFill>
                <a:ln w="19050">
                  <a:solidFill>
                    <a:schemeClr val="tx1"/>
                  </a:solidFill>
                  <a:round/>
                  <a:headEnd type="none" w="sm" len="sm"/>
                  <a:tailEnd type="none" w="sm" len="sm"/>
                </a:ln>
              </p:spPr>
              <p:txBody>
                <a:bodyPr wrap="none" anchor="ctr"/>
                <a:lstStyle>
                  <a:lvl1pPr>
                    <a:defRPr sz="2000" b="1">
                      <a:solidFill>
                        <a:srgbClr val="FAFD00"/>
                      </a:solidFill>
                      <a:latin typeface="Times New Roman" panose="02020603050405020304" pitchFamily="18" charset="0"/>
                    </a:defRPr>
                  </a:lvl1pPr>
                  <a:lvl2pPr marL="742950" indent="-285750">
                    <a:defRPr sz="2000" b="1">
                      <a:solidFill>
                        <a:srgbClr val="FAFD00"/>
                      </a:solidFill>
                      <a:latin typeface="Times New Roman" panose="02020603050405020304" pitchFamily="18" charset="0"/>
                    </a:defRPr>
                  </a:lvl2pPr>
                  <a:lvl3pPr marL="1143000" indent="-228600">
                    <a:defRPr sz="2000" b="1">
                      <a:solidFill>
                        <a:srgbClr val="FAFD00"/>
                      </a:solidFill>
                      <a:latin typeface="Times New Roman" panose="02020603050405020304" pitchFamily="18" charset="0"/>
                    </a:defRPr>
                  </a:lvl3pPr>
                  <a:lvl4pPr marL="1600200" indent="-228600">
                    <a:defRPr sz="2000" b="1">
                      <a:solidFill>
                        <a:srgbClr val="FAFD00"/>
                      </a:solidFill>
                      <a:latin typeface="Times New Roman" panose="02020603050405020304" pitchFamily="18" charset="0"/>
                    </a:defRPr>
                  </a:lvl4pPr>
                  <a:lvl5pPr marL="2057400" indent="-228600">
                    <a:defRPr sz="2000" b="1">
                      <a:solidFill>
                        <a:srgbClr val="FAFD00"/>
                      </a:solidFill>
                      <a:latin typeface="Times New Roman" panose="02020603050405020304" pitchFamily="18" charset="0"/>
                    </a:defRPr>
                  </a:lvl5pPr>
                  <a:lvl6pPr marL="2514600" indent="-228600" eaLnBrk="0" fontAlgn="base" hangingPunct="0">
                    <a:spcBef>
                      <a:spcPct val="0"/>
                    </a:spcBef>
                    <a:spcAft>
                      <a:spcPct val="0"/>
                    </a:spcAft>
                    <a:defRPr sz="2000" b="1">
                      <a:solidFill>
                        <a:srgbClr val="FAFD00"/>
                      </a:solidFill>
                      <a:latin typeface="Times New Roman" panose="02020603050405020304" pitchFamily="18" charset="0"/>
                    </a:defRPr>
                  </a:lvl6pPr>
                  <a:lvl7pPr marL="2971800" indent="-228600" eaLnBrk="0" fontAlgn="base" hangingPunct="0">
                    <a:spcBef>
                      <a:spcPct val="0"/>
                    </a:spcBef>
                    <a:spcAft>
                      <a:spcPct val="0"/>
                    </a:spcAft>
                    <a:defRPr sz="2000" b="1">
                      <a:solidFill>
                        <a:srgbClr val="FAFD00"/>
                      </a:solidFill>
                      <a:latin typeface="Times New Roman" panose="02020603050405020304" pitchFamily="18" charset="0"/>
                    </a:defRPr>
                  </a:lvl7pPr>
                  <a:lvl8pPr marL="3429000" indent="-228600" eaLnBrk="0" fontAlgn="base" hangingPunct="0">
                    <a:spcBef>
                      <a:spcPct val="0"/>
                    </a:spcBef>
                    <a:spcAft>
                      <a:spcPct val="0"/>
                    </a:spcAft>
                    <a:defRPr sz="2000" b="1">
                      <a:solidFill>
                        <a:srgbClr val="FAFD00"/>
                      </a:solidFill>
                      <a:latin typeface="Times New Roman" panose="02020603050405020304" pitchFamily="18" charset="0"/>
                    </a:defRPr>
                  </a:lvl8pPr>
                  <a:lvl9pPr marL="3886200" indent="-228600" eaLnBrk="0" fontAlgn="base" hangingPunct="0">
                    <a:spcBef>
                      <a:spcPct val="0"/>
                    </a:spcBef>
                    <a:spcAft>
                      <a:spcPct val="0"/>
                    </a:spcAft>
                    <a:defRPr sz="2000" b="1">
                      <a:solidFill>
                        <a:srgbClr val="FAFD00"/>
                      </a:solidFill>
                      <a:latin typeface="Times New Roman" panose="02020603050405020304" pitchFamily="18" charset="0"/>
                    </a:defRPr>
                  </a:lvl9pPr>
                </a:lstStyle>
                <a:p>
                  <a:endParaRPr lang="en-US" altLang="en-US" sz="1500">
                    <a:latin typeface="Cambria" panose="02040503050406030204" pitchFamily="18" charset="0"/>
                  </a:endParaRPr>
                </a:p>
              </p:txBody>
            </p:sp>
            <p:sp>
              <p:nvSpPr>
                <p:cNvPr id="61" name="Text Box 45"/>
                <p:cNvSpPr txBox="1">
                  <a:spLocks noChangeArrowheads="1"/>
                </p:cNvSpPr>
                <p:nvPr/>
              </p:nvSpPr>
              <p:spPr bwMode="auto">
                <a:xfrm>
                  <a:off x="4276" y="1769"/>
                  <a:ext cx="285" cy="3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2000" b="1">
                      <a:solidFill>
                        <a:srgbClr val="FAFD00"/>
                      </a:solidFill>
                      <a:latin typeface="Times New Roman" panose="02020603050405020304" pitchFamily="18" charset="0"/>
                    </a:defRPr>
                  </a:lvl1pPr>
                  <a:lvl2pPr marL="742950" indent="-285750">
                    <a:defRPr sz="2000" b="1">
                      <a:solidFill>
                        <a:srgbClr val="FAFD00"/>
                      </a:solidFill>
                      <a:latin typeface="Times New Roman" panose="02020603050405020304" pitchFamily="18" charset="0"/>
                    </a:defRPr>
                  </a:lvl2pPr>
                  <a:lvl3pPr marL="1143000" indent="-228600">
                    <a:defRPr sz="2000" b="1">
                      <a:solidFill>
                        <a:srgbClr val="FAFD00"/>
                      </a:solidFill>
                      <a:latin typeface="Times New Roman" panose="02020603050405020304" pitchFamily="18" charset="0"/>
                    </a:defRPr>
                  </a:lvl3pPr>
                  <a:lvl4pPr marL="1600200" indent="-228600">
                    <a:defRPr sz="2000" b="1">
                      <a:solidFill>
                        <a:srgbClr val="FAFD00"/>
                      </a:solidFill>
                      <a:latin typeface="Times New Roman" panose="02020603050405020304" pitchFamily="18" charset="0"/>
                    </a:defRPr>
                  </a:lvl4pPr>
                  <a:lvl5pPr marL="2057400" indent="-228600">
                    <a:defRPr sz="2000" b="1">
                      <a:solidFill>
                        <a:srgbClr val="FAFD00"/>
                      </a:solidFill>
                      <a:latin typeface="Times New Roman" panose="02020603050405020304" pitchFamily="18" charset="0"/>
                    </a:defRPr>
                  </a:lvl5pPr>
                  <a:lvl6pPr marL="2514600" indent="-228600" eaLnBrk="0" fontAlgn="base" hangingPunct="0">
                    <a:spcBef>
                      <a:spcPct val="0"/>
                    </a:spcBef>
                    <a:spcAft>
                      <a:spcPct val="0"/>
                    </a:spcAft>
                    <a:defRPr sz="2000" b="1">
                      <a:solidFill>
                        <a:srgbClr val="FAFD00"/>
                      </a:solidFill>
                      <a:latin typeface="Times New Roman" panose="02020603050405020304" pitchFamily="18" charset="0"/>
                    </a:defRPr>
                  </a:lvl6pPr>
                  <a:lvl7pPr marL="2971800" indent="-228600" eaLnBrk="0" fontAlgn="base" hangingPunct="0">
                    <a:spcBef>
                      <a:spcPct val="0"/>
                    </a:spcBef>
                    <a:spcAft>
                      <a:spcPct val="0"/>
                    </a:spcAft>
                    <a:defRPr sz="2000" b="1">
                      <a:solidFill>
                        <a:srgbClr val="FAFD00"/>
                      </a:solidFill>
                      <a:latin typeface="Times New Roman" panose="02020603050405020304" pitchFamily="18" charset="0"/>
                    </a:defRPr>
                  </a:lvl7pPr>
                  <a:lvl8pPr marL="3429000" indent="-228600" eaLnBrk="0" fontAlgn="base" hangingPunct="0">
                    <a:spcBef>
                      <a:spcPct val="0"/>
                    </a:spcBef>
                    <a:spcAft>
                      <a:spcPct val="0"/>
                    </a:spcAft>
                    <a:defRPr sz="2000" b="1">
                      <a:solidFill>
                        <a:srgbClr val="FAFD00"/>
                      </a:solidFill>
                      <a:latin typeface="Times New Roman" panose="02020603050405020304" pitchFamily="18" charset="0"/>
                    </a:defRPr>
                  </a:lvl8pPr>
                  <a:lvl9pPr marL="3886200" indent="-228600" eaLnBrk="0" fontAlgn="base" hangingPunct="0">
                    <a:spcBef>
                      <a:spcPct val="0"/>
                    </a:spcBef>
                    <a:spcAft>
                      <a:spcPct val="0"/>
                    </a:spcAft>
                    <a:defRPr sz="2000" b="1">
                      <a:solidFill>
                        <a:srgbClr val="FAFD00"/>
                      </a:solidFill>
                      <a:latin typeface="Times New Roman" panose="02020603050405020304" pitchFamily="18" charset="0"/>
                    </a:defRPr>
                  </a:lvl9pPr>
                </a:lstStyle>
                <a:p>
                  <a:pPr algn="r"/>
                  <a:r>
                    <a:rPr lang="en-US" altLang="en-US" sz="1500">
                      <a:solidFill>
                        <a:schemeClr val="tx1"/>
                      </a:solidFill>
                      <a:latin typeface="Cambria" panose="02040503050406030204" pitchFamily="18" charset="0"/>
                    </a:rPr>
                    <a:t>7</a:t>
                  </a:r>
                </a:p>
              </p:txBody>
            </p:sp>
          </p:grpSp>
          <p:cxnSp>
            <p:nvCxnSpPr>
              <p:cNvPr id="58" name="AutoShape 56"/>
              <p:cNvCxnSpPr>
                <a:cxnSpLocks noChangeShapeType="1"/>
                <a:stCxn id="68" idx="3"/>
                <a:endCxn id="60" idx="7"/>
              </p:cNvCxnSpPr>
              <p:nvPr/>
            </p:nvCxnSpPr>
            <p:spPr bwMode="auto">
              <a:xfrm rot="5400000">
                <a:off x="4715" y="3418"/>
                <a:ext cx="395" cy="269"/>
              </a:xfrm>
              <a:prstGeom prst="straightConnector1">
                <a:avLst/>
              </a:prstGeom>
              <a:noFill/>
              <a:ln w="28575">
                <a:solidFill>
                  <a:schemeClr val="tx1"/>
                </a:solidFill>
                <a:round/>
                <a:headEnd type="none" w="sm" len="sm"/>
                <a:tailEnd type="triangle" w="med" len="med"/>
              </a:ln>
              <a:extLst>
                <a:ext uri="{909E8E84-426E-40DD-AFC4-6F175D3DCCD1}">
                  <a14:hiddenFill xmlns:a14="http://schemas.microsoft.com/office/drawing/2010/main">
                    <a:noFill/>
                  </a14:hiddenFill>
                </a:ext>
              </a:extLst>
            </p:spPr>
          </p:cxnSp>
          <p:cxnSp>
            <p:nvCxnSpPr>
              <p:cNvPr id="59" name="AutoShape 57"/>
              <p:cNvCxnSpPr>
                <a:cxnSpLocks noChangeShapeType="1"/>
                <a:stCxn id="60" idx="2"/>
                <a:endCxn id="68" idx="2"/>
              </p:cNvCxnSpPr>
              <p:nvPr/>
            </p:nvCxnSpPr>
            <p:spPr bwMode="auto">
              <a:xfrm rot="10800000" flipH="1">
                <a:off x="4479" y="3251"/>
                <a:ext cx="517" cy="604"/>
              </a:xfrm>
              <a:prstGeom prst="curvedConnector3">
                <a:avLst>
                  <a:gd name="adj1" fmla="val -27866"/>
                </a:avLst>
              </a:prstGeom>
              <a:noFill/>
              <a:ln w="28575">
                <a:solidFill>
                  <a:schemeClr val="tx1"/>
                </a:solidFill>
                <a:round/>
                <a:headEnd type="none" w="sm" len="sm"/>
                <a:tailEnd type="triangle" w="med" len="med"/>
              </a:ln>
              <a:extLst>
                <a:ext uri="{909E8E84-426E-40DD-AFC4-6F175D3DCCD1}">
                  <a14:hiddenFill xmlns:a14="http://schemas.microsoft.com/office/drawing/2010/main">
                    <a:noFill/>
                  </a14:hiddenFill>
                </a:ext>
              </a:extLst>
            </p:spPr>
          </p:cxnSp>
        </p:grpSp>
      </p:grpSp>
    </p:spTree>
    <p:extLst>
      <p:ext uri="{BB962C8B-B14F-4D97-AF65-F5344CB8AC3E}">
        <p14:creationId xmlns:p14="http://schemas.microsoft.com/office/powerpoint/2010/main" val="30655817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fade">
                                      <p:cBhvr>
                                        <p:cTn id="7" dur="1000"/>
                                        <p:tgtEl>
                                          <p:spTgt spid="47"/>
                                        </p:tgtEl>
                                      </p:cBhvr>
                                    </p:animEffect>
                                    <p:anim calcmode="lin" valueType="num">
                                      <p:cBhvr>
                                        <p:cTn id="8" dur="1000" fill="hold"/>
                                        <p:tgtEl>
                                          <p:spTgt spid="47"/>
                                        </p:tgtEl>
                                        <p:attrNameLst>
                                          <p:attrName>ppt_x</p:attrName>
                                        </p:attrNameLst>
                                      </p:cBhvr>
                                      <p:tavLst>
                                        <p:tav tm="0">
                                          <p:val>
                                            <p:strVal val="#ppt_x"/>
                                          </p:val>
                                        </p:tav>
                                        <p:tav tm="100000">
                                          <p:val>
                                            <p:strVal val="#ppt_x"/>
                                          </p:val>
                                        </p:tav>
                                      </p:tavLst>
                                    </p:anim>
                                    <p:anim calcmode="lin" valueType="num">
                                      <p:cBhvr>
                                        <p:cTn id="9" dur="1000" fill="hold"/>
                                        <p:tgtEl>
                                          <p:spTgt spid="4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4" name="Rectangle 3"/>
          <p:cNvSpPr>
            <a:spLocks noGrp="1" noChangeArrowheads="1"/>
          </p:cNvSpPr>
          <p:nvPr>
            <p:ph type="body" idx="1"/>
          </p:nvPr>
        </p:nvSpPr>
        <p:spPr>
          <a:xfrm>
            <a:off x="228600" y="1295400"/>
            <a:ext cx="8763000" cy="1878157"/>
          </a:xfrm>
          <a:noFill/>
        </p:spPr>
        <p:txBody>
          <a:bodyPr>
            <a:noAutofit/>
          </a:bodyPr>
          <a:lstStyle/>
          <a:p>
            <a:r>
              <a:rPr kumimoji="1" lang="en-US" altLang="zh-CN" sz="2400" dirty="0">
                <a:solidFill>
                  <a:srgbClr val="FF0000"/>
                </a:solidFill>
                <a:latin typeface="Cambria" panose="02040503050406030204" pitchFamily="18" charset="0"/>
                <a:ea typeface="宋体" charset="-122"/>
              </a:rPr>
              <a:t>Definition (def) : </a:t>
            </a:r>
            <a:br>
              <a:rPr kumimoji="1" lang="en-US" altLang="zh-CN" sz="2400" dirty="0">
                <a:solidFill>
                  <a:srgbClr val="FF0000"/>
                </a:solidFill>
                <a:latin typeface="Cambria" panose="02040503050406030204" pitchFamily="18" charset="0"/>
                <a:ea typeface="宋体" charset="-122"/>
              </a:rPr>
            </a:br>
            <a:r>
              <a:rPr kumimoji="1" lang="en-US" altLang="zh-CN" sz="2400" dirty="0">
                <a:solidFill>
                  <a:schemeClr val="tx1"/>
                </a:solidFill>
                <a:latin typeface="Cambria" panose="02040503050406030204" pitchFamily="18" charset="0"/>
                <a:ea typeface="宋体" charset="-122"/>
              </a:rPr>
              <a:t>A location where a value for a variable is stored into </a:t>
            </a:r>
            <a:r>
              <a:rPr kumimoji="1" lang="en-US" altLang="zh-CN" sz="2400" dirty="0" smtClean="0">
                <a:solidFill>
                  <a:schemeClr val="tx1"/>
                </a:solidFill>
                <a:latin typeface="Cambria" panose="02040503050406030204" pitchFamily="18" charset="0"/>
                <a:ea typeface="宋体" charset="-122"/>
              </a:rPr>
              <a:t>memory</a:t>
            </a:r>
          </a:p>
          <a:p>
            <a:r>
              <a:rPr kumimoji="1" lang="en-US" altLang="zh-CN" sz="2400" dirty="0" smtClean="0">
                <a:solidFill>
                  <a:srgbClr val="FF0000"/>
                </a:solidFill>
                <a:latin typeface="Cambria" panose="02040503050406030204" pitchFamily="18" charset="0"/>
                <a:ea typeface="宋体" charset="-122"/>
              </a:rPr>
              <a:t>Use </a:t>
            </a:r>
            <a:r>
              <a:rPr kumimoji="1" lang="en-US" altLang="zh-CN" sz="2400" dirty="0">
                <a:solidFill>
                  <a:srgbClr val="FF0000"/>
                </a:solidFill>
                <a:latin typeface="Cambria" panose="02040503050406030204" pitchFamily="18" charset="0"/>
                <a:ea typeface="宋体" charset="-122"/>
              </a:rPr>
              <a:t>: </a:t>
            </a:r>
            <a:r>
              <a:rPr kumimoji="1" lang="en-US" altLang="zh-CN" sz="2400" dirty="0">
                <a:latin typeface="Cambria" panose="02040503050406030204" pitchFamily="18" charset="0"/>
                <a:ea typeface="宋体" charset="-122"/>
              </a:rPr>
              <a:t/>
            </a:r>
            <a:br>
              <a:rPr kumimoji="1" lang="en-US" altLang="zh-CN" sz="2400" dirty="0">
                <a:latin typeface="Cambria" panose="02040503050406030204" pitchFamily="18" charset="0"/>
                <a:ea typeface="宋体" charset="-122"/>
              </a:rPr>
            </a:br>
            <a:r>
              <a:rPr kumimoji="1" lang="en-US" altLang="zh-CN" sz="2400" dirty="0">
                <a:solidFill>
                  <a:schemeClr val="tx1"/>
                </a:solidFill>
                <a:latin typeface="Cambria" panose="02040503050406030204" pitchFamily="18" charset="0"/>
                <a:ea typeface="宋体" charset="-122"/>
              </a:rPr>
              <a:t>A location where a variable’s value is accessed</a:t>
            </a:r>
          </a:p>
        </p:txBody>
      </p:sp>
      <p:sp>
        <p:nvSpPr>
          <p:cNvPr id="5" name="Rectangle 2"/>
          <p:cNvSpPr txBox="1">
            <a:spLocks noChangeArrowheads="1"/>
          </p:cNvSpPr>
          <p:nvPr/>
        </p:nvSpPr>
        <p:spPr bwMode="auto">
          <a:xfrm>
            <a:off x="3465909" y="197642"/>
            <a:ext cx="3620691" cy="9941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54000" rIns="91440" bIns="45720" numCol="1" anchor="t" anchorCtr="1" compatLnSpc="1">
            <a:prstTxWarp prst="textNoShape">
              <a:avLst/>
            </a:prstTxWarp>
          </a:bodyPr>
          <a:lstStyle>
            <a:lvl1pPr algn="l" rtl="0" eaLnBrk="0" fontAlgn="base" hangingPunct="0">
              <a:spcBef>
                <a:spcPct val="0"/>
              </a:spcBef>
              <a:spcAft>
                <a:spcPct val="0"/>
              </a:spcAft>
              <a:defRPr sz="2800" b="1" kern="1200">
                <a:solidFill>
                  <a:srgbClr val="133984"/>
                </a:solidFill>
                <a:latin typeface="+mj-lt"/>
                <a:ea typeface="+mj-ea"/>
                <a:cs typeface="+mj-cs"/>
              </a:defRPr>
            </a:lvl1pPr>
            <a:lvl2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2pPr>
            <a:lvl3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3pPr>
            <a:lvl4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4pPr>
            <a:lvl5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5pPr>
            <a:lvl6pPr marL="4572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6pPr>
            <a:lvl7pPr marL="9144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7pPr>
            <a:lvl8pPr marL="13716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8pPr>
            <a:lvl9pPr marL="18288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9pPr>
          </a:lstStyle>
          <a:p>
            <a:r>
              <a:rPr lang="en-US" sz="3600" dirty="0" smtClean="0">
                <a:latin typeface="Cambria" panose="02040503050406030204" pitchFamily="18" charset="0"/>
              </a:rPr>
              <a:t>Data Flow</a:t>
            </a:r>
          </a:p>
        </p:txBody>
      </p:sp>
      <p:grpSp>
        <p:nvGrpSpPr>
          <p:cNvPr id="6" name="组合 5"/>
          <p:cNvGrpSpPr/>
          <p:nvPr/>
        </p:nvGrpSpPr>
        <p:grpSpPr>
          <a:xfrm>
            <a:off x="949139" y="3437336"/>
            <a:ext cx="3259931" cy="1714501"/>
            <a:chOff x="1955801" y="2978153"/>
            <a:chExt cx="4346575" cy="2286001"/>
          </a:xfrm>
        </p:grpSpPr>
        <p:grpSp>
          <p:nvGrpSpPr>
            <p:cNvPr id="7" name="Group 6"/>
            <p:cNvGrpSpPr>
              <a:grpSpLocks/>
            </p:cNvGrpSpPr>
            <p:nvPr/>
          </p:nvGrpSpPr>
          <p:grpSpPr bwMode="auto">
            <a:xfrm>
              <a:off x="1955801" y="3411537"/>
              <a:ext cx="4346575" cy="1460499"/>
              <a:chOff x="503" y="2966"/>
              <a:chExt cx="2738" cy="920"/>
            </a:xfrm>
            <a:noFill/>
          </p:grpSpPr>
          <p:grpSp>
            <p:nvGrpSpPr>
              <p:cNvPr id="12" name="Group 7"/>
              <p:cNvGrpSpPr>
                <a:grpSpLocks/>
              </p:cNvGrpSpPr>
              <p:nvPr/>
            </p:nvGrpSpPr>
            <p:grpSpPr bwMode="auto">
              <a:xfrm>
                <a:off x="730" y="3273"/>
                <a:ext cx="350" cy="307"/>
                <a:chOff x="4288" y="1746"/>
                <a:chExt cx="350" cy="307"/>
              </a:xfrm>
              <a:grpFill/>
            </p:grpSpPr>
            <p:sp>
              <p:nvSpPr>
                <p:cNvPr id="42" name="Oval 8"/>
                <p:cNvSpPr>
                  <a:spLocks noChangeArrowheads="1"/>
                </p:cNvSpPr>
                <p:nvPr/>
              </p:nvSpPr>
              <p:spPr bwMode="auto">
                <a:xfrm>
                  <a:off x="4288" y="1746"/>
                  <a:ext cx="350" cy="296"/>
                </a:xfrm>
                <a:prstGeom prst="ellipse">
                  <a:avLst/>
                </a:prstGeom>
                <a:grpFill/>
                <a:ln w="19050">
                  <a:solidFill>
                    <a:schemeClr val="tx1"/>
                  </a:solidFill>
                  <a:round/>
                  <a:headEnd type="none" w="sm" len="sm"/>
                  <a:tailEnd type="none" w="sm" len="sm"/>
                </a:ln>
              </p:spPr>
              <p:txBody>
                <a:bodyPr wrap="none" anchor="ctr"/>
                <a:lstStyle/>
                <a:p>
                  <a:endParaRPr lang="en-US" sz="1600">
                    <a:latin typeface="Cambria" panose="02040503050406030204" pitchFamily="18" charset="0"/>
                  </a:endParaRPr>
                </a:p>
              </p:txBody>
            </p:sp>
            <p:sp>
              <p:nvSpPr>
                <p:cNvPr id="43" name="Text Box 9"/>
                <p:cNvSpPr txBox="1">
                  <a:spLocks noChangeArrowheads="1"/>
                </p:cNvSpPr>
                <p:nvPr/>
              </p:nvSpPr>
              <p:spPr bwMode="auto">
                <a:xfrm>
                  <a:off x="4310" y="1769"/>
                  <a:ext cx="251" cy="284"/>
                </a:xfrm>
                <a:prstGeom prst="rect">
                  <a:avLst/>
                </a:prstGeom>
                <a:grpFill/>
                <a:ln w="12700">
                  <a:noFill/>
                  <a:miter lim="800000"/>
                  <a:headEnd type="none" w="sm" len="sm"/>
                  <a:tailEnd type="none" w="sm" len="sm"/>
                </a:ln>
              </p:spPr>
              <p:txBody>
                <a:bodyPr wrap="none">
                  <a:spAutoFit/>
                </a:bodyPr>
                <a:lstStyle/>
                <a:p>
                  <a:pPr algn="r"/>
                  <a:r>
                    <a:rPr lang="en-US" sz="1600" dirty="0">
                      <a:latin typeface="Cambria" panose="02040503050406030204" pitchFamily="18" charset="0"/>
                    </a:rPr>
                    <a:t>1</a:t>
                  </a:r>
                </a:p>
              </p:txBody>
            </p:sp>
          </p:grpSp>
          <p:grpSp>
            <p:nvGrpSpPr>
              <p:cNvPr id="13" name="Group 10"/>
              <p:cNvGrpSpPr>
                <a:grpSpLocks/>
              </p:cNvGrpSpPr>
              <p:nvPr/>
            </p:nvGrpSpPr>
            <p:grpSpPr bwMode="auto">
              <a:xfrm>
                <a:off x="1255" y="2966"/>
                <a:ext cx="380" cy="919"/>
                <a:chOff x="1346" y="2965"/>
                <a:chExt cx="380" cy="919"/>
              </a:xfrm>
              <a:grpFill/>
            </p:grpSpPr>
            <p:grpSp>
              <p:nvGrpSpPr>
                <p:cNvPr id="36" name="Group 11"/>
                <p:cNvGrpSpPr>
                  <a:grpSpLocks/>
                </p:cNvGrpSpPr>
                <p:nvPr/>
              </p:nvGrpSpPr>
              <p:grpSpPr bwMode="auto">
                <a:xfrm>
                  <a:off x="1346" y="3577"/>
                  <a:ext cx="350" cy="307"/>
                  <a:chOff x="4738" y="2684"/>
                  <a:chExt cx="350" cy="307"/>
                </a:xfrm>
                <a:grpFill/>
              </p:grpSpPr>
              <p:sp>
                <p:nvSpPr>
                  <p:cNvPr id="40" name="Oval 12"/>
                  <p:cNvSpPr>
                    <a:spLocks noChangeArrowheads="1"/>
                  </p:cNvSpPr>
                  <p:nvPr/>
                </p:nvSpPr>
                <p:spPr bwMode="auto">
                  <a:xfrm>
                    <a:off x="4738" y="2684"/>
                    <a:ext cx="350" cy="296"/>
                  </a:xfrm>
                  <a:prstGeom prst="ellipse">
                    <a:avLst/>
                  </a:prstGeom>
                  <a:grpFill/>
                  <a:ln w="19050">
                    <a:solidFill>
                      <a:schemeClr val="tx1"/>
                    </a:solidFill>
                    <a:round/>
                    <a:headEnd type="none" w="sm" len="sm"/>
                    <a:tailEnd type="none" w="sm" len="sm"/>
                  </a:ln>
                </p:spPr>
                <p:txBody>
                  <a:bodyPr wrap="none" anchor="ctr"/>
                  <a:lstStyle/>
                  <a:p>
                    <a:endParaRPr lang="en-US" sz="1600">
                      <a:latin typeface="Cambria" panose="02040503050406030204" pitchFamily="18" charset="0"/>
                    </a:endParaRPr>
                  </a:p>
                </p:txBody>
              </p:sp>
              <p:sp>
                <p:nvSpPr>
                  <p:cNvPr id="41" name="Text Box 13"/>
                  <p:cNvSpPr txBox="1">
                    <a:spLocks noChangeArrowheads="1"/>
                  </p:cNvSpPr>
                  <p:nvPr/>
                </p:nvSpPr>
                <p:spPr bwMode="auto">
                  <a:xfrm>
                    <a:off x="4815" y="2707"/>
                    <a:ext cx="251" cy="284"/>
                  </a:xfrm>
                  <a:prstGeom prst="rect">
                    <a:avLst/>
                  </a:prstGeom>
                  <a:grpFill/>
                  <a:ln w="12700">
                    <a:noFill/>
                    <a:miter lim="800000"/>
                    <a:headEnd type="none" w="sm" len="sm"/>
                    <a:tailEnd type="none" w="sm" len="sm"/>
                  </a:ln>
                </p:spPr>
                <p:txBody>
                  <a:bodyPr wrap="none">
                    <a:spAutoFit/>
                  </a:bodyPr>
                  <a:lstStyle/>
                  <a:p>
                    <a:r>
                      <a:rPr lang="en-US" sz="1600" dirty="0">
                        <a:latin typeface="Cambria" panose="02040503050406030204" pitchFamily="18" charset="0"/>
                      </a:rPr>
                      <a:t>3</a:t>
                    </a:r>
                  </a:p>
                </p:txBody>
              </p:sp>
            </p:grpSp>
            <p:grpSp>
              <p:nvGrpSpPr>
                <p:cNvPr id="37" name="Group 14"/>
                <p:cNvGrpSpPr>
                  <a:grpSpLocks/>
                </p:cNvGrpSpPr>
                <p:nvPr/>
              </p:nvGrpSpPr>
              <p:grpSpPr bwMode="auto">
                <a:xfrm>
                  <a:off x="1376" y="2965"/>
                  <a:ext cx="350" cy="307"/>
                  <a:chOff x="3838" y="2684"/>
                  <a:chExt cx="350" cy="307"/>
                </a:xfrm>
                <a:grpFill/>
              </p:grpSpPr>
              <p:sp>
                <p:nvSpPr>
                  <p:cNvPr id="38" name="Oval 15"/>
                  <p:cNvSpPr>
                    <a:spLocks noChangeArrowheads="1"/>
                  </p:cNvSpPr>
                  <p:nvPr/>
                </p:nvSpPr>
                <p:spPr bwMode="auto">
                  <a:xfrm>
                    <a:off x="3838" y="2684"/>
                    <a:ext cx="350" cy="296"/>
                  </a:xfrm>
                  <a:prstGeom prst="ellipse">
                    <a:avLst/>
                  </a:prstGeom>
                  <a:grpFill/>
                  <a:ln w="19050">
                    <a:solidFill>
                      <a:schemeClr val="tx1"/>
                    </a:solidFill>
                    <a:round/>
                    <a:headEnd type="none" w="sm" len="sm"/>
                    <a:tailEnd type="none" w="sm" len="sm"/>
                  </a:ln>
                </p:spPr>
                <p:txBody>
                  <a:bodyPr wrap="none" anchor="ctr"/>
                  <a:lstStyle/>
                  <a:p>
                    <a:endParaRPr lang="en-US" sz="1600">
                      <a:latin typeface="Cambria" panose="02040503050406030204" pitchFamily="18" charset="0"/>
                    </a:endParaRPr>
                  </a:p>
                </p:txBody>
              </p:sp>
              <p:sp>
                <p:nvSpPr>
                  <p:cNvPr id="39" name="Text Box 16"/>
                  <p:cNvSpPr txBox="1">
                    <a:spLocks noChangeArrowheads="1"/>
                  </p:cNvSpPr>
                  <p:nvPr/>
                </p:nvSpPr>
                <p:spPr bwMode="auto">
                  <a:xfrm>
                    <a:off x="3915" y="2707"/>
                    <a:ext cx="251" cy="284"/>
                  </a:xfrm>
                  <a:prstGeom prst="rect">
                    <a:avLst/>
                  </a:prstGeom>
                  <a:grpFill/>
                  <a:ln w="12700">
                    <a:noFill/>
                    <a:miter lim="800000"/>
                    <a:headEnd type="none" w="sm" len="sm"/>
                    <a:tailEnd type="none" w="sm" len="sm"/>
                  </a:ln>
                </p:spPr>
                <p:txBody>
                  <a:bodyPr wrap="none">
                    <a:spAutoFit/>
                  </a:bodyPr>
                  <a:lstStyle/>
                  <a:p>
                    <a:r>
                      <a:rPr lang="en-US" sz="1600" dirty="0">
                        <a:latin typeface="Cambria" panose="02040503050406030204" pitchFamily="18" charset="0"/>
                      </a:rPr>
                      <a:t>2</a:t>
                    </a:r>
                  </a:p>
                </p:txBody>
              </p:sp>
            </p:grpSp>
          </p:grpSp>
          <p:grpSp>
            <p:nvGrpSpPr>
              <p:cNvPr id="14" name="Group 17"/>
              <p:cNvGrpSpPr>
                <a:grpSpLocks/>
              </p:cNvGrpSpPr>
              <p:nvPr/>
            </p:nvGrpSpPr>
            <p:grpSpPr bwMode="auto">
              <a:xfrm>
                <a:off x="2891" y="3273"/>
                <a:ext cx="350" cy="307"/>
                <a:chOff x="4288" y="3622"/>
                <a:chExt cx="350" cy="307"/>
              </a:xfrm>
              <a:grpFill/>
            </p:grpSpPr>
            <p:sp>
              <p:nvSpPr>
                <p:cNvPr id="34" name="Oval 18"/>
                <p:cNvSpPr>
                  <a:spLocks noChangeArrowheads="1"/>
                </p:cNvSpPr>
                <p:nvPr/>
              </p:nvSpPr>
              <p:spPr bwMode="auto">
                <a:xfrm>
                  <a:off x="4288" y="3622"/>
                  <a:ext cx="350" cy="296"/>
                </a:xfrm>
                <a:prstGeom prst="ellipse">
                  <a:avLst/>
                </a:prstGeom>
                <a:grpFill/>
                <a:ln w="57150">
                  <a:solidFill>
                    <a:schemeClr val="tx1"/>
                  </a:solidFill>
                  <a:round/>
                  <a:headEnd type="none" w="sm" len="sm"/>
                  <a:tailEnd type="none" w="sm" len="sm"/>
                </a:ln>
              </p:spPr>
              <p:txBody>
                <a:bodyPr wrap="none" anchor="ctr"/>
                <a:lstStyle/>
                <a:p>
                  <a:endParaRPr lang="en-US" sz="1600">
                    <a:latin typeface="Cambria" panose="02040503050406030204" pitchFamily="18" charset="0"/>
                  </a:endParaRPr>
                </a:p>
              </p:txBody>
            </p:sp>
            <p:sp>
              <p:nvSpPr>
                <p:cNvPr id="35" name="Text Box 19"/>
                <p:cNvSpPr txBox="1">
                  <a:spLocks noChangeArrowheads="1"/>
                </p:cNvSpPr>
                <p:nvPr/>
              </p:nvSpPr>
              <p:spPr bwMode="auto">
                <a:xfrm>
                  <a:off x="4365" y="3645"/>
                  <a:ext cx="251" cy="284"/>
                </a:xfrm>
                <a:prstGeom prst="rect">
                  <a:avLst/>
                </a:prstGeom>
                <a:grpFill/>
                <a:ln w="12700">
                  <a:noFill/>
                  <a:miter lim="800000"/>
                  <a:headEnd type="none" w="sm" len="sm"/>
                  <a:tailEnd type="none" w="sm" len="sm"/>
                </a:ln>
              </p:spPr>
              <p:txBody>
                <a:bodyPr wrap="none">
                  <a:spAutoFit/>
                </a:bodyPr>
                <a:lstStyle/>
                <a:p>
                  <a:r>
                    <a:rPr lang="en-US" sz="1600" dirty="0">
                      <a:latin typeface="Cambria" panose="02040503050406030204" pitchFamily="18" charset="0"/>
                    </a:rPr>
                    <a:t>7</a:t>
                  </a:r>
                </a:p>
              </p:txBody>
            </p:sp>
          </p:grpSp>
          <p:sp>
            <p:nvSpPr>
              <p:cNvPr id="15" name="Line 20"/>
              <p:cNvSpPr>
                <a:spLocks noChangeShapeType="1"/>
              </p:cNvSpPr>
              <p:nvPr/>
            </p:nvSpPr>
            <p:spPr bwMode="auto">
              <a:xfrm flipV="1">
                <a:off x="1075" y="3193"/>
                <a:ext cx="250" cy="167"/>
              </a:xfrm>
              <a:prstGeom prst="line">
                <a:avLst/>
              </a:prstGeom>
              <a:grpFill/>
              <a:ln w="19050">
                <a:solidFill>
                  <a:schemeClr val="tx1"/>
                </a:solidFill>
                <a:round/>
                <a:headEnd type="none" w="sm" len="sm"/>
                <a:tailEnd type="arrow" w="med" len="med"/>
              </a:ln>
            </p:spPr>
            <p:txBody>
              <a:bodyPr/>
              <a:lstStyle/>
              <a:p>
                <a:endParaRPr lang="en-US" sz="1600">
                  <a:latin typeface="Cambria" panose="02040503050406030204" pitchFamily="18" charset="0"/>
                </a:endParaRPr>
              </a:p>
            </p:txBody>
          </p:sp>
          <p:sp>
            <p:nvSpPr>
              <p:cNvPr id="16" name="Line 21"/>
              <p:cNvSpPr>
                <a:spLocks noChangeShapeType="1"/>
              </p:cNvSpPr>
              <p:nvPr/>
            </p:nvSpPr>
            <p:spPr bwMode="auto">
              <a:xfrm>
                <a:off x="503" y="3421"/>
                <a:ext cx="223" cy="0"/>
              </a:xfrm>
              <a:prstGeom prst="line">
                <a:avLst/>
              </a:prstGeom>
              <a:grpFill/>
              <a:ln w="19050">
                <a:solidFill>
                  <a:schemeClr val="tx1"/>
                </a:solidFill>
                <a:round/>
                <a:headEnd type="none" w="sm" len="sm"/>
                <a:tailEnd type="arrow" w="med" len="med"/>
              </a:ln>
            </p:spPr>
            <p:txBody>
              <a:bodyPr/>
              <a:lstStyle/>
              <a:p>
                <a:endParaRPr lang="en-US" sz="1600">
                  <a:latin typeface="Cambria" panose="02040503050406030204" pitchFamily="18" charset="0"/>
                </a:endParaRPr>
              </a:p>
            </p:txBody>
          </p:sp>
          <p:grpSp>
            <p:nvGrpSpPr>
              <p:cNvPr id="17" name="Group 22"/>
              <p:cNvGrpSpPr>
                <a:grpSpLocks/>
              </p:cNvGrpSpPr>
              <p:nvPr/>
            </p:nvGrpSpPr>
            <p:grpSpPr bwMode="auto">
              <a:xfrm>
                <a:off x="1810" y="3273"/>
                <a:ext cx="350" cy="307"/>
                <a:chOff x="4288" y="1746"/>
                <a:chExt cx="350" cy="307"/>
              </a:xfrm>
              <a:grpFill/>
            </p:grpSpPr>
            <p:sp>
              <p:nvSpPr>
                <p:cNvPr id="32" name="Oval 23"/>
                <p:cNvSpPr>
                  <a:spLocks noChangeArrowheads="1"/>
                </p:cNvSpPr>
                <p:nvPr/>
              </p:nvSpPr>
              <p:spPr bwMode="auto">
                <a:xfrm>
                  <a:off x="4288" y="1746"/>
                  <a:ext cx="350" cy="296"/>
                </a:xfrm>
                <a:prstGeom prst="ellipse">
                  <a:avLst/>
                </a:prstGeom>
                <a:grpFill/>
                <a:ln w="19050">
                  <a:solidFill>
                    <a:schemeClr val="tx1"/>
                  </a:solidFill>
                  <a:round/>
                  <a:headEnd type="none" w="sm" len="sm"/>
                  <a:tailEnd type="none" w="sm" len="sm"/>
                </a:ln>
              </p:spPr>
              <p:txBody>
                <a:bodyPr wrap="none" anchor="ctr"/>
                <a:lstStyle/>
                <a:p>
                  <a:endParaRPr lang="en-US" sz="1600">
                    <a:latin typeface="Cambria" panose="02040503050406030204" pitchFamily="18" charset="0"/>
                  </a:endParaRPr>
                </a:p>
              </p:txBody>
            </p:sp>
            <p:sp>
              <p:nvSpPr>
                <p:cNvPr id="33" name="Text Box 24"/>
                <p:cNvSpPr txBox="1">
                  <a:spLocks noChangeArrowheads="1"/>
                </p:cNvSpPr>
                <p:nvPr/>
              </p:nvSpPr>
              <p:spPr bwMode="auto">
                <a:xfrm>
                  <a:off x="4310" y="1769"/>
                  <a:ext cx="251" cy="284"/>
                </a:xfrm>
                <a:prstGeom prst="rect">
                  <a:avLst/>
                </a:prstGeom>
                <a:grpFill/>
                <a:ln w="12700">
                  <a:noFill/>
                  <a:miter lim="800000"/>
                  <a:headEnd type="none" w="sm" len="sm"/>
                  <a:tailEnd type="none" w="sm" len="sm"/>
                </a:ln>
              </p:spPr>
              <p:txBody>
                <a:bodyPr wrap="none">
                  <a:spAutoFit/>
                </a:bodyPr>
                <a:lstStyle/>
                <a:p>
                  <a:pPr algn="r"/>
                  <a:r>
                    <a:rPr lang="en-US" sz="1600" dirty="0">
                      <a:latin typeface="Cambria" panose="02040503050406030204" pitchFamily="18" charset="0"/>
                    </a:rPr>
                    <a:t>4</a:t>
                  </a:r>
                </a:p>
              </p:txBody>
            </p:sp>
          </p:grpSp>
          <p:grpSp>
            <p:nvGrpSpPr>
              <p:cNvPr id="18" name="Group 25"/>
              <p:cNvGrpSpPr>
                <a:grpSpLocks/>
              </p:cNvGrpSpPr>
              <p:nvPr/>
            </p:nvGrpSpPr>
            <p:grpSpPr bwMode="auto">
              <a:xfrm>
                <a:off x="2335" y="2967"/>
                <a:ext cx="380" cy="919"/>
                <a:chOff x="2450" y="2968"/>
                <a:chExt cx="380" cy="919"/>
              </a:xfrm>
              <a:grpFill/>
            </p:grpSpPr>
            <p:grpSp>
              <p:nvGrpSpPr>
                <p:cNvPr id="26" name="Group 26"/>
                <p:cNvGrpSpPr>
                  <a:grpSpLocks/>
                </p:cNvGrpSpPr>
                <p:nvPr/>
              </p:nvGrpSpPr>
              <p:grpSpPr bwMode="auto">
                <a:xfrm>
                  <a:off x="2450" y="3580"/>
                  <a:ext cx="350" cy="307"/>
                  <a:chOff x="4738" y="2684"/>
                  <a:chExt cx="350" cy="307"/>
                </a:xfrm>
                <a:grpFill/>
              </p:grpSpPr>
              <p:sp>
                <p:nvSpPr>
                  <p:cNvPr id="30" name="Oval 27"/>
                  <p:cNvSpPr>
                    <a:spLocks noChangeArrowheads="1"/>
                  </p:cNvSpPr>
                  <p:nvPr/>
                </p:nvSpPr>
                <p:spPr bwMode="auto">
                  <a:xfrm>
                    <a:off x="4738" y="2684"/>
                    <a:ext cx="350" cy="296"/>
                  </a:xfrm>
                  <a:prstGeom prst="ellipse">
                    <a:avLst/>
                  </a:prstGeom>
                  <a:grpFill/>
                  <a:ln w="19050">
                    <a:solidFill>
                      <a:schemeClr val="tx1"/>
                    </a:solidFill>
                    <a:round/>
                    <a:headEnd type="none" w="sm" len="sm"/>
                    <a:tailEnd type="none" w="sm" len="sm"/>
                  </a:ln>
                </p:spPr>
                <p:txBody>
                  <a:bodyPr wrap="none" anchor="ctr"/>
                  <a:lstStyle/>
                  <a:p>
                    <a:endParaRPr lang="en-US" sz="1600">
                      <a:latin typeface="Cambria" panose="02040503050406030204" pitchFamily="18" charset="0"/>
                    </a:endParaRPr>
                  </a:p>
                </p:txBody>
              </p:sp>
              <p:sp>
                <p:nvSpPr>
                  <p:cNvPr id="31" name="Text Box 28"/>
                  <p:cNvSpPr txBox="1">
                    <a:spLocks noChangeArrowheads="1"/>
                  </p:cNvSpPr>
                  <p:nvPr/>
                </p:nvSpPr>
                <p:spPr bwMode="auto">
                  <a:xfrm>
                    <a:off x="4815" y="2707"/>
                    <a:ext cx="251" cy="284"/>
                  </a:xfrm>
                  <a:prstGeom prst="rect">
                    <a:avLst/>
                  </a:prstGeom>
                  <a:grpFill/>
                  <a:ln w="12700">
                    <a:noFill/>
                    <a:miter lim="800000"/>
                    <a:headEnd type="none" w="sm" len="sm"/>
                    <a:tailEnd type="none" w="sm" len="sm"/>
                  </a:ln>
                </p:spPr>
                <p:txBody>
                  <a:bodyPr wrap="none">
                    <a:spAutoFit/>
                  </a:bodyPr>
                  <a:lstStyle/>
                  <a:p>
                    <a:r>
                      <a:rPr lang="en-US" sz="1600" dirty="0">
                        <a:latin typeface="Cambria" panose="02040503050406030204" pitchFamily="18" charset="0"/>
                      </a:rPr>
                      <a:t>6</a:t>
                    </a:r>
                  </a:p>
                </p:txBody>
              </p:sp>
            </p:grpSp>
            <p:grpSp>
              <p:nvGrpSpPr>
                <p:cNvPr id="27" name="Group 29"/>
                <p:cNvGrpSpPr>
                  <a:grpSpLocks/>
                </p:cNvGrpSpPr>
                <p:nvPr/>
              </p:nvGrpSpPr>
              <p:grpSpPr bwMode="auto">
                <a:xfrm>
                  <a:off x="2480" y="2968"/>
                  <a:ext cx="350" cy="307"/>
                  <a:chOff x="3838" y="2684"/>
                  <a:chExt cx="350" cy="307"/>
                </a:xfrm>
                <a:grpFill/>
              </p:grpSpPr>
              <p:sp>
                <p:nvSpPr>
                  <p:cNvPr id="28" name="Oval 30"/>
                  <p:cNvSpPr>
                    <a:spLocks noChangeArrowheads="1"/>
                  </p:cNvSpPr>
                  <p:nvPr/>
                </p:nvSpPr>
                <p:spPr bwMode="auto">
                  <a:xfrm>
                    <a:off x="3838" y="2684"/>
                    <a:ext cx="350" cy="296"/>
                  </a:xfrm>
                  <a:prstGeom prst="ellipse">
                    <a:avLst/>
                  </a:prstGeom>
                  <a:grpFill/>
                  <a:ln w="19050">
                    <a:solidFill>
                      <a:schemeClr val="tx1"/>
                    </a:solidFill>
                    <a:round/>
                    <a:headEnd type="none" w="sm" len="sm"/>
                    <a:tailEnd type="none" w="sm" len="sm"/>
                  </a:ln>
                </p:spPr>
                <p:txBody>
                  <a:bodyPr wrap="none" anchor="ctr"/>
                  <a:lstStyle/>
                  <a:p>
                    <a:endParaRPr lang="en-US" sz="1600">
                      <a:latin typeface="Cambria" panose="02040503050406030204" pitchFamily="18" charset="0"/>
                    </a:endParaRPr>
                  </a:p>
                </p:txBody>
              </p:sp>
              <p:sp>
                <p:nvSpPr>
                  <p:cNvPr id="29" name="Text Box 31"/>
                  <p:cNvSpPr txBox="1">
                    <a:spLocks noChangeArrowheads="1"/>
                  </p:cNvSpPr>
                  <p:nvPr/>
                </p:nvSpPr>
                <p:spPr bwMode="auto">
                  <a:xfrm>
                    <a:off x="3915" y="2707"/>
                    <a:ext cx="251" cy="284"/>
                  </a:xfrm>
                  <a:prstGeom prst="rect">
                    <a:avLst/>
                  </a:prstGeom>
                  <a:grpFill/>
                  <a:ln w="12700">
                    <a:noFill/>
                    <a:miter lim="800000"/>
                    <a:headEnd type="none" w="sm" len="sm"/>
                    <a:tailEnd type="none" w="sm" len="sm"/>
                  </a:ln>
                </p:spPr>
                <p:txBody>
                  <a:bodyPr wrap="none">
                    <a:spAutoFit/>
                  </a:bodyPr>
                  <a:lstStyle/>
                  <a:p>
                    <a:r>
                      <a:rPr lang="en-US" sz="1600" dirty="0">
                        <a:latin typeface="Cambria" panose="02040503050406030204" pitchFamily="18" charset="0"/>
                      </a:rPr>
                      <a:t>5</a:t>
                    </a:r>
                  </a:p>
                </p:txBody>
              </p:sp>
            </p:grpSp>
          </p:grpSp>
          <p:sp>
            <p:nvSpPr>
              <p:cNvPr id="19" name="Line 32"/>
              <p:cNvSpPr>
                <a:spLocks noChangeShapeType="1"/>
              </p:cNvSpPr>
              <p:nvPr/>
            </p:nvSpPr>
            <p:spPr bwMode="auto">
              <a:xfrm flipV="1">
                <a:off x="2679" y="3513"/>
                <a:ext cx="250" cy="167"/>
              </a:xfrm>
              <a:prstGeom prst="line">
                <a:avLst/>
              </a:prstGeom>
              <a:grpFill/>
              <a:ln w="19050">
                <a:solidFill>
                  <a:schemeClr val="tx1"/>
                </a:solidFill>
                <a:round/>
                <a:headEnd type="none" w="sm" len="sm"/>
                <a:tailEnd type="arrow" w="med" len="med"/>
              </a:ln>
            </p:spPr>
            <p:txBody>
              <a:bodyPr/>
              <a:lstStyle/>
              <a:p>
                <a:endParaRPr lang="en-US" sz="1600">
                  <a:latin typeface="Cambria" panose="02040503050406030204" pitchFamily="18" charset="0"/>
                </a:endParaRPr>
              </a:p>
            </p:txBody>
          </p:sp>
          <p:sp>
            <p:nvSpPr>
              <p:cNvPr id="20" name="Line 33"/>
              <p:cNvSpPr>
                <a:spLocks noChangeShapeType="1"/>
              </p:cNvSpPr>
              <p:nvPr/>
            </p:nvSpPr>
            <p:spPr bwMode="auto">
              <a:xfrm flipV="1">
                <a:off x="1595" y="3513"/>
                <a:ext cx="250" cy="167"/>
              </a:xfrm>
              <a:prstGeom prst="line">
                <a:avLst/>
              </a:prstGeom>
              <a:grpFill/>
              <a:ln w="19050">
                <a:solidFill>
                  <a:schemeClr val="tx1"/>
                </a:solidFill>
                <a:round/>
                <a:headEnd type="none" w="sm" len="sm"/>
                <a:tailEnd type="arrow" w="med" len="med"/>
              </a:ln>
            </p:spPr>
            <p:txBody>
              <a:bodyPr/>
              <a:lstStyle/>
              <a:p>
                <a:endParaRPr lang="en-US" sz="1600">
                  <a:latin typeface="Cambria" panose="02040503050406030204" pitchFamily="18" charset="0"/>
                </a:endParaRPr>
              </a:p>
            </p:txBody>
          </p:sp>
          <p:sp>
            <p:nvSpPr>
              <p:cNvPr id="21" name="Line 34"/>
              <p:cNvSpPr>
                <a:spLocks noChangeShapeType="1"/>
              </p:cNvSpPr>
              <p:nvPr/>
            </p:nvSpPr>
            <p:spPr bwMode="auto">
              <a:xfrm flipV="1">
                <a:off x="2147" y="3193"/>
                <a:ext cx="250" cy="167"/>
              </a:xfrm>
              <a:prstGeom prst="line">
                <a:avLst/>
              </a:prstGeom>
              <a:grpFill/>
              <a:ln w="19050">
                <a:solidFill>
                  <a:schemeClr val="tx1"/>
                </a:solidFill>
                <a:round/>
                <a:headEnd type="none" w="sm" len="sm"/>
                <a:tailEnd type="arrow" w="med" len="med"/>
              </a:ln>
            </p:spPr>
            <p:txBody>
              <a:bodyPr/>
              <a:lstStyle/>
              <a:p>
                <a:endParaRPr lang="en-US" sz="1600">
                  <a:latin typeface="Cambria" panose="02040503050406030204" pitchFamily="18" charset="0"/>
                </a:endParaRPr>
              </a:p>
            </p:txBody>
          </p:sp>
          <p:sp>
            <p:nvSpPr>
              <p:cNvPr id="22" name="Line 35"/>
              <p:cNvSpPr>
                <a:spLocks noChangeShapeType="1"/>
              </p:cNvSpPr>
              <p:nvPr/>
            </p:nvSpPr>
            <p:spPr bwMode="auto">
              <a:xfrm>
                <a:off x="1055" y="3517"/>
                <a:ext cx="218" cy="157"/>
              </a:xfrm>
              <a:prstGeom prst="line">
                <a:avLst/>
              </a:prstGeom>
              <a:grpFill/>
              <a:ln w="19050">
                <a:solidFill>
                  <a:schemeClr val="tx1"/>
                </a:solidFill>
                <a:round/>
                <a:headEnd type="none" w="sm" len="sm"/>
                <a:tailEnd type="arrow" w="med" len="med"/>
              </a:ln>
            </p:spPr>
            <p:txBody>
              <a:bodyPr/>
              <a:lstStyle/>
              <a:p>
                <a:endParaRPr lang="en-US" sz="1600">
                  <a:latin typeface="Cambria" panose="02040503050406030204" pitchFamily="18" charset="0"/>
                </a:endParaRPr>
              </a:p>
            </p:txBody>
          </p:sp>
          <p:sp>
            <p:nvSpPr>
              <p:cNvPr id="23" name="Line 36"/>
              <p:cNvSpPr>
                <a:spLocks noChangeShapeType="1"/>
              </p:cNvSpPr>
              <p:nvPr/>
            </p:nvSpPr>
            <p:spPr bwMode="auto">
              <a:xfrm>
                <a:off x="1607" y="3198"/>
                <a:ext cx="218" cy="157"/>
              </a:xfrm>
              <a:prstGeom prst="line">
                <a:avLst/>
              </a:prstGeom>
              <a:grpFill/>
              <a:ln w="19050">
                <a:solidFill>
                  <a:schemeClr val="tx1"/>
                </a:solidFill>
                <a:round/>
                <a:headEnd type="none" w="sm" len="sm"/>
                <a:tailEnd type="arrow" w="med" len="med"/>
              </a:ln>
            </p:spPr>
            <p:txBody>
              <a:bodyPr/>
              <a:lstStyle/>
              <a:p>
                <a:endParaRPr lang="en-US" sz="1600">
                  <a:latin typeface="Cambria" panose="02040503050406030204" pitchFamily="18" charset="0"/>
                </a:endParaRPr>
              </a:p>
            </p:txBody>
          </p:sp>
          <p:sp>
            <p:nvSpPr>
              <p:cNvPr id="24" name="Line 37"/>
              <p:cNvSpPr>
                <a:spLocks noChangeShapeType="1"/>
              </p:cNvSpPr>
              <p:nvPr/>
            </p:nvSpPr>
            <p:spPr bwMode="auto">
              <a:xfrm>
                <a:off x="2123" y="3518"/>
                <a:ext cx="218" cy="157"/>
              </a:xfrm>
              <a:prstGeom prst="line">
                <a:avLst/>
              </a:prstGeom>
              <a:grpFill/>
              <a:ln w="19050">
                <a:solidFill>
                  <a:schemeClr val="tx1"/>
                </a:solidFill>
                <a:round/>
                <a:headEnd type="none" w="sm" len="sm"/>
                <a:tailEnd type="arrow" w="med" len="med"/>
              </a:ln>
            </p:spPr>
            <p:txBody>
              <a:bodyPr/>
              <a:lstStyle/>
              <a:p>
                <a:endParaRPr lang="en-US" sz="1600">
                  <a:latin typeface="Cambria" panose="02040503050406030204" pitchFamily="18" charset="0"/>
                </a:endParaRPr>
              </a:p>
            </p:txBody>
          </p:sp>
          <p:sp>
            <p:nvSpPr>
              <p:cNvPr id="25" name="Line 38"/>
              <p:cNvSpPr>
                <a:spLocks noChangeShapeType="1"/>
              </p:cNvSpPr>
              <p:nvPr/>
            </p:nvSpPr>
            <p:spPr bwMode="auto">
              <a:xfrm>
                <a:off x="2707" y="3197"/>
                <a:ext cx="218" cy="157"/>
              </a:xfrm>
              <a:prstGeom prst="line">
                <a:avLst/>
              </a:prstGeom>
              <a:grpFill/>
              <a:ln w="19050">
                <a:solidFill>
                  <a:schemeClr val="tx1"/>
                </a:solidFill>
                <a:round/>
                <a:headEnd type="none" w="sm" len="sm"/>
                <a:tailEnd type="arrow" w="med" len="med"/>
              </a:ln>
            </p:spPr>
            <p:txBody>
              <a:bodyPr/>
              <a:lstStyle/>
              <a:p>
                <a:endParaRPr lang="en-US" sz="1600">
                  <a:latin typeface="Cambria" panose="02040503050406030204" pitchFamily="18" charset="0"/>
                </a:endParaRPr>
              </a:p>
            </p:txBody>
          </p:sp>
        </p:grpSp>
        <p:grpSp>
          <p:nvGrpSpPr>
            <p:cNvPr id="8" name="Group 43"/>
            <p:cNvGrpSpPr>
              <a:grpSpLocks/>
            </p:cNvGrpSpPr>
            <p:nvPr/>
          </p:nvGrpSpPr>
          <p:grpSpPr bwMode="auto">
            <a:xfrm>
              <a:off x="2036763" y="2978153"/>
              <a:ext cx="3832224" cy="2286001"/>
              <a:chOff x="323" y="2669"/>
              <a:chExt cx="2414" cy="1440"/>
            </a:xfrm>
            <a:noFill/>
          </p:grpSpPr>
          <p:sp>
            <p:nvSpPr>
              <p:cNvPr id="9" name="Text Box 39"/>
              <p:cNvSpPr txBox="1">
                <a:spLocks noChangeArrowheads="1"/>
              </p:cNvSpPr>
              <p:nvPr/>
            </p:nvSpPr>
            <p:spPr bwMode="auto">
              <a:xfrm>
                <a:off x="323" y="2979"/>
                <a:ext cx="648" cy="284"/>
              </a:xfrm>
              <a:prstGeom prst="rect">
                <a:avLst/>
              </a:prstGeom>
              <a:grpFill/>
              <a:ln w="12700">
                <a:noFill/>
                <a:miter lim="800000"/>
                <a:headEnd type="none" w="sm" len="sm"/>
                <a:tailEnd type="none" w="sm" len="sm"/>
              </a:ln>
            </p:spPr>
            <p:txBody>
              <a:bodyPr>
                <a:spAutoFit/>
              </a:bodyPr>
              <a:lstStyle/>
              <a:p>
                <a:pPr algn="ctr">
                  <a:spcBef>
                    <a:spcPct val="50000"/>
                  </a:spcBef>
                </a:pPr>
                <a:r>
                  <a:rPr lang="en-US" sz="1600" dirty="0">
                    <a:latin typeface="Cambria" panose="02040503050406030204" pitchFamily="18" charset="0"/>
                  </a:rPr>
                  <a:t>X = 42</a:t>
                </a:r>
              </a:p>
            </p:txBody>
          </p:sp>
          <p:sp>
            <p:nvSpPr>
              <p:cNvPr id="10" name="Text Box 40"/>
              <p:cNvSpPr txBox="1">
                <a:spLocks noChangeArrowheads="1"/>
              </p:cNvSpPr>
              <p:nvPr/>
            </p:nvSpPr>
            <p:spPr bwMode="auto">
              <a:xfrm>
                <a:off x="1961" y="3825"/>
                <a:ext cx="776" cy="284"/>
              </a:xfrm>
              <a:prstGeom prst="rect">
                <a:avLst/>
              </a:prstGeom>
              <a:grpFill/>
              <a:ln w="12700">
                <a:noFill/>
                <a:miter lim="800000"/>
                <a:headEnd type="none" w="sm" len="sm"/>
                <a:tailEnd type="none" w="sm" len="sm"/>
              </a:ln>
            </p:spPr>
            <p:txBody>
              <a:bodyPr wrap="square">
                <a:spAutoFit/>
              </a:bodyPr>
              <a:lstStyle/>
              <a:p>
                <a:pPr algn="ctr">
                  <a:spcBef>
                    <a:spcPct val="50000"/>
                  </a:spcBef>
                </a:pPr>
                <a:r>
                  <a:rPr lang="en-US" sz="1600" dirty="0">
                    <a:latin typeface="Cambria" panose="02040503050406030204" pitchFamily="18" charset="0"/>
                  </a:rPr>
                  <a:t>Z = X-8</a:t>
                </a:r>
              </a:p>
            </p:txBody>
          </p:sp>
          <p:sp>
            <p:nvSpPr>
              <p:cNvPr id="11" name="Text Box 41"/>
              <p:cNvSpPr txBox="1">
                <a:spLocks noChangeArrowheads="1"/>
              </p:cNvSpPr>
              <p:nvPr/>
            </p:nvSpPr>
            <p:spPr bwMode="auto">
              <a:xfrm>
                <a:off x="1964" y="2669"/>
                <a:ext cx="756" cy="284"/>
              </a:xfrm>
              <a:prstGeom prst="rect">
                <a:avLst/>
              </a:prstGeom>
              <a:grpFill/>
              <a:ln w="12700">
                <a:noFill/>
                <a:miter lim="800000"/>
                <a:headEnd type="none" w="sm" len="sm"/>
                <a:tailEnd type="none" w="sm" len="sm"/>
              </a:ln>
            </p:spPr>
            <p:txBody>
              <a:bodyPr>
                <a:spAutoFit/>
              </a:bodyPr>
              <a:lstStyle/>
              <a:p>
                <a:pPr algn="ctr">
                  <a:spcBef>
                    <a:spcPct val="50000"/>
                  </a:spcBef>
                </a:pPr>
                <a:r>
                  <a:rPr lang="en-US" sz="1600" dirty="0">
                    <a:latin typeface="Cambria" panose="02040503050406030204" pitchFamily="18" charset="0"/>
                  </a:rPr>
                  <a:t>Z = X*2</a:t>
                </a:r>
              </a:p>
            </p:txBody>
          </p:sp>
        </p:grpSp>
      </p:grpSp>
      <p:sp>
        <p:nvSpPr>
          <p:cNvPr id="44" name="Text Box 42"/>
          <p:cNvSpPr txBox="1">
            <a:spLocks noChangeArrowheads="1"/>
          </p:cNvSpPr>
          <p:nvPr/>
        </p:nvSpPr>
        <p:spPr bwMode="auto">
          <a:xfrm>
            <a:off x="5079417" y="3567621"/>
            <a:ext cx="2050948" cy="1815882"/>
          </a:xfrm>
          <a:prstGeom prst="rect">
            <a:avLst/>
          </a:prstGeom>
          <a:noFill/>
          <a:ln w="12700">
            <a:solidFill>
              <a:schemeClr val="tx1"/>
            </a:solidFill>
            <a:miter lim="800000"/>
            <a:headEnd type="none" w="sm" len="sm"/>
            <a:tailEnd type="none" w="sm" len="sm"/>
          </a:ln>
        </p:spPr>
        <p:txBody>
          <a:bodyPr wrap="square">
            <a:spAutoFit/>
          </a:bodyPr>
          <a:lstStyle/>
          <a:p>
            <a:pPr>
              <a:spcBef>
                <a:spcPct val="50000"/>
              </a:spcBef>
            </a:pPr>
            <a:r>
              <a:rPr lang="en-US" sz="1600" u="sng" dirty="0" err="1">
                <a:latin typeface="Cambria" panose="02040503050406030204" pitchFamily="18" charset="0"/>
              </a:rPr>
              <a:t>Defs</a:t>
            </a:r>
            <a:r>
              <a:rPr lang="en-US" sz="1600" dirty="0">
                <a:latin typeface="Cambria" panose="02040503050406030204" pitchFamily="18" charset="0"/>
              </a:rPr>
              <a:t>: def (1) = {X}</a:t>
            </a:r>
          </a:p>
          <a:p>
            <a:pPr>
              <a:spcBef>
                <a:spcPct val="50000"/>
              </a:spcBef>
            </a:pPr>
            <a:r>
              <a:rPr lang="en-US" sz="1600" dirty="0">
                <a:latin typeface="Cambria" panose="02040503050406030204" pitchFamily="18" charset="0"/>
              </a:rPr>
              <a:t>        </a:t>
            </a:r>
            <a:r>
              <a:rPr lang="en-US" sz="1600" dirty="0" smtClean="0">
                <a:latin typeface="Cambria" panose="02040503050406030204" pitchFamily="18" charset="0"/>
              </a:rPr>
              <a:t>   </a:t>
            </a:r>
            <a:r>
              <a:rPr lang="en-US" sz="1600" dirty="0" err="1" smtClean="0">
                <a:latin typeface="Cambria" panose="02040503050406030204" pitchFamily="18" charset="0"/>
              </a:rPr>
              <a:t>def</a:t>
            </a:r>
            <a:r>
              <a:rPr lang="en-US" sz="1600" dirty="0" smtClean="0">
                <a:latin typeface="Cambria" panose="02040503050406030204" pitchFamily="18" charset="0"/>
              </a:rPr>
              <a:t> </a:t>
            </a:r>
            <a:r>
              <a:rPr lang="en-US" sz="1600" dirty="0">
                <a:latin typeface="Cambria" panose="02040503050406030204" pitchFamily="18" charset="0"/>
              </a:rPr>
              <a:t>(5) = {Z}</a:t>
            </a:r>
          </a:p>
          <a:p>
            <a:pPr>
              <a:spcBef>
                <a:spcPct val="50000"/>
              </a:spcBef>
            </a:pPr>
            <a:r>
              <a:rPr lang="en-US" sz="1600" dirty="0">
                <a:latin typeface="Cambria" panose="02040503050406030204" pitchFamily="18" charset="0"/>
              </a:rPr>
              <a:t>        </a:t>
            </a:r>
            <a:r>
              <a:rPr lang="en-US" sz="1600" dirty="0" smtClean="0">
                <a:latin typeface="Cambria" panose="02040503050406030204" pitchFamily="18" charset="0"/>
              </a:rPr>
              <a:t>   </a:t>
            </a:r>
            <a:r>
              <a:rPr lang="en-US" sz="1600" dirty="0" err="1" smtClean="0">
                <a:latin typeface="Cambria" panose="02040503050406030204" pitchFamily="18" charset="0"/>
              </a:rPr>
              <a:t>def</a:t>
            </a:r>
            <a:r>
              <a:rPr lang="en-US" sz="1600" dirty="0" smtClean="0">
                <a:latin typeface="Cambria" panose="02040503050406030204" pitchFamily="18" charset="0"/>
              </a:rPr>
              <a:t> </a:t>
            </a:r>
            <a:r>
              <a:rPr lang="en-US" sz="1600" dirty="0">
                <a:latin typeface="Cambria" panose="02040503050406030204" pitchFamily="18" charset="0"/>
              </a:rPr>
              <a:t>(6) = {Z}</a:t>
            </a:r>
          </a:p>
          <a:p>
            <a:pPr>
              <a:spcBef>
                <a:spcPct val="50000"/>
              </a:spcBef>
            </a:pPr>
            <a:r>
              <a:rPr lang="en-US" sz="1600" u="sng" dirty="0">
                <a:latin typeface="Cambria" panose="02040503050406030204" pitchFamily="18" charset="0"/>
              </a:rPr>
              <a:t>Uses</a:t>
            </a:r>
            <a:r>
              <a:rPr lang="en-US" sz="1600" dirty="0">
                <a:latin typeface="Cambria" panose="02040503050406030204" pitchFamily="18" charset="0"/>
              </a:rPr>
              <a:t>: use (5) = {X}</a:t>
            </a:r>
          </a:p>
          <a:p>
            <a:pPr>
              <a:spcBef>
                <a:spcPct val="50000"/>
              </a:spcBef>
            </a:pPr>
            <a:r>
              <a:rPr lang="en-US" sz="1600" dirty="0">
                <a:latin typeface="Cambria" panose="02040503050406030204" pitchFamily="18" charset="0"/>
              </a:rPr>
              <a:t>         </a:t>
            </a:r>
            <a:r>
              <a:rPr lang="en-US" sz="1600" dirty="0" smtClean="0">
                <a:latin typeface="Cambria" panose="02040503050406030204" pitchFamily="18" charset="0"/>
              </a:rPr>
              <a:t>  use </a:t>
            </a:r>
            <a:r>
              <a:rPr lang="en-US" sz="1600" dirty="0">
                <a:latin typeface="Cambria" panose="02040503050406030204" pitchFamily="18" charset="0"/>
              </a:rPr>
              <a:t>(6) = {X}</a:t>
            </a:r>
          </a:p>
        </p:txBody>
      </p:sp>
      <p:sp>
        <p:nvSpPr>
          <p:cNvPr id="45" name="Text Box 5"/>
          <p:cNvSpPr txBox="1">
            <a:spLocks noChangeArrowheads="1"/>
          </p:cNvSpPr>
          <p:nvPr/>
        </p:nvSpPr>
        <p:spPr bwMode="auto">
          <a:xfrm>
            <a:off x="610862" y="5472800"/>
            <a:ext cx="8075937" cy="707886"/>
          </a:xfrm>
          <a:prstGeom prst="rect">
            <a:avLst/>
          </a:prstGeom>
          <a:noFill/>
          <a:ln w="12700">
            <a:noFill/>
            <a:miter lim="800000"/>
            <a:headEnd type="none" w="sm" len="sm"/>
            <a:tailEnd type="none" w="sm" len="sm"/>
          </a:ln>
        </p:spPr>
        <p:txBody>
          <a:bodyPr wrap="square">
            <a:spAutoFit/>
          </a:bodyPr>
          <a:lstStyle/>
          <a:p>
            <a:pPr>
              <a:spcBef>
                <a:spcPct val="50000"/>
              </a:spcBef>
            </a:pPr>
            <a:r>
              <a:rPr lang="en-US" sz="2000" dirty="0">
                <a:latin typeface="Cambria" panose="02040503050406030204" pitchFamily="18" charset="0"/>
              </a:rPr>
              <a:t>The values given in </a:t>
            </a:r>
            <a:r>
              <a:rPr lang="en-US" sz="2000" dirty="0" err="1">
                <a:latin typeface="Cambria" panose="02040503050406030204" pitchFamily="18" charset="0"/>
              </a:rPr>
              <a:t>defs</a:t>
            </a:r>
            <a:r>
              <a:rPr lang="en-US" sz="2000" dirty="0">
                <a:latin typeface="Cambria" panose="02040503050406030204" pitchFamily="18" charset="0"/>
              </a:rPr>
              <a:t> should reach at least one, some, or all possible uses</a:t>
            </a:r>
          </a:p>
        </p:txBody>
      </p:sp>
    </p:spTree>
    <p:extLst>
      <p:ext uri="{BB962C8B-B14F-4D97-AF65-F5344CB8AC3E}">
        <p14:creationId xmlns:p14="http://schemas.microsoft.com/office/powerpoint/2010/main" val="204763672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dissolve">
                                      <p:cBhvr>
                                        <p:cTn id="7" dur="500"/>
                                        <p:tgtEl>
                                          <p:spTgt spid="4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5"/>
                                        </p:tgtEl>
                                        <p:attrNameLst>
                                          <p:attrName>style.visibility</p:attrName>
                                        </p:attrNameLst>
                                      </p:cBhvr>
                                      <p:to>
                                        <p:strVal val="visible"/>
                                      </p:to>
                                    </p:set>
                                    <p:animEffect transition="in" filter="dissolve">
                                      <p:cBhvr>
                                        <p:cTn id="12"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5" grpId="0"/>
    </p:bld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txBox="1">
            <a:spLocks noChangeArrowheads="1"/>
          </p:cNvSpPr>
          <p:nvPr/>
        </p:nvSpPr>
        <p:spPr bwMode="auto">
          <a:xfrm>
            <a:off x="584661" y="12954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54000" rIns="91440" bIns="45720" numCol="1" anchor="t" anchorCtr="1" compatLnSpc="1">
            <a:prstTxWarp prst="textNoShape">
              <a:avLst/>
            </a:prstTxWarp>
          </a:bodyPr>
          <a:lstStyle>
            <a:lvl1pPr algn="l" rtl="0" eaLnBrk="0" fontAlgn="base" hangingPunct="0">
              <a:spcBef>
                <a:spcPct val="0"/>
              </a:spcBef>
              <a:spcAft>
                <a:spcPct val="0"/>
              </a:spcAft>
              <a:defRPr sz="2800" b="1" kern="1200">
                <a:solidFill>
                  <a:srgbClr val="133984"/>
                </a:solidFill>
                <a:latin typeface="+mj-lt"/>
                <a:ea typeface="+mj-ea"/>
                <a:cs typeface="+mj-cs"/>
              </a:defRPr>
            </a:lvl1pPr>
            <a:lvl2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2pPr>
            <a:lvl3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3pPr>
            <a:lvl4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4pPr>
            <a:lvl5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5pPr>
            <a:lvl6pPr marL="4572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6pPr>
            <a:lvl7pPr marL="9144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7pPr>
            <a:lvl8pPr marL="13716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8pPr>
            <a:lvl9pPr marL="18288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9pPr>
          </a:lstStyle>
          <a:p>
            <a:r>
              <a:rPr lang="en-US" altLang="zh-CN" sz="2400" dirty="0" smtClean="0">
                <a:latin typeface="Cambria" panose="02040503050406030204" pitchFamily="18" charset="0"/>
              </a:rPr>
              <a:t>(</a:t>
            </a:r>
            <a:r>
              <a:rPr lang="en-US" altLang="zh-CN" sz="2400" dirty="0" err="1" smtClean="0">
                <a:solidFill>
                  <a:srgbClr val="FF0000"/>
                </a:solidFill>
                <a:latin typeface="Cambria" panose="02040503050406030204" pitchFamily="18" charset="0"/>
              </a:rPr>
              <a:t>def</a:t>
            </a:r>
            <a:r>
              <a:rPr lang="en-US" altLang="zh-CN" sz="2400" dirty="0" smtClean="0">
                <a:latin typeface="Cambria" panose="02040503050406030204" pitchFamily="18" charset="0"/>
              </a:rPr>
              <a:t>) Defined Objects</a:t>
            </a:r>
            <a:endParaRPr lang="en-US" altLang="zh-CN" sz="2400" dirty="0">
              <a:latin typeface="Cambria" panose="02040503050406030204" pitchFamily="18" charset="0"/>
            </a:endParaRPr>
          </a:p>
        </p:txBody>
      </p:sp>
      <p:sp>
        <p:nvSpPr>
          <p:cNvPr id="4" name="Rectangle 3"/>
          <p:cNvSpPr txBox="1">
            <a:spLocks noChangeArrowheads="1"/>
          </p:cNvSpPr>
          <p:nvPr/>
        </p:nvSpPr>
        <p:spPr bwMode="auto">
          <a:xfrm>
            <a:off x="533400" y="1905000"/>
            <a:ext cx="7924800" cy="2209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449263" indent="-449263" algn="l" rtl="0" eaLnBrk="0" fontAlgn="base" hangingPunct="0">
              <a:lnSpc>
                <a:spcPct val="110000"/>
              </a:lnSpc>
              <a:spcBef>
                <a:spcPct val="20000"/>
              </a:spcBef>
              <a:spcAft>
                <a:spcPct val="0"/>
              </a:spcAft>
              <a:buSzPct val="120000"/>
              <a:buBlip>
                <a:blip r:embed="rId3"/>
              </a:buBlip>
              <a:defRPr sz="2800" kern="1200">
                <a:solidFill>
                  <a:srgbClr val="133984"/>
                </a:solidFill>
                <a:latin typeface="+mn-lt"/>
                <a:ea typeface="+mn-ea"/>
                <a:cs typeface="+mn-cs"/>
              </a:defRPr>
            </a:lvl1pPr>
            <a:lvl2pPr marL="914400" indent="-285750" algn="l" rtl="0" eaLnBrk="0" fontAlgn="base" hangingPunct="0">
              <a:lnSpc>
                <a:spcPct val="110000"/>
              </a:lnSpc>
              <a:spcBef>
                <a:spcPct val="20000"/>
              </a:spcBef>
              <a:spcAft>
                <a:spcPct val="0"/>
              </a:spcAft>
              <a:buClr>
                <a:srgbClr val="000066"/>
              </a:buClr>
              <a:buChar char="•"/>
              <a:defRPr sz="2400" kern="1200">
                <a:solidFill>
                  <a:srgbClr val="133984"/>
                </a:solidFill>
                <a:latin typeface="+mn-lt"/>
                <a:ea typeface="+mn-ea"/>
                <a:cs typeface="+mn-cs"/>
              </a:defRPr>
            </a:lvl2pPr>
            <a:lvl3pPr marL="1322388" indent="-228600" algn="l" rtl="0" eaLnBrk="0" fontAlgn="base" hangingPunct="0">
              <a:spcBef>
                <a:spcPct val="20000"/>
              </a:spcBef>
              <a:spcAft>
                <a:spcPct val="0"/>
              </a:spcAft>
              <a:buChar char="•"/>
              <a:defRPr sz="2400" kern="1200">
                <a:solidFill>
                  <a:schemeClr val="tx1"/>
                </a:solidFill>
                <a:latin typeface="+mn-lt"/>
                <a:ea typeface="宋体" panose="02010600030101010101" pitchFamily="2" charset="-122"/>
                <a:cs typeface="+mn-cs"/>
              </a:defRPr>
            </a:lvl3pPr>
            <a:lvl4pPr marL="1730375"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4pPr>
            <a:lvl5pPr marL="2138363"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1800" dirty="0" smtClean="0">
                <a:solidFill>
                  <a:schemeClr val="tx1"/>
                </a:solidFill>
                <a:latin typeface="Cambria" panose="02040503050406030204" pitchFamily="18" charset="0"/>
              </a:rPr>
              <a:t>An object (</a:t>
            </a:r>
            <a:r>
              <a:rPr lang="en-US" altLang="zh-CN" sz="1800" i="1" dirty="0" smtClean="0">
                <a:solidFill>
                  <a:schemeClr val="tx1"/>
                </a:solidFill>
                <a:latin typeface="Cambria" panose="02040503050406030204" pitchFamily="18" charset="0"/>
              </a:rPr>
              <a:t>e.g.,</a:t>
            </a:r>
            <a:r>
              <a:rPr lang="en-US" altLang="zh-CN" sz="1800" dirty="0" smtClean="0">
                <a:solidFill>
                  <a:schemeClr val="tx1"/>
                </a:solidFill>
                <a:latin typeface="Cambria" panose="02040503050406030204" pitchFamily="18" charset="0"/>
              </a:rPr>
              <a:t> variable) is </a:t>
            </a:r>
            <a:r>
              <a:rPr lang="en-US" altLang="zh-CN" sz="1800" b="1" dirty="0" smtClean="0">
                <a:solidFill>
                  <a:srgbClr val="FF0000"/>
                </a:solidFill>
                <a:latin typeface="Cambria" panose="02040503050406030204" pitchFamily="18" charset="0"/>
              </a:rPr>
              <a:t>defined</a:t>
            </a:r>
            <a:r>
              <a:rPr lang="en-US" altLang="zh-CN" sz="1800" dirty="0" smtClean="0">
                <a:solidFill>
                  <a:schemeClr val="tx1"/>
                </a:solidFill>
                <a:latin typeface="Cambria" panose="02040503050406030204" pitchFamily="18" charset="0"/>
              </a:rPr>
              <a:t> when it:</a:t>
            </a:r>
          </a:p>
          <a:p>
            <a:pPr lvl="1"/>
            <a:r>
              <a:rPr lang="en-US" altLang="zh-CN" sz="1800" dirty="0" smtClean="0">
                <a:solidFill>
                  <a:schemeClr val="tx1"/>
                </a:solidFill>
                <a:latin typeface="Cambria" panose="02040503050406030204" pitchFamily="18" charset="0"/>
              </a:rPr>
              <a:t>appears in a data declaration</a:t>
            </a:r>
          </a:p>
          <a:p>
            <a:pPr lvl="1"/>
            <a:r>
              <a:rPr lang="en-US" altLang="zh-CN" sz="1800" dirty="0" smtClean="0">
                <a:solidFill>
                  <a:schemeClr val="tx1"/>
                </a:solidFill>
                <a:latin typeface="Cambria" panose="02040503050406030204" pitchFamily="18" charset="0"/>
              </a:rPr>
              <a:t>is assigned a new value</a:t>
            </a:r>
          </a:p>
          <a:p>
            <a:pPr lvl="1"/>
            <a:r>
              <a:rPr lang="en-US" altLang="zh-CN" sz="1800" dirty="0" smtClean="0">
                <a:solidFill>
                  <a:schemeClr val="tx1"/>
                </a:solidFill>
                <a:latin typeface="Cambria" panose="02040503050406030204" pitchFamily="18" charset="0"/>
              </a:rPr>
              <a:t>is a file that has been opened</a:t>
            </a:r>
          </a:p>
          <a:p>
            <a:pPr lvl="1"/>
            <a:r>
              <a:rPr lang="en-US" altLang="zh-CN" sz="1800" dirty="0" smtClean="0">
                <a:solidFill>
                  <a:schemeClr val="tx1"/>
                </a:solidFill>
                <a:latin typeface="Cambria" panose="02040503050406030204" pitchFamily="18" charset="0"/>
              </a:rPr>
              <a:t>is dynamically allocated</a:t>
            </a:r>
          </a:p>
          <a:p>
            <a:pPr lvl="1"/>
            <a:r>
              <a:rPr lang="en-US" altLang="zh-CN" sz="1800" dirty="0" smtClean="0">
                <a:solidFill>
                  <a:schemeClr val="tx1"/>
                </a:solidFill>
                <a:latin typeface="Cambria" panose="02040503050406030204" pitchFamily="18" charset="0"/>
              </a:rPr>
              <a:t>...</a:t>
            </a:r>
            <a:endParaRPr lang="en-US" altLang="zh-CN" sz="1800" dirty="0">
              <a:solidFill>
                <a:schemeClr val="tx1"/>
              </a:solidFill>
              <a:latin typeface="Cambria" panose="02040503050406030204" pitchFamily="18" charset="0"/>
            </a:endParaRPr>
          </a:p>
        </p:txBody>
      </p:sp>
      <p:sp>
        <p:nvSpPr>
          <p:cNvPr id="6" name="Rectangle 2"/>
          <p:cNvSpPr txBox="1">
            <a:spLocks noChangeArrowheads="1"/>
          </p:cNvSpPr>
          <p:nvPr/>
        </p:nvSpPr>
        <p:spPr bwMode="auto">
          <a:xfrm>
            <a:off x="3465909" y="197642"/>
            <a:ext cx="3620691" cy="9941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54000" rIns="91440" bIns="45720" numCol="1" anchor="t" anchorCtr="1" compatLnSpc="1">
            <a:prstTxWarp prst="textNoShape">
              <a:avLst/>
            </a:prstTxWarp>
          </a:bodyPr>
          <a:lstStyle>
            <a:lvl1pPr algn="l" rtl="0" eaLnBrk="0" fontAlgn="base" hangingPunct="0">
              <a:spcBef>
                <a:spcPct val="0"/>
              </a:spcBef>
              <a:spcAft>
                <a:spcPct val="0"/>
              </a:spcAft>
              <a:defRPr sz="2800" b="1" kern="1200">
                <a:solidFill>
                  <a:srgbClr val="133984"/>
                </a:solidFill>
                <a:latin typeface="+mj-lt"/>
                <a:ea typeface="+mj-ea"/>
                <a:cs typeface="+mj-cs"/>
              </a:defRPr>
            </a:lvl1pPr>
            <a:lvl2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2pPr>
            <a:lvl3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3pPr>
            <a:lvl4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4pPr>
            <a:lvl5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5pPr>
            <a:lvl6pPr marL="4572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6pPr>
            <a:lvl7pPr marL="9144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7pPr>
            <a:lvl8pPr marL="13716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8pPr>
            <a:lvl9pPr marL="18288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9pPr>
          </a:lstStyle>
          <a:p>
            <a:r>
              <a:rPr lang="en-US" sz="3600" dirty="0" smtClean="0">
                <a:latin typeface="Cambria" panose="02040503050406030204" pitchFamily="18" charset="0"/>
              </a:rPr>
              <a:t>Define and Use</a:t>
            </a:r>
          </a:p>
        </p:txBody>
      </p:sp>
      <p:sp>
        <p:nvSpPr>
          <p:cNvPr id="7" name="Rectangle 2"/>
          <p:cNvSpPr txBox="1">
            <a:spLocks noChangeArrowheads="1"/>
          </p:cNvSpPr>
          <p:nvPr/>
        </p:nvSpPr>
        <p:spPr bwMode="auto">
          <a:xfrm>
            <a:off x="381000" y="4119033"/>
            <a:ext cx="7772400" cy="6815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54000" rIns="91440" bIns="45720" numCol="1" anchor="t" anchorCtr="1" compatLnSpc="1">
            <a:prstTxWarp prst="textNoShape">
              <a:avLst/>
            </a:prstTxWarp>
          </a:bodyPr>
          <a:lstStyle>
            <a:lvl1pPr algn="l" rtl="0" eaLnBrk="0" fontAlgn="base" hangingPunct="0">
              <a:spcBef>
                <a:spcPct val="0"/>
              </a:spcBef>
              <a:spcAft>
                <a:spcPct val="0"/>
              </a:spcAft>
              <a:defRPr sz="2800" b="1" kern="1200">
                <a:solidFill>
                  <a:srgbClr val="133984"/>
                </a:solidFill>
                <a:latin typeface="+mj-lt"/>
                <a:ea typeface="+mj-ea"/>
                <a:cs typeface="+mj-cs"/>
              </a:defRPr>
            </a:lvl1pPr>
            <a:lvl2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2pPr>
            <a:lvl3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3pPr>
            <a:lvl4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4pPr>
            <a:lvl5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5pPr>
            <a:lvl6pPr marL="4572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6pPr>
            <a:lvl7pPr marL="9144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7pPr>
            <a:lvl8pPr marL="13716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8pPr>
            <a:lvl9pPr marL="18288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9pPr>
          </a:lstStyle>
          <a:p>
            <a:r>
              <a:rPr lang="en-US" altLang="zh-CN" sz="2400" dirty="0" smtClean="0">
                <a:latin typeface="Cambria" panose="02040503050406030204" pitchFamily="18" charset="0"/>
              </a:rPr>
              <a:t>(</a:t>
            </a:r>
            <a:r>
              <a:rPr lang="en-US" altLang="zh-CN" sz="2400" dirty="0" smtClean="0">
                <a:solidFill>
                  <a:srgbClr val="FF0000"/>
                </a:solidFill>
                <a:latin typeface="Cambria" panose="02040503050406030204" pitchFamily="18" charset="0"/>
              </a:rPr>
              <a:t>use</a:t>
            </a:r>
            <a:r>
              <a:rPr lang="en-US" altLang="zh-CN" sz="2400" dirty="0" smtClean="0">
                <a:latin typeface="Cambria" panose="02040503050406030204" pitchFamily="18" charset="0"/>
              </a:rPr>
              <a:t>) Used Objects</a:t>
            </a:r>
            <a:endParaRPr lang="en-US" altLang="zh-CN" sz="2400" dirty="0">
              <a:latin typeface="Cambria" panose="02040503050406030204" pitchFamily="18" charset="0"/>
            </a:endParaRPr>
          </a:p>
        </p:txBody>
      </p:sp>
      <p:sp>
        <p:nvSpPr>
          <p:cNvPr id="8" name="Rectangle 3"/>
          <p:cNvSpPr txBox="1">
            <a:spLocks noChangeArrowheads="1"/>
          </p:cNvSpPr>
          <p:nvPr/>
        </p:nvSpPr>
        <p:spPr bwMode="auto">
          <a:xfrm>
            <a:off x="457200" y="4724400"/>
            <a:ext cx="8305800" cy="1828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449263" indent="-449263" algn="l" rtl="0" eaLnBrk="0" fontAlgn="base" hangingPunct="0">
              <a:lnSpc>
                <a:spcPct val="110000"/>
              </a:lnSpc>
              <a:spcBef>
                <a:spcPct val="20000"/>
              </a:spcBef>
              <a:spcAft>
                <a:spcPct val="0"/>
              </a:spcAft>
              <a:buSzPct val="120000"/>
              <a:buBlip>
                <a:blip r:embed="rId3"/>
              </a:buBlip>
              <a:defRPr sz="2800" kern="1200">
                <a:solidFill>
                  <a:srgbClr val="133984"/>
                </a:solidFill>
                <a:latin typeface="+mn-lt"/>
                <a:ea typeface="+mn-ea"/>
                <a:cs typeface="+mn-cs"/>
              </a:defRPr>
            </a:lvl1pPr>
            <a:lvl2pPr marL="914400" indent="-285750" algn="l" rtl="0" eaLnBrk="0" fontAlgn="base" hangingPunct="0">
              <a:lnSpc>
                <a:spcPct val="110000"/>
              </a:lnSpc>
              <a:spcBef>
                <a:spcPct val="20000"/>
              </a:spcBef>
              <a:spcAft>
                <a:spcPct val="0"/>
              </a:spcAft>
              <a:buClr>
                <a:srgbClr val="000066"/>
              </a:buClr>
              <a:buChar char="•"/>
              <a:defRPr sz="2400" kern="1200">
                <a:solidFill>
                  <a:srgbClr val="133984"/>
                </a:solidFill>
                <a:latin typeface="+mn-lt"/>
                <a:ea typeface="+mn-ea"/>
                <a:cs typeface="+mn-cs"/>
              </a:defRPr>
            </a:lvl2pPr>
            <a:lvl3pPr marL="1322388" indent="-228600" algn="l" rtl="0" eaLnBrk="0" fontAlgn="base" hangingPunct="0">
              <a:spcBef>
                <a:spcPct val="20000"/>
              </a:spcBef>
              <a:spcAft>
                <a:spcPct val="0"/>
              </a:spcAft>
              <a:buChar char="•"/>
              <a:defRPr sz="2400" kern="1200">
                <a:solidFill>
                  <a:schemeClr val="tx1"/>
                </a:solidFill>
                <a:latin typeface="+mn-lt"/>
                <a:ea typeface="宋体" panose="02010600030101010101" pitchFamily="2" charset="-122"/>
                <a:cs typeface="+mn-cs"/>
              </a:defRPr>
            </a:lvl3pPr>
            <a:lvl4pPr marL="1730375"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4pPr>
            <a:lvl5pPr marL="2138363"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1800" dirty="0" smtClean="0">
                <a:solidFill>
                  <a:schemeClr val="tx1"/>
                </a:solidFill>
                <a:latin typeface="Cambria" panose="02040503050406030204" pitchFamily="18" charset="0"/>
              </a:rPr>
              <a:t>An object is </a:t>
            </a:r>
            <a:r>
              <a:rPr lang="en-US" altLang="zh-CN" sz="1800" b="1" dirty="0" smtClean="0">
                <a:solidFill>
                  <a:srgbClr val="FF0000"/>
                </a:solidFill>
                <a:latin typeface="Cambria" panose="02040503050406030204" pitchFamily="18" charset="0"/>
              </a:rPr>
              <a:t>used</a:t>
            </a:r>
            <a:r>
              <a:rPr lang="en-US" altLang="zh-CN" sz="1800" dirty="0" smtClean="0">
                <a:solidFill>
                  <a:schemeClr val="tx1"/>
                </a:solidFill>
                <a:latin typeface="Cambria" panose="02040503050406030204" pitchFamily="18" charset="0"/>
              </a:rPr>
              <a:t> when it is part of a computation or a predicate.</a:t>
            </a:r>
          </a:p>
          <a:p>
            <a:r>
              <a:rPr lang="en-US" altLang="zh-CN" sz="1800" dirty="0" smtClean="0">
                <a:solidFill>
                  <a:schemeClr val="tx1"/>
                </a:solidFill>
                <a:latin typeface="Cambria" panose="02040503050406030204" pitchFamily="18" charset="0"/>
              </a:rPr>
              <a:t>A variable is used for a </a:t>
            </a:r>
            <a:r>
              <a:rPr lang="en-US" altLang="zh-CN" sz="1800" dirty="0" smtClean="0">
                <a:solidFill>
                  <a:srgbClr val="FF0000"/>
                </a:solidFill>
                <a:latin typeface="Cambria" panose="02040503050406030204" pitchFamily="18" charset="0"/>
              </a:rPr>
              <a:t>computation</a:t>
            </a:r>
            <a:r>
              <a:rPr lang="en-US" altLang="zh-CN" sz="1800" dirty="0" smtClean="0">
                <a:solidFill>
                  <a:schemeClr val="tx1"/>
                </a:solidFill>
                <a:latin typeface="Cambria" panose="02040503050406030204" pitchFamily="18" charset="0"/>
              </a:rPr>
              <a:t> </a:t>
            </a:r>
            <a:r>
              <a:rPr lang="en-US" altLang="zh-CN" sz="1800" b="1" dirty="0" smtClean="0">
                <a:solidFill>
                  <a:schemeClr val="tx1"/>
                </a:solidFill>
                <a:latin typeface="Cambria" panose="02040503050406030204" pitchFamily="18" charset="0"/>
              </a:rPr>
              <a:t>(</a:t>
            </a:r>
            <a:r>
              <a:rPr lang="en-US" altLang="zh-CN" sz="1800" b="1" dirty="0" smtClean="0">
                <a:solidFill>
                  <a:srgbClr val="FF0000"/>
                </a:solidFill>
                <a:latin typeface="Cambria" panose="02040503050406030204" pitchFamily="18" charset="0"/>
              </a:rPr>
              <a:t>c</a:t>
            </a:r>
            <a:r>
              <a:rPr lang="en-US" altLang="zh-CN" sz="1800" b="1" dirty="0" smtClean="0">
                <a:solidFill>
                  <a:schemeClr val="tx1"/>
                </a:solidFill>
                <a:latin typeface="Cambria" panose="02040503050406030204" pitchFamily="18" charset="0"/>
              </a:rPr>
              <a:t>)</a:t>
            </a:r>
            <a:r>
              <a:rPr lang="en-US" altLang="zh-CN" sz="1800" dirty="0" smtClean="0">
                <a:solidFill>
                  <a:schemeClr val="tx1"/>
                </a:solidFill>
                <a:latin typeface="Cambria" panose="02040503050406030204" pitchFamily="18" charset="0"/>
              </a:rPr>
              <a:t> when it appears on the </a:t>
            </a:r>
            <a:r>
              <a:rPr lang="en-US" altLang="zh-CN" sz="1800" dirty="0" err="1" smtClean="0">
                <a:solidFill>
                  <a:schemeClr val="tx1"/>
                </a:solidFill>
                <a:latin typeface="Cambria" panose="02040503050406030204" pitchFamily="18" charset="0"/>
              </a:rPr>
              <a:t>RHS</a:t>
            </a:r>
            <a:r>
              <a:rPr lang="en-US" altLang="zh-CN" sz="1800" dirty="0" smtClean="0">
                <a:solidFill>
                  <a:schemeClr val="tx1"/>
                </a:solidFill>
                <a:latin typeface="Cambria" panose="02040503050406030204" pitchFamily="18" charset="0"/>
              </a:rPr>
              <a:t> (Right Hand Side) of an assignment statement. </a:t>
            </a:r>
          </a:p>
          <a:p>
            <a:r>
              <a:rPr lang="en-US" altLang="zh-CN" sz="1800" dirty="0" smtClean="0">
                <a:solidFill>
                  <a:schemeClr val="tx1"/>
                </a:solidFill>
                <a:latin typeface="Cambria" panose="02040503050406030204" pitchFamily="18" charset="0"/>
              </a:rPr>
              <a:t>A variable is used in a </a:t>
            </a:r>
            <a:r>
              <a:rPr lang="en-US" altLang="zh-CN" sz="1800" dirty="0" smtClean="0">
                <a:solidFill>
                  <a:srgbClr val="FF0000"/>
                </a:solidFill>
                <a:latin typeface="Cambria" panose="02040503050406030204" pitchFamily="18" charset="0"/>
              </a:rPr>
              <a:t>predicate</a:t>
            </a:r>
            <a:r>
              <a:rPr lang="en-US" altLang="zh-CN" sz="1800" dirty="0" smtClean="0">
                <a:solidFill>
                  <a:schemeClr val="tx1"/>
                </a:solidFill>
                <a:latin typeface="Cambria" panose="02040503050406030204" pitchFamily="18" charset="0"/>
              </a:rPr>
              <a:t> </a:t>
            </a:r>
            <a:r>
              <a:rPr lang="en-US" altLang="zh-CN" sz="1800" b="1" dirty="0" smtClean="0">
                <a:solidFill>
                  <a:schemeClr val="tx1"/>
                </a:solidFill>
                <a:latin typeface="Cambria" panose="02040503050406030204" pitchFamily="18" charset="0"/>
              </a:rPr>
              <a:t>(</a:t>
            </a:r>
            <a:r>
              <a:rPr lang="en-US" altLang="zh-CN" sz="1800" b="1" dirty="0" smtClean="0">
                <a:solidFill>
                  <a:srgbClr val="FF0000"/>
                </a:solidFill>
                <a:latin typeface="Cambria" panose="02040503050406030204" pitchFamily="18" charset="0"/>
              </a:rPr>
              <a:t>p</a:t>
            </a:r>
            <a:r>
              <a:rPr lang="en-US" altLang="zh-CN" sz="1800" b="1" dirty="0" smtClean="0">
                <a:solidFill>
                  <a:schemeClr val="tx1"/>
                </a:solidFill>
                <a:latin typeface="Cambria" panose="02040503050406030204" pitchFamily="18" charset="0"/>
              </a:rPr>
              <a:t>)</a:t>
            </a:r>
            <a:r>
              <a:rPr lang="en-US" altLang="zh-CN" sz="1800" dirty="0" smtClean="0">
                <a:solidFill>
                  <a:schemeClr val="tx1"/>
                </a:solidFill>
                <a:latin typeface="Cambria" panose="02040503050406030204" pitchFamily="18" charset="0"/>
              </a:rPr>
              <a:t> when it appears directly in that predicate.</a:t>
            </a:r>
            <a:endParaRPr lang="en-US" altLang="zh-CN" sz="1800" dirty="0">
              <a:solidFill>
                <a:schemeClr val="tx1"/>
              </a:solidFill>
              <a:latin typeface="Cambria" panose="02040503050406030204" pitchFamily="18" charset="0"/>
            </a:endParaRPr>
          </a:p>
        </p:txBody>
      </p:sp>
      <mc:AlternateContent xmlns:mc="http://schemas.openxmlformats.org/markup-compatibility/2006" xmlns:p14="http://schemas.microsoft.com/office/powerpoint/2010/main">
        <mc:Choice Requires="p14">
          <p:contentPart p14:bwMode="auto" r:id="rId4">
            <p14:nvContentPartPr>
              <p14:cNvPr id="2" name="墨迹 1"/>
              <p14:cNvContentPartPr/>
              <p14:nvPr/>
            </p14:nvContentPartPr>
            <p14:xfrm>
              <a:off x="3321000" y="2368440"/>
              <a:ext cx="3524760" cy="3003840"/>
            </p14:xfrm>
          </p:contentPart>
        </mc:Choice>
        <mc:Fallback xmlns="">
          <p:pic>
            <p:nvPicPr>
              <p:cNvPr id="2" name="墨迹 1"/>
              <p:cNvPicPr/>
              <p:nvPr/>
            </p:nvPicPr>
            <p:blipFill>
              <a:blip r:embed="rId5"/>
              <a:stretch>
                <a:fillRect/>
              </a:stretch>
            </p:blipFill>
            <p:spPr>
              <a:xfrm>
                <a:off x="3311640" y="2359080"/>
                <a:ext cx="3543480" cy="3022560"/>
              </a:xfrm>
              <a:prstGeom prst="rect">
                <a:avLst/>
              </a:prstGeom>
            </p:spPr>
          </p:pic>
        </mc:Fallback>
      </mc:AlternateContent>
    </p:spTree>
    <p:extLst>
      <p:ext uri="{BB962C8B-B14F-4D97-AF65-F5344CB8AC3E}">
        <p14:creationId xmlns:p14="http://schemas.microsoft.com/office/powerpoint/2010/main" val="213173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animEffect transition="in" filter="fade">
                                      <p:cBhvr>
                                        <p:cTn id="17" dur="500"/>
                                        <p:tgtEl>
                                          <p:spTgt spid="4">
                                            <p:txEl>
                                              <p:pRg st="1" end="1"/>
                                            </p:txEl>
                                          </p:spTgt>
                                        </p:tgtEl>
                                      </p:cBhvr>
                                    </p:animEffect>
                                  </p:childTnLst>
                                </p:cTn>
                              </p:par>
                            </p:childTnLst>
                          </p:cTn>
                        </p:par>
                        <p:par>
                          <p:cTn id="18" fill="hold">
                            <p:stCondLst>
                              <p:cond delay="500"/>
                            </p:stCondLst>
                            <p:childTnLst>
                              <p:par>
                                <p:cTn id="19" presetID="10" presetClass="entr" presetSubtype="0" fill="hold" nodeType="afterEffect">
                                  <p:stCondLst>
                                    <p:cond delay="0"/>
                                  </p:stCondLst>
                                  <p:childTnLst>
                                    <p:set>
                                      <p:cBhvr>
                                        <p:cTn id="20" dur="1" fill="hold">
                                          <p:stCondLst>
                                            <p:cond delay="0"/>
                                          </p:stCondLst>
                                        </p:cTn>
                                        <p:tgtEl>
                                          <p:spTgt spid="4">
                                            <p:txEl>
                                              <p:pRg st="2" end="2"/>
                                            </p:txEl>
                                          </p:spTgt>
                                        </p:tgtEl>
                                        <p:attrNameLst>
                                          <p:attrName>style.visibility</p:attrName>
                                        </p:attrNameLst>
                                      </p:cBhvr>
                                      <p:to>
                                        <p:strVal val="visible"/>
                                      </p:to>
                                    </p:set>
                                    <p:animEffect transition="in" filter="fade">
                                      <p:cBhvr>
                                        <p:cTn id="21" dur="500"/>
                                        <p:tgtEl>
                                          <p:spTgt spid="4">
                                            <p:txEl>
                                              <p:pRg st="2" end="2"/>
                                            </p:txEl>
                                          </p:spTgt>
                                        </p:tgtEl>
                                      </p:cBhvr>
                                    </p:animEffect>
                                  </p:childTnLst>
                                </p:cTn>
                              </p:par>
                            </p:childTnLst>
                          </p:cTn>
                        </p:par>
                        <p:par>
                          <p:cTn id="22" fill="hold">
                            <p:stCondLst>
                              <p:cond delay="1000"/>
                            </p:stCondLst>
                            <p:childTnLst>
                              <p:par>
                                <p:cTn id="23" presetID="10" presetClass="entr" presetSubtype="0" fill="hold" nodeType="afterEffect">
                                  <p:stCondLst>
                                    <p:cond delay="0"/>
                                  </p:stCondLst>
                                  <p:childTnLst>
                                    <p:set>
                                      <p:cBhvr>
                                        <p:cTn id="24" dur="1" fill="hold">
                                          <p:stCondLst>
                                            <p:cond delay="0"/>
                                          </p:stCondLst>
                                        </p:cTn>
                                        <p:tgtEl>
                                          <p:spTgt spid="4">
                                            <p:txEl>
                                              <p:pRg st="3" end="3"/>
                                            </p:txEl>
                                          </p:spTgt>
                                        </p:tgtEl>
                                        <p:attrNameLst>
                                          <p:attrName>style.visibility</p:attrName>
                                        </p:attrNameLst>
                                      </p:cBhvr>
                                      <p:to>
                                        <p:strVal val="visible"/>
                                      </p:to>
                                    </p:set>
                                    <p:animEffect transition="in" filter="fade">
                                      <p:cBhvr>
                                        <p:cTn id="25" dur="500"/>
                                        <p:tgtEl>
                                          <p:spTgt spid="4">
                                            <p:txEl>
                                              <p:pRg st="3" end="3"/>
                                            </p:txEl>
                                          </p:spTgt>
                                        </p:tgtEl>
                                      </p:cBhvr>
                                    </p:animEffect>
                                  </p:childTnLst>
                                </p:cTn>
                              </p:par>
                            </p:childTnLst>
                          </p:cTn>
                        </p:par>
                        <p:par>
                          <p:cTn id="26" fill="hold">
                            <p:stCondLst>
                              <p:cond delay="1500"/>
                            </p:stCondLst>
                            <p:childTnLst>
                              <p:par>
                                <p:cTn id="27" presetID="10" presetClass="entr" presetSubtype="0" fill="hold" nodeType="afterEffect">
                                  <p:stCondLst>
                                    <p:cond delay="0"/>
                                  </p:stCondLst>
                                  <p:childTnLst>
                                    <p:set>
                                      <p:cBhvr>
                                        <p:cTn id="28" dur="1" fill="hold">
                                          <p:stCondLst>
                                            <p:cond delay="0"/>
                                          </p:stCondLst>
                                        </p:cTn>
                                        <p:tgtEl>
                                          <p:spTgt spid="4">
                                            <p:txEl>
                                              <p:pRg st="4" end="4"/>
                                            </p:txEl>
                                          </p:spTgt>
                                        </p:tgtEl>
                                        <p:attrNameLst>
                                          <p:attrName>style.visibility</p:attrName>
                                        </p:attrNameLst>
                                      </p:cBhvr>
                                      <p:to>
                                        <p:strVal val="visible"/>
                                      </p:to>
                                    </p:set>
                                    <p:animEffect transition="in" filter="fade">
                                      <p:cBhvr>
                                        <p:cTn id="29" dur="500"/>
                                        <p:tgtEl>
                                          <p:spTgt spid="4">
                                            <p:txEl>
                                              <p:pRg st="4" end="4"/>
                                            </p:txEl>
                                          </p:spTgt>
                                        </p:tgtEl>
                                      </p:cBhvr>
                                    </p:animEffect>
                                  </p:childTnLst>
                                </p:cTn>
                              </p:par>
                            </p:childTnLst>
                          </p:cTn>
                        </p:par>
                        <p:par>
                          <p:cTn id="30" fill="hold">
                            <p:stCondLst>
                              <p:cond delay="2000"/>
                            </p:stCondLst>
                            <p:childTnLst>
                              <p:par>
                                <p:cTn id="31" presetID="10" presetClass="entr" presetSubtype="0" fill="hold" nodeType="afterEffect">
                                  <p:stCondLst>
                                    <p:cond delay="0"/>
                                  </p:stCondLst>
                                  <p:childTnLst>
                                    <p:set>
                                      <p:cBhvr>
                                        <p:cTn id="32" dur="1" fill="hold">
                                          <p:stCondLst>
                                            <p:cond delay="0"/>
                                          </p:stCondLst>
                                        </p:cTn>
                                        <p:tgtEl>
                                          <p:spTgt spid="4">
                                            <p:txEl>
                                              <p:pRg st="5" end="5"/>
                                            </p:txEl>
                                          </p:spTgt>
                                        </p:tgtEl>
                                        <p:attrNameLst>
                                          <p:attrName>style.visibility</p:attrName>
                                        </p:attrNameLst>
                                      </p:cBhvr>
                                      <p:to>
                                        <p:strVal val="visible"/>
                                      </p:to>
                                    </p:set>
                                    <p:animEffect transition="in" filter="fade">
                                      <p:cBhvr>
                                        <p:cTn id="33" dur="500"/>
                                        <p:tgtEl>
                                          <p:spTgt spid="4">
                                            <p:txEl>
                                              <p:pRg st="5" end="5"/>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7"/>
                                        </p:tgtEl>
                                        <p:attrNameLst>
                                          <p:attrName>style.visibility</p:attrName>
                                        </p:attrNameLst>
                                      </p:cBhvr>
                                      <p:to>
                                        <p:strVal val="visible"/>
                                      </p:to>
                                    </p:set>
                                    <p:animEffect transition="in" filter="fade">
                                      <p:cBhvr>
                                        <p:cTn id="38" dur="500"/>
                                        <p:tgtEl>
                                          <p:spTgt spid="7"/>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8">
                                            <p:txEl>
                                              <p:pRg st="0" end="0"/>
                                            </p:txEl>
                                          </p:spTgt>
                                        </p:tgtEl>
                                        <p:attrNameLst>
                                          <p:attrName>style.visibility</p:attrName>
                                        </p:attrNameLst>
                                      </p:cBhvr>
                                      <p:to>
                                        <p:strVal val="visible"/>
                                      </p:to>
                                    </p:set>
                                    <p:animEffect transition="in" filter="fade">
                                      <p:cBhvr>
                                        <p:cTn id="43" dur="500"/>
                                        <p:tgtEl>
                                          <p:spTgt spid="8">
                                            <p:txEl>
                                              <p:pRg st="0" end="0"/>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8">
                                            <p:txEl>
                                              <p:pRg st="1" end="1"/>
                                            </p:txEl>
                                          </p:spTgt>
                                        </p:tgtEl>
                                        <p:attrNameLst>
                                          <p:attrName>style.visibility</p:attrName>
                                        </p:attrNameLst>
                                      </p:cBhvr>
                                      <p:to>
                                        <p:strVal val="visible"/>
                                      </p:to>
                                    </p:set>
                                    <p:animEffect transition="in" filter="fade">
                                      <p:cBhvr>
                                        <p:cTn id="48" dur="500"/>
                                        <p:tgtEl>
                                          <p:spTgt spid="8">
                                            <p:txEl>
                                              <p:pRg st="1" end="1"/>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8">
                                            <p:txEl>
                                              <p:pRg st="2" end="2"/>
                                            </p:txEl>
                                          </p:spTgt>
                                        </p:tgtEl>
                                        <p:attrNameLst>
                                          <p:attrName>style.visibility</p:attrName>
                                        </p:attrNameLst>
                                      </p:cBhvr>
                                      <p:to>
                                        <p:strVal val="visible"/>
                                      </p:to>
                                    </p:set>
                                    <p:animEffect transition="in" filter="fade">
                                      <p:cBhvr>
                                        <p:cTn id="53" dur="500"/>
                                        <p:tgtEl>
                                          <p:spTgt spid="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p:bld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a:spLocks noGrp="1"/>
          </p:cNvSpPr>
          <p:nvPr>
            <p:ph type="title"/>
          </p:nvPr>
        </p:nvSpPr>
        <p:spPr>
          <a:xfrm>
            <a:off x="3429000" y="152400"/>
            <a:ext cx="4459540" cy="994172"/>
          </a:xfrm>
        </p:spPr>
        <p:txBody>
          <a:bodyPr/>
          <a:lstStyle/>
          <a:p>
            <a:r>
              <a:rPr lang="en-US" altLang="zh-CN" sz="3600" dirty="0" smtClean="0">
                <a:latin typeface="Cambria" panose="02040503050406030204" pitchFamily="18" charset="0"/>
              </a:rPr>
              <a:t>Sets of </a:t>
            </a:r>
            <a:r>
              <a:rPr lang="en-US" altLang="zh-CN" sz="3600" dirty="0" err="1" smtClean="0">
                <a:latin typeface="Cambria" panose="02040503050406030204" pitchFamily="18" charset="0"/>
              </a:rPr>
              <a:t>Def</a:t>
            </a:r>
            <a:r>
              <a:rPr lang="en-US" altLang="zh-CN" sz="3600" dirty="0" smtClean="0">
                <a:latin typeface="Cambria" panose="02040503050406030204" pitchFamily="18" charset="0"/>
              </a:rPr>
              <a:t> and Use</a:t>
            </a:r>
            <a:endParaRPr lang="en-US" sz="3600" dirty="0" smtClean="0">
              <a:latin typeface="Cambria" panose="02040503050406030204" pitchFamily="18" charset="0"/>
            </a:endParaRPr>
          </a:p>
        </p:txBody>
      </p:sp>
      <p:sp>
        <p:nvSpPr>
          <p:cNvPr id="28678" name="Slide Number Placeholder 5"/>
          <p:cNvSpPr>
            <a:spLocks noGrp="1"/>
          </p:cNvSpPr>
          <p:nvPr>
            <p:ph type="sldNum" sz="quarter" idx="4294967295"/>
          </p:nvPr>
        </p:nvSpPr>
        <p:spPr>
          <a:noFill/>
        </p:spPr>
        <p:txBody>
          <a:bodyPr/>
          <a:lstStyle/>
          <a:p>
            <a:endParaRPr lang="en-US" dirty="0" smtClean="0">
              <a:latin typeface="Cambria" panose="02040503050406030204" pitchFamily="18" charset="0"/>
            </a:endParaRPr>
          </a:p>
        </p:txBody>
      </p:sp>
      <p:sp>
        <p:nvSpPr>
          <p:cNvPr id="7" name="Text Box 5"/>
          <p:cNvSpPr txBox="1">
            <a:spLocks noChangeArrowheads="1"/>
          </p:cNvSpPr>
          <p:nvPr/>
        </p:nvSpPr>
        <p:spPr bwMode="auto">
          <a:xfrm>
            <a:off x="450700" y="1219200"/>
            <a:ext cx="7902205" cy="1631216"/>
          </a:xfrm>
          <a:prstGeom prst="rect">
            <a:avLst/>
          </a:prstGeom>
          <a:noFill/>
          <a:ln w="12700">
            <a:noFill/>
            <a:miter lim="800000"/>
            <a:headEnd type="none" w="sm" len="sm"/>
            <a:tailEnd type="none" w="sm" len="sm"/>
          </a:ln>
        </p:spPr>
        <p:txBody>
          <a:bodyPr wrap="square">
            <a:spAutoFit/>
          </a:bodyPr>
          <a:lstStyle/>
          <a:p>
            <a:pPr>
              <a:buFont typeface="Arial" charset="0"/>
              <a:buChar char="•"/>
            </a:pPr>
            <a:r>
              <a:rPr kumimoji="1" lang="en-US" altLang="zh-CN" sz="2000" dirty="0">
                <a:latin typeface="Cambria" panose="02040503050406030204" pitchFamily="18" charset="0"/>
                <a:ea typeface="宋体" charset="-122"/>
              </a:rPr>
              <a:t> </a:t>
            </a:r>
            <a:r>
              <a:rPr kumimoji="1" lang="en-US" altLang="zh-CN" sz="2000" dirty="0">
                <a:solidFill>
                  <a:srgbClr val="FF0000"/>
                </a:solidFill>
                <a:latin typeface="Cambria" panose="02040503050406030204" pitchFamily="18" charset="0"/>
                <a:ea typeface="宋体" charset="-122"/>
              </a:rPr>
              <a:t>def (n) or def (e) : </a:t>
            </a:r>
            <a:r>
              <a:rPr kumimoji="1" lang="en-US" altLang="zh-CN" sz="2000" dirty="0">
                <a:latin typeface="Cambria" panose="02040503050406030204" pitchFamily="18" charset="0"/>
                <a:ea typeface="宋体" charset="-122"/>
              </a:rPr>
              <a:t/>
            </a:r>
            <a:br>
              <a:rPr kumimoji="1" lang="en-US" altLang="zh-CN" sz="2000" dirty="0">
                <a:latin typeface="Cambria" panose="02040503050406030204" pitchFamily="18" charset="0"/>
                <a:ea typeface="宋体" charset="-122"/>
              </a:rPr>
            </a:br>
            <a:r>
              <a:rPr kumimoji="1" lang="en-US" altLang="zh-CN" sz="2000" dirty="0">
                <a:latin typeface="Cambria" panose="02040503050406030204" pitchFamily="18" charset="0"/>
                <a:ea typeface="宋体" charset="-122"/>
              </a:rPr>
              <a:t>The set of variables that are defined by node n  or edge e</a:t>
            </a:r>
          </a:p>
          <a:p>
            <a:pPr>
              <a:buFont typeface="Arial" charset="0"/>
              <a:buChar char="•"/>
            </a:pPr>
            <a:endParaRPr kumimoji="1" lang="en-US" altLang="zh-CN" sz="2000" dirty="0">
              <a:latin typeface="Cambria" panose="02040503050406030204" pitchFamily="18" charset="0"/>
              <a:ea typeface="宋体" charset="-122"/>
            </a:endParaRPr>
          </a:p>
          <a:p>
            <a:pPr>
              <a:buFont typeface="Arial" charset="0"/>
              <a:buChar char="•"/>
            </a:pPr>
            <a:r>
              <a:rPr kumimoji="1" lang="en-US" altLang="zh-CN" sz="2000" dirty="0">
                <a:latin typeface="Cambria" panose="02040503050406030204" pitchFamily="18" charset="0"/>
                <a:ea typeface="宋体" charset="-122"/>
              </a:rPr>
              <a:t> </a:t>
            </a:r>
            <a:r>
              <a:rPr kumimoji="1" lang="en-US" altLang="zh-CN" sz="2000" dirty="0">
                <a:solidFill>
                  <a:srgbClr val="FF0000"/>
                </a:solidFill>
                <a:latin typeface="Cambria" panose="02040503050406030204" pitchFamily="18" charset="0"/>
                <a:ea typeface="宋体" charset="-122"/>
              </a:rPr>
              <a:t>use (n) or use (e) : </a:t>
            </a:r>
            <a:r>
              <a:rPr kumimoji="1" lang="en-US" altLang="zh-CN" sz="2000" dirty="0">
                <a:latin typeface="Cambria" panose="02040503050406030204" pitchFamily="18" charset="0"/>
                <a:ea typeface="宋体" charset="-122"/>
              </a:rPr>
              <a:t/>
            </a:r>
            <a:br>
              <a:rPr kumimoji="1" lang="en-US" altLang="zh-CN" sz="2000" dirty="0">
                <a:latin typeface="Cambria" panose="02040503050406030204" pitchFamily="18" charset="0"/>
                <a:ea typeface="宋体" charset="-122"/>
              </a:rPr>
            </a:br>
            <a:r>
              <a:rPr kumimoji="1" lang="en-US" altLang="zh-CN" sz="2000" dirty="0">
                <a:latin typeface="Cambria" panose="02040503050406030204" pitchFamily="18" charset="0"/>
                <a:ea typeface="宋体" charset="-122"/>
              </a:rPr>
              <a:t>The set of variables that are used by node n or edge e</a:t>
            </a:r>
            <a:endParaRPr kumimoji="1" lang="en-US" sz="2000" dirty="0">
              <a:latin typeface="Cambria" panose="02040503050406030204" pitchFamily="18" charset="0"/>
            </a:endParaRPr>
          </a:p>
        </p:txBody>
      </p:sp>
      <p:sp>
        <p:nvSpPr>
          <p:cNvPr id="5" name="Text Box 5"/>
          <p:cNvSpPr txBox="1">
            <a:spLocks noChangeArrowheads="1"/>
          </p:cNvSpPr>
          <p:nvPr/>
        </p:nvSpPr>
        <p:spPr bwMode="auto">
          <a:xfrm>
            <a:off x="428533" y="3120985"/>
            <a:ext cx="8283205" cy="707886"/>
          </a:xfrm>
          <a:prstGeom prst="rect">
            <a:avLst/>
          </a:prstGeom>
          <a:noFill/>
          <a:ln w="12700">
            <a:noFill/>
            <a:miter lim="800000"/>
            <a:headEnd type="none" w="sm" len="sm"/>
            <a:tailEnd type="none" w="sm" len="sm"/>
          </a:ln>
        </p:spPr>
        <p:txBody>
          <a:bodyPr wrap="square">
            <a:spAutoFit/>
          </a:bodyPr>
          <a:lstStyle/>
          <a:p>
            <a:pPr>
              <a:buFont typeface="Arial" charset="0"/>
              <a:buChar char="•"/>
            </a:pPr>
            <a:r>
              <a:rPr kumimoji="1" lang="en-US" altLang="zh-CN" sz="2000" dirty="0">
                <a:latin typeface="Cambria" panose="02040503050406030204" pitchFamily="18" charset="0"/>
                <a:ea typeface="宋体" charset="-122"/>
              </a:rPr>
              <a:t> </a:t>
            </a:r>
            <a:r>
              <a:rPr lang="en-US" sz="2000" dirty="0">
                <a:solidFill>
                  <a:srgbClr val="FF0000"/>
                </a:solidFill>
                <a:latin typeface="Cambria" panose="02040503050406030204" pitchFamily="18" charset="0"/>
              </a:rPr>
              <a:t>DU pair : </a:t>
            </a:r>
            <a:r>
              <a:rPr lang="en-US" sz="2000" dirty="0">
                <a:latin typeface="Cambria" panose="02040503050406030204" pitchFamily="18" charset="0"/>
              </a:rPr>
              <a:t/>
            </a:r>
            <a:br>
              <a:rPr lang="en-US" sz="2000" dirty="0">
                <a:latin typeface="Cambria" panose="02040503050406030204" pitchFamily="18" charset="0"/>
              </a:rPr>
            </a:br>
            <a:r>
              <a:rPr lang="en-US" sz="2000" dirty="0">
                <a:latin typeface="Cambria" panose="02040503050406030204" pitchFamily="18" charset="0"/>
              </a:rPr>
              <a:t>A pair of locations </a:t>
            </a:r>
            <a:r>
              <a:rPr lang="en-US" sz="2000" dirty="0" smtClean="0">
                <a:latin typeface="Cambria" panose="02040503050406030204" pitchFamily="18" charset="0"/>
              </a:rPr>
              <a:t>(</a:t>
            </a:r>
            <a:r>
              <a:rPr lang="en-US" sz="2000" i="1" dirty="0" smtClean="0">
                <a:latin typeface="Cambria" panose="02040503050406030204" pitchFamily="18" charset="0"/>
              </a:rPr>
              <a:t>l</a:t>
            </a:r>
            <a:r>
              <a:rPr lang="en-US" sz="2000" i="1" baseline="-25000" dirty="0" smtClean="0">
                <a:latin typeface="Cambria" panose="02040503050406030204" pitchFamily="18" charset="0"/>
              </a:rPr>
              <a:t>i</a:t>
            </a:r>
            <a:r>
              <a:rPr lang="en-US" sz="2000" dirty="0">
                <a:latin typeface="Cambria" panose="02040503050406030204" pitchFamily="18" charset="0"/>
              </a:rPr>
              <a:t>, </a:t>
            </a:r>
            <a:r>
              <a:rPr lang="en-US" sz="2000" i="1" dirty="0" err="1" smtClean="0">
                <a:latin typeface="Cambria" panose="02040503050406030204" pitchFamily="18" charset="0"/>
              </a:rPr>
              <a:t>l</a:t>
            </a:r>
            <a:r>
              <a:rPr lang="en-US" sz="2000" i="1" baseline="-25000" dirty="0" err="1" smtClean="0">
                <a:latin typeface="Cambria" panose="02040503050406030204" pitchFamily="18" charset="0"/>
              </a:rPr>
              <a:t>j</a:t>
            </a:r>
            <a:r>
              <a:rPr lang="en-US" sz="2000" dirty="0">
                <a:latin typeface="Cambria" panose="02040503050406030204" pitchFamily="18" charset="0"/>
              </a:rPr>
              <a:t>) such that a variable </a:t>
            </a:r>
            <a:r>
              <a:rPr lang="en-US" sz="2000" i="1" dirty="0">
                <a:latin typeface="Cambria" panose="02040503050406030204" pitchFamily="18" charset="0"/>
              </a:rPr>
              <a:t>v</a:t>
            </a:r>
            <a:r>
              <a:rPr lang="en-US" sz="2000" dirty="0">
                <a:latin typeface="Cambria" panose="02040503050406030204" pitchFamily="18" charset="0"/>
              </a:rPr>
              <a:t> is  defined at </a:t>
            </a:r>
            <a:r>
              <a:rPr lang="en-US" sz="2000" i="1" dirty="0">
                <a:latin typeface="Cambria" panose="02040503050406030204" pitchFamily="18" charset="0"/>
              </a:rPr>
              <a:t>l</a:t>
            </a:r>
            <a:r>
              <a:rPr lang="en-US" sz="2000" i="1" baseline="-25000" dirty="0">
                <a:latin typeface="Cambria" panose="02040503050406030204" pitchFamily="18" charset="0"/>
              </a:rPr>
              <a:t>i</a:t>
            </a:r>
            <a:r>
              <a:rPr lang="en-US" sz="2000" dirty="0">
                <a:latin typeface="Cambria" panose="02040503050406030204" pitchFamily="18" charset="0"/>
              </a:rPr>
              <a:t> and used at </a:t>
            </a:r>
            <a:r>
              <a:rPr lang="en-US" sz="2000" i="1" dirty="0" err="1">
                <a:latin typeface="Cambria" panose="02040503050406030204" pitchFamily="18" charset="0"/>
              </a:rPr>
              <a:t>l</a:t>
            </a:r>
            <a:r>
              <a:rPr lang="en-US" sz="2000" i="1" baseline="-25000" dirty="0" err="1">
                <a:latin typeface="Cambria" panose="02040503050406030204" pitchFamily="18" charset="0"/>
              </a:rPr>
              <a:t>j</a:t>
            </a:r>
            <a:endParaRPr lang="en-US" sz="2000" i="1" dirty="0">
              <a:latin typeface="Cambria" panose="02040503050406030204" pitchFamily="18" charset="0"/>
            </a:endParaRPr>
          </a:p>
        </p:txBody>
      </p:sp>
      <p:sp>
        <p:nvSpPr>
          <p:cNvPr id="8" name="Text Box 5"/>
          <p:cNvSpPr txBox="1">
            <a:spLocks noChangeArrowheads="1"/>
          </p:cNvSpPr>
          <p:nvPr/>
        </p:nvSpPr>
        <p:spPr bwMode="auto">
          <a:xfrm>
            <a:off x="435460" y="4154031"/>
            <a:ext cx="8229600" cy="2246769"/>
          </a:xfrm>
          <a:prstGeom prst="rect">
            <a:avLst/>
          </a:prstGeom>
          <a:noFill/>
          <a:ln w="12700">
            <a:noFill/>
            <a:miter lim="800000"/>
            <a:headEnd type="none" w="sm" len="sm"/>
            <a:tailEnd type="none" w="sm" len="sm"/>
          </a:ln>
        </p:spPr>
        <p:txBody>
          <a:bodyPr wrap="square">
            <a:spAutoFit/>
          </a:bodyPr>
          <a:lstStyle/>
          <a:p>
            <a:pPr>
              <a:buFont typeface="Arial" charset="0"/>
              <a:buChar char="•"/>
            </a:pPr>
            <a:r>
              <a:rPr kumimoji="1" lang="en-US" altLang="zh-CN" sz="2000" dirty="0">
                <a:latin typeface="Cambria" panose="02040503050406030204" pitchFamily="18" charset="0"/>
                <a:ea typeface="宋体" charset="-122"/>
              </a:rPr>
              <a:t> </a:t>
            </a:r>
            <a:r>
              <a:rPr kumimoji="1" lang="en-US" altLang="zh-CN" sz="2000" dirty="0" err="1">
                <a:solidFill>
                  <a:srgbClr val="FF0000"/>
                </a:solidFill>
                <a:latin typeface="Cambria" panose="02040503050406030204" pitchFamily="18" charset="0"/>
                <a:ea typeface="宋体" charset="-122"/>
              </a:rPr>
              <a:t>Def</a:t>
            </a:r>
            <a:r>
              <a:rPr kumimoji="1" lang="en-US" altLang="zh-CN" sz="2000" dirty="0">
                <a:solidFill>
                  <a:srgbClr val="FF0000"/>
                </a:solidFill>
                <a:latin typeface="Cambria" panose="02040503050406030204" pitchFamily="18" charset="0"/>
                <a:ea typeface="宋体" charset="-122"/>
              </a:rPr>
              <a:t>-clear : </a:t>
            </a:r>
            <a:r>
              <a:rPr kumimoji="1" lang="en-US" altLang="zh-CN" sz="2000" dirty="0">
                <a:latin typeface="Cambria" panose="02040503050406030204" pitchFamily="18" charset="0"/>
                <a:ea typeface="宋体" charset="-122"/>
              </a:rPr>
              <a:t/>
            </a:r>
            <a:br>
              <a:rPr kumimoji="1" lang="en-US" altLang="zh-CN" sz="2000" dirty="0">
                <a:latin typeface="Cambria" panose="02040503050406030204" pitchFamily="18" charset="0"/>
                <a:ea typeface="宋体" charset="-122"/>
              </a:rPr>
            </a:br>
            <a:r>
              <a:rPr kumimoji="1" lang="en-US" altLang="zh-CN" sz="2000" dirty="0">
                <a:latin typeface="Cambria" panose="02040503050406030204" pitchFamily="18" charset="0"/>
                <a:ea typeface="宋体" charset="-122"/>
              </a:rPr>
              <a:t>A path from </a:t>
            </a:r>
            <a:r>
              <a:rPr lang="en-US" sz="2000" i="1" dirty="0">
                <a:latin typeface="Cambria" panose="02040503050406030204" pitchFamily="18" charset="0"/>
              </a:rPr>
              <a:t>l</a:t>
            </a:r>
            <a:r>
              <a:rPr lang="en-US" sz="2000" i="1" baseline="-25000" dirty="0">
                <a:latin typeface="Cambria" panose="02040503050406030204" pitchFamily="18" charset="0"/>
              </a:rPr>
              <a:t>i</a:t>
            </a:r>
            <a:r>
              <a:rPr kumimoji="1" lang="en-US" altLang="zh-CN" sz="2000" dirty="0">
                <a:latin typeface="Cambria" panose="02040503050406030204" pitchFamily="18" charset="0"/>
                <a:ea typeface="宋体" charset="-122"/>
              </a:rPr>
              <a:t> to </a:t>
            </a:r>
            <a:r>
              <a:rPr lang="en-US" sz="2000" i="1" dirty="0" err="1">
                <a:latin typeface="Cambria" panose="02040503050406030204" pitchFamily="18" charset="0"/>
              </a:rPr>
              <a:t>l</a:t>
            </a:r>
            <a:r>
              <a:rPr lang="en-US" sz="2000" i="1" baseline="-25000" dirty="0" err="1">
                <a:latin typeface="Cambria" panose="02040503050406030204" pitchFamily="18" charset="0"/>
              </a:rPr>
              <a:t>j</a:t>
            </a:r>
            <a:r>
              <a:rPr kumimoji="1" lang="en-US" altLang="zh-CN" sz="2000" dirty="0">
                <a:latin typeface="Cambria" panose="02040503050406030204" pitchFamily="18" charset="0"/>
                <a:ea typeface="宋体" charset="-122"/>
              </a:rPr>
              <a:t> is </a:t>
            </a:r>
            <a:r>
              <a:rPr kumimoji="1" lang="en-US" altLang="zh-CN" sz="2000" i="1" dirty="0" err="1">
                <a:latin typeface="Cambria" panose="02040503050406030204" pitchFamily="18" charset="0"/>
                <a:ea typeface="宋体" charset="-122"/>
              </a:rPr>
              <a:t>def</a:t>
            </a:r>
            <a:r>
              <a:rPr kumimoji="1" lang="en-US" altLang="zh-CN" sz="2000" i="1" dirty="0">
                <a:latin typeface="Cambria" panose="02040503050406030204" pitchFamily="18" charset="0"/>
                <a:ea typeface="宋体" charset="-122"/>
              </a:rPr>
              <a:t>-clear</a:t>
            </a:r>
            <a:r>
              <a:rPr kumimoji="1" lang="en-US" altLang="zh-CN" sz="2000" dirty="0">
                <a:latin typeface="Cambria" panose="02040503050406030204" pitchFamily="18" charset="0"/>
                <a:ea typeface="宋体" charset="-122"/>
              </a:rPr>
              <a:t> with respect to variable </a:t>
            </a:r>
            <a:r>
              <a:rPr kumimoji="1" lang="en-US" altLang="zh-CN" sz="2000" i="1" dirty="0">
                <a:latin typeface="Cambria" panose="02040503050406030204" pitchFamily="18" charset="0"/>
                <a:ea typeface="宋体" charset="-122"/>
              </a:rPr>
              <a:t> v</a:t>
            </a:r>
            <a:r>
              <a:rPr kumimoji="1" lang="en-US" altLang="zh-CN" sz="2000" dirty="0">
                <a:latin typeface="Cambria" panose="02040503050406030204" pitchFamily="18" charset="0"/>
                <a:ea typeface="宋体" charset="-122"/>
              </a:rPr>
              <a:t> if </a:t>
            </a:r>
            <a:r>
              <a:rPr kumimoji="1" lang="en-US" altLang="zh-CN" sz="2000" i="1" dirty="0">
                <a:latin typeface="Cambria" panose="02040503050406030204" pitchFamily="18" charset="0"/>
                <a:ea typeface="宋体" charset="-122"/>
              </a:rPr>
              <a:t>v</a:t>
            </a:r>
            <a:r>
              <a:rPr kumimoji="1" lang="en-US" altLang="zh-CN" sz="2000" dirty="0">
                <a:latin typeface="Cambria" panose="02040503050406030204" pitchFamily="18" charset="0"/>
                <a:ea typeface="宋体" charset="-122"/>
              </a:rPr>
              <a:t> is not given another value on any of the nodes or edges in the path</a:t>
            </a:r>
          </a:p>
          <a:p>
            <a:pPr>
              <a:buFont typeface="Arial" charset="0"/>
              <a:buChar char="•"/>
            </a:pPr>
            <a:endParaRPr kumimoji="1" lang="en-US" altLang="zh-CN" sz="2000" dirty="0">
              <a:latin typeface="Cambria" panose="02040503050406030204" pitchFamily="18" charset="0"/>
              <a:ea typeface="宋体" charset="-122"/>
            </a:endParaRPr>
          </a:p>
          <a:p>
            <a:pPr>
              <a:buFont typeface="Arial" charset="0"/>
              <a:buChar char="•"/>
            </a:pPr>
            <a:r>
              <a:rPr kumimoji="1" lang="en-US" sz="2000" i="1" dirty="0">
                <a:latin typeface="Cambria" panose="02040503050406030204" pitchFamily="18" charset="0"/>
                <a:ea typeface="宋体" charset="-122"/>
              </a:rPr>
              <a:t> </a:t>
            </a:r>
            <a:r>
              <a:rPr kumimoji="1" lang="en-US" altLang="zh-CN" sz="2000" dirty="0">
                <a:solidFill>
                  <a:srgbClr val="FF0000"/>
                </a:solidFill>
                <a:latin typeface="Cambria" panose="02040503050406030204" pitchFamily="18" charset="0"/>
                <a:ea typeface="宋体" charset="-122"/>
              </a:rPr>
              <a:t>Reach : </a:t>
            </a:r>
            <a:r>
              <a:rPr kumimoji="1" lang="en-US" altLang="zh-CN" sz="2000" dirty="0">
                <a:latin typeface="Cambria" panose="02040503050406030204" pitchFamily="18" charset="0"/>
                <a:ea typeface="宋体" charset="-122"/>
              </a:rPr>
              <a:t/>
            </a:r>
            <a:br>
              <a:rPr kumimoji="1" lang="en-US" altLang="zh-CN" sz="2000" dirty="0">
                <a:latin typeface="Cambria" panose="02040503050406030204" pitchFamily="18" charset="0"/>
                <a:ea typeface="宋体" charset="-122"/>
              </a:rPr>
            </a:br>
            <a:r>
              <a:rPr kumimoji="1" lang="en-US" altLang="zh-CN" sz="2000" dirty="0">
                <a:latin typeface="Cambria" panose="02040503050406030204" pitchFamily="18" charset="0"/>
                <a:ea typeface="宋体" charset="-122"/>
              </a:rPr>
              <a:t>If there is a </a:t>
            </a:r>
            <a:r>
              <a:rPr kumimoji="1" lang="en-US" altLang="zh-CN" sz="2000" dirty="0" err="1">
                <a:latin typeface="Cambria" panose="02040503050406030204" pitchFamily="18" charset="0"/>
                <a:ea typeface="宋体" charset="-122"/>
              </a:rPr>
              <a:t>def</a:t>
            </a:r>
            <a:r>
              <a:rPr kumimoji="1" lang="en-US" altLang="zh-CN" sz="2000" dirty="0">
                <a:latin typeface="Cambria" panose="02040503050406030204" pitchFamily="18" charset="0"/>
                <a:ea typeface="宋体" charset="-122"/>
              </a:rPr>
              <a:t>-clear path from </a:t>
            </a:r>
            <a:r>
              <a:rPr lang="en-US" sz="2000" i="1" dirty="0">
                <a:latin typeface="Cambria" panose="02040503050406030204" pitchFamily="18" charset="0"/>
              </a:rPr>
              <a:t>l</a:t>
            </a:r>
            <a:r>
              <a:rPr lang="en-US" sz="2000" i="1" baseline="-25000" dirty="0">
                <a:latin typeface="Cambria" panose="02040503050406030204" pitchFamily="18" charset="0"/>
              </a:rPr>
              <a:t>i</a:t>
            </a:r>
            <a:r>
              <a:rPr kumimoji="1" lang="en-US" altLang="zh-CN" sz="2000" dirty="0">
                <a:latin typeface="Cambria" panose="02040503050406030204" pitchFamily="18" charset="0"/>
                <a:ea typeface="宋体" charset="-122"/>
              </a:rPr>
              <a:t> to </a:t>
            </a:r>
            <a:r>
              <a:rPr lang="en-US" sz="2000" i="1" dirty="0" err="1">
                <a:latin typeface="Cambria" panose="02040503050406030204" pitchFamily="18" charset="0"/>
              </a:rPr>
              <a:t>l</a:t>
            </a:r>
            <a:r>
              <a:rPr lang="en-US" sz="2000" i="1" baseline="-25000" dirty="0" err="1">
                <a:latin typeface="Cambria" panose="02040503050406030204" pitchFamily="18" charset="0"/>
              </a:rPr>
              <a:t>j</a:t>
            </a:r>
            <a:r>
              <a:rPr kumimoji="1" lang="en-US" altLang="zh-CN" sz="2000" dirty="0">
                <a:latin typeface="Cambria" panose="02040503050406030204" pitchFamily="18" charset="0"/>
                <a:ea typeface="宋体" charset="-122"/>
              </a:rPr>
              <a:t> with respect to </a:t>
            </a:r>
            <a:r>
              <a:rPr kumimoji="1" lang="en-US" altLang="zh-CN" sz="2000" i="1" dirty="0">
                <a:latin typeface="Cambria" panose="02040503050406030204" pitchFamily="18" charset="0"/>
                <a:ea typeface="宋体" charset="-122"/>
              </a:rPr>
              <a:t>v</a:t>
            </a:r>
            <a:r>
              <a:rPr kumimoji="1" lang="en-US" altLang="zh-CN" sz="2000" dirty="0">
                <a:latin typeface="Cambria" panose="02040503050406030204" pitchFamily="18" charset="0"/>
                <a:ea typeface="宋体" charset="-122"/>
              </a:rPr>
              <a:t>,  the </a:t>
            </a:r>
            <a:r>
              <a:rPr kumimoji="1" lang="en-US" altLang="zh-CN" sz="2000" dirty="0" err="1">
                <a:latin typeface="Cambria" panose="02040503050406030204" pitchFamily="18" charset="0"/>
                <a:ea typeface="宋体" charset="-122"/>
              </a:rPr>
              <a:t>def</a:t>
            </a:r>
            <a:r>
              <a:rPr kumimoji="1" lang="en-US" altLang="zh-CN" sz="2000" dirty="0">
                <a:latin typeface="Cambria" panose="02040503050406030204" pitchFamily="18" charset="0"/>
                <a:ea typeface="宋体" charset="-122"/>
              </a:rPr>
              <a:t> of </a:t>
            </a:r>
            <a:r>
              <a:rPr kumimoji="1" lang="en-US" altLang="zh-CN" sz="2000" i="1" dirty="0">
                <a:latin typeface="Cambria" panose="02040503050406030204" pitchFamily="18" charset="0"/>
                <a:ea typeface="宋体" charset="-122"/>
              </a:rPr>
              <a:t>v</a:t>
            </a:r>
            <a:r>
              <a:rPr kumimoji="1" lang="en-US" altLang="zh-CN" sz="2000" dirty="0">
                <a:latin typeface="Cambria" panose="02040503050406030204" pitchFamily="18" charset="0"/>
                <a:ea typeface="宋体" charset="-122"/>
              </a:rPr>
              <a:t> at </a:t>
            </a:r>
            <a:r>
              <a:rPr lang="en-US" sz="2000" i="1" dirty="0">
                <a:latin typeface="Cambria" panose="02040503050406030204" pitchFamily="18" charset="0"/>
              </a:rPr>
              <a:t>l</a:t>
            </a:r>
            <a:r>
              <a:rPr lang="en-US" sz="2000" i="1" baseline="-25000" dirty="0">
                <a:latin typeface="Cambria" panose="02040503050406030204" pitchFamily="18" charset="0"/>
              </a:rPr>
              <a:t>i</a:t>
            </a:r>
            <a:r>
              <a:rPr kumimoji="1" lang="en-US" altLang="zh-CN" sz="2000" dirty="0">
                <a:latin typeface="Cambria" panose="02040503050406030204" pitchFamily="18" charset="0"/>
                <a:ea typeface="宋体" charset="-122"/>
              </a:rPr>
              <a:t> reaches the use at </a:t>
            </a:r>
            <a:r>
              <a:rPr lang="en-US" sz="2000" i="1" dirty="0" err="1">
                <a:latin typeface="Cambria" panose="02040503050406030204" pitchFamily="18" charset="0"/>
              </a:rPr>
              <a:t>l</a:t>
            </a:r>
            <a:r>
              <a:rPr lang="en-US" sz="2000" i="1" baseline="-25000" dirty="0" err="1">
                <a:latin typeface="Cambria" panose="02040503050406030204" pitchFamily="18" charset="0"/>
              </a:rPr>
              <a:t>j</a:t>
            </a:r>
            <a:endParaRPr kumimoji="1" lang="en-US" altLang="zh-CN" sz="2000" dirty="0">
              <a:latin typeface="Cambria" panose="02040503050406030204" pitchFamily="18" charset="0"/>
              <a:ea typeface="宋体" charset="-122"/>
            </a:endParaRPr>
          </a:p>
        </p:txBody>
      </p:sp>
    </p:spTree>
    <p:extLst>
      <p:ext uri="{BB962C8B-B14F-4D97-AF65-F5344CB8AC3E}">
        <p14:creationId xmlns:p14="http://schemas.microsoft.com/office/powerpoint/2010/main" val="8433201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16"/>
          <p:cNvSpPr>
            <a:spLocks noGrp="1" noChangeArrowheads="1"/>
          </p:cNvSpPr>
          <p:nvPr>
            <p:ph type="title"/>
          </p:nvPr>
        </p:nvSpPr>
        <p:spPr>
          <a:xfrm>
            <a:off x="1295400" y="152400"/>
            <a:ext cx="6705600" cy="838200"/>
          </a:xfrm>
        </p:spPr>
        <p:txBody>
          <a:bodyPr/>
          <a:lstStyle/>
          <a:p>
            <a:pPr eaLnBrk="1" hangingPunct="1"/>
            <a:r>
              <a:rPr lang="en-US" altLang="zh-CN" sz="4000" dirty="0" smtClean="0">
                <a:latin typeface="Cambria" panose="02040503050406030204" pitchFamily="18" charset="0"/>
              </a:rPr>
              <a:t>Introduction</a:t>
            </a:r>
            <a:endParaRPr lang="zh-CN" altLang="zh-CN" dirty="0" smtClean="0">
              <a:latin typeface="Cambria" panose="02040503050406030204" pitchFamily="18" charset="0"/>
            </a:endParaRPr>
          </a:p>
        </p:txBody>
      </p:sp>
      <p:sp>
        <p:nvSpPr>
          <p:cNvPr id="7" name="Rectangle 3"/>
          <p:cNvSpPr txBox="1">
            <a:spLocks noChangeArrowheads="1"/>
          </p:cNvSpPr>
          <p:nvPr/>
        </p:nvSpPr>
        <p:spPr bwMode="auto">
          <a:xfrm>
            <a:off x="14246" y="1397420"/>
            <a:ext cx="8969580" cy="8728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noAutofit/>
          </a:bodyPr>
          <a:lstStyle>
            <a:lvl1pPr marL="449263" indent="-449263" algn="l" rtl="0" eaLnBrk="0" fontAlgn="base" hangingPunct="0">
              <a:lnSpc>
                <a:spcPct val="110000"/>
              </a:lnSpc>
              <a:spcBef>
                <a:spcPct val="20000"/>
              </a:spcBef>
              <a:spcAft>
                <a:spcPct val="0"/>
              </a:spcAft>
              <a:buSzPct val="120000"/>
              <a:buBlip>
                <a:blip r:embed="rId3"/>
              </a:buBlip>
              <a:defRPr sz="2800" kern="1200">
                <a:solidFill>
                  <a:srgbClr val="133984"/>
                </a:solidFill>
                <a:latin typeface="+mn-lt"/>
                <a:ea typeface="+mn-ea"/>
                <a:cs typeface="+mn-cs"/>
              </a:defRPr>
            </a:lvl1pPr>
            <a:lvl2pPr marL="914400" indent="-285750" algn="l" rtl="0" eaLnBrk="0" fontAlgn="base" hangingPunct="0">
              <a:lnSpc>
                <a:spcPct val="110000"/>
              </a:lnSpc>
              <a:spcBef>
                <a:spcPct val="20000"/>
              </a:spcBef>
              <a:spcAft>
                <a:spcPct val="0"/>
              </a:spcAft>
              <a:buClr>
                <a:srgbClr val="000066"/>
              </a:buClr>
              <a:buChar char="•"/>
              <a:defRPr sz="2400" kern="1200">
                <a:solidFill>
                  <a:srgbClr val="133984"/>
                </a:solidFill>
                <a:latin typeface="+mn-lt"/>
                <a:ea typeface="+mn-ea"/>
                <a:cs typeface="+mn-cs"/>
              </a:defRPr>
            </a:lvl2pPr>
            <a:lvl3pPr marL="1322388" indent="-228600" algn="l" rtl="0" eaLnBrk="0" fontAlgn="base" hangingPunct="0">
              <a:spcBef>
                <a:spcPct val="20000"/>
              </a:spcBef>
              <a:spcAft>
                <a:spcPct val="0"/>
              </a:spcAft>
              <a:buChar char="•"/>
              <a:defRPr sz="2400" kern="1200">
                <a:solidFill>
                  <a:schemeClr val="tx1"/>
                </a:solidFill>
                <a:latin typeface="+mn-lt"/>
                <a:ea typeface="宋体" panose="02010600030101010101" pitchFamily="2" charset="-122"/>
                <a:cs typeface="+mn-cs"/>
              </a:defRPr>
            </a:lvl3pPr>
            <a:lvl4pPr marL="1730375"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4pPr>
            <a:lvl5pPr marL="2138363"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400" u="sng" dirty="0" smtClean="0">
                <a:latin typeface="Cambria Math" panose="02040503050406030204" pitchFamily="18" charset="0"/>
                <a:ea typeface="Cambria Math" panose="02040503050406030204" pitchFamily="18" charset="0"/>
              </a:rPr>
              <a:t>Software Failure</a:t>
            </a:r>
            <a:r>
              <a:rPr lang="en-US" altLang="zh-CN" sz="2400" dirty="0" smtClean="0">
                <a:latin typeface="Cambria Math" panose="02040503050406030204" pitchFamily="18" charset="0"/>
                <a:ea typeface="Cambria Math" panose="02040503050406030204" pitchFamily="18" charset="0"/>
              </a:rPr>
              <a:t> : External, incorrect behavior with respect to the requirements or other description of the expected behavior</a:t>
            </a:r>
            <a:endParaRPr lang="en-US" altLang="zh-CN" sz="2400" dirty="0">
              <a:latin typeface="Cambria Math" panose="02040503050406030204" pitchFamily="18" charset="0"/>
              <a:ea typeface="Cambria Math" panose="02040503050406030204" pitchFamily="18" charset="0"/>
            </a:endParaRPr>
          </a:p>
        </p:txBody>
      </p:sp>
      <p:sp>
        <p:nvSpPr>
          <p:cNvPr id="8" name="Text Box 6"/>
          <p:cNvSpPr txBox="1">
            <a:spLocks noChangeArrowheads="1"/>
          </p:cNvSpPr>
          <p:nvPr/>
        </p:nvSpPr>
        <p:spPr bwMode="auto">
          <a:xfrm>
            <a:off x="533400" y="2749235"/>
            <a:ext cx="4122701" cy="3022366"/>
          </a:xfrm>
          <a:prstGeom prst="rect">
            <a:avLst/>
          </a:prstGeom>
          <a:solidFill>
            <a:schemeClr val="bg1"/>
          </a:solidFill>
          <a:ln w="12700">
            <a:solidFill>
              <a:schemeClr val="tx1"/>
            </a:solidFill>
            <a:miter lim="800000"/>
            <a:headEnd type="none" w="sm" len="sm"/>
            <a:tailEnd type="none" w="sm" len="sm"/>
          </a:ln>
        </p:spPr>
        <p:txBody>
          <a:bodyPr wrap="square">
            <a:spAutoFit/>
          </a:bodyPr>
          <a:lstStyle>
            <a:defPPr>
              <a:defRPr lang="en-US"/>
            </a:defPPr>
            <a:lvl1pPr algn="l" rtl="0" eaLnBrk="0" fontAlgn="base" hangingPunct="0">
              <a:spcBef>
                <a:spcPct val="0"/>
              </a:spcBef>
              <a:spcAft>
                <a:spcPct val="0"/>
              </a:spcAft>
              <a:defRPr sz="2000" b="1" kern="1200">
                <a:solidFill>
                  <a:srgbClr val="FAFD00"/>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000" b="1" kern="1200">
                <a:solidFill>
                  <a:srgbClr val="FAFD00"/>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000" b="1" kern="1200">
                <a:solidFill>
                  <a:srgbClr val="FAFD00"/>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000" b="1" kern="1200">
                <a:solidFill>
                  <a:srgbClr val="FAFD00"/>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000" b="1" kern="1200">
                <a:solidFill>
                  <a:srgbClr val="FAFD00"/>
                </a:solidFill>
                <a:latin typeface="Times New Roman" panose="02020603050405020304" pitchFamily="18" charset="0"/>
                <a:ea typeface="+mn-ea"/>
                <a:cs typeface="+mn-cs"/>
              </a:defRPr>
            </a:lvl5pPr>
            <a:lvl6pPr marL="2286000" algn="l" defTabSz="914400" rtl="0" eaLnBrk="1" latinLnBrk="0" hangingPunct="1">
              <a:defRPr sz="2000" b="1" kern="1200">
                <a:solidFill>
                  <a:srgbClr val="FAFD00"/>
                </a:solidFill>
                <a:latin typeface="Times New Roman" panose="02020603050405020304" pitchFamily="18" charset="0"/>
                <a:ea typeface="+mn-ea"/>
                <a:cs typeface="+mn-cs"/>
              </a:defRPr>
            </a:lvl6pPr>
            <a:lvl7pPr marL="2743200" algn="l" defTabSz="914400" rtl="0" eaLnBrk="1" latinLnBrk="0" hangingPunct="1">
              <a:defRPr sz="2000" b="1" kern="1200">
                <a:solidFill>
                  <a:srgbClr val="FAFD00"/>
                </a:solidFill>
                <a:latin typeface="Times New Roman" panose="02020603050405020304" pitchFamily="18" charset="0"/>
                <a:ea typeface="+mn-ea"/>
                <a:cs typeface="+mn-cs"/>
              </a:defRPr>
            </a:lvl7pPr>
            <a:lvl8pPr marL="3200400" algn="l" defTabSz="914400" rtl="0" eaLnBrk="1" latinLnBrk="0" hangingPunct="1">
              <a:defRPr sz="2000" b="1" kern="1200">
                <a:solidFill>
                  <a:srgbClr val="FAFD00"/>
                </a:solidFill>
                <a:latin typeface="Times New Roman" panose="02020603050405020304" pitchFamily="18" charset="0"/>
                <a:ea typeface="+mn-ea"/>
                <a:cs typeface="+mn-cs"/>
              </a:defRPr>
            </a:lvl8pPr>
            <a:lvl9pPr marL="3657600" algn="l" defTabSz="914400" rtl="0" eaLnBrk="1" latinLnBrk="0" hangingPunct="1">
              <a:defRPr sz="2000" b="1" kern="1200">
                <a:solidFill>
                  <a:srgbClr val="FAFD00"/>
                </a:solidFill>
                <a:latin typeface="Times New Roman" panose="02020603050405020304" pitchFamily="18" charset="0"/>
                <a:ea typeface="+mn-ea"/>
                <a:cs typeface="+mn-cs"/>
              </a:defRPr>
            </a:lvl9pPr>
          </a:lstStyle>
          <a:p>
            <a:pPr>
              <a:lnSpc>
                <a:spcPct val="85000"/>
              </a:lnSpc>
            </a:pPr>
            <a:r>
              <a:rPr lang="en-US" altLang="en-US" sz="1600" b="0" dirty="0">
                <a:solidFill>
                  <a:schemeClr val="tx1"/>
                </a:solidFill>
                <a:latin typeface="+mj-lt"/>
              </a:rPr>
              <a:t>public static void </a:t>
            </a:r>
            <a:r>
              <a:rPr lang="en-US" altLang="zh-CN" sz="1600" b="0" dirty="0" err="1" smtClean="0">
                <a:solidFill>
                  <a:schemeClr val="tx1"/>
                </a:solidFill>
                <a:latin typeface="+mj-lt"/>
              </a:rPr>
              <a:t>C</a:t>
            </a:r>
            <a:r>
              <a:rPr lang="en-US" altLang="en-US" sz="1600" b="0" dirty="0" err="1" smtClean="0">
                <a:solidFill>
                  <a:schemeClr val="tx1"/>
                </a:solidFill>
                <a:latin typeface="+mj-lt"/>
              </a:rPr>
              <a:t>Sta</a:t>
            </a:r>
            <a:r>
              <a:rPr lang="en-US" altLang="en-US" sz="1600" b="0" dirty="0" smtClean="0">
                <a:solidFill>
                  <a:schemeClr val="tx1"/>
                </a:solidFill>
                <a:latin typeface="+mj-lt"/>
              </a:rPr>
              <a:t> </a:t>
            </a:r>
            <a:r>
              <a:rPr lang="en-US" altLang="en-US" sz="1600" b="0" dirty="0">
                <a:solidFill>
                  <a:schemeClr val="tx1"/>
                </a:solidFill>
                <a:latin typeface="+mj-lt"/>
              </a:rPr>
              <a:t>(</a:t>
            </a:r>
            <a:r>
              <a:rPr lang="en-US" altLang="en-US" sz="1600" b="0" dirty="0" err="1">
                <a:solidFill>
                  <a:schemeClr val="tx1"/>
                </a:solidFill>
                <a:latin typeface="+mj-lt"/>
              </a:rPr>
              <a:t>int</a:t>
            </a:r>
            <a:r>
              <a:rPr lang="en-US" altLang="en-US" sz="1600" b="0" dirty="0">
                <a:solidFill>
                  <a:schemeClr val="tx1"/>
                </a:solidFill>
                <a:latin typeface="+mj-lt"/>
              </a:rPr>
              <a:t> [ ] numbers)</a:t>
            </a:r>
          </a:p>
          <a:p>
            <a:pPr>
              <a:lnSpc>
                <a:spcPct val="85000"/>
              </a:lnSpc>
            </a:pPr>
            <a:r>
              <a:rPr lang="en-US" altLang="en-US" sz="1600" b="0" dirty="0">
                <a:solidFill>
                  <a:schemeClr val="tx1"/>
                </a:solidFill>
                <a:latin typeface="+mj-lt"/>
              </a:rPr>
              <a:t>{</a:t>
            </a:r>
          </a:p>
          <a:p>
            <a:pPr>
              <a:lnSpc>
                <a:spcPct val="85000"/>
              </a:lnSpc>
            </a:pPr>
            <a:r>
              <a:rPr lang="en-US" altLang="en-US" sz="1600" b="0" dirty="0">
                <a:solidFill>
                  <a:schemeClr val="tx1"/>
                </a:solidFill>
                <a:latin typeface="+mj-lt"/>
              </a:rPr>
              <a:t>     </a:t>
            </a:r>
            <a:r>
              <a:rPr lang="en-US" altLang="en-US" sz="1600" b="0" dirty="0" err="1">
                <a:solidFill>
                  <a:schemeClr val="tx1"/>
                </a:solidFill>
                <a:latin typeface="+mj-lt"/>
              </a:rPr>
              <a:t>int</a:t>
            </a:r>
            <a:r>
              <a:rPr lang="en-US" altLang="en-US" sz="1600" b="0" dirty="0">
                <a:solidFill>
                  <a:schemeClr val="tx1"/>
                </a:solidFill>
                <a:latin typeface="+mj-lt"/>
              </a:rPr>
              <a:t> </a:t>
            </a:r>
            <a:r>
              <a:rPr lang="en-US" altLang="en-US" sz="1600" b="0" dirty="0" smtClean="0">
                <a:solidFill>
                  <a:schemeClr val="tx1"/>
                </a:solidFill>
                <a:latin typeface="+mj-lt"/>
              </a:rPr>
              <a:t>length </a:t>
            </a:r>
            <a:r>
              <a:rPr lang="en-US" altLang="en-US" sz="1600" b="0" dirty="0">
                <a:solidFill>
                  <a:schemeClr val="tx1"/>
                </a:solidFill>
                <a:latin typeface="+mj-lt"/>
              </a:rPr>
              <a:t>= </a:t>
            </a:r>
            <a:r>
              <a:rPr lang="en-US" altLang="en-US" sz="1600" b="0" dirty="0" err="1" smtClean="0">
                <a:solidFill>
                  <a:schemeClr val="tx1"/>
                </a:solidFill>
                <a:latin typeface="+mj-lt"/>
              </a:rPr>
              <a:t>numbers.length</a:t>
            </a:r>
            <a:r>
              <a:rPr lang="en-US" altLang="en-US" sz="1600" b="0" dirty="0" smtClean="0">
                <a:solidFill>
                  <a:schemeClr val="tx1"/>
                </a:solidFill>
                <a:latin typeface="+mj-lt"/>
              </a:rPr>
              <a:t>;  </a:t>
            </a:r>
          </a:p>
          <a:p>
            <a:pPr>
              <a:lnSpc>
                <a:spcPct val="85000"/>
              </a:lnSpc>
            </a:pPr>
            <a:r>
              <a:rPr lang="en-US" altLang="en-US" sz="1600" b="0" dirty="0" smtClean="0">
                <a:solidFill>
                  <a:schemeClr val="tx1"/>
                </a:solidFill>
                <a:latin typeface="+mj-lt"/>
              </a:rPr>
              <a:t>     double mean</a:t>
            </a:r>
            <a:r>
              <a:rPr lang="en-US" altLang="en-US" sz="1600" b="0" dirty="0">
                <a:solidFill>
                  <a:schemeClr val="tx1"/>
                </a:solidFill>
                <a:latin typeface="+mj-lt"/>
              </a:rPr>
              <a:t>, </a:t>
            </a:r>
            <a:r>
              <a:rPr lang="en-US" altLang="en-US" sz="1600" b="0" dirty="0" smtClean="0">
                <a:solidFill>
                  <a:schemeClr val="tx1"/>
                </a:solidFill>
                <a:latin typeface="+mj-lt"/>
              </a:rPr>
              <a:t>sum;</a:t>
            </a:r>
            <a:endParaRPr lang="en-US" altLang="en-US" sz="1600" b="0" dirty="0">
              <a:solidFill>
                <a:schemeClr val="tx1"/>
              </a:solidFill>
              <a:latin typeface="+mj-lt"/>
            </a:endParaRPr>
          </a:p>
          <a:p>
            <a:pPr>
              <a:lnSpc>
                <a:spcPct val="85000"/>
              </a:lnSpc>
            </a:pPr>
            <a:endParaRPr lang="en-US" altLang="en-US" sz="1600" b="0" dirty="0">
              <a:solidFill>
                <a:schemeClr val="tx1"/>
              </a:solidFill>
              <a:latin typeface="+mj-lt"/>
            </a:endParaRPr>
          </a:p>
          <a:p>
            <a:pPr>
              <a:lnSpc>
                <a:spcPct val="85000"/>
              </a:lnSpc>
            </a:pPr>
            <a:r>
              <a:rPr lang="en-US" altLang="en-US" sz="1600" b="0" dirty="0">
                <a:solidFill>
                  <a:schemeClr val="tx1"/>
                </a:solidFill>
                <a:latin typeface="+mj-lt"/>
              </a:rPr>
              <a:t>     sum = 0.0;</a:t>
            </a:r>
          </a:p>
          <a:p>
            <a:pPr>
              <a:lnSpc>
                <a:spcPct val="85000"/>
              </a:lnSpc>
            </a:pPr>
            <a:r>
              <a:rPr lang="en-US" altLang="en-US" sz="1600" b="0" dirty="0">
                <a:solidFill>
                  <a:schemeClr val="tx1"/>
                </a:solidFill>
                <a:latin typeface="+mj-lt"/>
              </a:rPr>
              <a:t>     for (</a:t>
            </a:r>
            <a:r>
              <a:rPr lang="en-US" altLang="en-US" sz="1600" b="0" dirty="0" err="1">
                <a:solidFill>
                  <a:schemeClr val="tx1"/>
                </a:solidFill>
                <a:latin typeface="+mj-lt"/>
              </a:rPr>
              <a:t>int</a:t>
            </a:r>
            <a:r>
              <a:rPr lang="en-US" altLang="en-US" sz="1600" b="0" dirty="0">
                <a:solidFill>
                  <a:schemeClr val="tx1"/>
                </a:solidFill>
                <a:latin typeface="+mj-lt"/>
              </a:rPr>
              <a:t> </a:t>
            </a:r>
            <a:r>
              <a:rPr lang="en-US" altLang="en-US" sz="1600" b="0" dirty="0" err="1">
                <a:solidFill>
                  <a:schemeClr val="tx1"/>
                </a:solidFill>
                <a:latin typeface="+mj-lt"/>
              </a:rPr>
              <a:t>i</a:t>
            </a:r>
            <a:r>
              <a:rPr lang="en-US" altLang="en-US" sz="1600" b="0" dirty="0">
                <a:solidFill>
                  <a:schemeClr val="tx1"/>
                </a:solidFill>
                <a:latin typeface="+mj-lt"/>
              </a:rPr>
              <a:t> = </a:t>
            </a:r>
            <a:r>
              <a:rPr lang="en-US" altLang="en-US" sz="1600" b="0" dirty="0" smtClean="0">
                <a:solidFill>
                  <a:schemeClr val="tx1"/>
                </a:solidFill>
                <a:latin typeface="+mj-lt"/>
              </a:rPr>
              <a:t>1; </a:t>
            </a:r>
            <a:r>
              <a:rPr lang="en-US" altLang="en-US" sz="1600" b="0" dirty="0" err="1">
                <a:solidFill>
                  <a:schemeClr val="tx1"/>
                </a:solidFill>
                <a:latin typeface="+mj-lt"/>
              </a:rPr>
              <a:t>i</a:t>
            </a:r>
            <a:r>
              <a:rPr lang="en-US" altLang="en-US" sz="1600" b="0" dirty="0">
                <a:solidFill>
                  <a:schemeClr val="tx1"/>
                </a:solidFill>
                <a:latin typeface="+mj-lt"/>
              </a:rPr>
              <a:t> &lt; length; </a:t>
            </a:r>
            <a:r>
              <a:rPr lang="en-US" altLang="en-US" sz="1600" b="0" dirty="0" err="1">
                <a:solidFill>
                  <a:schemeClr val="tx1"/>
                </a:solidFill>
                <a:latin typeface="+mj-lt"/>
              </a:rPr>
              <a:t>i</a:t>
            </a:r>
            <a:r>
              <a:rPr lang="en-US" altLang="en-US" sz="1600" b="0" dirty="0" smtClean="0">
                <a:solidFill>
                  <a:schemeClr val="tx1"/>
                </a:solidFill>
                <a:latin typeface="+mj-lt"/>
              </a:rPr>
              <a:t>++)</a:t>
            </a:r>
            <a:r>
              <a:rPr lang="en-US" altLang="en-US" sz="1600" dirty="0" smtClean="0">
                <a:solidFill>
                  <a:schemeClr val="tx1"/>
                </a:solidFill>
                <a:latin typeface="+mj-lt"/>
              </a:rPr>
              <a:t>//</a:t>
            </a:r>
            <a:r>
              <a:rPr lang="en-US" altLang="en-US" sz="1600" dirty="0" err="1" smtClean="0">
                <a:solidFill>
                  <a:schemeClr val="tx1"/>
                </a:solidFill>
                <a:latin typeface="+mj-lt"/>
              </a:rPr>
              <a:t>i</a:t>
            </a:r>
            <a:r>
              <a:rPr lang="en-US" altLang="en-US" sz="1600" dirty="0" smtClean="0">
                <a:solidFill>
                  <a:schemeClr val="tx1"/>
                </a:solidFill>
                <a:latin typeface="+mj-lt"/>
              </a:rPr>
              <a:t>=0</a:t>
            </a:r>
            <a:endParaRPr lang="en-US" altLang="en-US" sz="1600" dirty="0">
              <a:solidFill>
                <a:schemeClr val="tx1"/>
              </a:solidFill>
              <a:latin typeface="+mj-lt"/>
            </a:endParaRPr>
          </a:p>
          <a:p>
            <a:pPr>
              <a:lnSpc>
                <a:spcPct val="85000"/>
              </a:lnSpc>
            </a:pPr>
            <a:r>
              <a:rPr lang="en-US" altLang="en-US" sz="1600" b="0" dirty="0">
                <a:solidFill>
                  <a:schemeClr val="tx1"/>
                </a:solidFill>
                <a:latin typeface="+mj-lt"/>
              </a:rPr>
              <a:t>     {</a:t>
            </a:r>
          </a:p>
          <a:p>
            <a:pPr>
              <a:lnSpc>
                <a:spcPct val="85000"/>
              </a:lnSpc>
            </a:pPr>
            <a:r>
              <a:rPr lang="en-US" altLang="en-US" sz="1600" b="0" dirty="0">
                <a:solidFill>
                  <a:schemeClr val="tx1"/>
                </a:solidFill>
                <a:latin typeface="+mj-lt"/>
              </a:rPr>
              <a:t>          sum += numbers [ </a:t>
            </a:r>
            <a:r>
              <a:rPr lang="en-US" altLang="en-US" sz="1600" b="0" dirty="0" err="1">
                <a:solidFill>
                  <a:schemeClr val="tx1"/>
                </a:solidFill>
                <a:latin typeface="+mj-lt"/>
              </a:rPr>
              <a:t>i</a:t>
            </a:r>
            <a:r>
              <a:rPr lang="en-US" altLang="en-US" sz="1600" b="0" dirty="0">
                <a:solidFill>
                  <a:schemeClr val="tx1"/>
                </a:solidFill>
                <a:latin typeface="+mj-lt"/>
              </a:rPr>
              <a:t> ];</a:t>
            </a:r>
          </a:p>
          <a:p>
            <a:pPr>
              <a:lnSpc>
                <a:spcPct val="85000"/>
              </a:lnSpc>
            </a:pPr>
            <a:r>
              <a:rPr lang="en-US" altLang="en-US" sz="1600" b="0" dirty="0">
                <a:solidFill>
                  <a:schemeClr val="tx1"/>
                </a:solidFill>
                <a:latin typeface="+mj-lt"/>
              </a:rPr>
              <a:t>     } </a:t>
            </a:r>
          </a:p>
          <a:p>
            <a:pPr>
              <a:lnSpc>
                <a:spcPct val="85000"/>
              </a:lnSpc>
            </a:pPr>
            <a:r>
              <a:rPr lang="en-US" altLang="en-US" sz="1600" b="0" dirty="0" smtClean="0">
                <a:solidFill>
                  <a:schemeClr val="tx1"/>
                </a:solidFill>
                <a:latin typeface="+mj-lt"/>
              </a:rPr>
              <a:t>     mean = sum / (double) length;</a:t>
            </a:r>
          </a:p>
          <a:p>
            <a:pPr>
              <a:lnSpc>
                <a:spcPct val="85000"/>
              </a:lnSpc>
            </a:pPr>
            <a:endParaRPr lang="en-US" altLang="en-US" sz="1600" b="0" dirty="0">
              <a:solidFill>
                <a:schemeClr val="tx1"/>
              </a:solidFill>
              <a:latin typeface="+mj-lt"/>
            </a:endParaRPr>
          </a:p>
          <a:p>
            <a:pPr>
              <a:lnSpc>
                <a:spcPct val="85000"/>
              </a:lnSpc>
            </a:pPr>
            <a:r>
              <a:rPr lang="en-US" altLang="en-US" sz="1600" b="0" dirty="0" smtClean="0">
                <a:solidFill>
                  <a:schemeClr val="tx1"/>
                </a:solidFill>
                <a:latin typeface="+mj-lt"/>
              </a:rPr>
              <a:t>     </a:t>
            </a:r>
            <a:r>
              <a:rPr lang="en-US" altLang="en-US" sz="1600" b="0" dirty="0" err="1" smtClean="0">
                <a:solidFill>
                  <a:schemeClr val="tx1"/>
                </a:solidFill>
                <a:latin typeface="+mj-lt"/>
              </a:rPr>
              <a:t>System.out.println</a:t>
            </a:r>
            <a:r>
              <a:rPr lang="en-US" altLang="en-US" sz="1600" b="0" dirty="0" smtClean="0">
                <a:solidFill>
                  <a:schemeClr val="tx1"/>
                </a:solidFill>
                <a:latin typeface="+mj-lt"/>
              </a:rPr>
              <a:t> </a:t>
            </a:r>
            <a:r>
              <a:rPr lang="en-US" altLang="en-US" sz="1600" b="0" dirty="0">
                <a:solidFill>
                  <a:schemeClr val="tx1"/>
                </a:solidFill>
                <a:latin typeface="+mj-lt"/>
              </a:rPr>
              <a:t>("mean: </a:t>
            </a:r>
            <a:r>
              <a:rPr lang="en-US" altLang="en-US" sz="1600" b="0" dirty="0" smtClean="0">
                <a:solidFill>
                  <a:schemeClr val="tx1"/>
                </a:solidFill>
                <a:latin typeface="+mj-lt"/>
              </a:rPr>
              <a:t> </a:t>
            </a:r>
            <a:r>
              <a:rPr lang="en-US" altLang="en-US" sz="1600" b="0" dirty="0">
                <a:solidFill>
                  <a:schemeClr val="tx1"/>
                </a:solidFill>
                <a:latin typeface="+mj-lt"/>
              </a:rPr>
              <a:t>" + mean);</a:t>
            </a:r>
          </a:p>
          <a:p>
            <a:pPr>
              <a:lnSpc>
                <a:spcPct val="85000"/>
              </a:lnSpc>
            </a:pPr>
            <a:r>
              <a:rPr lang="en-US" altLang="en-US" sz="1600" b="0" dirty="0" smtClean="0">
                <a:solidFill>
                  <a:schemeClr val="tx1"/>
                </a:solidFill>
                <a:latin typeface="+mj-lt"/>
              </a:rPr>
              <a:t>}</a:t>
            </a:r>
            <a:endParaRPr lang="en-US" altLang="en-US" sz="1600" b="0" dirty="0">
              <a:solidFill>
                <a:schemeClr val="tx1"/>
              </a:solidFill>
              <a:latin typeface="+mj-lt"/>
            </a:endParaRPr>
          </a:p>
        </p:txBody>
      </p:sp>
      <p:sp>
        <p:nvSpPr>
          <p:cNvPr id="9" name="爆炸形 1 8"/>
          <p:cNvSpPr/>
          <p:nvPr/>
        </p:nvSpPr>
        <p:spPr>
          <a:xfrm>
            <a:off x="6463653" y="4114800"/>
            <a:ext cx="2520173" cy="1870364"/>
          </a:xfrm>
          <a:prstGeom prst="irregularSeal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smtClean="0">
                <a:solidFill>
                  <a:schemeClr val="tx1"/>
                </a:solidFill>
              </a:rPr>
              <a:t>failure</a:t>
            </a:r>
            <a:endParaRPr lang="zh-CN" altLang="en-US" sz="3200" dirty="0">
              <a:solidFill>
                <a:schemeClr val="tx1"/>
              </a:solidFill>
            </a:endParaRPr>
          </a:p>
        </p:txBody>
      </p:sp>
      <p:sp>
        <p:nvSpPr>
          <p:cNvPr id="10" name="矩形 9"/>
          <p:cNvSpPr/>
          <p:nvPr/>
        </p:nvSpPr>
        <p:spPr>
          <a:xfrm>
            <a:off x="4858526" y="2749235"/>
            <a:ext cx="2512932" cy="461665"/>
          </a:xfrm>
          <a:prstGeom prst="rect">
            <a:avLst/>
          </a:prstGeom>
        </p:spPr>
        <p:txBody>
          <a:bodyPr wrap="none">
            <a:spAutoFit/>
          </a:bodyPr>
          <a:lstStyle/>
          <a:p>
            <a:r>
              <a:rPr lang="en-US" altLang="zh-CN" dirty="0" smtClean="0">
                <a:latin typeface="Cambria Math" panose="02040503050406030204" pitchFamily="18" charset="0"/>
                <a:ea typeface="Cambria Math" panose="02040503050406030204" pitchFamily="18" charset="0"/>
              </a:rPr>
              <a:t>Test Input: [3,4,5]</a:t>
            </a:r>
            <a:endParaRPr lang="zh-CN" altLang="en-US" dirty="0">
              <a:latin typeface="Cambria Math" panose="02040503050406030204" pitchFamily="18" charset="0"/>
            </a:endParaRPr>
          </a:p>
        </p:txBody>
      </p:sp>
      <p:sp>
        <p:nvSpPr>
          <p:cNvPr id="11" name="矩形 10"/>
          <p:cNvSpPr/>
          <p:nvPr/>
        </p:nvSpPr>
        <p:spPr>
          <a:xfrm>
            <a:off x="4858310" y="3620005"/>
            <a:ext cx="1941557" cy="461665"/>
          </a:xfrm>
          <a:prstGeom prst="rect">
            <a:avLst/>
          </a:prstGeom>
        </p:spPr>
        <p:txBody>
          <a:bodyPr wrap="none">
            <a:spAutoFit/>
          </a:bodyPr>
          <a:lstStyle/>
          <a:p>
            <a:r>
              <a:rPr lang="en-US" altLang="zh-CN" dirty="0" smtClean="0">
                <a:latin typeface="Cambria Math" panose="02040503050406030204" pitchFamily="18" charset="0"/>
                <a:ea typeface="Cambria Math" panose="02040503050406030204" pitchFamily="18" charset="0"/>
              </a:rPr>
              <a:t>sum=3+4+5</a:t>
            </a:r>
            <a:endParaRPr lang="zh-CN" altLang="en-US" dirty="0">
              <a:latin typeface="Cambria Math" panose="02040503050406030204" pitchFamily="18" charset="0"/>
            </a:endParaRPr>
          </a:p>
        </p:txBody>
      </p:sp>
      <p:sp>
        <p:nvSpPr>
          <p:cNvPr id="12" name="矩形 11"/>
          <p:cNvSpPr/>
          <p:nvPr/>
        </p:nvSpPr>
        <p:spPr>
          <a:xfrm>
            <a:off x="4885620" y="4064107"/>
            <a:ext cx="1542410" cy="461665"/>
          </a:xfrm>
          <a:prstGeom prst="rect">
            <a:avLst/>
          </a:prstGeom>
        </p:spPr>
        <p:txBody>
          <a:bodyPr wrap="none">
            <a:spAutoFit/>
          </a:bodyPr>
          <a:lstStyle/>
          <a:p>
            <a:r>
              <a:rPr lang="en-US" altLang="zh-CN" dirty="0" smtClean="0">
                <a:solidFill>
                  <a:srgbClr val="C00000"/>
                </a:solidFill>
                <a:latin typeface="Cambria Math" panose="02040503050406030204" pitchFamily="18" charset="0"/>
                <a:ea typeface="Cambria Math" panose="02040503050406030204" pitchFamily="18" charset="0"/>
              </a:rPr>
              <a:t>sum=4+5</a:t>
            </a:r>
            <a:endParaRPr lang="zh-CN" altLang="en-US" dirty="0">
              <a:solidFill>
                <a:srgbClr val="C00000"/>
              </a:solidFill>
              <a:latin typeface="Cambria Math" panose="02040503050406030204" pitchFamily="18" charset="0"/>
            </a:endParaRPr>
          </a:p>
        </p:txBody>
      </p:sp>
      <p:sp>
        <p:nvSpPr>
          <p:cNvPr id="13" name="矩形 12"/>
          <p:cNvSpPr/>
          <p:nvPr/>
        </p:nvSpPr>
        <p:spPr>
          <a:xfrm>
            <a:off x="4885620" y="4711967"/>
            <a:ext cx="1313180" cy="461665"/>
          </a:xfrm>
          <a:prstGeom prst="rect">
            <a:avLst/>
          </a:prstGeom>
        </p:spPr>
        <p:txBody>
          <a:bodyPr wrap="none">
            <a:spAutoFit/>
          </a:bodyPr>
          <a:lstStyle/>
          <a:p>
            <a:r>
              <a:rPr lang="en-US" altLang="zh-CN" dirty="0" smtClean="0">
                <a:latin typeface="Cambria Math" panose="02040503050406030204" pitchFamily="18" charset="0"/>
                <a:ea typeface="Cambria Math" panose="02040503050406030204" pitchFamily="18" charset="0"/>
              </a:rPr>
              <a:t>mean=4</a:t>
            </a:r>
            <a:endParaRPr lang="zh-CN" altLang="en-US" dirty="0">
              <a:latin typeface="Cambria Math" panose="02040503050406030204" pitchFamily="18" charset="0"/>
            </a:endParaRPr>
          </a:p>
        </p:txBody>
      </p:sp>
      <p:sp>
        <p:nvSpPr>
          <p:cNvPr id="14" name="矩形 13"/>
          <p:cNvSpPr/>
          <p:nvPr/>
        </p:nvSpPr>
        <p:spPr>
          <a:xfrm>
            <a:off x="4885620" y="5196508"/>
            <a:ext cx="1313180" cy="461665"/>
          </a:xfrm>
          <a:prstGeom prst="rect">
            <a:avLst/>
          </a:prstGeom>
        </p:spPr>
        <p:txBody>
          <a:bodyPr wrap="none">
            <a:spAutoFit/>
          </a:bodyPr>
          <a:lstStyle/>
          <a:p>
            <a:r>
              <a:rPr lang="en-US" altLang="zh-CN" dirty="0" smtClean="0">
                <a:solidFill>
                  <a:srgbClr val="C00000"/>
                </a:solidFill>
                <a:latin typeface="Cambria Math" panose="02040503050406030204" pitchFamily="18" charset="0"/>
                <a:ea typeface="Cambria Math" panose="02040503050406030204" pitchFamily="18" charset="0"/>
              </a:rPr>
              <a:t>mean=3</a:t>
            </a:r>
            <a:endParaRPr lang="zh-CN" altLang="en-US" dirty="0">
              <a:solidFill>
                <a:srgbClr val="C00000"/>
              </a:solidFill>
              <a:latin typeface="Cambria Math" panose="02040503050406030204" pitchFamily="18" charset="0"/>
            </a:endParaRPr>
          </a:p>
        </p:txBody>
      </p:sp>
      <mc:AlternateContent xmlns:mc="http://schemas.openxmlformats.org/markup-compatibility/2006" xmlns:p14="http://schemas.microsoft.com/office/powerpoint/2010/main">
        <mc:Choice Requires="p14">
          <p:contentPart p14:bwMode="auto" r:id="rId4">
            <p14:nvContentPartPr>
              <p14:cNvPr id="2" name="墨迹 1"/>
              <p14:cNvContentPartPr/>
              <p14:nvPr/>
            </p14:nvContentPartPr>
            <p14:xfrm>
              <a:off x="2175480" y="1798920"/>
              <a:ext cx="4174560" cy="4066920"/>
            </p14:xfrm>
          </p:contentPart>
        </mc:Choice>
        <mc:Fallback xmlns="">
          <p:pic>
            <p:nvPicPr>
              <p:cNvPr id="2" name="墨迹 1"/>
              <p:cNvPicPr/>
              <p:nvPr/>
            </p:nvPicPr>
            <p:blipFill>
              <a:blip r:embed="rId5"/>
              <a:stretch>
                <a:fillRect/>
              </a:stretch>
            </p:blipFill>
            <p:spPr>
              <a:xfrm>
                <a:off x="2168280" y="1791720"/>
                <a:ext cx="4190040" cy="4082400"/>
              </a:xfrm>
              <a:prstGeom prst="rect">
                <a:avLst/>
              </a:prstGeom>
            </p:spPr>
          </p:pic>
        </mc:Fallback>
      </mc:AlternateContent>
    </p:spTree>
    <p:extLst>
      <p:ext uri="{BB962C8B-B14F-4D97-AF65-F5344CB8AC3E}">
        <p14:creationId xmlns:p14="http://schemas.microsoft.com/office/powerpoint/2010/main" val="2697876979"/>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a:spLocks noGrp="1"/>
          </p:cNvSpPr>
          <p:nvPr>
            <p:ph type="title"/>
          </p:nvPr>
        </p:nvSpPr>
        <p:spPr>
          <a:xfrm>
            <a:off x="3505200" y="152400"/>
            <a:ext cx="4459540" cy="994172"/>
          </a:xfrm>
        </p:spPr>
        <p:txBody>
          <a:bodyPr/>
          <a:lstStyle/>
          <a:p>
            <a:r>
              <a:rPr lang="en-US" sz="3600" dirty="0" smtClean="0">
                <a:latin typeface="Cambria" panose="02040503050406030204" pitchFamily="18" charset="0"/>
              </a:rPr>
              <a:t>DU Path</a:t>
            </a:r>
          </a:p>
        </p:txBody>
      </p:sp>
      <p:sp>
        <p:nvSpPr>
          <p:cNvPr id="28678" name="Slide Number Placeholder 5"/>
          <p:cNvSpPr>
            <a:spLocks noGrp="1"/>
          </p:cNvSpPr>
          <p:nvPr>
            <p:ph type="sldNum" sz="quarter" idx="4294967295"/>
          </p:nvPr>
        </p:nvSpPr>
        <p:spPr>
          <a:noFill/>
        </p:spPr>
        <p:txBody>
          <a:bodyPr/>
          <a:lstStyle/>
          <a:p>
            <a:endParaRPr lang="en-US" dirty="0" smtClean="0">
              <a:latin typeface="Cambria" panose="02040503050406030204" pitchFamily="18" charset="0"/>
            </a:endParaRPr>
          </a:p>
        </p:txBody>
      </p:sp>
      <p:sp>
        <p:nvSpPr>
          <p:cNvPr id="10" name="Text Box 5"/>
          <p:cNvSpPr txBox="1">
            <a:spLocks noChangeArrowheads="1"/>
          </p:cNvSpPr>
          <p:nvPr/>
        </p:nvSpPr>
        <p:spPr bwMode="auto">
          <a:xfrm>
            <a:off x="396240" y="1524000"/>
            <a:ext cx="8458200" cy="3416320"/>
          </a:xfrm>
          <a:prstGeom prst="rect">
            <a:avLst/>
          </a:prstGeom>
          <a:noFill/>
          <a:ln w="12700">
            <a:noFill/>
            <a:miter lim="800000"/>
            <a:headEnd type="none" w="sm" len="sm"/>
            <a:tailEnd type="none" w="sm" len="sm"/>
          </a:ln>
        </p:spPr>
        <p:txBody>
          <a:bodyPr wrap="square">
            <a:spAutoFit/>
          </a:bodyPr>
          <a:lstStyle/>
          <a:p>
            <a:pPr>
              <a:buFont typeface="Arial" charset="0"/>
              <a:buChar char="•"/>
            </a:pPr>
            <a:r>
              <a:rPr kumimoji="1" lang="en-US" altLang="zh-CN" dirty="0">
                <a:latin typeface="Cambria" panose="02040503050406030204" pitchFamily="18" charset="0"/>
                <a:ea typeface="宋体" charset="-122"/>
              </a:rPr>
              <a:t> </a:t>
            </a:r>
            <a:r>
              <a:rPr kumimoji="1" lang="en-US" altLang="zh-CN" dirty="0">
                <a:solidFill>
                  <a:srgbClr val="FF0000"/>
                </a:solidFill>
                <a:latin typeface="Cambria" panose="02040503050406030204" pitchFamily="18" charset="0"/>
                <a:ea typeface="宋体" charset="-122"/>
              </a:rPr>
              <a:t>du-path : </a:t>
            </a:r>
            <a:r>
              <a:rPr kumimoji="1" lang="en-US" altLang="zh-CN" dirty="0">
                <a:latin typeface="Cambria" panose="02040503050406030204" pitchFamily="18" charset="0"/>
                <a:ea typeface="宋体" charset="-122"/>
              </a:rPr>
              <a:t/>
            </a:r>
            <a:br>
              <a:rPr kumimoji="1" lang="en-US" altLang="zh-CN" dirty="0">
                <a:latin typeface="Cambria" panose="02040503050406030204" pitchFamily="18" charset="0"/>
                <a:ea typeface="宋体" charset="-122"/>
              </a:rPr>
            </a:br>
            <a:r>
              <a:rPr kumimoji="1" lang="en-US" altLang="zh-CN" dirty="0">
                <a:latin typeface="Cambria" panose="02040503050406030204" pitchFamily="18" charset="0"/>
                <a:ea typeface="宋体" charset="-122"/>
              </a:rPr>
              <a:t>A simple </a:t>
            </a:r>
            <a:r>
              <a:rPr kumimoji="1" lang="en-US" altLang="zh-CN" dirty="0" err="1">
                <a:latin typeface="Cambria" panose="02040503050406030204" pitchFamily="18" charset="0"/>
                <a:ea typeface="宋体" charset="-122"/>
              </a:rPr>
              <a:t>subpath</a:t>
            </a:r>
            <a:r>
              <a:rPr kumimoji="1" lang="en-US" altLang="zh-CN" dirty="0">
                <a:latin typeface="Cambria" panose="02040503050406030204" pitchFamily="18" charset="0"/>
                <a:ea typeface="宋体" charset="-122"/>
              </a:rPr>
              <a:t> that is </a:t>
            </a:r>
            <a:r>
              <a:rPr kumimoji="1" lang="en-US" altLang="zh-CN" dirty="0" err="1">
                <a:latin typeface="Cambria" panose="02040503050406030204" pitchFamily="18" charset="0"/>
                <a:ea typeface="宋体" charset="-122"/>
              </a:rPr>
              <a:t>def</a:t>
            </a:r>
            <a:r>
              <a:rPr kumimoji="1" lang="en-US" altLang="zh-CN" dirty="0">
                <a:latin typeface="Cambria" panose="02040503050406030204" pitchFamily="18" charset="0"/>
                <a:ea typeface="宋体" charset="-122"/>
              </a:rPr>
              <a:t>-clear with respect to </a:t>
            </a:r>
            <a:r>
              <a:rPr kumimoji="1" lang="en-US" altLang="zh-CN" i="1" dirty="0">
                <a:latin typeface="Cambria" panose="02040503050406030204" pitchFamily="18" charset="0"/>
                <a:ea typeface="宋体" charset="-122"/>
              </a:rPr>
              <a:t>v</a:t>
            </a:r>
            <a:r>
              <a:rPr kumimoji="1" lang="en-US" altLang="zh-CN" dirty="0">
                <a:latin typeface="Cambria" panose="02040503050406030204" pitchFamily="18" charset="0"/>
                <a:ea typeface="宋体" charset="-122"/>
              </a:rPr>
              <a:t> </a:t>
            </a:r>
            <a:r>
              <a:rPr kumimoji="1" lang="en-US" altLang="zh-CN" dirty="0" smtClean="0">
                <a:latin typeface="Cambria" panose="02040503050406030204" pitchFamily="18" charset="0"/>
                <a:ea typeface="宋体" charset="-122"/>
              </a:rPr>
              <a:t> </a:t>
            </a:r>
            <a:r>
              <a:rPr kumimoji="1" lang="en-US" altLang="zh-CN" dirty="0">
                <a:latin typeface="Cambria" panose="02040503050406030204" pitchFamily="18" charset="0"/>
                <a:ea typeface="宋体" charset="-122"/>
              </a:rPr>
              <a:t>from a </a:t>
            </a:r>
            <a:r>
              <a:rPr kumimoji="1" lang="en-US" altLang="zh-CN" dirty="0" err="1">
                <a:latin typeface="Cambria" panose="02040503050406030204" pitchFamily="18" charset="0"/>
                <a:ea typeface="宋体" charset="-122"/>
              </a:rPr>
              <a:t>def</a:t>
            </a:r>
            <a:r>
              <a:rPr kumimoji="1" lang="en-US" altLang="zh-CN" dirty="0">
                <a:latin typeface="Cambria" panose="02040503050406030204" pitchFamily="18" charset="0"/>
                <a:ea typeface="宋体" charset="-122"/>
              </a:rPr>
              <a:t> of </a:t>
            </a:r>
            <a:r>
              <a:rPr kumimoji="1" lang="en-US" altLang="zh-CN" i="1" dirty="0">
                <a:latin typeface="Cambria" panose="02040503050406030204" pitchFamily="18" charset="0"/>
                <a:ea typeface="宋体" charset="-122"/>
              </a:rPr>
              <a:t>v</a:t>
            </a:r>
            <a:r>
              <a:rPr kumimoji="1" lang="en-US" altLang="zh-CN" dirty="0">
                <a:latin typeface="Cambria" panose="02040503050406030204" pitchFamily="18" charset="0"/>
                <a:ea typeface="宋体" charset="-122"/>
              </a:rPr>
              <a:t> to a use of </a:t>
            </a:r>
            <a:r>
              <a:rPr kumimoji="1" lang="en-US" altLang="zh-CN" i="1" dirty="0" smtClean="0">
                <a:latin typeface="Cambria" panose="02040503050406030204" pitchFamily="18" charset="0"/>
                <a:ea typeface="宋体" charset="-122"/>
              </a:rPr>
              <a:t>v</a:t>
            </a:r>
          </a:p>
          <a:p>
            <a:pPr>
              <a:buFont typeface="Arial" charset="0"/>
              <a:buChar char="•"/>
            </a:pPr>
            <a:endParaRPr kumimoji="1" lang="en-US" altLang="zh-CN" i="1" dirty="0">
              <a:latin typeface="Cambria" panose="02040503050406030204" pitchFamily="18" charset="0"/>
              <a:ea typeface="宋体" charset="-122"/>
            </a:endParaRPr>
          </a:p>
          <a:p>
            <a:pPr>
              <a:buFont typeface="Arial" charset="0"/>
              <a:buChar char="•"/>
            </a:pPr>
            <a:r>
              <a:rPr kumimoji="1" lang="en-US" altLang="zh-CN" dirty="0">
                <a:solidFill>
                  <a:srgbClr val="FF0000"/>
                </a:solidFill>
                <a:latin typeface="Cambria" panose="02040503050406030204" pitchFamily="18" charset="0"/>
                <a:ea typeface="宋体" charset="-122"/>
              </a:rPr>
              <a:t> du (</a:t>
            </a:r>
            <a:r>
              <a:rPr lang="en-US" i="1" dirty="0">
                <a:solidFill>
                  <a:srgbClr val="FF0000"/>
                </a:solidFill>
                <a:latin typeface="Cambria" panose="02040503050406030204" pitchFamily="18" charset="0"/>
              </a:rPr>
              <a:t>n</a:t>
            </a:r>
            <a:r>
              <a:rPr lang="en-US" i="1" baseline="-25000" dirty="0">
                <a:solidFill>
                  <a:srgbClr val="FF0000"/>
                </a:solidFill>
                <a:latin typeface="Cambria" panose="02040503050406030204" pitchFamily="18" charset="0"/>
              </a:rPr>
              <a:t>i</a:t>
            </a:r>
            <a:r>
              <a:rPr kumimoji="1" lang="en-US" altLang="zh-CN" dirty="0">
                <a:solidFill>
                  <a:srgbClr val="FF0000"/>
                </a:solidFill>
                <a:latin typeface="Cambria" panose="02040503050406030204" pitchFamily="18" charset="0"/>
                <a:ea typeface="宋体" charset="-122"/>
              </a:rPr>
              <a:t>, </a:t>
            </a:r>
            <a:r>
              <a:rPr lang="en-US" i="1" dirty="0">
                <a:solidFill>
                  <a:srgbClr val="FF0000"/>
                </a:solidFill>
                <a:latin typeface="Cambria" panose="02040503050406030204" pitchFamily="18" charset="0"/>
              </a:rPr>
              <a:t>n</a:t>
            </a:r>
            <a:r>
              <a:rPr lang="en-US" i="1" baseline="-25000" dirty="0">
                <a:solidFill>
                  <a:srgbClr val="FF0000"/>
                </a:solidFill>
                <a:latin typeface="Cambria" panose="02040503050406030204" pitchFamily="18" charset="0"/>
              </a:rPr>
              <a:t>j</a:t>
            </a:r>
            <a:r>
              <a:rPr kumimoji="1" lang="en-US" altLang="zh-CN" dirty="0">
                <a:solidFill>
                  <a:srgbClr val="FF0000"/>
                </a:solidFill>
                <a:latin typeface="Cambria" panose="02040503050406030204" pitchFamily="18" charset="0"/>
                <a:ea typeface="宋体" charset="-122"/>
              </a:rPr>
              <a:t>, </a:t>
            </a:r>
            <a:r>
              <a:rPr kumimoji="1" lang="en-US" altLang="zh-CN" i="1" dirty="0">
                <a:solidFill>
                  <a:srgbClr val="FF0000"/>
                </a:solidFill>
                <a:latin typeface="Cambria" panose="02040503050406030204" pitchFamily="18" charset="0"/>
                <a:ea typeface="宋体" charset="-122"/>
              </a:rPr>
              <a:t>v</a:t>
            </a:r>
            <a:r>
              <a:rPr kumimoji="1" lang="en-US" altLang="zh-CN" dirty="0">
                <a:solidFill>
                  <a:srgbClr val="FF0000"/>
                </a:solidFill>
                <a:latin typeface="Cambria" panose="02040503050406030204" pitchFamily="18" charset="0"/>
                <a:ea typeface="宋体" charset="-122"/>
              </a:rPr>
              <a:t>) </a:t>
            </a:r>
            <a:r>
              <a:rPr kumimoji="1" lang="en-US" altLang="zh-CN" dirty="0">
                <a:latin typeface="Cambria" panose="02040503050406030204" pitchFamily="18" charset="0"/>
                <a:ea typeface="宋体" charset="-122"/>
              </a:rPr>
              <a:t/>
            </a:r>
            <a:br>
              <a:rPr kumimoji="1" lang="en-US" altLang="zh-CN" dirty="0">
                <a:latin typeface="Cambria" panose="02040503050406030204" pitchFamily="18" charset="0"/>
                <a:ea typeface="宋体" charset="-122"/>
              </a:rPr>
            </a:br>
            <a:r>
              <a:rPr kumimoji="1" lang="en-US" altLang="zh-CN" dirty="0">
                <a:latin typeface="Cambria" panose="02040503050406030204" pitchFamily="18" charset="0"/>
                <a:ea typeface="宋体" charset="-122"/>
              </a:rPr>
              <a:t>the set of du-paths from </a:t>
            </a:r>
            <a:r>
              <a:rPr lang="en-US" i="1" dirty="0">
                <a:latin typeface="Cambria" panose="02040503050406030204" pitchFamily="18" charset="0"/>
              </a:rPr>
              <a:t>n</a:t>
            </a:r>
            <a:r>
              <a:rPr lang="en-US" i="1" baseline="-25000" dirty="0">
                <a:latin typeface="Cambria" panose="02040503050406030204" pitchFamily="18" charset="0"/>
              </a:rPr>
              <a:t>i</a:t>
            </a:r>
            <a:r>
              <a:rPr kumimoji="1" lang="en-US" altLang="zh-CN" dirty="0">
                <a:latin typeface="Cambria" panose="02040503050406030204" pitchFamily="18" charset="0"/>
                <a:ea typeface="宋体" charset="-122"/>
              </a:rPr>
              <a:t> to </a:t>
            </a:r>
            <a:r>
              <a:rPr lang="en-US" i="1" dirty="0" smtClean="0">
                <a:latin typeface="Cambria" panose="02040503050406030204" pitchFamily="18" charset="0"/>
              </a:rPr>
              <a:t>n</a:t>
            </a:r>
            <a:r>
              <a:rPr lang="en-US" i="1" baseline="-25000" dirty="0" smtClean="0">
                <a:latin typeface="Cambria" panose="02040503050406030204" pitchFamily="18" charset="0"/>
              </a:rPr>
              <a:t>j</a:t>
            </a:r>
          </a:p>
          <a:p>
            <a:pPr>
              <a:buFont typeface="Arial" charset="0"/>
              <a:buChar char="•"/>
            </a:pPr>
            <a:endParaRPr kumimoji="1" lang="en-US" altLang="zh-CN" dirty="0">
              <a:latin typeface="Cambria" panose="02040503050406030204" pitchFamily="18" charset="0"/>
              <a:ea typeface="宋体" charset="-122"/>
            </a:endParaRPr>
          </a:p>
          <a:p>
            <a:pPr>
              <a:buFont typeface="Arial" charset="0"/>
              <a:buChar char="•"/>
            </a:pPr>
            <a:r>
              <a:rPr kumimoji="1" lang="en-US" altLang="zh-CN" dirty="0">
                <a:latin typeface="Cambria" panose="02040503050406030204" pitchFamily="18" charset="0"/>
                <a:ea typeface="宋体" charset="-122"/>
              </a:rPr>
              <a:t> </a:t>
            </a:r>
            <a:r>
              <a:rPr kumimoji="1" lang="en-US" altLang="zh-CN" dirty="0">
                <a:solidFill>
                  <a:srgbClr val="FF0000"/>
                </a:solidFill>
                <a:latin typeface="Cambria" panose="02040503050406030204" pitchFamily="18" charset="0"/>
                <a:ea typeface="宋体" charset="-122"/>
              </a:rPr>
              <a:t>du (</a:t>
            </a:r>
            <a:r>
              <a:rPr lang="en-US" i="1" dirty="0">
                <a:solidFill>
                  <a:srgbClr val="FF0000"/>
                </a:solidFill>
                <a:latin typeface="Cambria" panose="02040503050406030204" pitchFamily="18" charset="0"/>
              </a:rPr>
              <a:t>n</a:t>
            </a:r>
            <a:r>
              <a:rPr lang="en-US" i="1" baseline="-25000" dirty="0">
                <a:solidFill>
                  <a:srgbClr val="FF0000"/>
                </a:solidFill>
                <a:latin typeface="Cambria" panose="02040503050406030204" pitchFamily="18" charset="0"/>
              </a:rPr>
              <a:t>i</a:t>
            </a:r>
            <a:r>
              <a:rPr kumimoji="1" lang="en-US" altLang="zh-CN" dirty="0">
                <a:solidFill>
                  <a:srgbClr val="FF0000"/>
                </a:solidFill>
                <a:latin typeface="Cambria" panose="02040503050406030204" pitchFamily="18" charset="0"/>
                <a:ea typeface="宋体" charset="-122"/>
              </a:rPr>
              <a:t>, </a:t>
            </a:r>
            <a:r>
              <a:rPr kumimoji="1" lang="en-US" altLang="zh-CN" i="1" dirty="0">
                <a:solidFill>
                  <a:srgbClr val="FF0000"/>
                </a:solidFill>
                <a:latin typeface="Cambria" panose="02040503050406030204" pitchFamily="18" charset="0"/>
                <a:ea typeface="宋体" charset="-122"/>
              </a:rPr>
              <a:t>v</a:t>
            </a:r>
            <a:r>
              <a:rPr kumimoji="1" lang="en-US" altLang="zh-CN" dirty="0">
                <a:solidFill>
                  <a:srgbClr val="FF0000"/>
                </a:solidFill>
                <a:latin typeface="Cambria" panose="02040503050406030204" pitchFamily="18" charset="0"/>
                <a:ea typeface="宋体" charset="-122"/>
              </a:rPr>
              <a:t>) </a:t>
            </a:r>
            <a:r>
              <a:rPr kumimoji="1" lang="en-US" altLang="zh-CN" dirty="0">
                <a:latin typeface="Cambria" panose="02040503050406030204" pitchFamily="18" charset="0"/>
                <a:ea typeface="宋体" charset="-122"/>
              </a:rPr>
              <a:t/>
            </a:r>
            <a:br>
              <a:rPr kumimoji="1" lang="en-US" altLang="zh-CN" dirty="0">
                <a:latin typeface="Cambria" panose="02040503050406030204" pitchFamily="18" charset="0"/>
                <a:ea typeface="宋体" charset="-122"/>
              </a:rPr>
            </a:br>
            <a:r>
              <a:rPr kumimoji="1" lang="en-US" altLang="zh-CN" dirty="0">
                <a:latin typeface="Cambria" panose="02040503050406030204" pitchFamily="18" charset="0"/>
                <a:ea typeface="宋体" charset="-122"/>
              </a:rPr>
              <a:t>the set of du-paths that start at </a:t>
            </a:r>
            <a:r>
              <a:rPr lang="en-US" i="1" dirty="0">
                <a:latin typeface="Cambria" panose="02040503050406030204" pitchFamily="18" charset="0"/>
              </a:rPr>
              <a:t>n</a:t>
            </a:r>
            <a:r>
              <a:rPr lang="en-US" i="1" baseline="-25000" dirty="0">
                <a:latin typeface="Cambria" panose="02040503050406030204" pitchFamily="18" charset="0"/>
              </a:rPr>
              <a:t>i</a:t>
            </a:r>
            <a:endParaRPr lang="en-US" i="1" dirty="0">
              <a:latin typeface="Cambria" panose="02040503050406030204" pitchFamily="18" charset="0"/>
            </a:endParaRPr>
          </a:p>
        </p:txBody>
      </p:sp>
    </p:spTree>
    <p:extLst>
      <p:ext uri="{BB962C8B-B14F-4D97-AF65-F5344CB8AC3E}">
        <p14:creationId xmlns:p14="http://schemas.microsoft.com/office/powerpoint/2010/main" val="36354374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4" name="Slide Number Placeholder 5"/>
          <p:cNvSpPr>
            <a:spLocks noGrp="1"/>
          </p:cNvSpPr>
          <p:nvPr>
            <p:ph type="sldNum" sz="quarter" idx="4294967295"/>
          </p:nvPr>
        </p:nvSpPr>
        <p:spPr>
          <a:noFill/>
        </p:spPr>
        <p:txBody>
          <a:bodyPr/>
          <a:lstStyle/>
          <a:p>
            <a:endParaRPr lang="en-US" dirty="0" smtClean="0">
              <a:latin typeface="Cambria" panose="02040503050406030204" pitchFamily="18" charset="0"/>
            </a:endParaRPr>
          </a:p>
        </p:txBody>
      </p:sp>
      <p:sp>
        <p:nvSpPr>
          <p:cNvPr id="30725" name="Rectangle 2"/>
          <p:cNvSpPr>
            <a:spLocks noGrp="1" noChangeArrowheads="1"/>
          </p:cNvSpPr>
          <p:nvPr>
            <p:ph type="title"/>
          </p:nvPr>
        </p:nvSpPr>
        <p:spPr>
          <a:xfrm>
            <a:off x="1600200" y="235650"/>
            <a:ext cx="7886700" cy="994172"/>
          </a:xfrm>
        </p:spPr>
        <p:txBody>
          <a:bodyPr/>
          <a:lstStyle/>
          <a:p>
            <a:r>
              <a:rPr lang="en-US" sz="3200" dirty="0" smtClean="0">
                <a:latin typeface="Cambria" panose="02040503050406030204" pitchFamily="18" charset="0"/>
              </a:rPr>
              <a:t>Data Flow Coverage Criteria</a:t>
            </a:r>
          </a:p>
        </p:txBody>
      </p:sp>
      <p:sp>
        <p:nvSpPr>
          <p:cNvPr id="193540" name="Text Box 4"/>
          <p:cNvSpPr txBox="1">
            <a:spLocks noChangeArrowheads="1"/>
          </p:cNvSpPr>
          <p:nvPr/>
        </p:nvSpPr>
        <p:spPr bwMode="auto">
          <a:xfrm>
            <a:off x="775096" y="1676400"/>
            <a:ext cx="7225904" cy="1015663"/>
          </a:xfrm>
          <a:prstGeom prst="rect">
            <a:avLst/>
          </a:prstGeom>
          <a:noFill/>
          <a:ln w="19050">
            <a:solidFill>
              <a:schemeClr val="tx2"/>
            </a:solidFill>
            <a:miter lim="800000"/>
            <a:headEnd type="none" w="sm" len="sm"/>
            <a:tailEnd type="none" w="sm" len="sm"/>
          </a:ln>
          <a:effectLst/>
        </p:spPr>
        <p:txBody>
          <a:bodyPr wrap="square">
            <a:spAutoFit/>
          </a:bodyPr>
          <a:lstStyle/>
          <a:p>
            <a:pPr>
              <a:spcBef>
                <a:spcPct val="50000"/>
              </a:spcBef>
              <a:defRPr/>
            </a:pPr>
            <a:r>
              <a:rPr lang="en-US" sz="2000" u="sng" dirty="0">
                <a:solidFill>
                  <a:srgbClr val="FF0000"/>
                </a:solidFill>
                <a:latin typeface="Cambria" panose="02040503050406030204" pitchFamily="18" charset="0"/>
              </a:rPr>
              <a:t>All-</a:t>
            </a:r>
            <a:r>
              <a:rPr lang="en-US" sz="2000" u="sng" dirty="0" err="1">
                <a:solidFill>
                  <a:srgbClr val="FF0000"/>
                </a:solidFill>
                <a:latin typeface="Cambria" panose="02040503050406030204" pitchFamily="18" charset="0"/>
              </a:rPr>
              <a:t>defs</a:t>
            </a:r>
            <a:r>
              <a:rPr lang="en-US" sz="2000" u="sng" dirty="0">
                <a:solidFill>
                  <a:srgbClr val="FF0000"/>
                </a:solidFill>
                <a:latin typeface="Cambria" panose="02040503050406030204" pitchFamily="18" charset="0"/>
              </a:rPr>
              <a:t> coverage (ADC)</a:t>
            </a:r>
            <a:r>
              <a:rPr lang="en-US" sz="2000" dirty="0">
                <a:solidFill>
                  <a:srgbClr val="FF0000"/>
                </a:solidFill>
                <a:latin typeface="Cambria" panose="02040503050406030204" pitchFamily="18" charset="0"/>
              </a:rPr>
              <a:t> : </a:t>
            </a:r>
            <a:r>
              <a:rPr lang="en-US" sz="2000" dirty="0">
                <a:latin typeface="Cambria" panose="02040503050406030204" pitchFamily="18" charset="0"/>
              </a:rPr>
              <a:t/>
            </a:r>
            <a:br>
              <a:rPr lang="en-US" sz="2000" dirty="0">
                <a:latin typeface="Cambria" panose="02040503050406030204" pitchFamily="18" charset="0"/>
              </a:rPr>
            </a:br>
            <a:r>
              <a:rPr lang="en-US" sz="2000" dirty="0">
                <a:latin typeface="Cambria" panose="02040503050406030204" pitchFamily="18" charset="0"/>
              </a:rPr>
              <a:t>For each set of du-paths </a:t>
            </a:r>
            <a:r>
              <a:rPr lang="en-US" sz="2000" i="1" dirty="0">
                <a:latin typeface="Cambria" panose="02040503050406030204" pitchFamily="18" charset="0"/>
              </a:rPr>
              <a:t>S</a:t>
            </a:r>
            <a:r>
              <a:rPr lang="en-US" sz="2000" dirty="0">
                <a:latin typeface="Cambria" panose="02040503050406030204" pitchFamily="18" charset="0"/>
              </a:rPr>
              <a:t> = </a:t>
            </a:r>
            <a:r>
              <a:rPr lang="en-US" sz="2000" i="1" dirty="0">
                <a:latin typeface="Cambria" panose="02040503050406030204" pitchFamily="18" charset="0"/>
              </a:rPr>
              <a:t>du</a:t>
            </a:r>
            <a:r>
              <a:rPr lang="en-US" sz="2000" dirty="0">
                <a:latin typeface="Cambria" panose="02040503050406030204" pitchFamily="18" charset="0"/>
              </a:rPr>
              <a:t> (</a:t>
            </a:r>
            <a:r>
              <a:rPr lang="en-US" sz="2000" i="1" dirty="0">
                <a:latin typeface="Cambria" panose="02040503050406030204" pitchFamily="18" charset="0"/>
              </a:rPr>
              <a:t>n</a:t>
            </a:r>
            <a:r>
              <a:rPr lang="en-US" sz="2000" dirty="0">
                <a:latin typeface="Cambria" panose="02040503050406030204" pitchFamily="18" charset="0"/>
              </a:rPr>
              <a:t>, </a:t>
            </a:r>
            <a:r>
              <a:rPr lang="en-US" sz="2000" i="1" dirty="0">
                <a:latin typeface="Cambria" panose="02040503050406030204" pitchFamily="18" charset="0"/>
              </a:rPr>
              <a:t>v</a:t>
            </a:r>
            <a:r>
              <a:rPr lang="en-US" sz="2000" dirty="0">
                <a:latin typeface="Cambria" panose="02040503050406030204" pitchFamily="18" charset="0"/>
              </a:rPr>
              <a:t>), </a:t>
            </a:r>
            <a:r>
              <a:rPr lang="en-US" sz="2000" dirty="0" err="1" smtClean="0">
                <a:latin typeface="Cambria" panose="02040503050406030204" pitchFamily="18" charset="0"/>
              </a:rPr>
              <a:t>TR</a:t>
            </a:r>
            <a:r>
              <a:rPr lang="en-US" sz="2000" dirty="0" smtClean="0">
                <a:latin typeface="Cambria" panose="02040503050406030204" pitchFamily="18" charset="0"/>
              </a:rPr>
              <a:t> </a:t>
            </a:r>
            <a:r>
              <a:rPr lang="en-US" sz="2000" dirty="0">
                <a:latin typeface="Cambria" panose="02040503050406030204" pitchFamily="18" charset="0"/>
              </a:rPr>
              <a:t>contains at least one path </a:t>
            </a:r>
            <a:r>
              <a:rPr lang="en-US" sz="2000" i="1" dirty="0">
                <a:latin typeface="Cambria" panose="02040503050406030204" pitchFamily="18" charset="0"/>
              </a:rPr>
              <a:t>d</a:t>
            </a:r>
            <a:r>
              <a:rPr lang="en-US" sz="2000" dirty="0">
                <a:latin typeface="Cambria" panose="02040503050406030204" pitchFamily="18" charset="0"/>
              </a:rPr>
              <a:t> in </a:t>
            </a:r>
            <a:r>
              <a:rPr lang="en-US" sz="2000" i="1" dirty="0">
                <a:latin typeface="Cambria" panose="02040503050406030204" pitchFamily="18" charset="0"/>
              </a:rPr>
              <a:t>S</a:t>
            </a:r>
            <a:r>
              <a:rPr lang="en-US" sz="2000" dirty="0">
                <a:latin typeface="Cambria" panose="02040503050406030204" pitchFamily="18" charset="0"/>
              </a:rPr>
              <a:t>.</a:t>
            </a:r>
          </a:p>
        </p:txBody>
      </p:sp>
      <p:sp>
        <p:nvSpPr>
          <p:cNvPr id="193542" name="Text Box 6"/>
          <p:cNvSpPr txBox="1">
            <a:spLocks noChangeArrowheads="1"/>
          </p:cNvSpPr>
          <p:nvPr/>
        </p:nvSpPr>
        <p:spPr bwMode="auto">
          <a:xfrm>
            <a:off x="775096" y="3124200"/>
            <a:ext cx="7225904" cy="1015663"/>
          </a:xfrm>
          <a:prstGeom prst="rect">
            <a:avLst/>
          </a:prstGeom>
          <a:noFill/>
          <a:ln w="19050">
            <a:solidFill>
              <a:schemeClr val="tx2"/>
            </a:solidFill>
            <a:miter lim="800000"/>
            <a:headEnd type="none" w="sm" len="sm"/>
            <a:tailEnd type="none" w="sm" len="sm"/>
          </a:ln>
          <a:effectLst/>
        </p:spPr>
        <p:txBody>
          <a:bodyPr wrap="square">
            <a:spAutoFit/>
          </a:bodyPr>
          <a:lstStyle/>
          <a:p>
            <a:pPr>
              <a:spcBef>
                <a:spcPct val="50000"/>
              </a:spcBef>
              <a:defRPr/>
            </a:pPr>
            <a:r>
              <a:rPr lang="en-US" sz="2000" u="sng" dirty="0">
                <a:solidFill>
                  <a:srgbClr val="FF0000"/>
                </a:solidFill>
                <a:latin typeface="Cambria" panose="02040503050406030204" pitchFamily="18" charset="0"/>
              </a:rPr>
              <a:t>All-uses coverage (AUC)</a:t>
            </a:r>
            <a:r>
              <a:rPr lang="en-US" sz="2000" dirty="0">
                <a:solidFill>
                  <a:srgbClr val="FF0000"/>
                </a:solidFill>
                <a:latin typeface="Cambria" panose="02040503050406030204" pitchFamily="18" charset="0"/>
              </a:rPr>
              <a:t> : </a:t>
            </a:r>
            <a:r>
              <a:rPr lang="en-US" sz="2000" dirty="0">
                <a:latin typeface="Cambria" panose="02040503050406030204" pitchFamily="18" charset="0"/>
              </a:rPr>
              <a:t/>
            </a:r>
            <a:br>
              <a:rPr lang="en-US" sz="2000" dirty="0">
                <a:latin typeface="Cambria" panose="02040503050406030204" pitchFamily="18" charset="0"/>
              </a:rPr>
            </a:br>
            <a:r>
              <a:rPr lang="en-US" sz="2000" dirty="0">
                <a:latin typeface="Cambria" panose="02040503050406030204" pitchFamily="18" charset="0"/>
              </a:rPr>
              <a:t>For each set of du-paths to uses </a:t>
            </a:r>
            <a:r>
              <a:rPr lang="en-US" sz="2000" i="1" dirty="0">
                <a:latin typeface="Cambria" panose="02040503050406030204" pitchFamily="18" charset="0"/>
              </a:rPr>
              <a:t>S</a:t>
            </a:r>
            <a:r>
              <a:rPr lang="en-US" sz="2000" dirty="0">
                <a:latin typeface="Cambria" panose="02040503050406030204" pitchFamily="18" charset="0"/>
              </a:rPr>
              <a:t> = </a:t>
            </a:r>
            <a:r>
              <a:rPr lang="en-US" sz="2000" i="1" dirty="0">
                <a:latin typeface="Cambria" panose="02040503050406030204" pitchFamily="18" charset="0"/>
              </a:rPr>
              <a:t>du</a:t>
            </a:r>
            <a:r>
              <a:rPr lang="en-US" sz="2000" dirty="0">
                <a:latin typeface="Cambria" panose="02040503050406030204" pitchFamily="18" charset="0"/>
              </a:rPr>
              <a:t> (</a:t>
            </a:r>
            <a:r>
              <a:rPr lang="en-US" sz="2000" i="1" dirty="0">
                <a:latin typeface="Cambria" panose="02040503050406030204" pitchFamily="18" charset="0"/>
              </a:rPr>
              <a:t>n</a:t>
            </a:r>
            <a:r>
              <a:rPr lang="en-US" sz="2000" i="1" baseline="-25000" dirty="0">
                <a:latin typeface="Cambria" panose="02040503050406030204" pitchFamily="18" charset="0"/>
              </a:rPr>
              <a:t>i</a:t>
            </a:r>
            <a:r>
              <a:rPr lang="en-US" sz="2000" i="1" dirty="0">
                <a:latin typeface="Cambria" panose="02040503050406030204" pitchFamily="18" charset="0"/>
              </a:rPr>
              <a:t>, n</a:t>
            </a:r>
            <a:r>
              <a:rPr lang="en-US" sz="2000" i="1" baseline="-25000" dirty="0">
                <a:latin typeface="Cambria" panose="02040503050406030204" pitchFamily="18" charset="0"/>
              </a:rPr>
              <a:t>j</a:t>
            </a:r>
            <a:r>
              <a:rPr lang="en-US" sz="2000" dirty="0">
                <a:latin typeface="Cambria" panose="02040503050406030204" pitchFamily="18" charset="0"/>
              </a:rPr>
              <a:t>, </a:t>
            </a:r>
            <a:r>
              <a:rPr lang="en-US" sz="2000" i="1" dirty="0">
                <a:latin typeface="Cambria" panose="02040503050406030204" pitchFamily="18" charset="0"/>
              </a:rPr>
              <a:t>v</a:t>
            </a:r>
            <a:r>
              <a:rPr lang="en-US" sz="2000" dirty="0">
                <a:latin typeface="Cambria" panose="02040503050406030204" pitchFamily="18" charset="0"/>
              </a:rPr>
              <a:t>), TR contains at least one path </a:t>
            </a:r>
            <a:r>
              <a:rPr lang="en-US" sz="2000" i="1" dirty="0">
                <a:latin typeface="Cambria" panose="02040503050406030204" pitchFamily="18" charset="0"/>
              </a:rPr>
              <a:t>d</a:t>
            </a:r>
            <a:r>
              <a:rPr lang="en-US" sz="2000" dirty="0">
                <a:latin typeface="Cambria" panose="02040503050406030204" pitchFamily="18" charset="0"/>
              </a:rPr>
              <a:t> in </a:t>
            </a:r>
            <a:r>
              <a:rPr lang="en-US" sz="2000" i="1" dirty="0">
                <a:latin typeface="Cambria" panose="02040503050406030204" pitchFamily="18" charset="0"/>
              </a:rPr>
              <a:t>S</a:t>
            </a:r>
            <a:r>
              <a:rPr lang="en-US" sz="2000" dirty="0">
                <a:latin typeface="Cambria" panose="02040503050406030204" pitchFamily="18" charset="0"/>
              </a:rPr>
              <a:t>.</a:t>
            </a:r>
          </a:p>
        </p:txBody>
      </p:sp>
      <p:sp>
        <p:nvSpPr>
          <p:cNvPr id="193543" name="Text Box 7"/>
          <p:cNvSpPr txBox="1">
            <a:spLocks noChangeArrowheads="1"/>
          </p:cNvSpPr>
          <p:nvPr/>
        </p:nvSpPr>
        <p:spPr bwMode="auto">
          <a:xfrm>
            <a:off x="775096" y="4778514"/>
            <a:ext cx="7225904" cy="707886"/>
          </a:xfrm>
          <a:prstGeom prst="rect">
            <a:avLst/>
          </a:prstGeom>
          <a:noFill/>
          <a:ln w="19050">
            <a:solidFill>
              <a:schemeClr val="tx2"/>
            </a:solidFill>
            <a:miter lim="800000"/>
            <a:headEnd type="none" w="sm" len="sm"/>
            <a:tailEnd type="none" w="sm" len="sm"/>
          </a:ln>
          <a:effectLst/>
        </p:spPr>
        <p:txBody>
          <a:bodyPr wrap="square">
            <a:spAutoFit/>
          </a:bodyPr>
          <a:lstStyle/>
          <a:p>
            <a:pPr>
              <a:spcBef>
                <a:spcPct val="50000"/>
              </a:spcBef>
              <a:defRPr/>
            </a:pPr>
            <a:r>
              <a:rPr lang="en-US" sz="2000" u="sng" dirty="0">
                <a:solidFill>
                  <a:srgbClr val="FF0000"/>
                </a:solidFill>
                <a:latin typeface="Cambria" panose="02040503050406030204" pitchFamily="18" charset="0"/>
              </a:rPr>
              <a:t>All-du-paths coverage (ADUPC)</a:t>
            </a:r>
            <a:r>
              <a:rPr lang="en-US" sz="2000" dirty="0">
                <a:solidFill>
                  <a:srgbClr val="FF0000"/>
                </a:solidFill>
                <a:latin typeface="Cambria" panose="02040503050406030204" pitchFamily="18" charset="0"/>
              </a:rPr>
              <a:t> : </a:t>
            </a:r>
            <a:r>
              <a:rPr lang="en-US" sz="2000" dirty="0">
                <a:latin typeface="Cambria" panose="02040503050406030204" pitchFamily="18" charset="0"/>
              </a:rPr>
              <a:t/>
            </a:r>
            <a:br>
              <a:rPr lang="en-US" sz="2000" dirty="0">
                <a:latin typeface="Cambria" panose="02040503050406030204" pitchFamily="18" charset="0"/>
              </a:rPr>
            </a:br>
            <a:r>
              <a:rPr lang="en-US" sz="2000" dirty="0">
                <a:latin typeface="Cambria" panose="02040503050406030204" pitchFamily="18" charset="0"/>
              </a:rPr>
              <a:t>For each set </a:t>
            </a:r>
            <a:r>
              <a:rPr lang="en-US" sz="2000" i="1" dirty="0">
                <a:latin typeface="Cambria" panose="02040503050406030204" pitchFamily="18" charset="0"/>
              </a:rPr>
              <a:t>S</a:t>
            </a:r>
            <a:r>
              <a:rPr lang="en-US" sz="2000" dirty="0">
                <a:latin typeface="Cambria" panose="02040503050406030204" pitchFamily="18" charset="0"/>
              </a:rPr>
              <a:t> = </a:t>
            </a:r>
            <a:r>
              <a:rPr lang="en-US" sz="2000" i="1" dirty="0">
                <a:latin typeface="Cambria" panose="02040503050406030204" pitchFamily="18" charset="0"/>
              </a:rPr>
              <a:t>du</a:t>
            </a:r>
            <a:r>
              <a:rPr lang="en-US" sz="2000" dirty="0">
                <a:latin typeface="Cambria" panose="02040503050406030204" pitchFamily="18" charset="0"/>
              </a:rPr>
              <a:t> (</a:t>
            </a:r>
            <a:r>
              <a:rPr lang="en-US" sz="2000" i="1" dirty="0">
                <a:latin typeface="Cambria" panose="02040503050406030204" pitchFamily="18" charset="0"/>
              </a:rPr>
              <a:t>n</a:t>
            </a:r>
            <a:r>
              <a:rPr lang="en-US" sz="2000" i="1" baseline="-25000" dirty="0">
                <a:latin typeface="Cambria" panose="02040503050406030204" pitchFamily="18" charset="0"/>
              </a:rPr>
              <a:t>i</a:t>
            </a:r>
            <a:r>
              <a:rPr lang="en-US" sz="2000" i="1" dirty="0">
                <a:latin typeface="Cambria" panose="02040503050406030204" pitchFamily="18" charset="0"/>
              </a:rPr>
              <a:t>, n</a:t>
            </a:r>
            <a:r>
              <a:rPr lang="en-US" sz="2000" i="1" baseline="-25000" dirty="0">
                <a:latin typeface="Cambria" panose="02040503050406030204" pitchFamily="18" charset="0"/>
              </a:rPr>
              <a:t>j</a:t>
            </a:r>
            <a:r>
              <a:rPr lang="en-US" sz="2000" dirty="0">
                <a:latin typeface="Cambria" panose="02040503050406030204" pitchFamily="18" charset="0"/>
              </a:rPr>
              <a:t>, </a:t>
            </a:r>
            <a:r>
              <a:rPr lang="en-US" sz="2000" i="1" dirty="0">
                <a:latin typeface="Cambria" panose="02040503050406030204" pitchFamily="18" charset="0"/>
              </a:rPr>
              <a:t>v</a:t>
            </a:r>
            <a:r>
              <a:rPr lang="en-US" sz="2000" dirty="0">
                <a:latin typeface="Cambria" panose="02040503050406030204" pitchFamily="18" charset="0"/>
              </a:rPr>
              <a:t>), TR contains every path </a:t>
            </a:r>
            <a:r>
              <a:rPr lang="en-US" sz="2000" i="1" dirty="0">
                <a:latin typeface="Cambria" panose="02040503050406030204" pitchFamily="18" charset="0"/>
              </a:rPr>
              <a:t>d</a:t>
            </a:r>
            <a:r>
              <a:rPr lang="en-US" sz="2000" dirty="0">
                <a:latin typeface="Cambria" panose="02040503050406030204" pitchFamily="18" charset="0"/>
              </a:rPr>
              <a:t> in </a:t>
            </a:r>
            <a:r>
              <a:rPr lang="en-US" sz="2000" i="1" dirty="0">
                <a:latin typeface="Cambria" panose="02040503050406030204" pitchFamily="18" charset="0"/>
              </a:rPr>
              <a:t>S</a:t>
            </a:r>
            <a:r>
              <a:rPr lang="en-US" sz="2000" dirty="0">
                <a:latin typeface="Cambria" panose="02040503050406030204" pitchFamily="18" charset="0"/>
              </a:rPr>
              <a:t>.</a:t>
            </a:r>
          </a:p>
        </p:txBody>
      </p:sp>
      <mc:AlternateContent xmlns:mc="http://schemas.openxmlformats.org/markup-compatibility/2006" xmlns:p14="http://schemas.microsoft.com/office/powerpoint/2010/main">
        <mc:Choice Requires="p14">
          <p:contentPart p14:bwMode="auto" r:id="rId3">
            <p14:nvContentPartPr>
              <p14:cNvPr id="2" name="墨迹 1"/>
              <p14:cNvContentPartPr/>
              <p14:nvPr/>
            </p14:nvContentPartPr>
            <p14:xfrm>
              <a:off x="2870280" y="1187280"/>
              <a:ext cx="3657960" cy="3988440"/>
            </p14:xfrm>
          </p:contentPart>
        </mc:Choice>
        <mc:Fallback xmlns="">
          <p:pic>
            <p:nvPicPr>
              <p:cNvPr id="2" name="墨迹 1"/>
              <p:cNvPicPr/>
              <p:nvPr/>
            </p:nvPicPr>
            <p:blipFill>
              <a:blip r:embed="rId4"/>
              <a:stretch>
                <a:fillRect/>
              </a:stretch>
            </p:blipFill>
            <p:spPr>
              <a:xfrm>
                <a:off x="2860920" y="1177920"/>
                <a:ext cx="3676680" cy="4007160"/>
              </a:xfrm>
              <a:prstGeom prst="rect">
                <a:avLst/>
              </a:prstGeom>
            </p:spPr>
          </p:pic>
        </mc:Fallback>
      </mc:AlternateContent>
    </p:spTree>
    <p:extLst>
      <p:ext uri="{BB962C8B-B14F-4D97-AF65-F5344CB8AC3E}">
        <p14:creationId xmlns:p14="http://schemas.microsoft.com/office/powerpoint/2010/main" val="35304912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8" name="Slide Number Placeholder 5"/>
          <p:cNvSpPr>
            <a:spLocks noGrp="1"/>
          </p:cNvSpPr>
          <p:nvPr>
            <p:ph type="sldNum" sz="quarter" idx="4294967295"/>
          </p:nvPr>
        </p:nvSpPr>
        <p:spPr>
          <a:noFill/>
        </p:spPr>
        <p:txBody>
          <a:bodyPr/>
          <a:lstStyle/>
          <a:p>
            <a:endParaRPr lang="en-US" dirty="0" smtClean="0">
              <a:latin typeface="Cambria" panose="02040503050406030204" pitchFamily="18" charset="0"/>
            </a:endParaRPr>
          </a:p>
        </p:txBody>
      </p:sp>
      <p:sp>
        <p:nvSpPr>
          <p:cNvPr id="31749" name="Rectangle 2"/>
          <p:cNvSpPr>
            <a:spLocks noGrp="1" noChangeArrowheads="1"/>
          </p:cNvSpPr>
          <p:nvPr>
            <p:ph type="title"/>
          </p:nvPr>
        </p:nvSpPr>
        <p:spPr>
          <a:xfrm>
            <a:off x="1828801" y="214311"/>
            <a:ext cx="7886700" cy="994172"/>
          </a:xfrm>
        </p:spPr>
        <p:txBody>
          <a:bodyPr/>
          <a:lstStyle/>
          <a:p>
            <a:r>
              <a:rPr lang="en-US" sz="3200" dirty="0" smtClean="0">
                <a:latin typeface="Cambria" panose="02040503050406030204" pitchFamily="18" charset="0"/>
              </a:rPr>
              <a:t>Data</a:t>
            </a:r>
            <a:r>
              <a:rPr lang="en-US" dirty="0" smtClean="0">
                <a:latin typeface="Cambria" panose="02040503050406030204" pitchFamily="18" charset="0"/>
              </a:rPr>
              <a:t> Flow Testing</a:t>
            </a:r>
          </a:p>
        </p:txBody>
      </p:sp>
      <p:grpSp>
        <p:nvGrpSpPr>
          <p:cNvPr id="31750" name="Group 41"/>
          <p:cNvGrpSpPr>
            <a:grpSpLocks/>
          </p:cNvGrpSpPr>
          <p:nvPr/>
        </p:nvGrpSpPr>
        <p:grpSpPr bwMode="auto">
          <a:xfrm>
            <a:off x="2590800" y="1629965"/>
            <a:ext cx="3259931" cy="1646635"/>
            <a:chOff x="1491" y="760"/>
            <a:chExt cx="2738" cy="1383"/>
          </a:xfrm>
          <a:noFill/>
        </p:grpSpPr>
        <p:grpSp>
          <p:nvGrpSpPr>
            <p:cNvPr id="31760" name="Group 4"/>
            <p:cNvGrpSpPr>
              <a:grpSpLocks/>
            </p:cNvGrpSpPr>
            <p:nvPr/>
          </p:nvGrpSpPr>
          <p:grpSpPr bwMode="auto">
            <a:xfrm>
              <a:off x="1491" y="979"/>
              <a:ext cx="2738" cy="920"/>
              <a:chOff x="503" y="2966"/>
              <a:chExt cx="2738" cy="920"/>
            </a:xfrm>
            <a:grpFill/>
          </p:grpSpPr>
          <p:grpSp>
            <p:nvGrpSpPr>
              <p:cNvPr id="31764" name="Group 5"/>
              <p:cNvGrpSpPr>
                <a:grpSpLocks/>
              </p:cNvGrpSpPr>
              <p:nvPr/>
            </p:nvGrpSpPr>
            <p:grpSpPr bwMode="auto">
              <a:xfrm>
                <a:off x="730" y="3273"/>
                <a:ext cx="350" cy="307"/>
                <a:chOff x="4288" y="1746"/>
                <a:chExt cx="350" cy="307"/>
              </a:xfrm>
              <a:grpFill/>
            </p:grpSpPr>
            <p:sp>
              <p:nvSpPr>
                <p:cNvPr id="31794" name="Oval 6"/>
                <p:cNvSpPr>
                  <a:spLocks noChangeArrowheads="1"/>
                </p:cNvSpPr>
                <p:nvPr/>
              </p:nvSpPr>
              <p:spPr bwMode="auto">
                <a:xfrm>
                  <a:off x="4288" y="1746"/>
                  <a:ext cx="350" cy="296"/>
                </a:xfrm>
                <a:prstGeom prst="ellipse">
                  <a:avLst/>
                </a:prstGeom>
                <a:grpFill/>
                <a:ln w="19050">
                  <a:solidFill>
                    <a:schemeClr val="tx1"/>
                  </a:solidFill>
                  <a:round/>
                  <a:headEnd type="none" w="sm" len="sm"/>
                  <a:tailEnd type="none" w="sm" len="sm"/>
                </a:ln>
              </p:spPr>
              <p:txBody>
                <a:bodyPr wrap="none" anchor="ctr"/>
                <a:lstStyle/>
                <a:p>
                  <a:endParaRPr lang="en-US" sz="1600">
                    <a:latin typeface="Cambria" panose="02040503050406030204" pitchFamily="18" charset="0"/>
                  </a:endParaRPr>
                </a:p>
              </p:txBody>
            </p:sp>
            <p:sp>
              <p:nvSpPr>
                <p:cNvPr id="31795" name="Text Box 7"/>
                <p:cNvSpPr txBox="1">
                  <a:spLocks noChangeArrowheads="1"/>
                </p:cNvSpPr>
                <p:nvPr/>
              </p:nvSpPr>
              <p:spPr bwMode="auto">
                <a:xfrm>
                  <a:off x="4310" y="1769"/>
                  <a:ext cx="251" cy="284"/>
                </a:xfrm>
                <a:prstGeom prst="rect">
                  <a:avLst/>
                </a:prstGeom>
                <a:grpFill/>
                <a:ln w="12700">
                  <a:noFill/>
                  <a:miter lim="800000"/>
                  <a:headEnd type="none" w="sm" len="sm"/>
                  <a:tailEnd type="none" w="sm" len="sm"/>
                </a:ln>
              </p:spPr>
              <p:txBody>
                <a:bodyPr wrap="none">
                  <a:spAutoFit/>
                </a:bodyPr>
                <a:lstStyle/>
                <a:p>
                  <a:pPr algn="r"/>
                  <a:r>
                    <a:rPr lang="en-US" sz="1600" dirty="0">
                      <a:latin typeface="Cambria" panose="02040503050406030204" pitchFamily="18" charset="0"/>
                    </a:rPr>
                    <a:t>1</a:t>
                  </a:r>
                </a:p>
              </p:txBody>
            </p:sp>
          </p:grpSp>
          <p:grpSp>
            <p:nvGrpSpPr>
              <p:cNvPr id="31765" name="Group 8"/>
              <p:cNvGrpSpPr>
                <a:grpSpLocks/>
              </p:cNvGrpSpPr>
              <p:nvPr/>
            </p:nvGrpSpPr>
            <p:grpSpPr bwMode="auto">
              <a:xfrm>
                <a:off x="1255" y="2966"/>
                <a:ext cx="380" cy="919"/>
                <a:chOff x="1346" y="2965"/>
                <a:chExt cx="380" cy="919"/>
              </a:xfrm>
              <a:grpFill/>
            </p:grpSpPr>
            <p:grpSp>
              <p:nvGrpSpPr>
                <p:cNvPr id="31788" name="Group 9"/>
                <p:cNvGrpSpPr>
                  <a:grpSpLocks/>
                </p:cNvGrpSpPr>
                <p:nvPr/>
              </p:nvGrpSpPr>
              <p:grpSpPr bwMode="auto">
                <a:xfrm>
                  <a:off x="1346" y="3577"/>
                  <a:ext cx="350" cy="307"/>
                  <a:chOff x="4738" y="2684"/>
                  <a:chExt cx="350" cy="307"/>
                </a:xfrm>
                <a:grpFill/>
              </p:grpSpPr>
              <p:sp>
                <p:nvSpPr>
                  <p:cNvPr id="31792" name="Oval 10"/>
                  <p:cNvSpPr>
                    <a:spLocks noChangeArrowheads="1"/>
                  </p:cNvSpPr>
                  <p:nvPr/>
                </p:nvSpPr>
                <p:spPr bwMode="auto">
                  <a:xfrm>
                    <a:off x="4738" y="2684"/>
                    <a:ext cx="350" cy="296"/>
                  </a:xfrm>
                  <a:prstGeom prst="ellipse">
                    <a:avLst/>
                  </a:prstGeom>
                  <a:grpFill/>
                  <a:ln w="19050">
                    <a:solidFill>
                      <a:schemeClr val="tx1"/>
                    </a:solidFill>
                    <a:round/>
                    <a:headEnd type="none" w="sm" len="sm"/>
                    <a:tailEnd type="none" w="sm" len="sm"/>
                  </a:ln>
                </p:spPr>
                <p:txBody>
                  <a:bodyPr wrap="none" anchor="ctr"/>
                  <a:lstStyle/>
                  <a:p>
                    <a:endParaRPr lang="en-US" sz="1600">
                      <a:latin typeface="Cambria" panose="02040503050406030204" pitchFamily="18" charset="0"/>
                    </a:endParaRPr>
                  </a:p>
                </p:txBody>
              </p:sp>
              <p:sp>
                <p:nvSpPr>
                  <p:cNvPr id="31793" name="Text Box 11"/>
                  <p:cNvSpPr txBox="1">
                    <a:spLocks noChangeArrowheads="1"/>
                  </p:cNvSpPr>
                  <p:nvPr/>
                </p:nvSpPr>
                <p:spPr bwMode="auto">
                  <a:xfrm>
                    <a:off x="4815" y="2707"/>
                    <a:ext cx="251" cy="284"/>
                  </a:xfrm>
                  <a:prstGeom prst="rect">
                    <a:avLst/>
                  </a:prstGeom>
                  <a:grpFill/>
                  <a:ln w="12700">
                    <a:noFill/>
                    <a:miter lim="800000"/>
                    <a:headEnd type="none" w="sm" len="sm"/>
                    <a:tailEnd type="none" w="sm" len="sm"/>
                  </a:ln>
                </p:spPr>
                <p:txBody>
                  <a:bodyPr wrap="none">
                    <a:spAutoFit/>
                  </a:bodyPr>
                  <a:lstStyle/>
                  <a:p>
                    <a:r>
                      <a:rPr lang="en-US" sz="1600" dirty="0">
                        <a:latin typeface="Cambria" panose="02040503050406030204" pitchFamily="18" charset="0"/>
                      </a:rPr>
                      <a:t>3</a:t>
                    </a:r>
                  </a:p>
                </p:txBody>
              </p:sp>
            </p:grpSp>
            <p:grpSp>
              <p:nvGrpSpPr>
                <p:cNvPr id="31789" name="Group 12"/>
                <p:cNvGrpSpPr>
                  <a:grpSpLocks/>
                </p:cNvGrpSpPr>
                <p:nvPr/>
              </p:nvGrpSpPr>
              <p:grpSpPr bwMode="auto">
                <a:xfrm>
                  <a:off x="1376" y="2965"/>
                  <a:ext cx="350" cy="307"/>
                  <a:chOff x="3838" y="2684"/>
                  <a:chExt cx="350" cy="307"/>
                </a:xfrm>
                <a:grpFill/>
              </p:grpSpPr>
              <p:sp>
                <p:nvSpPr>
                  <p:cNvPr id="31790" name="Oval 13"/>
                  <p:cNvSpPr>
                    <a:spLocks noChangeArrowheads="1"/>
                  </p:cNvSpPr>
                  <p:nvPr/>
                </p:nvSpPr>
                <p:spPr bwMode="auto">
                  <a:xfrm>
                    <a:off x="3838" y="2684"/>
                    <a:ext cx="350" cy="296"/>
                  </a:xfrm>
                  <a:prstGeom prst="ellipse">
                    <a:avLst/>
                  </a:prstGeom>
                  <a:grpFill/>
                  <a:ln w="19050">
                    <a:solidFill>
                      <a:schemeClr val="tx1"/>
                    </a:solidFill>
                    <a:round/>
                    <a:headEnd type="none" w="sm" len="sm"/>
                    <a:tailEnd type="none" w="sm" len="sm"/>
                  </a:ln>
                </p:spPr>
                <p:txBody>
                  <a:bodyPr wrap="none" anchor="ctr"/>
                  <a:lstStyle/>
                  <a:p>
                    <a:endParaRPr lang="en-US" sz="1600">
                      <a:latin typeface="Cambria" panose="02040503050406030204" pitchFamily="18" charset="0"/>
                    </a:endParaRPr>
                  </a:p>
                </p:txBody>
              </p:sp>
              <p:sp>
                <p:nvSpPr>
                  <p:cNvPr id="31791" name="Text Box 14"/>
                  <p:cNvSpPr txBox="1">
                    <a:spLocks noChangeArrowheads="1"/>
                  </p:cNvSpPr>
                  <p:nvPr/>
                </p:nvSpPr>
                <p:spPr bwMode="auto">
                  <a:xfrm>
                    <a:off x="3915" y="2707"/>
                    <a:ext cx="251" cy="284"/>
                  </a:xfrm>
                  <a:prstGeom prst="rect">
                    <a:avLst/>
                  </a:prstGeom>
                  <a:grpFill/>
                  <a:ln w="12700">
                    <a:noFill/>
                    <a:miter lim="800000"/>
                    <a:headEnd type="none" w="sm" len="sm"/>
                    <a:tailEnd type="none" w="sm" len="sm"/>
                  </a:ln>
                </p:spPr>
                <p:txBody>
                  <a:bodyPr wrap="none">
                    <a:spAutoFit/>
                  </a:bodyPr>
                  <a:lstStyle/>
                  <a:p>
                    <a:r>
                      <a:rPr lang="en-US" sz="1600" dirty="0">
                        <a:latin typeface="Cambria" panose="02040503050406030204" pitchFamily="18" charset="0"/>
                      </a:rPr>
                      <a:t>2</a:t>
                    </a:r>
                  </a:p>
                </p:txBody>
              </p:sp>
            </p:grpSp>
          </p:grpSp>
          <p:grpSp>
            <p:nvGrpSpPr>
              <p:cNvPr id="31766" name="Group 15"/>
              <p:cNvGrpSpPr>
                <a:grpSpLocks/>
              </p:cNvGrpSpPr>
              <p:nvPr/>
            </p:nvGrpSpPr>
            <p:grpSpPr bwMode="auto">
              <a:xfrm>
                <a:off x="2891" y="3273"/>
                <a:ext cx="350" cy="307"/>
                <a:chOff x="4288" y="3622"/>
                <a:chExt cx="350" cy="307"/>
              </a:xfrm>
              <a:grpFill/>
            </p:grpSpPr>
            <p:sp>
              <p:nvSpPr>
                <p:cNvPr id="31786" name="Oval 16"/>
                <p:cNvSpPr>
                  <a:spLocks noChangeArrowheads="1"/>
                </p:cNvSpPr>
                <p:nvPr/>
              </p:nvSpPr>
              <p:spPr bwMode="auto">
                <a:xfrm>
                  <a:off x="4288" y="3622"/>
                  <a:ext cx="350" cy="296"/>
                </a:xfrm>
                <a:prstGeom prst="ellipse">
                  <a:avLst/>
                </a:prstGeom>
                <a:grpFill/>
                <a:ln w="57150">
                  <a:solidFill>
                    <a:schemeClr val="tx1"/>
                  </a:solidFill>
                  <a:round/>
                  <a:headEnd type="none" w="sm" len="sm"/>
                  <a:tailEnd type="none" w="sm" len="sm"/>
                </a:ln>
              </p:spPr>
              <p:txBody>
                <a:bodyPr wrap="none" anchor="ctr"/>
                <a:lstStyle/>
                <a:p>
                  <a:endParaRPr lang="en-US" sz="1600">
                    <a:latin typeface="Cambria" panose="02040503050406030204" pitchFamily="18" charset="0"/>
                  </a:endParaRPr>
                </a:p>
              </p:txBody>
            </p:sp>
            <p:sp>
              <p:nvSpPr>
                <p:cNvPr id="31787" name="Text Box 17"/>
                <p:cNvSpPr txBox="1">
                  <a:spLocks noChangeArrowheads="1"/>
                </p:cNvSpPr>
                <p:nvPr/>
              </p:nvSpPr>
              <p:spPr bwMode="auto">
                <a:xfrm>
                  <a:off x="4365" y="3645"/>
                  <a:ext cx="251" cy="284"/>
                </a:xfrm>
                <a:prstGeom prst="rect">
                  <a:avLst/>
                </a:prstGeom>
                <a:grpFill/>
                <a:ln w="12700">
                  <a:noFill/>
                  <a:miter lim="800000"/>
                  <a:headEnd type="none" w="sm" len="sm"/>
                  <a:tailEnd type="none" w="sm" len="sm"/>
                </a:ln>
              </p:spPr>
              <p:txBody>
                <a:bodyPr wrap="none">
                  <a:spAutoFit/>
                </a:bodyPr>
                <a:lstStyle/>
                <a:p>
                  <a:r>
                    <a:rPr lang="en-US" sz="1600" dirty="0">
                      <a:latin typeface="Cambria" panose="02040503050406030204" pitchFamily="18" charset="0"/>
                    </a:rPr>
                    <a:t>7</a:t>
                  </a:r>
                </a:p>
              </p:txBody>
            </p:sp>
          </p:grpSp>
          <p:sp>
            <p:nvSpPr>
              <p:cNvPr id="31767" name="Line 18"/>
              <p:cNvSpPr>
                <a:spLocks noChangeShapeType="1"/>
              </p:cNvSpPr>
              <p:nvPr/>
            </p:nvSpPr>
            <p:spPr bwMode="auto">
              <a:xfrm flipV="1">
                <a:off x="1075" y="3193"/>
                <a:ext cx="250" cy="167"/>
              </a:xfrm>
              <a:prstGeom prst="line">
                <a:avLst/>
              </a:prstGeom>
              <a:grpFill/>
              <a:ln w="19050">
                <a:solidFill>
                  <a:schemeClr val="tx1"/>
                </a:solidFill>
                <a:round/>
                <a:headEnd type="none" w="sm" len="sm"/>
                <a:tailEnd type="arrow" w="med" len="med"/>
              </a:ln>
            </p:spPr>
            <p:txBody>
              <a:bodyPr/>
              <a:lstStyle/>
              <a:p>
                <a:endParaRPr lang="en-US" sz="1600">
                  <a:latin typeface="Cambria" panose="02040503050406030204" pitchFamily="18" charset="0"/>
                </a:endParaRPr>
              </a:p>
            </p:txBody>
          </p:sp>
          <p:sp>
            <p:nvSpPr>
              <p:cNvPr id="31768" name="Line 19"/>
              <p:cNvSpPr>
                <a:spLocks noChangeShapeType="1"/>
              </p:cNvSpPr>
              <p:nvPr/>
            </p:nvSpPr>
            <p:spPr bwMode="auto">
              <a:xfrm>
                <a:off x="503" y="3421"/>
                <a:ext cx="223" cy="0"/>
              </a:xfrm>
              <a:prstGeom prst="line">
                <a:avLst/>
              </a:prstGeom>
              <a:grpFill/>
              <a:ln w="19050">
                <a:solidFill>
                  <a:schemeClr val="tx1"/>
                </a:solidFill>
                <a:round/>
                <a:headEnd type="none" w="sm" len="sm"/>
                <a:tailEnd type="arrow" w="med" len="med"/>
              </a:ln>
            </p:spPr>
            <p:txBody>
              <a:bodyPr/>
              <a:lstStyle/>
              <a:p>
                <a:endParaRPr lang="en-US" sz="1600">
                  <a:latin typeface="Cambria" panose="02040503050406030204" pitchFamily="18" charset="0"/>
                </a:endParaRPr>
              </a:p>
            </p:txBody>
          </p:sp>
          <p:grpSp>
            <p:nvGrpSpPr>
              <p:cNvPr id="31769" name="Group 20"/>
              <p:cNvGrpSpPr>
                <a:grpSpLocks/>
              </p:cNvGrpSpPr>
              <p:nvPr/>
            </p:nvGrpSpPr>
            <p:grpSpPr bwMode="auto">
              <a:xfrm>
                <a:off x="1810" y="3273"/>
                <a:ext cx="350" cy="307"/>
                <a:chOff x="4288" y="1746"/>
                <a:chExt cx="350" cy="307"/>
              </a:xfrm>
              <a:grpFill/>
            </p:grpSpPr>
            <p:sp>
              <p:nvSpPr>
                <p:cNvPr id="31784" name="Oval 21"/>
                <p:cNvSpPr>
                  <a:spLocks noChangeArrowheads="1"/>
                </p:cNvSpPr>
                <p:nvPr/>
              </p:nvSpPr>
              <p:spPr bwMode="auto">
                <a:xfrm>
                  <a:off x="4288" y="1746"/>
                  <a:ext cx="350" cy="296"/>
                </a:xfrm>
                <a:prstGeom prst="ellipse">
                  <a:avLst/>
                </a:prstGeom>
                <a:grpFill/>
                <a:ln w="19050">
                  <a:solidFill>
                    <a:schemeClr val="tx1"/>
                  </a:solidFill>
                  <a:round/>
                  <a:headEnd type="none" w="sm" len="sm"/>
                  <a:tailEnd type="none" w="sm" len="sm"/>
                </a:ln>
              </p:spPr>
              <p:txBody>
                <a:bodyPr wrap="none" anchor="ctr"/>
                <a:lstStyle/>
                <a:p>
                  <a:endParaRPr lang="en-US" sz="1600">
                    <a:latin typeface="Cambria" panose="02040503050406030204" pitchFamily="18" charset="0"/>
                  </a:endParaRPr>
                </a:p>
              </p:txBody>
            </p:sp>
            <p:sp>
              <p:nvSpPr>
                <p:cNvPr id="31785" name="Text Box 22"/>
                <p:cNvSpPr txBox="1">
                  <a:spLocks noChangeArrowheads="1"/>
                </p:cNvSpPr>
                <p:nvPr/>
              </p:nvSpPr>
              <p:spPr bwMode="auto">
                <a:xfrm>
                  <a:off x="4310" y="1769"/>
                  <a:ext cx="251" cy="284"/>
                </a:xfrm>
                <a:prstGeom prst="rect">
                  <a:avLst/>
                </a:prstGeom>
                <a:grpFill/>
                <a:ln w="12700">
                  <a:noFill/>
                  <a:miter lim="800000"/>
                  <a:headEnd type="none" w="sm" len="sm"/>
                  <a:tailEnd type="none" w="sm" len="sm"/>
                </a:ln>
              </p:spPr>
              <p:txBody>
                <a:bodyPr wrap="none">
                  <a:spAutoFit/>
                </a:bodyPr>
                <a:lstStyle/>
                <a:p>
                  <a:pPr algn="r"/>
                  <a:r>
                    <a:rPr lang="en-US" sz="1600" dirty="0">
                      <a:latin typeface="Cambria" panose="02040503050406030204" pitchFamily="18" charset="0"/>
                    </a:rPr>
                    <a:t>4</a:t>
                  </a:r>
                </a:p>
              </p:txBody>
            </p:sp>
          </p:grpSp>
          <p:grpSp>
            <p:nvGrpSpPr>
              <p:cNvPr id="31770" name="Group 23"/>
              <p:cNvGrpSpPr>
                <a:grpSpLocks/>
              </p:cNvGrpSpPr>
              <p:nvPr/>
            </p:nvGrpSpPr>
            <p:grpSpPr bwMode="auto">
              <a:xfrm>
                <a:off x="2335" y="2967"/>
                <a:ext cx="380" cy="919"/>
                <a:chOff x="2450" y="2968"/>
                <a:chExt cx="380" cy="919"/>
              </a:xfrm>
              <a:grpFill/>
            </p:grpSpPr>
            <p:grpSp>
              <p:nvGrpSpPr>
                <p:cNvPr id="31778" name="Group 24"/>
                <p:cNvGrpSpPr>
                  <a:grpSpLocks/>
                </p:cNvGrpSpPr>
                <p:nvPr/>
              </p:nvGrpSpPr>
              <p:grpSpPr bwMode="auto">
                <a:xfrm>
                  <a:off x="2450" y="3580"/>
                  <a:ext cx="350" cy="307"/>
                  <a:chOff x="4738" y="2684"/>
                  <a:chExt cx="350" cy="307"/>
                </a:xfrm>
                <a:grpFill/>
              </p:grpSpPr>
              <p:sp>
                <p:nvSpPr>
                  <p:cNvPr id="31782" name="Oval 25"/>
                  <p:cNvSpPr>
                    <a:spLocks noChangeArrowheads="1"/>
                  </p:cNvSpPr>
                  <p:nvPr/>
                </p:nvSpPr>
                <p:spPr bwMode="auto">
                  <a:xfrm>
                    <a:off x="4738" y="2684"/>
                    <a:ext cx="350" cy="296"/>
                  </a:xfrm>
                  <a:prstGeom prst="ellipse">
                    <a:avLst/>
                  </a:prstGeom>
                  <a:grpFill/>
                  <a:ln w="19050">
                    <a:solidFill>
                      <a:schemeClr val="tx1"/>
                    </a:solidFill>
                    <a:round/>
                    <a:headEnd type="none" w="sm" len="sm"/>
                    <a:tailEnd type="none" w="sm" len="sm"/>
                  </a:ln>
                </p:spPr>
                <p:txBody>
                  <a:bodyPr wrap="none" anchor="ctr"/>
                  <a:lstStyle/>
                  <a:p>
                    <a:endParaRPr lang="en-US" sz="1600">
                      <a:latin typeface="Cambria" panose="02040503050406030204" pitchFamily="18" charset="0"/>
                    </a:endParaRPr>
                  </a:p>
                </p:txBody>
              </p:sp>
              <p:sp>
                <p:nvSpPr>
                  <p:cNvPr id="31783" name="Text Box 26"/>
                  <p:cNvSpPr txBox="1">
                    <a:spLocks noChangeArrowheads="1"/>
                  </p:cNvSpPr>
                  <p:nvPr/>
                </p:nvSpPr>
                <p:spPr bwMode="auto">
                  <a:xfrm>
                    <a:off x="4815" y="2707"/>
                    <a:ext cx="251" cy="284"/>
                  </a:xfrm>
                  <a:prstGeom prst="rect">
                    <a:avLst/>
                  </a:prstGeom>
                  <a:grpFill/>
                  <a:ln w="12700">
                    <a:noFill/>
                    <a:miter lim="800000"/>
                    <a:headEnd type="none" w="sm" len="sm"/>
                    <a:tailEnd type="none" w="sm" len="sm"/>
                  </a:ln>
                </p:spPr>
                <p:txBody>
                  <a:bodyPr wrap="none">
                    <a:spAutoFit/>
                  </a:bodyPr>
                  <a:lstStyle/>
                  <a:p>
                    <a:r>
                      <a:rPr lang="en-US" sz="1600" dirty="0">
                        <a:latin typeface="Cambria" panose="02040503050406030204" pitchFamily="18" charset="0"/>
                      </a:rPr>
                      <a:t>6</a:t>
                    </a:r>
                  </a:p>
                </p:txBody>
              </p:sp>
            </p:grpSp>
            <p:grpSp>
              <p:nvGrpSpPr>
                <p:cNvPr id="31779" name="Group 27"/>
                <p:cNvGrpSpPr>
                  <a:grpSpLocks/>
                </p:cNvGrpSpPr>
                <p:nvPr/>
              </p:nvGrpSpPr>
              <p:grpSpPr bwMode="auto">
                <a:xfrm>
                  <a:off x="2480" y="2968"/>
                  <a:ext cx="350" cy="307"/>
                  <a:chOff x="3838" y="2684"/>
                  <a:chExt cx="350" cy="307"/>
                </a:xfrm>
                <a:grpFill/>
              </p:grpSpPr>
              <p:sp>
                <p:nvSpPr>
                  <p:cNvPr id="31780" name="Oval 28"/>
                  <p:cNvSpPr>
                    <a:spLocks noChangeArrowheads="1"/>
                  </p:cNvSpPr>
                  <p:nvPr/>
                </p:nvSpPr>
                <p:spPr bwMode="auto">
                  <a:xfrm>
                    <a:off x="3838" y="2684"/>
                    <a:ext cx="350" cy="296"/>
                  </a:xfrm>
                  <a:prstGeom prst="ellipse">
                    <a:avLst/>
                  </a:prstGeom>
                  <a:grpFill/>
                  <a:ln w="19050">
                    <a:solidFill>
                      <a:schemeClr val="tx1"/>
                    </a:solidFill>
                    <a:round/>
                    <a:headEnd type="none" w="sm" len="sm"/>
                    <a:tailEnd type="none" w="sm" len="sm"/>
                  </a:ln>
                </p:spPr>
                <p:txBody>
                  <a:bodyPr wrap="none" anchor="ctr"/>
                  <a:lstStyle/>
                  <a:p>
                    <a:endParaRPr lang="en-US" sz="1600">
                      <a:latin typeface="Cambria" panose="02040503050406030204" pitchFamily="18" charset="0"/>
                    </a:endParaRPr>
                  </a:p>
                </p:txBody>
              </p:sp>
              <p:sp>
                <p:nvSpPr>
                  <p:cNvPr id="31781" name="Text Box 29"/>
                  <p:cNvSpPr txBox="1">
                    <a:spLocks noChangeArrowheads="1"/>
                  </p:cNvSpPr>
                  <p:nvPr/>
                </p:nvSpPr>
                <p:spPr bwMode="auto">
                  <a:xfrm>
                    <a:off x="3915" y="2707"/>
                    <a:ext cx="251" cy="284"/>
                  </a:xfrm>
                  <a:prstGeom prst="rect">
                    <a:avLst/>
                  </a:prstGeom>
                  <a:grpFill/>
                  <a:ln w="12700">
                    <a:noFill/>
                    <a:miter lim="800000"/>
                    <a:headEnd type="none" w="sm" len="sm"/>
                    <a:tailEnd type="none" w="sm" len="sm"/>
                  </a:ln>
                </p:spPr>
                <p:txBody>
                  <a:bodyPr wrap="none">
                    <a:spAutoFit/>
                  </a:bodyPr>
                  <a:lstStyle/>
                  <a:p>
                    <a:r>
                      <a:rPr lang="en-US" sz="1600" dirty="0">
                        <a:latin typeface="Cambria" panose="02040503050406030204" pitchFamily="18" charset="0"/>
                      </a:rPr>
                      <a:t>5</a:t>
                    </a:r>
                  </a:p>
                </p:txBody>
              </p:sp>
            </p:grpSp>
          </p:grpSp>
          <p:sp>
            <p:nvSpPr>
              <p:cNvPr id="31771" name="Line 30"/>
              <p:cNvSpPr>
                <a:spLocks noChangeShapeType="1"/>
              </p:cNvSpPr>
              <p:nvPr/>
            </p:nvSpPr>
            <p:spPr bwMode="auto">
              <a:xfrm flipV="1">
                <a:off x="2679" y="3513"/>
                <a:ext cx="250" cy="167"/>
              </a:xfrm>
              <a:prstGeom prst="line">
                <a:avLst/>
              </a:prstGeom>
              <a:grpFill/>
              <a:ln w="19050">
                <a:solidFill>
                  <a:schemeClr val="tx1"/>
                </a:solidFill>
                <a:round/>
                <a:headEnd type="none" w="sm" len="sm"/>
                <a:tailEnd type="arrow" w="med" len="med"/>
              </a:ln>
            </p:spPr>
            <p:txBody>
              <a:bodyPr/>
              <a:lstStyle/>
              <a:p>
                <a:endParaRPr lang="en-US" sz="1600">
                  <a:latin typeface="Cambria" panose="02040503050406030204" pitchFamily="18" charset="0"/>
                </a:endParaRPr>
              </a:p>
            </p:txBody>
          </p:sp>
          <p:sp>
            <p:nvSpPr>
              <p:cNvPr id="31772" name="Line 31"/>
              <p:cNvSpPr>
                <a:spLocks noChangeShapeType="1"/>
              </p:cNvSpPr>
              <p:nvPr/>
            </p:nvSpPr>
            <p:spPr bwMode="auto">
              <a:xfrm flipV="1">
                <a:off x="1595" y="3513"/>
                <a:ext cx="250" cy="167"/>
              </a:xfrm>
              <a:prstGeom prst="line">
                <a:avLst/>
              </a:prstGeom>
              <a:grpFill/>
              <a:ln w="19050">
                <a:solidFill>
                  <a:schemeClr val="tx1"/>
                </a:solidFill>
                <a:round/>
                <a:headEnd type="none" w="sm" len="sm"/>
                <a:tailEnd type="arrow" w="med" len="med"/>
              </a:ln>
            </p:spPr>
            <p:txBody>
              <a:bodyPr/>
              <a:lstStyle/>
              <a:p>
                <a:endParaRPr lang="en-US" sz="1600">
                  <a:latin typeface="Cambria" panose="02040503050406030204" pitchFamily="18" charset="0"/>
                </a:endParaRPr>
              </a:p>
            </p:txBody>
          </p:sp>
          <p:sp>
            <p:nvSpPr>
              <p:cNvPr id="31773" name="Line 32"/>
              <p:cNvSpPr>
                <a:spLocks noChangeShapeType="1"/>
              </p:cNvSpPr>
              <p:nvPr/>
            </p:nvSpPr>
            <p:spPr bwMode="auto">
              <a:xfrm flipV="1">
                <a:off x="2147" y="3193"/>
                <a:ext cx="250" cy="167"/>
              </a:xfrm>
              <a:prstGeom prst="line">
                <a:avLst/>
              </a:prstGeom>
              <a:grpFill/>
              <a:ln w="19050">
                <a:solidFill>
                  <a:schemeClr val="tx1"/>
                </a:solidFill>
                <a:round/>
                <a:headEnd type="none" w="sm" len="sm"/>
                <a:tailEnd type="arrow" w="med" len="med"/>
              </a:ln>
            </p:spPr>
            <p:txBody>
              <a:bodyPr/>
              <a:lstStyle/>
              <a:p>
                <a:endParaRPr lang="en-US" sz="1600">
                  <a:latin typeface="Cambria" panose="02040503050406030204" pitchFamily="18" charset="0"/>
                </a:endParaRPr>
              </a:p>
            </p:txBody>
          </p:sp>
          <p:sp>
            <p:nvSpPr>
              <p:cNvPr id="31774" name="Line 33"/>
              <p:cNvSpPr>
                <a:spLocks noChangeShapeType="1"/>
              </p:cNvSpPr>
              <p:nvPr/>
            </p:nvSpPr>
            <p:spPr bwMode="auto">
              <a:xfrm>
                <a:off x="1055" y="3517"/>
                <a:ext cx="218" cy="157"/>
              </a:xfrm>
              <a:prstGeom prst="line">
                <a:avLst/>
              </a:prstGeom>
              <a:grpFill/>
              <a:ln w="19050">
                <a:solidFill>
                  <a:schemeClr val="tx1"/>
                </a:solidFill>
                <a:round/>
                <a:headEnd type="none" w="sm" len="sm"/>
                <a:tailEnd type="arrow" w="med" len="med"/>
              </a:ln>
            </p:spPr>
            <p:txBody>
              <a:bodyPr/>
              <a:lstStyle/>
              <a:p>
                <a:endParaRPr lang="en-US" sz="1600">
                  <a:latin typeface="Cambria" panose="02040503050406030204" pitchFamily="18" charset="0"/>
                </a:endParaRPr>
              </a:p>
            </p:txBody>
          </p:sp>
          <p:sp>
            <p:nvSpPr>
              <p:cNvPr id="31775" name="Line 34"/>
              <p:cNvSpPr>
                <a:spLocks noChangeShapeType="1"/>
              </p:cNvSpPr>
              <p:nvPr/>
            </p:nvSpPr>
            <p:spPr bwMode="auto">
              <a:xfrm>
                <a:off x="1607" y="3198"/>
                <a:ext cx="218" cy="157"/>
              </a:xfrm>
              <a:prstGeom prst="line">
                <a:avLst/>
              </a:prstGeom>
              <a:grpFill/>
              <a:ln w="19050">
                <a:solidFill>
                  <a:schemeClr val="tx1"/>
                </a:solidFill>
                <a:round/>
                <a:headEnd type="none" w="sm" len="sm"/>
                <a:tailEnd type="arrow" w="med" len="med"/>
              </a:ln>
            </p:spPr>
            <p:txBody>
              <a:bodyPr/>
              <a:lstStyle/>
              <a:p>
                <a:endParaRPr lang="en-US" sz="1600">
                  <a:latin typeface="Cambria" panose="02040503050406030204" pitchFamily="18" charset="0"/>
                </a:endParaRPr>
              </a:p>
            </p:txBody>
          </p:sp>
          <p:sp>
            <p:nvSpPr>
              <p:cNvPr id="31776" name="Line 35"/>
              <p:cNvSpPr>
                <a:spLocks noChangeShapeType="1"/>
              </p:cNvSpPr>
              <p:nvPr/>
            </p:nvSpPr>
            <p:spPr bwMode="auto">
              <a:xfrm>
                <a:off x="2123" y="3518"/>
                <a:ext cx="218" cy="157"/>
              </a:xfrm>
              <a:prstGeom prst="line">
                <a:avLst/>
              </a:prstGeom>
              <a:grpFill/>
              <a:ln w="19050">
                <a:solidFill>
                  <a:schemeClr val="tx1"/>
                </a:solidFill>
                <a:round/>
                <a:headEnd type="none" w="sm" len="sm"/>
                <a:tailEnd type="arrow" w="med" len="med"/>
              </a:ln>
            </p:spPr>
            <p:txBody>
              <a:bodyPr/>
              <a:lstStyle/>
              <a:p>
                <a:endParaRPr lang="en-US" sz="1600">
                  <a:latin typeface="Cambria" panose="02040503050406030204" pitchFamily="18" charset="0"/>
                </a:endParaRPr>
              </a:p>
            </p:txBody>
          </p:sp>
          <p:sp>
            <p:nvSpPr>
              <p:cNvPr id="31777" name="Line 36"/>
              <p:cNvSpPr>
                <a:spLocks noChangeShapeType="1"/>
              </p:cNvSpPr>
              <p:nvPr/>
            </p:nvSpPr>
            <p:spPr bwMode="auto">
              <a:xfrm>
                <a:off x="2707" y="3197"/>
                <a:ext cx="218" cy="157"/>
              </a:xfrm>
              <a:prstGeom prst="line">
                <a:avLst/>
              </a:prstGeom>
              <a:grpFill/>
              <a:ln w="19050">
                <a:solidFill>
                  <a:schemeClr val="tx1"/>
                </a:solidFill>
                <a:round/>
                <a:headEnd type="none" w="sm" len="sm"/>
                <a:tailEnd type="arrow" w="med" len="med"/>
              </a:ln>
            </p:spPr>
            <p:txBody>
              <a:bodyPr/>
              <a:lstStyle/>
              <a:p>
                <a:endParaRPr lang="en-US" sz="1600">
                  <a:latin typeface="Cambria" panose="02040503050406030204" pitchFamily="18" charset="0"/>
                </a:endParaRPr>
              </a:p>
            </p:txBody>
          </p:sp>
        </p:grpSp>
        <p:sp>
          <p:nvSpPr>
            <p:cNvPr id="31761" name="Text Box 38"/>
            <p:cNvSpPr txBox="1">
              <a:spLocks noChangeArrowheads="1"/>
            </p:cNvSpPr>
            <p:nvPr/>
          </p:nvSpPr>
          <p:spPr bwMode="auto">
            <a:xfrm>
              <a:off x="1569" y="1093"/>
              <a:ext cx="648" cy="284"/>
            </a:xfrm>
            <a:prstGeom prst="rect">
              <a:avLst/>
            </a:prstGeom>
            <a:grpFill/>
            <a:ln w="12700">
              <a:noFill/>
              <a:miter lim="800000"/>
              <a:headEnd type="none" w="sm" len="sm"/>
              <a:tailEnd type="none" w="sm" len="sm"/>
            </a:ln>
          </p:spPr>
          <p:txBody>
            <a:bodyPr>
              <a:spAutoFit/>
            </a:bodyPr>
            <a:lstStyle/>
            <a:p>
              <a:pPr algn="ctr">
                <a:spcBef>
                  <a:spcPct val="50000"/>
                </a:spcBef>
              </a:pPr>
              <a:r>
                <a:rPr lang="en-US" sz="1600">
                  <a:latin typeface="Cambria" panose="02040503050406030204" pitchFamily="18" charset="0"/>
                </a:rPr>
                <a:t>X = 42</a:t>
              </a:r>
            </a:p>
          </p:txBody>
        </p:sp>
        <p:sp>
          <p:nvSpPr>
            <p:cNvPr id="31762" name="Text Box 39"/>
            <p:cNvSpPr txBox="1">
              <a:spLocks noChangeArrowheads="1"/>
            </p:cNvSpPr>
            <p:nvPr/>
          </p:nvSpPr>
          <p:spPr bwMode="auto">
            <a:xfrm>
              <a:off x="3185" y="1859"/>
              <a:ext cx="847" cy="284"/>
            </a:xfrm>
            <a:prstGeom prst="rect">
              <a:avLst/>
            </a:prstGeom>
            <a:grpFill/>
            <a:ln w="12700">
              <a:noFill/>
              <a:miter lim="800000"/>
              <a:headEnd type="none" w="sm" len="sm"/>
              <a:tailEnd type="none" w="sm" len="sm"/>
            </a:ln>
          </p:spPr>
          <p:txBody>
            <a:bodyPr wrap="square">
              <a:spAutoFit/>
            </a:bodyPr>
            <a:lstStyle/>
            <a:p>
              <a:pPr algn="ctr">
                <a:spcBef>
                  <a:spcPct val="50000"/>
                </a:spcBef>
              </a:pPr>
              <a:r>
                <a:rPr lang="en-US" sz="1600" dirty="0">
                  <a:latin typeface="Cambria" panose="02040503050406030204" pitchFamily="18" charset="0"/>
                </a:rPr>
                <a:t>Z = X-8</a:t>
              </a:r>
            </a:p>
          </p:txBody>
        </p:sp>
        <p:sp>
          <p:nvSpPr>
            <p:cNvPr id="31763" name="Text Box 40"/>
            <p:cNvSpPr txBox="1">
              <a:spLocks noChangeArrowheads="1"/>
            </p:cNvSpPr>
            <p:nvPr/>
          </p:nvSpPr>
          <p:spPr bwMode="auto">
            <a:xfrm>
              <a:off x="3132" y="760"/>
              <a:ext cx="756" cy="284"/>
            </a:xfrm>
            <a:prstGeom prst="rect">
              <a:avLst/>
            </a:prstGeom>
            <a:grpFill/>
            <a:ln w="12700">
              <a:noFill/>
              <a:miter lim="800000"/>
              <a:headEnd type="none" w="sm" len="sm"/>
              <a:tailEnd type="none" w="sm" len="sm"/>
            </a:ln>
          </p:spPr>
          <p:txBody>
            <a:bodyPr>
              <a:spAutoFit/>
            </a:bodyPr>
            <a:lstStyle/>
            <a:p>
              <a:pPr algn="ctr">
                <a:spcBef>
                  <a:spcPct val="50000"/>
                </a:spcBef>
              </a:pPr>
              <a:r>
                <a:rPr lang="en-US" sz="1600">
                  <a:latin typeface="Cambria" panose="02040503050406030204" pitchFamily="18" charset="0"/>
                </a:rPr>
                <a:t>Z = X*2</a:t>
              </a:r>
            </a:p>
          </p:txBody>
        </p:sp>
      </p:grpSp>
      <p:grpSp>
        <p:nvGrpSpPr>
          <p:cNvPr id="13" name="Group 47"/>
          <p:cNvGrpSpPr>
            <a:grpSpLocks/>
          </p:cNvGrpSpPr>
          <p:nvPr/>
        </p:nvGrpSpPr>
        <p:grpSpPr bwMode="auto">
          <a:xfrm>
            <a:off x="1447800" y="3912391"/>
            <a:ext cx="1508522" cy="784621"/>
            <a:chOff x="382" y="2268"/>
            <a:chExt cx="1080" cy="659"/>
          </a:xfrm>
          <a:noFill/>
        </p:grpSpPr>
        <p:sp>
          <p:nvSpPr>
            <p:cNvPr id="31758" name="Text Box 37"/>
            <p:cNvSpPr txBox="1">
              <a:spLocks noChangeArrowheads="1"/>
            </p:cNvSpPr>
            <p:nvPr/>
          </p:nvSpPr>
          <p:spPr bwMode="auto">
            <a:xfrm>
              <a:off x="388" y="2268"/>
              <a:ext cx="1071" cy="659"/>
            </a:xfrm>
            <a:prstGeom prst="rect">
              <a:avLst/>
            </a:prstGeom>
            <a:grpFill/>
            <a:ln w="12700">
              <a:solidFill>
                <a:schemeClr val="tx1"/>
              </a:solidFill>
              <a:miter lim="800000"/>
              <a:headEnd type="none" w="sm" len="sm"/>
              <a:tailEnd type="none" w="sm" len="sm"/>
            </a:ln>
          </p:spPr>
          <p:txBody>
            <a:bodyPr>
              <a:spAutoFit/>
            </a:bodyPr>
            <a:lstStyle/>
            <a:p>
              <a:pPr algn="ctr">
                <a:spcBef>
                  <a:spcPct val="50000"/>
                </a:spcBef>
              </a:pPr>
              <a:r>
                <a:rPr lang="en-US" sz="1800" dirty="0">
                  <a:latin typeface="Cambria" panose="02040503050406030204" pitchFamily="18" charset="0"/>
                </a:rPr>
                <a:t>All-</a:t>
              </a:r>
              <a:r>
                <a:rPr lang="en-US" sz="1800" dirty="0" err="1">
                  <a:latin typeface="Cambria" panose="02040503050406030204" pitchFamily="18" charset="0"/>
                </a:rPr>
                <a:t>defs</a:t>
              </a:r>
              <a:r>
                <a:rPr lang="en-US" sz="1800" dirty="0">
                  <a:latin typeface="Cambria" panose="02040503050406030204" pitchFamily="18" charset="0"/>
                </a:rPr>
                <a:t> for </a:t>
              </a:r>
              <a:r>
                <a:rPr lang="en-US" sz="1800" i="1" dirty="0">
                  <a:latin typeface="Cambria" panose="02040503050406030204" pitchFamily="18" charset="0"/>
                </a:rPr>
                <a:t>X</a:t>
              </a:r>
            </a:p>
            <a:p>
              <a:pPr algn="ctr">
                <a:spcBef>
                  <a:spcPct val="50000"/>
                </a:spcBef>
              </a:pPr>
              <a:r>
                <a:rPr lang="en-US" sz="1800" dirty="0">
                  <a:latin typeface="Cambria" panose="02040503050406030204" pitchFamily="18" charset="0"/>
                </a:rPr>
                <a:t>[ 1, 2, 4, 5 ]</a:t>
              </a:r>
            </a:p>
          </p:txBody>
        </p:sp>
        <p:sp>
          <p:nvSpPr>
            <p:cNvPr id="31759" name="Line 42"/>
            <p:cNvSpPr>
              <a:spLocks noChangeShapeType="1"/>
            </p:cNvSpPr>
            <p:nvPr/>
          </p:nvSpPr>
          <p:spPr bwMode="auto">
            <a:xfrm>
              <a:off x="382" y="2513"/>
              <a:ext cx="1080" cy="0"/>
            </a:xfrm>
            <a:prstGeom prst="line">
              <a:avLst/>
            </a:prstGeom>
            <a:grpFill/>
            <a:ln w="19050">
              <a:solidFill>
                <a:schemeClr val="tx1"/>
              </a:solidFill>
              <a:round/>
              <a:headEnd type="none" w="sm" len="sm"/>
              <a:tailEnd type="none" w="sm" len="sm"/>
            </a:ln>
          </p:spPr>
          <p:txBody>
            <a:bodyPr/>
            <a:lstStyle/>
            <a:p>
              <a:endParaRPr lang="en-US" sz="1800">
                <a:latin typeface="Cambria" panose="02040503050406030204" pitchFamily="18" charset="0"/>
              </a:endParaRPr>
            </a:p>
          </p:txBody>
        </p:sp>
      </p:grpSp>
      <p:grpSp>
        <p:nvGrpSpPr>
          <p:cNvPr id="14" name="Group 48"/>
          <p:cNvGrpSpPr>
            <a:grpSpLocks/>
          </p:cNvGrpSpPr>
          <p:nvPr/>
        </p:nvGrpSpPr>
        <p:grpSpPr bwMode="auto">
          <a:xfrm>
            <a:off x="3417095" y="3912391"/>
            <a:ext cx="1521619" cy="1200150"/>
            <a:chOff x="1781" y="2364"/>
            <a:chExt cx="1070" cy="1008"/>
          </a:xfrm>
          <a:noFill/>
        </p:grpSpPr>
        <p:sp>
          <p:nvSpPr>
            <p:cNvPr id="31756" name="Text Box 43"/>
            <p:cNvSpPr txBox="1">
              <a:spLocks noChangeArrowheads="1"/>
            </p:cNvSpPr>
            <p:nvPr/>
          </p:nvSpPr>
          <p:spPr bwMode="auto">
            <a:xfrm>
              <a:off x="1787" y="2364"/>
              <a:ext cx="1064" cy="1008"/>
            </a:xfrm>
            <a:prstGeom prst="rect">
              <a:avLst/>
            </a:prstGeom>
            <a:grpFill/>
            <a:ln w="12700">
              <a:solidFill>
                <a:schemeClr val="tx1"/>
              </a:solidFill>
              <a:miter lim="800000"/>
              <a:headEnd type="none" w="sm" len="sm"/>
              <a:tailEnd type="none" w="sm" len="sm"/>
            </a:ln>
          </p:spPr>
          <p:txBody>
            <a:bodyPr>
              <a:spAutoFit/>
            </a:bodyPr>
            <a:lstStyle/>
            <a:p>
              <a:pPr algn="ctr">
                <a:spcBef>
                  <a:spcPct val="50000"/>
                </a:spcBef>
              </a:pPr>
              <a:r>
                <a:rPr lang="en-US" sz="1800" dirty="0">
                  <a:latin typeface="Cambria" panose="02040503050406030204" pitchFamily="18" charset="0"/>
                </a:rPr>
                <a:t>All-uses for </a:t>
              </a:r>
              <a:r>
                <a:rPr lang="en-US" sz="1800" i="1" dirty="0">
                  <a:latin typeface="Cambria" panose="02040503050406030204" pitchFamily="18" charset="0"/>
                </a:rPr>
                <a:t>X</a:t>
              </a:r>
              <a:endParaRPr lang="en-US" sz="2100" i="1" dirty="0">
                <a:latin typeface="Cambria" panose="02040503050406030204" pitchFamily="18" charset="0"/>
              </a:endParaRPr>
            </a:p>
            <a:p>
              <a:pPr algn="ctr">
                <a:spcBef>
                  <a:spcPct val="50000"/>
                </a:spcBef>
              </a:pPr>
              <a:r>
                <a:rPr lang="en-US" sz="1800" dirty="0">
                  <a:latin typeface="Cambria" panose="02040503050406030204" pitchFamily="18" charset="0"/>
                </a:rPr>
                <a:t>[ 1, 2, 4, 5 ]</a:t>
              </a:r>
            </a:p>
            <a:p>
              <a:pPr algn="ctr">
                <a:spcBef>
                  <a:spcPct val="50000"/>
                </a:spcBef>
              </a:pPr>
              <a:r>
                <a:rPr lang="en-US" sz="1800" dirty="0">
                  <a:latin typeface="Cambria" panose="02040503050406030204" pitchFamily="18" charset="0"/>
                </a:rPr>
                <a:t>[ 1, 2, 4, 6 ]</a:t>
              </a:r>
            </a:p>
          </p:txBody>
        </p:sp>
        <p:sp>
          <p:nvSpPr>
            <p:cNvPr id="31757" name="Line 44"/>
            <p:cNvSpPr>
              <a:spLocks noChangeShapeType="1"/>
            </p:cNvSpPr>
            <p:nvPr/>
          </p:nvSpPr>
          <p:spPr bwMode="auto">
            <a:xfrm>
              <a:off x="1781" y="2609"/>
              <a:ext cx="1066" cy="0"/>
            </a:xfrm>
            <a:prstGeom prst="line">
              <a:avLst/>
            </a:prstGeom>
            <a:grpFill/>
            <a:ln w="19050">
              <a:solidFill>
                <a:schemeClr val="tx1"/>
              </a:solidFill>
              <a:round/>
              <a:headEnd type="none" w="sm" len="sm"/>
              <a:tailEnd type="none" w="sm" len="sm"/>
            </a:ln>
          </p:spPr>
          <p:txBody>
            <a:bodyPr/>
            <a:lstStyle/>
            <a:p>
              <a:endParaRPr lang="en-US" sz="1800">
                <a:latin typeface="Cambria" panose="02040503050406030204" pitchFamily="18" charset="0"/>
              </a:endParaRPr>
            </a:p>
          </p:txBody>
        </p:sp>
      </p:grpSp>
      <p:grpSp>
        <p:nvGrpSpPr>
          <p:cNvPr id="15" name="Group 49"/>
          <p:cNvGrpSpPr>
            <a:grpSpLocks/>
          </p:cNvGrpSpPr>
          <p:nvPr/>
        </p:nvGrpSpPr>
        <p:grpSpPr bwMode="auto">
          <a:xfrm>
            <a:off x="5399486" y="3912394"/>
            <a:ext cx="1984772" cy="2031206"/>
            <a:chOff x="3346" y="2424"/>
            <a:chExt cx="1207" cy="1706"/>
          </a:xfrm>
          <a:noFill/>
        </p:grpSpPr>
        <p:sp>
          <p:nvSpPr>
            <p:cNvPr id="31754" name="Text Box 45"/>
            <p:cNvSpPr txBox="1">
              <a:spLocks noChangeArrowheads="1"/>
            </p:cNvSpPr>
            <p:nvPr/>
          </p:nvSpPr>
          <p:spPr bwMode="auto">
            <a:xfrm>
              <a:off x="3352" y="2424"/>
              <a:ext cx="1201" cy="1706"/>
            </a:xfrm>
            <a:prstGeom prst="rect">
              <a:avLst/>
            </a:prstGeom>
            <a:grpFill/>
            <a:ln w="12700">
              <a:solidFill>
                <a:schemeClr val="tx1"/>
              </a:solidFill>
              <a:miter lim="800000"/>
              <a:headEnd type="none" w="sm" len="sm"/>
              <a:tailEnd type="none" w="sm" len="sm"/>
            </a:ln>
          </p:spPr>
          <p:txBody>
            <a:bodyPr>
              <a:spAutoFit/>
            </a:bodyPr>
            <a:lstStyle/>
            <a:p>
              <a:pPr algn="ctr">
                <a:spcBef>
                  <a:spcPct val="50000"/>
                </a:spcBef>
              </a:pPr>
              <a:r>
                <a:rPr lang="en-US" sz="1800" dirty="0">
                  <a:latin typeface="Cambria" panose="02040503050406030204" pitchFamily="18" charset="0"/>
                </a:rPr>
                <a:t>All-du-paths for </a:t>
              </a:r>
              <a:r>
                <a:rPr lang="en-US" sz="1800" i="1" dirty="0">
                  <a:latin typeface="Cambria" panose="02040503050406030204" pitchFamily="18" charset="0"/>
                </a:rPr>
                <a:t>X</a:t>
              </a:r>
              <a:endParaRPr lang="en-US" sz="2100" i="1" dirty="0">
                <a:latin typeface="Cambria" panose="02040503050406030204" pitchFamily="18" charset="0"/>
              </a:endParaRPr>
            </a:p>
            <a:p>
              <a:pPr algn="ctr">
                <a:spcBef>
                  <a:spcPct val="50000"/>
                </a:spcBef>
              </a:pPr>
              <a:r>
                <a:rPr lang="en-US" sz="1800" dirty="0">
                  <a:latin typeface="Cambria" panose="02040503050406030204" pitchFamily="18" charset="0"/>
                </a:rPr>
                <a:t>[ 1, 2, 4, 5 ]</a:t>
              </a:r>
            </a:p>
            <a:p>
              <a:pPr algn="ctr">
                <a:spcBef>
                  <a:spcPct val="50000"/>
                </a:spcBef>
              </a:pPr>
              <a:r>
                <a:rPr lang="en-US" sz="1800" dirty="0">
                  <a:latin typeface="Cambria" panose="02040503050406030204" pitchFamily="18" charset="0"/>
                </a:rPr>
                <a:t>[ 1, 3, 4, 5 ]</a:t>
              </a:r>
            </a:p>
            <a:p>
              <a:pPr algn="ctr">
                <a:spcBef>
                  <a:spcPct val="50000"/>
                </a:spcBef>
              </a:pPr>
              <a:r>
                <a:rPr lang="en-US" sz="1800" dirty="0">
                  <a:latin typeface="Cambria" panose="02040503050406030204" pitchFamily="18" charset="0"/>
                </a:rPr>
                <a:t>[ 1, 2, 4, 6 ]</a:t>
              </a:r>
            </a:p>
            <a:p>
              <a:pPr algn="ctr">
                <a:spcBef>
                  <a:spcPct val="50000"/>
                </a:spcBef>
              </a:pPr>
              <a:r>
                <a:rPr lang="en-US" sz="1800" dirty="0">
                  <a:latin typeface="Cambria" panose="02040503050406030204" pitchFamily="18" charset="0"/>
                </a:rPr>
                <a:t>[ 1, 3, 4, 6 ]</a:t>
              </a:r>
            </a:p>
          </p:txBody>
        </p:sp>
        <p:sp>
          <p:nvSpPr>
            <p:cNvPr id="31755" name="Line 46"/>
            <p:cNvSpPr>
              <a:spLocks noChangeShapeType="1"/>
            </p:cNvSpPr>
            <p:nvPr/>
          </p:nvSpPr>
          <p:spPr bwMode="auto">
            <a:xfrm>
              <a:off x="3346" y="2669"/>
              <a:ext cx="1204" cy="0"/>
            </a:xfrm>
            <a:prstGeom prst="line">
              <a:avLst/>
            </a:prstGeom>
            <a:grpFill/>
            <a:ln w="19050">
              <a:solidFill>
                <a:schemeClr val="tx1"/>
              </a:solidFill>
              <a:round/>
              <a:headEnd type="none" w="sm" len="sm"/>
              <a:tailEnd type="none" w="sm" len="sm"/>
            </a:ln>
          </p:spPr>
          <p:txBody>
            <a:bodyPr/>
            <a:lstStyle/>
            <a:p>
              <a:endParaRPr lang="en-US" sz="1800">
                <a:latin typeface="Cambria" panose="02040503050406030204" pitchFamily="18" charset="0"/>
              </a:endParaRPr>
            </a:p>
          </p:txBody>
        </p:sp>
      </p:grpSp>
    </p:spTree>
    <p:extLst>
      <p:ext uri="{BB962C8B-B14F-4D97-AF65-F5344CB8AC3E}">
        <p14:creationId xmlns:p14="http://schemas.microsoft.com/office/powerpoint/2010/main" val="6647905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dissolv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dissolve">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dissolve">
                                      <p:cBhvr>
                                        <p:cTn id="1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8" name="Slide Number Placeholder 5"/>
          <p:cNvSpPr>
            <a:spLocks noGrp="1"/>
          </p:cNvSpPr>
          <p:nvPr>
            <p:ph type="sldNum" sz="quarter" idx="4294967295"/>
          </p:nvPr>
        </p:nvSpPr>
        <p:spPr>
          <a:noFill/>
        </p:spPr>
        <p:txBody>
          <a:bodyPr/>
          <a:lstStyle/>
          <a:p>
            <a:endParaRPr lang="en-US" dirty="0" smtClean="0">
              <a:latin typeface="Cambria" panose="02040503050406030204" pitchFamily="18" charset="0"/>
            </a:endParaRPr>
          </a:p>
        </p:txBody>
      </p:sp>
      <p:sp>
        <p:nvSpPr>
          <p:cNvPr id="31749" name="Rectangle 2"/>
          <p:cNvSpPr>
            <a:spLocks noGrp="1" noChangeArrowheads="1"/>
          </p:cNvSpPr>
          <p:nvPr>
            <p:ph type="title"/>
          </p:nvPr>
        </p:nvSpPr>
        <p:spPr>
          <a:xfrm>
            <a:off x="1828801" y="214311"/>
            <a:ext cx="7886700" cy="994172"/>
          </a:xfrm>
        </p:spPr>
        <p:txBody>
          <a:bodyPr/>
          <a:lstStyle/>
          <a:p>
            <a:r>
              <a:rPr lang="en-US" sz="3200" dirty="0" smtClean="0">
                <a:latin typeface="Cambria" panose="02040503050406030204" pitchFamily="18" charset="0"/>
              </a:rPr>
              <a:t>Data</a:t>
            </a:r>
            <a:r>
              <a:rPr lang="en-US" dirty="0" smtClean="0">
                <a:latin typeface="Cambria" panose="02040503050406030204" pitchFamily="18" charset="0"/>
              </a:rPr>
              <a:t> Flow Testing</a:t>
            </a:r>
          </a:p>
        </p:txBody>
      </p:sp>
      <p:sp>
        <p:nvSpPr>
          <p:cNvPr id="50" name="Rectangle 2"/>
          <p:cNvSpPr txBox="1">
            <a:spLocks noChangeArrowheads="1"/>
          </p:cNvSpPr>
          <p:nvPr/>
        </p:nvSpPr>
        <p:spPr bwMode="auto">
          <a:xfrm>
            <a:off x="685800" y="1041400"/>
            <a:ext cx="7772400" cy="863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54000" rIns="91440" bIns="45720" numCol="1" anchor="t" anchorCtr="1" compatLnSpc="1">
            <a:prstTxWarp prst="textNoShape">
              <a:avLst/>
            </a:prstTxWarp>
          </a:bodyPr>
          <a:lstStyle>
            <a:lvl1pPr algn="l" rtl="0" eaLnBrk="0" fontAlgn="base" hangingPunct="0">
              <a:spcBef>
                <a:spcPct val="0"/>
              </a:spcBef>
              <a:spcAft>
                <a:spcPct val="0"/>
              </a:spcAft>
              <a:defRPr sz="2800" b="1" kern="1200">
                <a:solidFill>
                  <a:srgbClr val="133984"/>
                </a:solidFill>
                <a:latin typeface="+mj-lt"/>
                <a:ea typeface="+mj-ea"/>
                <a:cs typeface="+mj-cs"/>
              </a:defRPr>
            </a:lvl1pPr>
            <a:lvl2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2pPr>
            <a:lvl3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3pPr>
            <a:lvl4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4pPr>
            <a:lvl5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5pPr>
            <a:lvl6pPr marL="4572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6pPr>
            <a:lvl7pPr marL="9144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7pPr>
            <a:lvl8pPr marL="13716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8pPr>
            <a:lvl9pPr marL="18288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9pPr>
          </a:lstStyle>
          <a:p>
            <a:r>
              <a:rPr lang="en-US" altLang="zh-CN" dirty="0" smtClean="0">
                <a:latin typeface="Cambria" panose="02040503050406030204" pitchFamily="18" charset="0"/>
              </a:rPr>
              <a:t>Example 1 (If condition):</a:t>
            </a:r>
            <a:endParaRPr lang="en-US" altLang="zh-CN" dirty="0">
              <a:latin typeface="Cambria" panose="02040503050406030204" pitchFamily="18" charset="0"/>
            </a:endParaRPr>
          </a:p>
        </p:txBody>
      </p:sp>
      <p:sp>
        <p:nvSpPr>
          <p:cNvPr id="51" name="Rectangle 3"/>
          <p:cNvSpPr txBox="1">
            <a:spLocks noChangeArrowheads="1"/>
          </p:cNvSpPr>
          <p:nvPr/>
        </p:nvSpPr>
        <p:spPr bwMode="auto">
          <a:xfrm>
            <a:off x="228600" y="1752600"/>
            <a:ext cx="8077200" cy="5037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449263" indent="-449263" algn="l" rtl="0" eaLnBrk="0" fontAlgn="base" hangingPunct="0">
              <a:lnSpc>
                <a:spcPct val="110000"/>
              </a:lnSpc>
              <a:spcBef>
                <a:spcPct val="20000"/>
              </a:spcBef>
              <a:spcAft>
                <a:spcPct val="0"/>
              </a:spcAft>
              <a:buSzPct val="120000"/>
              <a:buBlip>
                <a:blip r:embed="rId2"/>
              </a:buBlip>
              <a:defRPr sz="2800" kern="1200">
                <a:solidFill>
                  <a:srgbClr val="133984"/>
                </a:solidFill>
                <a:latin typeface="+mn-lt"/>
                <a:ea typeface="+mn-ea"/>
                <a:cs typeface="+mn-cs"/>
              </a:defRPr>
            </a:lvl1pPr>
            <a:lvl2pPr marL="914400" indent="-285750" algn="l" rtl="0" eaLnBrk="0" fontAlgn="base" hangingPunct="0">
              <a:lnSpc>
                <a:spcPct val="110000"/>
              </a:lnSpc>
              <a:spcBef>
                <a:spcPct val="20000"/>
              </a:spcBef>
              <a:spcAft>
                <a:spcPct val="0"/>
              </a:spcAft>
              <a:buClr>
                <a:srgbClr val="000066"/>
              </a:buClr>
              <a:buChar char="•"/>
              <a:defRPr sz="2400" kern="1200">
                <a:solidFill>
                  <a:srgbClr val="133984"/>
                </a:solidFill>
                <a:latin typeface="+mn-lt"/>
                <a:ea typeface="+mn-ea"/>
                <a:cs typeface="+mn-cs"/>
              </a:defRPr>
            </a:lvl2pPr>
            <a:lvl3pPr marL="1322388" indent="-228600" algn="l" rtl="0" eaLnBrk="0" fontAlgn="base" hangingPunct="0">
              <a:spcBef>
                <a:spcPct val="20000"/>
              </a:spcBef>
              <a:spcAft>
                <a:spcPct val="0"/>
              </a:spcAft>
              <a:buChar char="•"/>
              <a:defRPr sz="2400" kern="1200">
                <a:solidFill>
                  <a:schemeClr val="tx1"/>
                </a:solidFill>
                <a:latin typeface="+mn-lt"/>
                <a:ea typeface="宋体" panose="02010600030101010101" pitchFamily="2" charset="-122"/>
                <a:cs typeface="+mn-cs"/>
              </a:defRPr>
            </a:lvl3pPr>
            <a:lvl4pPr marL="1730375"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4pPr>
            <a:lvl5pPr marL="2138363"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90000"/>
              </a:lnSpc>
              <a:buFontTx/>
              <a:buNone/>
            </a:pPr>
            <a:r>
              <a:rPr lang="en-US" altLang="zh-CN" sz="1800" dirty="0" smtClean="0">
                <a:solidFill>
                  <a:schemeClr val="tx1"/>
                </a:solidFill>
                <a:latin typeface="Cambria" panose="02040503050406030204" pitchFamily="18" charset="0"/>
              </a:rPr>
              <a:t>What are the </a:t>
            </a:r>
            <a:r>
              <a:rPr lang="en-US" altLang="zh-CN" sz="1800" i="1" dirty="0" smtClean="0">
                <a:solidFill>
                  <a:srgbClr val="FF0000"/>
                </a:solidFill>
                <a:latin typeface="Cambria" panose="02040503050406030204" pitchFamily="18" charset="0"/>
              </a:rPr>
              <a:t>All-</a:t>
            </a:r>
            <a:r>
              <a:rPr lang="en-US" altLang="zh-CN" sz="1800" i="1" dirty="0" err="1" smtClean="0">
                <a:solidFill>
                  <a:srgbClr val="FF0000"/>
                </a:solidFill>
                <a:latin typeface="Cambria" panose="02040503050406030204" pitchFamily="18" charset="0"/>
              </a:rPr>
              <a:t>defs</a:t>
            </a:r>
            <a:r>
              <a:rPr lang="en-US" altLang="zh-CN" sz="1800" i="1" dirty="0">
                <a:solidFill>
                  <a:srgbClr val="FF0000"/>
                </a:solidFill>
                <a:latin typeface="Cambria" panose="02040503050406030204" pitchFamily="18" charset="0"/>
              </a:rPr>
              <a:t>, </a:t>
            </a:r>
            <a:r>
              <a:rPr lang="en-US" altLang="zh-CN" sz="1800" i="1" dirty="0" smtClean="0">
                <a:solidFill>
                  <a:srgbClr val="FF0000"/>
                </a:solidFill>
                <a:latin typeface="Cambria" panose="02040503050406030204" pitchFamily="18" charset="0"/>
              </a:rPr>
              <a:t>All-uses, </a:t>
            </a:r>
            <a:r>
              <a:rPr lang="en-US" altLang="zh-CN" sz="1800" i="1" dirty="0">
                <a:solidFill>
                  <a:srgbClr val="FF0000"/>
                </a:solidFill>
                <a:latin typeface="Cambria" panose="02040503050406030204" pitchFamily="18" charset="0"/>
              </a:rPr>
              <a:t>All-du-Paths</a:t>
            </a:r>
            <a:r>
              <a:rPr lang="en-US" altLang="zh-CN" sz="1800" dirty="0" smtClean="0">
                <a:solidFill>
                  <a:schemeClr val="tx1"/>
                </a:solidFill>
                <a:latin typeface="Cambria" panose="02040503050406030204" pitchFamily="18" charset="0"/>
              </a:rPr>
              <a:t> for the program below?</a:t>
            </a:r>
          </a:p>
          <a:p>
            <a:pPr>
              <a:lnSpc>
                <a:spcPct val="90000"/>
              </a:lnSpc>
              <a:buFontTx/>
              <a:buNone/>
            </a:pPr>
            <a:r>
              <a:rPr lang="en-US" altLang="zh-CN" sz="1600" dirty="0" smtClean="0">
                <a:solidFill>
                  <a:schemeClr val="tx1"/>
                </a:solidFill>
                <a:latin typeface="Cambria" panose="02040503050406030204" pitchFamily="18" charset="0"/>
              </a:rPr>
              <a:t>1:	</a:t>
            </a:r>
            <a:r>
              <a:rPr lang="en-US" altLang="zh-CN" sz="1800" dirty="0" smtClean="0">
                <a:solidFill>
                  <a:schemeClr val="tx1"/>
                </a:solidFill>
                <a:latin typeface="Cambria" panose="02040503050406030204" pitchFamily="18" charset="0"/>
              </a:rPr>
              <a:t>read (z)</a:t>
            </a:r>
          </a:p>
          <a:p>
            <a:pPr>
              <a:lnSpc>
                <a:spcPct val="90000"/>
              </a:lnSpc>
              <a:buFontTx/>
              <a:buNone/>
            </a:pPr>
            <a:r>
              <a:rPr lang="en-US" altLang="zh-CN" sz="1800" dirty="0" smtClean="0">
                <a:solidFill>
                  <a:schemeClr val="tx1"/>
                </a:solidFill>
                <a:latin typeface="Cambria" panose="02040503050406030204" pitchFamily="18" charset="0"/>
              </a:rPr>
              <a:t>2:	x = 0 </a:t>
            </a:r>
          </a:p>
          <a:p>
            <a:pPr>
              <a:lnSpc>
                <a:spcPct val="90000"/>
              </a:lnSpc>
              <a:buFontTx/>
              <a:buNone/>
            </a:pPr>
            <a:r>
              <a:rPr lang="en-US" altLang="zh-CN" sz="1800" dirty="0" smtClean="0">
                <a:solidFill>
                  <a:schemeClr val="tx1"/>
                </a:solidFill>
                <a:latin typeface="Cambria" panose="02040503050406030204" pitchFamily="18" charset="0"/>
              </a:rPr>
              <a:t>3:	y = 0</a:t>
            </a:r>
          </a:p>
          <a:p>
            <a:pPr>
              <a:lnSpc>
                <a:spcPct val="90000"/>
              </a:lnSpc>
              <a:buFontTx/>
              <a:buNone/>
            </a:pPr>
            <a:r>
              <a:rPr lang="en-US" altLang="zh-CN" sz="1800" dirty="0" smtClean="0">
                <a:solidFill>
                  <a:schemeClr val="tx1"/>
                </a:solidFill>
                <a:latin typeface="Cambria" panose="02040503050406030204" pitchFamily="18" charset="0"/>
              </a:rPr>
              <a:t>4:	if (z </a:t>
            </a:r>
            <a:r>
              <a:rPr lang="en-US" altLang="zh-CN" sz="1800" dirty="0" smtClean="0">
                <a:solidFill>
                  <a:schemeClr val="tx1"/>
                </a:solidFill>
                <a:latin typeface="Cambria" panose="02040503050406030204" pitchFamily="18" charset="0"/>
                <a:sym typeface="Symbol" panose="05050102010706020507" pitchFamily="18" charset="2"/>
              </a:rPr>
              <a:t></a:t>
            </a:r>
            <a:r>
              <a:rPr lang="en-US" altLang="zh-CN" sz="1800" dirty="0" smtClean="0">
                <a:solidFill>
                  <a:schemeClr val="tx1"/>
                </a:solidFill>
                <a:latin typeface="Cambria" panose="02040503050406030204" pitchFamily="18" charset="0"/>
              </a:rPr>
              <a:t> 0)</a:t>
            </a:r>
          </a:p>
          <a:p>
            <a:pPr>
              <a:lnSpc>
                <a:spcPct val="90000"/>
              </a:lnSpc>
              <a:buFontTx/>
              <a:buNone/>
            </a:pPr>
            <a:r>
              <a:rPr lang="en-US" altLang="zh-CN" sz="1800" dirty="0" smtClean="0">
                <a:solidFill>
                  <a:schemeClr val="tx1"/>
                </a:solidFill>
                <a:latin typeface="Cambria" panose="02040503050406030204" pitchFamily="18" charset="0"/>
              </a:rPr>
              <a:t>5:	{</a:t>
            </a:r>
          </a:p>
          <a:p>
            <a:pPr>
              <a:lnSpc>
                <a:spcPct val="90000"/>
              </a:lnSpc>
              <a:buFontTx/>
              <a:buNone/>
            </a:pPr>
            <a:r>
              <a:rPr lang="en-US" altLang="zh-CN" sz="1800" dirty="0" smtClean="0">
                <a:solidFill>
                  <a:schemeClr val="tx1"/>
                </a:solidFill>
                <a:latin typeface="Cambria" panose="02040503050406030204" pitchFamily="18" charset="0"/>
              </a:rPr>
              <a:t>6:		x = </a:t>
            </a:r>
            <a:r>
              <a:rPr lang="en-US" altLang="zh-CN" sz="1800" dirty="0" err="1" smtClean="0">
                <a:solidFill>
                  <a:schemeClr val="tx1"/>
                </a:solidFill>
                <a:latin typeface="Cambria" panose="02040503050406030204" pitchFamily="18" charset="0"/>
              </a:rPr>
              <a:t>sqrt</a:t>
            </a:r>
            <a:r>
              <a:rPr lang="en-US" altLang="zh-CN" sz="1800" dirty="0" smtClean="0">
                <a:solidFill>
                  <a:schemeClr val="tx1"/>
                </a:solidFill>
                <a:latin typeface="Cambria" panose="02040503050406030204" pitchFamily="18" charset="0"/>
              </a:rPr>
              <a:t> (z)</a:t>
            </a:r>
            <a:endParaRPr lang="en-US" altLang="zh-CN" sz="1800" dirty="0">
              <a:solidFill>
                <a:schemeClr val="tx1"/>
              </a:solidFill>
              <a:latin typeface="Cambria" panose="02040503050406030204" pitchFamily="18" charset="0"/>
            </a:endParaRPr>
          </a:p>
          <a:p>
            <a:pPr>
              <a:lnSpc>
                <a:spcPct val="90000"/>
              </a:lnSpc>
              <a:buFontTx/>
              <a:buNone/>
            </a:pPr>
            <a:r>
              <a:rPr lang="en-US" altLang="zh-CN" sz="1800" dirty="0" smtClean="0">
                <a:solidFill>
                  <a:schemeClr val="tx1"/>
                </a:solidFill>
                <a:latin typeface="Cambria" panose="02040503050406030204" pitchFamily="18" charset="0"/>
              </a:rPr>
              <a:t>7:		if (0 </a:t>
            </a:r>
            <a:r>
              <a:rPr lang="en-US" altLang="zh-CN" sz="1800" dirty="0" smtClean="0">
                <a:solidFill>
                  <a:schemeClr val="tx1"/>
                </a:solidFill>
                <a:latin typeface="Cambria" panose="02040503050406030204" pitchFamily="18" charset="0"/>
                <a:sym typeface="Symbol" panose="05050102010706020507" pitchFamily="18" charset="2"/>
              </a:rPr>
              <a:t></a:t>
            </a:r>
            <a:r>
              <a:rPr lang="en-US" altLang="zh-CN" sz="1800" dirty="0" smtClean="0">
                <a:solidFill>
                  <a:schemeClr val="tx1"/>
                </a:solidFill>
                <a:latin typeface="Cambria" panose="02040503050406030204" pitchFamily="18" charset="0"/>
              </a:rPr>
              <a:t> x &amp;&amp; x </a:t>
            </a:r>
            <a:r>
              <a:rPr lang="en-US" altLang="zh-CN" sz="1800" dirty="0" smtClean="0">
                <a:solidFill>
                  <a:schemeClr val="tx1"/>
                </a:solidFill>
                <a:latin typeface="Cambria" panose="02040503050406030204" pitchFamily="18" charset="0"/>
                <a:sym typeface="Symbol" panose="05050102010706020507" pitchFamily="18" charset="2"/>
              </a:rPr>
              <a:t></a:t>
            </a:r>
            <a:r>
              <a:rPr lang="en-US" altLang="zh-CN" sz="1800" dirty="0" smtClean="0">
                <a:solidFill>
                  <a:schemeClr val="tx1"/>
                </a:solidFill>
                <a:latin typeface="Cambria" panose="02040503050406030204" pitchFamily="18" charset="0"/>
              </a:rPr>
              <a:t> 5)</a:t>
            </a:r>
          </a:p>
          <a:p>
            <a:pPr>
              <a:lnSpc>
                <a:spcPct val="90000"/>
              </a:lnSpc>
              <a:buFontTx/>
              <a:buNone/>
            </a:pPr>
            <a:r>
              <a:rPr lang="en-US" altLang="zh-CN" sz="1800" dirty="0" smtClean="0">
                <a:solidFill>
                  <a:schemeClr val="tx1"/>
                </a:solidFill>
                <a:latin typeface="Cambria" panose="02040503050406030204" pitchFamily="18" charset="0"/>
              </a:rPr>
              <a:t>8:			y = f (x) </a:t>
            </a:r>
          </a:p>
          <a:p>
            <a:pPr>
              <a:lnSpc>
                <a:spcPct val="90000"/>
              </a:lnSpc>
              <a:buFontTx/>
              <a:buNone/>
            </a:pPr>
            <a:r>
              <a:rPr lang="en-US" altLang="zh-CN" sz="1800" dirty="0" smtClean="0">
                <a:solidFill>
                  <a:schemeClr val="tx1"/>
                </a:solidFill>
                <a:latin typeface="Cambria" panose="02040503050406030204" pitchFamily="18" charset="0"/>
              </a:rPr>
              <a:t>9:		else</a:t>
            </a:r>
          </a:p>
          <a:p>
            <a:pPr>
              <a:lnSpc>
                <a:spcPct val="90000"/>
              </a:lnSpc>
              <a:buFontTx/>
              <a:buNone/>
            </a:pPr>
            <a:r>
              <a:rPr lang="en-US" altLang="zh-CN" sz="1800" dirty="0" smtClean="0">
                <a:solidFill>
                  <a:schemeClr val="tx1"/>
                </a:solidFill>
                <a:latin typeface="Cambria" panose="02040503050406030204" pitchFamily="18" charset="0"/>
              </a:rPr>
              <a:t>10:			y = h (z)</a:t>
            </a:r>
          </a:p>
          <a:p>
            <a:pPr>
              <a:lnSpc>
                <a:spcPct val="90000"/>
              </a:lnSpc>
              <a:buFontTx/>
              <a:buNone/>
            </a:pPr>
            <a:r>
              <a:rPr lang="en-US" altLang="zh-CN" sz="1800" dirty="0" smtClean="0">
                <a:solidFill>
                  <a:schemeClr val="tx1"/>
                </a:solidFill>
                <a:latin typeface="Cambria" panose="02040503050406030204" pitchFamily="18" charset="0"/>
              </a:rPr>
              <a:t>11:		}</a:t>
            </a:r>
          </a:p>
          <a:p>
            <a:pPr>
              <a:lnSpc>
                <a:spcPct val="90000"/>
              </a:lnSpc>
              <a:buFontTx/>
              <a:buNone/>
            </a:pPr>
            <a:r>
              <a:rPr lang="en-US" altLang="zh-CN" sz="1800" dirty="0" smtClean="0">
                <a:solidFill>
                  <a:schemeClr val="tx1"/>
                </a:solidFill>
                <a:latin typeface="Cambria" panose="02040503050406030204" pitchFamily="18" charset="0"/>
              </a:rPr>
              <a:t>12:	y = g (x, y)</a:t>
            </a:r>
          </a:p>
          <a:p>
            <a:pPr>
              <a:lnSpc>
                <a:spcPct val="90000"/>
              </a:lnSpc>
              <a:buFontTx/>
              <a:buNone/>
            </a:pPr>
            <a:r>
              <a:rPr lang="en-US" altLang="zh-CN" sz="1800" dirty="0" smtClean="0">
                <a:solidFill>
                  <a:schemeClr val="tx1"/>
                </a:solidFill>
                <a:latin typeface="Cambria" panose="02040503050406030204" pitchFamily="18" charset="0"/>
              </a:rPr>
              <a:t>13:	print (y)</a:t>
            </a:r>
            <a:endParaRPr lang="en-US" altLang="zh-CN" sz="1800" dirty="0">
              <a:solidFill>
                <a:schemeClr val="tx1"/>
              </a:solidFill>
              <a:latin typeface="Cambria" panose="02040503050406030204" pitchFamily="18" charset="0"/>
            </a:endParaRPr>
          </a:p>
        </p:txBody>
      </p:sp>
    </p:spTree>
    <p:extLst>
      <p:ext uri="{BB962C8B-B14F-4D97-AF65-F5344CB8AC3E}">
        <p14:creationId xmlns:p14="http://schemas.microsoft.com/office/powerpoint/2010/main" val="20983638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fade">
                                      <p:cBhvr>
                                        <p:cTn id="7" dur="500"/>
                                        <p:tgtEl>
                                          <p:spTgt spid="5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1"/>
                                        </p:tgtEl>
                                        <p:attrNameLst>
                                          <p:attrName>style.visibility</p:attrName>
                                        </p:attrNameLst>
                                      </p:cBhvr>
                                      <p:to>
                                        <p:strVal val="visible"/>
                                      </p:to>
                                    </p:set>
                                    <p:animEffect transition="in" filter="fade">
                                      <p:cBhvr>
                                        <p:cTn id="12"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P spid="51" grpId="0"/>
    </p:bld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8" name="Slide Number Placeholder 5"/>
          <p:cNvSpPr>
            <a:spLocks noGrp="1"/>
          </p:cNvSpPr>
          <p:nvPr>
            <p:ph type="sldNum" sz="quarter" idx="4294967295"/>
          </p:nvPr>
        </p:nvSpPr>
        <p:spPr>
          <a:noFill/>
        </p:spPr>
        <p:txBody>
          <a:bodyPr/>
          <a:lstStyle/>
          <a:p>
            <a:endParaRPr lang="en-US" dirty="0" smtClean="0">
              <a:latin typeface="Cambria" panose="02040503050406030204" pitchFamily="18" charset="0"/>
            </a:endParaRPr>
          </a:p>
        </p:txBody>
      </p:sp>
      <p:sp>
        <p:nvSpPr>
          <p:cNvPr id="31749" name="Rectangle 2"/>
          <p:cNvSpPr>
            <a:spLocks noGrp="1" noChangeArrowheads="1"/>
          </p:cNvSpPr>
          <p:nvPr>
            <p:ph type="title"/>
          </p:nvPr>
        </p:nvSpPr>
        <p:spPr>
          <a:xfrm>
            <a:off x="1828801" y="214311"/>
            <a:ext cx="7886700" cy="994172"/>
          </a:xfrm>
        </p:spPr>
        <p:txBody>
          <a:bodyPr/>
          <a:lstStyle/>
          <a:p>
            <a:r>
              <a:rPr lang="en-US" sz="3200" dirty="0" smtClean="0">
                <a:latin typeface="Cambria" panose="02040503050406030204" pitchFamily="18" charset="0"/>
              </a:rPr>
              <a:t>Data</a:t>
            </a:r>
            <a:r>
              <a:rPr lang="en-US" dirty="0" smtClean="0">
                <a:latin typeface="Cambria" panose="02040503050406030204" pitchFamily="18" charset="0"/>
              </a:rPr>
              <a:t> Flow Testing</a:t>
            </a:r>
          </a:p>
        </p:txBody>
      </p:sp>
      <p:sp>
        <p:nvSpPr>
          <p:cNvPr id="50" name="Rectangle 2"/>
          <p:cNvSpPr txBox="1">
            <a:spLocks noChangeArrowheads="1"/>
          </p:cNvSpPr>
          <p:nvPr/>
        </p:nvSpPr>
        <p:spPr bwMode="auto">
          <a:xfrm>
            <a:off x="685800" y="1041400"/>
            <a:ext cx="7772400" cy="863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54000" rIns="91440" bIns="45720" numCol="1" anchor="t" anchorCtr="1" compatLnSpc="1">
            <a:prstTxWarp prst="textNoShape">
              <a:avLst/>
            </a:prstTxWarp>
          </a:bodyPr>
          <a:lstStyle>
            <a:lvl1pPr algn="l" rtl="0" eaLnBrk="0" fontAlgn="base" hangingPunct="0">
              <a:spcBef>
                <a:spcPct val="0"/>
              </a:spcBef>
              <a:spcAft>
                <a:spcPct val="0"/>
              </a:spcAft>
              <a:defRPr sz="2800" b="1" kern="1200">
                <a:solidFill>
                  <a:srgbClr val="133984"/>
                </a:solidFill>
                <a:latin typeface="+mj-lt"/>
                <a:ea typeface="+mj-ea"/>
                <a:cs typeface="+mj-cs"/>
              </a:defRPr>
            </a:lvl1pPr>
            <a:lvl2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2pPr>
            <a:lvl3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3pPr>
            <a:lvl4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4pPr>
            <a:lvl5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5pPr>
            <a:lvl6pPr marL="4572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6pPr>
            <a:lvl7pPr marL="9144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7pPr>
            <a:lvl8pPr marL="13716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8pPr>
            <a:lvl9pPr marL="18288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9pPr>
          </a:lstStyle>
          <a:p>
            <a:r>
              <a:rPr lang="en-US" altLang="zh-CN" dirty="0" smtClean="0">
                <a:latin typeface="Cambria" panose="02040503050406030204" pitchFamily="18" charset="0"/>
              </a:rPr>
              <a:t>Example 2 (If + Loop):</a:t>
            </a:r>
            <a:endParaRPr lang="en-US" altLang="zh-CN" dirty="0">
              <a:latin typeface="Cambria" panose="02040503050406030204" pitchFamily="18" charset="0"/>
            </a:endParaRPr>
          </a:p>
        </p:txBody>
      </p:sp>
      <p:sp>
        <p:nvSpPr>
          <p:cNvPr id="51" name="Rectangle 3"/>
          <p:cNvSpPr txBox="1">
            <a:spLocks noChangeArrowheads="1"/>
          </p:cNvSpPr>
          <p:nvPr/>
        </p:nvSpPr>
        <p:spPr bwMode="auto">
          <a:xfrm>
            <a:off x="228600" y="1752601"/>
            <a:ext cx="8077200" cy="3379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449263" indent="-449263" algn="l" rtl="0" eaLnBrk="0" fontAlgn="base" hangingPunct="0">
              <a:lnSpc>
                <a:spcPct val="110000"/>
              </a:lnSpc>
              <a:spcBef>
                <a:spcPct val="20000"/>
              </a:spcBef>
              <a:spcAft>
                <a:spcPct val="0"/>
              </a:spcAft>
              <a:buSzPct val="120000"/>
              <a:buBlip>
                <a:blip r:embed="rId3"/>
              </a:buBlip>
              <a:defRPr sz="2800" kern="1200">
                <a:solidFill>
                  <a:srgbClr val="133984"/>
                </a:solidFill>
                <a:latin typeface="+mn-lt"/>
                <a:ea typeface="+mn-ea"/>
                <a:cs typeface="+mn-cs"/>
              </a:defRPr>
            </a:lvl1pPr>
            <a:lvl2pPr marL="914400" indent="-285750" algn="l" rtl="0" eaLnBrk="0" fontAlgn="base" hangingPunct="0">
              <a:lnSpc>
                <a:spcPct val="110000"/>
              </a:lnSpc>
              <a:spcBef>
                <a:spcPct val="20000"/>
              </a:spcBef>
              <a:spcAft>
                <a:spcPct val="0"/>
              </a:spcAft>
              <a:buClr>
                <a:srgbClr val="000066"/>
              </a:buClr>
              <a:buChar char="•"/>
              <a:defRPr sz="2400" kern="1200">
                <a:solidFill>
                  <a:srgbClr val="133984"/>
                </a:solidFill>
                <a:latin typeface="+mn-lt"/>
                <a:ea typeface="+mn-ea"/>
                <a:cs typeface="+mn-cs"/>
              </a:defRPr>
            </a:lvl2pPr>
            <a:lvl3pPr marL="1322388" indent="-228600" algn="l" rtl="0" eaLnBrk="0" fontAlgn="base" hangingPunct="0">
              <a:spcBef>
                <a:spcPct val="20000"/>
              </a:spcBef>
              <a:spcAft>
                <a:spcPct val="0"/>
              </a:spcAft>
              <a:buChar char="•"/>
              <a:defRPr sz="2400" kern="1200">
                <a:solidFill>
                  <a:schemeClr val="tx1"/>
                </a:solidFill>
                <a:latin typeface="+mn-lt"/>
                <a:ea typeface="宋体" panose="02010600030101010101" pitchFamily="2" charset="-122"/>
                <a:cs typeface="+mn-cs"/>
              </a:defRPr>
            </a:lvl3pPr>
            <a:lvl4pPr marL="1730375"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4pPr>
            <a:lvl5pPr marL="2138363"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90000"/>
              </a:lnSpc>
              <a:buFontTx/>
              <a:buNone/>
            </a:pPr>
            <a:r>
              <a:rPr lang="en-US" altLang="zh-CN" sz="1800" dirty="0" smtClean="0">
                <a:solidFill>
                  <a:schemeClr val="tx1"/>
                </a:solidFill>
                <a:latin typeface="Cambria" panose="02040503050406030204" pitchFamily="18" charset="0"/>
              </a:rPr>
              <a:t>What are the </a:t>
            </a:r>
            <a:r>
              <a:rPr lang="en-US" altLang="zh-CN" sz="1800" i="1" dirty="0" smtClean="0">
                <a:solidFill>
                  <a:srgbClr val="FF0000"/>
                </a:solidFill>
                <a:latin typeface="Cambria" panose="02040503050406030204" pitchFamily="18" charset="0"/>
              </a:rPr>
              <a:t>All-</a:t>
            </a:r>
            <a:r>
              <a:rPr lang="en-US" altLang="zh-CN" sz="1800" i="1" dirty="0" err="1" smtClean="0">
                <a:solidFill>
                  <a:srgbClr val="FF0000"/>
                </a:solidFill>
                <a:latin typeface="Cambria" panose="02040503050406030204" pitchFamily="18" charset="0"/>
              </a:rPr>
              <a:t>defs</a:t>
            </a:r>
            <a:r>
              <a:rPr lang="en-US" altLang="zh-CN" sz="1800" i="1" dirty="0">
                <a:solidFill>
                  <a:srgbClr val="FF0000"/>
                </a:solidFill>
                <a:latin typeface="Cambria" panose="02040503050406030204" pitchFamily="18" charset="0"/>
              </a:rPr>
              <a:t>, </a:t>
            </a:r>
            <a:r>
              <a:rPr lang="en-US" altLang="zh-CN" sz="1800" i="1" dirty="0" smtClean="0">
                <a:solidFill>
                  <a:srgbClr val="FF0000"/>
                </a:solidFill>
                <a:latin typeface="Cambria" panose="02040503050406030204" pitchFamily="18" charset="0"/>
              </a:rPr>
              <a:t>All-uses, </a:t>
            </a:r>
            <a:r>
              <a:rPr lang="en-US" altLang="zh-CN" sz="1800" i="1" dirty="0">
                <a:solidFill>
                  <a:srgbClr val="FF0000"/>
                </a:solidFill>
                <a:latin typeface="Cambria" panose="02040503050406030204" pitchFamily="18" charset="0"/>
              </a:rPr>
              <a:t>All-du-Paths</a:t>
            </a:r>
            <a:r>
              <a:rPr lang="en-US" altLang="zh-CN" sz="1800" dirty="0" smtClean="0">
                <a:solidFill>
                  <a:schemeClr val="tx1"/>
                </a:solidFill>
                <a:latin typeface="Cambria" panose="02040503050406030204" pitchFamily="18" charset="0"/>
              </a:rPr>
              <a:t> for the program below?</a:t>
            </a:r>
          </a:p>
        </p:txBody>
      </p:sp>
      <p:graphicFrame>
        <p:nvGraphicFramePr>
          <p:cNvPr id="6" name="Object 3"/>
          <p:cNvGraphicFramePr>
            <a:graphicFrameLocks noChangeAspect="1"/>
          </p:cNvGraphicFramePr>
          <p:nvPr>
            <p:extLst/>
          </p:nvPr>
        </p:nvGraphicFramePr>
        <p:xfrm>
          <a:off x="304800" y="2090584"/>
          <a:ext cx="6400800" cy="4310216"/>
        </p:xfrm>
        <a:graphic>
          <a:graphicData uri="http://schemas.openxmlformats.org/presentationml/2006/ole">
            <mc:AlternateContent xmlns:mc="http://schemas.openxmlformats.org/markup-compatibility/2006">
              <mc:Choice xmlns:v="urn:schemas-microsoft-com:vml" Requires="v">
                <p:oleObj spid="_x0000_s8211" name="Document" r:id="rId4" imgW="5485033" imgH="3699852" progId="Word.Document.8">
                  <p:embed/>
                </p:oleObj>
              </mc:Choice>
              <mc:Fallback>
                <p:oleObj name="Document" r:id="rId4" imgW="5485033" imgH="3699852" progId="Word.Document.8">
                  <p:embed/>
                  <p:pic>
                    <p:nvPicPr>
                      <p:cNvPr id="6" name="Object 3"/>
                      <p:cNvPicPr>
                        <a:picLocks noChangeAspect="1" noChangeArrowheads="1"/>
                      </p:cNvPicPr>
                      <p:nvPr/>
                    </p:nvPicPr>
                    <p:blipFill>
                      <a:blip r:embed="rId5"/>
                      <a:srcRect/>
                      <a:stretch>
                        <a:fillRect/>
                      </a:stretch>
                    </p:blipFill>
                    <p:spPr bwMode="auto">
                      <a:xfrm>
                        <a:off x="304800" y="2090584"/>
                        <a:ext cx="6400800" cy="4310216"/>
                      </a:xfrm>
                      <a:prstGeom prst="rect">
                        <a:avLst/>
                      </a:prstGeom>
                      <a:noFill/>
                      <a:ln>
                        <a:noFill/>
                      </a:ln>
                      <a:effectLst/>
                      <a:extLst/>
                    </p:spPr>
                  </p:pic>
                </p:oleObj>
              </mc:Fallback>
            </mc:AlternateContent>
          </a:graphicData>
        </a:graphic>
      </p:graphicFrame>
    </p:spTree>
    <p:extLst>
      <p:ext uri="{BB962C8B-B14F-4D97-AF65-F5344CB8AC3E}">
        <p14:creationId xmlns:p14="http://schemas.microsoft.com/office/powerpoint/2010/main" val="19095755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fade">
                                      <p:cBhvr>
                                        <p:cTn id="7" dur="500"/>
                                        <p:tgtEl>
                                          <p:spTgt spid="5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1"/>
                                        </p:tgtEl>
                                        <p:attrNameLst>
                                          <p:attrName>style.visibility</p:attrName>
                                        </p:attrNameLst>
                                      </p:cBhvr>
                                      <p:to>
                                        <p:strVal val="visible"/>
                                      </p:to>
                                    </p:set>
                                    <p:animEffect transition="in" filter="fade">
                                      <p:cBhvr>
                                        <p:cTn id="12" dur="500"/>
                                        <p:tgtEl>
                                          <p:spTgt spid="5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P spid="51" grpId="0"/>
    </p:bld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Text Box 6"/>
          <p:cNvSpPr txBox="1">
            <a:spLocks noChangeArrowheads="1"/>
          </p:cNvSpPr>
          <p:nvPr/>
        </p:nvSpPr>
        <p:spPr bwMode="auto">
          <a:xfrm>
            <a:off x="0" y="1455581"/>
            <a:ext cx="5715000" cy="3493264"/>
          </a:xfrm>
          <a:prstGeom prst="rect">
            <a:avLst/>
          </a:prstGeom>
          <a:solidFill>
            <a:schemeClr val="bg1"/>
          </a:solidFill>
          <a:ln w="12700">
            <a:noFill/>
            <a:miter lim="800000"/>
            <a:headEnd type="none" w="sm" len="sm"/>
            <a:tailEnd type="none" w="sm" len="sm"/>
          </a:ln>
        </p:spPr>
        <p:txBody>
          <a:bodyPr wrap="square">
            <a:spAutoFit/>
          </a:bodyPr>
          <a:lstStyle>
            <a:defPPr>
              <a:defRPr lang="en-US"/>
            </a:defPPr>
            <a:lvl1pPr algn="l" rtl="0" eaLnBrk="0" fontAlgn="base" hangingPunct="0">
              <a:spcBef>
                <a:spcPct val="0"/>
              </a:spcBef>
              <a:spcAft>
                <a:spcPct val="0"/>
              </a:spcAft>
              <a:defRPr sz="2000" b="1" kern="1200">
                <a:solidFill>
                  <a:srgbClr val="FAFD00"/>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000" b="1" kern="1200">
                <a:solidFill>
                  <a:srgbClr val="FAFD00"/>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000" b="1" kern="1200">
                <a:solidFill>
                  <a:srgbClr val="FAFD00"/>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000" b="1" kern="1200">
                <a:solidFill>
                  <a:srgbClr val="FAFD00"/>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000" b="1" kern="1200">
                <a:solidFill>
                  <a:srgbClr val="FAFD00"/>
                </a:solidFill>
                <a:latin typeface="Times New Roman" panose="02020603050405020304" pitchFamily="18" charset="0"/>
                <a:ea typeface="+mn-ea"/>
                <a:cs typeface="+mn-cs"/>
              </a:defRPr>
            </a:lvl5pPr>
            <a:lvl6pPr marL="2286000" algn="l" defTabSz="914400" rtl="0" eaLnBrk="1" latinLnBrk="0" hangingPunct="1">
              <a:defRPr sz="2000" b="1" kern="1200">
                <a:solidFill>
                  <a:srgbClr val="FAFD00"/>
                </a:solidFill>
                <a:latin typeface="Times New Roman" panose="02020603050405020304" pitchFamily="18" charset="0"/>
                <a:ea typeface="+mn-ea"/>
                <a:cs typeface="+mn-cs"/>
              </a:defRPr>
            </a:lvl6pPr>
            <a:lvl7pPr marL="2743200" algn="l" defTabSz="914400" rtl="0" eaLnBrk="1" latinLnBrk="0" hangingPunct="1">
              <a:defRPr sz="2000" b="1" kern="1200">
                <a:solidFill>
                  <a:srgbClr val="FAFD00"/>
                </a:solidFill>
                <a:latin typeface="Times New Roman" panose="02020603050405020304" pitchFamily="18" charset="0"/>
                <a:ea typeface="+mn-ea"/>
                <a:cs typeface="+mn-cs"/>
              </a:defRPr>
            </a:lvl7pPr>
            <a:lvl8pPr marL="3200400" algn="l" defTabSz="914400" rtl="0" eaLnBrk="1" latinLnBrk="0" hangingPunct="1">
              <a:defRPr sz="2000" b="1" kern="1200">
                <a:solidFill>
                  <a:srgbClr val="FAFD00"/>
                </a:solidFill>
                <a:latin typeface="Times New Roman" panose="02020603050405020304" pitchFamily="18" charset="0"/>
                <a:ea typeface="+mn-ea"/>
                <a:cs typeface="+mn-cs"/>
              </a:defRPr>
            </a:lvl8pPr>
            <a:lvl9pPr marL="3657600" algn="l" defTabSz="914400" rtl="0" eaLnBrk="1" latinLnBrk="0" hangingPunct="1">
              <a:defRPr sz="2000" b="1" kern="1200">
                <a:solidFill>
                  <a:srgbClr val="FAFD00"/>
                </a:solidFill>
                <a:latin typeface="Times New Roman" panose="02020603050405020304" pitchFamily="18" charset="0"/>
                <a:ea typeface="+mn-ea"/>
                <a:cs typeface="+mn-cs"/>
              </a:defRPr>
            </a:lvl9pPr>
          </a:lstStyle>
          <a:p>
            <a:pPr>
              <a:lnSpc>
                <a:spcPct val="85000"/>
              </a:lnSpc>
            </a:pPr>
            <a:r>
              <a:rPr lang="en-US" altLang="en-US" sz="1300" b="0" dirty="0" smtClean="0">
                <a:solidFill>
                  <a:schemeClr val="tx1"/>
                </a:solidFill>
                <a:latin typeface="Cambria" panose="02040503050406030204" pitchFamily="18" charset="0"/>
              </a:rPr>
              <a:t>1</a:t>
            </a:r>
          </a:p>
          <a:p>
            <a:pPr>
              <a:lnSpc>
                <a:spcPct val="85000"/>
              </a:lnSpc>
            </a:pPr>
            <a:r>
              <a:rPr lang="en-US" altLang="en-US" sz="1300" b="0" dirty="0" smtClean="0">
                <a:solidFill>
                  <a:schemeClr val="tx1"/>
                </a:solidFill>
                <a:latin typeface="Cambria" panose="02040503050406030204" pitchFamily="18" charset="0"/>
              </a:rPr>
              <a:t>2</a:t>
            </a:r>
          </a:p>
          <a:p>
            <a:pPr>
              <a:lnSpc>
                <a:spcPct val="85000"/>
              </a:lnSpc>
            </a:pPr>
            <a:r>
              <a:rPr lang="en-US" altLang="en-US" sz="1300" b="0" dirty="0" smtClean="0">
                <a:solidFill>
                  <a:schemeClr val="tx1"/>
                </a:solidFill>
                <a:latin typeface="Cambria" panose="02040503050406030204" pitchFamily="18" charset="0"/>
              </a:rPr>
              <a:t>3</a:t>
            </a:r>
          </a:p>
          <a:p>
            <a:pPr>
              <a:lnSpc>
                <a:spcPct val="85000"/>
              </a:lnSpc>
            </a:pPr>
            <a:r>
              <a:rPr lang="en-US" altLang="en-US" sz="1300" b="0" dirty="0" smtClean="0">
                <a:solidFill>
                  <a:schemeClr val="tx1"/>
                </a:solidFill>
                <a:latin typeface="Cambria" panose="02040503050406030204" pitchFamily="18" charset="0"/>
              </a:rPr>
              <a:t>4</a:t>
            </a:r>
          </a:p>
          <a:p>
            <a:pPr>
              <a:lnSpc>
                <a:spcPct val="85000"/>
              </a:lnSpc>
            </a:pPr>
            <a:r>
              <a:rPr lang="en-US" altLang="en-US" sz="1300" b="0" dirty="0" smtClean="0">
                <a:solidFill>
                  <a:schemeClr val="tx1"/>
                </a:solidFill>
                <a:latin typeface="Cambria" panose="02040503050406030204" pitchFamily="18" charset="0"/>
              </a:rPr>
              <a:t>5</a:t>
            </a:r>
          </a:p>
          <a:p>
            <a:pPr>
              <a:lnSpc>
                <a:spcPct val="85000"/>
              </a:lnSpc>
            </a:pPr>
            <a:r>
              <a:rPr lang="en-US" altLang="en-US" sz="1300" b="0" dirty="0" smtClean="0">
                <a:solidFill>
                  <a:schemeClr val="tx1"/>
                </a:solidFill>
                <a:latin typeface="Cambria" panose="02040503050406030204" pitchFamily="18" charset="0"/>
              </a:rPr>
              <a:t>6</a:t>
            </a:r>
          </a:p>
          <a:p>
            <a:pPr>
              <a:lnSpc>
                <a:spcPct val="85000"/>
              </a:lnSpc>
            </a:pPr>
            <a:r>
              <a:rPr lang="en-US" altLang="en-US" sz="1300" b="0" dirty="0" smtClean="0">
                <a:solidFill>
                  <a:schemeClr val="tx1"/>
                </a:solidFill>
                <a:latin typeface="Cambria" panose="02040503050406030204" pitchFamily="18" charset="0"/>
              </a:rPr>
              <a:t>7</a:t>
            </a:r>
          </a:p>
          <a:p>
            <a:pPr>
              <a:lnSpc>
                <a:spcPct val="85000"/>
              </a:lnSpc>
            </a:pPr>
            <a:r>
              <a:rPr lang="en-US" altLang="en-US" sz="1300" b="0" dirty="0" smtClean="0">
                <a:solidFill>
                  <a:schemeClr val="tx1"/>
                </a:solidFill>
                <a:latin typeface="Cambria" panose="02040503050406030204" pitchFamily="18" charset="0"/>
              </a:rPr>
              <a:t>8</a:t>
            </a:r>
          </a:p>
          <a:p>
            <a:pPr>
              <a:lnSpc>
                <a:spcPct val="85000"/>
              </a:lnSpc>
            </a:pPr>
            <a:r>
              <a:rPr lang="en-US" altLang="en-US" sz="1300" b="0" dirty="0" smtClean="0">
                <a:solidFill>
                  <a:schemeClr val="tx1"/>
                </a:solidFill>
                <a:latin typeface="Cambria" panose="02040503050406030204" pitchFamily="18" charset="0"/>
              </a:rPr>
              <a:t>9</a:t>
            </a:r>
          </a:p>
          <a:p>
            <a:pPr>
              <a:lnSpc>
                <a:spcPct val="85000"/>
              </a:lnSpc>
            </a:pPr>
            <a:r>
              <a:rPr lang="en-US" altLang="en-US" sz="1300" b="0" dirty="0" smtClean="0">
                <a:solidFill>
                  <a:schemeClr val="tx1"/>
                </a:solidFill>
                <a:latin typeface="Cambria" panose="02040503050406030204" pitchFamily="18" charset="0"/>
              </a:rPr>
              <a:t>10</a:t>
            </a:r>
          </a:p>
          <a:p>
            <a:pPr>
              <a:lnSpc>
                <a:spcPct val="85000"/>
              </a:lnSpc>
            </a:pPr>
            <a:r>
              <a:rPr lang="en-US" altLang="en-US" sz="1300" b="0" dirty="0" smtClean="0">
                <a:solidFill>
                  <a:schemeClr val="tx1"/>
                </a:solidFill>
                <a:latin typeface="Cambria" panose="02040503050406030204" pitchFamily="18" charset="0"/>
              </a:rPr>
              <a:t>11</a:t>
            </a:r>
          </a:p>
          <a:p>
            <a:pPr>
              <a:lnSpc>
                <a:spcPct val="85000"/>
              </a:lnSpc>
            </a:pPr>
            <a:r>
              <a:rPr lang="en-US" altLang="en-US" sz="1300" b="0" dirty="0" smtClean="0">
                <a:solidFill>
                  <a:schemeClr val="tx1"/>
                </a:solidFill>
                <a:latin typeface="Cambria" panose="02040503050406030204" pitchFamily="18" charset="0"/>
              </a:rPr>
              <a:t>12</a:t>
            </a:r>
          </a:p>
          <a:p>
            <a:pPr>
              <a:lnSpc>
                <a:spcPct val="85000"/>
              </a:lnSpc>
            </a:pPr>
            <a:r>
              <a:rPr lang="en-US" altLang="en-US" sz="1300" b="0" dirty="0" smtClean="0">
                <a:solidFill>
                  <a:schemeClr val="tx1"/>
                </a:solidFill>
                <a:latin typeface="Cambria" panose="02040503050406030204" pitchFamily="18" charset="0"/>
              </a:rPr>
              <a:t>13</a:t>
            </a:r>
          </a:p>
          <a:p>
            <a:pPr>
              <a:lnSpc>
                <a:spcPct val="85000"/>
              </a:lnSpc>
            </a:pPr>
            <a:r>
              <a:rPr lang="en-US" altLang="en-US" sz="1300" b="0" dirty="0" smtClean="0">
                <a:solidFill>
                  <a:schemeClr val="tx1"/>
                </a:solidFill>
                <a:latin typeface="Cambria" panose="02040503050406030204" pitchFamily="18" charset="0"/>
              </a:rPr>
              <a:t>14</a:t>
            </a:r>
          </a:p>
          <a:p>
            <a:pPr>
              <a:lnSpc>
                <a:spcPct val="85000"/>
              </a:lnSpc>
            </a:pPr>
            <a:r>
              <a:rPr lang="en-US" altLang="en-US" sz="1300" b="0" dirty="0" smtClean="0">
                <a:solidFill>
                  <a:schemeClr val="tx1"/>
                </a:solidFill>
                <a:latin typeface="Cambria" panose="02040503050406030204" pitchFamily="18" charset="0"/>
              </a:rPr>
              <a:t>15</a:t>
            </a:r>
          </a:p>
          <a:p>
            <a:pPr>
              <a:lnSpc>
                <a:spcPct val="85000"/>
              </a:lnSpc>
            </a:pPr>
            <a:r>
              <a:rPr lang="en-US" altLang="en-US" sz="1300" b="0" dirty="0" smtClean="0">
                <a:solidFill>
                  <a:schemeClr val="tx1"/>
                </a:solidFill>
                <a:latin typeface="Cambria" panose="02040503050406030204" pitchFamily="18" charset="0"/>
              </a:rPr>
              <a:t>16</a:t>
            </a:r>
          </a:p>
          <a:p>
            <a:pPr>
              <a:lnSpc>
                <a:spcPct val="85000"/>
              </a:lnSpc>
            </a:pPr>
            <a:r>
              <a:rPr lang="en-US" altLang="en-US" sz="1300" b="0" dirty="0" smtClean="0">
                <a:solidFill>
                  <a:schemeClr val="tx1"/>
                </a:solidFill>
                <a:latin typeface="Cambria" panose="02040503050406030204" pitchFamily="18" charset="0"/>
              </a:rPr>
              <a:t>17</a:t>
            </a:r>
          </a:p>
          <a:p>
            <a:pPr>
              <a:lnSpc>
                <a:spcPct val="85000"/>
              </a:lnSpc>
            </a:pPr>
            <a:r>
              <a:rPr lang="en-US" altLang="en-US" sz="1300" b="0" dirty="0" smtClean="0">
                <a:solidFill>
                  <a:schemeClr val="tx1"/>
                </a:solidFill>
                <a:latin typeface="Cambria" panose="02040503050406030204" pitchFamily="18" charset="0"/>
              </a:rPr>
              <a:t>18</a:t>
            </a:r>
          </a:p>
          <a:p>
            <a:pPr>
              <a:lnSpc>
                <a:spcPct val="85000"/>
              </a:lnSpc>
            </a:pPr>
            <a:r>
              <a:rPr lang="en-US" altLang="en-US" sz="1300" b="0" dirty="0" smtClean="0">
                <a:solidFill>
                  <a:schemeClr val="tx1"/>
                </a:solidFill>
                <a:latin typeface="Cambria" panose="02040503050406030204" pitchFamily="18" charset="0"/>
              </a:rPr>
              <a:t>19</a:t>
            </a:r>
          </a:p>
          <a:p>
            <a:pPr>
              <a:lnSpc>
                <a:spcPct val="85000"/>
              </a:lnSpc>
            </a:pPr>
            <a:r>
              <a:rPr lang="en-US" altLang="en-US" sz="1300" b="0" dirty="0" smtClean="0">
                <a:solidFill>
                  <a:schemeClr val="tx1"/>
                </a:solidFill>
                <a:latin typeface="Cambria" panose="02040503050406030204" pitchFamily="18" charset="0"/>
              </a:rPr>
              <a:t>20</a:t>
            </a:r>
            <a:endParaRPr lang="en-US" altLang="en-US" sz="1300" b="0" dirty="0">
              <a:solidFill>
                <a:schemeClr val="tx1"/>
              </a:solidFill>
              <a:latin typeface="Cambria" panose="02040503050406030204" pitchFamily="18" charset="0"/>
            </a:endParaRPr>
          </a:p>
        </p:txBody>
      </p:sp>
      <p:sp>
        <p:nvSpPr>
          <p:cNvPr id="52" name="Text Box 6"/>
          <p:cNvSpPr txBox="1">
            <a:spLocks noChangeArrowheads="1"/>
          </p:cNvSpPr>
          <p:nvPr/>
        </p:nvSpPr>
        <p:spPr bwMode="auto">
          <a:xfrm>
            <a:off x="304800" y="1459736"/>
            <a:ext cx="5246716" cy="3493264"/>
          </a:xfrm>
          <a:prstGeom prst="rect">
            <a:avLst/>
          </a:prstGeom>
          <a:solidFill>
            <a:schemeClr val="bg1"/>
          </a:solidFill>
          <a:ln w="12700">
            <a:noFill/>
            <a:miter lim="800000"/>
            <a:headEnd type="none" w="sm" len="sm"/>
            <a:tailEnd type="none" w="sm" len="sm"/>
          </a:ln>
        </p:spPr>
        <p:txBody>
          <a:bodyPr wrap="square">
            <a:spAutoFit/>
          </a:bodyPr>
          <a:lstStyle>
            <a:defPPr>
              <a:defRPr lang="en-US"/>
            </a:defPPr>
            <a:lvl1pPr algn="l" rtl="0" eaLnBrk="0" fontAlgn="base" hangingPunct="0">
              <a:spcBef>
                <a:spcPct val="0"/>
              </a:spcBef>
              <a:spcAft>
                <a:spcPct val="0"/>
              </a:spcAft>
              <a:defRPr sz="2000" b="1" kern="1200">
                <a:solidFill>
                  <a:srgbClr val="FAFD00"/>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000" b="1" kern="1200">
                <a:solidFill>
                  <a:srgbClr val="FAFD00"/>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000" b="1" kern="1200">
                <a:solidFill>
                  <a:srgbClr val="FAFD00"/>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000" b="1" kern="1200">
                <a:solidFill>
                  <a:srgbClr val="FAFD00"/>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000" b="1" kern="1200">
                <a:solidFill>
                  <a:srgbClr val="FAFD00"/>
                </a:solidFill>
                <a:latin typeface="Times New Roman" panose="02020603050405020304" pitchFamily="18" charset="0"/>
                <a:ea typeface="+mn-ea"/>
                <a:cs typeface="+mn-cs"/>
              </a:defRPr>
            </a:lvl5pPr>
            <a:lvl6pPr marL="2286000" algn="l" defTabSz="914400" rtl="0" eaLnBrk="1" latinLnBrk="0" hangingPunct="1">
              <a:defRPr sz="2000" b="1" kern="1200">
                <a:solidFill>
                  <a:srgbClr val="FAFD00"/>
                </a:solidFill>
                <a:latin typeface="Times New Roman" panose="02020603050405020304" pitchFamily="18" charset="0"/>
                <a:ea typeface="+mn-ea"/>
                <a:cs typeface="+mn-cs"/>
              </a:defRPr>
            </a:lvl6pPr>
            <a:lvl7pPr marL="2743200" algn="l" defTabSz="914400" rtl="0" eaLnBrk="1" latinLnBrk="0" hangingPunct="1">
              <a:defRPr sz="2000" b="1" kern="1200">
                <a:solidFill>
                  <a:srgbClr val="FAFD00"/>
                </a:solidFill>
                <a:latin typeface="Times New Roman" panose="02020603050405020304" pitchFamily="18" charset="0"/>
                <a:ea typeface="+mn-ea"/>
                <a:cs typeface="+mn-cs"/>
              </a:defRPr>
            </a:lvl7pPr>
            <a:lvl8pPr marL="3200400" algn="l" defTabSz="914400" rtl="0" eaLnBrk="1" latinLnBrk="0" hangingPunct="1">
              <a:defRPr sz="2000" b="1" kern="1200">
                <a:solidFill>
                  <a:srgbClr val="FAFD00"/>
                </a:solidFill>
                <a:latin typeface="Times New Roman" panose="02020603050405020304" pitchFamily="18" charset="0"/>
                <a:ea typeface="+mn-ea"/>
                <a:cs typeface="+mn-cs"/>
              </a:defRPr>
            </a:lvl8pPr>
            <a:lvl9pPr marL="3657600" algn="l" defTabSz="914400" rtl="0" eaLnBrk="1" latinLnBrk="0" hangingPunct="1">
              <a:defRPr sz="2000" b="1" kern="1200">
                <a:solidFill>
                  <a:srgbClr val="FAFD00"/>
                </a:solidFill>
                <a:latin typeface="Times New Roman" panose="02020603050405020304" pitchFamily="18" charset="0"/>
                <a:ea typeface="+mn-ea"/>
                <a:cs typeface="+mn-cs"/>
              </a:defRPr>
            </a:lvl9pPr>
          </a:lstStyle>
          <a:p>
            <a:pPr>
              <a:lnSpc>
                <a:spcPct val="85000"/>
              </a:lnSpc>
            </a:pPr>
            <a:r>
              <a:rPr lang="en-US" altLang="en-US" sz="1300" b="0" dirty="0" smtClean="0">
                <a:solidFill>
                  <a:schemeClr val="tx1"/>
                </a:solidFill>
                <a:latin typeface="Cambria" panose="02040503050406030204" pitchFamily="18" charset="0"/>
              </a:rPr>
              <a:t>public </a:t>
            </a:r>
            <a:r>
              <a:rPr lang="en-US" altLang="en-US" sz="1300" b="0" dirty="0">
                <a:solidFill>
                  <a:schemeClr val="tx1"/>
                </a:solidFill>
                <a:latin typeface="Cambria" panose="02040503050406030204" pitchFamily="18" charset="0"/>
              </a:rPr>
              <a:t>static void </a:t>
            </a:r>
            <a:r>
              <a:rPr lang="en-US" altLang="zh-CN" sz="1300" b="0" dirty="0" err="1">
                <a:solidFill>
                  <a:schemeClr val="tx1"/>
                </a:solidFill>
                <a:latin typeface="Cambria" panose="02040503050406030204" pitchFamily="18" charset="0"/>
              </a:rPr>
              <a:t>C</a:t>
            </a:r>
            <a:r>
              <a:rPr lang="en-US" altLang="en-US" sz="1300" b="0" dirty="0" err="1">
                <a:solidFill>
                  <a:schemeClr val="tx1"/>
                </a:solidFill>
                <a:latin typeface="Cambria" panose="02040503050406030204" pitchFamily="18" charset="0"/>
              </a:rPr>
              <a:t>Sta</a:t>
            </a:r>
            <a:r>
              <a:rPr lang="en-US" altLang="en-US" sz="1300" b="0" dirty="0">
                <a:solidFill>
                  <a:schemeClr val="tx1"/>
                </a:solidFill>
                <a:latin typeface="Cambria" panose="02040503050406030204" pitchFamily="18" charset="0"/>
              </a:rPr>
              <a:t> (</a:t>
            </a:r>
            <a:r>
              <a:rPr lang="en-US" altLang="en-US" sz="1300" b="0" dirty="0" err="1">
                <a:solidFill>
                  <a:schemeClr val="tx1"/>
                </a:solidFill>
                <a:latin typeface="Cambria" panose="02040503050406030204" pitchFamily="18" charset="0"/>
              </a:rPr>
              <a:t>int</a:t>
            </a:r>
            <a:r>
              <a:rPr lang="en-US" altLang="en-US" sz="1300" b="0" dirty="0">
                <a:solidFill>
                  <a:schemeClr val="tx1"/>
                </a:solidFill>
                <a:latin typeface="Cambria" panose="02040503050406030204" pitchFamily="18" charset="0"/>
              </a:rPr>
              <a:t> [ ] numbers)</a:t>
            </a:r>
          </a:p>
          <a:p>
            <a:pPr>
              <a:lnSpc>
                <a:spcPct val="85000"/>
              </a:lnSpc>
            </a:pPr>
            <a:r>
              <a:rPr lang="en-US" altLang="en-US" sz="1300" b="0" dirty="0" smtClean="0">
                <a:solidFill>
                  <a:schemeClr val="tx1"/>
                </a:solidFill>
                <a:latin typeface="Cambria" panose="02040503050406030204" pitchFamily="18" charset="0"/>
              </a:rPr>
              <a:t>{</a:t>
            </a:r>
            <a:endParaRPr lang="en-US" altLang="en-US" sz="1300" b="0" dirty="0">
              <a:solidFill>
                <a:schemeClr val="tx1"/>
              </a:solidFill>
              <a:latin typeface="Cambria" panose="02040503050406030204" pitchFamily="18" charset="0"/>
            </a:endParaRPr>
          </a:p>
          <a:p>
            <a:pPr>
              <a:lnSpc>
                <a:spcPct val="85000"/>
              </a:lnSpc>
            </a:pPr>
            <a:r>
              <a:rPr lang="en-US" altLang="en-US" sz="1300" b="0" dirty="0">
                <a:solidFill>
                  <a:schemeClr val="tx1"/>
                </a:solidFill>
                <a:latin typeface="Cambria" panose="02040503050406030204" pitchFamily="18" charset="0"/>
              </a:rPr>
              <a:t>     </a:t>
            </a:r>
            <a:r>
              <a:rPr lang="en-US" altLang="en-US" sz="1300" b="0" dirty="0" err="1">
                <a:solidFill>
                  <a:schemeClr val="tx1"/>
                </a:solidFill>
                <a:latin typeface="Cambria" panose="02040503050406030204" pitchFamily="18" charset="0"/>
              </a:rPr>
              <a:t>int</a:t>
            </a:r>
            <a:r>
              <a:rPr lang="en-US" altLang="en-US" sz="1300" b="0" dirty="0">
                <a:solidFill>
                  <a:schemeClr val="tx1"/>
                </a:solidFill>
                <a:latin typeface="Cambria" panose="02040503050406030204" pitchFamily="18" charset="0"/>
              </a:rPr>
              <a:t> length = </a:t>
            </a:r>
            <a:r>
              <a:rPr lang="en-US" altLang="en-US" sz="1300" b="0" dirty="0" err="1">
                <a:solidFill>
                  <a:schemeClr val="tx1"/>
                </a:solidFill>
                <a:latin typeface="Cambria" panose="02040503050406030204" pitchFamily="18" charset="0"/>
              </a:rPr>
              <a:t>numbers.length</a:t>
            </a:r>
            <a:r>
              <a:rPr lang="en-US" altLang="en-US" sz="1300" b="0" dirty="0">
                <a:solidFill>
                  <a:schemeClr val="tx1"/>
                </a:solidFill>
                <a:latin typeface="Cambria" panose="02040503050406030204" pitchFamily="18" charset="0"/>
              </a:rPr>
              <a:t>;</a:t>
            </a:r>
          </a:p>
          <a:p>
            <a:pPr>
              <a:lnSpc>
                <a:spcPct val="85000"/>
              </a:lnSpc>
            </a:pPr>
            <a:r>
              <a:rPr lang="en-US" altLang="en-US" sz="1300" b="0" dirty="0">
                <a:solidFill>
                  <a:schemeClr val="tx1"/>
                </a:solidFill>
                <a:latin typeface="Cambria" panose="02040503050406030204" pitchFamily="18" charset="0"/>
              </a:rPr>
              <a:t>     double </a:t>
            </a:r>
            <a:r>
              <a:rPr lang="en-US" altLang="en-US" sz="1300" b="0" dirty="0" err="1">
                <a:solidFill>
                  <a:schemeClr val="tx1"/>
                </a:solidFill>
                <a:latin typeface="Cambria" panose="02040503050406030204" pitchFamily="18" charset="0"/>
              </a:rPr>
              <a:t>var</a:t>
            </a:r>
            <a:r>
              <a:rPr lang="en-US" altLang="en-US" sz="1300" b="0" dirty="0">
                <a:solidFill>
                  <a:schemeClr val="tx1"/>
                </a:solidFill>
                <a:latin typeface="Cambria" panose="02040503050406030204" pitchFamily="18" charset="0"/>
              </a:rPr>
              <a:t>, mean, sum, </a:t>
            </a:r>
            <a:r>
              <a:rPr lang="en-US" altLang="en-US" sz="1300" b="0" dirty="0" err="1">
                <a:solidFill>
                  <a:schemeClr val="tx1"/>
                </a:solidFill>
                <a:latin typeface="Cambria" panose="02040503050406030204" pitchFamily="18" charset="0"/>
              </a:rPr>
              <a:t>varsum</a:t>
            </a:r>
            <a:r>
              <a:rPr lang="en-US" altLang="en-US" sz="1300" b="0" dirty="0" smtClean="0">
                <a:solidFill>
                  <a:schemeClr val="tx1"/>
                </a:solidFill>
                <a:latin typeface="Cambria" panose="02040503050406030204" pitchFamily="18" charset="0"/>
              </a:rPr>
              <a:t>;</a:t>
            </a:r>
            <a:endParaRPr lang="en-US" altLang="en-US" sz="1300" b="0" dirty="0">
              <a:solidFill>
                <a:schemeClr val="tx1"/>
              </a:solidFill>
              <a:latin typeface="Cambria" panose="02040503050406030204" pitchFamily="18" charset="0"/>
            </a:endParaRPr>
          </a:p>
          <a:p>
            <a:pPr>
              <a:lnSpc>
                <a:spcPct val="85000"/>
              </a:lnSpc>
            </a:pPr>
            <a:r>
              <a:rPr lang="en-US" altLang="en-US" sz="1300" b="0" dirty="0">
                <a:solidFill>
                  <a:schemeClr val="tx1"/>
                </a:solidFill>
                <a:latin typeface="Cambria" panose="02040503050406030204" pitchFamily="18" charset="0"/>
              </a:rPr>
              <a:t>     sum = 0.0;</a:t>
            </a:r>
          </a:p>
          <a:p>
            <a:pPr>
              <a:lnSpc>
                <a:spcPct val="85000"/>
              </a:lnSpc>
            </a:pPr>
            <a:r>
              <a:rPr lang="en-US" altLang="en-US" sz="1300" b="0" dirty="0">
                <a:solidFill>
                  <a:schemeClr val="tx1"/>
                </a:solidFill>
                <a:latin typeface="Cambria" panose="02040503050406030204" pitchFamily="18" charset="0"/>
              </a:rPr>
              <a:t>     for (</a:t>
            </a:r>
            <a:r>
              <a:rPr lang="en-US" altLang="en-US" sz="1300" b="0" dirty="0" err="1">
                <a:solidFill>
                  <a:schemeClr val="tx1"/>
                </a:solidFill>
                <a:latin typeface="Cambria" panose="02040503050406030204" pitchFamily="18" charset="0"/>
              </a:rPr>
              <a:t>int</a:t>
            </a:r>
            <a:r>
              <a:rPr lang="en-US" altLang="en-US" sz="1300" b="0" dirty="0">
                <a:solidFill>
                  <a:schemeClr val="tx1"/>
                </a:solidFill>
                <a:latin typeface="Cambria" panose="02040503050406030204" pitchFamily="18" charset="0"/>
              </a:rPr>
              <a:t> </a:t>
            </a:r>
            <a:r>
              <a:rPr lang="en-US" altLang="en-US" sz="1300" b="0" dirty="0" err="1">
                <a:solidFill>
                  <a:schemeClr val="tx1"/>
                </a:solidFill>
                <a:latin typeface="Cambria" panose="02040503050406030204" pitchFamily="18" charset="0"/>
              </a:rPr>
              <a:t>i</a:t>
            </a:r>
            <a:r>
              <a:rPr lang="en-US" altLang="en-US" sz="1300" b="0" dirty="0">
                <a:solidFill>
                  <a:schemeClr val="tx1"/>
                </a:solidFill>
                <a:latin typeface="Cambria" panose="02040503050406030204" pitchFamily="18" charset="0"/>
              </a:rPr>
              <a:t> = 0; </a:t>
            </a:r>
            <a:r>
              <a:rPr lang="en-US" altLang="en-US" sz="1300" b="0" dirty="0" err="1">
                <a:solidFill>
                  <a:schemeClr val="tx1"/>
                </a:solidFill>
                <a:latin typeface="Cambria" panose="02040503050406030204" pitchFamily="18" charset="0"/>
              </a:rPr>
              <a:t>i</a:t>
            </a:r>
            <a:r>
              <a:rPr lang="en-US" altLang="en-US" sz="1300" b="0" dirty="0">
                <a:solidFill>
                  <a:schemeClr val="tx1"/>
                </a:solidFill>
                <a:latin typeface="Cambria" panose="02040503050406030204" pitchFamily="18" charset="0"/>
              </a:rPr>
              <a:t> &lt; length; </a:t>
            </a:r>
            <a:r>
              <a:rPr lang="en-US" altLang="en-US" sz="1300" b="0" dirty="0" err="1">
                <a:solidFill>
                  <a:schemeClr val="tx1"/>
                </a:solidFill>
                <a:latin typeface="Cambria" panose="02040503050406030204" pitchFamily="18" charset="0"/>
              </a:rPr>
              <a:t>i</a:t>
            </a:r>
            <a:r>
              <a:rPr lang="en-US" altLang="en-US" sz="1300" b="0" dirty="0">
                <a:solidFill>
                  <a:schemeClr val="tx1"/>
                </a:solidFill>
                <a:latin typeface="Cambria" panose="02040503050406030204" pitchFamily="18" charset="0"/>
              </a:rPr>
              <a:t>++)</a:t>
            </a:r>
          </a:p>
          <a:p>
            <a:pPr>
              <a:lnSpc>
                <a:spcPct val="85000"/>
              </a:lnSpc>
            </a:pPr>
            <a:r>
              <a:rPr lang="en-US" altLang="en-US" sz="1300" b="0" dirty="0">
                <a:solidFill>
                  <a:schemeClr val="tx1"/>
                </a:solidFill>
                <a:latin typeface="Cambria" panose="02040503050406030204" pitchFamily="18" charset="0"/>
              </a:rPr>
              <a:t>     {</a:t>
            </a:r>
          </a:p>
          <a:p>
            <a:pPr>
              <a:lnSpc>
                <a:spcPct val="85000"/>
              </a:lnSpc>
            </a:pPr>
            <a:r>
              <a:rPr lang="en-US" altLang="en-US" sz="1300" b="0" dirty="0">
                <a:solidFill>
                  <a:schemeClr val="tx1"/>
                </a:solidFill>
                <a:latin typeface="Cambria" panose="02040503050406030204" pitchFamily="18" charset="0"/>
              </a:rPr>
              <a:t>          sum += numbers [ </a:t>
            </a:r>
            <a:r>
              <a:rPr lang="en-US" altLang="en-US" sz="1300" b="0" dirty="0" err="1">
                <a:solidFill>
                  <a:schemeClr val="tx1"/>
                </a:solidFill>
                <a:latin typeface="Cambria" panose="02040503050406030204" pitchFamily="18" charset="0"/>
              </a:rPr>
              <a:t>i</a:t>
            </a:r>
            <a:r>
              <a:rPr lang="en-US" altLang="en-US" sz="1300" b="0" dirty="0">
                <a:solidFill>
                  <a:schemeClr val="tx1"/>
                </a:solidFill>
                <a:latin typeface="Cambria" panose="02040503050406030204" pitchFamily="18" charset="0"/>
              </a:rPr>
              <a:t> ];</a:t>
            </a:r>
          </a:p>
          <a:p>
            <a:pPr>
              <a:lnSpc>
                <a:spcPct val="85000"/>
              </a:lnSpc>
            </a:pPr>
            <a:r>
              <a:rPr lang="en-US" altLang="en-US" sz="1300" b="0" dirty="0">
                <a:solidFill>
                  <a:schemeClr val="tx1"/>
                </a:solidFill>
                <a:latin typeface="Cambria" panose="02040503050406030204" pitchFamily="18" charset="0"/>
              </a:rPr>
              <a:t>     } </a:t>
            </a:r>
          </a:p>
          <a:p>
            <a:pPr>
              <a:lnSpc>
                <a:spcPct val="85000"/>
              </a:lnSpc>
            </a:pPr>
            <a:r>
              <a:rPr lang="en-US" altLang="en-US" sz="1300" b="0" dirty="0">
                <a:solidFill>
                  <a:schemeClr val="tx1"/>
                </a:solidFill>
                <a:latin typeface="Cambria" panose="02040503050406030204" pitchFamily="18" charset="0"/>
              </a:rPr>
              <a:t>     mean = sum </a:t>
            </a:r>
            <a:r>
              <a:rPr lang="en-US" altLang="en-US" sz="1300" b="0" dirty="0" smtClean="0">
                <a:solidFill>
                  <a:schemeClr val="tx1"/>
                </a:solidFill>
                <a:latin typeface="Cambria" panose="02040503050406030204" pitchFamily="18" charset="0"/>
              </a:rPr>
              <a:t>/ </a:t>
            </a:r>
            <a:r>
              <a:rPr lang="en-US" altLang="en-US" sz="1300" b="0" dirty="0">
                <a:solidFill>
                  <a:schemeClr val="tx1"/>
                </a:solidFill>
                <a:latin typeface="Cambria" panose="02040503050406030204" pitchFamily="18" charset="0"/>
              </a:rPr>
              <a:t>length</a:t>
            </a:r>
            <a:r>
              <a:rPr lang="en-US" altLang="en-US" sz="1300" b="0" dirty="0" smtClean="0">
                <a:solidFill>
                  <a:schemeClr val="tx1"/>
                </a:solidFill>
                <a:latin typeface="Cambria" panose="02040503050406030204" pitchFamily="18" charset="0"/>
              </a:rPr>
              <a:t>;</a:t>
            </a:r>
            <a:endParaRPr lang="en-US" altLang="en-US" sz="1300" b="0" dirty="0">
              <a:solidFill>
                <a:schemeClr val="tx1"/>
              </a:solidFill>
              <a:latin typeface="Cambria" panose="02040503050406030204" pitchFamily="18" charset="0"/>
            </a:endParaRPr>
          </a:p>
          <a:p>
            <a:pPr>
              <a:lnSpc>
                <a:spcPct val="85000"/>
              </a:lnSpc>
            </a:pPr>
            <a:r>
              <a:rPr lang="en-US" altLang="en-US" sz="1300" b="0" dirty="0">
                <a:solidFill>
                  <a:schemeClr val="tx1"/>
                </a:solidFill>
                <a:latin typeface="Cambria" panose="02040503050406030204" pitchFamily="18" charset="0"/>
              </a:rPr>
              <a:t>     </a:t>
            </a:r>
            <a:r>
              <a:rPr lang="en-US" altLang="en-US" sz="1300" b="0" dirty="0" err="1">
                <a:solidFill>
                  <a:schemeClr val="tx1"/>
                </a:solidFill>
                <a:latin typeface="Cambria" panose="02040503050406030204" pitchFamily="18" charset="0"/>
              </a:rPr>
              <a:t>varsum</a:t>
            </a:r>
            <a:r>
              <a:rPr lang="en-US" altLang="en-US" sz="1300" b="0" dirty="0">
                <a:solidFill>
                  <a:schemeClr val="tx1"/>
                </a:solidFill>
                <a:latin typeface="Cambria" panose="02040503050406030204" pitchFamily="18" charset="0"/>
              </a:rPr>
              <a:t> = 0.0;</a:t>
            </a:r>
          </a:p>
          <a:p>
            <a:pPr>
              <a:lnSpc>
                <a:spcPct val="85000"/>
              </a:lnSpc>
            </a:pPr>
            <a:r>
              <a:rPr lang="en-US" altLang="en-US" sz="1300" b="0" dirty="0">
                <a:solidFill>
                  <a:schemeClr val="tx1"/>
                </a:solidFill>
                <a:latin typeface="Cambria" panose="02040503050406030204" pitchFamily="18" charset="0"/>
              </a:rPr>
              <a:t>     for (</a:t>
            </a:r>
            <a:r>
              <a:rPr lang="en-US" altLang="en-US" sz="1300" b="0" dirty="0" err="1">
                <a:solidFill>
                  <a:schemeClr val="tx1"/>
                </a:solidFill>
                <a:latin typeface="Cambria" panose="02040503050406030204" pitchFamily="18" charset="0"/>
              </a:rPr>
              <a:t>int</a:t>
            </a:r>
            <a:r>
              <a:rPr lang="en-US" altLang="en-US" sz="1300" b="0" dirty="0">
                <a:solidFill>
                  <a:schemeClr val="tx1"/>
                </a:solidFill>
                <a:latin typeface="Cambria" panose="02040503050406030204" pitchFamily="18" charset="0"/>
              </a:rPr>
              <a:t> </a:t>
            </a:r>
            <a:r>
              <a:rPr lang="en-US" altLang="en-US" sz="1300" b="0" dirty="0" err="1">
                <a:solidFill>
                  <a:schemeClr val="tx1"/>
                </a:solidFill>
                <a:latin typeface="Cambria" panose="02040503050406030204" pitchFamily="18" charset="0"/>
              </a:rPr>
              <a:t>i</a:t>
            </a:r>
            <a:r>
              <a:rPr lang="en-US" altLang="en-US" sz="1300" b="0" dirty="0">
                <a:solidFill>
                  <a:schemeClr val="tx1"/>
                </a:solidFill>
                <a:latin typeface="Cambria" panose="02040503050406030204" pitchFamily="18" charset="0"/>
              </a:rPr>
              <a:t> = 0; </a:t>
            </a:r>
            <a:r>
              <a:rPr lang="en-US" altLang="en-US" sz="1300" b="0" dirty="0" err="1">
                <a:solidFill>
                  <a:schemeClr val="tx1"/>
                </a:solidFill>
                <a:latin typeface="Cambria" panose="02040503050406030204" pitchFamily="18" charset="0"/>
              </a:rPr>
              <a:t>i</a:t>
            </a:r>
            <a:r>
              <a:rPr lang="en-US" altLang="en-US" sz="1300" b="0" dirty="0">
                <a:solidFill>
                  <a:schemeClr val="tx1"/>
                </a:solidFill>
                <a:latin typeface="Cambria" panose="02040503050406030204" pitchFamily="18" charset="0"/>
              </a:rPr>
              <a:t> &lt; length; </a:t>
            </a:r>
            <a:r>
              <a:rPr lang="en-US" altLang="en-US" sz="1300" b="0" dirty="0" err="1">
                <a:solidFill>
                  <a:schemeClr val="tx1"/>
                </a:solidFill>
                <a:latin typeface="Cambria" panose="02040503050406030204" pitchFamily="18" charset="0"/>
              </a:rPr>
              <a:t>i</a:t>
            </a:r>
            <a:r>
              <a:rPr lang="en-US" altLang="en-US" sz="1300" b="0" dirty="0">
                <a:solidFill>
                  <a:schemeClr val="tx1"/>
                </a:solidFill>
                <a:latin typeface="Cambria" panose="02040503050406030204" pitchFamily="18" charset="0"/>
              </a:rPr>
              <a:t>++)</a:t>
            </a:r>
          </a:p>
          <a:p>
            <a:pPr>
              <a:lnSpc>
                <a:spcPct val="85000"/>
              </a:lnSpc>
            </a:pPr>
            <a:r>
              <a:rPr lang="en-US" altLang="en-US" sz="1300" b="0" dirty="0">
                <a:solidFill>
                  <a:schemeClr val="tx1"/>
                </a:solidFill>
                <a:latin typeface="Cambria" panose="02040503050406030204" pitchFamily="18" charset="0"/>
              </a:rPr>
              <a:t>     {</a:t>
            </a:r>
          </a:p>
          <a:p>
            <a:pPr>
              <a:lnSpc>
                <a:spcPct val="85000"/>
              </a:lnSpc>
            </a:pPr>
            <a:r>
              <a:rPr lang="en-US" altLang="en-US" sz="1300" b="0" dirty="0">
                <a:solidFill>
                  <a:schemeClr val="tx1"/>
                </a:solidFill>
                <a:latin typeface="Cambria" panose="02040503050406030204" pitchFamily="18" charset="0"/>
              </a:rPr>
              <a:t>          </a:t>
            </a:r>
            <a:r>
              <a:rPr lang="en-US" altLang="en-US" sz="1300" b="0" dirty="0" err="1">
                <a:solidFill>
                  <a:schemeClr val="tx1"/>
                </a:solidFill>
                <a:latin typeface="Cambria" panose="02040503050406030204" pitchFamily="18" charset="0"/>
              </a:rPr>
              <a:t>varsum</a:t>
            </a:r>
            <a:r>
              <a:rPr lang="en-US" altLang="en-US" sz="1300" b="0" dirty="0">
                <a:solidFill>
                  <a:schemeClr val="tx1"/>
                </a:solidFill>
                <a:latin typeface="Cambria" panose="02040503050406030204" pitchFamily="18" charset="0"/>
              </a:rPr>
              <a:t> = </a:t>
            </a:r>
            <a:r>
              <a:rPr lang="en-US" altLang="en-US" sz="1300" b="0" dirty="0" err="1">
                <a:solidFill>
                  <a:schemeClr val="tx1"/>
                </a:solidFill>
                <a:latin typeface="Cambria" panose="02040503050406030204" pitchFamily="18" charset="0"/>
              </a:rPr>
              <a:t>varsum</a:t>
            </a:r>
            <a:r>
              <a:rPr lang="en-US" altLang="en-US" sz="1300" b="0" dirty="0">
                <a:solidFill>
                  <a:schemeClr val="tx1"/>
                </a:solidFill>
                <a:latin typeface="Cambria" panose="02040503050406030204" pitchFamily="18" charset="0"/>
              </a:rPr>
              <a:t>  + ((numbers [</a:t>
            </a:r>
            <a:r>
              <a:rPr lang="en-US" altLang="zh-CN" sz="1300" b="0" dirty="0" err="1">
                <a:solidFill>
                  <a:schemeClr val="tx1"/>
                </a:solidFill>
                <a:latin typeface="Cambria" panose="02040503050406030204" pitchFamily="18" charset="0"/>
              </a:rPr>
              <a:t>i</a:t>
            </a:r>
            <a:r>
              <a:rPr lang="en-US" altLang="en-US" sz="1300" b="0" dirty="0">
                <a:solidFill>
                  <a:schemeClr val="tx1"/>
                </a:solidFill>
                <a:latin typeface="Cambria" panose="02040503050406030204" pitchFamily="18" charset="0"/>
              </a:rPr>
              <a:t>] - mean) * (numbers [</a:t>
            </a:r>
            <a:r>
              <a:rPr lang="en-US" altLang="en-US" sz="1300" b="0" dirty="0" err="1">
                <a:solidFill>
                  <a:schemeClr val="tx1"/>
                </a:solidFill>
                <a:latin typeface="Cambria" panose="02040503050406030204" pitchFamily="18" charset="0"/>
              </a:rPr>
              <a:t>i</a:t>
            </a:r>
            <a:r>
              <a:rPr lang="en-US" altLang="en-US" sz="1300" b="0" dirty="0">
                <a:solidFill>
                  <a:schemeClr val="tx1"/>
                </a:solidFill>
                <a:latin typeface="Cambria" panose="02040503050406030204" pitchFamily="18" charset="0"/>
              </a:rPr>
              <a:t>] - mean));</a:t>
            </a:r>
          </a:p>
          <a:p>
            <a:pPr>
              <a:lnSpc>
                <a:spcPct val="85000"/>
              </a:lnSpc>
            </a:pPr>
            <a:r>
              <a:rPr lang="en-US" altLang="en-US" sz="1300" b="0" dirty="0">
                <a:solidFill>
                  <a:schemeClr val="tx1"/>
                </a:solidFill>
                <a:latin typeface="Cambria" panose="02040503050406030204" pitchFamily="18" charset="0"/>
              </a:rPr>
              <a:t>     }</a:t>
            </a:r>
          </a:p>
          <a:p>
            <a:pPr>
              <a:lnSpc>
                <a:spcPct val="85000"/>
              </a:lnSpc>
            </a:pPr>
            <a:r>
              <a:rPr lang="en-US" altLang="en-US" sz="1300" b="0" dirty="0">
                <a:solidFill>
                  <a:schemeClr val="tx1"/>
                </a:solidFill>
                <a:latin typeface="Cambria" panose="02040503050406030204" pitchFamily="18" charset="0"/>
              </a:rPr>
              <a:t>     </a:t>
            </a:r>
            <a:r>
              <a:rPr lang="en-US" altLang="en-US" sz="1300" b="0" dirty="0" err="1">
                <a:solidFill>
                  <a:schemeClr val="tx1"/>
                </a:solidFill>
                <a:latin typeface="Cambria" panose="02040503050406030204" pitchFamily="18" charset="0"/>
              </a:rPr>
              <a:t>var</a:t>
            </a:r>
            <a:r>
              <a:rPr lang="en-US" altLang="en-US" sz="1300" b="0" dirty="0">
                <a:solidFill>
                  <a:schemeClr val="tx1"/>
                </a:solidFill>
                <a:latin typeface="Cambria" panose="02040503050406030204" pitchFamily="18" charset="0"/>
              </a:rPr>
              <a:t> = </a:t>
            </a:r>
            <a:r>
              <a:rPr lang="en-US" altLang="en-US" sz="1300" b="0" dirty="0" err="1">
                <a:solidFill>
                  <a:schemeClr val="tx1"/>
                </a:solidFill>
                <a:latin typeface="Cambria" panose="02040503050406030204" pitchFamily="18" charset="0"/>
              </a:rPr>
              <a:t>varsum</a:t>
            </a:r>
            <a:r>
              <a:rPr lang="en-US" altLang="en-US" sz="1300" b="0" dirty="0">
                <a:solidFill>
                  <a:schemeClr val="tx1"/>
                </a:solidFill>
                <a:latin typeface="Cambria" panose="02040503050406030204" pitchFamily="18" charset="0"/>
              </a:rPr>
              <a:t> / ( length - 1.0 </a:t>
            </a:r>
            <a:r>
              <a:rPr lang="en-US" altLang="en-US" sz="1300" b="0" dirty="0" smtClean="0">
                <a:solidFill>
                  <a:schemeClr val="tx1"/>
                </a:solidFill>
                <a:latin typeface="Cambria" panose="02040503050406030204" pitchFamily="18" charset="0"/>
              </a:rPr>
              <a:t>);</a:t>
            </a:r>
            <a:endParaRPr lang="en-US" altLang="en-US" sz="1300" b="0" dirty="0">
              <a:solidFill>
                <a:schemeClr val="tx1"/>
              </a:solidFill>
              <a:latin typeface="Cambria" panose="02040503050406030204" pitchFamily="18" charset="0"/>
            </a:endParaRPr>
          </a:p>
          <a:p>
            <a:pPr>
              <a:lnSpc>
                <a:spcPct val="85000"/>
              </a:lnSpc>
            </a:pPr>
            <a:r>
              <a:rPr lang="en-US" altLang="en-US" sz="1300" b="0" dirty="0">
                <a:solidFill>
                  <a:schemeClr val="tx1"/>
                </a:solidFill>
                <a:latin typeface="Cambria" panose="02040503050406030204" pitchFamily="18" charset="0"/>
              </a:rPr>
              <a:t>     </a:t>
            </a:r>
            <a:r>
              <a:rPr lang="en-US" altLang="en-US" sz="1300" b="0" dirty="0" err="1">
                <a:solidFill>
                  <a:schemeClr val="tx1"/>
                </a:solidFill>
                <a:latin typeface="Cambria" panose="02040503050406030204" pitchFamily="18" charset="0"/>
              </a:rPr>
              <a:t>System.out.println</a:t>
            </a:r>
            <a:r>
              <a:rPr lang="en-US" altLang="en-US" sz="1300" b="0" dirty="0">
                <a:solidFill>
                  <a:schemeClr val="tx1"/>
                </a:solidFill>
                <a:latin typeface="Cambria" panose="02040503050406030204" pitchFamily="18" charset="0"/>
              </a:rPr>
              <a:t> ("length:                   " + length);</a:t>
            </a:r>
          </a:p>
          <a:p>
            <a:pPr>
              <a:lnSpc>
                <a:spcPct val="85000"/>
              </a:lnSpc>
            </a:pPr>
            <a:r>
              <a:rPr lang="en-US" altLang="en-US" sz="1300" b="0" dirty="0">
                <a:solidFill>
                  <a:schemeClr val="tx1"/>
                </a:solidFill>
                <a:latin typeface="Cambria" panose="02040503050406030204" pitchFamily="18" charset="0"/>
              </a:rPr>
              <a:t>     </a:t>
            </a:r>
            <a:r>
              <a:rPr lang="en-US" altLang="en-US" sz="1300" b="0" dirty="0" err="1">
                <a:solidFill>
                  <a:schemeClr val="tx1"/>
                </a:solidFill>
                <a:latin typeface="Cambria" panose="02040503050406030204" pitchFamily="18" charset="0"/>
              </a:rPr>
              <a:t>System.out.println</a:t>
            </a:r>
            <a:r>
              <a:rPr lang="en-US" altLang="en-US" sz="1300" b="0" dirty="0">
                <a:solidFill>
                  <a:schemeClr val="tx1"/>
                </a:solidFill>
                <a:latin typeface="Cambria" panose="02040503050406030204" pitchFamily="18" charset="0"/>
              </a:rPr>
              <a:t> ("mean:                    " + mean);</a:t>
            </a:r>
          </a:p>
          <a:p>
            <a:pPr>
              <a:lnSpc>
                <a:spcPct val="85000"/>
              </a:lnSpc>
            </a:pPr>
            <a:r>
              <a:rPr lang="en-US" altLang="en-US" sz="1300" b="0" dirty="0">
                <a:solidFill>
                  <a:schemeClr val="tx1"/>
                </a:solidFill>
                <a:latin typeface="Cambria" panose="02040503050406030204" pitchFamily="18" charset="0"/>
              </a:rPr>
              <a:t>     </a:t>
            </a:r>
            <a:r>
              <a:rPr lang="en-US" altLang="en-US" sz="1300" b="0" dirty="0" err="1">
                <a:solidFill>
                  <a:schemeClr val="tx1"/>
                </a:solidFill>
                <a:latin typeface="Cambria" panose="02040503050406030204" pitchFamily="18" charset="0"/>
              </a:rPr>
              <a:t>System.out.println</a:t>
            </a:r>
            <a:r>
              <a:rPr lang="en-US" altLang="en-US" sz="1300" b="0" dirty="0">
                <a:solidFill>
                  <a:schemeClr val="tx1"/>
                </a:solidFill>
                <a:latin typeface="Cambria" panose="02040503050406030204" pitchFamily="18" charset="0"/>
              </a:rPr>
              <a:t> ("variance:                " + </a:t>
            </a:r>
            <a:r>
              <a:rPr lang="en-US" altLang="en-US" sz="1300" b="0" dirty="0" err="1">
                <a:solidFill>
                  <a:schemeClr val="tx1"/>
                </a:solidFill>
                <a:latin typeface="Cambria" panose="02040503050406030204" pitchFamily="18" charset="0"/>
              </a:rPr>
              <a:t>var</a:t>
            </a:r>
            <a:r>
              <a:rPr lang="en-US" altLang="en-US" sz="1300" b="0" dirty="0">
                <a:solidFill>
                  <a:schemeClr val="tx1"/>
                </a:solidFill>
                <a:latin typeface="Cambria" panose="02040503050406030204" pitchFamily="18" charset="0"/>
              </a:rPr>
              <a:t>);</a:t>
            </a:r>
          </a:p>
          <a:p>
            <a:pPr>
              <a:lnSpc>
                <a:spcPct val="85000"/>
              </a:lnSpc>
            </a:pPr>
            <a:r>
              <a:rPr lang="en-US" altLang="en-US" sz="1300" b="0" dirty="0">
                <a:solidFill>
                  <a:schemeClr val="tx1"/>
                </a:solidFill>
                <a:latin typeface="Cambria" panose="02040503050406030204" pitchFamily="18" charset="0"/>
              </a:rPr>
              <a:t>}</a:t>
            </a:r>
          </a:p>
        </p:txBody>
      </p:sp>
      <p:sp>
        <p:nvSpPr>
          <p:cNvPr id="62" name="Rectangle 2"/>
          <p:cNvSpPr txBox="1">
            <a:spLocks noChangeArrowheads="1"/>
          </p:cNvSpPr>
          <p:nvPr/>
        </p:nvSpPr>
        <p:spPr bwMode="auto">
          <a:xfrm>
            <a:off x="1828800" y="177800"/>
            <a:ext cx="7772400" cy="863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54000" rIns="91440" bIns="45720" numCol="1" anchor="t" anchorCtr="1" compatLnSpc="1">
            <a:prstTxWarp prst="textNoShape">
              <a:avLst/>
            </a:prstTxWarp>
          </a:bodyPr>
          <a:lstStyle>
            <a:lvl1pPr algn="l" rtl="0" eaLnBrk="0" fontAlgn="base" hangingPunct="0">
              <a:spcBef>
                <a:spcPct val="0"/>
              </a:spcBef>
              <a:spcAft>
                <a:spcPct val="0"/>
              </a:spcAft>
              <a:defRPr sz="2800" b="1" kern="1200">
                <a:solidFill>
                  <a:srgbClr val="133984"/>
                </a:solidFill>
                <a:latin typeface="+mj-lt"/>
                <a:ea typeface="+mj-ea"/>
                <a:cs typeface="+mj-cs"/>
              </a:defRPr>
            </a:lvl1pPr>
            <a:lvl2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2pPr>
            <a:lvl3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3pPr>
            <a:lvl4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4pPr>
            <a:lvl5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5pPr>
            <a:lvl6pPr marL="4572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6pPr>
            <a:lvl7pPr marL="9144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7pPr>
            <a:lvl8pPr marL="13716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8pPr>
            <a:lvl9pPr marL="18288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9pPr>
          </a:lstStyle>
          <a:p>
            <a:r>
              <a:rPr lang="en-US" altLang="zh-CN" dirty="0" smtClean="0">
                <a:latin typeface="Cambria" panose="02040503050406030204" pitchFamily="18" charset="0"/>
              </a:rPr>
              <a:t>Example 3 (If + For Loop):</a:t>
            </a:r>
            <a:endParaRPr lang="en-US" altLang="zh-CN" dirty="0">
              <a:latin typeface="Cambria" panose="02040503050406030204" pitchFamily="18" charset="0"/>
            </a:endParaRPr>
          </a:p>
        </p:txBody>
      </p:sp>
      <p:sp>
        <p:nvSpPr>
          <p:cNvPr id="63" name="Rectangle 3"/>
          <p:cNvSpPr txBox="1">
            <a:spLocks noChangeArrowheads="1"/>
          </p:cNvSpPr>
          <p:nvPr/>
        </p:nvSpPr>
        <p:spPr bwMode="auto">
          <a:xfrm>
            <a:off x="76200" y="1066800"/>
            <a:ext cx="8077200" cy="3379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449263" indent="-449263" algn="l" rtl="0" eaLnBrk="0" fontAlgn="base" hangingPunct="0">
              <a:lnSpc>
                <a:spcPct val="110000"/>
              </a:lnSpc>
              <a:spcBef>
                <a:spcPct val="20000"/>
              </a:spcBef>
              <a:spcAft>
                <a:spcPct val="0"/>
              </a:spcAft>
              <a:buSzPct val="120000"/>
              <a:buBlip>
                <a:blip r:embed="rId2"/>
              </a:buBlip>
              <a:defRPr sz="2800" kern="1200">
                <a:solidFill>
                  <a:srgbClr val="133984"/>
                </a:solidFill>
                <a:latin typeface="+mn-lt"/>
                <a:ea typeface="+mn-ea"/>
                <a:cs typeface="+mn-cs"/>
              </a:defRPr>
            </a:lvl1pPr>
            <a:lvl2pPr marL="914400" indent="-285750" algn="l" rtl="0" eaLnBrk="0" fontAlgn="base" hangingPunct="0">
              <a:lnSpc>
                <a:spcPct val="110000"/>
              </a:lnSpc>
              <a:spcBef>
                <a:spcPct val="20000"/>
              </a:spcBef>
              <a:spcAft>
                <a:spcPct val="0"/>
              </a:spcAft>
              <a:buClr>
                <a:srgbClr val="000066"/>
              </a:buClr>
              <a:buChar char="•"/>
              <a:defRPr sz="2400" kern="1200">
                <a:solidFill>
                  <a:srgbClr val="133984"/>
                </a:solidFill>
                <a:latin typeface="+mn-lt"/>
                <a:ea typeface="+mn-ea"/>
                <a:cs typeface="+mn-cs"/>
              </a:defRPr>
            </a:lvl2pPr>
            <a:lvl3pPr marL="1322388" indent="-228600" algn="l" rtl="0" eaLnBrk="0" fontAlgn="base" hangingPunct="0">
              <a:spcBef>
                <a:spcPct val="20000"/>
              </a:spcBef>
              <a:spcAft>
                <a:spcPct val="0"/>
              </a:spcAft>
              <a:buChar char="•"/>
              <a:defRPr sz="2400" kern="1200">
                <a:solidFill>
                  <a:schemeClr val="tx1"/>
                </a:solidFill>
                <a:latin typeface="+mn-lt"/>
                <a:ea typeface="宋体" panose="02010600030101010101" pitchFamily="2" charset="-122"/>
                <a:cs typeface="+mn-cs"/>
              </a:defRPr>
            </a:lvl3pPr>
            <a:lvl4pPr marL="1730375"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4pPr>
            <a:lvl5pPr marL="2138363"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90000"/>
              </a:lnSpc>
              <a:buFontTx/>
              <a:buNone/>
            </a:pPr>
            <a:r>
              <a:rPr lang="en-US" altLang="zh-CN" sz="1800" dirty="0" smtClean="0">
                <a:solidFill>
                  <a:schemeClr val="tx1"/>
                </a:solidFill>
                <a:latin typeface="Cambria" panose="02040503050406030204" pitchFamily="18" charset="0"/>
              </a:rPr>
              <a:t>What are the </a:t>
            </a:r>
            <a:r>
              <a:rPr lang="en-US" altLang="zh-CN" sz="1800" i="1" dirty="0" smtClean="0">
                <a:solidFill>
                  <a:srgbClr val="FF0000"/>
                </a:solidFill>
                <a:latin typeface="Cambria" panose="02040503050406030204" pitchFamily="18" charset="0"/>
              </a:rPr>
              <a:t>All-</a:t>
            </a:r>
            <a:r>
              <a:rPr lang="en-US" altLang="zh-CN" sz="1800" i="1" dirty="0" err="1" smtClean="0">
                <a:solidFill>
                  <a:srgbClr val="FF0000"/>
                </a:solidFill>
                <a:latin typeface="Cambria" panose="02040503050406030204" pitchFamily="18" charset="0"/>
              </a:rPr>
              <a:t>defs</a:t>
            </a:r>
            <a:r>
              <a:rPr lang="en-US" altLang="zh-CN" sz="1800" i="1" dirty="0">
                <a:solidFill>
                  <a:srgbClr val="FF0000"/>
                </a:solidFill>
                <a:latin typeface="Cambria" panose="02040503050406030204" pitchFamily="18" charset="0"/>
              </a:rPr>
              <a:t>, </a:t>
            </a:r>
            <a:r>
              <a:rPr lang="en-US" altLang="zh-CN" sz="1800" i="1" dirty="0" smtClean="0">
                <a:solidFill>
                  <a:srgbClr val="FF0000"/>
                </a:solidFill>
                <a:latin typeface="Cambria" panose="02040503050406030204" pitchFamily="18" charset="0"/>
              </a:rPr>
              <a:t>All-uses, </a:t>
            </a:r>
            <a:r>
              <a:rPr lang="en-US" altLang="zh-CN" sz="1800" i="1" dirty="0">
                <a:solidFill>
                  <a:srgbClr val="FF0000"/>
                </a:solidFill>
                <a:latin typeface="Cambria" panose="02040503050406030204" pitchFamily="18" charset="0"/>
              </a:rPr>
              <a:t>All-du-Paths</a:t>
            </a:r>
            <a:r>
              <a:rPr lang="en-US" altLang="zh-CN" sz="1800" dirty="0" smtClean="0">
                <a:solidFill>
                  <a:schemeClr val="tx1"/>
                </a:solidFill>
                <a:latin typeface="Cambria" panose="02040503050406030204" pitchFamily="18" charset="0"/>
              </a:rPr>
              <a:t> for the program below?</a:t>
            </a:r>
          </a:p>
        </p:txBody>
      </p:sp>
    </p:spTree>
    <p:extLst>
      <p:ext uri="{BB962C8B-B14F-4D97-AF65-F5344CB8AC3E}">
        <p14:creationId xmlns:p14="http://schemas.microsoft.com/office/powerpoint/2010/main" val="158232510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2"/>
                                        </p:tgtEl>
                                        <p:attrNameLst>
                                          <p:attrName>style.visibility</p:attrName>
                                        </p:attrNameLst>
                                      </p:cBhvr>
                                      <p:to>
                                        <p:strVal val="visible"/>
                                      </p:to>
                                    </p:set>
                                    <p:animEffect transition="in" filter="fade">
                                      <p:cBhvr>
                                        <p:cTn id="7" dur="500"/>
                                        <p:tgtEl>
                                          <p:spTgt spid="6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3"/>
                                        </p:tgtEl>
                                        <p:attrNameLst>
                                          <p:attrName>style.visibility</p:attrName>
                                        </p:attrNameLst>
                                      </p:cBhvr>
                                      <p:to>
                                        <p:strVal val="visible"/>
                                      </p:to>
                                    </p:set>
                                    <p:animEffect transition="in" filter="fade">
                                      <p:cBhvr>
                                        <p:cTn id="12"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p:bldP spid="63" grpId="0"/>
    </p:bld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Number Placeholder 5"/>
          <p:cNvSpPr>
            <a:spLocks noGrp="1"/>
          </p:cNvSpPr>
          <p:nvPr>
            <p:ph type="sldNum" sz="quarter"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557213" indent="-214313">
              <a:defRPr>
                <a:solidFill>
                  <a:schemeClr val="tx1"/>
                </a:solidFill>
                <a:latin typeface="Arial" panose="020B0604020202020204" pitchFamily="34" charset="0"/>
                <a:ea typeface="宋体" panose="02010600030101010101" pitchFamily="2" charset="-122"/>
              </a:defRPr>
            </a:lvl2pPr>
            <a:lvl3pPr marL="857250" indent="-171450">
              <a:defRPr>
                <a:solidFill>
                  <a:schemeClr val="tx1"/>
                </a:solidFill>
                <a:latin typeface="Arial" panose="020B0604020202020204" pitchFamily="34" charset="0"/>
                <a:ea typeface="宋体" panose="02010600030101010101" pitchFamily="2" charset="-122"/>
              </a:defRPr>
            </a:lvl3pPr>
            <a:lvl4pPr marL="1200150" indent="-171450">
              <a:defRPr>
                <a:solidFill>
                  <a:schemeClr val="tx1"/>
                </a:solidFill>
                <a:latin typeface="Arial" panose="020B0604020202020204" pitchFamily="34" charset="0"/>
                <a:ea typeface="宋体" panose="02010600030101010101" pitchFamily="2" charset="-122"/>
              </a:defRPr>
            </a:lvl4pPr>
            <a:lvl5pPr marL="1543050" indent="-171450">
              <a:defRPr>
                <a:solidFill>
                  <a:schemeClr val="tx1"/>
                </a:solidFill>
                <a:latin typeface="Arial" panose="020B0604020202020204" pitchFamily="34" charset="0"/>
                <a:ea typeface="宋体" panose="02010600030101010101" pitchFamily="2" charset="-122"/>
              </a:defRPr>
            </a:lvl5pPr>
            <a:lvl6pPr marL="1885950" indent="-1714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228850" indent="-1714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2571750" indent="-1714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2914650" indent="-1714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en-US" altLang="zh-CN" dirty="0">
              <a:solidFill>
                <a:srgbClr val="898989"/>
              </a:solidFill>
              <a:latin typeface="Cambria" panose="02040503050406030204" pitchFamily="18" charset="0"/>
            </a:endParaRPr>
          </a:p>
        </p:txBody>
      </p:sp>
      <p:sp>
        <p:nvSpPr>
          <p:cNvPr id="31747" name="Rectangle 2"/>
          <p:cNvSpPr>
            <a:spLocks noGrp="1" noChangeArrowheads="1"/>
          </p:cNvSpPr>
          <p:nvPr>
            <p:ph type="title"/>
          </p:nvPr>
        </p:nvSpPr>
        <p:spPr>
          <a:xfrm>
            <a:off x="3579773" y="207011"/>
            <a:ext cx="4070840" cy="544116"/>
          </a:xfrm>
        </p:spPr>
        <p:txBody>
          <a:bodyPr>
            <a:noAutofit/>
          </a:bodyPr>
          <a:lstStyle/>
          <a:p>
            <a:r>
              <a:rPr lang="en-US" altLang="zh-CN" sz="3200" dirty="0" smtClean="0">
                <a:latin typeface="Cambria" panose="02040503050406030204" pitchFamily="18" charset="0"/>
              </a:rPr>
              <a:t>Control Flow Graph</a:t>
            </a:r>
          </a:p>
        </p:txBody>
      </p:sp>
      <p:sp>
        <p:nvSpPr>
          <p:cNvPr id="31748" name="Text Box 4"/>
          <p:cNvSpPr txBox="1">
            <a:spLocks noChangeArrowheads="1"/>
          </p:cNvSpPr>
          <p:nvPr/>
        </p:nvSpPr>
        <p:spPr bwMode="auto">
          <a:xfrm>
            <a:off x="1906192" y="1997869"/>
            <a:ext cx="47744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endParaRPr lang="zh-CN" altLang="zh-CN" sz="1800">
              <a:latin typeface="Cambria" panose="02040503050406030204" pitchFamily="18" charset="0"/>
            </a:endParaRPr>
          </a:p>
        </p:txBody>
      </p:sp>
      <p:sp>
        <p:nvSpPr>
          <p:cNvPr id="6" name="Text Box 6"/>
          <p:cNvSpPr txBox="1">
            <a:spLocks noChangeArrowheads="1"/>
          </p:cNvSpPr>
          <p:nvPr/>
        </p:nvSpPr>
        <p:spPr bwMode="auto">
          <a:xfrm>
            <a:off x="318025" y="1881668"/>
            <a:ext cx="5353405" cy="3702552"/>
          </a:xfrm>
          <a:prstGeom prst="rect">
            <a:avLst/>
          </a:prstGeom>
          <a:solidFill>
            <a:schemeClr val="bg1"/>
          </a:solidFill>
          <a:ln w="12700">
            <a:solidFill>
              <a:schemeClr val="tx1"/>
            </a:solidFill>
            <a:miter lim="800000"/>
            <a:headEnd type="none" w="sm" len="sm"/>
            <a:tailEnd type="none" w="sm" len="sm"/>
          </a:ln>
        </p:spPr>
        <p:txBody>
          <a:bodyPr wrap="square">
            <a:spAutoFit/>
          </a:bodyPr>
          <a:lstStyle>
            <a:defPPr>
              <a:defRPr lang="en-US"/>
            </a:defPPr>
            <a:lvl1pPr algn="l" rtl="0" eaLnBrk="0" fontAlgn="base" hangingPunct="0">
              <a:spcBef>
                <a:spcPct val="0"/>
              </a:spcBef>
              <a:spcAft>
                <a:spcPct val="0"/>
              </a:spcAft>
              <a:defRPr sz="2000" b="1" kern="1200">
                <a:solidFill>
                  <a:srgbClr val="FAFD00"/>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000" b="1" kern="1200">
                <a:solidFill>
                  <a:srgbClr val="FAFD00"/>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000" b="1" kern="1200">
                <a:solidFill>
                  <a:srgbClr val="FAFD00"/>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000" b="1" kern="1200">
                <a:solidFill>
                  <a:srgbClr val="FAFD00"/>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000" b="1" kern="1200">
                <a:solidFill>
                  <a:srgbClr val="FAFD00"/>
                </a:solidFill>
                <a:latin typeface="Times New Roman" panose="02020603050405020304" pitchFamily="18" charset="0"/>
                <a:ea typeface="+mn-ea"/>
                <a:cs typeface="+mn-cs"/>
              </a:defRPr>
            </a:lvl5pPr>
            <a:lvl6pPr marL="2286000" algn="l" defTabSz="914400" rtl="0" eaLnBrk="1" latinLnBrk="0" hangingPunct="1">
              <a:defRPr sz="2000" b="1" kern="1200">
                <a:solidFill>
                  <a:srgbClr val="FAFD00"/>
                </a:solidFill>
                <a:latin typeface="Times New Roman" panose="02020603050405020304" pitchFamily="18" charset="0"/>
                <a:ea typeface="+mn-ea"/>
                <a:cs typeface="+mn-cs"/>
              </a:defRPr>
            </a:lvl6pPr>
            <a:lvl7pPr marL="2743200" algn="l" defTabSz="914400" rtl="0" eaLnBrk="1" latinLnBrk="0" hangingPunct="1">
              <a:defRPr sz="2000" b="1" kern="1200">
                <a:solidFill>
                  <a:srgbClr val="FAFD00"/>
                </a:solidFill>
                <a:latin typeface="Times New Roman" panose="02020603050405020304" pitchFamily="18" charset="0"/>
                <a:ea typeface="+mn-ea"/>
                <a:cs typeface="+mn-cs"/>
              </a:defRPr>
            </a:lvl7pPr>
            <a:lvl8pPr marL="3200400" algn="l" defTabSz="914400" rtl="0" eaLnBrk="1" latinLnBrk="0" hangingPunct="1">
              <a:defRPr sz="2000" b="1" kern="1200">
                <a:solidFill>
                  <a:srgbClr val="FAFD00"/>
                </a:solidFill>
                <a:latin typeface="Times New Roman" panose="02020603050405020304" pitchFamily="18" charset="0"/>
                <a:ea typeface="+mn-ea"/>
                <a:cs typeface="+mn-cs"/>
              </a:defRPr>
            </a:lvl8pPr>
            <a:lvl9pPr marL="3657600" algn="l" defTabSz="914400" rtl="0" eaLnBrk="1" latinLnBrk="0" hangingPunct="1">
              <a:defRPr sz="2000" b="1" kern="1200">
                <a:solidFill>
                  <a:srgbClr val="FAFD00"/>
                </a:solidFill>
                <a:latin typeface="Times New Roman" panose="02020603050405020304" pitchFamily="18" charset="0"/>
                <a:ea typeface="+mn-ea"/>
                <a:cs typeface="+mn-cs"/>
              </a:defRPr>
            </a:lvl9pPr>
          </a:lstStyle>
          <a:p>
            <a:pPr>
              <a:lnSpc>
                <a:spcPct val="85000"/>
              </a:lnSpc>
            </a:pPr>
            <a:r>
              <a:rPr lang="en-US" altLang="en-US" sz="1200" b="0" dirty="0">
                <a:solidFill>
                  <a:schemeClr val="tx1"/>
                </a:solidFill>
                <a:latin typeface="Cambria" panose="02040503050406030204" pitchFamily="18" charset="0"/>
              </a:rPr>
              <a:t>public static void </a:t>
            </a:r>
            <a:r>
              <a:rPr lang="en-US" altLang="zh-CN" sz="1200" b="0" dirty="0" err="1">
                <a:solidFill>
                  <a:schemeClr val="tx1"/>
                </a:solidFill>
                <a:latin typeface="Cambria" panose="02040503050406030204" pitchFamily="18" charset="0"/>
              </a:rPr>
              <a:t>C</a:t>
            </a:r>
            <a:r>
              <a:rPr lang="en-US" altLang="en-US" sz="1200" b="0" dirty="0" err="1">
                <a:solidFill>
                  <a:schemeClr val="tx1"/>
                </a:solidFill>
                <a:latin typeface="Cambria" panose="02040503050406030204" pitchFamily="18" charset="0"/>
              </a:rPr>
              <a:t>Sta</a:t>
            </a:r>
            <a:r>
              <a:rPr lang="en-US" altLang="en-US" sz="1200" b="0" dirty="0">
                <a:solidFill>
                  <a:schemeClr val="tx1"/>
                </a:solidFill>
                <a:latin typeface="Cambria" panose="02040503050406030204" pitchFamily="18" charset="0"/>
              </a:rPr>
              <a:t> (</a:t>
            </a:r>
            <a:r>
              <a:rPr lang="en-US" altLang="en-US" sz="1200" b="0" dirty="0" err="1">
                <a:solidFill>
                  <a:schemeClr val="tx1"/>
                </a:solidFill>
                <a:latin typeface="Cambria" panose="02040503050406030204" pitchFamily="18" charset="0"/>
              </a:rPr>
              <a:t>int</a:t>
            </a:r>
            <a:r>
              <a:rPr lang="en-US" altLang="en-US" sz="1200" b="0" dirty="0">
                <a:solidFill>
                  <a:schemeClr val="tx1"/>
                </a:solidFill>
                <a:latin typeface="Cambria" panose="02040503050406030204" pitchFamily="18" charset="0"/>
              </a:rPr>
              <a:t> [ ] numbers)</a:t>
            </a:r>
          </a:p>
          <a:p>
            <a:pPr>
              <a:lnSpc>
                <a:spcPct val="85000"/>
              </a:lnSpc>
            </a:pPr>
            <a:r>
              <a:rPr lang="en-US" altLang="en-US" sz="1200" b="0" dirty="0">
                <a:solidFill>
                  <a:schemeClr val="tx1"/>
                </a:solidFill>
                <a:latin typeface="Cambria" panose="02040503050406030204" pitchFamily="18" charset="0"/>
              </a:rPr>
              <a:t>{</a:t>
            </a:r>
          </a:p>
          <a:p>
            <a:pPr>
              <a:lnSpc>
                <a:spcPct val="85000"/>
              </a:lnSpc>
            </a:pPr>
            <a:r>
              <a:rPr lang="en-US" altLang="en-US" sz="1200" b="0" dirty="0">
                <a:solidFill>
                  <a:schemeClr val="tx1"/>
                </a:solidFill>
                <a:latin typeface="Cambria" panose="02040503050406030204" pitchFamily="18" charset="0"/>
              </a:rPr>
              <a:t>     </a:t>
            </a:r>
            <a:r>
              <a:rPr lang="en-US" altLang="en-US" sz="1200" b="0" dirty="0" err="1">
                <a:solidFill>
                  <a:schemeClr val="tx1"/>
                </a:solidFill>
                <a:latin typeface="Cambria" panose="02040503050406030204" pitchFamily="18" charset="0"/>
              </a:rPr>
              <a:t>int</a:t>
            </a:r>
            <a:r>
              <a:rPr lang="en-US" altLang="en-US" sz="1200" b="0" dirty="0">
                <a:solidFill>
                  <a:schemeClr val="tx1"/>
                </a:solidFill>
                <a:latin typeface="Cambria" panose="02040503050406030204" pitchFamily="18" charset="0"/>
              </a:rPr>
              <a:t> length = </a:t>
            </a:r>
            <a:r>
              <a:rPr lang="en-US" altLang="en-US" sz="1200" b="0" dirty="0" err="1">
                <a:solidFill>
                  <a:schemeClr val="tx1"/>
                </a:solidFill>
                <a:latin typeface="Cambria" panose="02040503050406030204" pitchFamily="18" charset="0"/>
              </a:rPr>
              <a:t>numbers.length</a:t>
            </a:r>
            <a:r>
              <a:rPr lang="en-US" altLang="en-US" sz="1200" b="0" dirty="0">
                <a:solidFill>
                  <a:schemeClr val="tx1"/>
                </a:solidFill>
                <a:latin typeface="Cambria" panose="02040503050406030204" pitchFamily="18" charset="0"/>
              </a:rPr>
              <a:t>;</a:t>
            </a:r>
          </a:p>
          <a:p>
            <a:pPr>
              <a:lnSpc>
                <a:spcPct val="85000"/>
              </a:lnSpc>
            </a:pPr>
            <a:r>
              <a:rPr lang="en-US" altLang="en-US" sz="1200" b="0" dirty="0">
                <a:solidFill>
                  <a:schemeClr val="tx1"/>
                </a:solidFill>
                <a:latin typeface="Cambria" panose="02040503050406030204" pitchFamily="18" charset="0"/>
              </a:rPr>
              <a:t>     double </a:t>
            </a:r>
            <a:r>
              <a:rPr lang="en-US" altLang="en-US" sz="1200" b="0" dirty="0" err="1">
                <a:solidFill>
                  <a:schemeClr val="tx1"/>
                </a:solidFill>
                <a:latin typeface="Cambria" panose="02040503050406030204" pitchFamily="18" charset="0"/>
              </a:rPr>
              <a:t>var</a:t>
            </a:r>
            <a:r>
              <a:rPr lang="en-US" altLang="en-US" sz="1200" b="0" dirty="0">
                <a:solidFill>
                  <a:schemeClr val="tx1"/>
                </a:solidFill>
                <a:latin typeface="Cambria" panose="02040503050406030204" pitchFamily="18" charset="0"/>
              </a:rPr>
              <a:t>, mean, sum, </a:t>
            </a:r>
            <a:r>
              <a:rPr lang="en-US" altLang="en-US" sz="1200" b="0" dirty="0" err="1">
                <a:solidFill>
                  <a:schemeClr val="tx1"/>
                </a:solidFill>
                <a:latin typeface="Cambria" panose="02040503050406030204" pitchFamily="18" charset="0"/>
              </a:rPr>
              <a:t>varsum</a:t>
            </a:r>
            <a:r>
              <a:rPr lang="en-US" altLang="en-US" sz="1200" b="0" dirty="0">
                <a:solidFill>
                  <a:schemeClr val="tx1"/>
                </a:solidFill>
                <a:latin typeface="Cambria" panose="02040503050406030204" pitchFamily="18" charset="0"/>
              </a:rPr>
              <a:t>;</a:t>
            </a:r>
          </a:p>
          <a:p>
            <a:pPr>
              <a:lnSpc>
                <a:spcPct val="85000"/>
              </a:lnSpc>
            </a:pPr>
            <a:endParaRPr lang="en-US" altLang="en-US" sz="1200" b="0" dirty="0">
              <a:solidFill>
                <a:schemeClr val="tx1"/>
              </a:solidFill>
              <a:latin typeface="Cambria" panose="02040503050406030204" pitchFamily="18" charset="0"/>
            </a:endParaRPr>
          </a:p>
          <a:p>
            <a:pPr>
              <a:lnSpc>
                <a:spcPct val="85000"/>
              </a:lnSpc>
            </a:pPr>
            <a:r>
              <a:rPr lang="en-US" altLang="en-US" sz="1200" b="0" dirty="0">
                <a:solidFill>
                  <a:schemeClr val="tx1"/>
                </a:solidFill>
                <a:latin typeface="Cambria" panose="02040503050406030204" pitchFamily="18" charset="0"/>
              </a:rPr>
              <a:t>     sum = 0.0;</a:t>
            </a:r>
          </a:p>
          <a:p>
            <a:pPr>
              <a:lnSpc>
                <a:spcPct val="85000"/>
              </a:lnSpc>
            </a:pPr>
            <a:r>
              <a:rPr lang="en-US" altLang="en-US" sz="1200" b="0" dirty="0">
                <a:solidFill>
                  <a:schemeClr val="tx1"/>
                </a:solidFill>
                <a:latin typeface="Cambria" panose="02040503050406030204" pitchFamily="18" charset="0"/>
              </a:rPr>
              <a:t>     for (</a:t>
            </a:r>
            <a:r>
              <a:rPr lang="en-US" altLang="en-US" sz="1200" b="0" dirty="0" err="1">
                <a:solidFill>
                  <a:schemeClr val="tx1"/>
                </a:solidFill>
                <a:latin typeface="Cambria" panose="02040503050406030204" pitchFamily="18" charset="0"/>
              </a:rPr>
              <a:t>int</a:t>
            </a:r>
            <a:r>
              <a:rPr lang="en-US" altLang="en-US" sz="1200" b="0" dirty="0">
                <a:solidFill>
                  <a:schemeClr val="tx1"/>
                </a:solidFill>
                <a:latin typeface="Cambria" panose="02040503050406030204" pitchFamily="18" charset="0"/>
              </a:rPr>
              <a:t> </a:t>
            </a:r>
            <a:r>
              <a:rPr lang="en-US" altLang="en-US" sz="1200" b="0" dirty="0" err="1">
                <a:solidFill>
                  <a:schemeClr val="tx1"/>
                </a:solidFill>
                <a:latin typeface="Cambria" panose="02040503050406030204" pitchFamily="18" charset="0"/>
              </a:rPr>
              <a:t>i</a:t>
            </a:r>
            <a:r>
              <a:rPr lang="en-US" altLang="en-US" sz="1200" b="0" dirty="0">
                <a:solidFill>
                  <a:schemeClr val="tx1"/>
                </a:solidFill>
                <a:latin typeface="Cambria" panose="02040503050406030204" pitchFamily="18" charset="0"/>
              </a:rPr>
              <a:t> = 0; </a:t>
            </a:r>
            <a:r>
              <a:rPr lang="en-US" altLang="en-US" sz="1200" b="0" dirty="0" err="1">
                <a:solidFill>
                  <a:schemeClr val="tx1"/>
                </a:solidFill>
                <a:latin typeface="Cambria" panose="02040503050406030204" pitchFamily="18" charset="0"/>
              </a:rPr>
              <a:t>i</a:t>
            </a:r>
            <a:r>
              <a:rPr lang="en-US" altLang="en-US" sz="1200" b="0" dirty="0">
                <a:solidFill>
                  <a:schemeClr val="tx1"/>
                </a:solidFill>
                <a:latin typeface="Cambria" panose="02040503050406030204" pitchFamily="18" charset="0"/>
              </a:rPr>
              <a:t> &lt; length; </a:t>
            </a:r>
            <a:r>
              <a:rPr lang="en-US" altLang="en-US" sz="1200" b="0" dirty="0" err="1">
                <a:solidFill>
                  <a:schemeClr val="tx1"/>
                </a:solidFill>
                <a:latin typeface="Cambria" panose="02040503050406030204" pitchFamily="18" charset="0"/>
              </a:rPr>
              <a:t>i</a:t>
            </a:r>
            <a:r>
              <a:rPr lang="en-US" altLang="en-US" sz="1200" b="0" dirty="0">
                <a:solidFill>
                  <a:schemeClr val="tx1"/>
                </a:solidFill>
                <a:latin typeface="Cambria" panose="02040503050406030204" pitchFamily="18" charset="0"/>
              </a:rPr>
              <a:t>++)</a:t>
            </a:r>
          </a:p>
          <a:p>
            <a:pPr>
              <a:lnSpc>
                <a:spcPct val="85000"/>
              </a:lnSpc>
            </a:pPr>
            <a:r>
              <a:rPr lang="en-US" altLang="en-US" sz="1200" b="0" dirty="0">
                <a:solidFill>
                  <a:schemeClr val="tx1"/>
                </a:solidFill>
                <a:latin typeface="Cambria" panose="02040503050406030204" pitchFamily="18" charset="0"/>
              </a:rPr>
              <a:t>     {</a:t>
            </a:r>
          </a:p>
          <a:p>
            <a:pPr>
              <a:lnSpc>
                <a:spcPct val="85000"/>
              </a:lnSpc>
            </a:pPr>
            <a:r>
              <a:rPr lang="en-US" altLang="en-US" sz="1200" b="0" dirty="0">
                <a:solidFill>
                  <a:schemeClr val="tx1"/>
                </a:solidFill>
                <a:latin typeface="Cambria" panose="02040503050406030204" pitchFamily="18" charset="0"/>
              </a:rPr>
              <a:t>          sum += numbers [ </a:t>
            </a:r>
            <a:r>
              <a:rPr lang="en-US" altLang="en-US" sz="1200" b="0" dirty="0" err="1">
                <a:solidFill>
                  <a:schemeClr val="tx1"/>
                </a:solidFill>
                <a:latin typeface="Cambria" panose="02040503050406030204" pitchFamily="18" charset="0"/>
              </a:rPr>
              <a:t>i</a:t>
            </a:r>
            <a:r>
              <a:rPr lang="en-US" altLang="en-US" sz="1200" b="0" dirty="0">
                <a:solidFill>
                  <a:schemeClr val="tx1"/>
                </a:solidFill>
                <a:latin typeface="Cambria" panose="02040503050406030204" pitchFamily="18" charset="0"/>
              </a:rPr>
              <a:t> ];</a:t>
            </a:r>
          </a:p>
          <a:p>
            <a:pPr>
              <a:lnSpc>
                <a:spcPct val="85000"/>
              </a:lnSpc>
            </a:pPr>
            <a:r>
              <a:rPr lang="en-US" altLang="en-US" sz="1200" b="0" dirty="0">
                <a:solidFill>
                  <a:schemeClr val="tx1"/>
                </a:solidFill>
                <a:latin typeface="Cambria" panose="02040503050406030204" pitchFamily="18" charset="0"/>
              </a:rPr>
              <a:t>     } </a:t>
            </a:r>
          </a:p>
          <a:p>
            <a:pPr>
              <a:lnSpc>
                <a:spcPct val="85000"/>
              </a:lnSpc>
            </a:pPr>
            <a:r>
              <a:rPr lang="en-US" altLang="en-US" sz="1200" b="0" dirty="0">
                <a:solidFill>
                  <a:schemeClr val="tx1"/>
                </a:solidFill>
                <a:latin typeface="Cambria" panose="02040503050406030204" pitchFamily="18" charset="0"/>
              </a:rPr>
              <a:t>     mean = sum </a:t>
            </a:r>
            <a:r>
              <a:rPr lang="en-US" altLang="en-US" sz="1200" b="0" dirty="0" smtClean="0">
                <a:solidFill>
                  <a:schemeClr val="tx1"/>
                </a:solidFill>
                <a:latin typeface="Cambria" panose="02040503050406030204" pitchFamily="18" charset="0"/>
              </a:rPr>
              <a:t>/ </a:t>
            </a:r>
            <a:r>
              <a:rPr lang="en-US" altLang="en-US" sz="1200" b="0" dirty="0">
                <a:solidFill>
                  <a:schemeClr val="tx1"/>
                </a:solidFill>
                <a:latin typeface="Cambria" panose="02040503050406030204" pitchFamily="18" charset="0"/>
              </a:rPr>
              <a:t>length;</a:t>
            </a:r>
          </a:p>
          <a:p>
            <a:pPr>
              <a:lnSpc>
                <a:spcPct val="85000"/>
              </a:lnSpc>
            </a:pPr>
            <a:endParaRPr lang="en-US" altLang="en-US" sz="1200" b="0" dirty="0">
              <a:solidFill>
                <a:schemeClr val="tx1"/>
              </a:solidFill>
              <a:latin typeface="Cambria" panose="02040503050406030204" pitchFamily="18" charset="0"/>
            </a:endParaRPr>
          </a:p>
          <a:p>
            <a:pPr>
              <a:lnSpc>
                <a:spcPct val="85000"/>
              </a:lnSpc>
            </a:pPr>
            <a:r>
              <a:rPr lang="en-US" altLang="en-US" sz="1200" b="0" dirty="0">
                <a:solidFill>
                  <a:schemeClr val="tx1"/>
                </a:solidFill>
                <a:latin typeface="Cambria" panose="02040503050406030204" pitchFamily="18" charset="0"/>
              </a:rPr>
              <a:t>     </a:t>
            </a:r>
            <a:r>
              <a:rPr lang="en-US" altLang="en-US" sz="1200" b="0" dirty="0" err="1">
                <a:solidFill>
                  <a:schemeClr val="tx1"/>
                </a:solidFill>
                <a:latin typeface="Cambria" panose="02040503050406030204" pitchFamily="18" charset="0"/>
              </a:rPr>
              <a:t>varsum</a:t>
            </a:r>
            <a:r>
              <a:rPr lang="en-US" altLang="en-US" sz="1200" b="0" dirty="0">
                <a:solidFill>
                  <a:schemeClr val="tx1"/>
                </a:solidFill>
                <a:latin typeface="Cambria" panose="02040503050406030204" pitchFamily="18" charset="0"/>
              </a:rPr>
              <a:t> = 0.0;</a:t>
            </a:r>
          </a:p>
          <a:p>
            <a:pPr>
              <a:lnSpc>
                <a:spcPct val="85000"/>
              </a:lnSpc>
            </a:pPr>
            <a:r>
              <a:rPr lang="en-US" altLang="en-US" sz="1200" b="0" dirty="0">
                <a:solidFill>
                  <a:schemeClr val="tx1"/>
                </a:solidFill>
                <a:latin typeface="Cambria" panose="02040503050406030204" pitchFamily="18" charset="0"/>
              </a:rPr>
              <a:t>     for (</a:t>
            </a:r>
            <a:r>
              <a:rPr lang="en-US" altLang="en-US" sz="1200" b="0" dirty="0" err="1">
                <a:solidFill>
                  <a:schemeClr val="tx1"/>
                </a:solidFill>
                <a:latin typeface="Cambria" panose="02040503050406030204" pitchFamily="18" charset="0"/>
              </a:rPr>
              <a:t>int</a:t>
            </a:r>
            <a:r>
              <a:rPr lang="en-US" altLang="en-US" sz="1200" b="0" dirty="0">
                <a:solidFill>
                  <a:schemeClr val="tx1"/>
                </a:solidFill>
                <a:latin typeface="Cambria" panose="02040503050406030204" pitchFamily="18" charset="0"/>
              </a:rPr>
              <a:t> </a:t>
            </a:r>
            <a:r>
              <a:rPr lang="en-US" altLang="en-US" sz="1200" b="0" dirty="0" err="1">
                <a:solidFill>
                  <a:schemeClr val="tx1"/>
                </a:solidFill>
                <a:latin typeface="Cambria" panose="02040503050406030204" pitchFamily="18" charset="0"/>
              </a:rPr>
              <a:t>i</a:t>
            </a:r>
            <a:r>
              <a:rPr lang="en-US" altLang="en-US" sz="1200" b="0" dirty="0">
                <a:solidFill>
                  <a:schemeClr val="tx1"/>
                </a:solidFill>
                <a:latin typeface="Cambria" panose="02040503050406030204" pitchFamily="18" charset="0"/>
              </a:rPr>
              <a:t> = 0; </a:t>
            </a:r>
            <a:r>
              <a:rPr lang="en-US" altLang="en-US" sz="1200" b="0" dirty="0" err="1">
                <a:solidFill>
                  <a:schemeClr val="tx1"/>
                </a:solidFill>
                <a:latin typeface="Cambria" panose="02040503050406030204" pitchFamily="18" charset="0"/>
              </a:rPr>
              <a:t>i</a:t>
            </a:r>
            <a:r>
              <a:rPr lang="en-US" altLang="en-US" sz="1200" b="0" dirty="0">
                <a:solidFill>
                  <a:schemeClr val="tx1"/>
                </a:solidFill>
                <a:latin typeface="Cambria" panose="02040503050406030204" pitchFamily="18" charset="0"/>
              </a:rPr>
              <a:t> &lt; length; </a:t>
            </a:r>
            <a:r>
              <a:rPr lang="en-US" altLang="en-US" sz="1200" b="0" dirty="0" err="1">
                <a:solidFill>
                  <a:schemeClr val="tx1"/>
                </a:solidFill>
                <a:latin typeface="Cambria" panose="02040503050406030204" pitchFamily="18" charset="0"/>
              </a:rPr>
              <a:t>i</a:t>
            </a:r>
            <a:r>
              <a:rPr lang="en-US" altLang="en-US" sz="1200" b="0" dirty="0">
                <a:solidFill>
                  <a:schemeClr val="tx1"/>
                </a:solidFill>
                <a:latin typeface="Cambria" panose="02040503050406030204" pitchFamily="18" charset="0"/>
              </a:rPr>
              <a:t>++)</a:t>
            </a:r>
          </a:p>
          <a:p>
            <a:pPr>
              <a:lnSpc>
                <a:spcPct val="85000"/>
              </a:lnSpc>
            </a:pPr>
            <a:r>
              <a:rPr lang="en-US" altLang="en-US" sz="1200" b="0" dirty="0">
                <a:solidFill>
                  <a:schemeClr val="tx1"/>
                </a:solidFill>
                <a:latin typeface="Cambria" panose="02040503050406030204" pitchFamily="18" charset="0"/>
              </a:rPr>
              <a:t>     {</a:t>
            </a:r>
          </a:p>
          <a:p>
            <a:pPr>
              <a:lnSpc>
                <a:spcPct val="85000"/>
              </a:lnSpc>
            </a:pPr>
            <a:r>
              <a:rPr lang="en-US" altLang="en-US" sz="1200" b="0" dirty="0">
                <a:solidFill>
                  <a:schemeClr val="tx1"/>
                </a:solidFill>
                <a:latin typeface="Cambria" panose="02040503050406030204" pitchFamily="18" charset="0"/>
              </a:rPr>
              <a:t>          </a:t>
            </a:r>
            <a:r>
              <a:rPr lang="en-US" altLang="en-US" sz="1200" b="0" dirty="0" err="1">
                <a:solidFill>
                  <a:schemeClr val="tx1"/>
                </a:solidFill>
                <a:latin typeface="Cambria" panose="02040503050406030204" pitchFamily="18" charset="0"/>
              </a:rPr>
              <a:t>varsum</a:t>
            </a:r>
            <a:r>
              <a:rPr lang="en-US" altLang="en-US" sz="1200" b="0" dirty="0">
                <a:solidFill>
                  <a:schemeClr val="tx1"/>
                </a:solidFill>
                <a:latin typeface="Cambria" panose="02040503050406030204" pitchFamily="18" charset="0"/>
              </a:rPr>
              <a:t> = </a:t>
            </a:r>
            <a:r>
              <a:rPr lang="en-US" altLang="en-US" sz="1200" b="0" dirty="0" err="1">
                <a:solidFill>
                  <a:schemeClr val="tx1"/>
                </a:solidFill>
                <a:latin typeface="Cambria" panose="02040503050406030204" pitchFamily="18" charset="0"/>
              </a:rPr>
              <a:t>varsum</a:t>
            </a:r>
            <a:r>
              <a:rPr lang="en-US" altLang="en-US" sz="1200" b="0" dirty="0">
                <a:solidFill>
                  <a:schemeClr val="tx1"/>
                </a:solidFill>
                <a:latin typeface="Cambria" panose="02040503050406030204" pitchFamily="18" charset="0"/>
              </a:rPr>
              <a:t>  + ((numbers [</a:t>
            </a:r>
            <a:r>
              <a:rPr lang="en-US" altLang="zh-CN" sz="1200" b="0" dirty="0" err="1">
                <a:solidFill>
                  <a:schemeClr val="tx1"/>
                </a:solidFill>
                <a:latin typeface="Cambria" panose="02040503050406030204" pitchFamily="18" charset="0"/>
              </a:rPr>
              <a:t>i</a:t>
            </a:r>
            <a:r>
              <a:rPr lang="en-US" altLang="en-US" sz="1200" b="0" dirty="0">
                <a:solidFill>
                  <a:schemeClr val="tx1"/>
                </a:solidFill>
                <a:latin typeface="Cambria" panose="02040503050406030204" pitchFamily="18" charset="0"/>
              </a:rPr>
              <a:t>] - mean) * (numbers [</a:t>
            </a:r>
            <a:r>
              <a:rPr lang="en-US" altLang="en-US" sz="1200" b="0" dirty="0" err="1">
                <a:solidFill>
                  <a:schemeClr val="tx1"/>
                </a:solidFill>
                <a:latin typeface="Cambria" panose="02040503050406030204" pitchFamily="18" charset="0"/>
              </a:rPr>
              <a:t>i</a:t>
            </a:r>
            <a:r>
              <a:rPr lang="en-US" altLang="en-US" sz="1200" b="0" dirty="0">
                <a:solidFill>
                  <a:schemeClr val="tx1"/>
                </a:solidFill>
                <a:latin typeface="Cambria" panose="02040503050406030204" pitchFamily="18" charset="0"/>
              </a:rPr>
              <a:t>] - mean));</a:t>
            </a:r>
          </a:p>
          <a:p>
            <a:pPr>
              <a:lnSpc>
                <a:spcPct val="85000"/>
              </a:lnSpc>
            </a:pPr>
            <a:r>
              <a:rPr lang="en-US" altLang="en-US" sz="1200" b="0" dirty="0">
                <a:solidFill>
                  <a:schemeClr val="tx1"/>
                </a:solidFill>
                <a:latin typeface="Cambria" panose="02040503050406030204" pitchFamily="18" charset="0"/>
              </a:rPr>
              <a:t>     }</a:t>
            </a:r>
          </a:p>
          <a:p>
            <a:pPr>
              <a:lnSpc>
                <a:spcPct val="85000"/>
              </a:lnSpc>
            </a:pPr>
            <a:r>
              <a:rPr lang="en-US" altLang="en-US" sz="1200" b="0" dirty="0">
                <a:solidFill>
                  <a:schemeClr val="tx1"/>
                </a:solidFill>
                <a:latin typeface="Cambria" panose="02040503050406030204" pitchFamily="18" charset="0"/>
              </a:rPr>
              <a:t>     </a:t>
            </a:r>
            <a:r>
              <a:rPr lang="en-US" altLang="en-US" sz="1200" b="0" dirty="0" err="1">
                <a:solidFill>
                  <a:schemeClr val="tx1"/>
                </a:solidFill>
                <a:latin typeface="Cambria" panose="02040503050406030204" pitchFamily="18" charset="0"/>
              </a:rPr>
              <a:t>var</a:t>
            </a:r>
            <a:r>
              <a:rPr lang="en-US" altLang="en-US" sz="1200" b="0" dirty="0">
                <a:solidFill>
                  <a:schemeClr val="tx1"/>
                </a:solidFill>
                <a:latin typeface="Cambria" panose="02040503050406030204" pitchFamily="18" charset="0"/>
              </a:rPr>
              <a:t> = </a:t>
            </a:r>
            <a:r>
              <a:rPr lang="en-US" altLang="en-US" sz="1200" b="0" dirty="0" err="1">
                <a:solidFill>
                  <a:schemeClr val="tx1"/>
                </a:solidFill>
                <a:latin typeface="Cambria" panose="02040503050406030204" pitchFamily="18" charset="0"/>
              </a:rPr>
              <a:t>varsum</a:t>
            </a:r>
            <a:r>
              <a:rPr lang="en-US" altLang="en-US" sz="1200" b="0" dirty="0">
                <a:solidFill>
                  <a:schemeClr val="tx1"/>
                </a:solidFill>
                <a:latin typeface="Cambria" panose="02040503050406030204" pitchFamily="18" charset="0"/>
              </a:rPr>
              <a:t> / ( length - 1.0 );</a:t>
            </a:r>
          </a:p>
          <a:p>
            <a:pPr>
              <a:lnSpc>
                <a:spcPct val="85000"/>
              </a:lnSpc>
            </a:pPr>
            <a:r>
              <a:rPr lang="en-US" altLang="en-US" sz="1200" b="0" dirty="0">
                <a:solidFill>
                  <a:schemeClr val="tx1"/>
                </a:solidFill>
                <a:latin typeface="Cambria" panose="02040503050406030204" pitchFamily="18" charset="0"/>
              </a:rPr>
              <a:t>     </a:t>
            </a:r>
          </a:p>
          <a:p>
            <a:pPr>
              <a:lnSpc>
                <a:spcPct val="85000"/>
              </a:lnSpc>
            </a:pPr>
            <a:r>
              <a:rPr lang="en-US" altLang="en-US" sz="1200" b="0" dirty="0">
                <a:solidFill>
                  <a:schemeClr val="tx1"/>
                </a:solidFill>
                <a:latin typeface="Cambria" panose="02040503050406030204" pitchFamily="18" charset="0"/>
              </a:rPr>
              <a:t>     </a:t>
            </a:r>
            <a:r>
              <a:rPr lang="en-US" altLang="en-US" sz="1200" b="0" dirty="0" err="1">
                <a:solidFill>
                  <a:schemeClr val="tx1"/>
                </a:solidFill>
                <a:latin typeface="Cambria" panose="02040503050406030204" pitchFamily="18" charset="0"/>
              </a:rPr>
              <a:t>System.out.println</a:t>
            </a:r>
            <a:r>
              <a:rPr lang="en-US" altLang="en-US" sz="1200" b="0" dirty="0">
                <a:solidFill>
                  <a:schemeClr val="tx1"/>
                </a:solidFill>
                <a:latin typeface="Cambria" panose="02040503050406030204" pitchFamily="18" charset="0"/>
              </a:rPr>
              <a:t> ("length:                   " + length);</a:t>
            </a:r>
          </a:p>
          <a:p>
            <a:pPr>
              <a:lnSpc>
                <a:spcPct val="85000"/>
              </a:lnSpc>
            </a:pPr>
            <a:r>
              <a:rPr lang="en-US" altLang="en-US" sz="1200" b="0" dirty="0">
                <a:solidFill>
                  <a:schemeClr val="tx1"/>
                </a:solidFill>
                <a:latin typeface="Cambria" panose="02040503050406030204" pitchFamily="18" charset="0"/>
              </a:rPr>
              <a:t>     </a:t>
            </a:r>
            <a:r>
              <a:rPr lang="en-US" altLang="en-US" sz="1200" b="0" dirty="0" err="1">
                <a:solidFill>
                  <a:schemeClr val="tx1"/>
                </a:solidFill>
                <a:latin typeface="Cambria" panose="02040503050406030204" pitchFamily="18" charset="0"/>
              </a:rPr>
              <a:t>System.out.println</a:t>
            </a:r>
            <a:r>
              <a:rPr lang="en-US" altLang="en-US" sz="1200" b="0" dirty="0">
                <a:solidFill>
                  <a:schemeClr val="tx1"/>
                </a:solidFill>
                <a:latin typeface="Cambria" panose="02040503050406030204" pitchFamily="18" charset="0"/>
              </a:rPr>
              <a:t> ("mean:                    " + mean);</a:t>
            </a:r>
          </a:p>
          <a:p>
            <a:pPr>
              <a:lnSpc>
                <a:spcPct val="85000"/>
              </a:lnSpc>
            </a:pPr>
            <a:r>
              <a:rPr lang="en-US" altLang="en-US" sz="1200" b="0" dirty="0">
                <a:solidFill>
                  <a:schemeClr val="tx1"/>
                </a:solidFill>
                <a:latin typeface="Cambria" panose="02040503050406030204" pitchFamily="18" charset="0"/>
              </a:rPr>
              <a:t>     </a:t>
            </a:r>
            <a:r>
              <a:rPr lang="en-US" altLang="en-US" sz="1200" b="0" dirty="0" err="1">
                <a:solidFill>
                  <a:schemeClr val="tx1"/>
                </a:solidFill>
                <a:latin typeface="Cambria" panose="02040503050406030204" pitchFamily="18" charset="0"/>
              </a:rPr>
              <a:t>System.out.println</a:t>
            </a:r>
            <a:r>
              <a:rPr lang="en-US" altLang="en-US" sz="1200" b="0" dirty="0">
                <a:solidFill>
                  <a:schemeClr val="tx1"/>
                </a:solidFill>
                <a:latin typeface="Cambria" panose="02040503050406030204" pitchFamily="18" charset="0"/>
              </a:rPr>
              <a:t> ("variance:                " + </a:t>
            </a:r>
            <a:r>
              <a:rPr lang="en-US" altLang="en-US" sz="1200" b="0" dirty="0" err="1">
                <a:solidFill>
                  <a:schemeClr val="tx1"/>
                </a:solidFill>
                <a:latin typeface="Cambria" panose="02040503050406030204" pitchFamily="18" charset="0"/>
              </a:rPr>
              <a:t>var</a:t>
            </a:r>
            <a:r>
              <a:rPr lang="en-US" altLang="en-US" sz="1200" b="0" dirty="0">
                <a:solidFill>
                  <a:schemeClr val="tx1"/>
                </a:solidFill>
                <a:latin typeface="Cambria" panose="02040503050406030204" pitchFamily="18" charset="0"/>
              </a:rPr>
              <a:t>);</a:t>
            </a:r>
          </a:p>
          <a:p>
            <a:pPr>
              <a:lnSpc>
                <a:spcPct val="85000"/>
              </a:lnSpc>
            </a:pPr>
            <a:r>
              <a:rPr lang="en-US" altLang="en-US" sz="1200" b="0" dirty="0">
                <a:solidFill>
                  <a:schemeClr val="tx1"/>
                </a:solidFill>
                <a:latin typeface="Cambria" panose="02040503050406030204" pitchFamily="18" charset="0"/>
              </a:rPr>
              <a:t>}</a:t>
            </a:r>
          </a:p>
        </p:txBody>
      </p:sp>
      <p:grpSp>
        <p:nvGrpSpPr>
          <p:cNvPr id="7" name="组合 6"/>
          <p:cNvGrpSpPr/>
          <p:nvPr/>
        </p:nvGrpSpPr>
        <p:grpSpPr>
          <a:xfrm>
            <a:off x="5898550" y="1694980"/>
            <a:ext cx="1752063" cy="3826117"/>
            <a:chOff x="404813" y="757238"/>
            <a:chExt cx="2657475" cy="5689600"/>
          </a:xfrm>
        </p:grpSpPr>
        <p:grpSp>
          <p:nvGrpSpPr>
            <p:cNvPr id="8" name="Group 24"/>
            <p:cNvGrpSpPr>
              <a:grpSpLocks/>
            </p:cNvGrpSpPr>
            <p:nvPr/>
          </p:nvGrpSpPr>
          <p:grpSpPr bwMode="auto">
            <a:xfrm>
              <a:off x="1309688" y="757238"/>
              <a:ext cx="574675" cy="825500"/>
              <a:chOff x="4466" y="495"/>
              <a:chExt cx="362" cy="520"/>
            </a:xfrm>
          </p:grpSpPr>
          <p:grpSp>
            <p:nvGrpSpPr>
              <p:cNvPr id="45" name="Group 9"/>
              <p:cNvGrpSpPr>
                <a:grpSpLocks/>
              </p:cNvGrpSpPr>
              <p:nvPr/>
            </p:nvGrpSpPr>
            <p:grpSpPr bwMode="auto">
              <a:xfrm>
                <a:off x="4466" y="689"/>
                <a:ext cx="362" cy="326"/>
                <a:chOff x="3826" y="2684"/>
                <a:chExt cx="362" cy="326"/>
              </a:xfrm>
            </p:grpSpPr>
            <p:sp>
              <p:nvSpPr>
                <p:cNvPr id="47" name="Oval 10"/>
                <p:cNvSpPr>
                  <a:spLocks noChangeArrowheads="1"/>
                </p:cNvSpPr>
                <p:nvPr/>
              </p:nvSpPr>
              <p:spPr bwMode="auto">
                <a:xfrm>
                  <a:off x="3838" y="2684"/>
                  <a:ext cx="350" cy="296"/>
                </a:xfrm>
                <a:prstGeom prst="ellipse">
                  <a:avLst/>
                </a:prstGeom>
                <a:solidFill>
                  <a:schemeClr val="bg2"/>
                </a:solidFill>
                <a:ln w="19050">
                  <a:solidFill>
                    <a:schemeClr val="tx1"/>
                  </a:solidFill>
                  <a:round/>
                  <a:headEnd type="none" w="sm" len="sm"/>
                  <a:tailEnd type="none" w="sm" len="sm"/>
                </a:ln>
              </p:spPr>
              <p:txBody>
                <a:bodyPr wrap="none" anchor="ctr"/>
                <a:lstStyle>
                  <a:lvl1pPr>
                    <a:defRPr sz="2000" b="1">
                      <a:solidFill>
                        <a:srgbClr val="FAFD00"/>
                      </a:solidFill>
                      <a:latin typeface="Times New Roman" panose="02020603050405020304" pitchFamily="18" charset="0"/>
                    </a:defRPr>
                  </a:lvl1pPr>
                  <a:lvl2pPr marL="742950" indent="-285750">
                    <a:defRPr sz="2000" b="1">
                      <a:solidFill>
                        <a:srgbClr val="FAFD00"/>
                      </a:solidFill>
                      <a:latin typeface="Times New Roman" panose="02020603050405020304" pitchFamily="18" charset="0"/>
                    </a:defRPr>
                  </a:lvl2pPr>
                  <a:lvl3pPr marL="1143000" indent="-228600">
                    <a:defRPr sz="2000" b="1">
                      <a:solidFill>
                        <a:srgbClr val="FAFD00"/>
                      </a:solidFill>
                      <a:latin typeface="Times New Roman" panose="02020603050405020304" pitchFamily="18" charset="0"/>
                    </a:defRPr>
                  </a:lvl3pPr>
                  <a:lvl4pPr marL="1600200" indent="-228600">
                    <a:defRPr sz="2000" b="1">
                      <a:solidFill>
                        <a:srgbClr val="FAFD00"/>
                      </a:solidFill>
                      <a:latin typeface="Times New Roman" panose="02020603050405020304" pitchFamily="18" charset="0"/>
                    </a:defRPr>
                  </a:lvl4pPr>
                  <a:lvl5pPr marL="2057400" indent="-228600">
                    <a:defRPr sz="2000" b="1">
                      <a:solidFill>
                        <a:srgbClr val="FAFD00"/>
                      </a:solidFill>
                      <a:latin typeface="Times New Roman" panose="02020603050405020304" pitchFamily="18" charset="0"/>
                    </a:defRPr>
                  </a:lvl5pPr>
                  <a:lvl6pPr marL="2514600" indent="-228600" eaLnBrk="0" fontAlgn="base" hangingPunct="0">
                    <a:spcBef>
                      <a:spcPct val="0"/>
                    </a:spcBef>
                    <a:spcAft>
                      <a:spcPct val="0"/>
                    </a:spcAft>
                    <a:defRPr sz="2000" b="1">
                      <a:solidFill>
                        <a:srgbClr val="FAFD00"/>
                      </a:solidFill>
                      <a:latin typeface="Times New Roman" panose="02020603050405020304" pitchFamily="18" charset="0"/>
                    </a:defRPr>
                  </a:lvl6pPr>
                  <a:lvl7pPr marL="2971800" indent="-228600" eaLnBrk="0" fontAlgn="base" hangingPunct="0">
                    <a:spcBef>
                      <a:spcPct val="0"/>
                    </a:spcBef>
                    <a:spcAft>
                      <a:spcPct val="0"/>
                    </a:spcAft>
                    <a:defRPr sz="2000" b="1">
                      <a:solidFill>
                        <a:srgbClr val="FAFD00"/>
                      </a:solidFill>
                      <a:latin typeface="Times New Roman" panose="02020603050405020304" pitchFamily="18" charset="0"/>
                    </a:defRPr>
                  </a:lvl7pPr>
                  <a:lvl8pPr marL="3429000" indent="-228600" eaLnBrk="0" fontAlgn="base" hangingPunct="0">
                    <a:spcBef>
                      <a:spcPct val="0"/>
                    </a:spcBef>
                    <a:spcAft>
                      <a:spcPct val="0"/>
                    </a:spcAft>
                    <a:defRPr sz="2000" b="1">
                      <a:solidFill>
                        <a:srgbClr val="FAFD00"/>
                      </a:solidFill>
                      <a:latin typeface="Times New Roman" panose="02020603050405020304" pitchFamily="18" charset="0"/>
                    </a:defRPr>
                  </a:lvl8pPr>
                  <a:lvl9pPr marL="3886200" indent="-228600" eaLnBrk="0" fontAlgn="base" hangingPunct="0">
                    <a:spcBef>
                      <a:spcPct val="0"/>
                    </a:spcBef>
                    <a:spcAft>
                      <a:spcPct val="0"/>
                    </a:spcAft>
                    <a:defRPr sz="2000" b="1">
                      <a:solidFill>
                        <a:srgbClr val="FAFD00"/>
                      </a:solidFill>
                      <a:latin typeface="Times New Roman" panose="02020603050405020304" pitchFamily="18" charset="0"/>
                    </a:defRPr>
                  </a:lvl9pPr>
                </a:lstStyle>
                <a:p>
                  <a:endParaRPr lang="en-US" altLang="en-US" sz="1500">
                    <a:latin typeface="Cambria" panose="02040503050406030204" pitchFamily="18" charset="0"/>
                  </a:endParaRPr>
                </a:p>
              </p:txBody>
            </p:sp>
            <p:sp>
              <p:nvSpPr>
                <p:cNvPr id="48" name="Text Box 11"/>
                <p:cNvSpPr txBox="1">
                  <a:spLocks noChangeArrowheads="1"/>
                </p:cNvSpPr>
                <p:nvPr/>
              </p:nvSpPr>
              <p:spPr bwMode="auto">
                <a:xfrm>
                  <a:off x="3826" y="2707"/>
                  <a:ext cx="285" cy="3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2000" b="1">
                      <a:solidFill>
                        <a:srgbClr val="FAFD00"/>
                      </a:solidFill>
                      <a:latin typeface="Times New Roman" panose="02020603050405020304" pitchFamily="18" charset="0"/>
                    </a:defRPr>
                  </a:lvl1pPr>
                  <a:lvl2pPr marL="742950" indent="-285750">
                    <a:defRPr sz="2000" b="1">
                      <a:solidFill>
                        <a:srgbClr val="FAFD00"/>
                      </a:solidFill>
                      <a:latin typeface="Times New Roman" panose="02020603050405020304" pitchFamily="18" charset="0"/>
                    </a:defRPr>
                  </a:lvl2pPr>
                  <a:lvl3pPr marL="1143000" indent="-228600">
                    <a:defRPr sz="2000" b="1">
                      <a:solidFill>
                        <a:srgbClr val="FAFD00"/>
                      </a:solidFill>
                      <a:latin typeface="Times New Roman" panose="02020603050405020304" pitchFamily="18" charset="0"/>
                    </a:defRPr>
                  </a:lvl3pPr>
                  <a:lvl4pPr marL="1600200" indent="-228600">
                    <a:defRPr sz="2000" b="1">
                      <a:solidFill>
                        <a:srgbClr val="FAFD00"/>
                      </a:solidFill>
                      <a:latin typeface="Times New Roman" panose="02020603050405020304" pitchFamily="18" charset="0"/>
                    </a:defRPr>
                  </a:lvl4pPr>
                  <a:lvl5pPr marL="2057400" indent="-228600">
                    <a:defRPr sz="2000" b="1">
                      <a:solidFill>
                        <a:srgbClr val="FAFD00"/>
                      </a:solidFill>
                      <a:latin typeface="Times New Roman" panose="02020603050405020304" pitchFamily="18" charset="0"/>
                    </a:defRPr>
                  </a:lvl5pPr>
                  <a:lvl6pPr marL="2514600" indent="-228600" eaLnBrk="0" fontAlgn="base" hangingPunct="0">
                    <a:spcBef>
                      <a:spcPct val="0"/>
                    </a:spcBef>
                    <a:spcAft>
                      <a:spcPct val="0"/>
                    </a:spcAft>
                    <a:defRPr sz="2000" b="1">
                      <a:solidFill>
                        <a:srgbClr val="FAFD00"/>
                      </a:solidFill>
                      <a:latin typeface="Times New Roman" panose="02020603050405020304" pitchFamily="18" charset="0"/>
                    </a:defRPr>
                  </a:lvl6pPr>
                  <a:lvl7pPr marL="2971800" indent="-228600" eaLnBrk="0" fontAlgn="base" hangingPunct="0">
                    <a:spcBef>
                      <a:spcPct val="0"/>
                    </a:spcBef>
                    <a:spcAft>
                      <a:spcPct val="0"/>
                    </a:spcAft>
                    <a:defRPr sz="2000" b="1">
                      <a:solidFill>
                        <a:srgbClr val="FAFD00"/>
                      </a:solidFill>
                      <a:latin typeface="Times New Roman" panose="02020603050405020304" pitchFamily="18" charset="0"/>
                    </a:defRPr>
                  </a:lvl7pPr>
                  <a:lvl8pPr marL="3429000" indent="-228600" eaLnBrk="0" fontAlgn="base" hangingPunct="0">
                    <a:spcBef>
                      <a:spcPct val="0"/>
                    </a:spcBef>
                    <a:spcAft>
                      <a:spcPct val="0"/>
                    </a:spcAft>
                    <a:defRPr sz="2000" b="1">
                      <a:solidFill>
                        <a:srgbClr val="FAFD00"/>
                      </a:solidFill>
                      <a:latin typeface="Times New Roman" panose="02020603050405020304" pitchFamily="18" charset="0"/>
                    </a:defRPr>
                  </a:lvl8pPr>
                  <a:lvl9pPr marL="3886200" indent="-228600" eaLnBrk="0" fontAlgn="base" hangingPunct="0">
                    <a:spcBef>
                      <a:spcPct val="0"/>
                    </a:spcBef>
                    <a:spcAft>
                      <a:spcPct val="0"/>
                    </a:spcAft>
                    <a:defRPr sz="2000" b="1">
                      <a:solidFill>
                        <a:srgbClr val="FAFD00"/>
                      </a:solidFill>
                      <a:latin typeface="Times New Roman" panose="02020603050405020304" pitchFamily="18" charset="0"/>
                    </a:defRPr>
                  </a:lvl9pPr>
                </a:lstStyle>
                <a:p>
                  <a:pPr algn="r"/>
                  <a:r>
                    <a:rPr lang="en-US" altLang="en-US" sz="1500">
                      <a:solidFill>
                        <a:schemeClr val="tx1"/>
                      </a:solidFill>
                      <a:latin typeface="Cambria" panose="02040503050406030204" pitchFamily="18" charset="0"/>
                    </a:rPr>
                    <a:t>1</a:t>
                  </a:r>
                </a:p>
              </p:txBody>
            </p:sp>
          </p:grpSp>
          <p:sp>
            <p:nvSpPr>
              <p:cNvPr id="46" name="Line 15"/>
              <p:cNvSpPr>
                <a:spLocks noChangeShapeType="1"/>
              </p:cNvSpPr>
              <p:nvPr/>
            </p:nvSpPr>
            <p:spPr bwMode="auto">
              <a:xfrm>
                <a:off x="4653" y="495"/>
                <a:ext cx="0" cy="186"/>
              </a:xfrm>
              <a:prstGeom prst="line">
                <a:avLst/>
              </a:prstGeom>
              <a:noFill/>
              <a:ln w="19050">
                <a:solidFill>
                  <a:schemeClr val="tx1"/>
                </a:solidFill>
                <a:round/>
                <a:headEnd type="none" w="sm" len="sm"/>
                <a:tailEnd type="arrow" w="med" len="med"/>
              </a:ln>
              <a:extLst>
                <a:ext uri="{909E8E84-426E-40DD-AFC4-6F175D3DCCD1}">
                  <a14:hiddenFill xmlns:a14="http://schemas.microsoft.com/office/drawing/2010/main">
                    <a:noFill/>
                  </a14:hiddenFill>
                </a:ext>
              </a:extLst>
            </p:spPr>
            <p:txBody>
              <a:bodyPr/>
              <a:lstStyle/>
              <a:p>
                <a:endParaRPr lang="zh-CN" altLang="en-US" sz="1800">
                  <a:latin typeface="Cambria" panose="02040503050406030204" pitchFamily="18" charset="0"/>
                </a:endParaRPr>
              </a:p>
            </p:txBody>
          </p:sp>
        </p:grpSp>
        <p:grpSp>
          <p:nvGrpSpPr>
            <p:cNvPr id="9" name="Group 29"/>
            <p:cNvGrpSpPr>
              <a:grpSpLocks/>
            </p:cNvGrpSpPr>
            <p:nvPr/>
          </p:nvGrpSpPr>
          <p:grpSpPr bwMode="auto">
            <a:xfrm>
              <a:off x="1309688" y="1535113"/>
              <a:ext cx="574675" cy="1004887"/>
              <a:chOff x="4466" y="985"/>
              <a:chExt cx="362" cy="633"/>
            </a:xfrm>
          </p:grpSpPr>
          <p:grpSp>
            <p:nvGrpSpPr>
              <p:cNvPr id="41" name="Group 21"/>
              <p:cNvGrpSpPr>
                <a:grpSpLocks/>
              </p:cNvGrpSpPr>
              <p:nvPr/>
            </p:nvGrpSpPr>
            <p:grpSpPr bwMode="auto">
              <a:xfrm>
                <a:off x="4466" y="1292"/>
                <a:ext cx="362" cy="326"/>
                <a:chOff x="4276" y="1746"/>
                <a:chExt cx="362" cy="326"/>
              </a:xfrm>
            </p:grpSpPr>
            <p:sp>
              <p:nvSpPr>
                <p:cNvPr id="43" name="Oval 22"/>
                <p:cNvSpPr>
                  <a:spLocks noChangeArrowheads="1"/>
                </p:cNvSpPr>
                <p:nvPr/>
              </p:nvSpPr>
              <p:spPr bwMode="auto">
                <a:xfrm>
                  <a:off x="4288" y="1746"/>
                  <a:ext cx="350" cy="296"/>
                </a:xfrm>
                <a:prstGeom prst="ellipse">
                  <a:avLst/>
                </a:prstGeom>
                <a:solidFill>
                  <a:schemeClr val="bg2"/>
                </a:solidFill>
                <a:ln w="19050">
                  <a:solidFill>
                    <a:schemeClr val="tx1"/>
                  </a:solidFill>
                  <a:round/>
                  <a:headEnd type="none" w="sm" len="sm"/>
                  <a:tailEnd type="none" w="sm" len="sm"/>
                </a:ln>
              </p:spPr>
              <p:txBody>
                <a:bodyPr wrap="none" anchor="ctr"/>
                <a:lstStyle>
                  <a:lvl1pPr>
                    <a:defRPr sz="2000" b="1">
                      <a:solidFill>
                        <a:srgbClr val="FAFD00"/>
                      </a:solidFill>
                      <a:latin typeface="Times New Roman" panose="02020603050405020304" pitchFamily="18" charset="0"/>
                    </a:defRPr>
                  </a:lvl1pPr>
                  <a:lvl2pPr marL="742950" indent="-285750">
                    <a:defRPr sz="2000" b="1">
                      <a:solidFill>
                        <a:srgbClr val="FAFD00"/>
                      </a:solidFill>
                      <a:latin typeface="Times New Roman" panose="02020603050405020304" pitchFamily="18" charset="0"/>
                    </a:defRPr>
                  </a:lvl2pPr>
                  <a:lvl3pPr marL="1143000" indent="-228600">
                    <a:defRPr sz="2000" b="1">
                      <a:solidFill>
                        <a:srgbClr val="FAFD00"/>
                      </a:solidFill>
                      <a:latin typeface="Times New Roman" panose="02020603050405020304" pitchFamily="18" charset="0"/>
                    </a:defRPr>
                  </a:lvl3pPr>
                  <a:lvl4pPr marL="1600200" indent="-228600">
                    <a:defRPr sz="2000" b="1">
                      <a:solidFill>
                        <a:srgbClr val="FAFD00"/>
                      </a:solidFill>
                      <a:latin typeface="Times New Roman" panose="02020603050405020304" pitchFamily="18" charset="0"/>
                    </a:defRPr>
                  </a:lvl4pPr>
                  <a:lvl5pPr marL="2057400" indent="-228600">
                    <a:defRPr sz="2000" b="1">
                      <a:solidFill>
                        <a:srgbClr val="FAFD00"/>
                      </a:solidFill>
                      <a:latin typeface="Times New Roman" panose="02020603050405020304" pitchFamily="18" charset="0"/>
                    </a:defRPr>
                  </a:lvl5pPr>
                  <a:lvl6pPr marL="2514600" indent="-228600" eaLnBrk="0" fontAlgn="base" hangingPunct="0">
                    <a:spcBef>
                      <a:spcPct val="0"/>
                    </a:spcBef>
                    <a:spcAft>
                      <a:spcPct val="0"/>
                    </a:spcAft>
                    <a:defRPr sz="2000" b="1">
                      <a:solidFill>
                        <a:srgbClr val="FAFD00"/>
                      </a:solidFill>
                      <a:latin typeface="Times New Roman" panose="02020603050405020304" pitchFamily="18" charset="0"/>
                    </a:defRPr>
                  </a:lvl6pPr>
                  <a:lvl7pPr marL="2971800" indent="-228600" eaLnBrk="0" fontAlgn="base" hangingPunct="0">
                    <a:spcBef>
                      <a:spcPct val="0"/>
                    </a:spcBef>
                    <a:spcAft>
                      <a:spcPct val="0"/>
                    </a:spcAft>
                    <a:defRPr sz="2000" b="1">
                      <a:solidFill>
                        <a:srgbClr val="FAFD00"/>
                      </a:solidFill>
                      <a:latin typeface="Times New Roman" panose="02020603050405020304" pitchFamily="18" charset="0"/>
                    </a:defRPr>
                  </a:lvl7pPr>
                  <a:lvl8pPr marL="3429000" indent="-228600" eaLnBrk="0" fontAlgn="base" hangingPunct="0">
                    <a:spcBef>
                      <a:spcPct val="0"/>
                    </a:spcBef>
                    <a:spcAft>
                      <a:spcPct val="0"/>
                    </a:spcAft>
                    <a:defRPr sz="2000" b="1">
                      <a:solidFill>
                        <a:srgbClr val="FAFD00"/>
                      </a:solidFill>
                      <a:latin typeface="Times New Roman" panose="02020603050405020304" pitchFamily="18" charset="0"/>
                    </a:defRPr>
                  </a:lvl8pPr>
                  <a:lvl9pPr marL="3886200" indent="-228600" eaLnBrk="0" fontAlgn="base" hangingPunct="0">
                    <a:spcBef>
                      <a:spcPct val="0"/>
                    </a:spcBef>
                    <a:spcAft>
                      <a:spcPct val="0"/>
                    </a:spcAft>
                    <a:defRPr sz="2000" b="1">
                      <a:solidFill>
                        <a:srgbClr val="FAFD00"/>
                      </a:solidFill>
                      <a:latin typeface="Times New Roman" panose="02020603050405020304" pitchFamily="18" charset="0"/>
                    </a:defRPr>
                  </a:lvl9pPr>
                </a:lstStyle>
                <a:p>
                  <a:endParaRPr lang="en-US" altLang="en-US" sz="1500">
                    <a:latin typeface="Cambria" panose="02040503050406030204" pitchFamily="18" charset="0"/>
                  </a:endParaRPr>
                </a:p>
              </p:txBody>
            </p:sp>
            <p:sp>
              <p:nvSpPr>
                <p:cNvPr id="44" name="Text Box 23"/>
                <p:cNvSpPr txBox="1">
                  <a:spLocks noChangeArrowheads="1"/>
                </p:cNvSpPr>
                <p:nvPr/>
              </p:nvSpPr>
              <p:spPr bwMode="auto">
                <a:xfrm>
                  <a:off x="4276" y="1769"/>
                  <a:ext cx="285" cy="3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2000" b="1">
                      <a:solidFill>
                        <a:srgbClr val="FAFD00"/>
                      </a:solidFill>
                      <a:latin typeface="Times New Roman" panose="02020603050405020304" pitchFamily="18" charset="0"/>
                    </a:defRPr>
                  </a:lvl1pPr>
                  <a:lvl2pPr marL="742950" indent="-285750">
                    <a:defRPr sz="2000" b="1">
                      <a:solidFill>
                        <a:srgbClr val="FAFD00"/>
                      </a:solidFill>
                      <a:latin typeface="Times New Roman" panose="02020603050405020304" pitchFamily="18" charset="0"/>
                    </a:defRPr>
                  </a:lvl2pPr>
                  <a:lvl3pPr marL="1143000" indent="-228600">
                    <a:defRPr sz="2000" b="1">
                      <a:solidFill>
                        <a:srgbClr val="FAFD00"/>
                      </a:solidFill>
                      <a:latin typeface="Times New Roman" panose="02020603050405020304" pitchFamily="18" charset="0"/>
                    </a:defRPr>
                  </a:lvl3pPr>
                  <a:lvl4pPr marL="1600200" indent="-228600">
                    <a:defRPr sz="2000" b="1">
                      <a:solidFill>
                        <a:srgbClr val="FAFD00"/>
                      </a:solidFill>
                      <a:latin typeface="Times New Roman" panose="02020603050405020304" pitchFamily="18" charset="0"/>
                    </a:defRPr>
                  </a:lvl4pPr>
                  <a:lvl5pPr marL="2057400" indent="-228600">
                    <a:defRPr sz="2000" b="1">
                      <a:solidFill>
                        <a:srgbClr val="FAFD00"/>
                      </a:solidFill>
                      <a:latin typeface="Times New Roman" panose="02020603050405020304" pitchFamily="18" charset="0"/>
                    </a:defRPr>
                  </a:lvl5pPr>
                  <a:lvl6pPr marL="2514600" indent="-228600" eaLnBrk="0" fontAlgn="base" hangingPunct="0">
                    <a:spcBef>
                      <a:spcPct val="0"/>
                    </a:spcBef>
                    <a:spcAft>
                      <a:spcPct val="0"/>
                    </a:spcAft>
                    <a:defRPr sz="2000" b="1">
                      <a:solidFill>
                        <a:srgbClr val="FAFD00"/>
                      </a:solidFill>
                      <a:latin typeface="Times New Roman" panose="02020603050405020304" pitchFamily="18" charset="0"/>
                    </a:defRPr>
                  </a:lvl6pPr>
                  <a:lvl7pPr marL="2971800" indent="-228600" eaLnBrk="0" fontAlgn="base" hangingPunct="0">
                    <a:spcBef>
                      <a:spcPct val="0"/>
                    </a:spcBef>
                    <a:spcAft>
                      <a:spcPct val="0"/>
                    </a:spcAft>
                    <a:defRPr sz="2000" b="1">
                      <a:solidFill>
                        <a:srgbClr val="FAFD00"/>
                      </a:solidFill>
                      <a:latin typeface="Times New Roman" panose="02020603050405020304" pitchFamily="18" charset="0"/>
                    </a:defRPr>
                  </a:lvl7pPr>
                  <a:lvl8pPr marL="3429000" indent="-228600" eaLnBrk="0" fontAlgn="base" hangingPunct="0">
                    <a:spcBef>
                      <a:spcPct val="0"/>
                    </a:spcBef>
                    <a:spcAft>
                      <a:spcPct val="0"/>
                    </a:spcAft>
                    <a:defRPr sz="2000" b="1">
                      <a:solidFill>
                        <a:srgbClr val="FAFD00"/>
                      </a:solidFill>
                      <a:latin typeface="Times New Roman" panose="02020603050405020304" pitchFamily="18" charset="0"/>
                    </a:defRPr>
                  </a:lvl8pPr>
                  <a:lvl9pPr marL="3886200" indent="-228600" eaLnBrk="0" fontAlgn="base" hangingPunct="0">
                    <a:spcBef>
                      <a:spcPct val="0"/>
                    </a:spcBef>
                    <a:spcAft>
                      <a:spcPct val="0"/>
                    </a:spcAft>
                    <a:defRPr sz="2000" b="1">
                      <a:solidFill>
                        <a:srgbClr val="FAFD00"/>
                      </a:solidFill>
                      <a:latin typeface="Times New Roman" panose="02020603050405020304" pitchFamily="18" charset="0"/>
                    </a:defRPr>
                  </a:lvl9pPr>
                </a:lstStyle>
                <a:p>
                  <a:pPr algn="r"/>
                  <a:r>
                    <a:rPr lang="en-US" altLang="en-US" sz="1500" dirty="0">
                      <a:solidFill>
                        <a:schemeClr val="tx1"/>
                      </a:solidFill>
                      <a:latin typeface="Cambria" panose="02040503050406030204" pitchFamily="18" charset="0"/>
                    </a:rPr>
                    <a:t>2</a:t>
                  </a:r>
                </a:p>
              </p:txBody>
            </p:sp>
          </p:grpSp>
          <p:cxnSp>
            <p:nvCxnSpPr>
              <p:cNvPr id="42" name="AutoShape 48"/>
              <p:cNvCxnSpPr>
                <a:cxnSpLocks noChangeShapeType="1"/>
                <a:stCxn id="47" idx="4"/>
                <a:endCxn id="43" idx="0"/>
              </p:cNvCxnSpPr>
              <p:nvPr/>
            </p:nvCxnSpPr>
            <p:spPr bwMode="auto">
              <a:xfrm rot="5400000">
                <a:off x="4502" y="1136"/>
                <a:ext cx="307" cy="5"/>
              </a:xfrm>
              <a:prstGeom prst="straightConnector1">
                <a:avLst/>
              </a:prstGeom>
              <a:noFill/>
              <a:ln w="28575">
                <a:solidFill>
                  <a:schemeClr val="tx1"/>
                </a:solidFill>
                <a:round/>
                <a:headEnd type="none" w="sm" len="sm"/>
                <a:tailEnd type="triangle" w="med" len="med"/>
              </a:ln>
              <a:extLst>
                <a:ext uri="{909E8E84-426E-40DD-AFC4-6F175D3DCCD1}">
                  <a14:hiddenFill xmlns:a14="http://schemas.microsoft.com/office/drawing/2010/main">
                    <a:noFill/>
                  </a14:hiddenFill>
                </a:ext>
              </a:extLst>
            </p:spPr>
          </p:cxnSp>
        </p:grpSp>
        <p:grpSp>
          <p:nvGrpSpPr>
            <p:cNvPr id="10" name="Group 34"/>
            <p:cNvGrpSpPr>
              <a:grpSpLocks/>
            </p:cNvGrpSpPr>
            <p:nvPr/>
          </p:nvGrpSpPr>
          <p:grpSpPr bwMode="auto">
            <a:xfrm>
              <a:off x="1309688" y="2493963"/>
              <a:ext cx="574675" cy="1004887"/>
              <a:chOff x="4466" y="1589"/>
              <a:chExt cx="362" cy="633"/>
            </a:xfrm>
          </p:grpSpPr>
          <p:grpSp>
            <p:nvGrpSpPr>
              <p:cNvPr id="37" name="Group 27"/>
              <p:cNvGrpSpPr>
                <a:grpSpLocks/>
              </p:cNvGrpSpPr>
              <p:nvPr/>
            </p:nvGrpSpPr>
            <p:grpSpPr bwMode="auto">
              <a:xfrm>
                <a:off x="4466" y="1896"/>
                <a:ext cx="362" cy="326"/>
                <a:chOff x="4276" y="1746"/>
                <a:chExt cx="362" cy="326"/>
              </a:xfrm>
            </p:grpSpPr>
            <p:sp>
              <p:nvSpPr>
                <p:cNvPr id="39" name="Oval 28"/>
                <p:cNvSpPr>
                  <a:spLocks noChangeArrowheads="1"/>
                </p:cNvSpPr>
                <p:nvPr/>
              </p:nvSpPr>
              <p:spPr bwMode="auto">
                <a:xfrm>
                  <a:off x="4288" y="1746"/>
                  <a:ext cx="350" cy="296"/>
                </a:xfrm>
                <a:prstGeom prst="ellipse">
                  <a:avLst/>
                </a:prstGeom>
                <a:solidFill>
                  <a:schemeClr val="bg2"/>
                </a:solidFill>
                <a:ln w="19050">
                  <a:solidFill>
                    <a:schemeClr val="tx1"/>
                  </a:solidFill>
                  <a:round/>
                  <a:headEnd type="none" w="sm" len="sm"/>
                  <a:tailEnd type="none" w="sm" len="sm"/>
                </a:ln>
              </p:spPr>
              <p:txBody>
                <a:bodyPr wrap="none" anchor="ctr"/>
                <a:lstStyle>
                  <a:lvl1pPr>
                    <a:defRPr sz="2000" b="1">
                      <a:solidFill>
                        <a:srgbClr val="FAFD00"/>
                      </a:solidFill>
                      <a:latin typeface="Times New Roman" panose="02020603050405020304" pitchFamily="18" charset="0"/>
                    </a:defRPr>
                  </a:lvl1pPr>
                  <a:lvl2pPr marL="742950" indent="-285750">
                    <a:defRPr sz="2000" b="1">
                      <a:solidFill>
                        <a:srgbClr val="FAFD00"/>
                      </a:solidFill>
                      <a:latin typeface="Times New Roman" panose="02020603050405020304" pitchFamily="18" charset="0"/>
                    </a:defRPr>
                  </a:lvl2pPr>
                  <a:lvl3pPr marL="1143000" indent="-228600">
                    <a:defRPr sz="2000" b="1">
                      <a:solidFill>
                        <a:srgbClr val="FAFD00"/>
                      </a:solidFill>
                      <a:latin typeface="Times New Roman" panose="02020603050405020304" pitchFamily="18" charset="0"/>
                    </a:defRPr>
                  </a:lvl3pPr>
                  <a:lvl4pPr marL="1600200" indent="-228600">
                    <a:defRPr sz="2000" b="1">
                      <a:solidFill>
                        <a:srgbClr val="FAFD00"/>
                      </a:solidFill>
                      <a:latin typeface="Times New Roman" panose="02020603050405020304" pitchFamily="18" charset="0"/>
                    </a:defRPr>
                  </a:lvl4pPr>
                  <a:lvl5pPr marL="2057400" indent="-228600">
                    <a:defRPr sz="2000" b="1">
                      <a:solidFill>
                        <a:srgbClr val="FAFD00"/>
                      </a:solidFill>
                      <a:latin typeface="Times New Roman" panose="02020603050405020304" pitchFamily="18" charset="0"/>
                    </a:defRPr>
                  </a:lvl5pPr>
                  <a:lvl6pPr marL="2514600" indent="-228600" eaLnBrk="0" fontAlgn="base" hangingPunct="0">
                    <a:spcBef>
                      <a:spcPct val="0"/>
                    </a:spcBef>
                    <a:spcAft>
                      <a:spcPct val="0"/>
                    </a:spcAft>
                    <a:defRPr sz="2000" b="1">
                      <a:solidFill>
                        <a:srgbClr val="FAFD00"/>
                      </a:solidFill>
                      <a:latin typeface="Times New Roman" panose="02020603050405020304" pitchFamily="18" charset="0"/>
                    </a:defRPr>
                  </a:lvl6pPr>
                  <a:lvl7pPr marL="2971800" indent="-228600" eaLnBrk="0" fontAlgn="base" hangingPunct="0">
                    <a:spcBef>
                      <a:spcPct val="0"/>
                    </a:spcBef>
                    <a:spcAft>
                      <a:spcPct val="0"/>
                    </a:spcAft>
                    <a:defRPr sz="2000" b="1">
                      <a:solidFill>
                        <a:srgbClr val="FAFD00"/>
                      </a:solidFill>
                      <a:latin typeface="Times New Roman" panose="02020603050405020304" pitchFamily="18" charset="0"/>
                    </a:defRPr>
                  </a:lvl7pPr>
                  <a:lvl8pPr marL="3429000" indent="-228600" eaLnBrk="0" fontAlgn="base" hangingPunct="0">
                    <a:spcBef>
                      <a:spcPct val="0"/>
                    </a:spcBef>
                    <a:spcAft>
                      <a:spcPct val="0"/>
                    </a:spcAft>
                    <a:defRPr sz="2000" b="1">
                      <a:solidFill>
                        <a:srgbClr val="FAFD00"/>
                      </a:solidFill>
                      <a:latin typeface="Times New Roman" panose="02020603050405020304" pitchFamily="18" charset="0"/>
                    </a:defRPr>
                  </a:lvl8pPr>
                  <a:lvl9pPr marL="3886200" indent="-228600" eaLnBrk="0" fontAlgn="base" hangingPunct="0">
                    <a:spcBef>
                      <a:spcPct val="0"/>
                    </a:spcBef>
                    <a:spcAft>
                      <a:spcPct val="0"/>
                    </a:spcAft>
                    <a:defRPr sz="2000" b="1">
                      <a:solidFill>
                        <a:srgbClr val="FAFD00"/>
                      </a:solidFill>
                      <a:latin typeface="Times New Roman" panose="02020603050405020304" pitchFamily="18" charset="0"/>
                    </a:defRPr>
                  </a:lvl9pPr>
                </a:lstStyle>
                <a:p>
                  <a:endParaRPr lang="en-US" altLang="en-US" sz="1500">
                    <a:latin typeface="Cambria" panose="02040503050406030204" pitchFamily="18" charset="0"/>
                  </a:endParaRPr>
                </a:p>
              </p:txBody>
            </p:sp>
            <p:sp>
              <p:nvSpPr>
                <p:cNvPr id="40" name="Text Box 29"/>
                <p:cNvSpPr txBox="1">
                  <a:spLocks noChangeArrowheads="1"/>
                </p:cNvSpPr>
                <p:nvPr/>
              </p:nvSpPr>
              <p:spPr bwMode="auto">
                <a:xfrm>
                  <a:off x="4276" y="1769"/>
                  <a:ext cx="285" cy="3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2000" b="1">
                      <a:solidFill>
                        <a:srgbClr val="FAFD00"/>
                      </a:solidFill>
                      <a:latin typeface="Times New Roman" panose="02020603050405020304" pitchFamily="18" charset="0"/>
                    </a:defRPr>
                  </a:lvl1pPr>
                  <a:lvl2pPr marL="742950" indent="-285750">
                    <a:defRPr sz="2000" b="1">
                      <a:solidFill>
                        <a:srgbClr val="FAFD00"/>
                      </a:solidFill>
                      <a:latin typeface="Times New Roman" panose="02020603050405020304" pitchFamily="18" charset="0"/>
                    </a:defRPr>
                  </a:lvl2pPr>
                  <a:lvl3pPr marL="1143000" indent="-228600">
                    <a:defRPr sz="2000" b="1">
                      <a:solidFill>
                        <a:srgbClr val="FAFD00"/>
                      </a:solidFill>
                      <a:latin typeface="Times New Roman" panose="02020603050405020304" pitchFamily="18" charset="0"/>
                    </a:defRPr>
                  </a:lvl3pPr>
                  <a:lvl4pPr marL="1600200" indent="-228600">
                    <a:defRPr sz="2000" b="1">
                      <a:solidFill>
                        <a:srgbClr val="FAFD00"/>
                      </a:solidFill>
                      <a:latin typeface="Times New Roman" panose="02020603050405020304" pitchFamily="18" charset="0"/>
                    </a:defRPr>
                  </a:lvl4pPr>
                  <a:lvl5pPr marL="2057400" indent="-228600">
                    <a:defRPr sz="2000" b="1">
                      <a:solidFill>
                        <a:srgbClr val="FAFD00"/>
                      </a:solidFill>
                      <a:latin typeface="Times New Roman" panose="02020603050405020304" pitchFamily="18" charset="0"/>
                    </a:defRPr>
                  </a:lvl5pPr>
                  <a:lvl6pPr marL="2514600" indent="-228600" eaLnBrk="0" fontAlgn="base" hangingPunct="0">
                    <a:spcBef>
                      <a:spcPct val="0"/>
                    </a:spcBef>
                    <a:spcAft>
                      <a:spcPct val="0"/>
                    </a:spcAft>
                    <a:defRPr sz="2000" b="1">
                      <a:solidFill>
                        <a:srgbClr val="FAFD00"/>
                      </a:solidFill>
                      <a:latin typeface="Times New Roman" panose="02020603050405020304" pitchFamily="18" charset="0"/>
                    </a:defRPr>
                  </a:lvl6pPr>
                  <a:lvl7pPr marL="2971800" indent="-228600" eaLnBrk="0" fontAlgn="base" hangingPunct="0">
                    <a:spcBef>
                      <a:spcPct val="0"/>
                    </a:spcBef>
                    <a:spcAft>
                      <a:spcPct val="0"/>
                    </a:spcAft>
                    <a:defRPr sz="2000" b="1">
                      <a:solidFill>
                        <a:srgbClr val="FAFD00"/>
                      </a:solidFill>
                      <a:latin typeface="Times New Roman" panose="02020603050405020304" pitchFamily="18" charset="0"/>
                    </a:defRPr>
                  </a:lvl7pPr>
                  <a:lvl8pPr marL="3429000" indent="-228600" eaLnBrk="0" fontAlgn="base" hangingPunct="0">
                    <a:spcBef>
                      <a:spcPct val="0"/>
                    </a:spcBef>
                    <a:spcAft>
                      <a:spcPct val="0"/>
                    </a:spcAft>
                    <a:defRPr sz="2000" b="1">
                      <a:solidFill>
                        <a:srgbClr val="FAFD00"/>
                      </a:solidFill>
                      <a:latin typeface="Times New Roman" panose="02020603050405020304" pitchFamily="18" charset="0"/>
                    </a:defRPr>
                  </a:lvl8pPr>
                  <a:lvl9pPr marL="3886200" indent="-228600" eaLnBrk="0" fontAlgn="base" hangingPunct="0">
                    <a:spcBef>
                      <a:spcPct val="0"/>
                    </a:spcBef>
                    <a:spcAft>
                      <a:spcPct val="0"/>
                    </a:spcAft>
                    <a:defRPr sz="2000" b="1">
                      <a:solidFill>
                        <a:srgbClr val="FAFD00"/>
                      </a:solidFill>
                      <a:latin typeface="Times New Roman" panose="02020603050405020304" pitchFamily="18" charset="0"/>
                    </a:defRPr>
                  </a:lvl9pPr>
                </a:lstStyle>
                <a:p>
                  <a:pPr algn="r"/>
                  <a:r>
                    <a:rPr lang="en-US" altLang="en-US" sz="1500">
                      <a:solidFill>
                        <a:schemeClr val="tx1"/>
                      </a:solidFill>
                      <a:latin typeface="Cambria" panose="02040503050406030204" pitchFamily="18" charset="0"/>
                    </a:rPr>
                    <a:t>3</a:t>
                  </a:r>
                </a:p>
              </p:txBody>
            </p:sp>
          </p:grpSp>
          <p:cxnSp>
            <p:nvCxnSpPr>
              <p:cNvPr id="38" name="AutoShape 49"/>
              <p:cNvCxnSpPr>
                <a:cxnSpLocks noChangeShapeType="1"/>
                <a:stCxn id="43" idx="4"/>
                <a:endCxn id="39" idx="0"/>
              </p:cNvCxnSpPr>
              <p:nvPr/>
            </p:nvCxnSpPr>
            <p:spPr bwMode="auto">
              <a:xfrm rot="5400000">
                <a:off x="4501" y="1740"/>
                <a:ext cx="308" cy="5"/>
              </a:xfrm>
              <a:prstGeom prst="straightConnector1">
                <a:avLst/>
              </a:prstGeom>
              <a:noFill/>
              <a:ln w="28575">
                <a:solidFill>
                  <a:schemeClr val="tx1"/>
                </a:solidFill>
                <a:round/>
                <a:headEnd type="none" w="sm" len="sm"/>
                <a:tailEnd type="triangle" w="med" len="med"/>
              </a:ln>
              <a:extLst>
                <a:ext uri="{909E8E84-426E-40DD-AFC4-6F175D3DCCD1}">
                  <a14:hiddenFill xmlns:a14="http://schemas.microsoft.com/office/drawing/2010/main">
                    <a:noFill/>
                  </a14:hiddenFill>
                </a:ext>
              </a:extLst>
            </p:spPr>
          </p:cxnSp>
        </p:grpSp>
        <p:grpSp>
          <p:nvGrpSpPr>
            <p:cNvPr id="11" name="Group 37"/>
            <p:cNvGrpSpPr>
              <a:grpSpLocks/>
            </p:cNvGrpSpPr>
            <p:nvPr/>
          </p:nvGrpSpPr>
          <p:grpSpPr bwMode="auto">
            <a:xfrm>
              <a:off x="1914525" y="3937000"/>
              <a:ext cx="574675" cy="517525"/>
              <a:chOff x="4276" y="1746"/>
              <a:chExt cx="362" cy="326"/>
            </a:xfrm>
          </p:grpSpPr>
          <p:sp>
            <p:nvSpPr>
              <p:cNvPr id="35" name="Oval 38"/>
              <p:cNvSpPr>
                <a:spLocks noChangeArrowheads="1"/>
              </p:cNvSpPr>
              <p:nvPr/>
            </p:nvSpPr>
            <p:spPr bwMode="auto">
              <a:xfrm>
                <a:off x="4288" y="1746"/>
                <a:ext cx="350" cy="296"/>
              </a:xfrm>
              <a:prstGeom prst="ellipse">
                <a:avLst/>
              </a:prstGeom>
              <a:solidFill>
                <a:schemeClr val="bg2"/>
              </a:solidFill>
              <a:ln w="19050">
                <a:solidFill>
                  <a:schemeClr val="tx1"/>
                </a:solidFill>
                <a:round/>
                <a:headEnd type="none" w="sm" len="sm"/>
                <a:tailEnd type="none" w="sm" len="sm"/>
              </a:ln>
            </p:spPr>
            <p:txBody>
              <a:bodyPr wrap="none" anchor="ctr"/>
              <a:lstStyle>
                <a:lvl1pPr>
                  <a:defRPr sz="2000" b="1">
                    <a:solidFill>
                      <a:srgbClr val="FAFD00"/>
                    </a:solidFill>
                    <a:latin typeface="Times New Roman" panose="02020603050405020304" pitchFamily="18" charset="0"/>
                  </a:defRPr>
                </a:lvl1pPr>
                <a:lvl2pPr marL="742950" indent="-285750">
                  <a:defRPr sz="2000" b="1">
                    <a:solidFill>
                      <a:srgbClr val="FAFD00"/>
                    </a:solidFill>
                    <a:latin typeface="Times New Roman" panose="02020603050405020304" pitchFamily="18" charset="0"/>
                  </a:defRPr>
                </a:lvl2pPr>
                <a:lvl3pPr marL="1143000" indent="-228600">
                  <a:defRPr sz="2000" b="1">
                    <a:solidFill>
                      <a:srgbClr val="FAFD00"/>
                    </a:solidFill>
                    <a:latin typeface="Times New Roman" panose="02020603050405020304" pitchFamily="18" charset="0"/>
                  </a:defRPr>
                </a:lvl3pPr>
                <a:lvl4pPr marL="1600200" indent="-228600">
                  <a:defRPr sz="2000" b="1">
                    <a:solidFill>
                      <a:srgbClr val="FAFD00"/>
                    </a:solidFill>
                    <a:latin typeface="Times New Roman" panose="02020603050405020304" pitchFamily="18" charset="0"/>
                  </a:defRPr>
                </a:lvl4pPr>
                <a:lvl5pPr marL="2057400" indent="-228600">
                  <a:defRPr sz="2000" b="1">
                    <a:solidFill>
                      <a:srgbClr val="FAFD00"/>
                    </a:solidFill>
                    <a:latin typeface="Times New Roman" panose="02020603050405020304" pitchFamily="18" charset="0"/>
                  </a:defRPr>
                </a:lvl5pPr>
                <a:lvl6pPr marL="2514600" indent="-228600" eaLnBrk="0" fontAlgn="base" hangingPunct="0">
                  <a:spcBef>
                    <a:spcPct val="0"/>
                  </a:spcBef>
                  <a:spcAft>
                    <a:spcPct val="0"/>
                  </a:spcAft>
                  <a:defRPr sz="2000" b="1">
                    <a:solidFill>
                      <a:srgbClr val="FAFD00"/>
                    </a:solidFill>
                    <a:latin typeface="Times New Roman" panose="02020603050405020304" pitchFamily="18" charset="0"/>
                  </a:defRPr>
                </a:lvl6pPr>
                <a:lvl7pPr marL="2971800" indent="-228600" eaLnBrk="0" fontAlgn="base" hangingPunct="0">
                  <a:spcBef>
                    <a:spcPct val="0"/>
                  </a:spcBef>
                  <a:spcAft>
                    <a:spcPct val="0"/>
                  </a:spcAft>
                  <a:defRPr sz="2000" b="1">
                    <a:solidFill>
                      <a:srgbClr val="FAFD00"/>
                    </a:solidFill>
                    <a:latin typeface="Times New Roman" panose="02020603050405020304" pitchFamily="18" charset="0"/>
                  </a:defRPr>
                </a:lvl7pPr>
                <a:lvl8pPr marL="3429000" indent="-228600" eaLnBrk="0" fontAlgn="base" hangingPunct="0">
                  <a:spcBef>
                    <a:spcPct val="0"/>
                  </a:spcBef>
                  <a:spcAft>
                    <a:spcPct val="0"/>
                  </a:spcAft>
                  <a:defRPr sz="2000" b="1">
                    <a:solidFill>
                      <a:srgbClr val="FAFD00"/>
                    </a:solidFill>
                    <a:latin typeface="Times New Roman" panose="02020603050405020304" pitchFamily="18" charset="0"/>
                  </a:defRPr>
                </a:lvl8pPr>
                <a:lvl9pPr marL="3886200" indent="-228600" eaLnBrk="0" fontAlgn="base" hangingPunct="0">
                  <a:spcBef>
                    <a:spcPct val="0"/>
                  </a:spcBef>
                  <a:spcAft>
                    <a:spcPct val="0"/>
                  </a:spcAft>
                  <a:defRPr sz="2000" b="1">
                    <a:solidFill>
                      <a:srgbClr val="FAFD00"/>
                    </a:solidFill>
                    <a:latin typeface="Times New Roman" panose="02020603050405020304" pitchFamily="18" charset="0"/>
                  </a:defRPr>
                </a:lvl9pPr>
              </a:lstStyle>
              <a:p>
                <a:endParaRPr lang="en-US" altLang="en-US" sz="1500">
                  <a:latin typeface="Cambria" panose="02040503050406030204" pitchFamily="18" charset="0"/>
                </a:endParaRPr>
              </a:p>
            </p:txBody>
          </p:sp>
          <p:sp>
            <p:nvSpPr>
              <p:cNvPr id="36" name="Text Box 39"/>
              <p:cNvSpPr txBox="1">
                <a:spLocks noChangeArrowheads="1"/>
              </p:cNvSpPr>
              <p:nvPr/>
            </p:nvSpPr>
            <p:spPr bwMode="auto">
              <a:xfrm>
                <a:off x="4276" y="1769"/>
                <a:ext cx="285" cy="3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2000" b="1">
                    <a:solidFill>
                      <a:srgbClr val="FAFD00"/>
                    </a:solidFill>
                    <a:latin typeface="Times New Roman" panose="02020603050405020304" pitchFamily="18" charset="0"/>
                  </a:defRPr>
                </a:lvl1pPr>
                <a:lvl2pPr marL="742950" indent="-285750">
                  <a:defRPr sz="2000" b="1">
                    <a:solidFill>
                      <a:srgbClr val="FAFD00"/>
                    </a:solidFill>
                    <a:latin typeface="Times New Roman" panose="02020603050405020304" pitchFamily="18" charset="0"/>
                  </a:defRPr>
                </a:lvl2pPr>
                <a:lvl3pPr marL="1143000" indent="-228600">
                  <a:defRPr sz="2000" b="1">
                    <a:solidFill>
                      <a:srgbClr val="FAFD00"/>
                    </a:solidFill>
                    <a:latin typeface="Times New Roman" panose="02020603050405020304" pitchFamily="18" charset="0"/>
                  </a:defRPr>
                </a:lvl3pPr>
                <a:lvl4pPr marL="1600200" indent="-228600">
                  <a:defRPr sz="2000" b="1">
                    <a:solidFill>
                      <a:srgbClr val="FAFD00"/>
                    </a:solidFill>
                    <a:latin typeface="Times New Roman" panose="02020603050405020304" pitchFamily="18" charset="0"/>
                  </a:defRPr>
                </a:lvl4pPr>
                <a:lvl5pPr marL="2057400" indent="-228600">
                  <a:defRPr sz="2000" b="1">
                    <a:solidFill>
                      <a:srgbClr val="FAFD00"/>
                    </a:solidFill>
                    <a:latin typeface="Times New Roman" panose="02020603050405020304" pitchFamily="18" charset="0"/>
                  </a:defRPr>
                </a:lvl5pPr>
                <a:lvl6pPr marL="2514600" indent="-228600" eaLnBrk="0" fontAlgn="base" hangingPunct="0">
                  <a:spcBef>
                    <a:spcPct val="0"/>
                  </a:spcBef>
                  <a:spcAft>
                    <a:spcPct val="0"/>
                  </a:spcAft>
                  <a:defRPr sz="2000" b="1">
                    <a:solidFill>
                      <a:srgbClr val="FAFD00"/>
                    </a:solidFill>
                    <a:latin typeface="Times New Roman" panose="02020603050405020304" pitchFamily="18" charset="0"/>
                  </a:defRPr>
                </a:lvl6pPr>
                <a:lvl7pPr marL="2971800" indent="-228600" eaLnBrk="0" fontAlgn="base" hangingPunct="0">
                  <a:spcBef>
                    <a:spcPct val="0"/>
                  </a:spcBef>
                  <a:spcAft>
                    <a:spcPct val="0"/>
                  </a:spcAft>
                  <a:defRPr sz="2000" b="1">
                    <a:solidFill>
                      <a:srgbClr val="FAFD00"/>
                    </a:solidFill>
                    <a:latin typeface="Times New Roman" panose="02020603050405020304" pitchFamily="18" charset="0"/>
                  </a:defRPr>
                </a:lvl7pPr>
                <a:lvl8pPr marL="3429000" indent="-228600" eaLnBrk="0" fontAlgn="base" hangingPunct="0">
                  <a:spcBef>
                    <a:spcPct val="0"/>
                  </a:spcBef>
                  <a:spcAft>
                    <a:spcPct val="0"/>
                  </a:spcAft>
                  <a:defRPr sz="2000" b="1">
                    <a:solidFill>
                      <a:srgbClr val="FAFD00"/>
                    </a:solidFill>
                    <a:latin typeface="Times New Roman" panose="02020603050405020304" pitchFamily="18" charset="0"/>
                  </a:defRPr>
                </a:lvl8pPr>
                <a:lvl9pPr marL="3886200" indent="-228600" eaLnBrk="0" fontAlgn="base" hangingPunct="0">
                  <a:spcBef>
                    <a:spcPct val="0"/>
                  </a:spcBef>
                  <a:spcAft>
                    <a:spcPct val="0"/>
                  </a:spcAft>
                  <a:defRPr sz="2000" b="1">
                    <a:solidFill>
                      <a:srgbClr val="FAFD00"/>
                    </a:solidFill>
                    <a:latin typeface="Times New Roman" panose="02020603050405020304" pitchFamily="18" charset="0"/>
                  </a:defRPr>
                </a:lvl9pPr>
              </a:lstStyle>
              <a:p>
                <a:pPr algn="r"/>
                <a:r>
                  <a:rPr lang="en-US" altLang="en-US" sz="1500">
                    <a:solidFill>
                      <a:schemeClr val="tx1"/>
                    </a:solidFill>
                    <a:latin typeface="Cambria" panose="02040503050406030204" pitchFamily="18" charset="0"/>
                  </a:rPr>
                  <a:t>5</a:t>
                </a:r>
              </a:p>
            </p:txBody>
          </p:sp>
        </p:grpSp>
        <p:cxnSp>
          <p:nvCxnSpPr>
            <p:cNvPr id="12" name="AutoShape 52"/>
            <p:cNvCxnSpPr>
              <a:cxnSpLocks noChangeShapeType="1"/>
            </p:cNvCxnSpPr>
            <p:nvPr/>
          </p:nvCxnSpPr>
          <p:spPr bwMode="auto">
            <a:xfrm>
              <a:off x="1893888" y="3216275"/>
              <a:ext cx="317500" cy="711200"/>
            </a:xfrm>
            <a:prstGeom prst="curvedConnector2">
              <a:avLst/>
            </a:prstGeom>
            <a:noFill/>
            <a:ln w="28575">
              <a:solidFill>
                <a:schemeClr val="tx1"/>
              </a:solidFill>
              <a:round/>
              <a:headEnd type="none" w="sm" len="sm"/>
              <a:tailEnd type="triangle" w="med" len="med"/>
            </a:ln>
            <a:extLst>
              <a:ext uri="{909E8E84-426E-40DD-AFC4-6F175D3DCCD1}">
                <a14:hiddenFill xmlns:a14="http://schemas.microsoft.com/office/drawing/2010/main">
                  <a:noFill/>
                </a14:hiddenFill>
              </a:ext>
            </a:extLst>
          </p:spPr>
        </p:cxnSp>
        <p:grpSp>
          <p:nvGrpSpPr>
            <p:cNvPr id="13" name="Group 44"/>
            <p:cNvGrpSpPr>
              <a:grpSpLocks/>
            </p:cNvGrpSpPr>
            <p:nvPr/>
          </p:nvGrpSpPr>
          <p:grpSpPr bwMode="auto">
            <a:xfrm>
              <a:off x="404813" y="3216275"/>
              <a:ext cx="1012825" cy="982663"/>
              <a:chOff x="3896" y="2044"/>
              <a:chExt cx="638" cy="619"/>
            </a:xfrm>
          </p:grpSpPr>
          <p:grpSp>
            <p:nvGrpSpPr>
              <p:cNvPr id="30" name="Group 24"/>
              <p:cNvGrpSpPr>
                <a:grpSpLocks/>
              </p:cNvGrpSpPr>
              <p:nvPr/>
            </p:nvGrpSpPr>
            <p:grpSpPr bwMode="auto">
              <a:xfrm>
                <a:off x="3896" y="2337"/>
                <a:ext cx="362" cy="326"/>
                <a:chOff x="4276" y="1746"/>
                <a:chExt cx="362" cy="326"/>
              </a:xfrm>
            </p:grpSpPr>
            <p:sp>
              <p:nvSpPr>
                <p:cNvPr id="33" name="Oval 25"/>
                <p:cNvSpPr>
                  <a:spLocks noChangeArrowheads="1"/>
                </p:cNvSpPr>
                <p:nvPr/>
              </p:nvSpPr>
              <p:spPr bwMode="auto">
                <a:xfrm>
                  <a:off x="4288" y="1746"/>
                  <a:ext cx="350" cy="296"/>
                </a:xfrm>
                <a:prstGeom prst="ellipse">
                  <a:avLst/>
                </a:prstGeom>
                <a:solidFill>
                  <a:schemeClr val="bg2"/>
                </a:solidFill>
                <a:ln w="19050">
                  <a:solidFill>
                    <a:schemeClr val="tx1"/>
                  </a:solidFill>
                  <a:round/>
                  <a:headEnd type="none" w="sm" len="sm"/>
                  <a:tailEnd type="none" w="sm" len="sm"/>
                </a:ln>
              </p:spPr>
              <p:txBody>
                <a:bodyPr wrap="none" anchor="ctr"/>
                <a:lstStyle>
                  <a:lvl1pPr>
                    <a:defRPr sz="2000" b="1">
                      <a:solidFill>
                        <a:srgbClr val="FAFD00"/>
                      </a:solidFill>
                      <a:latin typeface="Times New Roman" panose="02020603050405020304" pitchFamily="18" charset="0"/>
                    </a:defRPr>
                  </a:lvl1pPr>
                  <a:lvl2pPr marL="742950" indent="-285750">
                    <a:defRPr sz="2000" b="1">
                      <a:solidFill>
                        <a:srgbClr val="FAFD00"/>
                      </a:solidFill>
                      <a:latin typeface="Times New Roman" panose="02020603050405020304" pitchFamily="18" charset="0"/>
                    </a:defRPr>
                  </a:lvl2pPr>
                  <a:lvl3pPr marL="1143000" indent="-228600">
                    <a:defRPr sz="2000" b="1">
                      <a:solidFill>
                        <a:srgbClr val="FAFD00"/>
                      </a:solidFill>
                      <a:latin typeface="Times New Roman" panose="02020603050405020304" pitchFamily="18" charset="0"/>
                    </a:defRPr>
                  </a:lvl3pPr>
                  <a:lvl4pPr marL="1600200" indent="-228600">
                    <a:defRPr sz="2000" b="1">
                      <a:solidFill>
                        <a:srgbClr val="FAFD00"/>
                      </a:solidFill>
                      <a:latin typeface="Times New Roman" panose="02020603050405020304" pitchFamily="18" charset="0"/>
                    </a:defRPr>
                  </a:lvl4pPr>
                  <a:lvl5pPr marL="2057400" indent="-228600">
                    <a:defRPr sz="2000" b="1">
                      <a:solidFill>
                        <a:srgbClr val="FAFD00"/>
                      </a:solidFill>
                      <a:latin typeface="Times New Roman" panose="02020603050405020304" pitchFamily="18" charset="0"/>
                    </a:defRPr>
                  </a:lvl5pPr>
                  <a:lvl6pPr marL="2514600" indent="-228600" eaLnBrk="0" fontAlgn="base" hangingPunct="0">
                    <a:spcBef>
                      <a:spcPct val="0"/>
                    </a:spcBef>
                    <a:spcAft>
                      <a:spcPct val="0"/>
                    </a:spcAft>
                    <a:defRPr sz="2000" b="1">
                      <a:solidFill>
                        <a:srgbClr val="FAFD00"/>
                      </a:solidFill>
                      <a:latin typeface="Times New Roman" panose="02020603050405020304" pitchFamily="18" charset="0"/>
                    </a:defRPr>
                  </a:lvl6pPr>
                  <a:lvl7pPr marL="2971800" indent="-228600" eaLnBrk="0" fontAlgn="base" hangingPunct="0">
                    <a:spcBef>
                      <a:spcPct val="0"/>
                    </a:spcBef>
                    <a:spcAft>
                      <a:spcPct val="0"/>
                    </a:spcAft>
                    <a:defRPr sz="2000" b="1">
                      <a:solidFill>
                        <a:srgbClr val="FAFD00"/>
                      </a:solidFill>
                      <a:latin typeface="Times New Roman" panose="02020603050405020304" pitchFamily="18" charset="0"/>
                    </a:defRPr>
                  </a:lvl7pPr>
                  <a:lvl8pPr marL="3429000" indent="-228600" eaLnBrk="0" fontAlgn="base" hangingPunct="0">
                    <a:spcBef>
                      <a:spcPct val="0"/>
                    </a:spcBef>
                    <a:spcAft>
                      <a:spcPct val="0"/>
                    </a:spcAft>
                    <a:defRPr sz="2000" b="1">
                      <a:solidFill>
                        <a:srgbClr val="FAFD00"/>
                      </a:solidFill>
                      <a:latin typeface="Times New Roman" panose="02020603050405020304" pitchFamily="18" charset="0"/>
                    </a:defRPr>
                  </a:lvl8pPr>
                  <a:lvl9pPr marL="3886200" indent="-228600" eaLnBrk="0" fontAlgn="base" hangingPunct="0">
                    <a:spcBef>
                      <a:spcPct val="0"/>
                    </a:spcBef>
                    <a:spcAft>
                      <a:spcPct val="0"/>
                    </a:spcAft>
                    <a:defRPr sz="2000" b="1">
                      <a:solidFill>
                        <a:srgbClr val="FAFD00"/>
                      </a:solidFill>
                      <a:latin typeface="Times New Roman" panose="02020603050405020304" pitchFamily="18" charset="0"/>
                    </a:defRPr>
                  </a:lvl9pPr>
                </a:lstStyle>
                <a:p>
                  <a:endParaRPr lang="en-US" altLang="en-US" sz="1500">
                    <a:latin typeface="Cambria" panose="02040503050406030204" pitchFamily="18" charset="0"/>
                  </a:endParaRPr>
                </a:p>
              </p:txBody>
            </p:sp>
            <p:sp>
              <p:nvSpPr>
                <p:cNvPr id="34" name="Text Box 26"/>
                <p:cNvSpPr txBox="1">
                  <a:spLocks noChangeArrowheads="1"/>
                </p:cNvSpPr>
                <p:nvPr/>
              </p:nvSpPr>
              <p:spPr bwMode="auto">
                <a:xfrm>
                  <a:off x="4276" y="1769"/>
                  <a:ext cx="285" cy="3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2000" b="1">
                      <a:solidFill>
                        <a:srgbClr val="FAFD00"/>
                      </a:solidFill>
                      <a:latin typeface="Times New Roman" panose="02020603050405020304" pitchFamily="18" charset="0"/>
                    </a:defRPr>
                  </a:lvl1pPr>
                  <a:lvl2pPr marL="742950" indent="-285750">
                    <a:defRPr sz="2000" b="1">
                      <a:solidFill>
                        <a:srgbClr val="FAFD00"/>
                      </a:solidFill>
                      <a:latin typeface="Times New Roman" panose="02020603050405020304" pitchFamily="18" charset="0"/>
                    </a:defRPr>
                  </a:lvl2pPr>
                  <a:lvl3pPr marL="1143000" indent="-228600">
                    <a:defRPr sz="2000" b="1">
                      <a:solidFill>
                        <a:srgbClr val="FAFD00"/>
                      </a:solidFill>
                      <a:latin typeface="Times New Roman" panose="02020603050405020304" pitchFamily="18" charset="0"/>
                    </a:defRPr>
                  </a:lvl3pPr>
                  <a:lvl4pPr marL="1600200" indent="-228600">
                    <a:defRPr sz="2000" b="1">
                      <a:solidFill>
                        <a:srgbClr val="FAFD00"/>
                      </a:solidFill>
                      <a:latin typeface="Times New Roman" panose="02020603050405020304" pitchFamily="18" charset="0"/>
                    </a:defRPr>
                  </a:lvl4pPr>
                  <a:lvl5pPr marL="2057400" indent="-228600">
                    <a:defRPr sz="2000" b="1">
                      <a:solidFill>
                        <a:srgbClr val="FAFD00"/>
                      </a:solidFill>
                      <a:latin typeface="Times New Roman" panose="02020603050405020304" pitchFamily="18" charset="0"/>
                    </a:defRPr>
                  </a:lvl5pPr>
                  <a:lvl6pPr marL="2514600" indent="-228600" eaLnBrk="0" fontAlgn="base" hangingPunct="0">
                    <a:spcBef>
                      <a:spcPct val="0"/>
                    </a:spcBef>
                    <a:spcAft>
                      <a:spcPct val="0"/>
                    </a:spcAft>
                    <a:defRPr sz="2000" b="1">
                      <a:solidFill>
                        <a:srgbClr val="FAFD00"/>
                      </a:solidFill>
                      <a:latin typeface="Times New Roman" panose="02020603050405020304" pitchFamily="18" charset="0"/>
                    </a:defRPr>
                  </a:lvl6pPr>
                  <a:lvl7pPr marL="2971800" indent="-228600" eaLnBrk="0" fontAlgn="base" hangingPunct="0">
                    <a:spcBef>
                      <a:spcPct val="0"/>
                    </a:spcBef>
                    <a:spcAft>
                      <a:spcPct val="0"/>
                    </a:spcAft>
                    <a:defRPr sz="2000" b="1">
                      <a:solidFill>
                        <a:srgbClr val="FAFD00"/>
                      </a:solidFill>
                      <a:latin typeface="Times New Roman" panose="02020603050405020304" pitchFamily="18" charset="0"/>
                    </a:defRPr>
                  </a:lvl7pPr>
                  <a:lvl8pPr marL="3429000" indent="-228600" eaLnBrk="0" fontAlgn="base" hangingPunct="0">
                    <a:spcBef>
                      <a:spcPct val="0"/>
                    </a:spcBef>
                    <a:spcAft>
                      <a:spcPct val="0"/>
                    </a:spcAft>
                    <a:defRPr sz="2000" b="1">
                      <a:solidFill>
                        <a:srgbClr val="FAFD00"/>
                      </a:solidFill>
                      <a:latin typeface="Times New Roman" panose="02020603050405020304" pitchFamily="18" charset="0"/>
                    </a:defRPr>
                  </a:lvl8pPr>
                  <a:lvl9pPr marL="3886200" indent="-228600" eaLnBrk="0" fontAlgn="base" hangingPunct="0">
                    <a:spcBef>
                      <a:spcPct val="0"/>
                    </a:spcBef>
                    <a:spcAft>
                      <a:spcPct val="0"/>
                    </a:spcAft>
                    <a:defRPr sz="2000" b="1">
                      <a:solidFill>
                        <a:srgbClr val="FAFD00"/>
                      </a:solidFill>
                      <a:latin typeface="Times New Roman" panose="02020603050405020304" pitchFamily="18" charset="0"/>
                    </a:defRPr>
                  </a:lvl9pPr>
                </a:lstStyle>
                <a:p>
                  <a:pPr algn="r"/>
                  <a:r>
                    <a:rPr lang="en-US" altLang="en-US" sz="1500">
                      <a:solidFill>
                        <a:schemeClr val="tx1"/>
                      </a:solidFill>
                      <a:latin typeface="Cambria" panose="02040503050406030204" pitchFamily="18" charset="0"/>
                    </a:rPr>
                    <a:t>4</a:t>
                  </a:r>
                </a:p>
              </p:txBody>
            </p:sp>
          </p:grpSp>
          <p:cxnSp>
            <p:nvCxnSpPr>
              <p:cNvPr id="31" name="AutoShape 50"/>
              <p:cNvCxnSpPr>
                <a:cxnSpLocks noChangeShapeType="1"/>
                <a:stCxn id="39" idx="3"/>
                <a:endCxn id="33" idx="7"/>
              </p:cNvCxnSpPr>
              <p:nvPr/>
            </p:nvCxnSpPr>
            <p:spPr bwMode="auto">
              <a:xfrm rot="5400000">
                <a:off x="4255" y="2101"/>
                <a:ext cx="232" cy="327"/>
              </a:xfrm>
              <a:prstGeom prst="straightConnector1">
                <a:avLst/>
              </a:prstGeom>
              <a:noFill/>
              <a:ln w="28575">
                <a:solidFill>
                  <a:schemeClr val="tx1"/>
                </a:solidFill>
                <a:round/>
                <a:headEnd type="none" w="sm" len="sm"/>
                <a:tailEnd type="triangle" w="med" len="med"/>
              </a:ln>
              <a:extLst>
                <a:ext uri="{909E8E84-426E-40DD-AFC4-6F175D3DCCD1}">
                  <a14:hiddenFill xmlns:a14="http://schemas.microsoft.com/office/drawing/2010/main">
                    <a:noFill/>
                  </a14:hiddenFill>
                </a:ext>
              </a:extLst>
            </p:spPr>
          </p:cxnSp>
          <p:cxnSp>
            <p:nvCxnSpPr>
              <p:cNvPr id="32" name="AutoShape 53"/>
              <p:cNvCxnSpPr>
                <a:cxnSpLocks noChangeShapeType="1"/>
                <a:stCxn id="33" idx="2"/>
                <a:endCxn id="39" idx="2"/>
              </p:cNvCxnSpPr>
              <p:nvPr/>
            </p:nvCxnSpPr>
            <p:spPr bwMode="auto">
              <a:xfrm rot="10800000" flipH="1">
                <a:off x="3908" y="2044"/>
                <a:ext cx="575" cy="441"/>
              </a:xfrm>
              <a:prstGeom prst="curvedConnector3">
                <a:avLst>
                  <a:gd name="adj1" fmla="val -25056"/>
                </a:avLst>
              </a:prstGeom>
              <a:noFill/>
              <a:ln w="28575">
                <a:solidFill>
                  <a:schemeClr val="tx1"/>
                </a:solidFill>
                <a:round/>
                <a:headEnd type="none" w="sm" len="sm"/>
                <a:tailEnd type="triangle" w="med" len="med"/>
              </a:ln>
              <a:extLst>
                <a:ext uri="{909E8E84-426E-40DD-AFC4-6F175D3DCCD1}">
                  <a14:hiddenFill xmlns:a14="http://schemas.microsoft.com/office/drawing/2010/main">
                    <a:noFill/>
                  </a14:hiddenFill>
                </a:ext>
              </a:extLst>
            </p:spPr>
          </p:cxnSp>
        </p:grpSp>
        <p:grpSp>
          <p:nvGrpSpPr>
            <p:cNvPr id="14" name="Group 50"/>
            <p:cNvGrpSpPr>
              <a:grpSpLocks/>
            </p:cNvGrpSpPr>
            <p:nvPr/>
          </p:nvGrpSpPr>
          <p:grpSpPr bwMode="auto">
            <a:xfrm>
              <a:off x="1914525" y="4406900"/>
              <a:ext cx="574675" cy="1008063"/>
              <a:chOff x="4979" y="2794"/>
              <a:chExt cx="362" cy="635"/>
            </a:xfrm>
          </p:grpSpPr>
          <p:grpSp>
            <p:nvGrpSpPr>
              <p:cNvPr id="26" name="Group 40"/>
              <p:cNvGrpSpPr>
                <a:grpSpLocks/>
              </p:cNvGrpSpPr>
              <p:nvPr/>
            </p:nvGrpSpPr>
            <p:grpSpPr bwMode="auto">
              <a:xfrm>
                <a:off x="4979" y="3103"/>
                <a:ext cx="362" cy="326"/>
                <a:chOff x="4276" y="1746"/>
                <a:chExt cx="362" cy="326"/>
              </a:xfrm>
            </p:grpSpPr>
            <p:sp>
              <p:nvSpPr>
                <p:cNvPr id="28" name="Oval 41"/>
                <p:cNvSpPr>
                  <a:spLocks noChangeArrowheads="1"/>
                </p:cNvSpPr>
                <p:nvPr/>
              </p:nvSpPr>
              <p:spPr bwMode="auto">
                <a:xfrm>
                  <a:off x="4288" y="1746"/>
                  <a:ext cx="350" cy="296"/>
                </a:xfrm>
                <a:prstGeom prst="ellipse">
                  <a:avLst/>
                </a:prstGeom>
                <a:solidFill>
                  <a:schemeClr val="bg2"/>
                </a:solidFill>
                <a:ln w="19050">
                  <a:solidFill>
                    <a:schemeClr val="tx1"/>
                  </a:solidFill>
                  <a:round/>
                  <a:headEnd type="none" w="sm" len="sm"/>
                  <a:tailEnd type="none" w="sm" len="sm"/>
                </a:ln>
              </p:spPr>
              <p:txBody>
                <a:bodyPr wrap="none" anchor="ctr"/>
                <a:lstStyle>
                  <a:lvl1pPr>
                    <a:defRPr sz="2000" b="1">
                      <a:solidFill>
                        <a:srgbClr val="FAFD00"/>
                      </a:solidFill>
                      <a:latin typeface="Times New Roman" panose="02020603050405020304" pitchFamily="18" charset="0"/>
                    </a:defRPr>
                  </a:lvl1pPr>
                  <a:lvl2pPr marL="742950" indent="-285750">
                    <a:defRPr sz="2000" b="1">
                      <a:solidFill>
                        <a:srgbClr val="FAFD00"/>
                      </a:solidFill>
                      <a:latin typeface="Times New Roman" panose="02020603050405020304" pitchFamily="18" charset="0"/>
                    </a:defRPr>
                  </a:lvl2pPr>
                  <a:lvl3pPr marL="1143000" indent="-228600">
                    <a:defRPr sz="2000" b="1">
                      <a:solidFill>
                        <a:srgbClr val="FAFD00"/>
                      </a:solidFill>
                      <a:latin typeface="Times New Roman" panose="02020603050405020304" pitchFamily="18" charset="0"/>
                    </a:defRPr>
                  </a:lvl3pPr>
                  <a:lvl4pPr marL="1600200" indent="-228600">
                    <a:defRPr sz="2000" b="1">
                      <a:solidFill>
                        <a:srgbClr val="FAFD00"/>
                      </a:solidFill>
                      <a:latin typeface="Times New Roman" panose="02020603050405020304" pitchFamily="18" charset="0"/>
                    </a:defRPr>
                  </a:lvl4pPr>
                  <a:lvl5pPr marL="2057400" indent="-228600">
                    <a:defRPr sz="2000" b="1">
                      <a:solidFill>
                        <a:srgbClr val="FAFD00"/>
                      </a:solidFill>
                      <a:latin typeface="Times New Roman" panose="02020603050405020304" pitchFamily="18" charset="0"/>
                    </a:defRPr>
                  </a:lvl5pPr>
                  <a:lvl6pPr marL="2514600" indent="-228600" eaLnBrk="0" fontAlgn="base" hangingPunct="0">
                    <a:spcBef>
                      <a:spcPct val="0"/>
                    </a:spcBef>
                    <a:spcAft>
                      <a:spcPct val="0"/>
                    </a:spcAft>
                    <a:defRPr sz="2000" b="1">
                      <a:solidFill>
                        <a:srgbClr val="FAFD00"/>
                      </a:solidFill>
                      <a:latin typeface="Times New Roman" panose="02020603050405020304" pitchFamily="18" charset="0"/>
                    </a:defRPr>
                  </a:lvl6pPr>
                  <a:lvl7pPr marL="2971800" indent="-228600" eaLnBrk="0" fontAlgn="base" hangingPunct="0">
                    <a:spcBef>
                      <a:spcPct val="0"/>
                    </a:spcBef>
                    <a:spcAft>
                      <a:spcPct val="0"/>
                    </a:spcAft>
                    <a:defRPr sz="2000" b="1">
                      <a:solidFill>
                        <a:srgbClr val="FAFD00"/>
                      </a:solidFill>
                      <a:latin typeface="Times New Roman" panose="02020603050405020304" pitchFamily="18" charset="0"/>
                    </a:defRPr>
                  </a:lvl7pPr>
                  <a:lvl8pPr marL="3429000" indent="-228600" eaLnBrk="0" fontAlgn="base" hangingPunct="0">
                    <a:spcBef>
                      <a:spcPct val="0"/>
                    </a:spcBef>
                    <a:spcAft>
                      <a:spcPct val="0"/>
                    </a:spcAft>
                    <a:defRPr sz="2000" b="1">
                      <a:solidFill>
                        <a:srgbClr val="FAFD00"/>
                      </a:solidFill>
                      <a:latin typeface="Times New Roman" panose="02020603050405020304" pitchFamily="18" charset="0"/>
                    </a:defRPr>
                  </a:lvl8pPr>
                  <a:lvl9pPr marL="3886200" indent="-228600" eaLnBrk="0" fontAlgn="base" hangingPunct="0">
                    <a:spcBef>
                      <a:spcPct val="0"/>
                    </a:spcBef>
                    <a:spcAft>
                      <a:spcPct val="0"/>
                    </a:spcAft>
                    <a:defRPr sz="2000" b="1">
                      <a:solidFill>
                        <a:srgbClr val="FAFD00"/>
                      </a:solidFill>
                      <a:latin typeface="Times New Roman" panose="02020603050405020304" pitchFamily="18" charset="0"/>
                    </a:defRPr>
                  </a:lvl9pPr>
                </a:lstStyle>
                <a:p>
                  <a:endParaRPr lang="en-US" altLang="en-US" sz="1500">
                    <a:latin typeface="Cambria" panose="02040503050406030204" pitchFamily="18" charset="0"/>
                  </a:endParaRPr>
                </a:p>
              </p:txBody>
            </p:sp>
            <p:sp>
              <p:nvSpPr>
                <p:cNvPr id="29" name="Text Box 42"/>
                <p:cNvSpPr txBox="1">
                  <a:spLocks noChangeArrowheads="1"/>
                </p:cNvSpPr>
                <p:nvPr/>
              </p:nvSpPr>
              <p:spPr bwMode="auto">
                <a:xfrm>
                  <a:off x="4276" y="1769"/>
                  <a:ext cx="285" cy="3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2000" b="1">
                      <a:solidFill>
                        <a:srgbClr val="FAFD00"/>
                      </a:solidFill>
                      <a:latin typeface="Times New Roman" panose="02020603050405020304" pitchFamily="18" charset="0"/>
                    </a:defRPr>
                  </a:lvl1pPr>
                  <a:lvl2pPr marL="742950" indent="-285750">
                    <a:defRPr sz="2000" b="1">
                      <a:solidFill>
                        <a:srgbClr val="FAFD00"/>
                      </a:solidFill>
                      <a:latin typeface="Times New Roman" panose="02020603050405020304" pitchFamily="18" charset="0"/>
                    </a:defRPr>
                  </a:lvl2pPr>
                  <a:lvl3pPr marL="1143000" indent="-228600">
                    <a:defRPr sz="2000" b="1">
                      <a:solidFill>
                        <a:srgbClr val="FAFD00"/>
                      </a:solidFill>
                      <a:latin typeface="Times New Roman" panose="02020603050405020304" pitchFamily="18" charset="0"/>
                    </a:defRPr>
                  </a:lvl3pPr>
                  <a:lvl4pPr marL="1600200" indent="-228600">
                    <a:defRPr sz="2000" b="1">
                      <a:solidFill>
                        <a:srgbClr val="FAFD00"/>
                      </a:solidFill>
                      <a:latin typeface="Times New Roman" panose="02020603050405020304" pitchFamily="18" charset="0"/>
                    </a:defRPr>
                  </a:lvl4pPr>
                  <a:lvl5pPr marL="2057400" indent="-228600">
                    <a:defRPr sz="2000" b="1">
                      <a:solidFill>
                        <a:srgbClr val="FAFD00"/>
                      </a:solidFill>
                      <a:latin typeface="Times New Roman" panose="02020603050405020304" pitchFamily="18" charset="0"/>
                    </a:defRPr>
                  </a:lvl5pPr>
                  <a:lvl6pPr marL="2514600" indent="-228600" eaLnBrk="0" fontAlgn="base" hangingPunct="0">
                    <a:spcBef>
                      <a:spcPct val="0"/>
                    </a:spcBef>
                    <a:spcAft>
                      <a:spcPct val="0"/>
                    </a:spcAft>
                    <a:defRPr sz="2000" b="1">
                      <a:solidFill>
                        <a:srgbClr val="FAFD00"/>
                      </a:solidFill>
                      <a:latin typeface="Times New Roman" panose="02020603050405020304" pitchFamily="18" charset="0"/>
                    </a:defRPr>
                  </a:lvl6pPr>
                  <a:lvl7pPr marL="2971800" indent="-228600" eaLnBrk="0" fontAlgn="base" hangingPunct="0">
                    <a:spcBef>
                      <a:spcPct val="0"/>
                    </a:spcBef>
                    <a:spcAft>
                      <a:spcPct val="0"/>
                    </a:spcAft>
                    <a:defRPr sz="2000" b="1">
                      <a:solidFill>
                        <a:srgbClr val="FAFD00"/>
                      </a:solidFill>
                      <a:latin typeface="Times New Roman" panose="02020603050405020304" pitchFamily="18" charset="0"/>
                    </a:defRPr>
                  </a:lvl7pPr>
                  <a:lvl8pPr marL="3429000" indent="-228600" eaLnBrk="0" fontAlgn="base" hangingPunct="0">
                    <a:spcBef>
                      <a:spcPct val="0"/>
                    </a:spcBef>
                    <a:spcAft>
                      <a:spcPct val="0"/>
                    </a:spcAft>
                    <a:defRPr sz="2000" b="1">
                      <a:solidFill>
                        <a:srgbClr val="FAFD00"/>
                      </a:solidFill>
                      <a:latin typeface="Times New Roman" panose="02020603050405020304" pitchFamily="18" charset="0"/>
                    </a:defRPr>
                  </a:lvl8pPr>
                  <a:lvl9pPr marL="3886200" indent="-228600" eaLnBrk="0" fontAlgn="base" hangingPunct="0">
                    <a:spcBef>
                      <a:spcPct val="0"/>
                    </a:spcBef>
                    <a:spcAft>
                      <a:spcPct val="0"/>
                    </a:spcAft>
                    <a:defRPr sz="2000" b="1">
                      <a:solidFill>
                        <a:srgbClr val="FAFD00"/>
                      </a:solidFill>
                      <a:latin typeface="Times New Roman" panose="02020603050405020304" pitchFamily="18" charset="0"/>
                    </a:defRPr>
                  </a:lvl9pPr>
                </a:lstStyle>
                <a:p>
                  <a:pPr algn="r"/>
                  <a:r>
                    <a:rPr lang="en-US" altLang="en-US" sz="1500">
                      <a:solidFill>
                        <a:schemeClr val="tx1"/>
                      </a:solidFill>
                      <a:latin typeface="Cambria" panose="02040503050406030204" pitchFamily="18" charset="0"/>
                    </a:rPr>
                    <a:t>6</a:t>
                  </a:r>
                </a:p>
              </p:txBody>
            </p:sp>
          </p:grpSp>
          <p:cxnSp>
            <p:nvCxnSpPr>
              <p:cNvPr id="27" name="AutoShape 54"/>
              <p:cNvCxnSpPr>
                <a:cxnSpLocks noChangeShapeType="1"/>
                <a:stCxn id="35" idx="4"/>
                <a:endCxn id="28" idx="0"/>
              </p:cNvCxnSpPr>
              <p:nvPr/>
            </p:nvCxnSpPr>
            <p:spPr bwMode="auto">
              <a:xfrm rot="5400000">
                <a:off x="5014" y="2946"/>
                <a:ext cx="309" cy="5"/>
              </a:xfrm>
              <a:prstGeom prst="straightConnector1">
                <a:avLst/>
              </a:prstGeom>
              <a:noFill/>
              <a:ln w="28575">
                <a:solidFill>
                  <a:schemeClr val="tx1"/>
                </a:solidFill>
                <a:round/>
                <a:headEnd type="none" w="sm" len="sm"/>
                <a:tailEnd type="triangle" w="med" len="med"/>
              </a:ln>
              <a:extLst>
                <a:ext uri="{909E8E84-426E-40DD-AFC4-6F175D3DCCD1}">
                  <a14:hiddenFill xmlns:a14="http://schemas.microsoft.com/office/drawing/2010/main">
                    <a:noFill/>
                  </a14:hiddenFill>
                </a:ext>
              </a:extLst>
            </p:spPr>
          </p:cxnSp>
        </p:grpSp>
        <p:grpSp>
          <p:nvGrpSpPr>
            <p:cNvPr id="15" name="Group 55"/>
            <p:cNvGrpSpPr>
              <a:grpSpLocks/>
            </p:cNvGrpSpPr>
            <p:nvPr/>
          </p:nvGrpSpPr>
          <p:grpSpPr bwMode="auto">
            <a:xfrm>
              <a:off x="2487613" y="5132388"/>
              <a:ext cx="574675" cy="1314450"/>
              <a:chOff x="5345" y="3199"/>
              <a:chExt cx="362" cy="828"/>
            </a:xfrm>
          </p:grpSpPr>
          <p:grpSp>
            <p:nvGrpSpPr>
              <p:cNvPr id="22" name="Group 6"/>
              <p:cNvGrpSpPr>
                <a:grpSpLocks/>
              </p:cNvGrpSpPr>
              <p:nvPr/>
            </p:nvGrpSpPr>
            <p:grpSpPr bwMode="auto">
              <a:xfrm>
                <a:off x="5345" y="3701"/>
                <a:ext cx="362" cy="326"/>
                <a:chOff x="4726" y="2684"/>
                <a:chExt cx="362" cy="326"/>
              </a:xfrm>
            </p:grpSpPr>
            <p:sp>
              <p:nvSpPr>
                <p:cNvPr id="24" name="Oval 7"/>
                <p:cNvSpPr>
                  <a:spLocks noChangeArrowheads="1"/>
                </p:cNvSpPr>
                <p:nvPr/>
              </p:nvSpPr>
              <p:spPr bwMode="auto">
                <a:xfrm>
                  <a:off x="4738" y="2684"/>
                  <a:ext cx="350" cy="296"/>
                </a:xfrm>
                <a:prstGeom prst="ellipse">
                  <a:avLst/>
                </a:prstGeom>
                <a:solidFill>
                  <a:schemeClr val="bg2"/>
                </a:solidFill>
                <a:ln w="57150">
                  <a:solidFill>
                    <a:schemeClr val="tx1"/>
                  </a:solidFill>
                  <a:round/>
                  <a:headEnd type="none" w="sm" len="sm"/>
                  <a:tailEnd type="none" w="sm" len="sm"/>
                </a:ln>
              </p:spPr>
              <p:txBody>
                <a:bodyPr wrap="none" anchor="ctr"/>
                <a:lstStyle>
                  <a:lvl1pPr>
                    <a:defRPr sz="2000" b="1">
                      <a:solidFill>
                        <a:srgbClr val="FAFD00"/>
                      </a:solidFill>
                      <a:latin typeface="Times New Roman" panose="02020603050405020304" pitchFamily="18" charset="0"/>
                    </a:defRPr>
                  </a:lvl1pPr>
                  <a:lvl2pPr marL="742950" indent="-285750">
                    <a:defRPr sz="2000" b="1">
                      <a:solidFill>
                        <a:srgbClr val="FAFD00"/>
                      </a:solidFill>
                      <a:latin typeface="Times New Roman" panose="02020603050405020304" pitchFamily="18" charset="0"/>
                    </a:defRPr>
                  </a:lvl2pPr>
                  <a:lvl3pPr marL="1143000" indent="-228600">
                    <a:defRPr sz="2000" b="1">
                      <a:solidFill>
                        <a:srgbClr val="FAFD00"/>
                      </a:solidFill>
                      <a:latin typeface="Times New Roman" panose="02020603050405020304" pitchFamily="18" charset="0"/>
                    </a:defRPr>
                  </a:lvl3pPr>
                  <a:lvl4pPr marL="1600200" indent="-228600">
                    <a:defRPr sz="2000" b="1">
                      <a:solidFill>
                        <a:srgbClr val="FAFD00"/>
                      </a:solidFill>
                      <a:latin typeface="Times New Roman" panose="02020603050405020304" pitchFamily="18" charset="0"/>
                    </a:defRPr>
                  </a:lvl4pPr>
                  <a:lvl5pPr marL="2057400" indent="-228600">
                    <a:defRPr sz="2000" b="1">
                      <a:solidFill>
                        <a:srgbClr val="FAFD00"/>
                      </a:solidFill>
                      <a:latin typeface="Times New Roman" panose="02020603050405020304" pitchFamily="18" charset="0"/>
                    </a:defRPr>
                  </a:lvl5pPr>
                  <a:lvl6pPr marL="2514600" indent="-228600" eaLnBrk="0" fontAlgn="base" hangingPunct="0">
                    <a:spcBef>
                      <a:spcPct val="0"/>
                    </a:spcBef>
                    <a:spcAft>
                      <a:spcPct val="0"/>
                    </a:spcAft>
                    <a:defRPr sz="2000" b="1">
                      <a:solidFill>
                        <a:srgbClr val="FAFD00"/>
                      </a:solidFill>
                      <a:latin typeface="Times New Roman" panose="02020603050405020304" pitchFamily="18" charset="0"/>
                    </a:defRPr>
                  </a:lvl6pPr>
                  <a:lvl7pPr marL="2971800" indent="-228600" eaLnBrk="0" fontAlgn="base" hangingPunct="0">
                    <a:spcBef>
                      <a:spcPct val="0"/>
                    </a:spcBef>
                    <a:spcAft>
                      <a:spcPct val="0"/>
                    </a:spcAft>
                    <a:defRPr sz="2000" b="1">
                      <a:solidFill>
                        <a:srgbClr val="FAFD00"/>
                      </a:solidFill>
                      <a:latin typeface="Times New Roman" panose="02020603050405020304" pitchFamily="18" charset="0"/>
                    </a:defRPr>
                  </a:lvl7pPr>
                  <a:lvl8pPr marL="3429000" indent="-228600" eaLnBrk="0" fontAlgn="base" hangingPunct="0">
                    <a:spcBef>
                      <a:spcPct val="0"/>
                    </a:spcBef>
                    <a:spcAft>
                      <a:spcPct val="0"/>
                    </a:spcAft>
                    <a:defRPr sz="2000" b="1">
                      <a:solidFill>
                        <a:srgbClr val="FAFD00"/>
                      </a:solidFill>
                      <a:latin typeface="Times New Roman" panose="02020603050405020304" pitchFamily="18" charset="0"/>
                    </a:defRPr>
                  </a:lvl8pPr>
                  <a:lvl9pPr marL="3886200" indent="-228600" eaLnBrk="0" fontAlgn="base" hangingPunct="0">
                    <a:spcBef>
                      <a:spcPct val="0"/>
                    </a:spcBef>
                    <a:spcAft>
                      <a:spcPct val="0"/>
                    </a:spcAft>
                    <a:defRPr sz="2000" b="1">
                      <a:solidFill>
                        <a:srgbClr val="FAFD00"/>
                      </a:solidFill>
                      <a:latin typeface="Times New Roman" panose="02020603050405020304" pitchFamily="18" charset="0"/>
                    </a:defRPr>
                  </a:lvl9pPr>
                </a:lstStyle>
                <a:p>
                  <a:endParaRPr lang="en-US" altLang="en-US" sz="1500">
                    <a:latin typeface="Cambria" panose="02040503050406030204" pitchFamily="18" charset="0"/>
                  </a:endParaRPr>
                </a:p>
              </p:txBody>
            </p:sp>
            <p:sp>
              <p:nvSpPr>
                <p:cNvPr id="25" name="Text Box 8"/>
                <p:cNvSpPr txBox="1">
                  <a:spLocks noChangeArrowheads="1"/>
                </p:cNvSpPr>
                <p:nvPr/>
              </p:nvSpPr>
              <p:spPr bwMode="auto">
                <a:xfrm>
                  <a:off x="4726" y="2707"/>
                  <a:ext cx="285" cy="3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2000" b="1">
                      <a:solidFill>
                        <a:srgbClr val="FAFD00"/>
                      </a:solidFill>
                      <a:latin typeface="Times New Roman" panose="02020603050405020304" pitchFamily="18" charset="0"/>
                    </a:defRPr>
                  </a:lvl1pPr>
                  <a:lvl2pPr marL="742950" indent="-285750">
                    <a:defRPr sz="2000" b="1">
                      <a:solidFill>
                        <a:srgbClr val="FAFD00"/>
                      </a:solidFill>
                      <a:latin typeface="Times New Roman" panose="02020603050405020304" pitchFamily="18" charset="0"/>
                    </a:defRPr>
                  </a:lvl2pPr>
                  <a:lvl3pPr marL="1143000" indent="-228600">
                    <a:defRPr sz="2000" b="1">
                      <a:solidFill>
                        <a:srgbClr val="FAFD00"/>
                      </a:solidFill>
                      <a:latin typeface="Times New Roman" panose="02020603050405020304" pitchFamily="18" charset="0"/>
                    </a:defRPr>
                  </a:lvl3pPr>
                  <a:lvl4pPr marL="1600200" indent="-228600">
                    <a:defRPr sz="2000" b="1">
                      <a:solidFill>
                        <a:srgbClr val="FAFD00"/>
                      </a:solidFill>
                      <a:latin typeface="Times New Roman" panose="02020603050405020304" pitchFamily="18" charset="0"/>
                    </a:defRPr>
                  </a:lvl4pPr>
                  <a:lvl5pPr marL="2057400" indent="-228600">
                    <a:defRPr sz="2000" b="1">
                      <a:solidFill>
                        <a:srgbClr val="FAFD00"/>
                      </a:solidFill>
                      <a:latin typeface="Times New Roman" panose="02020603050405020304" pitchFamily="18" charset="0"/>
                    </a:defRPr>
                  </a:lvl5pPr>
                  <a:lvl6pPr marL="2514600" indent="-228600" eaLnBrk="0" fontAlgn="base" hangingPunct="0">
                    <a:spcBef>
                      <a:spcPct val="0"/>
                    </a:spcBef>
                    <a:spcAft>
                      <a:spcPct val="0"/>
                    </a:spcAft>
                    <a:defRPr sz="2000" b="1">
                      <a:solidFill>
                        <a:srgbClr val="FAFD00"/>
                      </a:solidFill>
                      <a:latin typeface="Times New Roman" panose="02020603050405020304" pitchFamily="18" charset="0"/>
                    </a:defRPr>
                  </a:lvl6pPr>
                  <a:lvl7pPr marL="2971800" indent="-228600" eaLnBrk="0" fontAlgn="base" hangingPunct="0">
                    <a:spcBef>
                      <a:spcPct val="0"/>
                    </a:spcBef>
                    <a:spcAft>
                      <a:spcPct val="0"/>
                    </a:spcAft>
                    <a:defRPr sz="2000" b="1">
                      <a:solidFill>
                        <a:srgbClr val="FAFD00"/>
                      </a:solidFill>
                      <a:latin typeface="Times New Roman" panose="02020603050405020304" pitchFamily="18" charset="0"/>
                    </a:defRPr>
                  </a:lvl7pPr>
                  <a:lvl8pPr marL="3429000" indent="-228600" eaLnBrk="0" fontAlgn="base" hangingPunct="0">
                    <a:spcBef>
                      <a:spcPct val="0"/>
                    </a:spcBef>
                    <a:spcAft>
                      <a:spcPct val="0"/>
                    </a:spcAft>
                    <a:defRPr sz="2000" b="1">
                      <a:solidFill>
                        <a:srgbClr val="FAFD00"/>
                      </a:solidFill>
                      <a:latin typeface="Times New Roman" panose="02020603050405020304" pitchFamily="18" charset="0"/>
                    </a:defRPr>
                  </a:lvl8pPr>
                  <a:lvl9pPr marL="3886200" indent="-228600" eaLnBrk="0" fontAlgn="base" hangingPunct="0">
                    <a:spcBef>
                      <a:spcPct val="0"/>
                    </a:spcBef>
                    <a:spcAft>
                      <a:spcPct val="0"/>
                    </a:spcAft>
                    <a:defRPr sz="2000" b="1">
                      <a:solidFill>
                        <a:srgbClr val="FAFD00"/>
                      </a:solidFill>
                      <a:latin typeface="Times New Roman" panose="02020603050405020304" pitchFamily="18" charset="0"/>
                    </a:defRPr>
                  </a:lvl9pPr>
                </a:lstStyle>
                <a:p>
                  <a:pPr algn="r"/>
                  <a:r>
                    <a:rPr lang="en-US" altLang="en-US" sz="1500">
                      <a:solidFill>
                        <a:schemeClr val="tx1"/>
                      </a:solidFill>
                      <a:latin typeface="Cambria" panose="02040503050406030204" pitchFamily="18" charset="0"/>
                    </a:rPr>
                    <a:t>8</a:t>
                  </a:r>
                </a:p>
              </p:txBody>
            </p:sp>
          </p:grpSp>
          <p:cxnSp>
            <p:nvCxnSpPr>
              <p:cNvPr id="23" name="AutoShape 55"/>
              <p:cNvCxnSpPr>
                <a:cxnSpLocks noChangeShapeType="1"/>
                <a:stCxn id="28" idx="6"/>
                <a:endCxn id="24" idx="0"/>
              </p:cNvCxnSpPr>
              <p:nvPr/>
            </p:nvCxnSpPr>
            <p:spPr bwMode="auto">
              <a:xfrm>
                <a:off x="5351" y="3199"/>
                <a:ext cx="181" cy="502"/>
              </a:xfrm>
              <a:prstGeom prst="curvedConnector2">
                <a:avLst/>
              </a:prstGeom>
              <a:noFill/>
              <a:ln w="28575">
                <a:solidFill>
                  <a:schemeClr val="tx1"/>
                </a:solidFill>
                <a:round/>
                <a:headEnd type="none" w="sm" len="sm"/>
                <a:tailEnd type="triangle" w="med" len="med"/>
              </a:ln>
              <a:extLst>
                <a:ext uri="{909E8E84-426E-40DD-AFC4-6F175D3DCCD1}">
                  <a14:hiddenFill xmlns:a14="http://schemas.microsoft.com/office/drawing/2010/main">
                    <a:noFill/>
                  </a14:hiddenFill>
                </a:ext>
              </a:extLst>
            </p:spPr>
          </p:cxnSp>
        </p:grpSp>
        <p:grpSp>
          <p:nvGrpSpPr>
            <p:cNvPr id="16" name="Group 60"/>
            <p:cNvGrpSpPr>
              <a:grpSpLocks/>
            </p:cNvGrpSpPr>
            <p:nvPr/>
          </p:nvGrpSpPr>
          <p:grpSpPr bwMode="auto">
            <a:xfrm>
              <a:off x="1101725" y="5132388"/>
              <a:ext cx="920750" cy="1241425"/>
              <a:chOff x="4467" y="3251"/>
              <a:chExt cx="580" cy="782"/>
            </a:xfrm>
          </p:grpSpPr>
          <p:grpSp>
            <p:nvGrpSpPr>
              <p:cNvPr id="17" name="Group 43"/>
              <p:cNvGrpSpPr>
                <a:grpSpLocks/>
              </p:cNvGrpSpPr>
              <p:nvPr/>
            </p:nvGrpSpPr>
            <p:grpSpPr bwMode="auto">
              <a:xfrm>
                <a:off x="4467" y="3707"/>
                <a:ext cx="362" cy="326"/>
                <a:chOff x="4276" y="1746"/>
                <a:chExt cx="362" cy="326"/>
              </a:xfrm>
            </p:grpSpPr>
            <p:sp>
              <p:nvSpPr>
                <p:cNvPr id="20" name="Oval 44"/>
                <p:cNvSpPr>
                  <a:spLocks noChangeArrowheads="1"/>
                </p:cNvSpPr>
                <p:nvPr/>
              </p:nvSpPr>
              <p:spPr bwMode="auto">
                <a:xfrm>
                  <a:off x="4288" y="1746"/>
                  <a:ext cx="350" cy="296"/>
                </a:xfrm>
                <a:prstGeom prst="ellipse">
                  <a:avLst/>
                </a:prstGeom>
                <a:solidFill>
                  <a:schemeClr val="bg2"/>
                </a:solidFill>
                <a:ln w="19050">
                  <a:solidFill>
                    <a:schemeClr val="tx1"/>
                  </a:solidFill>
                  <a:round/>
                  <a:headEnd type="none" w="sm" len="sm"/>
                  <a:tailEnd type="none" w="sm" len="sm"/>
                </a:ln>
              </p:spPr>
              <p:txBody>
                <a:bodyPr wrap="none" anchor="ctr"/>
                <a:lstStyle>
                  <a:lvl1pPr>
                    <a:defRPr sz="2000" b="1">
                      <a:solidFill>
                        <a:srgbClr val="FAFD00"/>
                      </a:solidFill>
                      <a:latin typeface="Times New Roman" panose="02020603050405020304" pitchFamily="18" charset="0"/>
                    </a:defRPr>
                  </a:lvl1pPr>
                  <a:lvl2pPr marL="742950" indent="-285750">
                    <a:defRPr sz="2000" b="1">
                      <a:solidFill>
                        <a:srgbClr val="FAFD00"/>
                      </a:solidFill>
                      <a:latin typeface="Times New Roman" panose="02020603050405020304" pitchFamily="18" charset="0"/>
                    </a:defRPr>
                  </a:lvl2pPr>
                  <a:lvl3pPr marL="1143000" indent="-228600">
                    <a:defRPr sz="2000" b="1">
                      <a:solidFill>
                        <a:srgbClr val="FAFD00"/>
                      </a:solidFill>
                      <a:latin typeface="Times New Roman" panose="02020603050405020304" pitchFamily="18" charset="0"/>
                    </a:defRPr>
                  </a:lvl3pPr>
                  <a:lvl4pPr marL="1600200" indent="-228600">
                    <a:defRPr sz="2000" b="1">
                      <a:solidFill>
                        <a:srgbClr val="FAFD00"/>
                      </a:solidFill>
                      <a:latin typeface="Times New Roman" panose="02020603050405020304" pitchFamily="18" charset="0"/>
                    </a:defRPr>
                  </a:lvl4pPr>
                  <a:lvl5pPr marL="2057400" indent="-228600">
                    <a:defRPr sz="2000" b="1">
                      <a:solidFill>
                        <a:srgbClr val="FAFD00"/>
                      </a:solidFill>
                      <a:latin typeface="Times New Roman" panose="02020603050405020304" pitchFamily="18" charset="0"/>
                    </a:defRPr>
                  </a:lvl5pPr>
                  <a:lvl6pPr marL="2514600" indent="-228600" eaLnBrk="0" fontAlgn="base" hangingPunct="0">
                    <a:spcBef>
                      <a:spcPct val="0"/>
                    </a:spcBef>
                    <a:spcAft>
                      <a:spcPct val="0"/>
                    </a:spcAft>
                    <a:defRPr sz="2000" b="1">
                      <a:solidFill>
                        <a:srgbClr val="FAFD00"/>
                      </a:solidFill>
                      <a:latin typeface="Times New Roman" panose="02020603050405020304" pitchFamily="18" charset="0"/>
                    </a:defRPr>
                  </a:lvl6pPr>
                  <a:lvl7pPr marL="2971800" indent="-228600" eaLnBrk="0" fontAlgn="base" hangingPunct="0">
                    <a:spcBef>
                      <a:spcPct val="0"/>
                    </a:spcBef>
                    <a:spcAft>
                      <a:spcPct val="0"/>
                    </a:spcAft>
                    <a:defRPr sz="2000" b="1">
                      <a:solidFill>
                        <a:srgbClr val="FAFD00"/>
                      </a:solidFill>
                      <a:latin typeface="Times New Roman" panose="02020603050405020304" pitchFamily="18" charset="0"/>
                    </a:defRPr>
                  </a:lvl7pPr>
                  <a:lvl8pPr marL="3429000" indent="-228600" eaLnBrk="0" fontAlgn="base" hangingPunct="0">
                    <a:spcBef>
                      <a:spcPct val="0"/>
                    </a:spcBef>
                    <a:spcAft>
                      <a:spcPct val="0"/>
                    </a:spcAft>
                    <a:defRPr sz="2000" b="1">
                      <a:solidFill>
                        <a:srgbClr val="FAFD00"/>
                      </a:solidFill>
                      <a:latin typeface="Times New Roman" panose="02020603050405020304" pitchFamily="18" charset="0"/>
                    </a:defRPr>
                  </a:lvl8pPr>
                  <a:lvl9pPr marL="3886200" indent="-228600" eaLnBrk="0" fontAlgn="base" hangingPunct="0">
                    <a:spcBef>
                      <a:spcPct val="0"/>
                    </a:spcBef>
                    <a:spcAft>
                      <a:spcPct val="0"/>
                    </a:spcAft>
                    <a:defRPr sz="2000" b="1">
                      <a:solidFill>
                        <a:srgbClr val="FAFD00"/>
                      </a:solidFill>
                      <a:latin typeface="Times New Roman" panose="02020603050405020304" pitchFamily="18" charset="0"/>
                    </a:defRPr>
                  </a:lvl9pPr>
                </a:lstStyle>
                <a:p>
                  <a:endParaRPr lang="en-US" altLang="en-US" sz="1500">
                    <a:latin typeface="Cambria" panose="02040503050406030204" pitchFamily="18" charset="0"/>
                  </a:endParaRPr>
                </a:p>
              </p:txBody>
            </p:sp>
            <p:sp>
              <p:nvSpPr>
                <p:cNvPr id="21" name="Text Box 45"/>
                <p:cNvSpPr txBox="1">
                  <a:spLocks noChangeArrowheads="1"/>
                </p:cNvSpPr>
                <p:nvPr/>
              </p:nvSpPr>
              <p:spPr bwMode="auto">
                <a:xfrm>
                  <a:off x="4276" y="1769"/>
                  <a:ext cx="285" cy="3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2000" b="1">
                      <a:solidFill>
                        <a:srgbClr val="FAFD00"/>
                      </a:solidFill>
                      <a:latin typeface="Times New Roman" panose="02020603050405020304" pitchFamily="18" charset="0"/>
                    </a:defRPr>
                  </a:lvl1pPr>
                  <a:lvl2pPr marL="742950" indent="-285750">
                    <a:defRPr sz="2000" b="1">
                      <a:solidFill>
                        <a:srgbClr val="FAFD00"/>
                      </a:solidFill>
                      <a:latin typeface="Times New Roman" panose="02020603050405020304" pitchFamily="18" charset="0"/>
                    </a:defRPr>
                  </a:lvl2pPr>
                  <a:lvl3pPr marL="1143000" indent="-228600">
                    <a:defRPr sz="2000" b="1">
                      <a:solidFill>
                        <a:srgbClr val="FAFD00"/>
                      </a:solidFill>
                      <a:latin typeface="Times New Roman" panose="02020603050405020304" pitchFamily="18" charset="0"/>
                    </a:defRPr>
                  </a:lvl3pPr>
                  <a:lvl4pPr marL="1600200" indent="-228600">
                    <a:defRPr sz="2000" b="1">
                      <a:solidFill>
                        <a:srgbClr val="FAFD00"/>
                      </a:solidFill>
                      <a:latin typeface="Times New Roman" panose="02020603050405020304" pitchFamily="18" charset="0"/>
                    </a:defRPr>
                  </a:lvl4pPr>
                  <a:lvl5pPr marL="2057400" indent="-228600">
                    <a:defRPr sz="2000" b="1">
                      <a:solidFill>
                        <a:srgbClr val="FAFD00"/>
                      </a:solidFill>
                      <a:latin typeface="Times New Roman" panose="02020603050405020304" pitchFamily="18" charset="0"/>
                    </a:defRPr>
                  </a:lvl5pPr>
                  <a:lvl6pPr marL="2514600" indent="-228600" eaLnBrk="0" fontAlgn="base" hangingPunct="0">
                    <a:spcBef>
                      <a:spcPct val="0"/>
                    </a:spcBef>
                    <a:spcAft>
                      <a:spcPct val="0"/>
                    </a:spcAft>
                    <a:defRPr sz="2000" b="1">
                      <a:solidFill>
                        <a:srgbClr val="FAFD00"/>
                      </a:solidFill>
                      <a:latin typeface="Times New Roman" panose="02020603050405020304" pitchFamily="18" charset="0"/>
                    </a:defRPr>
                  </a:lvl6pPr>
                  <a:lvl7pPr marL="2971800" indent="-228600" eaLnBrk="0" fontAlgn="base" hangingPunct="0">
                    <a:spcBef>
                      <a:spcPct val="0"/>
                    </a:spcBef>
                    <a:spcAft>
                      <a:spcPct val="0"/>
                    </a:spcAft>
                    <a:defRPr sz="2000" b="1">
                      <a:solidFill>
                        <a:srgbClr val="FAFD00"/>
                      </a:solidFill>
                      <a:latin typeface="Times New Roman" panose="02020603050405020304" pitchFamily="18" charset="0"/>
                    </a:defRPr>
                  </a:lvl7pPr>
                  <a:lvl8pPr marL="3429000" indent="-228600" eaLnBrk="0" fontAlgn="base" hangingPunct="0">
                    <a:spcBef>
                      <a:spcPct val="0"/>
                    </a:spcBef>
                    <a:spcAft>
                      <a:spcPct val="0"/>
                    </a:spcAft>
                    <a:defRPr sz="2000" b="1">
                      <a:solidFill>
                        <a:srgbClr val="FAFD00"/>
                      </a:solidFill>
                      <a:latin typeface="Times New Roman" panose="02020603050405020304" pitchFamily="18" charset="0"/>
                    </a:defRPr>
                  </a:lvl8pPr>
                  <a:lvl9pPr marL="3886200" indent="-228600" eaLnBrk="0" fontAlgn="base" hangingPunct="0">
                    <a:spcBef>
                      <a:spcPct val="0"/>
                    </a:spcBef>
                    <a:spcAft>
                      <a:spcPct val="0"/>
                    </a:spcAft>
                    <a:defRPr sz="2000" b="1">
                      <a:solidFill>
                        <a:srgbClr val="FAFD00"/>
                      </a:solidFill>
                      <a:latin typeface="Times New Roman" panose="02020603050405020304" pitchFamily="18" charset="0"/>
                    </a:defRPr>
                  </a:lvl9pPr>
                </a:lstStyle>
                <a:p>
                  <a:pPr algn="r"/>
                  <a:r>
                    <a:rPr lang="en-US" altLang="en-US" sz="1500">
                      <a:solidFill>
                        <a:schemeClr val="tx1"/>
                      </a:solidFill>
                      <a:latin typeface="Cambria" panose="02040503050406030204" pitchFamily="18" charset="0"/>
                    </a:rPr>
                    <a:t>7</a:t>
                  </a:r>
                </a:p>
              </p:txBody>
            </p:sp>
          </p:grpSp>
          <p:cxnSp>
            <p:nvCxnSpPr>
              <p:cNvPr id="18" name="AutoShape 56"/>
              <p:cNvCxnSpPr>
                <a:cxnSpLocks noChangeShapeType="1"/>
                <a:stCxn id="28" idx="3"/>
                <a:endCxn id="20" idx="7"/>
              </p:cNvCxnSpPr>
              <p:nvPr/>
            </p:nvCxnSpPr>
            <p:spPr bwMode="auto">
              <a:xfrm rot="5400000">
                <a:off x="4715" y="3418"/>
                <a:ext cx="395" cy="269"/>
              </a:xfrm>
              <a:prstGeom prst="straightConnector1">
                <a:avLst/>
              </a:prstGeom>
              <a:noFill/>
              <a:ln w="28575">
                <a:solidFill>
                  <a:schemeClr val="tx1"/>
                </a:solidFill>
                <a:round/>
                <a:headEnd type="none" w="sm" len="sm"/>
                <a:tailEnd type="triangle" w="med" len="med"/>
              </a:ln>
              <a:extLst>
                <a:ext uri="{909E8E84-426E-40DD-AFC4-6F175D3DCCD1}">
                  <a14:hiddenFill xmlns:a14="http://schemas.microsoft.com/office/drawing/2010/main">
                    <a:noFill/>
                  </a14:hiddenFill>
                </a:ext>
              </a:extLst>
            </p:spPr>
          </p:cxnSp>
          <p:cxnSp>
            <p:nvCxnSpPr>
              <p:cNvPr id="19" name="AutoShape 57"/>
              <p:cNvCxnSpPr>
                <a:cxnSpLocks noChangeShapeType="1"/>
                <a:stCxn id="20" idx="2"/>
                <a:endCxn id="28" idx="2"/>
              </p:cNvCxnSpPr>
              <p:nvPr/>
            </p:nvCxnSpPr>
            <p:spPr bwMode="auto">
              <a:xfrm rot="10800000" flipH="1">
                <a:off x="4479" y="3251"/>
                <a:ext cx="517" cy="604"/>
              </a:xfrm>
              <a:prstGeom prst="curvedConnector3">
                <a:avLst>
                  <a:gd name="adj1" fmla="val -27866"/>
                </a:avLst>
              </a:prstGeom>
              <a:noFill/>
              <a:ln w="28575">
                <a:solidFill>
                  <a:schemeClr val="tx1"/>
                </a:solidFill>
                <a:round/>
                <a:headEnd type="none" w="sm" len="sm"/>
                <a:tailEnd type="triangle" w="med" len="med"/>
              </a:ln>
              <a:extLst>
                <a:ext uri="{909E8E84-426E-40DD-AFC4-6F175D3DCCD1}">
                  <a14:hiddenFill xmlns:a14="http://schemas.microsoft.com/office/drawing/2010/main">
                    <a:noFill/>
                  </a14:hiddenFill>
                </a:ext>
              </a:extLst>
            </p:spPr>
          </p:cxnSp>
        </p:grpSp>
      </p:grpSp>
    </p:spTree>
    <p:extLst>
      <p:ext uri="{BB962C8B-B14F-4D97-AF65-F5344CB8AC3E}">
        <p14:creationId xmlns:p14="http://schemas.microsoft.com/office/powerpoint/2010/main" val="4273612769"/>
      </p:ext>
    </p:extLst>
  </p:cSld>
  <p:clrMapOvr>
    <a:masterClrMapping/>
  </p:clrMapOvr>
  <p:transition/>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Number Placeholder 5"/>
          <p:cNvSpPr>
            <a:spLocks noGrp="1"/>
          </p:cNvSpPr>
          <p:nvPr>
            <p:ph type="sldNum" sz="quarter"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557213" indent="-214313">
              <a:defRPr>
                <a:solidFill>
                  <a:schemeClr val="tx1"/>
                </a:solidFill>
                <a:latin typeface="Arial" panose="020B0604020202020204" pitchFamily="34" charset="0"/>
                <a:ea typeface="宋体" panose="02010600030101010101" pitchFamily="2" charset="-122"/>
              </a:defRPr>
            </a:lvl2pPr>
            <a:lvl3pPr marL="857250" indent="-171450">
              <a:defRPr>
                <a:solidFill>
                  <a:schemeClr val="tx1"/>
                </a:solidFill>
                <a:latin typeface="Arial" panose="020B0604020202020204" pitchFamily="34" charset="0"/>
                <a:ea typeface="宋体" panose="02010600030101010101" pitchFamily="2" charset="-122"/>
              </a:defRPr>
            </a:lvl3pPr>
            <a:lvl4pPr marL="1200150" indent="-171450">
              <a:defRPr>
                <a:solidFill>
                  <a:schemeClr val="tx1"/>
                </a:solidFill>
                <a:latin typeface="Arial" panose="020B0604020202020204" pitchFamily="34" charset="0"/>
                <a:ea typeface="宋体" panose="02010600030101010101" pitchFamily="2" charset="-122"/>
              </a:defRPr>
            </a:lvl4pPr>
            <a:lvl5pPr marL="1543050" indent="-171450">
              <a:defRPr>
                <a:solidFill>
                  <a:schemeClr val="tx1"/>
                </a:solidFill>
                <a:latin typeface="Arial" panose="020B0604020202020204" pitchFamily="34" charset="0"/>
                <a:ea typeface="宋体" panose="02010600030101010101" pitchFamily="2" charset="-122"/>
              </a:defRPr>
            </a:lvl5pPr>
            <a:lvl6pPr marL="1885950" indent="-1714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228850" indent="-1714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2571750" indent="-1714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2914650" indent="-1714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en-US" altLang="zh-CN" dirty="0">
              <a:solidFill>
                <a:srgbClr val="898989"/>
              </a:solidFill>
              <a:latin typeface="Cambria" panose="02040503050406030204" pitchFamily="18" charset="0"/>
            </a:endParaRPr>
          </a:p>
        </p:txBody>
      </p:sp>
      <p:sp>
        <p:nvSpPr>
          <p:cNvPr id="31747" name="Rectangle 2"/>
          <p:cNvSpPr>
            <a:spLocks noGrp="1" noChangeArrowheads="1"/>
          </p:cNvSpPr>
          <p:nvPr>
            <p:ph type="title"/>
          </p:nvPr>
        </p:nvSpPr>
        <p:spPr>
          <a:xfrm>
            <a:off x="3579772" y="207011"/>
            <a:ext cx="5107027" cy="544116"/>
          </a:xfrm>
        </p:spPr>
        <p:txBody>
          <a:bodyPr>
            <a:noAutofit/>
          </a:bodyPr>
          <a:lstStyle/>
          <a:p>
            <a:r>
              <a:rPr lang="en-US" altLang="zh-CN" sz="3200" dirty="0">
                <a:latin typeface="Cambria" panose="02040503050406030204" pitchFamily="18" charset="0"/>
              </a:rPr>
              <a:t>I</a:t>
            </a:r>
            <a:r>
              <a:rPr lang="en-US" altLang="zh-CN" sz="3200" dirty="0" smtClean="0">
                <a:latin typeface="Cambria" panose="02040503050406030204" pitchFamily="18" charset="0"/>
              </a:rPr>
              <a:t>f we use less states ?</a:t>
            </a:r>
          </a:p>
        </p:txBody>
      </p:sp>
      <p:sp>
        <p:nvSpPr>
          <p:cNvPr id="49" name="Text Box 6"/>
          <p:cNvSpPr txBox="1">
            <a:spLocks noChangeArrowheads="1"/>
          </p:cNvSpPr>
          <p:nvPr/>
        </p:nvSpPr>
        <p:spPr bwMode="auto">
          <a:xfrm>
            <a:off x="228600" y="795622"/>
            <a:ext cx="5457593" cy="3493264"/>
          </a:xfrm>
          <a:prstGeom prst="rect">
            <a:avLst/>
          </a:prstGeom>
          <a:solidFill>
            <a:schemeClr val="bg1"/>
          </a:solidFill>
          <a:ln w="12700">
            <a:noFill/>
            <a:miter lim="800000"/>
            <a:headEnd type="none" w="sm" len="sm"/>
            <a:tailEnd type="none" w="sm" len="sm"/>
          </a:ln>
        </p:spPr>
        <p:txBody>
          <a:bodyPr wrap="square">
            <a:spAutoFit/>
          </a:bodyPr>
          <a:lstStyle>
            <a:defPPr>
              <a:defRPr lang="en-US"/>
            </a:defPPr>
            <a:lvl1pPr algn="l" rtl="0" eaLnBrk="0" fontAlgn="base" hangingPunct="0">
              <a:spcBef>
                <a:spcPct val="0"/>
              </a:spcBef>
              <a:spcAft>
                <a:spcPct val="0"/>
              </a:spcAft>
              <a:defRPr sz="2000" b="1" kern="1200">
                <a:solidFill>
                  <a:srgbClr val="FAFD00"/>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000" b="1" kern="1200">
                <a:solidFill>
                  <a:srgbClr val="FAFD00"/>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000" b="1" kern="1200">
                <a:solidFill>
                  <a:srgbClr val="FAFD00"/>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000" b="1" kern="1200">
                <a:solidFill>
                  <a:srgbClr val="FAFD00"/>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000" b="1" kern="1200">
                <a:solidFill>
                  <a:srgbClr val="FAFD00"/>
                </a:solidFill>
                <a:latin typeface="Times New Roman" panose="02020603050405020304" pitchFamily="18" charset="0"/>
                <a:ea typeface="+mn-ea"/>
                <a:cs typeface="+mn-cs"/>
              </a:defRPr>
            </a:lvl5pPr>
            <a:lvl6pPr marL="2286000" algn="l" defTabSz="914400" rtl="0" eaLnBrk="1" latinLnBrk="0" hangingPunct="1">
              <a:defRPr sz="2000" b="1" kern="1200">
                <a:solidFill>
                  <a:srgbClr val="FAFD00"/>
                </a:solidFill>
                <a:latin typeface="Times New Roman" panose="02020603050405020304" pitchFamily="18" charset="0"/>
                <a:ea typeface="+mn-ea"/>
                <a:cs typeface="+mn-cs"/>
              </a:defRPr>
            </a:lvl6pPr>
            <a:lvl7pPr marL="2743200" algn="l" defTabSz="914400" rtl="0" eaLnBrk="1" latinLnBrk="0" hangingPunct="1">
              <a:defRPr sz="2000" b="1" kern="1200">
                <a:solidFill>
                  <a:srgbClr val="FAFD00"/>
                </a:solidFill>
                <a:latin typeface="Times New Roman" panose="02020603050405020304" pitchFamily="18" charset="0"/>
                <a:ea typeface="+mn-ea"/>
                <a:cs typeface="+mn-cs"/>
              </a:defRPr>
            </a:lvl7pPr>
            <a:lvl8pPr marL="3200400" algn="l" defTabSz="914400" rtl="0" eaLnBrk="1" latinLnBrk="0" hangingPunct="1">
              <a:defRPr sz="2000" b="1" kern="1200">
                <a:solidFill>
                  <a:srgbClr val="FAFD00"/>
                </a:solidFill>
                <a:latin typeface="Times New Roman" panose="02020603050405020304" pitchFamily="18" charset="0"/>
                <a:ea typeface="+mn-ea"/>
                <a:cs typeface="+mn-cs"/>
              </a:defRPr>
            </a:lvl8pPr>
            <a:lvl9pPr marL="3657600" algn="l" defTabSz="914400" rtl="0" eaLnBrk="1" latinLnBrk="0" hangingPunct="1">
              <a:defRPr sz="2000" b="1" kern="1200">
                <a:solidFill>
                  <a:srgbClr val="FAFD00"/>
                </a:solidFill>
                <a:latin typeface="Times New Roman" panose="02020603050405020304" pitchFamily="18" charset="0"/>
                <a:ea typeface="+mn-ea"/>
                <a:cs typeface="+mn-cs"/>
              </a:defRPr>
            </a:lvl9pPr>
          </a:lstStyle>
          <a:p>
            <a:pPr>
              <a:lnSpc>
                <a:spcPct val="85000"/>
              </a:lnSpc>
            </a:pPr>
            <a:r>
              <a:rPr lang="en-US" altLang="en-US" sz="1300" b="0" dirty="0">
                <a:solidFill>
                  <a:schemeClr val="tx1"/>
                </a:solidFill>
                <a:latin typeface="Cambria" panose="02040503050406030204" pitchFamily="18" charset="0"/>
              </a:rPr>
              <a:t>public static void </a:t>
            </a:r>
            <a:r>
              <a:rPr lang="en-US" altLang="zh-CN" sz="1300" b="0" dirty="0" err="1">
                <a:solidFill>
                  <a:schemeClr val="tx1"/>
                </a:solidFill>
                <a:latin typeface="Cambria" panose="02040503050406030204" pitchFamily="18" charset="0"/>
              </a:rPr>
              <a:t>C</a:t>
            </a:r>
            <a:r>
              <a:rPr lang="en-US" altLang="en-US" sz="1300" b="0" dirty="0" err="1">
                <a:solidFill>
                  <a:schemeClr val="tx1"/>
                </a:solidFill>
                <a:latin typeface="Cambria" panose="02040503050406030204" pitchFamily="18" charset="0"/>
              </a:rPr>
              <a:t>Sta</a:t>
            </a:r>
            <a:r>
              <a:rPr lang="en-US" altLang="en-US" sz="1300" b="0" dirty="0">
                <a:solidFill>
                  <a:schemeClr val="tx1"/>
                </a:solidFill>
                <a:latin typeface="Cambria" panose="02040503050406030204" pitchFamily="18" charset="0"/>
              </a:rPr>
              <a:t> (</a:t>
            </a:r>
            <a:r>
              <a:rPr lang="en-US" altLang="en-US" sz="1300" b="0" dirty="0" err="1">
                <a:solidFill>
                  <a:schemeClr val="tx1"/>
                </a:solidFill>
                <a:latin typeface="Cambria" panose="02040503050406030204" pitchFamily="18" charset="0"/>
              </a:rPr>
              <a:t>int</a:t>
            </a:r>
            <a:r>
              <a:rPr lang="en-US" altLang="en-US" sz="1300" b="0" dirty="0">
                <a:solidFill>
                  <a:schemeClr val="tx1"/>
                </a:solidFill>
                <a:latin typeface="Cambria" panose="02040503050406030204" pitchFamily="18" charset="0"/>
              </a:rPr>
              <a:t> [ ] numbers)</a:t>
            </a:r>
          </a:p>
          <a:p>
            <a:pPr>
              <a:lnSpc>
                <a:spcPct val="85000"/>
              </a:lnSpc>
            </a:pPr>
            <a:r>
              <a:rPr lang="en-US" altLang="en-US" sz="1300" b="0" dirty="0">
                <a:solidFill>
                  <a:schemeClr val="tx1"/>
                </a:solidFill>
                <a:latin typeface="Cambria" panose="02040503050406030204" pitchFamily="18" charset="0"/>
              </a:rPr>
              <a:t>{</a:t>
            </a:r>
          </a:p>
          <a:p>
            <a:pPr>
              <a:lnSpc>
                <a:spcPct val="85000"/>
              </a:lnSpc>
            </a:pPr>
            <a:r>
              <a:rPr lang="en-US" altLang="en-US" sz="1300" b="0" dirty="0">
                <a:solidFill>
                  <a:schemeClr val="tx1"/>
                </a:solidFill>
                <a:latin typeface="Cambria" panose="02040503050406030204" pitchFamily="18" charset="0"/>
              </a:rPr>
              <a:t>     </a:t>
            </a:r>
            <a:r>
              <a:rPr lang="en-US" altLang="en-US" sz="1300" b="0" dirty="0" err="1">
                <a:solidFill>
                  <a:schemeClr val="tx1"/>
                </a:solidFill>
                <a:latin typeface="Cambria" panose="02040503050406030204" pitchFamily="18" charset="0"/>
              </a:rPr>
              <a:t>int</a:t>
            </a:r>
            <a:r>
              <a:rPr lang="en-US" altLang="en-US" sz="1300" b="0" dirty="0">
                <a:solidFill>
                  <a:schemeClr val="tx1"/>
                </a:solidFill>
                <a:latin typeface="Cambria" panose="02040503050406030204" pitchFamily="18" charset="0"/>
              </a:rPr>
              <a:t> length = </a:t>
            </a:r>
            <a:r>
              <a:rPr lang="en-US" altLang="en-US" sz="1300" b="0" dirty="0" err="1">
                <a:solidFill>
                  <a:schemeClr val="tx1"/>
                </a:solidFill>
                <a:latin typeface="Cambria" panose="02040503050406030204" pitchFamily="18" charset="0"/>
              </a:rPr>
              <a:t>numbers.length</a:t>
            </a:r>
            <a:r>
              <a:rPr lang="en-US" altLang="en-US" sz="1300" b="0" dirty="0">
                <a:solidFill>
                  <a:schemeClr val="tx1"/>
                </a:solidFill>
                <a:latin typeface="Cambria" panose="02040503050406030204" pitchFamily="18" charset="0"/>
              </a:rPr>
              <a:t>;</a:t>
            </a:r>
          </a:p>
          <a:p>
            <a:pPr>
              <a:lnSpc>
                <a:spcPct val="85000"/>
              </a:lnSpc>
            </a:pPr>
            <a:r>
              <a:rPr lang="en-US" altLang="en-US" sz="1300" b="0" dirty="0">
                <a:solidFill>
                  <a:schemeClr val="tx1"/>
                </a:solidFill>
                <a:latin typeface="Cambria" panose="02040503050406030204" pitchFamily="18" charset="0"/>
              </a:rPr>
              <a:t>     double </a:t>
            </a:r>
            <a:r>
              <a:rPr lang="en-US" altLang="en-US" sz="1300" b="0" dirty="0" err="1">
                <a:solidFill>
                  <a:schemeClr val="tx1"/>
                </a:solidFill>
                <a:latin typeface="Cambria" panose="02040503050406030204" pitchFamily="18" charset="0"/>
              </a:rPr>
              <a:t>var</a:t>
            </a:r>
            <a:r>
              <a:rPr lang="en-US" altLang="en-US" sz="1300" b="0" dirty="0">
                <a:solidFill>
                  <a:schemeClr val="tx1"/>
                </a:solidFill>
                <a:latin typeface="Cambria" panose="02040503050406030204" pitchFamily="18" charset="0"/>
              </a:rPr>
              <a:t>, mean, sum, </a:t>
            </a:r>
            <a:r>
              <a:rPr lang="en-US" altLang="en-US" sz="1300" b="0" dirty="0" err="1">
                <a:solidFill>
                  <a:schemeClr val="tx1"/>
                </a:solidFill>
                <a:latin typeface="Cambria" panose="02040503050406030204" pitchFamily="18" charset="0"/>
              </a:rPr>
              <a:t>varsum</a:t>
            </a:r>
            <a:r>
              <a:rPr lang="en-US" altLang="en-US" sz="1300" b="0" dirty="0" smtClean="0">
                <a:solidFill>
                  <a:schemeClr val="tx1"/>
                </a:solidFill>
                <a:latin typeface="Cambria" panose="02040503050406030204" pitchFamily="18" charset="0"/>
              </a:rPr>
              <a:t>;</a:t>
            </a:r>
            <a:endParaRPr lang="en-US" altLang="en-US" sz="1300" b="0" dirty="0">
              <a:solidFill>
                <a:schemeClr val="tx1"/>
              </a:solidFill>
              <a:latin typeface="Cambria" panose="02040503050406030204" pitchFamily="18" charset="0"/>
            </a:endParaRPr>
          </a:p>
          <a:p>
            <a:pPr>
              <a:lnSpc>
                <a:spcPct val="85000"/>
              </a:lnSpc>
            </a:pPr>
            <a:r>
              <a:rPr lang="en-US" altLang="en-US" sz="1300" b="0" dirty="0">
                <a:solidFill>
                  <a:schemeClr val="tx1"/>
                </a:solidFill>
                <a:latin typeface="Cambria" panose="02040503050406030204" pitchFamily="18" charset="0"/>
              </a:rPr>
              <a:t>     sum = 0.0;</a:t>
            </a:r>
          </a:p>
          <a:p>
            <a:pPr>
              <a:lnSpc>
                <a:spcPct val="85000"/>
              </a:lnSpc>
            </a:pPr>
            <a:r>
              <a:rPr lang="en-US" altLang="en-US" sz="1300" b="0" dirty="0">
                <a:solidFill>
                  <a:schemeClr val="tx1"/>
                </a:solidFill>
                <a:latin typeface="Cambria" panose="02040503050406030204" pitchFamily="18" charset="0"/>
              </a:rPr>
              <a:t>     for (</a:t>
            </a:r>
            <a:r>
              <a:rPr lang="en-US" altLang="en-US" sz="1300" b="0" dirty="0" err="1">
                <a:solidFill>
                  <a:schemeClr val="tx1"/>
                </a:solidFill>
                <a:latin typeface="Cambria" panose="02040503050406030204" pitchFamily="18" charset="0"/>
              </a:rPr>
              <a:t>int</a:t>
            </a:r>
            <a:r>
              <a:rPr lang="en-US" altLang="en-US" sz="1300" b="0" dirty="0">
                <a:solidFill>
                  <a:schemeClr val="tx1"/>
                </a:solidFill>
                <a:latin typeface="Cambria" panose="02040503050406030204" pitchFamily="18" charset="0"/>
              </a:rPr>
              <a:t> </a:t>
            </a:r>
            <a:r>
              <a:rPr lang="en-US" altLang="en-US" sz="1300" b="0" dirty="0" err="1">
                <a:solidFill>
                  <a:schemeClr val="tx1"/>
                </a:solidFill>
                <a:latin typeface="Cambria" panose="02040503050406030204" pitchFamily="18" charset="0"/>
              </a:rPr>
              <a:t>i</a:t>
            </a:r>
            <a:r>
              <a:rPr lang="en-US" altLang="en-US" sz="1300" b="0" dirty="0">
                <a:solidFill>
                  <a:schemeClr val="tx1"/>
                </a:solidFill>
                <a:latin typeface="Cambria" panose="02040503050406030204" pitchFamily="18" charset="0"/>
              </a:rPr>
              <a:t> = 0; </a:t>
            </a:r>
            <a:r>
              <a:rPr lang="en-US" altLang="en-US" sz="1300" b="0" dirty="0" err="1">
                <a:solidFill>
                  <a:schemeClr val="tx1"/>
                </a:solidFill>
                <a:latin typeface="Cambria" panose="02040503050406030204" pitchFamily="18" charset="0"/>
              </a:rPr>
              <a:t>i</a:t>
            </a:r>
            <a:r>
              <a:rPr lang="en-US" altLang="en-US" sz="1300" b="0" dirty="0">
                <a:solidFill>
                  <a:schemeClr val="tx1"/>
                </a:solidFill>
                <a:latin typeface="Cambria" panose="02040503050406030204" pitchFamily="18" charset="0"/>
              </a:rPr>
              <a:t> &lt; length; </a:t>
            </a:r>
            <a:r>
              <a:rPr lang="en-US" altLang="en-US" sz="1300" b="0" dirty="0" err="1">
                <a:solidFill>
                  <a:schemeClr val="tx1"/>
                </a:solidFill>
                <a:latin typeface="Cambria" panose="02040503050406030204" pitchFamily="18" charset="0"/>
              </a:rPr>
              <a:t>i</a:t>
            </a:r>
            <a:r>
              <a:rPr lang="en-US" altLang="en-US" sz="1300" b="0" dirty="0">
                <a:solidFill>
                  <a:schemeClr val="tx1"/>
                </a:solidFill>
                <a:latin typeface="Cambria" panose="02040503050406030204" pitchFamily="18" charset="0"/>
              </a:rPr>
              <a:t>++)</a:t>
            </a:r>
          </a:p>
          <a:p>
            <a:pPr>
              <a:lnSpc>
                <a:spcPct val="85000"/>
              </a:lnSpc>
            </a:pPr>
            <a:r>
              <a:rPr lang="en-US" altLang="en-US" sz="1300" b="0" dirty="0">
                <a:solidFill>
                  <a:schemeClr val="tx1"/>
                </a:solidFill>
                <a:latin typeface="Cambria" panose="02040503050406030204" pitchFamily="18" charset="0"/>
              </a:rPr>
              <a:t>     {</a:t>
            </a:r>
          </a:p>
          <a:p>
            <a:pPr>
              <a:lnSpc>
                <a:spcPct val="85000"/>
              </a:lnSpc>
            </a:pPr>
            <a:r>
              <a:rPr lang="en-US" altLang="en-US" sz="1300" b="0" dirty="0">
                <a:solidFill>
                  <a:schemeClr val="tx1"/>
                </a:solidFill>
                <a:latin typeface="Cambria" panose="02040503050406030204" pitchFamily="18" charset="0"/>
              </a:rPr>
              <a:t>          sum += numbers [ </a:t>
            </a:r>
            <a:r>
              <a:rPr lang="en-US" altLang="en-US" sz="1300" b="0" dirty="0" err="1">
                <a:solidFill>
                  <a:schemeClr val="tx1"/>
                </a:solidFill>
                <a:latin typeface="Cambria" panose="02040503050406030204" pitchFamily="18" charset="0"/>
              </a:rPr>
              <a:t>i</a:t>
            </a:r>
            <a:r>
              <a:rPr lang="en-US" altLang="en-US" sz="1300" b="0" dirty="0">
                <a:solidFill>
                  <a:schemeClr val="tx1"/>
                </a:solidFill>
                <a:latin typeface="Cambria" panose="02040503050406030204" pitchFamily="18" charset="0"/>
              </a:rPr>
              <a:t> ];</a:t>
            </a:r>
          </a:p>
          <a:p>
            <a:pPr>
              <a:lnSpc>
                <a:spcPct val="85000"/>
              </a:lnSpc>
            </a:pPr>
            <a:r>
              <a:rPr lang="en-US" altLang="en-US" sz="1300" b="0" dirty="0">
                <a:solidFill>
                  <a:schemeClr val="tx1"/>
                </a:solidFill>
                <a:latin typeface="Cambria" panose="02040503050406030204" pitchFamily="18" charset="0"/>
              </a:rPr>
              <a:t>     } </a:t>
            </a:r>
          </a:p>
          <a:p>
            <a:pPr>
              <a:lnSpc>
                <a:spcPct val="85000"/>
              </a:lnSpc>
            </a:pPr>
            <a:r>
              <a:rPr lang="en-US" altLang="en-US" sz="1300" b="0" dirty="0">
                <a:solidFill>
                  <a:schemeClr val="tx1"/>
                </a:solidFill>
                <a:latin typeface="Cambria" panose="02040503050406030204" pitchFamily="18" charset="0"/>
              </a:rPr>
              <a:t>     mean = sum </a:t>
            </a:r>
            <a:r>
              <a:rPr lang="en-US" altLang="en-US" sz="1300" b="0" dirty="0" smtClean="0">
                <a:solidFill>
                  <a:schemeClr val="tx1"/>
                </a:solidFill>
                <a:latin typeface="Cambria" panose="02040503050406030204" pitchFamily="18" charset="0"/>
              </a:rPr>
              <a:t>/ </a:t>
            </a:r>
            <a:r>
              <a:rPr lang="en-US" altLang="en-US" sz="1300" b="0" dirty="0">
                <a:solidFill>
                  <a:schemeClr val="tx1"/>
                </a:solidFill>
                <a:latin typeface="Cambria" panose="02040503050406030204" pitchFamily="18" charset="0"/>
              </a:rPr>
              <a:t>length</a:t>
            </a:r>
            <a:r>
              <a:rPr lang="en-US" altLang="en-US" sz="1300" b="0" dirty="0" smtClean="0">
                <a:solidFill>
                  <a:schemeClr val="tx1"/>
                </a:solidFill>
                <a:latin typeface="Cambria" panose="02040503050406030204" pitchFamily="18" charset="0"/>
              </a:rPr>
              <a:t>;</a:t>
            </a:r>
            <a:endParaRPr lang="en-US" altLang="en-US" sz="1300" b="0" dirty="0">
              <a:solidFill>
                <a:schemeClr val="tx1"/>
              </a:solidFill>
              <a:latin typeface="Cambria" panose="02040503050406030204" pitchFamily="18" charset="0"/>
            </a:endParaRPr>
          </a:p>
          <a:p>
            <a:pPr>
              <a:lnSpc>
                <a:spcPct val="85000"/>
              </a:lnSpc>
            </a:pPr>
            <a:r>
              <a:rPr lang="en-US" altLang="en-US" sz="1300" b="0" dirty="0">
                <a:solidFill>
                  <a:schemeClr val="tx1"/>
                </a:solidFill>
                <a:latin typeface="Cambria" panose="02040503050406030204" pitchFamily="18" charset="0"/>
              </a:rPr>
              <a:t>     </a:t>
            </a:r>
            <a:r>
              <a:rPr lang="en-US" altLang="en-US" sz="1300" b="0" dirty="0" err="1">
                <a:solidFill>
                  <a:schemeClr val="tx1"/>
                </a:solidFill>
                <a:latin typeface="Cambria" panose="02040503050406030204" pitchFamily="18" charset="0"/>
              </a:rPr>
              <a:t>varsum</a:t>
            </a:r>
            <a:r>
              <a:rPr lang="en-US" altLang="en-US" sz="1300" b="0" dirty="0">
                <a:solidFill>
                  <a:schemeClr val="tx1"/>
                </a:solidFill>
                <a:latin typeface="Cambria" panose="02040503050406030204" pitchFamily="18" charset="0"/>
              </a:rPr>
              <a:t> = 0.0;</a:t>
            </a:r>
          </a:p>
          <a:p>
            <a:pPr>
              <a:lnSpc>
                <a:spcPct val="85000"/>
              </a:lnSpc>
            </a:pPr>
            <a:r>
              <a:rPr lang="en-US" altLang="en-US" sz="1300" b="0" dirty="0">
                <a:solidFill>
                  <a:schemeClr val="tx1"/>
                </a:solidFill>
                <a:latin typeface="Cambria" panose="02040503050406030204" pitchFamily="18" charset="0"/>
              </a:rPr>
              <a:t>     for (</a:t>
            </a:r>
            <a:r>
              <a:rPr lang="en-US" altLang="en-US" sz="1300" b="0" dirty="0" err="1">
                <a:solidFill>
                  <a:schemeClr val="tx1"/>
                </a:solidFill>
                <a:latin typeface="Cambria" panose="02040503050406030204" pitchFamily="18" charset="0"/>
              </a:rPr>
              <a:t>int</a:t>
            </a:r>
            <a:r>
              <a:rPr lang="en-US" altLang="en-US" sz="1300" b="0" dirty="0">
                <a:solidFill>
                  <a:schemeClr val="tx1"/>
                </a:solidFill>
                <a:latin typeface="Cambria" panose="02040503050406030204" pitchFamily="18" charset="0"/>
              </a:rPr>
              <a:t> </a:t>
            </a:r>
            <a:r>
              <a:rPr lang="en-US" altLang="en-US" sz="1300" b="0" dirty="0" err="1">
                <a:solidFill>
                  <a:schemeClr val="tx1"/>
                </a:solidFill>
                <a:latin typeface="Cambria" panose="02040503050406030204" pitchFamily="18" charset="0"/>
              </a:rPr>
              <a:t>i</a:t>
            </a:r>
            <a:r>
              <a:rPr lang="en-US" altLang="en-US" sz="1300" b="0" dirty="0">
                <a:solidFill>
                  <a:schemeClr val="tx1"/>
                </a:solidFill>
                <a:latin typeface="Cambria" panose="02040503050406030204" pitchFamily="18" charset="0"/>
              </a:rPr>
              <a:t> = 0; </a:t>
            </a:r>
            <a:r>
              <a:rPr lang="en-US" altLang="en-US" sz="1300" b="0" dirty="0" err="1">
                <a:solidFill>
                  <a:schemeClr val="tx1"/>
                </a:solidFill>
                <a:latin typeface="Cambria" panose="02040503050406030204" pitchFamily="18" charset="0"/>
              </a:rPr>
              <a:t>i</a:t>
            </a:r>
            <a:r>
              <a:rPr lang="en-US" altLang="en-US" sz="1300" b="0" dirty="0">
                <a:solidFill>
                  <a:schemeClr val="tx1"/>
                </a:solidFill>
                <a:latin typeface="Cambria" panose="02040503050406030204" pitchFamily="18" charset="0"/>
              </a:rPr>
              <a:t> &lt; length; </a:t>
            </a:r>
            <a:r>
              <a:rPr lang="en-US" altLang="en-US" sz="1300" b="0" dirty="0" err="1">
                <a:solidFill>
                  <a:schemeClr val="tx1"/>
                </a:solidFill>
                <a:latin typeface="Cambria" panose="02040503050406030204" pitchFamily="18" charset="0"/>
              </a:rPr>
              <a:t>i</a:t>
            </a:r>
            <a:r>
              <a:rPr lang="en-US" altLang="en-US" sz="1300" b="0" dirty="0">
                <a:solidFill>
                  <a:schemeClr val="tx1"/>
                </a:solidFill>
                <a:latin typeface="Cambria" panose="02040503050406030204" pitchFamily="18" charset="0"/>
              </a:rPr>
              <a:t>++)</a:t>
            </a:r>
          </a:p>
          <a:p>
            <a:pPr>
              <a:lnSpc>
                <a:spcPct val="85000"/>
              </a:lnSpc>
            </a:pPr>
            <a:r>
              <a:rPr lang="en-US" altLang="en-US" sz="1300" b="0" dirty="0">
                <a:solidFill>
                  <a:schemeClr val="tx1"/>
                </a:solidFill>
                <a:latin typeface="Cambria" panose="02040503050406030204" pitchFamily="18" charset="0"/>
              </a:rPr>
              <a:t>     {</a:t>
            </a:r>
          </a:p>
          <a:p>
            <a:pPr>
              <a:lnSpc>
                <a:spcPct val="85000"/>
              </a:lnSpc>
            </a:pPr>
            <a:r>
              <a:rPr lang="en-US" altLang="en-US" sz="1300" b="0" dirty="0">
                <a:solidFill>
                  <a:schemeClr val="tx1"/>
                </a:solidFill>
                <a:latin typeface="Cambria" panose="02040503050406030204" pitchFamily="18" charset="0"/>
              </a:rPr>
              <a:t>          </a:t>
            </a:r>
            <a:r>
              <a:rPr lang="en-US" altLang="en-US" sz="1300" b="0" dirty="0" err="1">
                <a:solidFill>
                  <a:schemeClr val="tx1"/>
                </a:solidFill>
                <a:latin typeface="Cambria" panose="02040503050406030204" pitchFamily="18" charset="0"/>
              </a:rPr>
              <a:t>varsum</a:t>
            </a:r>
            <a:r>
              <a:rPr lang="en-US" altLang="en-US" sz="1300" b="0" dirty="0">
                <a:solidFill>
                  <a:schemeClr val="tx1"/>
                </a:solidFill>
                <a:latin typeface="Cambria" panose="02040503050406030204" pitchFamily="18" charset="0"/>
              </a:rPr>
              <a:t> = </a:t>
            </a:r>
            <a:r>
              <a:rPr lang="en-US" altLang="en-US" sz="1300" b="0" dirty="0" err="1">
                <a:solidFill>
                  <a:schemeClr val="tx1"/>
                </a:solidFill>
                <a:latin typeface="Cambria" panose="02040503050406030204" pitchFamily="18" charset="0"/>
              </a:rPr>
              <a:t>varsum</a:t>
            </a:r>
            <a:r>
              <a:rPr lang="en-US" altLang="en-US" sz="1300" b="0" dirty="0">
                <a:solidFill>
                  <a:schemeClr val="tx1"/>
                </a:solidFill>
                <a:latin typeface="Cambria" panose="02040503050406030204" pitchFamily="18" charset="0"/>
              </a:rPr>
              <a:t>  + ((numbers [</a:t>
            </a:r>
            <a:r>
              <a:rPr lang="en-US" altLang="zh-CN" sz="1300" b="0" dirty="0" err="1">
                <a:solidFill>
                  <a:schemeClr val="tx1"/>
                </a:solidFill>
                <a:latin typeface="Cambria" panose="02040503050406030204" pitchFamily="18" charset="0"/>
              </a:rPr>
              <a:t>i</a:t>
            </a:r>
            <a:r>
              <a:rPr lang="en-US" altLang="en-US" sz="1300" b="0" dirty="0">
                <a:solidFill>
                  <a:schemeClr val="tx1"/>
                </a:solidFill>
                <a:latin typeface="Cambria" panose="02040503050406030204" pitchFamily="18" charset="0"/>
              </a:rPr>
              <a:t>] - mean) * (numbers [</a:t>
            </a:r>
            <a:r>
              <a:rPr lang="en-US" altLang="en-US" sz="1300" b="0" dirty="0" err="1">
                <a:solidFill>
                  <a:schemeClr val="tx1"/>
                </a:solidFill>
                <a:latin typeface="Cambria" panose="02040503050406030204" pitchFamily="18" charset="0"/>
              </a:rPr>
              <a:t>i</a:t>
            </a:r>
            <a:r>
              <a:rPr lang="en-US" altLang="en-US" sz="1300" b="0" dirty="0">
                <a:solidFill>
                  <a:schemeClr val="tx1"/>
                </a:solidFill>
                <a:latin typeface="Cambria" panose="02040503050406030204" pitchFamily="18" charset="0"/>
              </a:rPr>
              <a:t>] - mean));</a:t>
            </a:r>
          </a:p>
          <a:p>
            <a:pPr>
              <a:lnSpc>
                <a:spcPct val="85000"/>
              </a:lnSpc>
            </a:pPr>
            <a:r>
              <a:rPr lang="en-US" altLang="en-US" sz="1300" b="0" dirty="0">
                <a:solidFill>
                  <a:schemeClr val="tx1"/>
                </a:solidFill>
                <a:latin typeface="Cambria" panose="02040503050406030204" pitchFamily="18" charset="0"/>
              </a:rPr>
              <a:t>     }</a:t>
            </a:r>
          </a:p>
          <a:p>
            <a:pPr>
              <a:lnSpc>
                <a:spcPct val="85000"/>
              </a:lnSpc>
            </a:pPr>
            <a:r>
              <a:rPr lang="en-US" altLang="en-US" sz="1300" b="0" dirty="0">
                <a:solidFill>
                  <a:schemeClr val="tx1"/>
                </a:solidFill>
                <a:latin typeface="Cambria" panose="02040503050406030204" pitchFamily="18" charset="0"/>
              </a:rPr>
              <a:t>     </a:t>
            </a:r>
            <a:r>
              <a:rPr lang="en-US" altLang="en-US" sz="1300" b="0" dirty="0" err="1">
                <a:solidFill>
                  <a:schemeClr val="tx1"/>
                </a:solidFill>
                <a:latin typeface="Cambria" panose="02040503050406030204" pitchFamily="18" charset="0"/>
              </a:rPr>
              <a:t>var</a:t>
            </a:r>
            <a:r>
              <a:rPr lang="en-US" altLang="en-US" sz="1300" b="0" dirty="0">
                <a:solidFill>
                  <a:schemeClr val="tx1"/>
                </a:solidFill>
                <a:latin typeface="Cambria" panose="02040503050406030204" pitchFamily="18" charset="0"/>
              </a:rPr>
              <a:t> = </a:t>
            </a:r>
            <a:r>
              <a:rPr lang="en-US" altLang="en-US" sz="1300" b="0" dirty="0" err="1">
                <a:solidFill>
                  <a:schemeClr val="tx1"/>
                </a:solidFill>
                <a:latin typeface="Cambria" panose="02040503050406030204" pitchFamily="18" charset="0"/>
              </a:rPr>
              <a:t>varsum</a:t>
            </a:r>
            <a:r>
              <a:rPr lang="en-US" altLang="en-US" sz="1300" b="0" dirty="0">
                <a:solidFill>
                  <a:schemeClr val="tx1"/>
                </a:solidFill>
                <a:latin typeface="Cambria" panose="02040503050406030204" pitchFamily="18" charset="0"/>
              </a:rPr>
              <a:t> / ( length - 1.0 </a:t>
            </a:r>
            <a:r>
              <a:rPr lang="en-US" altLang="en-US" sz="1300" b="0" dirty="0" smtClean="0">
                <a:solidFill>
                  <a:schemeClr val="tx1"/>
                </a:solidFill>
                <a:latin typeface="Cambria" panose="02040503050406030204" pitchFamily="18" charset="0"/>
              </a:rPr>
              <a:t>);</a:t>
            </a:r>
            <a:endParaRPr lang="en-US" altLang="en-US" sz="1300" b="0" dirty="0">
              <a:solidFill>
                <a:schemeClr val="tx1"/>
              </a:solidFill>
              <a:latin typeface="Cambria" panose="02040503050406030204" pitchFamily="18" charset="0"/>
            </a:endParaRPr>
          </a:p>
          <a:p>
            <a:pPr>
              <a:lnSpc>
                <a:spcPct val="85000"/>
              </a:lnSpc>
            </a:pPr>
            <a:r>
              <a:rPr lang="en-US" altLang="en-US" sz="1300" b="0" dirty="0">
                <a:solidFill>
                  <a:schemeClr val="tx1"/>
                </a:solidFill>
                <a:latin typeface="Cambria" panose="02040503050406030204" pitchFamily="18" charset="0"/>
              </a:rPr>
              <a:t>     </a:t>
            </a:r>
            <a:r>
              <a:rPr lang="en-US" altLang="en-US" sz="1300" b="0" dirty="0" err="1">
                <a:solidFill>
                  <a:schemeClr val="tx1"/>
                </a:solidFill>
                <a:latin typeface="Cambria" panose="02040503050406030204" pitchFamily="18" charset="0"/>
              </a:rPr>
              <a:t>System.out.println</a:t>
            </a:r>
            <a:r>
              <a:rPr lang="en-US" altLang="en-US" sz="1300" b="0" dirty="0">
                <a:solidFill>
                  <a:schemeClr val="tx1"/>
                </a:solidFill>
                <a:latin typeface="Cambria" panose="02040503050406030204" pitchFamily="18" charset="0"/>
              </a:rPr>
              <a:t> ("length:                   " + length);</a:t>
            </a:r>
          </a:p>
          <a:p>
            <a:pPr>
              <a:lnSpc>
                <a:spcPct val="85000"/>
              </a:lnSpc>
            </a:pPr>
            <a:r>
              <a:rPr lang="en-US" altLang="en-US" sz="1300" b="0" dirty="0">
                <a:solidFill>
                  <a:schemeClr val="tx1"/>
                </a:solidFill>
                <a:latin typeface="Cambria" panose="02040503050406030204" pitchFamily="18" charset="0"/>
              </a:rPr>
              <a:t>     </a:t>
            </a:r>
            <a:r>
              <a:rPr lang="en-US" altLang="en-US" sz="1300" b="0" dirty="0" err="1">
                <a:solidFill>
                  <a:schemeClr val="tx1"/>
                </a:solidFill>
                <a:latin typeface="Cambria" panose="02040503050406030204" pitchFamily="18" charset="0"/>
              </a:rPr>
              <a:t>System.out.println</a:t>
            </a:r>
            <a:r>
              <a:rPr lang="en-US" altLang="en-US" sz="1300" b="0" dirty="0">
                <a:solidFill>
                  <a:schemeClr val="tx1"/>
                </a:solidFill>
                <a:latin typeface="Cambria" panose="02040503050406030204" pitchFamily="18" charset="0"/>
              </a:rPr>
              <a:t> ("mean:                    " + mean);</a:t>
            </a:r>
          </a:p>
          <a:p>
            <a:pPr>
              <a:lnSpc>
                <a:spcPct val="85000"/>
              </a:lnSpc>
            </a:pPr>
            <a:r>
              <a:rPr lang="en-US" altLang="en-US" sz="1300" b="0" dirty="0">
                <a:solidFill>
                  <a:schemeClr val="tx1"/>
                </a:solidFill>
                <a:latin typeface="Cambria" panose="02040503050406030204" pitchFamily="18" charset="0"/>
              </a:rPr>
              <a:t>     </a:t>
            </a:r>
            <a:r>
              <a:rPr lang="en-US" altLang="en-US" sz="1300" b="0" dirty="0" err="1">
                <a:solidFill>
                  <a:schemeClr val="tx1"/>
                </a:solidFill>
                <a:latin typeface="Cambria" panose="02040503050406030204" pitchFamily="18" charset="0"/>
              </a:rPr>
              <a:t>System.out.println</a:t>
            </a:r>
            <a:r>
              <a:rPr lang="en-US" altLang="en-US" sz="1300" b="0" dirty="0">
                <a:solidFill>
                  <a:schemeClr val="tx1"/>
                </a:solidFill>
                <a:latin typeface="Cambria" panose="02040503050406030204" pitchFamily="18" charset="0"/>
              </a:rPr>
              <a:t> ("variance:                " + </a:t>
            </a:r>
            <a:r>
              <a:rPr lang="en-US" altLang="en-US" sz="1300" b="0" dirty="0" err="1">
                <a:solidFill>
                  <a:schemeClr val="tx1"/>
                </a:solidFill>
                <a:latin typeface="Cambria" panose="02040503050406030204" pitchFamily="18" charset="0"/>
              </a:rPr>
              <a:t>var</a:t>
            </a:r>
            <a:r>
              <a:rPr lang="en-US" altLang="en-US" sz="1300" b="0" dirty="0">
                <a:solidFill>
                  <a:schemeClr val="tx1"/>
                </a:solidFill>
                <a:latin typeface="Cambria" panose="02040503050406030204" pitchFamily="18" charset="0"/>
              </a:rPr>
              <a:t>);</a:t>
            </a:r>
          </a:p>
          <a:p>
            <a:pPr>
              <a:lnSpc>
                <a:spcPct val="85000"/>
              </a:lnSpc>
            </a:pPr>
            <a:r>
              <a:rPr lang="en-US" altLang="en-US" sz="1300" b="0" dirty="0">
                <a:solidFill>
                  <a:schemeClr val="tx1"/>
                </a:solidFill>
                <a:latin typeface="Cambria" panose="02040503050406030204" pitchFamily="18" charset="0"/>
              </a:rPr>
              <a:t>}</a:t>
            </a:r>
          </a:p>
        </p:txBody>
      </p:sp>
      <p:grpSp>
        <p:nvGrpSpPr>
          <p:cNvPr id="50" name="组合 49"/>
          <p:cNvGrpSpPr/>
          <p:nvPr/>
        </p:nvGrpSpPr>
        <p:grpSpPr>
          <a:xfrm>
            <a:off x="3505200" y="1485757"/>
            <a:ext cx="6096000" cy="4670703"/>
            <a:chOff x="3981344" y="421408"/>
            <a:chExt cx="8128001" cy="6227604"/>
          </a:xfrm>
        </p:grpSpPr>
        <p:sp>
          <p:nvSpPr>
            <p:cNvPr id="51" name="Text Box 38"/>
            <p:cNvSpPr txBox="1">
              <a:spLocks noChangeArrowheads="1"/>
            </p:cNvSpPr>
            <p:nvPr/>
          </p:nvSpPr>
          <p:spPr bwMode="auto">
            <a:xfrm>
              <a:off x="7507287" y="886545"/>
              <a:ext cx="326866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50000"/>
                </a:lnSpc>
                <a:spcBef>
                  <a:spcPct val="50000"/>
                </a:spcBef>
              </a:pPr>
              <a:r>
                <a:rPr lang="en-US" altLang="zh-CN" sz="1200" b="1" dirty="0" err="1">
                  <a:latin typeface="Cambria" panose="02040503050406030204" pitchFamily="18" charset="0"/>
                  <a:cs typeface="Times New Roman" panose="02020603050405020304" pitchFamily="18" charset="0"/>
                </a:rPr>
                <a:t>def</a:t>
              </a:r>
              <a:r>
                <a:rPr lang="en-US" altLang="zh-CN" sz="1200" b="1" dirty="0">
                  <a:latin typeface="Cambria" panose="02040503050406030204" pitchFamily="18" charset="0"/>
                  <a:cs typeface="Times New Roman" panose="02020603050405020304" pitchFamily="18" charset="0"/>
                </a:rPr>
                <a:t> (1) = { numbers, sum, length }</a:t>
              </a:r>
            </a:p>
          </p:txBody>
        </p:sp>
        <p:sp>
          <p:nvSpPr>
            <p:cNvPr id="52" name="Text Box 39"/>
            <p:cNvSpPr txBox="1">
              <a:spLocks noChangeArrowheads="1"/>
            </p:cNvSpPr>
            <p:nvPr/>
          </p:nvSpPr>
          <p:spPr bwMode="auto">
            <a:xfrm>
              <a:off x="7545389" y="1826345"/>
              <a:ext cx="1908665"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50000"/>
                </a:lnSpc>
                <a:spcBef>
                  <a:spcPct val="50000"/>
                </a:spcBef>
              </a:pPr>
              <a:r>
                <a:rPr lang="en-US" altLang="zh-CN" sz="1200" b="1">
                  <a:latin typeface="Cambria" panose="02040503050406030204" pitchFamily="18" charset="0"/>
                  <a:cs typeface="Times New Roman" panose="02020603050405020304" pitchFamily="18" charset="0"/>
                </a:rPr>
                <a:t>def (2) = { i }</a:t>
              </a:r>
            </a:p>
          </p:txBody>
        </p:sp>
        <p:sp>
          <p:nvSpPr>
            <p:cNvPr id="53" name="Text Box 44"/>
            <p:cNvSpPr txBox="1">
              <a:spLocks noChangeArrowheads="1"/>
            </p:cNvSpPr>
            <p:nvPr/>
          </p:nvSpPr>
          <p:spPr bwMode="auto">
            <a:xfrm>
              <a:off x="8276811" y="3628663"/>
              <a:ext cx="3615643"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50000"/>
                </a:lnSpc>
                <a:spcBef>
                  <a:spcPct val="50000"/>
                </a:spcBef>
              </a:pPr>
              <a:r>
                <a:rPr lang="en-US" altLang="zh-CN" sz="1200" b="1" dirty="0" err="1">
                  <a:latin typeface="Cambria" panose="02040503050406030204" pitchFamily="18" charset="0"/>
                  <a:cs typeface="Times New Roman" panose="02020603050405020304" pitchFamily="18" charset="0"/>
                </a:rPr>
                <a:t>def</a:t>
              </a:r>
              <a:r>
                <a:rPr lang="en-US" altLang="zh-CN" sz="1200" b="1" dirty="0">
                  <a:latin typeface="Cambria" panose="02040503050406030204" pitchFamily="18" charset="0"/>
                  <a:cs typeface="Times New Roman" panose="02020603050405020304" pitchFamily="18" charset="0"/>
                </a:rPr>
                <a:t> (5) = {mean, </a:t>
              </a:r>
              <a:r>
                <a:rPr lang="en-US" altLang="zh-CN" sz="1200" b="1" dirty="0" err="1" smtClean="0">
                  <a:latin typeface="Cambria" panose="02040503050406030204" pitchFamily="18" charset="0"/>
                  <a:cs typeface="Times New Roman" panose="02020603050405020304" pitchFamily="18" charset="0"/>
                </a:rPr>
                <a:t>varsum</a:t>
              </a:r>
              <a:r>
                <a:rPr lang="en-US" altLang="zh-CN" sz="1200" b="1" dirty="0" smtClean="0">
                  <a:latin typeface="Cambria" panose="02040503050406030204" pitchFamily="18" charset="0"/>
                  <a:cs typeface="Times New Roman" panose="02020603050405020304" pitchFamily="18" charset="0"/>
                </a:rPr>
                <a:t>, </a:t>
              </a:r>
              <a:r>
                <a:rPr lang="en-US" altLang="zh-CN" sz="1200" b="1" dirty="0" err="1" smtClean="0">
                  <a:latin typeface="Cambria" panose="02040503050406030204" pitchFamily="18" charset="0"/>
                  <a:cs typeface="Times New Roman" panose="02020603050405020304" pitchFamily="18" charset="0"/>
                </a:rPr>
                <a:t>i</a:t>
              </a:r>
              <a:r>
                <a:rPr lang="en-US" altLang="zh-CN" sz="1200" b="1" dirty="0" smtClean="0">
                  <a:latin typeface="Cambria" panose="02040503050406030204" pitchFamily="18" charset="0"/>
                  <a:cs typeface="Times New Roman" panose="02020603050405020304" pitchFamily="18" charset="0"/>
                </a:rPr>
                <a:t> </a:t>
              </a:r>
              <a:r>
                <a:rPr lang="en-US" altLang="zh-CN" sz="1200" b="1" dirty="0">
                  <a:latin typeface="Cambria" panose="02040503050406030204" pitchFamily="18" charset="0"/>
                  <a:cs typeface="Times New Roman" panose="02020603050405020304" pitchFamily="18" charset="0"/>
                </a:rPr>
                <a:t>}</a:t>
              </a:r>
            </a:p>
            <a:p>
              <a:pPr eaLnBrk="1" hangingPunct="1">
                <a:lnSpc>
                  <a:spcPct val="50000"/>
                </a:lnSpc>
                <a:spcBef>
                  <a:spcPct val="50000"/>
                </a:spcBef>
              </a:pPr>
              <a:r>
                <a:rPr lang="en-US" altLang="zh-CN" sz="1200" b="1" dirty="0">
                  <a:latin typeface="Cambria" panose="02040503050406030204" pitchFamily="18" charset="0"/>
                  <a:cs typeface="Times New Roman" panose="02020603050405020304" pitchFamily="18" charset="0"/>
                </a:rPr>
                <a:t>use (5) = </a:t>
              </a:r>
              <a:r>
                <a:rPr lang="en-US" altLang="zh-CN" sz="1200" b="1" dirty="0" smtClean="0">
                  <a:latin typeface="Cambria" panose="02040503050406030204" pitchFamily="18" charset="0"/>
                  <a:cs typeface="Times New Roman" panose="02020603050405020304" pitchFamily="18" charset="0"/>
                </a:rPr>
                <a:t>{length</a:t>
              </a:r>
              <a:r>
                <a:rPr lang="en-US" altLang="zh-CN" sz="1200" b="1" dirty="0">
                  <a:latin typeface="Cambria" panose="02040503050406030204" pitchFamily="18" charset="0"/>
                  <a:cs typeface="Times New Roman" panose="02020603050405020304" pitchFamily="18" charset="0"/>
                </a:rPr>
                <a:t>, sum }</a:t>
              </a:r>
            </a:p>
          </p:txBody>
        </p:sp>
        <p:sp>
          <p:nvSpPr>
            <p:cNvPr id="54" name="Text Box 49"/>
            <p:cNvSpPr txBox="1">
              <a:spLocks noChangeArrowheads="1"/>
            </p:cNvSpPr>
            <p:nvPr/>
          </p:nvSpPr>
          <p:spPr bwMode="auto">
            <a:xfrm>
              <a:off x="7886595" y="6033459"/>
              <a:ext cx="4222750"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200" b="1" dirty="0" err="1">
                  <a:latin typeface="Cambria" panose="02040503050406030204" pitchFamily="18" charset="0"/>
                  <a:cs typeface="Times New Roman" panose="02020603050405020304" pitchFamily="18" charset="0"/>
                </a:rPr>
                <a:t>def</a:t>
              </a:r>
              <a:r>
                <a:rPr lang="en-US" altLang="zh-CN" sz="1200" b="1" dirty="0">
                  <a:latin typeface="Cambria" panose="02040503050406030204" pitchFamily="18" charset="0"/>
                  <a:cs typeface="Times New Roman" panose="02020603050405020304" pitchFamily="18" charset="0"/>
                </a:rPr>
                <a:t> (8) = { </a:t>
              </a:r>
              <a:r>
                <a:rPr lang="en-US" altLang="zh-CN" sz="1200" b="1" dirty="0" err="1">
                  <a:latin typeface="Cambria" panose="02040503050406030204" pitchFamily="18" charset="0"/>
                  <a:cs typeface="Times New Roman" panose="02020603050405020304" pitchFamily="18" charset="0"/>
                </a:rPr>
                <a:t>var</a:t>
              </a:r>
              <a:r>
                <a:rPr lang="en-US" altLang="zh-CN" sz="1200" b="1" dirty="0">
                  <a:latin typeface="Cambria" panose="02040503050406030204" pitchFamily="18" charset="0"/>
                  <a:cs typeface="Times New Roman" panose="02020603050405020304" pitchFamily="18" charset="0"/>
                </a:rPr>
                <a:t>}</a:t>
              </a:r>
            </a:p>
            <a:p>
              <a:pPr eaLnBrk="1" hangingPunct="1"/>
              <a:r>
                <a:rPr lang="en-US" altLang="zh-CN" sz="1200" b="1" dirty="0">
                  <a:latin typeface="Cambria" panose="02040503050406030204" pitchFamily="18" charset="0"/>
                  <a:cs typeface="Times New Roman" panose="02020603050405020304" pitchFamily="18" charset="0"/>
                </a:rPr>
                <a:t>use (8) = </a:t>
              </a:r>
              <a:r>
                <a:rPr lang="en-US" altLang="zh-CN" sz="1200" b="1" dirty="0" smtClean="0">
                  <a:latin typeface="Cambria" panose="02040503050406030204" pitchFamily="18" charset="0"/>
                  <a:cs typeface="Times New Roman" panose="02020603050405020304" pitchFamily="18" charset="0"/>
                </a:rPr>
                <a:t>{</a:t>
              </a:r>
              <a:r>
                <a:rPr lang="en-US" altLang="zh-CN" sz="1200" b="1" dirty="0" err="1" smtClean="0">
                  <a:latin typeface="Cambria" panose="02040503050406030204" pitchFamily="18" charset="0"/>
                  <a:cs typeface="Times New Roman" panose="02020603050405020304" pitchFamily="18" charset="0"/>
                </a:rPr>
                <a:t>varsum</a:t>
              </a:r>
              <a:r>
                <a:rPr lang="en-US" altLang="zh-CN" sz="1200" b="1" dirty="0" smtClean="0">
                  <a:latin typeface="Cambria" panose="02040503050406030204" pitchFamily="18" charset="0"/>
                  <a:cs typeface="Times New Roman" panose="02020603050405020304" pitchFamily="18" charset="0"/>
                </a:rPr>
                <a:t>, length</a:t>
              </a:r>
              <a:r>
                <a:rPr lang="en-US" altLang="zh-CN" sz="1200" b="1" dirty="0">
                  <a:latin typeface="Cambria" panose="02040503050406030204" pitchFamily="18" charset="0"/>
                  <a:cs typeface="Times New Roman" panose="02020603050405020304" pitchFamily="18" charset="0"/>
                </a:rPr>
                <a:t>, mean, </a:t>
              </a:r>
              <a:r>
                <a:rPr lang="en-US" altLang="zh-CN" sz="1200" b="1" dirty="0" err="1">
                  <a:latin typeface="Cambria" panose="02040503050406030204" pitchFamily="18" charset="0"/>
                  <a:cs typeface="Times New Roman" panose="02020603050405020304" pitchFamily="18" charset="0"/>
                </a:rPr>
                <a:t>var</a:t>
              </a:r>
              <a:r>
                <a:rPr lang="en-US" altLang="zh-CN" sz="1200" b="1" dirty="0">
                  <a:latin typeface="Cambria" panose="02040503050406030204" pitchFamily="18" charset="0"/>
                  <a:cs typeface="Times New Roman" panose="02020603050405020304" pitchFamily="18" charset="0"/>
                </a:rPr>
                <a:t>}</a:t>
              </a:r>
            </a:p>
          </p:txBody>
        </p:sp>
        <p:grpSp>
          <p:nvGrpSpPr>
            <p:cNvPr id="55" name="Group 54"/>
            <p:cNvGrpSpPr>
              <a:grpSpLocks/>
            </p:cNvGrpSpPr>
            <p:nvPr/>
          </p:nvGrpSpPr>
          <p:grpSpPr bwMode="auto">
            <a:xfrm>
              <a:off x="5465764" y="5090239"/>
              <a:ext cx="5738813" cy="298450"/>
              <a:chOff x="860" y="3431"/>
              <a:chExt cx="3615" cy="188"/>
            </a:xfrm>
          </p:grpSpPr>
          <p:sp>
            <p:nvSpPr>
              <p:cNvPr id="97" name="Text Box 51"/>
              <p:cNvSpPr txBox="1">
                <a:spLocks noChangeArrowheads="1"/>
              </p:cNvSpPr>
              <p:nvPr/>
            </p:nvSpPr>
            <p:spPr bwMode="auto">
              <a:xfrm>
                <a:off x="3042" y="3431"/>
                <a:ext cx="1433"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50000"/>
                  </a:lnSpc>
                  <a:spcBef>
                    <a:spcPct val="50000"/>
                  </a:spcBef>
                </a:pPr>
                <a:r>
                  <a:rPr lang="en-US" altLang="zh-CN" sz="1200" b="1" dirty="0">
                    <a:latin typeface="Cambria" panose="02040503050406030204" pitchFamily="18" charset="0"/>
                    <a:cs typeface="Times New Roman" panose="02020603050405020304" pitchFamily="18" charset="0"/>
                  </a:rPr>
                  <a:t>use (6, 8) = { </a:t>
                </a:r>
                <a:r>
                  <a:rPr lang="en-US" altLang="zh-CN" sz="1200" b="1" dirty="0" err="1">
                    <a:latin typeface="Cambria" panose="02040503050406030204" pitchFamily="18" charset="0"/>
                    <a:cs typeface="Times New Roman" panose="02020603050405020304" pitchFamily="18" charset="0"/>
                  </a:rPr>
                  <a:t>i</a:t>
                </a:r>
                <a:r>
                  <a:rPr lang="en-US" altLang="zh-CN" sz="1200" b="1" dirty="0">
                    <a:latin typeface="Cambria" panose="02040503050406030204" pitchFamily="18" charset="0"/>
                    <a:cs typeface="Times New Roman" panose="02020603050405020304" pitchFamily="18" charset="0"/>
                  </a:rPr>
                  <a:t>, length }</a:t>
                </a:r>
              </a:p>
            </p:txBody>
          </p:sp>
          <p:sp>
            <p:nvSpPr>
              <p:cNvPr id="98" name="Text Box 52"/>
              <p:cNvSpPr txBox="1">
                <a:spLocks noChangeArrowheads="1"/>
              </p:cNvSpPr>
              <p:nvPr/>
            </p:nvSpPr>
            <p:spPr bwMode="auto">
              <a:xfrm>
                <a:off x="860" y="3464"/>
                <a:ext cx="1433"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50000"/>
                  </a:lnSpc>
                  <a:spcBef>
                    <a:spcPct val="50000"/>
                  </a:spcBef>
                </a:pPr>
                <a:r>
                  <a:rPr lang="en-US" altLang="zh-CN" sz="1200" b="1" dirty="0">
                    <a:latin typeface="Cambria" panose="02040503050406030204" pitchFamily="18" charset="0"/>
                    <a:cs typeface="Times New Roman" panose="02020603050405020304" pitchFamily="18" charset="0"/>
                  </a:rPr>
                  <a:t>use (6, 7) = { </a:t>
                </a:r>
                <a:r>
                  <a:rPr lang="en-US" altLang="zh-CN" sz="1200" b="1" dirty="0" err="1">
                    <a:latin typeface="Cambria" panose="02040503050406030204" pitchFamily="18" charset="0"/>
                    <a:cs typeface="Times New Roman" panose="02020603050405020304" pitchFamily="18" charset="0"/>
                  </a:rPr>
                  <a:t>i</a:t>
                </a:r>
                <a:r>
                  <a:rPr lang="en-US" altLang="zh-CN" sz="1200" b="1" dirty="0">
                    <a:latin typeface="Cambria" panose="02040503050406030204" pitchFamily="18" charset="0"/>
                    <a:cs typeface="Times New Roman" panose="02020603050405020304" pitchFamily="18" charset="0"/>
                  </a:rPr>
                  <a:t>, length }</a:t>
                </a:r>
              </a:p>
            </p:txBody>
          </p:sp>
        </p:grpSp>
        <p:grpSp>
          <p:nvGrpSpPr>
            <p:cNvPr id="56" name="组合 1"/>
            <p:cNvGrpSpPr>
              <a:grpSpLocks/>
            </p:cNvGrpSpPr>
            <p:nvPr/>
          </p:nvGrpSpPr>
          <p:grpSpPr bwMode="auto">
            <a:xfrm>
              <a:off x="3981344" y="421408"/>
              <a:ext cx="5070577" cy="6146990"/>
              <a:chOff x="1082797" y="819061"/>
              <a:chExt cx="5069609" cy="6146896"/>
            </a:xfrm>
          </p:grpSpPr>
          <p:grpSp>
            <p:nvGrpSpPr>
              <p:cNvPr id="61" name="Group 2"/>
              <p:cNvGrpSpPr>
                <a:grpSpLocks/>
              </p:cNvGrpSpPr>
              <p:nvPr/>
            </p:nvGrpSpPr>
            <p:grpSpPr bwMode="auto">
              <a:xfrm>
                <a:off x="3275856" y="819061"/>
                <a:ext cx="2876550" cy="5627689"/>
                <a:chOff x="274" y="490"/>
                <a:chExt cx="1812" cy="3545"/>
              </a:xfrm>
            </p:grpSpPr>
            <p:grpSp>
              <p:nvGrpSpPr>
                <p:cNvPr id="63" name="Group 3"/>
                <p:cNvGrpSpPr>
                  <a:grpSpLocks/>
                </p:cNvGrpSpPr>
                <p:nvPr/>
              </p:nvGrpSpPr>
              <p:grpSpPr bwMode="auto">
                <a:xfrm>
                  <a:off x="1736" y="3701"/>
                  <a:ext cx="350" cy="333"/>
                  <a:chOff x="4738" y="2684"/>
                  <a:chExt cx="350" cy="333"/>
                </a:xfrm>
              </p:grpSpPr>
              <p:sp>
                <p:nvSpPr>
                  <p:cNvPr id="95" name="Oval 4"/>
                  <p:cNvSpPr>
                    <a:spLocks noChangeArrowheads="1"/>
                  </p:cNvSpPr>
                  <p:nvPr/>
                </p:nvSpPr>
                <p:spPr bwMode="auto">
                  <a:xfrm>
                    <a:off x="4738" y="2684"/>
                    <a:ext cx="350" cy="296"/>
                  </a:xfrm>
                  <a:prstGeom prst="ellipse">
                    <a:avLst/>
                  </a:prstGeom>
                  <a:solidFill>
                    <a:schemeClr val="bg1">
                      <a:lumMod val="85000"/>
                    </a:schemeClr>
                  </a:solidFill>
                  <a:ln w="57150">
                    <a:solidFill>
                      <a:schemeClr val="tx1"/>
                    </a:solidFill>
                    <a:round/>
                    <a:headEnd type="none" w="sm" len="sm"/>
                    <a:tailEnd type="none" w="sm" len="sm"/>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1800" b="1">
                      <a:latin typeface="Cambria" panose="02040503050406030204" pitchFamily="18" charset="0"/>
                      <a:cs typeface="Times New Roman" panose="02020603050405020304" pitchFamily="18" charset="0"/>
                    </a:endParaRPr>
                  </a:p>
                </p:txBody>
              </p:sp>
              <p:sp>
                <p:nvSpPr>
                  <p:cNvPr id="96" name="Text Box 5"/>
                  <p:cNvSpPr txBox="1">
                    <a:spLocks noChangeArrowheads="1"/>
                  </p:cNvSpPr>
                  <p:nvPr/>
                </p:nvSpPr>
                <p:spPr bwMode="auto">
                  <a:xfrm>
                    <a:off x="4742" y="2707"/>
                    <a:ext cx="269" cy="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r>
                      <a:rPr lang="en-US" altLang="zh-CN" sz="1800" b="1">
                        <a:latin typeface="Cambria" panose="02040503050406030204" pitchFamily="18" charset="0"/>
                        <a:cs typeface="Times New Roman" panose="02020603050405020304" pitchFamily="18" charset="0"/>
                      </a:rPr>
                      <a:t>8</a:t>
                    </a:r>
                  </a:p>
                </p:txBody>
              </p:sp>
            </p:grpSp>
            <p:grpSp>
              <p:nvGrpSpPr>
                <p:cNvPr id="64" name="Group 6"/>
                <p:cNvGrpSpPr>
                  <a:grpSpLocks/>
                </p:cNvGrpSpPr>
                <p:nvPr/>
              </p:nvGrpSpPr>
              <p:grpSpPr bwMode="auto">
                <a:xfrm>
                  <a:off x="801" y="684"/>
                  <a:ext cx="350" cy="333"/>
                  <a:chOff x="3838" y="2684"/>
                  <a:chExt cx="350" cy="333"/>
                </a:xfrm>
              </p:grpSpPr>
              <p:sp>
                <p:nvSpPr>
                  <p:cNvPr id="93" name="Oval 7"/>
                  <p:cNvSpPr>
                    <a:spLocks noChangeArrowheads="1"/>
                  </p:cNvSpPr>
                  <p:nvPr/>
                </p:nvSpPr>
                <p:spPr bwMode="auto">
                  <a:xfrm>
                    <a:off x="3838" y="2684"/>
                    <a:ext cx="350" cy="296"/>
                  </a:xfrm>
                  <a:prstGeom prst="ellipse">
                    <a:avLst/>
                  </a:prstGeom>
                  <a:solidFill>
                    <a:schemeClr val="bg1">
                      <a:lumMod val="85000"/>
                    </a:schemeClr>
                  </a:solidFill>
                  <a:ln w="19050">
                    <a:solidFill>
                      <a:schemeClr val="tx1"/>
                    </a:solidFill>
                    <a:round/>
                    <a:headEnd type="none" w="sm" len="sm"/>
                    <a:tailEnd type="none" w="sm" len="sm"/>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1800" b="1">
                      <a:latin typeface="Cambria" panose="02040503050406030204" pitchFamily="18" charset="0"/>
                      <a:cs typeface="Times New Roman" panose="02020603050405020304" pitchFamily="18" charset="0"/>
                    </a:endParaRPr>
                  </a:p>
                </p:txBody>
              </p:sp>
              <p:sp>
                <p:nvSpPr>
                  <p:cNvPr id="94" name="Text Box 8"/>
                  <p:cNvSpPr txBox="1">
                    <a:spLocks noChangeArrowheads="1"/>
                  </p:cNvSpPr>
                  <p:nvPr/>
                </p:nvSpPr>
                <p:spPr bwMode="auto">
                  <a:xfrm>
                    <a:off x="3842" y="2707"/>
                    <a:ext cx="269" cy="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r>
                      <a:rPr lang="en-US" altLang="zh-CN" sz="1800" b="1">
                        <a:latin typeface="Cambria" panose="02040503050406030204" pitchFamily="18" charset="0"/>
                        <a:cs typeface="Times New Roman" panose="02020603050405020304" pitchFamily="18" charset="0"/>
                      </a:rPr>
                      <a:t>1</a:t>
                    </a:r>
                  </a:p>
                </p:txBody>
              </p:sp>
            </p:grpSp>
            <p:sp>
              <p:nvSpPr>
                <p:cNvPr id="65" name="Line 9"/>
                <p:cNvSpPr>
                  <a:spLocks noChangeShapeType="1"/>
                </p:cNvSpPr>
                <p:nvPr/>
              </p:nvSpPr>
              <p:spPr bwMode="auto">
                <a:xfrm>
                  <a:off x="976" y="490"/>
                  <a:ext cx="0" cy="186"/>
                </a:xfrm>
                <a:prstGeom prst="line">
                  <a:avLst/>
                </a:prstGeom>
                <a:noFill/>
                <a:ln w="19050">
                  <a:solidFill>
                    <a:schemeClr val="tx1"/>
                  </a:solidFill>
                  <a:round/>
                  <a:headEnd type="none" w="sm" len="sm"/>
                  <a:tailEnd type="arrow" w="med" len="med"/>
                </a:ln>
                <a:extLst>
                  <a:ext uri="{909E8E84-426E-40DD-AFC4-6F175D3DCCD1}">
                    <a14:hiddenFill xmlns:a14="http://schemas.microsoft.com/office/drawing/2010/main">
                      <a:noFill/>
                    </a14:hiddenFill>
                  </a:ext>
                </a:extLst>
              </p:spPr>
              <p:txBody>
                <a:bodyPr/>
                <a:lstStyle/>
                <a:p>
                  <a:endParaRPr lang="zh-CN" altLang="en-US" sz="1800">
                    <a:latin typeface="Cambria" panose="02040503050406030204" pitchFamily="18" charset="0"/>
                  </a:endParaRPr>
                </a:p>
              </p:txBody>
            </p:sp>
            <p:grpSp>
              <p:nvGrpSpPr>
                <p:cNvPr id="66" name="Group 10"/>
                <p:cNvGrpSpPr>
                  <a:grpSpLocks/>
                </p:cNvGrpSpPr>
                <p:nvPr/>
              </p:nvGrpSpPr>
              <p:grpSpPr bwMode="auto">
                <a:xfrm>
                  <a:off x="801" y="1287"/>
                  <a:ext cx="350" cy="333"/>
                  <a:chOff x="4288" y="1746"/>
                  <a:chExt cx="350" cy="333"/>
                </a:xfrm>
              </p:grpSpPr>
              <p:sp>
                <p:nvSpPr>
                  <p:cNvPr id="91" name="Oval 11"/>
                  <p:cNvSpPr>
                    <a:spLocks noChangeArrowheads="1"/>
                  </p:cNvSpPr>
                  <p:nvPr/>
                </p:nvSpPr>
                <p:spPr bwMode="auto">
                  <a:xfrm>
                    <a:off x="4288" y="1746"/>
                    <a:ext cx="350" cy="296"/>
                  </a:xfrm>
                  <a:prstGeom prst="ellipse">
                    <a:avLst/>
                  </a:prstGeom>
                  <a:solidFill>
                    <a:schemeClr val="bg1">
                      <a:lumMod val="85000"/>
                    </a:schemeClr>
                  </a:solidFill>
                  <a:ln w="19050">
                    <a:solidFill>
                      <a:schemeClr val="tx1"/>
                    </a:solidFill>
                    <a:round/>
                    <a:headEnd type="none" w="sm" len="sm"/>
                    <a:tailEnd type="none" w="sm" len="sm"/>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1800" b="1">
                      <a:latin typeface="Cambria" panose="02040503050406030204" pitchFamily="18" charset="0"/>
                      <a:cs typeface="Times New Roman" panose="02020603050405020304" pitchFamily="18" charset="0"/>
                    </a:endParaRPr>
                  </a:p>
                </p:txBody>
              </p:sp>
              <p:sp>
                <p:nvSpPr>
                  <p:cNvPr id="92" name="Text Box 12"/>
                  <p:cNvSpPr txBox="1">
                    <a:spLocks noChangeArrowheads="1"/>
                  </p:cNvSpPr>
                  <p:nvPr/>
                </p:nvSpPr>
                <p:spPr bwMode="auto">
                  <a:xfrm>
                    <a:off x="4292" y="1769"/>
                    <a:ext cx="269" cy="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r>
                      <a:rPr lang="en-US" altLang="zh-CN" sz="1800" b="1">
                        <a:latin typeface="Cambria" panose="02040503050406030204" pitchFamily="18" charset="0"/>
                        <a:cs typeface="Times New Roman" panose="02020603050405020304" pitchFamily="18" charset="0"/>
                      </a:rPr>
                      <a:t>2</a:t>
                    </a:r>
                  </a:p>
                </p:txBody>
              </p:sp>
            </p:grpSp>
            <p:grpSp>
              <p:nvGrpSpPr>
                <p:cNvPr id="67" name="Group 13"/>
                <p:cNvGrpSpPr>
                  <a:grpSpLocks/>
                </p:cNvGrpSpPr>
                <p:nvPr/>
              </p:nvGrpSpPr>
              <p:grpSpPr bwMode="auto">
                <a:xfrm>
                  <a:off x="274" y="2493"/>
                  <a:ext cx="350" cy="333"/>
                  <a:chOff x="4288" y="1746"/>
                  <a:chExt cx="350" cy="333"/>
                </a:xfrm>
              </p:grpSpPr>
              <p:sp>
                <p:nvSpPr>
                  <p:cNvPr id="89" name="Oval 14"/>
                  <p:cNvSpPr>
                    <a:spLocks noChangeArrowheads="1"/>
                  </p:cNvSpPr>
                  <p:nvPr/>
                </p:nvSpPr>
                <p:spPr bwMode="auto">
                  <a:xfrm>
                    <a:off x="4288" y="1746"/>
                    <a:ext cx="350" cy="296"/>
                  </a:xfrm>
                  <a:prstGeom prst="ellipse">
                    <a:avLst/>
                  </a:prstGeom>
                  <a:solidFill>
                    <a:schemeClr val="bg1">
                      <a:lumMod val="85000"/>
                    </a:schemeClr>
                  </a:solidFill>
                  <a:ln w="19050">
                    <a:solidFill>
                      <a:schemeClr val="tx1"/>
                    </a:solidFill>
                    <a:round/>
                    <a:headEnd type="none" w="sm" len="sm"/>
                    <a:tailEnd type="none" w="sm" len="sm"/>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1800" b="1">
                      <a:latin typeface="Cambria" panose="02040503050406030204" pitchFamily="18" charset="0"/>
                      <a:cs typeface="Times New Roman" panose="02020603050405020304" pitchFamily="18" charset="0"/>
                    </a:endParaRPr>
                  </a:p>
                </p:txBody>
              </p:sp>
              <p:sp>
                <p:nvSpPr>
                  <p:cNvPr id="90" name="Text Box 15"/>
                  <p:cNvSpPr txBox="1">
                    <a:spLocks noChangeArrowheads="1"/>
                  </p:cNvSpPr>
                  <p:nvPr/>
                </p:nvSpPr>
                <p:spPr bwMode="auto">
                  <a:xfrm>
                    <a:off x="4292" y="1769"/>
                    <a:ext cx="269" cy="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r>
                      <a:rPr lang="en-US" altLang="zh-CN" sz="1800" b="1">
                        <a:latin typeface="Cambria" panose="02040503050406030204" pitchFamily="18" charset="0"/>
                        <a:cs typeface="Times New Roman" panose="02020603050405020304" pitchFamily="18" charset="0"/>
                      </a:rPr>
                      <a:t>4</a:t>
                    </a:r>
                  </a:p>
                </p:txBody>
              </p:sp>
            </p:grpSp>
            <p:grpSp>
              <p:nvGrpSpPr>
                <p:cNvPr id="68" name="Group 16"/>
                <p:cNvGrpSpPr>
                  <a:grpSpLocks/>
                </p:cNvGrpSpPr>
                <p:nvPr/>
              </p:nvGrpSpPr>
              <p:grpSpPr bwMode="auto">
                <a:xfrm>
                  <a:off x="801" y="1891"/>
                  <a:ext cx="350" cy="333"/>
                  <a:chOff x="4288" y="1746"/>
                  <a:chExt cx="350" cy="333"/>
                </a:xfrm>
              </p:grpSpPr>
              <p:sp>
                <p:nvSpPr>
                  <p:cNvPr id="87" name="Oval 17"/>
                  <p:cNvSpPr>
                    <a:spLocks noChangeArrowheads="1"/>
                  </p:cNvSpPr>
                  <p:nvPr/>
                </p:nvSpPr>
                <p:spPr bwMode="auto">
                  <a:xfrm>
                    <a:off x="4288" y="1746"/>
                    <a:ext cx="350" cy="296"/>
                  </a:xfrm>
                  <a:prstGeom prst="ellipse">
                    <a:avLst/>
                  </a:prstGeom>
                  <a:solidFill>
                    <a:schemeClr val="bg1">
                      <a:lumMod val="85000"/>
                    </a:schemeClr>
                  </a:solidFill>
                  <a:ln w="19050">
                    <a:solidFill>
                      <a:schemeClr val="tx1"/>
                    </a:solidFill>
                    <a:round/>
                    <a:headEnd type="none" w="sm" len="sm"/>
                    <a:tailEnd type="none" w="sm" len="sm"/>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1800" b="1">
                      <a:latin typeface="Cambria" panose="02040503050406030204" pitchFamily="18" charset="0"/>
                      <a:cs typeface="Times New Roman" panose="02020603050405020304" pitchFamily="18" charset="0"/>
                    </a:endParaRPr>
                  </a:p>
                </p:txBody>
              </p:sp>
              <p:sp>
                <p:nvSpPr>
                  <p:cNvPr id="88" name="Text Box 18"/>
                  <p:cNvSpPr txBox="1">
                    <a:spLocks noChangeArrowheads="1"/>
                  </p:cNvSpPr>
                  <p:nvPr/>
                </p:nvSpPr>
                <p:spPr bwMode="auto">
                  <a:xfrm>
                    <a:off x="4292" y="1769"/>
                    <a:ext cx="269" cy="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r>
                      <a:rPr lang="en-US" altLang="zh-CN" sz="1800" b="1">
                        <a:latin typeface="Cambria" panose="02040503050406030204" pitchFamily="18" charset="0"/>
                        <a:cs typeface="Times New Roman" panose="02020603050405020304" pitchFamily="18" charset="0"/>
                      </a:rPr>
                      <a:t>3</a:t>
                    </a:r>
                  </a:p>
                </p:txBody>
              </p:sp>
            </p:grpSp>
            <p:grpSp>
              <p:nvGrpSpPr>
                <p:cNvPr id="69" name="Group 19"/>
                <p:cNvGrpSpPr>
                  <a:grpSpLocks/>
                </p:cNvGrpSpPr>
                <p:nvPr/>
              </p:nvGrpSpPr>
              <p:grpSpPr bwMode="auto">
                <a:xfrm>
                  <a:off x="1314" y="2493"/>
                  <a:ext cx="350" cy="333"/>
                  <a:chOff x="4288" y="1746"/>
                  <a:chExt cx="350" cy="333"/>
                </a:xfrm>
              </p:grpSpPr>
              <p:sp>
                <p:nvSpPr>
                  <p:cNvPr id="85" name="Oval 20"/>
                  <p:cNvSpPr>
                    <a:spLocks noChangeArrowheads="1"/>
                  </p:cNvSpPr>
                  <p:nvPr/>
                </p:nvSpPr>
                <p:spPr bwMode="auto">
                  <a:xfrm>
                    <a:off x="4288" y="1746"/>
                    <a:ext cx="350" cy="296"/>
                  </a:xfrm>
                  <a:prstGeom prst="ellipse">
                    <a:avLst/>
                  </a:prstGeom>
                  <a:solidFill>
                    <a:schemeClr val="bg1">
                      <a:lumMod val="85000"/>
                    </a:schemeClr>
                  </a:solidFill>
                  <a:ln w="19050">
                    <a:solidFill>
                      <a:schemeClr val="tx1"/>
                    </a:solidFill>
                    <a:round/>
                    <a:headEnd type="none" w="sm" len="sm"/>
                    <a:tailEnd type="none" w="sm" len="sm"/>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1800" b="1">
                      <a:latin typeface="Cambria" panose="02040503050406030204" pitchFamily="18" charset="0"/>
                      <a:cs typeface="Times New Roman" panose="02020603050405020304" pitchFamily="18" charset="0"/>
                    </a:endParaRPr>
                  </a:p>
                </p:txBody>
              </p:sp>
              <p:sp>
                <p:nvSpPr>
                  <p:cNvPr id="86" name="Text Box 21"/>
                  <p:cNvSpPr txBox="1">
                    <a:spLocks noChangeArrowheads="1"/>
                  </p:cNvSpPr>
                  <p:nvPr/>
                </p:nvSpPr>
                <p:spPr bwMode="auto">
                  <a:xfrm>
                    <a:off x="4292" y="1769"/>
                    <a:ext cx="269" cy="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r>
                      <a:rPr lang="en-US" altLang="zh-CN" sz="1800" b="1">
                        <a:latin typeface="Cambria" panose="02040503050406030204" pitchFamily="18" charset="0"/>
                        <a:cs typeface="Times New Roman" panose="02020603050405020304" pitchFamily="18" charset="0"/>
                      </a:rPr>
                      <a:t>5</a:t>
                    </a:r>
                  </a:p>
                </p:txBody>
              </p:sp>
            </p:grpSp>
            <p:grpSp>
              <p:nvGrpSpPr>
                <p:cNvPr id="70" name="Group 22"/>
                <p:cNvGrpSpPr>
                  <a:grpSpLocks/>
                </p:cNvGrpSpPr>
                <p:nvPr/>
              </p:nvGrpSpPr>
              <p:grpSpPr bwMode="auto">
                <a:xfrm>
                  <a:off x="1314" y="3098"/>
                  <a:ext cx="350" cy="333"/>
                  <a:chOff x="4288" y="1746"/>
                  <a:chExt cx="350" cy="333"/>
                </a:xfrm>
              </p:grpSpPr>
              <p:sp>
                <p:nvSpPr>
                  <p:cNvPr id="83" name="Oval 23"/>
                  <p:cNvSpPr>
                    <a:spLocks noChangeArrowheads="1"/>
                  </p:cNvSpPr>
                  <p:nvPr/>
                </p:nvSpPr>
                <p:spPr bwMode="auto">
                  <a:xfrm>
                    <a:off x="4288" y="1746"/>
                    <a:ext cx="350" cy="296"/>
                  </a:xfrm>
                  <a:prstGeom prst="ellipse">
                    <a:avLst/>
                  </a:prstGeom>
                  <a:solidFill>
                    <a:schemeClr val="bg1">
                      <a:lumMod val="85000"/>
                    </a:schemeClr>
                  </a:solidFill>
                  <a:ln w="19050">
                    <a:solidFill>
                      <a:schemeClr val="tx1"/>
                    </a:solidFill>
                    <a:round/>
                    <a:headEnd type="none" w="sm" len="sm"/>
                    <a:tailEnd type="none" w="sm" len="sm"/>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1800" b="1">
                      <a:latin typeface="Cambria" panose="02040503050406030204" pitchFamily="18" charset="0"/>
                      <a:cs typeface="Times New Roman" panose="02020603050405020304" pitchFamily="18" charset="0"/>
                    </a:endParaRPr>
                  </a:p>
                </p:txBody>
              </p:sp>
              <p:sp>
                <p:nvSpPr>
                  <p:cNvPr id="84" name="Text Box 24"/>
                  <p:cNvSpPr txBox="1">
                    <a:spLocks noChangeArrowheads="1"/>
                  </p:cNvSpPr>
                  <p:nvPr/>
                </p:nvSpPr>
                <p:spPr bwMode="auto">
                  <a:xfrm>
                    <a:off x="4292" y="1769"/>
                    <a:ext cx="269" cy="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r>
                      <a:rPr lang="en-US" altLang="zh-CN" sz="1800" b="1">
                        <a:latin typeface="Cambria" panose="02040503050406030204" pitchFamily="18" charset="0"/>
                        <a:cs typeface="Times New Roman" panose="02020603050405020304" pitchFamily="18" charset="0"/>
                      </a:rPr>
                      <a:t>6</a:t>
                    </a:r>
                  </a:p>
                </p:txBody>
              </p:sp>
            </p:grpSp>
            <p:grpSp>
              <p:nvGrpSpPr>
                <p:cNvPr id="71" name="Group 25"/>
                <p:cNvGrpSpPr>
                  <a:grpSpLocks/>
                </p:cNvGrpSpPr>
                <p:nvPr/>
              </p:nvGrpSpPr>
              <p:grpSpPr bwMode="auto">
                <a:xfrm>
                  <a:off x="802" y="3702"/>
                  <a:ext cx="350" cy="333"/>
                  <a:chOff x="4288" y="1746"/>
                  <a:chExt cx="350" cy="333"/>
                </a:xfrm>
              </p:grpSpPr>
              <p:sp>
                <p:nvSpPr>
                  <p:cNvPr id="81" name="Oval 26"/>
                  <p:cNvSpPr>
                    <a:spLocks noChangeArrowheads="1"/>
                  </p:cNvSpPr>
                  <p:nvPr/>
                </p:nvSpPr>
                <p:spPr bwMode="auto">
                  <a:xfrm>
                    <a:off x="4288" y="1746"/>
                    <a:ext cx="350" cy="296"/>
                  </a:xfrm>
                  <a:prstGeom prst="ellipse">
                    <a:avLst/>
                  </a:prstGeom>
                  <a:solidFill>
                    <a:schemeClr val="bg1">
                      <a:lumMod val="85000"/>
                    </a:schemeClr>
                  </a:solidFill>
                  <a:ln w="19050">
                    <a:solidFill>
                      <a:schemeClr val="tx1"/>
                    </a:solidFill>
                    <a:round/>
                    <a:headEnd type="none" w="sm" len="sm"/>
                    <a:tailEnd type="none" w="sm" len="sm"/>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1800" b="1">
                      <a:latin typeface="Cambria" panose="02040503050406030204" pitchFamily="18" charset="0"/>
                      <a:cs typeface="Times New Roman" panose="02020603050405020304" pitchFamily="18" charset="0"/>
                    </a:endParaRPr>
                  </a:p>
                </p:txBody>
              </p:sp>
              <p:sp>
                <p:nvSpPr>
                  <p:cNvPr id="82" name="Text Box 27"/>
                  <p:cNvSpPr txBox="1">
                    <a:spLocks noChangeArrowheads="1"/>
                  </p:cNvSpPr>
                  <p:nvPr/>
                </p:nvSpPr>
                <p:spPr bwMode="auto">
                  <a:xfrm>
                    <a:off x="4292" y="1769"/>
                    <a:ext cx="269" cy="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r>
                      <a:rPr lang="en-US" altLang="zh-CN" sz="1800" b="1">
                        <a:latin typeface="Cambria" panose="02040503050406030204" pitchFamily="18" charset="0"/>
                        <a:cs typeface="Times New Roman" panose="02020603050405020304" pitchFamily="18" charset="0"/>
                      </a:rPr>
                      <a:t>7</a:t>
                    </a:r>
                  </a:p>
                </p:txBody>
              </p:sp>
            </p:grpSp>
            <p:cxnSp>
              <p:nvCxnSpPr>
                <p:cNvPr id="72" name="AutoShape 28"/>
                <p:cNvCxnSpPr>
                  <a:cxnSpLocks noChangeShapeType="1"/>
                  <a:stCxn id="93" idx="4"/>
                  <a:endCxn id="91" idx="0"/>
                </p:cNvCxnSpPr>
                <p:nvPr/>
              </p:nvCxnSpPr>
              <p:spPr bwMode="auto">
                <a:xfrm>
                  <a:off x="976" y="986"/>
                  <a:ext cx="0" cy="295"/>
                </a:xfrm>
                <a:prstGeom prst="straightConnector1">
                  <a:avLst/>
                </a:prstGeom>
                <a:noFill/>
                <a:ln w="28575">
                  <a:solidFill>
                    <a:schemeClr val="tx1"/>
                  </a:solidFill>
                  <a:round/>
                  <a:headEnd type="none" w="sm" len="sm"/>
                  <a:tailEnd type="triangle" w="med" len="med"/>
                </a:ln>
                <a:extLst>
                  <a:ext uri="{909E8E84-426E-40DD-AFC4-6F175D3DCCD1}">
                    <a14:hiddenFill xmlns:a14="http://schemas.microsoft.com/office/drawing/2010/main">
                      <a:noFill/>
                    </a14:hiddenFill>
                  </a:ext>
                </a:extLst>
              </p:spPr>
            </p:cxnSp>
            <p:cxnSp>
              <p:nvCxnSpPr>
                <p:cNvPr id="73" name="AutoShape 29"/>
                <p:cNvCxnSpPr>
                  <a:cxnSpLocks noChangeShapeType="1"/>
                  <a:stCxn id="91" idx="4"/>
                  <a:endCxn id="87" idx="0"/>
                </p:cNvCxnSpPr>
                <p:nvPr/>
              </p:nvCxnSpPr>
              <p:spPr bwMode="auto">
                <a:xfrm>
                  <a:off x="976" y="1589"/>
                  <a:ext cx="0" cy="296"/>
                </a:xfrm>
                <a:prstGeom prst="straightConnector1">
                  <a:avLst/>
                </a:prstGeom>
                <a:noFill/>
                <a:ln w="28575">
                  <a:solidFill>
                    <a:schemeClr val="tx1"/>
                  </a:solidFill>
                  <a:round/>
                  <a:headEnd type="none" w="sm" len="sm"/>
                  <a:tailEnd type="triangle" w="med" len="med"/>
                </a:ln>
                <a:extLst>
                  <a:ext uri="{909E8E84-426E-40DD-AFC4-6F175D3DCCD1}">
                    <a14:hiddenFill xmlns:a14="http://schemas.microsoft.com/office/drawing/2010/main">
                      <a:noFill/>
                    </a14:hiddenFill>
                  </a:ext>
                </a:extLst>
              </p:spPr>
            </p:cxnSp>
            <p:cxnSp>
              <p:nvCxnSpPr>
                <p:cNvPr id="74" name="AutoShape 30"/>
                <p:cNvCxnSpPr>
                  <a:cxnSpLocks noChangeShapeType="1"/>
                  <a:stCxn id="87" idx="3"/>
                  <a:endCxn id="89" idx="7"/>
                </p:cNvCxnSpPr>
                <p:nvPr/>
              </p:nvCxnSpPr>
              <p:spPr bwMode="auto">
                <a:xfrm flipH="1">
                  <a:off x="573" y="2150"/>
                  <a:ext cx="279" cy="380"/>
                </a:xfrm>
                <a:prstGeom prst="straightConnector1">
                  <a:avLst/>
                </a:prstGeom>
                <a:noFill/>
                <a:ln w="28575">
                  <a:solidFill>
                    <a:schemeClr val="tx1"/>
                  </a:solidFill>
                  <a:round/>
                  <a:headEnd type="none" w="sm" len="sm"/>
                  <a:tailEnd type="triangle" w="med" len="med"/>
                </a:ln>
                <a:extLst>
                  <a:ext uri="{909E8E84-426E-40DD-AFC4-6F175D3DCCD1}">
                    <a14:hiddenFill xmlns:a14="http://schemas.microsoft.com/office/drawing/2010/main">
                      <a:noFill/>
                    </a14:hiddenFill>
                  </a:ext>
                </a:extLst>
              </p:spPr>
            </p:cxnSp>
            <p:cxnSp>
              <p:nvCxnSpPr>
                <p:cNvPr id="75" name="AutoShape 31"/>
                <p:cNvCxnSpPr>
                  <a:cxnSpLocks noChangeShapeType="1"/>
                  <a:stCxn id="87" idx="6"/>
                  <a:endCxn id="85" idx="0"/>
                </p:cNvCxnSpPr>
                <p:nvPr/>
              </p:nvCxnSpPr>
              <p:spPr bwMode="auto">
                <a:xfrm>
                  <a:off x="1157" y="2039"/>
                  <a:ext cx="332" cy="448"/>
                </a:xfrm>
                <a:prstGeom prst="curvedConnector2">
                  <a:avLst/>
                </a:prstGeom>
                <a:noFill/>
                <a:ln w="28575">
                  <a:solidFill>
                    <a:schemeClr val="tx1"/>
                  </a:solidFill>
                  <a:round/>
                  <a:headEnd type="none" w="sm" len="sm"/>
                  <a:tailEnd type="triangle" w="med" len="med"/>
                </a:ln>
                <a:extLst>
                  <a:ext uri="{909E8E84-426E-40DD-AFC4-6F175D3DCCD1}">
                    <a14:hiddenFill xmlns:a14="http://schemas.microsoft.com/office/drawing/2010/main">
                      <a:noFill/>
                    </a14:hiddenFill>
                  </a:ext>
                </a:extLst>
              </p:spPr>
            </p:cxnSp>
            <p:cxnSp>
              <p:nvCxnSpPr>
                <p:cNvPr id="76" name="AutoShape 32"/>
                <p:cNvCxnSpPr>
                  <a:cxnSpLocks noChangeShapeType="1"/>
                  <a:stCxn id="89" idx="3"/>
                  <a:endCxn id="87" idx="2"/>
                </p:cNvCxnSpPr>
                <p:nvPr/>
              </p:nvCxnSpPr>
              <p:spPr bwMode="auto">
                <a:xfrm rot="5400000" flipH="1" flipV="1">
                  <a:off x="203" y="2161"/>
                  <a:ext cx="713" cy="470"/>
                </a:xfrm>
                <a:prstGeom prst="curvedConnector4">
                  <a:avLst>
                    <a:gd name="adj1" fmla="val -25384"/>
                    <a:gd name="adj2" fmla="val -50639"/>
                  </a:avLst>
                </a:prstGeom>
                <a:noFill/>
                <a:ln w="28575">
                  <a:solidFill>
                    <a:schemeClr val="tx1"/>
                  </a:solidFill>
                  <a:round/>
                  <a:headEnd type="none" w="sm" len="sm"/>
                  <a:tailEnd type="triangle" w="med" len="med"/>
                </a:ln>
                <a:extLst>
                  <a:ext uri="{909E8E84-426E-40DD-AFC4-6F175D3DCCD1}">
                    <a14:hiddenFill xmlns:a14="http://schemas.microsoft.com/office/drawing/2010/main">
                      <a:noFill/>
                    </a14:hiddenFill>
                  </a:ext>
                </a:extLst>
              </p:spPr>
            </p:cxnSp>
            <p:cxnSp>
              <p:nvCxnSpPr>
                <p:cNvPr id="77" name="AutoShape 33"/>
                <p:cNvCxnSpPr>
                  <a:cxnSpLocks noChangeShapeType="1"/>
                  <a:stCxn id="85" idx="4"/>
                  <a:endCxn id="83" idx="0"/>
                </p:cNvCxnSpPr>
                <p:nvPr/>
              </p:nvCxnSpPr>
              <p:spPr bwMode="auto">
                <a:xfrm>
                  <a:off x="1489" y="2795"/>
                  <a:ext cx="0" cy="297"/>
                </a:xfrm>
                <a:prstGeom prst="straightConnector1">
                  <a:avLst/>
                </a:prstGeom>
                <a:noFill/>
                <a:ln w="28575">
                  <a:solidFill>
                    <a:schemeClr val="tx1"/>
                  </a:solidFill>
                  <a:round/>
                  <a:headEnd type="none" w="sm" len="sm"/>
                  <a:tailEnd type="triangle" w="med" len="med"/>
                </a:ln>
                <a:extLst>
                  <a:ext uri="{909E8E84-426E-40DD-AFC4-6F175D3DCCD1}">
                    <a14:hiddenFill xmlns:a14="http://schemas.microsoft.com/office/drawing/2010/main">
                      <a:noFill/>
                    </a14:hiddenFill>
                  </a:ext>
                </a:extLst>
              </p:spPr>
            </p:cxnSp>
            <p:cxnSp>
              <p:nvCxnSpPr>
                <p:cNvPr id="78" name="AutoShape 34"/>
                <p:cNvCxnSpPr>
                  <a:cxnSpLocks noChangeShapeType="1"/>
                  <a:stCxn id="83" idx="6"/>
                  <a:endCxn id="95" idx="0"/>
                </p:cNvCxnSpPr>
                <p:nvPr/>
              </p:nvCxnSpPr>
              <p:spPr bwMode="auto">
                <a:xfrm>
                  <a:off x="1670" y="3246"/>
                  <a:ext cx="241" cy="443"/>
                </a:xfrm>
                <a:prstGeom prst="curvedConnector2">
                  <a:avLst/>
                </a:prstGeom>
                <a:noFill/>
                <a:ln w="28575">
                  <a:solidFill>
                    <a:schemeClr val="tx1"/>
                  </a:solidFill>
                  <a:round/>
                  <a:headEnd type="none" w="sm" len="sm"/>
                  <a:tailEnd type="triangle" w="med" len="med"/>
                </a:ln>
                <a:extLst>
                  <a:ext uri="{909E8E84-426E-40DD-AFC4-6F175D3DCCD1}">
                    <a14:hiddenFill xmlns:a14="http://schemas.microsoft.com/office/drawing/2010/main">
                      <a:noFill/>
                    </a14:hiddenFill>
                  </a:ext>
                </a:extLst>
              </p:spPr>
            </p:cxnSp>
            <p:cxnSp>
              <p:nvCxnSpPr>
                <p:cNvPr id="79" name="AutoShape 35"/>
                <p:cNvCxnSpPr>
                  <a:cxnSpLocks noChangeShapeType="1"/>
                  <a:stCxn id="83" idx="3"/>
                  <a:endCxn id="81" idx="7"/>
                </p:cNvCxnSpPr>
                <p:nvPr/>
              </p:nvCxnSpPr>
              <p:spPr bwMode="auto">
                <a:xfrm flipH="1">
                  <a:off x="1101" y="3357"/>
                  <a:ext cx="264" cy="382"/>
                </a:xfrm>
                <a:prstGeom prst="straightConnector1">
                  <a:avLst/>
                </a:prstGeom>
                <a:noFill/>
                <a:ln w="28575">
                  <a:solidFill>
                    <a:schemeClr val="tx1"/>
                  </a:solidFill>
                  <a:round/>
                  <a:headEnd type="none" w="sm" len="sm"/>
                  <a:tailEnd type="triangle" w="med" len="med"/>
                </a:ln>
                <a:extLst>
                  <a:ext uri="{909E8E84-426E-40DD-AFC4-6F175D3DCCD1}">
                    <a14:hiddenFill xmlns:a14="http://schemas.microsoft.com/office/drawing/2010/main">
                      <a:noFill/>
                    </a14:hiddenFill>
                  </a:ext>
                </a:extLst>
              </p:spPr>
            </p:cxnSp>
            <p:cxnSp>
              <p:nvCxnSpPr>
                <p:cNvPr id="80" name="AutoShape 36"/>
                <p:cNvCxnSpPr>
                  <a:cxnSpLocks noChangeShapeType="1"/>
                  <a:stCxn id="81" idx="3"/>
                  <a:endCxn id="83" idx="2"/>
                </p:cNvCxnSpPr>
                <p:nvPr/>
              </p:nvCxnSpPr>
              <p:spPr bwMode="auto">
                <a:xfrm rot="5400000" flipH="1" flipV="1">
                  <a:off x="723" y="3376"/>
                  <a:ext cx="715" cy="455"/>
                </a:xfrm>
                <a:prstGeom prst="curvedConnector4">
                  <a:avLst>
                    <a:gd name="adj1" fmla="val -25315"/>
                    <a:gd name="adj2" fmla="val -45935"/>
                  </a:avLst>
                </a:prstGeom>
                <a:noFill/>
                <a:ln w="28575">
                  <a:solidFill>
                    <a:schemeClr val="tx1"/>
                  </a:solidFill>
                  <a:round/>
                  <a:headEnd type="none" w="sm" len="sm"/>
                  <a:tailEnd type="triangle" w="med" len="med"/>
                </a:ln>
                <a:extLst>
                  <a:ext uri="{909E8E84-426E-40DD-AFC4-6F175D3DCCD1}">
                    <a14:hiddenFill xmlns:a14="http://schemas.microsoft.com/office/drawing/2010/main">
                      <a:noFill/>
                    </a14:hiddenFill>
                  </a:ext>
                </a:extLst>
              </p:spPr>
            </p:cxnSp>
          </p:grpSp>
          <p:sp>
            <p:nvSpPr>
              <p:cNvPr id="62" name="Text Box 48"/>
              <p:cNvSpPr txBox="1">
                <a:spLocks noChangeArrowheads="1"/>
              </p:cNvSpPr>
              <p:nvPr/>
            </p:nvSpPr>
            <p:spPr bwMode="auto">
              <a:xfrm>
                <a:off x="1082797" y="6473522"/>
                <a:ext cx="4216970" cy="4924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50000"/>
                  </a:lnSpc>
                  <a:spcBef>
                    <a:spcPct val="50000"/>
                  </a:spcBef>
                </a:pPr>
                <a:r>
                  <a:rPr lang="en-US" altLang="zh-CN" sz="1200" b="1" dirty="0" err="1">
                    <a:latin typeface="Cambria" panose="02040503050406030204" pitchFamily="18" charset="0"/>
                  </a:rPr>
                  <a:t>def</a:t>
                </a:r>
                <a:r>
                  <a:rPr lang="en-US" altLang="zh-CN" sz="1200" b="1" dirty="0">
                    <a:latin typeface="Cambria" panose="02040503050406030204" pitchFamily="18" charset="0"/>
                  </a:rPr>
                  <a:t> (7) = { </a:t>
                </a:r>
                <a:r>
                  <a:rPr lang="en-US" altLang="zh-CN" sz="1200" b="1" dirty="0" err="1">
                    <a:latin typeface="Cambria" panose="02040503050406030204" pitchFamily="18" charset="0"/>
                  </a:rPr>
                  <a:t>varsum</a:t>
                </a:r>
                <a:r>
                  <a:rPr lang="en-US" altLang="zh-CN" sz="1200" b="1" dirty="0">
                    <a:latin typeface="Cambria" panose="02040503050406030204" pitchFamily="18" charset="0"/>
                  </a:rPr>
                  <a:t>, </a:t>
                </a:r>
                <a:r>
                  <a:rPr lang="en-US" altLang="zh-CN" sz="1200" b="1" dirty="0" err="1">
                    <a:latin typeface="Cambria" panose="02040503050406030204" pitchFamily="18" charset="0"/>
                  </a:rPr>
                  <a:t>i</a:t>
                </a:r>
                <a:r>
                  <a:rPr lang="en-US" altLang="zh-CN" sz="1200" b="1" dirty="0">
                    <a:latin typeface="Cambria" panose="02040503050406030204" pitchFamily="18" charset="0"/>
                  </a:rPr>
                  <a:t> }</a:t>
                </a:r>
              </a:p>
              <a:p>
                <a:pPr eaLnBrk="1" hangingPunct="1">
                  <a:lnSpc>
                    <a:spcPct val="50000"/>
                  </a:lnSpc>
                  <a:spcBef>
                    <a:spcPct val="50000"/>
                  </a:spcBef>
                </a:pPr>
                <a:r>
                  <a:rPr lang="en-US" altLang="zh-CN" sz="1200" b="1" dirty="0">
                    <a:latin typeface="Cambria" panose="02040503050406030204" pitchFamily="18" charset="0"/>
                  </a:rPr>
                  <a:t>use (7) = { </a:t>
                </a:r>
                <a:r>
                  <a:rPr lang="en-US" altLang="zh-CN" sz="1200" b="1" dirty="0" err="1">
                    <a:latin typeface="Cambria" panose="02040503050406030204" pitchFamily="18" charset="0"/>
                  </a:rPr>
                  <a:t>varsum</a:t>
                </a:r>
                <a:r>
                  <a:rPr lang="en-US" altLang="zh-CN" sz="1200" b="1" dirty="0">
                    <a:latin typeface="Cambria" panose="02040503050406030204" pitchFamily="18" charset="0"/>
                  </a:rPr>
                  <a:t>, numbers, </a:t>
                </a:r>
                <a:r>
                  <a:rPr lang="en-US" altLang="zh-CN" sz="1200" b="1" dirty="0" err="1">
                    <a:latin typeface="Cambria" panose="02040503050406030204" pitchFamily="18" charset="0"/>
                  </a:rPr>
                  <a:t>i</a:t>
                </a:r>
                <a:r>
                  <a:rPr lang="en-US" altLang="zh-CN" sz="1200" b="1" dirty="0">
                    <a:latin typeface="Cambria" panose="02040503050406030204" pitchFamily="18" charset="0"/>
                  </a:rPr>
                  <a:t>, mean }</a:t>
                </a:r>
              </a:p>
            </p:txBody>
          </p:sp>
        </p:grpSp>
        <p:sp>
          <p:nvSpPr>
            <p:cNvPr id="57" name="Text Box 43"/>
            <p:cNvSpPr txBox="1">
              <a:spLocks noChangeArrowheads="1"/>
            </p:cNvSpPr>
            <p:nvPr/>
          </p:nvSpPr>
          <p:spPr bwMode="auto">
            <a:xfrm>
              <a:off x="4690754" y="4261942"/>
              <a:ext cx="2754312" cy="492443"/>
            </a:xfrm>
            <a:prstGeom prst="rect">
              <a:avLst/>
            </a:prstGeom>
            <a:solidFill>
              <a:schemeClr val="bg1"/>
            </a:solidFill>
            <a:ln>
              <a:noFill/>
            </a:ln>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50000"/>
                </a:lnSpc>
                <a:spcBef>
                  <a:spcPct val="50000"/>
                </a:spcBef>
              </a:pPr>
              <a:r>
                <a:rPr lang="en-US" altLang="zh-CN" sz="1200" b="1" dirty="0" err="1">
                  <a:latin typeface="Cambria" panose="02040503050406030204" pitchFamily="18" charset="0"/>
                  <a:cs typeface="Times New Roman" panose="02020603050405020304" pitchFamily="18" charset="0"/>
                </a:rPr>
                <a:t>def</a:t>
              </a:r>
              <a:r>
                <a:rPr lang="en-US" altLang="zh-CN" sz="1200" b="1" dirty="0">
                  <a:latin typeface="Cambria" panose="02040503050406030204" pitchFamily="18" charset="0"/>
                  <a:cs typeface="Times New Roman" panose="02020603050405020304" pitchFamily="18" charset="0"/>
                </a:rPr>
                <a:t> (4) = { sum, </a:t>
              </a:r>
              <a:r>
                <a:rPr lang="en-US" altLang="zh-CN" sz="1200" b="1" dirty="0" err="1">
                  <a:latin typeface="Cambria" panose="02040503050406030204" pitchFamily="18" charset="0"/>
                  <a:cs typeface="Times New Roman" panose="02020603050405020304" pitchFamily="18" charset="0"/>
                </a:rPr>
                <a:t>i</a:t>
              </a:r>
              <a:r>
                <a:rPr lang="en-US" altLang="zh-CN" sz="1200" b="1" dirty="0">
                  <a:latin typeface="Cambria" panose="02040503050406030204" pitchFamily="18" charset="0"/>
                  <a:cs typeface="Times New Roman" panose="02020603050405020304" pitchFamily="18" charset="0"/>
                </a:rPr>
                <a:t> }</a:t>
              </a:r>
            </a:p>
            <a:p>
              <a:pPr eaLnBrk="1" hangingPunct="1">
                <a:lnSpc>
                  <a:spcPct val="50000"/>
                </a:lnSpc>
                <a:spcBef>
                  <a:spcPct val="50000"/>
                </a:spcBef>
              </a:pPr>
              <a:r>
                <a:rPr lang="en-US" altLang="zh-CN" sz="1200" b="1" dirty="0">
                  <a:latin typeface="Cambria" panose="02040503050406030204" pitchFamily="18" charset="0"/>
                  <a:cs typeface="Times New Roman" panose="02020603050405020304" pitchFamily="18" charset="0"/>
                </a:rPr>
                <a:t>use (4) = { sum, </a:t>
              </a:r>
              <a:r>
                <a:rPr lang="en-US" altLang="zh-CN" sz="1200" b="1" dirty="0" smtClean="0">
                  <a:latin typeface="Cambria" panose="02040503050406030204" pitchFamily="18" charset="0"/>
                  <a:cs typeface="Times New Roman" panose="02020603050405020304" pitchFamily="18" charset="0"/>
                </a:rPr>
                <a:t>numbers, </a:t>
              </a:r>
              <a:r>
                <a:rPr lang="en-US" altLang="zh-CN" sz="1200" b="1" dirty="0" err="1" smtClean="0">
                  <a:latin typeface="Cambria" panose="02040503050406030204" pitchFamily="18" charset="0"/>
                  <a:cs typeface="Times New Roman" panose="02020603050405020304" pitchFamily="18" charset="0"/>
                </a:rPr>
                <a:t>i</a:t>
              </a:r>
              <a:r>
                <a:rPr lang="en-US" altLang="zh-CN" sz="1200" b="1" dirty="0" smtClean="0">
                  <a:latin typeface="Cambria" panose="02040503050406030204" pitchFamily="18" charset="0"/>
                  <a:cs typeface="Times New Roman" panose="02020603050405020304" pitchFamily="18" charset="0"/>
                </a:rPr>
                <a:t> </a:t>
              </a:r>
              <a:r>
                <a:rPr lang="en-US" altLang="zh-CN" sz="1200" b="1" dirty="0">
                  <a:latin typeface="Cambria" panose="02040503050406030204" pitchFamily="18" charset="0"/>
                  <a:cs typeface="Times New Roman" panose="02020603050405020304" pitchFamily="18" charset="0"/>
                </a:rPr>
                <a:t>}</a:t>
              </a:r>
            </a:p>
          </p:txBody>
        </p:sp>
        <p:grpSp>
          <p:nvGrpSpPr>
            <p:cNvPr id="58" name="Group 53"/>
            <p:cNvGrpSpPr>
              <a:grpSpLocks/>
            </p:cNvGrpSpPr>
            <p:nvPr/>
          </p:nvGrpSpPr>
          <p:grpSpPr bwMode="auto">
            <a:xfrm>
              <a:off x="5525295" y="3027371"/>
              <a:ext cx="4327525" cy="433388"/>
              <a:chOff x="1038" y="2019"/>
              <a:chExt cx="2726" cy="273"/>
            </a:xfrm>
          </p:grpSpPr>
          <p:sp>
            <p:nvSpPr>
              <p:cNvPr id="59" name="Text Box 41"/>
              <p:cNvSpPr txBox="1">
                <a:spLocks noChangeArrowheads="1"/>
              </p:cNvSpPr>
              <p:nvPr/>
            </p:nvSpPr>
            <p:spPr bwMode="auto">
              <a:xfrm>
                <a:off x="2331" y="2019"/>
                <a:ext cx="1433" cy="155"/>
              </a:xfrm>
              <a:prstGeom prst="rect">
                <a:avLst/>
              </a:prstGeom>
              <a:solidFill>
                <a:srgbClr val="FFFFF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50000"/>
                  </a:lnSpc>
                  <a:spcBef>
                    <a:spcPct val="50000"/>
                  </a:spcBef>
                </a:pPr>
                <a:r>
                  <a:rPr lang="en-US" altLang="zh-CN" sz="1200" b="1">
                    <a:latin typeface="Cambria" panose="02040503050406030204" pitchFamily="18" charset="0"/>
                    <a:cs typeface="Times New Roman" panose="02020603050405020304" pitchFamily="18" charset="0"/>
                  </a:rPr>
                  <a:t>use (3, 5) = { i, length }</a:t>
                </a:r>
              </a:p>
            </p:txBody>
          </p:sp>
          <p:sp>
            <p:nvSpPr>
              <p:cNvPr id="60" name="Text Box 50"/>
              <p:cNvSpPr txBox="1">
                <a:spLocks noChangeArrowheads="1"/>
              </p:cNvSpPr>
              <p:nvPr/>
            </p:nvSpPr>
            <p:spPr bwMode="auto">
              <a:xfrm>
                <a:off x="1038" y="2137"/>
                <a:ext cx="1433" cy="155"/>
              </a:xfrm>
              <a:prstGeom prst="rect">
                <a:avLst/>
              </a:prstGeom>
              <a:solidFill>
                <a:srgbClr val="FFFFF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50000"/>
                  </a:lnSpc>
                  <a:spcBef>
                    <a:spcPct val="50000"/>
                  </a:spcBef>
                </a:pPr>
                <a:r>
                  <a:rPr lang="en-US" altLang="zh-CN" sz="1200" b="1" dirty="0">
                    <a:latin typeface="Cambria" panose="02040503050406030204" pitchFamily="18" charset="0"/>
                    <a:cs typeface="Times New Roman" panose="02020603050405020304" pitchFamily="18" charset="0"/>
                  </a:rPr>
                  <a:t>use (3, 4) = { </a:t>
                </a:r>
                <a:r>
                  <a:rPr lang="en-US" altLang="zh-CN" sz="1200" b="1" dirty="0" err="1">
                    <a:latin typeface="Cambria" panose="02040503050406030204" pitchFamily="18" charset="0"/>
                    <a:cs typeface="Times New Roman" panose="02020603050405020304" pitchFamily="18" charset="0"/>
                  </a:rPr>
                  <a:t>i</a:t>
                </a:r>
                <a:r>
                  <a:rPr lang="en-US" altLang="zh-CN" sz="1200" b="1" dirty="0">
                    <a:latin typeface="Cambria" panose="02040503050406030204" pitchFamily="18" charset="0"/>
                    <a:cs typeface="Times New Roman" panose="02020603050405020304" pitchFamily="18" charset="0"/>
                  </a:rPr>
                  <a:t>, length }</a:t>
                </a:r>
              </a:p>
            </p:txBody>
          </p:sp>
        </p:grpSp>
      </p:grpSp>
      <p:sp>
        <p:nvSpPr>
          <p:cNvPr id="99" name="Oval 7"/>
          <p:cNvSpPr>
            <a:spLocks noChangeArrowheads="1"/>
          </p:cNvSpPr>
          <p:nvPr/>
        </p:nvSpPr>
        <p:spPr bwMode="auto">
          <a:xfrm>
            <a:off x="28669" y="1295400"/>
            <a:ext cx="254025" cy="208979"/>
          </a:xfrm>
          <a:prstGeom prst="ellipse">
            <a:avLst/>
          </a:prstGeom>
          <a:solidFill>
            <a:schemeClr val="bg1">
              <a:lumMod val="85000"/>
            </a:schemeClr>
          </a:solidFill>
          <a:ln w="19050">
            <a:solidFill>
              <a:schemeClr val="tx1"/>
            </a:solidFill>
            <a:round/>
            <a:headEnd type="none" w="sm" len="sm"/>
            <a:tailEnd type="none" w="sm" len="sm"/>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b="1" dirty="0">
                <a:latin typeface="Cambria" panose="02040503050406030204" pitchFamily="18" charset="0"/>
                <a:cs typeface="Times New Roman" panose="02020603050405020304" pitchFamily="18" charset="0"/>
              </a:rPr>
              <a:t>1</a:t>
            </a:r>
            <a:endParaRPr lang="zh-CN" altLang="zh-CN" sz="1400" b="1" dirty="0">
              <a:latin typeface="Cambria" panose="02040503050406030204" pitchFamily="18" charset="0"/>
              <a:cs typeface="Times New Roman" panose="02020603050405020304" pitchFamily="18" charset="0"/>
            </a:endParaRPr>
          </a:p>
        </p:txBody>
      </p:sp>
      <p:sp>
        <p:nvSpPr>
          <p:cNvPr id="100" name="Oval 7"/>
          <p:cNvSpPr>
            <a:spLocks noChangeArrowheads="1"/>
          </p:cNvSpPr>
          <p:nvPr/>
        </p:nvSpPr>
        <p:spPr bwMode="auto">
          <a:xfrm>
            <a:off x="24444" y="1648711"/>
            <a:ext cx="254025" cy="208979"/>
          </a:xfrm>
          <a:prstGeom prst="ellipse">
            <a:avLst/>
          </a:prstGeom>
          <a:solidFill>
            <a:schemeClr val="bg1">
              <a:lumMod val="85000"/>
            </a:schemeClr>
          </a:solidFill>
          <a:ln w="19050">
            <a:solidFill>
              <a:schemeClr val="tx1"/>
            </a:solidFill>
            <a:round/>
            <a:headEnd type="none" w="sm" len="sm"/>
            <a:tailEnd type="none" w="sm" len="sm"/>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b="1" dirty="0">
                <a:latin typeface="Cambria" panose="02040503050406030204" pitchFamily="18" charset="0"/>
                <a:cs typeface="Times New Roman" panose="02020603050405020304" pitchFamily="18" charset="0"/>
              </a:rPr>
              <a:t>2</a:t>
            </a:r>
            <a:endParaRPr lang="zh-CN" altLang="zh-CN" sz="1400" b="1" dirty="0">
              <a:latin typeface="Cambria" panose="02040503050406030204" pitchFamily="18" charset="0"/>
              <a:cs typeface="Times New Roman" panose="02020603050405020304" pitchFamily="18" charset="0"/>
            </a:endParaRPr>
          </a:p>
        </p:txBody>
      </p:sp>
      <p:sp>
        <p:nvSpPr>
          <p:cNvPr id="101" name="Oval 7"/>
          <p:cNvSpPr>
            <a:spLocks noChangeArrowheads="1"/>
          </p:cNvSpPr>
          <p:nvPr/>
        </p:nvSpPr>
        <p:spPr bwMode="auto">
          <a:xfrm>
            <a:off x="25425" y="1840252"/>
            <a:ext cx="254025" cy="208979"/>
          </a:xfrm>
          <a:prstGeom prst="ellipse">
            <a:avLst/>
          </a:prstGeom>
          <a:solidFill>
            <a:schemeClr val="bg1">
              <a:lumMod val="85000"/>
            </a:schemeClr>
          </a:solidFill>
          <a:ln w="19050">
            <a:solidFill>
              <a:schemeClr val="tx1"/>
            </a:solidFill>
            <a:round/>
            <a:headEnd type="none" w="sm" len="sm"/>
            <a:tailEnd type="none" w="sm" len="sm"/>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b="1" dirty="0">
                <a:latin typeface="Cambria" panose="02040503050406030204" pitchFamily="18" charset="0"/>
                <a:cs typeface="Times New Roman" panose="02020603050405020304" pitchFamily="18" charset="0"/>
              </a:rPr>
              <a:t>3</a:t>
            </a:r>
            <a:endParaRPr lang="zh-CN" altLang="zh-CN" sz="1400" b="1" dirty="0">
              <a:latin typeface="Cambria" panose="02040503050406030204" pitchFamily="18" charset="0"/>
              <a:cs typeface="Times New Roman" panose="02020603050405020304" pitchFamily="18" charset="0"/>
            </a:endParaRPr>
          </a:p>
        </p:txBody>
      </p:sp>
      <p:sp>
        <p:nvSpPr>
          <p:cNvPr id="102" name="Oval 7"/>
          <p:cNvSpPr>
            <a:spLocks noChangeArrowheads="1"/>
          </p:cNvSpPr>
          <p:nvPr/>
        </p:nvSpPr>
        <p:spPr bwMode="auto">
          <a:xfrm>
            <a:off x="228600" y="1980347"/>
            <a:ext cx="254025" cy="208979"/>
          </a:xfrm>
          <a:prstGeom prst="ellipse">
            <a:avLst/>
          </a:prstGeom>
          <a:solidFill>
            <a:schemeClr val="bg1">
              <a:lumMod val="85000"/>
            </a:schemeClr>
          </a:solidFill>
          <a:ln w="19050">
            <a:solidFill>
              <a:schemeClr val="tx1"/>
            </a:solidFill>
            <a:round/>
            <a:headEnd type="none" w="sm" len="sm"/>
            <a:tailEnd type="none" w="sm" len="sm"/>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b="1" dirty="0">
                <a:latin typeface="Cambria" panose="02040503050406030204" pitchFamily="18" charset="0"/>
                <a:cs typeface="Times New Roman" panose="02020603050405020304" pitchFamily="18" charset="0"/>
              </a:rPr>
              <a:t>4</a:t>
            </a:r>
            <a:endParaRPr lang="zh-CN" altLang="zh-CN" sz="1400" b="1" dirty="0">
              <a:latin typeface="Cambria" panose="02040503050406030204" pitchFamily="18" charset="0"/>
              <a:cs typeface="Times New Roman" panose="02020603050405020304" pitchFamily="18" charset="0"/>
            </a:endParaRPr>
          </a:p>
        </p:txBody>
      </p:sp>
      <p:sp>
        <p:nvSpPr>
          <p:cNvPr id="103" name="Oval 7"/>
          <p:cNvSpPr>
            <a:spLocks noChangeArrowheads="1"/>
          </p:cNvSpPr>
          <p:nvPr/>
        </p:nvSpPr>
        <p:spPr bwMode="auto">
          <a:xfrm>
            <a:off x="0" y="2486911"/>
            <a:ext cx="254025" cy="208979"/>
          </a:xfrm>
          <a:prstGeom prst="ellipse">
            <a:avLst/>
          </a:prstGeom>
          <a:solidFill>
            <a:schemeClr val="bg1">
              <a:lumMod val="85000"/>
            </a:schemeClr>
          </a:solidFill>
          <a:ln w="19050">
            <a:solidFill>
              <a:schemeClr val="tx1"/>
            </a:solidFill>
            <a:round/>
            <a:headEnd type="none" w="sm" len="sm"/>
            <a:tailEnd type="none" w="sm" len="sm"/>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b="1" dirty="0">
                <a:latin typeface="Cambria" panose="02040503050406030204" pitchFamily="18" charset="0"/>
                <a:cs typeface="Times New Roman" panose="02020603050405020304" pitchFamily="18" charset="0"/>
              </a:rPr>
              <a:t>5</a:t>
            </a:r>
            <a:endParaRPr lang="zh-CN" altLang="zh-CN" sz="1400" b="1" dirty="0">
              <a:latin typeface="Cambria" panose="02040503050406030204" pitchFamily="18" charset="0"/>
              <a:cs typeface="Times New Roman" panose="02020603050405020304" pitchFamily="18" charset="0"/>
            </a:endParaRPr>
          </a:p>
        </p:txBody>
      </p:sp>
      <p:sp>
        <p:nvSpPr>
          <p:cNvPr id="104" name="Oval 7"/>
          <p:cNvSpPr>
            <a:spLocks noChangeArrowheads="1"/>
          </p:cNvSpPr>
          <p:nvPr/>
        </p:nvSpPr>
        <p:spPr bwMode="auto">
          <a:xfrm>
            <a:off x="0" y="2844339"/>
            <a:ext cx="254025" cy="208979"/>
          </a:xfrm>
          <a:prstGeom prst="ellipse">
            <a:avLst/>
          </a:prstGeom>
          <a:solidFill>
            <a:schemeClr val="bg1">
              <a:lumMod val="85000"/>
            </a:schemeClr>
          </a:solidFill>
          <a:ln w="19050">
            <a:solidFill>
              <a:schemeClr val="tx1"/>
            </a:solidFill>
            <a:round/>
            <a:headEnd type="none" w="sm" len="sm"/>
            <a:tailEnd type="none" w="sm" len="sm"/>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b="1" dirty="0">
                <a:latin typeface="Cambria" panose="02040503050406030204" pitchFamily="18" charset="0"/>
                <a:cs typeface="Times New Roman" panose="02020603050405020304" pitchFamily="18" charset="0"/>
              </a:rPr>
              <a:t>6</a:t>
            </a:r>
            <a:endParaRPr lang="zh-CN" altLang="zh-CN" sz="1400" b="1" dirty="0">
              <a:latin typeface="Cambria" panose="02040503050406030204" pitchFamily="18" charset="0"/>
              <a:cs typeface="Times New Roman" panose="02020603050405020304" pitchFamily="18" charset="0"/>
            </a:endParaRPr>
          </a:p>
        </p:txBody>
      </p:sp>
      <p:sp>
        <p:nvSpPr>
          <p:cNvPr id="105" name="Oval 7"/>
          <p:cNvSpPr>
            <a:spLocks noChangeArrowheads="1"/>
          </p:cNvSpPr>
          <p:nvPr/>
        </p:nvSpPr>
        <p:spPr bwMode="auto">
          <a:xfrm>
            <a:off x="228600" y="3067621"/>
            <a:ext cx="254025" cy="208979"/>
          </a:xfrm>
          <a:prstGeom prst="ellipse">
            <a:avLst/>
          </a:prstGeom>
          <a:solidFill>
            <a:schemeClr val="bg1">
              <a:lumMod val="85000"/>
            </a:schemeClr>
          </a:solidFill>
          <a:ln w="19050">
            <a:solidFill>
              <a:schemeClr val="tx1"/>
            </a:solidFill>
            <a:round/>
            <a:headEnd type="none" w="sm" len="sm"/>
            <a:tailEnd type="none" w="sm" len="sm"/>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b="1" dirty="0">
                <a:latin typeface="Cambria" panose="02040503050406030204" pitchFamily="18" charset="0"/>
                <a:cs typeface="Times New Roman" panose="02020603050405020304" pitchFamily="18" charset="0"/>
              </a:rPr>
              <a:t>7</a:t>
            </a:r>
            <a:endParaRPr lang="zh-CN" altLang="zh-CN" sz="1400" b="1" dirty="0">
              <a:latin typeface="Cambria" panose="02040503050406030204" pitchFamily="18" charset="0"/>
              <a:cs typeface="Times New Roman" panose="02020603050405020304" pitchFamily="18" charset="0"/>
            </a:endParaRPr>
          </a:p>
        </p:txBody>
      </p:sp>
      <p:sp>
        <p:nvSpPr>
          <p:cNvPr id="106" name="Oval 7"/>
          <p:cNvSpPr>
            <a:spLocks noChangeArrowheads="1"/>
          </p:cNvSpPr>
          <p:nvPr/>
        </p:nvSpPr>
        <p:spPr bwMode="auto">
          <a:xfrm>
            <a:off x="0" y="3657600"/>
            <a:ext cx="254025" cy="208979"/>
          </a:xfrm>
          <a:prstGeom prst="ellipse">
            <a:avLst/>
          </a:prstGeom>
          <a:solidFill>
            <a:schemeClr val="bg1">
              <a:lumMod val="85000"/>
            </a:schemeClr>
          </a:solidFill>
          <a:ln w="19050">
            <a:solidFill>
              <a:schemeClr val="tx1"/>
            </a:solidFill>
            <a:round/>
            <a:headEnd type="none" w="sm" len="sm"/>
            <a:tailEnd type="none" w="sm" len="sm"/>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b="1" dirty="0">
                <a:latin typeface="Cambria" panose="02040503050406030204" pitchFamily="18" charset="0"/>
                <a:cs typeface="Times New Roman" panose="02020603050405020304" pitchFamily="18" charset="0"/>
              </a:rPr>
              <a:t>8</a:t>
            </a:r>
            <a:endParaRPr lang="zh-CN" altLang="zh-CN" sz="1400" b="1" dirty="0">
              <a:latin typeface="Cambria" panose="02040503050406030204" pitchFamily="18" charset="0"/>
              <a:cs typeface="Times New Roman" panose="02020603050405020304" pitchFamily="18" charset="0"/>
            </a:endParaRPr>
          </a:p>
        </p:txBody>
      </p:sp>
      <mc:AlternateContent xmlns:mc="http://schemas.openxmlformats.org/markup-compatibility/2006" xmlns:p14="http://schemas.microsoft.com/office/powerpoint/2010/main">
        <mc:Choice Requires="p14">
          <p:contentPart p14:bwMode="auto" r:id="rId3">
            <p14:nvContentPartPr>
              <p14:cNvPr id="2" name="墨迹 1"/>
              <p14:cNvContentPartPr/>
              <p14:nvPr/>
            </p14:nvContentPartPr>
            <p14:xfrm>
              <a:off x="241200" y="1263600"/>
              <a:ext cx="5201280" cy="2705400"/>
            </p14:xfrm>
          </p:contentPart>
        </mc:Choice>
        <mc:Fallback xmlns="">
          <p:pic>
            <p:nvPicPr>
              <p:cNvPr id="2" name="墨迹 1"/>
              <p:cNvPicPr/>
              <p:nvPr/>
            </p:nvPicPr>
            <p:blipFill>
              <a:blip r:embed="rId4"/>
              <a:stretch>
                <a:fillRect/>
              </a:stretch>
            </p:blipFill>
            <p:spPr>
              <a:xfrm>
                <a:off x="231840" y="1254240"/>
                <a:ext cx="5220000" cy="27241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 name="墨迹 2"/>
              <p14:cNvContentPartPr/>
              <p14:nvPr/>
            </p14:nvContentPartPr>
            <p14:xfrm>
              <a:off x="3409920" y="1397160"/>
              <a:ext cx="908280" cy="387720"/>
            </p14:xfrm>
          </p:contentPart>
        </mc:Choice>
        <mc:Fallback xmlns="">
          <p:pic>
            <p:nvPicPr>
              <p:cNvPr id="3" name="墨迹 2"/>
              <p:cNvPicPr/>
              <p:nvPr/>
            </p:nvPicPr>
            <p:blipFill>
              <a:blip r:embed="rId6"/>
              <a:stretch>
                <a:fillRect/>
              </a:stretch>
            </p:blipFill>
            <p:spPr>
              <a:xfrm>
                <a:off x="3400560" y="1387800"/>
                <a:ext cx="927000" cy="406440"/>
              </a:xfrm>
              <a:prstGeom prst="rect">
                <a:avLst/>
              </a:prstGeom>
            </p:spPr>
          </p:pic>
        </mc:Fallback>
      </mc:AlternateContent>
    </p:spTree>
    <p:extLst>
      <p:ext uri="{BB962C8B-B14F-4D97-AF65-F5344CB8AC3E}">
        <p14:creationId xmlns:p14="http://schemas.microsoft.com/office/powerpoint/2010/main" val="4194558193"/>
      </p:ext>
    </p:extLst>
  </p:cSld>
  <p:clrMapOvr>
    <a:masterClrMapping/>
  </p:clrMapOvr>
  <p:transition/>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Slide Number Placeholder 6"/>
          <p:cNvSpPr>
            <a:spLocks noGrp="1"/>
          </p:cNvSpPr>
          <p:nvPr>
            <p:ph type="sldNum" sz="quarter"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557213" indent="-214313">
              <a:defRPr>
                <a:solidFill>
                  <a:schemeClr val="tx1"/>
                </a:solidFill>
                <a:latin typeface="Arial" panose="020B0604020202020204" pitchFamily="34" charset="0"/>
                <a:ea typeface="宋体" panose="02010600030101010101" pitchFamily="2" charset="-122"/>
              </a:defRPr>
            </a:lvl2pPr>
            <a:lvl3pPr marL="857250" indent="-171450">
              <a:defRPr>
                <a:solidFill>
                  <a:schemeClr val="tx1"/>
                </a:solidFill>
                <a:latin typeface="Arial" panose="020B0604020202020204" pitchFamily="34" charset="0"/>
                <a:ea typeface="宋体" panose="02010600030101010101" pitchFamily="2" charset="-122"/>
              </a:defRPr>
            </a:lvl3pPr>
            <a:lvl4pPr marL="1200150" indent="-171450">
              <a:defRPr>
                <a:solidFill>
                  <a:schemeClr val="tx1"/>
                </a:solidFill>
                <a:latin typeface="Arial" panose="020B0604020202020204" pitchFamily="34" charset="0"/>
                <a:ea typeface="宋体" panose="02010600030101010101" pitchFamily="2" charset="-122"/>
              </a:defRPr>
            </a:lvl4pPr>
            <a:lvl5pPr marL="1543050" indent="-171450">
              <a:defRPr>
                <a:solidFill>
                  <a:schemeClr val="tx1"/>
                </a:solidFill>
                <a:latin typeface="Arial" panose="020B0604020202020204" pitchFamily="34" charset="0"/>
                <a:ea typeface="宋体" panose="02010600030101010101" pitchFamily="2" charset="-122"/>
              </a:defRPr>
            </a:lvl5pPr>
            <a:lvl6pPr marL="1885950" indent="-1714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228850" indent="-1714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2571750" indent="-1714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2914650" indent="-1714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en-US" altLang="zh-CN" dirty="0">
              <a:solidFill>
                <a:srgbClr val="898989"/>
              </a:solidFill>
              <a:latin typeface="Cambria" panose="02040503050406030204" pitchFamily="18" charset="0"/>
            </a:endParaRPr>
          </a:p>
        </p:txBody>
      </p:sp>
      <p:sp>
        <p:nvSpPr>
          <p:cNvPr id="33795" name="Rectangle 2"/>
          <p:cNvSpPr>
            <a:spLocks noGrp="1" noChangeArrowheads="1"/>
          </p:cNvSpPr>
          <p:nvPr>
            <p:ph type="title"/>
          </p:nvPr>
        </p:nvSpPr>
        <p:spPr>
          <a:xfrm>
            <a:off x="3433546" y="227676"/>
            <a:ext cx="4399920" cy="544116"/>
          </a:xfrm>
        </p:spPr>
        <p:txBody>
          <a:bodyPr/>
          <a:lstStyle/>
          <a:p>
            <a:pPr algn="ctr"/>
            <a:r>
              <a:rPr lang="en-US" altLang="zh-CN" dirty="0" smtClean="0">
                <a:latin typeface="Cambria" panose="02040503050406030204" pitchFamily="18" charset="0"/>
              </a:rPr>
              <a:t>Variable List of Nodes</a:t>
            </a:r>
          </a:p>
        </p:txBody>
      </p:sp>
      <p:graphicFrame>
        <p:nvGraphicFramePr>
          <p:cNvPr id="209003" name="Group 107"/>
          <p:cNvGraphicFramePr>
            <a:graphicFrameLocks noGrp="1"/>
          </p:cNvGraphicFramePr>
          <p:nvPr>
            <p:ph sz="half" idx="1"/>
            <p:extLst/>
          </p:nvPr>
        </p:nvGraphicFramePr>
        <p:xfrm>
          <a:off x="302158" y="1849101"/>
          <a:ext cx="5640549" cy="3419197"/>
        </p:xfrm>
        <a:graphic>
          <a:graphicData uri="http://schemas.openxmlformats.org/drawingml/2006/table">
            <a:tbl>
              <a:tblPr/>
              <a:tblGrid>
                <a:gridCol w="788581">
                  <a:extLst>
                    <a:ext uri="{9D8B030D-6E8A-4147-A177-3AD203B41FA5}">
                      <a16:colId xmlns:a16="http://schemas.microsoft.com/office/drawing/2014/main" val="20000"/>
                    </a:ext>
                  </a:extLst>
                </a:gridCol>
                <a:gridCol w="2262061">
                  <a:extLst>
                    <a:ext uri="{9D8B030D-6E8A-4147-A177-3AD203B41FA5}">
                      <a16:colId xmlns:a16="http://schemas.microsoft.com/office/drawing/2014/main" val="20001"/>
                    </a:ext>
                  </a:extLst>
                </a:gridCol>
                <a:gridCol w="2589907">
                  <a:extLst>
                    <a:ext uri="{9D8B030D-6E8A-4147-A177-3AD203B41FA5}">
                      <a16:colId xmlns:a16="http://schemas.microsoft.com/office/drawing/2014/main" val="20002"/>
                    </a:ext>
                  </a:extLst>
                </a:gridCol>
              </a:tblGrid>
              <a:tr h="366433">
                <a:tc>
                  <a:txBody>
                    <a:bodyPr/>
                    <a:lstStyle>
                      <a:lvl1pPr eaLnBrk="0" hangingPunct="0">
                        <a:spcBef>
                          <a:spcPct val="20000"/>
                        </a:spcBef>
                        <a:buFont typeface="Arial" panose="020B0604020202020204" pitchFamily="34" charset="0"/>
                        <a:defRPr sz="2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0" fontAlgn="base" latinLnBrk="0" hangingPunct="0">
                        <a:lnSpc>
                          <a:spcPct val="90000"/>
                        </a:lnSpc>
                        <a:spcBef>
                          <a:spcPct val="30000"/>
                        </a:spcBef>
                        <a:spcAft>
                          <a:spcPct val="0"/>
                        </a:spcAft>
                        <a:buClrTx/>
                        <a:buSzPct val="85000"/>
                        <a:buFontTx/>
                        <a:buNone/>
                        <a:tabLst/>
                      </a:pPr>
                      <a:r>
                        <a:rPr kumimoji="0" lang="en-US" altLang="zh-CN" sz="18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Node</a:t>
                      </a:r>
                    </a:p>
                  </a:txBody>
                  <a:tcPr marL="68580" marR="68580" marT="34290" marB="34290"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bg1"/>
                    </a:solidFill>
                  </a:tcPr>
                </a:tc>
                <a:tc>
                  <a:txBody>
                    <a:bodyPr/>
                    <a:lstStyle>
                      <a:lvl1pPr eaLnBrk="0" hangingPunct="0">
                        <a:spcBef>
                          <a:spcPct val="20000"/>
                        </a:spcBef>
                        <a:buFont typeface="Arial" panose="020B0604020202020204" pitchFamily="34" charset="0"/>
                        <a:defRPr sz="2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0" fontAlgn="base" latinLnBrk="0" hangingPunct="0">
                        <a:lnSpc>
                          <a:spcPct val="90000"/>
                        </a:lnSpc>
                        <a:spcBef>
                          <a:spcPct val="30000"/>
                        </a:spcBef>
                        <a:spcAft>
                          <a:spcPct val="0"/>
                        </a:spcAft>
                        <a:buClrTx/>
                        <a:buSzPct val="85000"/>
                        <a:buFontTx/>
                        <a:buNone/>
                        <a:tabLst/>
                      </a:pPr>
                      <a:r>
                        <a:rPr kumimoji="0" lang="en-US" altLang="zh-CN" sz="1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Def</a:t>
                      </a:r>
                    </a:p>
                  </a:txBody>
                  <a:tcPr marL="68580" marR="68580" marT="34290" marB="34290"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bg1"/>
                    </a:solidFill>
                  </a:tcPr>
                </a:tc>
                <a:tc>
                  <a:txBody>
                    <a:bodyPr/>
                    <a:lstStyle>
                      <a:lvl1pPr eaLnBrk="0" hangingPunct="0">
                        <a:spcBef>
                          <a:spcPct val="20000"/>
                        </a:spcBef>
                        <a:buFont typeface="Arial" panose="020B0604020202020204" pitchFamily="34" charset="0"/>
                        <a:defRPr sz="2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0" fontAlgn="base" latinLnBrk="0" hangingPunct="0">
                        <a:lnSpc>
                          <a:spcPct val="90000"/>
                        </a:lnSpc>
                        <a:spcBef>
                          <a:spcPct val="30000"/>
                        </a:spcBef>
                        <a:spcAft>
                          <a:spcPct val="0"/>
                        </a:spcAft>
                        <a:buClrTx/>
                        <a:buSzPct val="85000"/>
                        <a:buFontTx/>
                        <a:buNone/>
                        <a:tabLst/>
                      </a:pPr>
                      <a:r>
                        <a:rPr kumimoji="0" lang="en-US" altLang="zh-CN" sz="1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Use</a:t>
                      </a:r>
                    </a:p>
                  </a:txBody>
                  <a:tcPr marL="68580" marR="68580" marT="34290" marB="34290"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bg1"/>
                    </a:solidFill>
                  </a:tcPr>
                </a:tc>
                <a:extLst>
                  <a:ext uri="{0D108BD9-81ED-4DB2-BD59-A6C34878D82A}">
                    <a16:rowId xmlns:a16="http://schemas.microsoft.com/office/drawing/2014/main" val="10000"/>
                  </a:ext>
                </a:extLst>
              </a:tr>
              <a:tr h="480060">
                <a:tc>
                  <a:txBody>
                    <a:bodyPr/>
                    <a:lstStyle>
                      <a:lvl1pPr eaLnBrk="0" hangingPunct="0">
                        <a:spcBef>
                          <a:spcPct val="20000"/>
                        </a:spcBef>
                        <a:buFont typeface="Arial" panose="020B0604020202020204" pitchFamily="34" charset="0"/>
                        <a:defRPr sz="2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0" fontAlgn="base" latinLnBrk="0" hangingPunct="0">
                        <a:lnSpc>
                          <a:spcPct val="90000"/>
                        </a:lnSpc>
                        <a:spcBef>
                          <a:spcPct val="30000"/>
                        </a:spcBef>
                        <a:spcAft>
                          <a:spcPct val="0"/>
                        </a:spcAft>
                        <a:buClrTx/>
                        <a:buSzPct val="85000"/>
                        <a:buFontTx/>
                        <a:buNone/>
                        <a:tabLst/>
                      </a:pPr>
                      <a:r>
                        <a:rPr kumimoji="0" lang="en-US" altLang="zh-CN" sz="15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1</a:t>
                      </a:r>
                    </a:p>
                  </a:txBody>
                  <a:tcPr marL="68580" marR="68580" marT="34290" marB="34290"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bg1"/>
                    </a:solidFill>
                  </a:tcPr>
                </a:tc>
                <a:tc>
                  <a:txBody>
                    <a:bodyPr/>
                    <a:lstStyle>
                      <a:lvl1pPr eaLnBrk="0" hangingPunct="0">
                        <a:spcBef>
                          <a:spcPct val="20000"/>
                        </a:spcBef>
                        <a:buFont typeface="Arial" panose="020B0604020202020204" pitchFamily="34" charset="0"/>
                        <a:defRPr sz="2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0" fontAlgn="base" latinLnBrk="0" hangingPunct="0">
                        <a:lnSpc>
                          <a:spcPct val="90000"/>
                        </a:lnSpc>
                        <a:spcBef>
                          <a:spcPct val="30000"/>
                        </a:spcBef>
                        <a:spcAft>
                          <a:spcPct val="0"/>
                        </a:spcAft>
                        <a:buClrTx/>
                        <a:buSzPct val="85000"/>
                        <a:buFontTx/>
                        <a:buNone/>
                        <a:tabLst/>
                      </a:pPr>
                      <a:r>
                        <a:rPr kumimoji="0" lang="en-US" altLang="zh-CN" sz="15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 numbers, sum, length }</a:t>
                      </a:r>
                    </a:p>
                  </a:txBody>
                  <a:tcPr marL="68580" marR="68580" marT="34290" marB="34290"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bg1"/>
                    </a:solidFill>
                  </a:tcPr>
                </a:tc>
                <a:tc>
                  <a:txBody>
                    <a:bodyPr/>
                    <a:lstStyle>
                      <a:lvl1pPr eaLnBrk="0" hangingPunct="0">
                        <a:spcBef>
                          <a:spcPct val="20000"/>
                        </a:spcBef>
                        <a:buFont typeface="Arial" panose="020B0604020202020204" pitchFamily="34" charset="0"/>
                        <a:defRPr sz="2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0" fontAlgn="base" latinLnBrk="0" hangingPunct="0">
                        <a:lnSpc>
                          <a:spcPct val="90000"/>
                        </a:lnSpc>
                        <a:spcBef>
                          <a:spcPct val="30000"/>
                        </a:spcBef>
                        <a:spcAft>
                          <a:spcPct val="0"/>
                        </a:spcAft>
                        <a:buClrTx/>
                        <a:buSzPct val="85000"/>
                        <a:buFontTx/>
                        <a:buNone/>
                        <a:tabLst/>
                      </a:pPr>
                      <a:r>
                        <a:rPr kumimoji="0" lang="en-US" altLang="zh-CN" sz="15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 { numbers }</a:t>
                      </a:r>
                    </a:p>
                  </a:txBody>
                  <a:tcPr marL="68580" marR="68580" marT="34290" marB="34290"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bg1"/>
                    </a:solidFill>
                  </a:tcPr>
                </a:tc>
                <a:extLst>
                  <a:ext uri="{0D108BD9-81ED-4DB2-BD59-A6C34878D82A}">
                    <a16:rowId xmlns:a16="http://schemas.microsoft.com/office/drawing/2014/main" val="10001"/>
                  </a:ext>
                </a:extLst>
              </a:tr>
              <a:tr h="276225">
                <a:tc>
                  <a:txBody>
                    <a:bodyPr/>
                    <a:lstStyle>
                      <a:lvl1pPr eaLnBrk="0" hangingPunct="0">
                        <a:spcBef>
                          <a:spcPct val="20000"/>
                        </a:spcBef>
                        <a:buFont typeface="Arial" panose="020B0604020202020204" pitchFamily="34" charset="0"/>
                        <a:defRPr sz="2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0" fontAlgn="base" latinLnBrk="0" hangingPunct="0">
                        <a:lnSpc>
                          <a:spcPct val="90000"/>
                        </a:lnSpc>
                        <a:spcBef>
                          <a:spcPct val="30000"/>
                        </a:spcBef>
                        <a:spcAft>
                          <a:spcPct val="0"/>
                        </a:spcAft>
                        <a:buClrTx/>
                        <a:buSzPct val="85000"/>
                        <a:buFontTx/>
                        <a:buNone/>
                        <a:tabLst/>
                      </a:pPr>
                      <a:r>
                        <a:rPr kumimoji="0" lang="en-US" altLang="zh-CN" sz="15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2</a:t>
                      </a:r>
                    </a:p>
                  </a:txBody>
                  <a:tcPr marL="68580" marR="68580" marT="34290" marB="34290"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bg1"/>
                    </a:solidFill>
                  </a:tcPr>
                </a:tc>
                <a:tc>
                  <a:txBody>
                    <a:bodyPr/>
                    <a:lstStyle>
                      <a:lvl1pPr eaLnBrk="0" hangingPunct="0">
                        <a:spcBef>
                          <a:spcPct val="20000"/>
                        </a:spcBef>
                        <a:buFont typeface="Arial" panose="020B0604020202020204" pitchFamily="34" charset="0"/>
                        <a:defRPr sz="2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0" fontAlgn="base" latinLnBrk="0" hangingPunct="0">
                        <a:lnSpc>
                          <a:spcPct val="90000"/>
                        </a:lnSpc>
                        <a:spcBef>
                          <a:spcPct val="30000"/>
                        </a:spcBef>
                        <a:spcAft>
                          <a:spcPct val="0"/>
                        </a:spcAft>
                        <a:buClrTx/>
                        <a:buSzPct val="85000"/>
                        <a:buFontTx/>
                        <a:buNone/>
                        <a:tabLst/>
                      </a:pPr>
                      <a:r>
                        <a:rPr kumimoji="0" lang="en-US" altLang="zh-CN" sz="15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 i }</a:t>
                      </a:r>
                    </a:p>
                  </a:txBody>
                  <a:tcPr marL="68580" marR="68580" marT="34290" marB="34290"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bg1"/>
                    </a:solidFill>
                  </a:tcPr>
                </a:tc>
                <a:tc>
                  <a:txBody>
                    <a:bodyPr/>
                    <a:lstStyle>
                      <a:lvl1pPr eaLnBrk="0" hangingPunct="0">
                        <a:spcBef>
                          <a:spcPct val="20000"/>
                        </a:spcBef>
                        <a:buFont typeface="Arial" panose="020B0604020202020204" pitchFamily="34" charset="0"/>
                        <a:defRPr sz="2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0" fontAlgn="base" latinLnBrk="0" hangingPunct="0">
                        <a:lnSpc>
                          <a:spcPct val="90000"/>
                        </a:lnSpc>
                        <a:spcBef>
                          <a:spcPct val="30000"/>
                        </a:spcBef>
                        <a:spcAft>
                          <a:spcPct val="0"/>
                        </a:spcAft>
                        <a:buClrTx/>
                        <a:buSzPct val="85000"/>
                        <a:buFontTx/>
                        <a:buNone/>
                        <a:tabLst/>
                      </a:pPr>
                      <a:endParaRPr kumimoji="0" lang="zh-CN" altLang="zh-CN" sz="15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bg1"/>
                    </a:solidFill>
                  </a:tcPr>
                </a:tc>
                <a:extLst>
                  <a:ext uri="{0D108BD9-81ED-4DB2-BD59-A6C34878D82A}">
                    <a16:rowId xmlns:a16="http://schemas.microsoft.com/office/drawing/2014/main" val="10002"/>
                  </a:ext>
                </a:extLst>
              </a:tr>
              <a:tr h="274320">
                <a:tc>
                  <a:txBody>
                    <a:bodyPr/>
                    <a:lstStyle>
                      <a:lvl1pPr eaLnBrk="0" hangingPunct="0">
                        <a:spcBef>
                          <a:spcPct val="20000"/>
                        </a:spcBef>
                        <a:buFont typeface="Arial" panose="020B0604020202020204" pitchFamily="34" charset="0"/>
                        <a:defRPr sz="2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0" fontAlgn="base" latinLnBrk="0" hangingPunct="0">
                        <a:lnSpc>
                          <a:spcPct val="90000"/>
                        </a:lnSpc>
                        <a:spcBef>
                          <a:spcPct val="30000"/>
                        </a:spcBef>
                        <a:spcAft>
                          <a:spcPct val="0"/>
                        </a:spcAft>
                        <a:buClrTx/>
                        <a:buSzPct val="85000"/>
                        <a:buFontTx/>
                        <a:buNone/>
                        <a:tabLst/>
                      </a:pPr>
                      <a:r>
                        <a:rPr kumimoji="0" lang="en-US" altLang="zh-CN" sz="15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3</a:t>
                      </a:r>
                    </a:p>
                  </a:txBody>
                  <a:tcPr marL="68580" marR="68580" marT="34290" marB="34290"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bg1"/>
                    </a:solidFill>
                  </a:tcPr>
                </a:tc>
                <a:tc>
                  <a:txBody>
                    <a:bodyPr/>
                    <a:lstStyle>
                      <a:lvl1pPr eaLnBrk="0" hangingPunct="0">
                        <a:spcBef>
                          <a:spcPct val="20000"/>
                        </a:spcBef>
                        <a:buFont typeface="Arial" panose="020B0604020202020204" pitchFamily="34" charset="0"/>
                        <a:defRPr sz="2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0" fontAlgn="base" latinLnBrk="0" hangingPunct="0">
                        <a:lnSpc>
                          <a:spcPct val="90000"/>
                        </a:lnSpc>
                        <a:spcBef>
                          <a:spcPct val="30000"/>
                        </a:spcBef>
                        <a:spcAft>
                          <a:spcPct val="0"/>
                        </a:spcAft>
                        <a:buClrTx/>
                        <a:buSzPct val="85000"/>
                        <a:buFontTx/>
                        <a:buNone/>
                        <a:tabLst/>
                      </a:pPr>
                      <a:endParaRPr kumimoji="0" lang="zh-CN" altLang="zh-CN" sz="15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bg1"/>
                    </a:solidFill>
                  </a:tcPr>
                </a:tc>
                <a:tc>
                  <a:txBody>
                    <a:bodyPr/>
                    <a:lstStyle>
                      <a:lvl1pPr eaLnBrk="0" hangingPunct="0">
                        <a:spcBef>
                          <a:spcPct val="20000"/>
                        </a:spcBef>
                        <a:buFont typeface="Arial" panose="020B0604020202020204" pitchFamily="34" charset="0"/>
                        <a:defRPr sz="2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0" fontAlgn="base" latinLnBrk="0" hangingPunct="0">
                        <a:lnSpc>
                          <a:spcPct val="90000"/>
                        </a:lnSpc>
                        <a:spcBef>
                          <a:spcPct val="30000"/>
                        </a:spcBef>
                        <a:spcAft>
                          <a:spcPct val="0"/>
                        </a:spcAft>
                        <a:buClrTx/>
                        <a:buSzPct val="85000"/>
                        <a:buFontTx/>
                        <a:buNone/>
                        <a:tabLst/>
                      </a:pPr>
                      <a:endParaRPr kumimoji="0" lang="zh-CN" altLang="zh-CN" sz="15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bg1"/>
                    </a:solidFill>
                  </a:tcPr>
                </a:tc>
                <a:extLst>
                  <a:ext uri="{0D108BD9-81ED-4DB2-BD59-A6C34878D82A}">
                    <a16:rowId xmlns:a16="http://schemas.microsoft.com/office/drawing/2014/main" val="10003"/>
                  </a:ext>
                </a:extLst>
              </a:tr>
              <a:tr h="283369">
                <a:tc>
                  <a:txBody>
                    <a:bodyPr/>
                    <a:lstStyle>
                      <a:lvl1pPr eaLnBrk="0" hangingPunct="0">
                        <a:spcBef>
                          <a:spcPct val="20000"/>
                        </a:spcBef>
                        <a:buFont typeface="Arial" panose="020B0604020202020204" pitchFamily="34" charset="0"/>
                        <a:defRPr sz="2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0" fontAlgn="base" latinLnBrk="0" hangingPunct="0">
                        <a:lnSpc>
                          <a:spcPct val="90000"/>
                        </a:lnSpc>
                        <a:spcBef>
                          <a:spcPct val="30000"/>
                        </a:spcBef>
                        <a:spcAft>
                          <a:spcPct val="0"/>
                        </a:spcAft>
                        <a:buClrTx/>
                        <a:buSzPct val="85000"/>
                        <a:buFontTx/>
                        <a:buNone/>
                        <a:tabLst/>
                      </a:pPr>
                      <a:r>
                        <a:rPr kumimoji="0" lang="en-US" altLang="zh-CN" sz="15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4</a:t>
                      </a:r>
                    </a:p>
                  </a:txBody>
                  <a:tcPr marL="68580" marR="68580" marT="34290" marB="34290"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bg1"/>
                    </a:solidFill>
                  </a:tcPr>
                </a:tc>
                <a:tc>
                  <a:txBody>
                    <a:bodyPr/>
                    <a:lstStyle>
                      <a:lvl1pPr eaLnBrk="0" hangingPunct="0">
                        <a:spcBef>
                          <a:spcPct val="20000"/>
                        </a:spcBef>
                        <a:buFont typeface="Arial" panose="020B0604020202020204" pitchFamily="34" charset="0"/>
                        <a:defRPr sz="2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0" fontAlgn="base" latinLnBrk="0" hangingPunct="0">
                        <a:lnSpc>
                          <a:spcPct val="90000"/>
                        </a:lnSpc>
                        <a:spcBef>
                          <a:spcPct val="30000"/>
                        </a:spcBef>
                        <a:spcAft>
                          <a:spcPct val="0"/>
                        </a:spcAft>
                        <a:buClrTx/>
                        <a:buSzPct val="85000"/>
                        <a:buFontTx/>
                        <a:buNone/>
                        <a:tabLst/>
                      </a:pPr>
                      <a:r>
                        <a:rPr kumimoji="0" lang="en-US" altLang="zh-CN" sz="15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 sum, i }</a:t>
                      </a:r>
                    </a:p>
                  </a:txBody>
                  <a:tcPr marL="68580" marR="68580" marT="34290" marB="34290"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bg1"/>
                    </a:solidFill>
                  </a:tcPr>
                </a:tc>
                <a:tc>
                  <a:txBody>
                    <a:bodyPr/>
                    <a:lstStyle>
                      <a:lvl1pPr eaLnBrk="0" hangingPunct="0">
                        <a:spcBef>
                          <a:spcPct val="20000"/>
                        </a:spcBef>
                        <a:buFont typeface="Arial" panose="020B0604020202020204" pitchFamily="34" charset="0"/>
                        <a:defRPr sz="2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0" fontAlgn="base" latinLnBrk="0" hangingPunct="0">
                        <a:lnSpc>
                          <a:spcPct val="90000"/>
                        </a:lnSpc>
                        <a:spcBef>
                          <a:spcPct val="30000"/>
                        </a:spcBef>
                        <a:spcAft>
                          <a:spcPct val="0"/>
                        </a:spcAft>
                        <a:buClrTx/>
                        <a:buSzPct val="85000"/>
                        <a:buFontTx/>
                        <a:buNone/>
                        <a:tabLst/>
                      </a:pPr>
                      <a:r>
                        <a:rPr kumimoji="0" lang="en-US" altLang="zh-CN" sz="15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 numbers, i, sum }</a:t>
                      </a:r>
                    </a:p>
                  </a:txBody>
                  <a:tcPr marL="68580" marR="68580" marT="34290" marB="34290"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bg1"/>
                    </a:solidFill>
                  </a:tcPr>
                </a:tc>
                <a:extLst>
                  <a:ext uri="{0D108BD9-81ED-4DB2-BD59-A6C34878D82A}">
                    <a16:rowId xmlns:a16="http://schemas.microsoft.com/office/drawing/2014/main" val="10004"/>
                  </a:ext>
                </a:extLst>
              </a:tr>
              <a:tr h="480060">
                <a:tc>
                  <a:txBody>
                    <a:bodyPr/>
                    <a:lstStyle>
                      <a:lvl1pPr eaLnBrk="0" hangingPunct="0">
                        <a:spcBef>
                          <a:spcPct val="20000"/>
                        </a:spcBef>
                        <a:buFont typeface="Arial" panose="020B0604020202020204" pitchFamily="34" charset="0"/>
                        <a:defRPr sz="2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0" fontAlgn="base" latinLnBrk="0" hangingPunct="0">
                        <a:lnSpc>
                          <a:spcPct val="90000"/>
                        </a:lnSpc>
                        <a:spcBef>
                          <a:spcPct val="30000"/>
                        </a:spcBef>
                        <a:spcAft>
                          <a:spcPct val="0"/>
                        </a:spcAft>
                        <a:buClrTx/>
                        <a:buSzPct val="85000"/>
                        <a:buFontTx/>
                        <a:buNone/>
                        <a:tabLst/>
                      </a:pPr>
                      <a:r>
                        <a:rPr kumimoji="0" lang="en-US" altLang="zh-CN" sz="15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5</a:t>
                      </a:r>
                    </a:p>
                  </a:txBody>
                  <a:tcPr marL="68580" marR="68580" marT="34290" marB="34290"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bg1"/>
                    </a:solidFill>
                  </a:tcPr>
                </a:tc>
                <a:tc>
                  <a:txBody>
                    <a:bodyPr/>
                    <a:lstStyle>
                      <a:lvl1pPr eaLnBrk="0" hangingPunct="0">
                        <a:spcBef>
                          <a:spcPct val="20000"/>
                        </a:spcBef>
                        <a:buFont typeface="Arial" panose="020B0604020202020204" pitchFamily="34" charset="0"/>
                        <a:defRPr sz="2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0" fontAlgn="base" latinLnBrk="0" hangingPunct="0">
                        <a:lnSpc>
                          <a:spcPct val="90000"/>
                        </a:lnSpc>
                        <a:spcBef>
                          <a:spcPct val="30000"/>
                        </a:spcBef>
                        <a:spcAft>
                          <a:spcPct val="0"/>
                        </a:spcAft>
                        <a:buClrTx/>
                        <a:buSzPct val="85000"/>
                        <a:buFontTx/>
                        <a:buNone/>
                        <a:tabLst/>
                      </a:pPr>
                      <a:r>
                        <a:rPr kumimoji="0" lang="en-US" altLang="zh-CN" sz="15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{mean, </a:t>
                      </a:r>
                      <a:r>
                        <a:rPr kumimoji="0" lang="en-US" altLang="zh-CN" sz="1500" b="1" i="0" u="none" strike="noStrike" cap="none" normalizeH="0" baseline="0" dirty="0" err="1" smtClean="0">
                          <a:ln>
                            <a:noFill/>
                          </a:ln>
                          <a:solidFill>
                            <a:schemeClr val="tx1"/>
                          </a:solidFill>
                          <a:effectLst/>
                          <a:latin typeface="Times New Roman" panose="02020603050405020304" pitchFamily="18" charset="0"/>
                          <a:ea typeface="宋体" panose="02010600030101010101" pitchFamily="2" charset="-122"/>
                        </a:rPr>
                        <a:t>varsum</a:t>
                      </a:r>
                      <a:r>
                        <a:rPr kumimoji="0" lang="en-US" altLang="zh-CN" sz="15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 </a:t>
                      </a:r>
                      <a:r>
                        <a:rPr kumimoji="0" lang="en-US" altLang="zh-CN" sz="1500" b="1" i="0" u="none" strike="noStrike" cap="none" normalizeH="0" baseline="0" dirty="0" err="1" smtClean="0">
                          <a:ln>
                            <a:noFill/>
                          </a:ln>
                          <a:solidFill>
                            <a:schemeClr val="tx1"/>
                          </a:solidFill>
                          <a:effectLst/>
                          <a:latin typeface="Times New Roman" panose="02020603050405020304" pitchFamily="18" charset="0"/>
                          <a:ea typeface="宋体" panose="02010600030101010101" pitchFamily="2" charset="-122"/>
                        </a:rPr>
                        <a:t>i</a:t>
                      </a:r>
                      <a:r>
                        <a:rPr kumimoji="0" lang="en-US" altLang="zh-CN" sz="15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 }</a:t>
                      </a:r>
                    </a:p>
                  </a:txBody>
                  <a:tcPr marL="68580" marR="68580" marT="34290" marB="34290"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bg1"/>
                    </a:solidFill>
                  </a:tcPr>
                </a:tc>
                <a:tc>
                  <a:txBody>
                    <a:bodyPr/>
                    <a:lstStyle>
                      <a:lvl1pPr eaLnBrk="0" hangingPunct="0">
                        <a:spcBef>
                          <a:spcPct val="20000"/>
                        </a:spcBef>
                        <a:buFont typeface="Arial" panose="020B0604020202020204" pitchFamily="34" charset="0"/>
                        <a:defRPr sz="2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0" fontAlgn="base" latinLnBrk="0" hangingPunct="0">
                        <a:lnSpc>
                          <a:spcPct val="90000"/>
                        </a:lnSpc>
                        <a:spcBef>
                          <a:spcPct val="30000"/>
                        </a:spcBef>
                        <a:spcAft>
                          <a:spcPct val="0"/>
                        </a:spcAft>
                        <a:buClrTx/>
                        <a:buSzPct val="85000"/>
                        <a:buFontTx/>
                        <a:buNone/>
                        <a:tabLst/>
                      </a:pPr>
                      <a:r>
                        <a:rPr kumimoji="0" lang="en-US" altLang="zh-CN" sz="15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 numbers, length, sum }</a:t>
                      </a:r>
                    </a:p>
                  </a:txBody>
                  <a:tcPr marL="68580" marR="68580" marT="34290" marB="34290"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bg1"/>
                    </a:solidFill>
                  </a:tcPr>
                </a:tc>
                <a:extLst>
                  <a:ext uri="{0D108BD9-81ED-4DB2-BD59-A6C34878D82A}">
                    <a16:rowId xmlns:a16="http://schemas.microsoft.com/office/drawing/2014/main" val="10005"/>
                  </a:ext>
                </a:extLst>
              </a:tr>
              <a:tr h="291704">
                <a:tc>
                  <a:txBody>
                    <a:bodyPr/>
                    <a:lstStyle>
                      <a:lvl1pPr eaLnBrk="0" hangingPunct="0">
                        <a:spcBef>
                          <a:spcPct val="20000"/>
                        </a:spcBef>
                        <a:buFont typeface="Arial" panose="020B0604020202020204" pitchFamily="34" charset="0"/>
                        <a:defRPr sz="2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0" fontAlgn="base" latinLnBrk="0" hangingPunct="0">
                        <a:lnSpc>
                          <a:spcPct val="90000"/>
                        </a:lnSpc>
                        <a:spcBef>
                          <a:spcPct val="30000"/>
                        </a:spcBef>
                        <a:spcAft>
                          <a:spcPct val="0"/>
                        </a:spcAft>
                        <a:buClrTx/>
                        <a:buSzPct val="85000"/>
                        <a:buFontTx/>
                        <a:buNone/>
                        <a:tabLst/>
                      </a:pPr>
                      <a:r>
                        <a:rPr kumimoji="0" lang="en-US" altLang="zh-CN" sz="15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6</a:t>
                      </a:r>
                    </a:p>
                  </a:txBody>
                  <a:tcPr marL="68580" marR="68580" marT="34290" marB="34290"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bg1"/>
                    </a:solidFill>
                  </a:tcPr>
                </a:tc>
                <a:tc>
                  <a:txBody>
                    <a:bodyPr/>
                    <a:lstStyle>
                      <a:lvl1pPr eaLnBrk="0" hangingPunct="0">
                        <a:spcBef>
                          <a:spcPct val="20000"/>
                        </a:spcBef>
                        <a:buFont typeface="Arial" panose="020B0604020202020204" pitchFamily="34" charset="0"/>
                        <a:defRPr sz="2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0" fontAlgn="base" latinLnBrk="0" hangingPunct="0">
                        <a:lnSpc>
                          <a:spcPct val="90000"/>
                        </a:lnSpc>
                        <a:spcBef>
                          <a:spcPct val="30000"/>
                        </a:spcBef>
                        <a:spcAft>
                          <a:spcPct val="0"/>
                        </a:spcAft>
                        <a:buClrTx/>
                        <a:buSzPct val="85000"/>
                        <a:buFontTx/>
                        <a:buNone/>
                        <a:tabLst/>
                      </a:pPr>
                      <a:endParaRPr kumimoji="0" lang="zh-CN" altLang="zh-CN" sz="15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bg1"/>
                    </a:solidFill>
                  </a:tcPr>
                </a:tc>
                <a:tc>
                  <a:txBody>
                    <a:bodyPr/>
                    <a:lstStyle>
                      <a:lvl1pPr eaLnBrk="0" hangingPunct="0">
                        <a:spcBef>
                          <a:spcPct val="20000"/>
                        </a:spcBef>
                        <a:buFont typeface="Arial" panose="020B0604020202020204" pitchFamily="34" charset="0"/>
                        <a:defRPr sz="2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0" fontAlgn="base" latinLnBrk="0" hangingPunct="0">
                        <a:lnSpc>
                          <a:spcPct val="90000"/>
                        </a:lnSpc>
                        <a:spcBef>
                          <a:spcPct val="30000"/>
                        </a:spcBef>
                        <a:spcAft>
                          <a:spcPct val="0"/>
                        </a:spcAft>
                        <a:buClrTx/>
                        <a:buSzPct val="85000"/>
                        <a:buFontTx/>
                        <a:buNone/>
                        <a:tabLst/>
                      </a:pPr>
                      <a:endParaRPr kumimoji="0" lang="zh-CN" altLang="zh-CN" sz="15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bg1"/>
                    </a:solidFill>
                  </a:tcPr>
                </a:tc>
                <a:extLst>
                  <a:ext uri="{0D108BD9-81ED-4DB2-BD59-A6C34878D82A}">
                    <a16:rowId xmlns:a16="http://schemas.microsoft.com/office/drawing/2014/main" val="10006"/>
                  </a:ext>
                </a:extLst>
              </a:tr>
              <a:tr h="480060">
                <a:tc>
                  <a:txBody>
                    <a:bodyPr/>
                    <a:lstStyle>
                      <a:lvl1pPr eaLnBrk="0" hangingPunct="0">
                        <a:spcBef>
                          <a:spcPct val="20000"/>
                        </a:spcBef>
                        <a:buFont typeface="Arial" panose="020B0604020202020204" pitchFamily="34" charset="0"/>
                        <a:defRPr sz="2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0" fontAlgn="base" latinLnBrk="0" hangingPunct="0">
                        <a:lnSpc>
                          <a:spcPct val="90000"/>
                        </a:lnSpc>
                        <a:spcBef>
                          <a:spcPct val="30000"/>
                        </a:spcBef>
                        <a:spcAft>
                          <a:spcPct val="0"/>
                        </a:spcAft>
                        <a:buClrTx/>
                        <a:buSzPct val="85000"/>
                        <a:buFontTx/>
                        <a:buNone/>
                        <a:tabLst/>
                      </a:pPr>
                      <a:r>
                        <a:rPr kumimoji="0" lang="en-US" altLang="zh-CN" sz="15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7</a:t>
                      </a:r>
                    </a:p>
                  </a:txBody>
                  <a:tcPr marL="68580" marR="68580" marT="34290" marB="34290"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bg1"/>
                    </a:solidFill>
                  </a:tcPr>
                </a:tc>
                <a:tc>
                  <a:txBody>
                    <a:bodyPr/>
                    <a:lstStyle>
                      <a:lvl1pPr eaLnBrk="0" hangingPunct="0">
                        <a:spcBef>
                          <a:spcPct val="20000"/>
                        </a:spcBef>
                        <a:buFont typeface="Arial" panose="020B0604020202020204" pitchFamily="34" charset="0"/>
                        <a:defRPr sz="2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0" fontAlgn="base" latinLnBrk="0" hangingPunct="0">
                        <a:lnSpc>
                          <a:spcPct val="90000"/>
                        </a:lnSpc>
                        <a:spcBef>
                          <a:spcPct val="30000"/>
                        </a:spcBef>
                        <a:spcAft>
                          <a:spcPct val="0"/>
                        </a:spcAft>
                        <a:buClrTx/>
                        <a:buSzPct val="85000"/>
                        <a:buFontTx/>
                        <a:buNone/>
                        <a:tabLst/>
                      </a:pPr>
                      <a:r>
                        <a:rPr kumimoji="0" lang="en-US" altLang="zh-CN" sz="15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 varsum, i }</a:t>
                      </a:r>
                    </a:p>
                  </a:txBody>
                  <a:tcPr marL="68580" marR="68580" marT="34290" marB="34290"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bg1"/>
                    </a:solidFill>
                  </a:tcPr>
                </a:tc>
                <a:tc>
                  <a:txBody>
                    <a:bodyPr/>
                    <a:lstStyle>
                      <a:lvl1pPr eaLnBrk="0" hangingPunct="0">
                        <a:spcBef>
                          <a:spcPct val="20000"/>
                        </a:spcBef>
                        <a:buFont typeface="Arial" panose="020B0604020202020204" pitchFamily="34" charset="0"/>
                        <a:defRPr sz="2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0" fontAlgn="base" latinLnBrk="0" hangingPunct="0">
                        <a:lnSpc>
                          <a:spcPct val="90000"/>
                        </a:lnSpc>
                        <a:spcBef>
                          <a:spcPct val="30000"/>
                        </a:spcBef>
                        <a:spcAft>
                          <a:spcPct val="0"/>
                        </a:spcAft>
                        <a:buClrTx/>
                        <a:buSzPct val="85000"/>
                        <a:buFontTx/>
                        <a:buNone/>
                        <a:tabLst/>
                      </a:pPr>
                      <a:r>
                        <a:rPr kumimoji="0" lang="en-US" altLang="zh-CN" sz="15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 </a:t>
                      </a:r>
                      <a:r>
                        <a:rPr kumimoji="0" lang="en-US" altLang="zh-CN" sz="1500" b="1" i="0" u="none" strike="noStrike" cap="none" normalizeH="0" baseline="0" dirty="0" err="1" smtClean="0">
                          <a:ln>
                            <a:noFill/>
                          </a:ln>
                          <a:solidFill>
                            <a:schemeClr val="tx1"/>
                          </a:solidFill>
                          <a:effectLst/>
                          <a:latin typeface="Times New Roman" panose="02020603050405020304" pitchFamily="18" charset="0"/>
                          <a:ea typeface="宋体" panose="02010600030101010101" pitchFamily="2" charset="-122"/>
                        </a:rPr>
                        <a:t>varsum</a:t>
                      </a:r>
                      <a:r>
                        <a:rPr kumimoji="0" lang="en-US" altLang="zh-CN" sz="15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 numbers, </a:t>
                      </a:r>
                      <a:r>
                        <a:rPr kumimoji="0" lang="en-US" altLang="zh-CN" sz="1500" b="1" i="0" u="none" strike="noStrike" cap="none" normalizeH="0" baseline="0" dirty="0" err="1" smtClean="0">
                          <a:ln>
                            <a:noFill/>
                          </a:ln>
                          <a:solidFill>
                            <a:schemeClr val="tx1"/>
                          </a:solidFill>
                          <a:effectLst/>
                          <a:latin typeface="Times New Roman" panose="02020603050405020304" pitchFamily="18" charset="0"/>
                          <a:ea typeface="宋体" panose="02010600030101010101" pitchFamily="2" charset="-122"/>
                        </a:rPr>
                        <a:t>i</a:t>
                      </a:r>
                      <a:r>
                        <a:rPr kumimoji="0" lang="en-US" altLang="zh-CN" sz="15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 mean }</a:t>
                      </a:r>
                    </a:p>
                  </a:txBody>
                  <a:tcPr marL="68580" marR="68580" marT="34290" marB="34290"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bg1"/>
                    </a:solidFill>
                  </a:tcPr>
                </a:tc>
                <a:extLst>
                  <a:ext uri="{0D108BD9-81ED-4DB2-BD59-A6C34878D82A}">
                    <a16:rowId xmlns:a16="http://schemas.microsoft.com/office/drawing/2014/main" val="10007"/>
                  </a:ext>
                </a:extLst>
              </a:tr>
              <a:tr h="486966">
                <a:tc>
                  <a:txBody>
                    <a:bodyPr/>
                    <a:lstStyle>
                      <a:lvl1pPr eaLnBrk="0" hangingPunct="0">
                        <a:spcBef>
                          <a:spcPct val="20000"/>
                        </a:spcBef>
                        <a:buFont typeface="Arial" panose="020B0604020202020204" pitchFamily="34" charset="0"/>
                        <a:defRPr sz="2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0" fontAlgn="base" latinLnBrk="0" hangingPunct="0">
                        <a:lnSpc>
                          <a:spcPct val="90000"/>
                        </a:lnSpc>
                        <a:spcBef>
                          <a:spcPct val="30000"/>
                        </a:spcBef>
                        <a:spcAft>
                          <a:spcPct val="0"/>
                        </a:spcAft>
                        <a:buClrTx/>
                        <a:buSzPct val="85000"/>
                        <a:buFontTx/>
                        <a:buNone/>
                        <a:tabLst/>
                      </a:pPr>
                      <a:r>
                        <a:rPr kumimoji="0" lang="en-US" altLang="zh-CN" sz="15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8</a:t>
                      </a:r>
                    </a:p>
                  </a:txBody>
                  <a:tcPr marL="68580" marR="68580" marT="34290" marB="34290"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solidFill>
                      <a:schemeClr val="bg1"/>
                    </a:solidFill>
                  </a:tcPr>
                </a:tc>
                <a:tc>
                  <a:txBody>
                    <a:bodyPr/>
                    <a:lstStyle>
                      <a:lvl1pPr eaLnBrk="0" hangingPunct="0">
                        <a:spcBef>
                          <a:spcPct val="20000"/>
                        </a:spcBef>
                        <a:buFont typeface="Arial" panose="020B0604020202020204" pitchFamily="34" charset="0"/>
                        <a:defRPr sz="2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0" fontAlgn="base" latinLnBrk="0" hangingPunct="0">
                        <a:lnSpc>
                          <a:spcPct val="90000"/>
                        </a:lnSpc>
                        <a:spcBef>
                          <a:spcPct val="30000"/>
                        </a:spcBef>
                        <a:spcAft>
                          <a:spcPct val="0"/>
                        </a:spcAft>
                        <a:buClrTx/>
                        <a:buSzPct val="85000"/>
                        <a:buFontTx/>
                        <a:buNone/>
                        <a:tabLst/>
                      </a:pPr>
                      <a:r>
                        <a:rPr kumimoji="0" lang="en-US" altLang="zh-CN" sz="15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a:t>
                      </a:r>
                      <a:r>
                        <a:rPr kumimoji="0" lang="en-US" altLang="zh-CN" sz="1500" b="1" i="0" u="none" strike="noStrike" cap="none" normalizeH="0" baseline="0" dirty="0" err="1" smtClean="0">
                          <a:ln>
                            <a:noFill/>
                          </a:ln>
                          <a:solidFill>
                            <a:schemeClr val="tx1"/>
                          </a:solidFill>
                          <a:effectLst/>
                          <a:latin typeface="Times New Roman" panose="02020603050405020304" pitchFamily="18" charset="0"/>
                          <a:ea typeface="宋体" panose="02010600030101010101" pitchFamily="2" charset="-122"/>
                        </a:rPr>
                        <a:t>var</a:t>
                      </a:r>
                      <a:r>
                        <a:rPr kumimoji="0" lang="en-US" altLang="zh-CN" sz="15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a:t>
                      </a:r>
                    </a:p>
                  </a:txBody>
                  <a:tcPr marL="68580" marR="68580" marT="34290" marB="34290"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solidFill>
                      <a:schemeClr val="bg1"/>
                    </a:solidFill>
                  </a:tcPr>
                </a:tc>
                <a:tc>
                  <a:txBody>
                    <a:bodyPr/>
                    <a:lstStyle>
                      <a:lvl1pPr eaLnBrk="0" hangingPunct="0">
                        <a:spcBef>
                          <a:spcPct val="20000"/>
                        </a:spcBef>
                        <a:buFont typeface="Arial" panose="020B0604020202020204" pitchFamily="34" charset="0"/>
                        <a:defRPr sz="2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0" fontAlgn="base" latinLnBrk="0" hangingPunct="0">
                        <a:lnSpc>
                          <a:spcPct val="90000"/>
                        </a:lnSpc>
                        <a:spcBef>
                          <a:spcPct val="30000"/>
                        </a:spcBef>
                        <a:spcAft>
                          <a:spcPct val="0"/>
                        </a:spcAft>
                        <a:buClrTx/>
                        <a:buSzPct val="85000"/>
                        <a:buFontTx/>
                        <a:buNone/>
                        <a:tabLst/>
                      </a:pPr>
                      <a:r>
                        <a:rPr kumimoji="0" lang="en-US" altLang="zh-CN" sz="15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a:t>
                      </a:r>
                      <a:r>
                        <a:rPr lang="en-US" altLang="zh-CN" sz="1500" b="1" dirty="0" smtClean="0">
                          <a:latin typeface="Times New Roman" panose="02020603050405020304" pitchFamily="18" charset="0"/>
                          <a:cs typeface="Times New Roman" panose="02020603050405020304" pitchFamily="18" charset="0"/>
                        </a:rPr>
                        <a:t>length, mean, </a:t>
                      </a:r>
                      <a:r>
                        <a:rPr lang="en-US" altLang="zh-CN" sz="1500" b="1" dirty="0" err="1" smtClean="0">
                          <a:latin typeface="Times New Roman" panose="02020603050405020304" pitchFamily="18" charset="0"/>
                          <a:cs typeface="Times New Roman" panose="02020603050405020304" pitchFamily="18" charset="0"/>
                        </a:rPr>
                        <a:t>var</a:t>
                      </a:r>
                      <a:r>
                        <a:rPr kumimoji="0" lang="en-US" altLang="zh-CN" sz="15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a:t>
                      </a:r>
                    </a:p>
                  </a:txBody>
                  <a:tcPr marL="68580" marR="68580" marT="34290" marB="34290"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solidFill>
                      <a:schemeClr val="bg1"/>
                    </a:solidFill>
                  </a:tcPr>
                </a:tc>
                <a:extLst>
                  <a:ext uri="{0D108BD9-81ED-4DB2-BD59-A6C34878D82A}">
                    <a16:rowId xmlns:a16="http://schemas.microsoft.com/office/drawing/2014/main" val="10008"/>
                  </a:ext>
                </a:extLst>
              </a:tr>
            </a:tbl>
          </a:graphicData>
        </a:graphic>
      </p:graphicFrame>
      <p:grpSp>
        <p:nvGrpSpPr>
          <p:cNvPr id="7" name="组合 6"/>
          <p:cNvGrpSpPr/>
          <p:nvPr/>
        </p:nvGrpSpPr>
        <p:grpSpPr>
          <a:xfrm>
            <a:off x="6477537" y="1640428"/>
            <a:ext cx="1752063" cy="3826117"/>
            <a:chOff x="404813" y="757238"/>
            <a:chExt cx="2657475" cy="5689600"/>
          </a:xfrm>
        </p:grpSpPr>
        <p:grpSp>
          <p:nvGrpSpPr>
            <p:cNvPr id="8" name="Group 24"/>
            <p:cNvGrpSpPr>
              <a:grpSpLocks/>
            </p:cNvGrpSpPr>
            <p:nvPr/>
          </p:nvGrpSpPr>
          <p:grpSpPr bwMode="auto">
            <a:xfrm>
              <a:off x="1309688" y="757238"/>
              <a:ext cx="574675" cy="825500"/>
              <a:chOff x="4466" y="495"/>
              <a:chExt cx="362" cy="520"/>
            </a:xfrm>
          </p:grpSpPr>
          <p:grpSp>
            <p:nvGrpSpPr>
              <p:cNvPr id="45" name="Group 9"/>
              <p:cNvGrpSpPr>
                <a:grpSpLocks/>
              </p:cNvGrpSpPr>
              <p:nvPr/>
            </p:nvGrpSpPr>
            <p:grpSpPr bwMode="auto">
              <a:xfrm>
                <a:off x="4466" y="689"/>
                <a:ext cx="362" cy="326"/>
                <a:chOff x="3826" y="2684"/>
                <a:chExt cx="362" cy="326"/>
              </a:xfrm>
            </p:grpSpPr>
            <p:sp>
              <p:nvSpPr>
                <p:cNvPr id="47" name="Oval 10"/>
                <p:cNvSpPr>
                  <a:spLocks noChangeArrowheads="1"/>
                </p:cNvSpPr>
                <p:nvPr/>
              </p:nvSpPr>
              <p:spPr bwMode="auto">
                <a:xfrm>
                  <a:off x="3838" y="2684"/>
                  <a:ext cx="350" cy="296"/>
                </a:xfrm>
                <a:prstGeom prst="ellipse">
                  <a:avLst/>
                </a:prstGeom>
                <a:solidFill>
                  <a:schemeClr val="bg2"/>
                </a:solidFill>
                <a:ln w="19050">
                  <a:solidFill>
                    <a:schemeClr val="tx1"/>
                  </a:solidFill>
                  <a:round/>
                  <a:headEnd type="none" w="sm" len="sm"/>
                  <a:tailEnd type="none" w="sm" len="sm"/>
                </a:ln>
              </p:spPr>
              <p:txBody>
                <a:bodyPr wrap="none" anchor="ctr"/>
                <a:lstStyle>
                  <a:lvl1pPr>
                    <a:defRPr sz="2000" b="1">
                      <a:solidFill>
                        <a:srgbClr val="FAFD00"/>
                      </a:solidFill>
                      <a:latin typeface="Times New Roman" panose="02020603050405020304" pitchFamily="18" charset="0"/>
                    </a:defRPr>
                  </a:lvl1pPr>
                  <a:lvl2pPr marL="742950" indent="-285750">
                    <a:defRPr sz="2000" b="1">
                      <a:solidFill>
                        <a:srgbClr val="FAFD00"/>
                      </a:solidFill>
                      <a:latin typeface="Times New Roman" panose="02020603050405020304" pitchFamily="18" charset="0"/>
                    </a:defRPr>
                  </a:lvl2pPr>
                  <a:lvl3pPr marL="1143000" indent="-228600">
                    <a:defRPr sz="2000" b="1">
                      <a:solidFill>
                        <a:srgbClr val="FAFD00"/>
                      </a:solidFill>
                      <a:latin typeface="Times New Roman" panose="02020603050405020304" pitchFamily="18" charset="0"/>
                    </a:defRPr>
                  </a:lvl3pPr>
                  <a:lvl4pPr marL="1600200" indent="-228600">
                    <a:defRPr sz="2000" b="1">
                      <a:solidFill>
                        <a:srgbClr val="FAFD00"/>
                      </a:solidFill>
                      <a:latin typeface="Times New Roman" panose="02020603050405020304" pitchFamily="18" charset="0"/>
                    </a:defRPr>
                  </a:lvl4pPr>
                  <a:lvl5pPr marL="2057400" indent="-228600">
                    <a:defRPr sz="2000" b="1">
                      <a:solidFill>
                        <a:srgbClr val="FAFD00"/>
                      </a:solidFill>
                      <a:latin typeface="Times New Roman" panose="02020603050405020304" pitchFamily="18" charset="0"/>
                    </a:defRPr>
                  </a:lvl5pPr>
                  <a:lvl6pPr marL="2514600" indent="-228600" eaLnBrk="0" fontAlgn="base" hangingPunct="0">
                    <a:spcBef>
                      <a:spcPct val="0"/>
                    </a:spcBef>
                    <a:spcAft>
                      <a:spcPct val="0"/>
                    </a:spcAft>
                    <a:defRPr sz="2000" b="1">
                      <a:solidFill>
                        <a:srgbClr val="FAFD00"/>
                      </a:solidFill>
                      <a:latin typeface="Times New Roman" panose="02020603050405020304" pitchFamily="18" charset="0"/>
                    </a:defRPr>
                  </a:lvl6pPr>
                  <a:lvl7pPr marL="2971800" indent="-228600" eaLnBrk="0" fontAlgn="base" hangingPunct="0">
                    <a:spcBef>
                      <a:spcPct val="0"/>
                    </a:spcBef>
                    <a:spcAft>
                      <a:spcPct val="0"/>
                    </a:spcAft>
                    <a:defRPr sz="2000" b="1">
                      <a:solidFill>
                        <a:srgbClr val="FAFD00"/>
                      </a:solidFill>
                      <a:latin typeface="Times New Roman" panose="02020603050405020304" pitchFamily="18" charset="0"/>
                    </a:defRPr>
                  </a:lvl7pPr>
                  <a:lvl8pPr marL="3429000" indent="-228600" eaLnBrk="0" fontAlgn="base" hangingPunct="0">
                    <a:spcBef>
                      <a:spcPct val="0"/>
                    </a:spcBef>
                    <a:spcAft>
                      <a:spcPct val="0"/>
                    </a:spcAft>
                    <a:defRPr sz="2000" b="1">
                      <a:solidFill>
                        <a:srgbClr val="FAFD00"/>
                      </a:solidFill>
                      <a:latin typeface="Times New Roman" panose="02020603050405020304" pitchFamily="18" charset="0"/>
                    </a:defRPr>
                  </a:lvl8pPr>
                  <a:lvl9pPr marL="3886200" indent="-228600" eaLnBrk="0" fontAlgn="base" hangingPunct="0">
                    <a:spcBef>
                      <a:spcPct val="0"/>
                    </a:spcBef>
                    <a:spcAft>
                      <a:spcPct val="0"/>
                    </a:spcAft>
                    <a:defRPr sz="2000" b="1">
                      <a:solidFill>
                        <a:srgbClr val="FAFD00"/>
                      </a:solidFill>
                      <a:latin typeface="Times New Roman" panose="02020603050405020304" pitchFamily="18" charset="0"/>
                    </a:defRPr>
                  </a:lvl9pPr>
                </a:lstStyle>
                <a:p>
                  <a:endParaRPr lang="en-US" altLang="en-US" sz="1500">
                    <a:latin typeface="Cambria" panose="02040503050406030204" pitchFamily="18" charset="0"/>
                  </a:endParaRPr>
                </a:p>
              </p:txBody>
            </p:sp>
            <p:sp>
              <p:nvSpPr>
                <p:cNvPr id="48" name="Text Box 11"/>
                <p:cNvSpPr txBox="1">
                  <a:spLocks noChangeArrowheads="1"/>
                </p:cNvSpPr>
                <p:nvPr/>
              </p:nvSpPr>
              <p:spPr bwMode="auto">
                <a:xfrm>
                  <a:off x="3826" y="2707"/>
                  <a:ext cx="285" cy="3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2000" b="1">
                      <a:solidFill>
                        <a:srgbClr val="FAFD00"/>
                      </a:solidFill>
                      <a:latin typeface="Times New Roman" panose="02020603050405020304" pitchFamily="18" charset="0"/>
                    </a:defRPr>
                  </a:lvl1pPr>
                  <a:lvl2pPr marL="742950" indent="-285750">
                    <a:defRPr sz="2000" b="1">
                      <a:solidFill>
                        <a:srgbClr val="FAFD00"/>
                      </a:solidFill>
                      <a:latin typeface="Times New Roman" panose="02020603050405020304" pitchFamily="18" charset="0"/>
                    </a:defRPr>
                  </a:lvl2pPr>
                  <a:lvl3pPr marL="1143000" indent="-228600">
                    <a:defRPr sz="2000" b="1">
                      <a:solidFill>
                        <a:srgbClr val="FAFD00"/>
                      </a:solidFill>
                      <a:latin typeface="Times New Roman" panose="02020603050405020304" pitchFamily="18" charset="0"/>
                    </a:defRPr>
                  </a:lvl3pPr>
                  <a:lvl4pPr marL="1600200" indent="-228600">
                    <a:defRPr sz="2000" b="1">
                      <a:solidFill>
                        <a:srgbClr val="FAFD00"/>
                      </a:solidFill>
                      <a:latin typeface="Times New Roman" panose="02020603050405020304" pitchFamily="18" charset="0"/>
                    </a:defRPr>
                  </a:lvl4pPr>
                  <a:lvl5pPr marL="2057400" indent="-228600">
                    <a:defRPr sz="2000" b="1">
                      <a:solidFill>
                        <a:srgbClr val="FAFD00"/>
                      </a:solidFill>
                      <a:latin typeface="Times New Roman" panose="02020603050405020304" pitchFamily="18" charset="0"/>
                    </a:defRPr>
                  </a:lvl5pPr>
                  <a:lvl6pPr marL="2514600" indent="-228600" eaLnBrk="0" fontAlgn="base" hangingPunct="0">
                    <a:spcBef>
                      <a:spcPct val="0"/>
                    </a:spcBef>
                    <a:spcAft>
                      <a:spcPct val="0"/>
                    </a:spcAft>
                    <a:defRPr sz="2000" b="1">
                      <a:solidFill>
                        <a:srgbClr val="FAFD00"/>
                      </a:solidFill>
                      <a:latin typeface="Times New Roman" panose="02020603050405020304" pitchFamily="18" charset="0"/>
                    </a:defRPr>
                  </a:lvl6pPr>
                  <a:lvl7pPr marL="2971800" indent="-228600" eaLnBrk="0" fontAlgn="base" hangingPunct="0">
                    <a:spcBef>
                      <a:spcPct val="0"/>
                    </a:spcBef>
                    <a:spcAft>
                      <a:spcPct val="0"/>
                    </a:spcAft>
                    <a:defRPr sz="2000" b="1">
                      <a:solidFill>
                        <a:srgbClr val="FAFD00"/>
                      </a:solidFill>
                      <a:latin typeface="Times New Roman" panose="02020603050405020304" pitchFamily="18" charset="0"/>
                    </a:defRPr>
                  </a:lvl7pPr>
                  <a:lvl8pPr marL="3429000" indent="-228600" eaLnBrk="0" fontAlgn="base" hangingPunct="0">
                    <a:spcBef>
                      <a:spcPct val="0"/>
                    </a:spcBef>
                    <a:spcAft>
                      <a:spcPct val="0"/>
                    </a:spcAft>
                    <a:defRPr sz="2000" b="1">
                      <a:solidFill>
                        <a:srgbClr val="FAFD00"/>
                      </a:solidFill>
                      <a:latin typeface="Times New Roman" panose="02020603050405020304" pitchFamily="18" charset="0"/>
                    </a:defRPr>
                  </a:lvl8pPr>
                  <a:lvl9pPr marL="3886200" indent="-228600" eaLnBrk="0" fontAlgn="base" hangingPunct="0">
                    <a:spcBef>
                      <a:spcPct val="0"/>
                    </a:spcBef>
                    <a:spcAft>
                      <a:spcPct val="0"/>
                    </a:spcAft>
                    <a:defRPr sz="2000" b="1">
                      <a:solidFill>
                        <a:srgbClr val="FAFD00"/>
                      </a:solidFill>
                      <a:latin typeface="Times New Roman" panose="02020603050405020304" pitchFamily="18" charset="0"/>
                    </a:defRPr>
                  </a:lvl9pPr>
                </a:lstStyle>
                <a:p>
                  <a:pPr algn="r"/>
                  <a:r>
                    <a:rPr lang="en-US" altLang="en-US" sz="1500">
                      <a:solidFill>
                        <a:schemeClr val="tx1"/>
                      </a:solidFill>
                      <a:latin typeface="Cambria" panose="02040503050406030204" pitchFamily="18" charset="0"/>
                    </a:rPr>
                    <a:t>1</a:t>
                  </a:r>
                </a:p>
              </p:txBody>
            </p:sp>
          </p:grpSp>
          <p:sp>
            <p:nvSpPr>
              <p:cNvPr id="46" name="Line 15"/>
              <p:cNvSpPr>
                <a:spLocks noChangeShapeType="1"/>
              </p:cNvSpPr>
              <p:nvPr/>
            </p:nvSpPr>
            <p:spPr bwMode="auto">
              <a:xfrm>
                <a:off x="4653" y="495"/>
                <a:ext cx="0" cy="186"/>
              </a:xfrm>
              <a:prstGeom prst="line">
                <a:avLst/>
              </a:prstGeom>
              <a:noFill/>
              <a:ln w="19050">
                <a:solidFill>
                  <a:schemeClr val="tx1"/>
                </a:solidFill>
                <a:round/>
                <a:headEnd type="none" w="sm" len="sm"/>
                <a:tailEnd type="arrow" w="med" len="med"/>
              </a:ln>
              <a:extLst>
                <a:ext uri="{909E8E84-426E-40DD-AFC4-6F175D3DCCD1}">
                  <a14:hiddenFill xmlns:a14="http://schemas.microsoft.com/office/drawing/2010/main">
                    <a:noFill/>
                  </a14:hiddenFill>
                </a:ext>
              </a:extLst>
            </p:spPr>
            <p:txBody>
              <a:bodyPr/>
              <a:lstStyle/>
              <a:p>
                <a:endParaRPr lang="zh-CN" altLang="en-US" sz="1800">
                  <a:latin typeface="Cambria" panose="02040503050406030204" pitchFamily="18" charset="0"/>
                </a:endParaRPr>
              </a:p>
            </p:txBody>
          </p:sp>
        </p:grpSp>
        <p:grpSp>
          <p:nvGrpSpPr>
            <p:cNvPr id="9" name="Group 29"/>
            <p:cNvGrpSpPr>
              <a:grpSpLocks/>
            </p:cNvGrpSpPr>
            <p:nvPr/>
          </p:nvGrpSpPr>
          <p:grpSpPr bwMode="auto">
            <a:xfrm>
              <a:off x="1309688" y="1535113"/>
              <a:ext cx="574675" cy="1004887"/>
              <a:chOff x="4466" y="985"/>
              <a:chExt cx="362" cy="633"/>
            </a:xfrm>
          </p:grpSpPr>
          <p:grpSp>
            <p:nvGrpSpPr>
              <p:cNvPr id="41" name="Group 21"/>
              <p:cNvGrpSpPr>
                <a:grpSpLocks/>
              </p:cNvGrpSpPr>
              <p:nvPr/>
            </p:nvGrpSpPr>
            <p:grpSpPr bwMode="auto">
              <a:xfrm>
                <a:off x="4466" y="1292"/>
                <a:ext cx="362" cy="326"/>
                <a:chOff x="4276" y="1746"/>
                <a:chExt cx="362" cy="326"/>
              </a:xfrm>
            </p:grpSpPr>
            <p:sp>
              <p:nvSpPr>
                <p:cNvPr id="43" name="Oval 22"/>
                <p:cNvSpPr>
                  <a:spLocks noChangeArrowheads="1"/>
                </p:cNvSpPr>
                <p:nvPr/>
              </p:nvSpPr>
              <p:spPr bwMode="auto">
                <a:xfrm>
                  <a:off x="4288" y="1746"/>
                  <a:ext cx="350" cy="296"/>
                </a:xfrm>
                <a:prstGeom prst="ellipse">
                  <a:avLst/>
                </a:prstGeom>
                <a:solidFill>
                  <a:schemeClr val="bg2"/>
                </a:solidFill>
                <a:ln w="19050">
                  <a:solidFill>
                    <a:schemeClr val="tx1"/>
                  </a:solidFill>
                  <a:round/>
                  <a:headEnd type="none" w="sm" len="sm"/>
                  <a:tailEnd type="none" w="sm" len="sm"/>
                </a:ln>
              </p:spPr>
              <p:txBody>
                <a:bodyPr wrap="none" anchor="ctr"/>
                <a:lstStyle>
                  <a:lvl1pPr>
                    <a:defRPr sz="2000" b="1">
                      <a:solidFill>
                        <a:srgbClr val="FAFD00"/>
                      </a:solidFill>
                      <a:latin typeface="Times New Roman" panose="02020603050405020304" pitchFamily="18" charset="0"/>
                    </a:defRPr>
                  </a:lvl1pPr>
                  <a:lvl2pPr marL="742950" indent="-285750">
                    <a:defRPr sz="2000" b="1">
                      <a:solidFill>
                        <a:srgbClr val="FAFD00"/>
                      </a:solidFill>
                      <a:latin typeface="Times New Roman" panose="02020603050405020304" pitchFamily="18" charset="0"/>
                    </a:defRPr>
                  </a:lvl2pPr>
                  <a:lvl3pPr marL="1143000" indent="-228600">
                    <a:defRPr sz="2000" b="1">
                      <a:solidFill>
                        <a:srgbClr val="FAFD00"/>
                      </a:solidFill>
                      <a:latin typeface="Times New Roman" panose="02020603050405020304" pitchFamily="18" charset="0"/>
                    </a:defRPr>
                  </a:lvl3pPr>
                  <a:lvl4pPr marL="1600200" indent="-228600">
                    <a:defRPr sz="2000" b="1">
                      <a:solidFill>
                        <a:srgbClr val="FAFD00"/>
                      </a:solidFill>
                      <a:latin typeface="Times New Roman" panose="02020603050405020304" pitchFamily="18" charset="0"/>
                    </a:defRPr>
                  </a:lvl4pPr>
                  <a:lvl5pPr marL="2057400" indent="-228600">
                    <a:defRPr sz="2000" b="1">
                      <a:solidFill>
                        <a:srgbClr val="FAFD00"/>
                      </a:solidFill>
                      <a:latin typeface="Times New Roman" panose="02020603050405020304" pitchFamily="18" charset="0"/>
                    </a:defRPr>
                  </a:lvl5pPr>
                  <a:lvl6pPr marL="2514600" indent="-228600" eaLnBrk="0" fontAlgn="base" hangingPunct="0">
                    <a:spcBef>
                      <a:spcPct val="0"/>
                    </a:spcBef>
                    <a:spcAft>
                      <a:spcPct val="0"/>
                    </a:spcAft>
                    <a:defRPr sz="2000" b="1">
                      <a:solidFill>
                        <a:srgbClr val="FAFD00"/>
                      </a:solidFill>
                      <a:latin typeface="Times New Roman" panose="02020603050405020304" pitchFamily="18" charset="0"/>
                    </a:defRPr>
                  </a:lvl6pPr>
                  <a:lvl7pPr marL="2971800" indent="-228600" eaLnBrk="0" fontAlgn="base" hangingPunct="0">
                    <a:spcBef>
                      <a:spcPct val="0"/>
                    </a:spcBef>
                    <a:spcAft>
                      <a:spcPct val="0"/>
                    </a:spcAft>
                    <a:defRPr sz="2000" b="1">
                      <a:solidFill>
                        <a:srgbClr val="FAFD00"/>
                      </a:solidFill>
                      <a:latin typeface="Times New Roman" panose="02020603050405020304" pitchFamily="18" charset="0"/>
                    </a:defRPr>
                  </a:lvl7pPr>
                  <a:lvl8pPr marL="3429000" indent="-228600" eaLnBrk="0" fontAlgn="base" hangingPunct="0">
                    <a:spcBef>
                      <a:spcPct val="0"/>
                    </a:spcBef>
                    <a:spcAft>
                      <a:spcPct val="0"/>
                    </a:spcAft>
                    <a:defRPr sz="2000" b="1">
                      <a:solidFill>
                        <a:srgbClr val="FAFD00"/>
                      </a:solidFill>
                      <a:latin typeface="Times New Roman" panose="02020603050405020304" pitchFamily="18" charset="0"/>
                    </a:defRPr>
                  </a:lvl8pPr>
                  <a:lvl9pPr marL="3886200" indent="-228600" eaLnBrk="0" fontAlgn="base" hangingPunct="0">
                    <a:spcBef>
                      <a:spcPct val="0"/>
                    </a:spcBef>
                    <a:spcAft>
                      <a:spcPct val="0"/>
                    </a:spcAft>
                    <a:defRPr sz="2000" b="1">
                      <a:solidFill>
                        <a:srgbClr val="FAFD00"/>
                      </a:solidFill>
                      <a:latin typeface="Times New Roman" panose="02020603050405020304" pitchFamily="18" charset="0"/>
                    </a:defRPr>
                  </a:lvl9pPr>
                </a:lstStyle>
                <a:p>
                  <a:endParaRPr lang="en-US" altLang="en-US" sz="1500">
                    <a:latin typeface="Cambria" panose="02040503050406030204" pitchFamily="18" charset="0"/>
                  </a:endParaRPr>
                </a:p>
              </p:txBody>
            </p:sp>
            <p:sp>
              <p:nvSpPr>
                <p:cNvPr id="44" name="Text Box 23"/>
                <p:cNvSpPr txBox="1">
                  <a:spLocks noChangeArrowheads="1"/>
                </p:cNvSpPr>
                <p:nvPr/>
              </p:nvSpPr>
              <p:spPr bwMode="auto">
                <a:xfrm>
                  <a:off x="4276" y="1769"/>
                  <a:ext cx="285" cy="3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2000" b="1">
                      <a:solidFill>
                        <a:srgbClr val="FAFD00"/>
                      </a:solidFill>
                      <a:latin typeface="Times New Roman" panose="02020603050405020304" pitchFamily="18" charset="0"/>
                    </a:defRPr>
                  </a:lvl1pPr>
                  <a:lvl2pPr marL="742950" indent="-285750">
                    <a:defRPr sz="2000" b="1">
                      <a:solidFill>
                        <a:srgbClr val="FAFD00"/>
                      </a:solidFill>
                      <a:latin typeface="Times New Roman" panose="02020603050405020304" pitchFamily="18" charset="0"/>
                    </a:defRPr>
                  </a:lvl2pPr>
                  <a:lvl3pPr marL="1143000" indent="-228600">
                    <a:defRPr sz="2000" b="1">
                      <a:solidFill>
                        <a:srgbClr val="FAFD00"/>
                      </a:solidFill>
                      <a:latin typeface="Times New Roman" panose="02020603050405020304" pitchFamily="18" charset="0"/>
                    </a:defRPr>
                  </a:lvl3pPr>
                  <a:lvl4pPr marL="1600200" indent="-228600">
                    <a:defRPr sz="2000" b="1">
                      <a:solidFill>
                        <a:srgbClr val="FAFD00"/>
                      </a:solidFill>
                      <a:latin typeface="Times New Roman" panose="02020603050405020304" pitchFamily="18" charset="0"/>
                    </a:defRPr>
                  </a:lvl4pPr>
                  <a:lvl5pPr marL="2057400" indent="-228600">
                    <a:defRPr sz="2000" b="1">
                      <a:solidFill>
                        <a:srgbClr val="FAFD00"/>
                      </a:solidFill>
                      <a:latin typeface="Times New Roman" panose="02020603050405020304" pitchFamily="18" charset="0"/>
                    </a:defRPr>
                  </a:lvl5pPr>
                  <a:lvl6pPr marL="2514600" indent="-228600" eaLnBrk="0" fontAlgn="base" hangingPunct="0">
                    <a:spcBef>
                      <a:spcPct val="0"/>
                    </a:spcBef>
                    <a:spcAft>
                      <a:spcPct val="0"/>
                    </a:spcAft>
                    <a:defRPr sz="2000" b="1">
                      <a:solidFill>
                        <a:srgbClr val="FAFD00"/>
                      </a:solidFill>
                      <a:latin typeface="Times New Roman" panose="02020603050405020304" pitchFamily="18" charset="0"/>
                    </a:defRPr>
                  </a:lvl6pPr>
                  <a:lvl7pPr marL="2971800" indent="-228600" eaLnBrk="0" fontAlgn="base" hangingPunct="0">
                    <a:spcBef>
                      <a:spcPct val="0"/>
                    </a:spcBef>
                    <a:spcAft>
                      <a:spcPct val="0"/>
                    </a:spcAft>
                    <a:defRPr sz="2000" b="1">
                      <a:solidFill>
                        <a:srgbClr val="FAFD00"/>
                      </a:solidFill>
                      <a:latin typeface="Times New Roman" panose="02020603050405020304" pitchFamily="18" charset="0"/>
                    </a:defRPr>
                  </a:lvl7pPr>
                  <a:lvl8pPr marL="3429000" indent="-228600" eaLnBrk="0" fontAlgn="base" hangingPunct="0">
                    <a:spcBef>
                      <a:spcPct val="0"/>
                    </a:spcBef>
                    <a:spcAft>
                      <a:spcPct val="0"/>
                    </a:spcAft>
                    <a:defRPr sz="2000" b="1">
                      <a:solidFill>
                        <a:srgbClr val="FAFD00"/>
                      </a:solidFill>
                      <a:latin typeface="Times New Roman" panose="02020603050405020304" pitchFamily="18" charset="0"/>
                    </a:defRPr>
                  </a:lvl8pPr>
                  <a:lvl9pPr marL="3886200" indent="-228600" eaLnBrk="0" fontAlgn="base" hangingPunct="0">
                    <a:spcBef>
                      <a:spcPct val="0"/>
                    </a:spcBef>
                    <a:spcAft>
                      <a:spcPct val="0"/>
                    </a:spcAft>
                    <a:defRPr sz="2000" b="1">
                      <a:solidFill>
                        <a:srgbClr val="FAFD00"/>
                      </a:solidFill>
                      <a:latin typeface="Times New Roman" panose="02020603050405020304" pitchFamily="18" charset="0"/>
                    </a:defRPr>
                  </a:lvl9pPr>
                </a:lstStyle>
                <a:p>
                  <a:pPr algn="r"/>
                  <a:r>
                    <a:rPr lang="en-US" altLang="en-US" sz="1500" dirty="0">
                      <a:solidFill>
                        <a:schemeClr val="tx1"/>
                      </a:solidFill>
                      <a:latin typeface="Cambria" panose="02040503050406030204" pitchFamily="18" charset="0"/>
                    </a:rPr>
                    <a:t>2</a:t>
                  </a:r>
                </a:p>
              </p:txBody>
            </p:sp>
          </p:grpSp>
          <p:cxnSp>
            <p:nvCxnSpPr>
              <p:cNvPr id="42" name="AutoShape 48"/>
              <p:cNvCxnSpPr>
                <a:cxnSpLocks noChangeShapeType="1"/>
                <a:stCxn id="47" idx="4"/>
                <a:endCxn id="43" idx="0"/>
              </p:cNvCxnSpPr>
              <p:nvPr/>
            </p:nvCxnSpPr>
            <p:spPr bwMode="auto">
              <a:xfrm rot="5400000">
                <a:off x="4502" y="1136"/>
                <a:ext cx="307" cy="5"/>
              </a:xfrm>
              <a:prstGeom prst="straightConnector1">
                <a:avLst/>
              </a:prstGeom>
              <a:noFill/>
              <a:ln w="28575">
                <a:solidFill>
                  <a:schemeClr val="tx1"/>
                </a:solidFill>
                <a:round/>
                <a:headEnd type="none" w="sm" len="sm"/>
                <a:tailEnd type="triangle" w="med" len="med"/>
              </a:ln>
              <a:extLst>
                <a:ext uri="{909E8E84-426E-40DD-AFC4-6F175D3DCCD1}">
                  <a14:hiddenFill xmlns:a14="http://schemas.microsoft.com/office/drawing/2010/main">
                    <a:noFill/>
                  </a14:hiddenFill>
                </a:ext>
              </a:extLst>
            </p:spPr>
          </p:cxnSp>
        </p:grpSp>
        <p:grpSp>
          <p:nvGrpSpPr>
            <p:cNvPr id="10" name="Group 34"/>
            <p:cNvGrpSpPr>
              <a:grpSpLocks/>
            </p:cNvGrpSpPr>
            <p:nvPr/>
          </p:nvGrpSpPr>
          <p:grpSpPr bwMode="auto">
            <a:xfrm>
              <a:off x="1309688" y="2493963"/>
              <a:ext cx="574675" cy="1004887"/>
              <a:chOff x="4466" y="1589"/>
              <a:chExt cx="362" cy="633"/>
            </a:xfrm>
          </p:grpSpPr>
          <p:grpSp>
            <p:nvGrpSpPr>
              <p:cNvPr id="37" name="Group 27"/>
              <p:cNvGrpSpPr>
                <a:grpSpLocks/>
              </p:cNvGrpSpPr>
              <p:nvPr/>
            </p:nvGrpSpPr>
            <p:grpSpPr bwMode="auto">
              <a:xfrm>
                <a:off x="4466" y="1896"/>
                <a:ext cx="362" cy="326"/>
                <a:chOff x="4276" y="1746"/>
                <a:chExt cx="362" cy="326"/>
              </a:xfrm>
            </p:grpSpPr>
            <p:sp>
              <p:nvSpPr>
                <p:cNvPr id="39" name="Oval 28"/>
                <p:cNvSpPr>
                  <a:spLocks noChangeArrowheads="1"/>
                </p:cNvSpPr>
                <p:nvPr/>
              </p:nvSpPr>
              <p:spPr bwMode="auto">
                <a:xfrm>
                  <a:off x="4288" y="1746"/>
                  <a:ext cx="350" cy="296"/>
                </a:xfrm>
                <a:prstGeom prst="ellipse">
                  <a:avLst/>
                </a:prstGeom>
                <a:solidFill>
                  <a:schemeClr val="bg2"/>
                </a:solidFill>
                <a:ln w="19050">
                  <a:solidFill>
                    <a:schemeClr val="tx1"/>
                  </a:solidFill>
                  <a:round/>
                  <a:headEnd type="none" w="sm" len="sm"/>
                  <a:tailEnd type="none" w="sm" len="sm"/>
                </a:ln>
              </p:spPr>
              <p:txBody>
                <a:bodyPr wrap="none" anchor="ctr"/>
                <a:lstStyle>
                  <a:lvl1pPr>
                    <a:defRPr sz="2000" b="1">
                      <a:solidFill>
                        <a:srgbClr val="FAFD00"/>
                      </a:solidFill>
                      <a:latin typeface="Times New Roman" panose="02020603050405020304" pitchFamily="18" charset="0"/>
                    </a:defRPr>
                  </a:lvl1pPr>
                  <a:lvl2pPr marL="742950" indent="-285750">
                    <a:defRPr sz="2000" b="1">
                      <a:solidFill>
                        <a:srgbClr val="FAFD00"/>
                      </a:solidFill>
                      <a:latin typeface="Times New Roman" panose="02020603050405020304" pitchFamily="18" charset="0"/>
                    </a:defRPr>
                  </a:lvl2pPr>
                  <a:lvl3pPr marL="1143000" indent="-228600">
                    <a:defRPr sz="2000" b="1">
                      <a:solidFill>
                        <a:srgbClr val="FAFD00"/>
                      </a:solidFill>
                      <a:latin typeface="Times New Roman" panose="02020603050405020304" pitchFamily="18" charset="0"/>
                    </a:defRPr>
                  </a:lvl3pPr>
                  <a:lvl4pPr marL="1600200" indent="-228600">
                    <a:defRPr sz="2000" b="1">
                      <a:solidFill>
                        <a:srgbClr val="FAFD00"/>
                      </a:solidFill>
                      <a:latin typeface="Times New Roman" panose="02020603050405020304" pitchFamily="18" charset="0"/>
                    </a:defRPr>
                  </a:lvl4pPr>
                  <a:lvl5pPr marL="2057400" indent="-228600">
                    <a:defRPr sz="2000" b="1">
                      <a:solidFill>
                        <a:srgbClr val="FAFD00"/>
                      </a:solidFill>
                      <a:latin typeface="Times New Roman" panose="02020603050405020304" pitchFamily="18" charset="0"/>
                    </a:defRPr>
                  </a:lvl5pPr>
                  <a:lvl6pPr marL="2514600" indent="-228600" eaLnBrk="0" fontAlgn="base" hangingPunct="0">
                    <a:spcBef>
                      <a:spcPct val="0"/>
                    </a:spcBef>
                    <a:spcAft>
                      <a:spcPct val="0"/>
                    </a:spcAft>
                    <a:defRPr sz="2000" b="1">
                      <a:solidFill>
                        <a:srgbClr val="FAFD00"/>
                      </a:solidFill>
                      <a:latin typeface="Times New Roman" panose="02020603050405020304" pitchFamily="18" charset="0"/>
                    </a:defRPr>
                  </a:lvl6pPr>
                  <a:lvl7pPr marL="2971800" indent="-228600" eaLnBrk="0" fontAlgn="base" hangingPunct="0">
                    <a:spcBef>
                      <a:spcPct val="0"/>
                    </a:spcBef>
                    <a:spcAft>
                      <a:spcPct val="0"/>
                    </a:spcAft>
                    <a:defRPr sz="2000" b="1">
                      <a:solidFill>
                        <a:srgbClr val="FAFD00"/>
                      </a:solidFill>
                      <a:latin typeface="Times New Roman" panose="02020603050405020304" pitchFamily="18" charset="0"/>
                    </a:defRPr>
                  </a:lvl7pPr>
                  <a:lvl8pPr marL="3429000" indent="-228600" eaLnBrk="0" fontAlgn="base" hangingPunct="0">
                    <a:spcBef>
                      <a:spcPct val="0"/>
                    </a:spcBef>
                    <a:spcAft>
                      <a:spcPct val="0"/>
                    </a:spcAft>
                    <a:defRPr sz="2000" b="1">
                      <a:solidFill>
                        <a:srgbClr val="FAFD00"/>
                      </a:solidFill>
                      <a:latin typeface="Times New Roman" panose="02020603050405020304" pitchFamily="18" charset="0"/>
                    </a:defRPr>
                  </a:lvl8pPr>
                  <a:lvl9pPr marL="3886200" indent="-228600" eaLnBrk="0" fontAlgn="base" hangingPunct="0">
                    <a:spcBef>
                      <a:spcPct val="0"/>
                    </a:spcBef>
                    <a:spcAft>
                      <a:spcPct val="0"/>
                    </a:spcAft>
                    <a:defRPr sz="2000" b="1">
                      <a:solidFill>
                        <a:srgbClr val="FAFD00"/>
                      </a:solidFill>
                      <a:latin typeface="Times New Roman" panose="02020603050405020304" pitchFamily="18" charset="0"/>
                    </a:defRPr>
                  </a:lvl9pPr>
                </a:lstStyle>
                <a:p>
                  <a:endParaRPr lang="en-US" altLang="en-US" sz="1500">
                    <a:latin typeface="Cambria" panose="02040503050406030204" pitchFamily="18" charset="0"/>
                  </a:endParaRPr>
                </a:p>
              </p:txBody>
            </p:sp>
            <p:sp>
              <p:nvSpPr>
                <p:cNvPr id="40" name="Text Box 29"/>
                <p:cNvSpPr txBox="1">
                  <a:spLocks noChangeArrowheads="1"/>
                </p:cNvSpPr>
                <p:nvPr/>
              </p:nvSpPr>
              <p:spPr bwMode="auto">
                <a:xfrm>
                  <a:off x="4276" y="1769"/>
                  <a:ext cx="285" cy="3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2000" b="1">
                      <a:solidFill>
                        <a:srgbClr val="FAFD00"/>
                      </a:solidFill>
                      <a:latin typeface="Times New Roman" panose="02020603050405020304" pitchFamily="18" charset="0"/>
                    </a:defRPr>
                  </a:lvl1pPr>
                  <a:lvl2pPr marL="742950" indent="-285750">
                    <a:defRPr sz="2000" b="1">
                      <a:solidFill>
                        <a:srgbClr val="FAFD00"/>
                      </a:solidFill>
                      <a:latin typeface="Times New Roman" panose="02020603050405020304" pitchFamily="18" charset="0"/>
                    </a:defRPr>
                  </a:lvl2pPr>
                  <a:lvl3pPr marL="1143000" indent="-228600">
                    <a:defRPr sz="2000" b="1">
                      <a:solidFill>
                        <a:srgbClr val="FAFD00"/>
                      </a:solidFill>
                      <a:latin typeface="Times New Roman" panose="02020603050405020304" pitchFamily="18" charset="0"/>
                    </a:defRPr>
                  </a:lvl3pPr>
                  <a:lvl4pPr marL="1600200" indent="-228600">
                    <a:defRPr sz="2000" b="1">
                      <a:solidFill>
                        <a:srgbClr val="FAFD00"/>
                      </a:solidFill>
                      <a:latin typeface="Times New Roman" panose="02020603050405020304" pitchFamily="18" charset="0"/>
                    </a:defRPr>
                  </a:lvl4pPr>
                  <a:lvl5pPr marL="2057400" indent="-228600">
                    <a:defRPr sz="2000" b="1">
                      <a:solidFill>
                        <a:srgbClr val="FAFD00"/>
                      </a:solidFill>
                      <a:latin typeface="Times New Roman" panose="02020603050405020304" pitchFamily="18" charset="0"/>
                    </a:defRPr>
                  </a:lvl5pPr>
                  <a:lvl6pPr marL="2514600" indent="-228600" eaLnBrk="0" fontAlgn="base" hangingPunct="0">
                    <a:spcBef>
                      <a:spcPct val="0"/>
                    </a:spcBef>
                    <a:spcAft>
                      <a:spcPct val="0"/>
                    </a:spcAft>
                    <a:defRPr sz="2000" b="1">
                      <a:solidFill>
                        <a:srgbClr val="FAFD00"/>
                      </a:solidFill>
                      <a:latin typeface="Times New Roman" panose="02020603050405020304" pitchFamily="18" charset="0"/>
                    </a:defRPr>
                  </a:lvl6pPr>
                  <a:lvl7pPr marL="2971800" indent="-228600" eaLnBrk="0" fontAlgn="base" hangingPunct="0">
                    <a:spcBef>
                      <a:spcPct val="0"/>
                    </a:spcBef>
                    <a:spcAft>
                      <a:spcPct val="0"/>
                    </a:spcAft>
                    <a:defRPr sz="2000" b="1">
                      <a:solidFill>
                        <a:srgbClr val="FAFD00"/>
                      </a:solidFill>
                      <a:latin typeface="Times New Roman" panose="02020603050405020304" pitchFamily="18" charset="0"/>
                    </a:defRPr>
                  </a:lvl7pPr>
                  <a:lvl8pPr marL="3429000" indent="-228600" eaLnBrk="0" fontAlgn="base" hangingPunct="0">
                    <a:spcBef>
                      <a:spcPct val="0"/>
                    </a:spcBef>
                    <a:spcAft>
                      <a:spcPct val="0"/>
                    </a:spcAft>
                    <a:defRPr sz="2000" b="1">
                      <a:solidFill>
                        <a:srgbClr val="FAFD00"/>
                      </a:solidFill>
                      <a:latin typeface="Times New Roman" panose="02020603050405020304" pitchFamily="18" charset="0"/>
                    </a:defRPr>
                  </a:lvl8pPr>
                  <a:lvl9pPr marL="3886200" indent="-228600" eaLnBrk="0" fontAlgn="base" hangingPunct="0">
                    <a:spcBef>
                      <a:spcPct val="0"/>
                    </a:spcBef>
                    <a:spcAft>
                      <a:spcPct val="0"/>
                    </a:spcAft>
                    <a:defRPr sz="2000" b="1">
                      <a:solidFill>
                        <a:srgbClr val="FAFD00"/>
                      </a:solidFill>
                      <a:latin typeface="Times New Roman" panose="02020603050405020304" pitchFamily="18" charset="0"/>
                    </a:defRPr>
                  </a:lvl9pPr>
                </a:lstStyle>
                <a:p>
                  <a:pPr algn="r"/>
                  <a:r>
                    <a:rPr lang="en-US" altLang="en-US" sz="1500">
                      <a:solidFill>
                        <a:schemeClr val="tx1"/>
                      </a:solidFill>
                      <a:latin typeface="Cambria" panose="02040503050406030204" pitchFamily="18" charset="0"/>
                    </a:rPr>
                    <a:t>3</a:t>
                  </a:r>
                </a:p>
              </p:txBody>
            </p:sp>
          </p:grpSp>
          <p:cxnSp>
            <p:nvCxnSpPr>
              <p:cNvPr id="38" name="AutoShape 49"/>
              <p:cNvCxnSpPr>
                <a:cxnSpLocks noChangeShapeType="1"/>
                <a:stCxn id="43" idx="4"/>
                <a:endCxn id="39" idx="0"/>
              </p:cNvCxnSpPr>
              <p:nvPr/>
            </p:nvCxnSpPr>
            <p:spPr bwMode="auto">
              <a:xfrm rot="5400000">
                <a:off x="4501" y="1740"/>
                <a:ext cx="308" cy="5"/>
              </a:xfrm>
              <a:prstGeom prst="straightConnector1">
                <a:avLst/>
              </a:prstGeom>
              <a:noFill/>
              <a:ln w="28575">
                <a:solidFill>
                  <a:schemeClr val="tx1"/>
                </a:solidFill>
                <a:round/>
                <a:headEnd type="none" w="sm" len="sm"/>
                <a:tailEnd type="triangle" w="med" len="med"/>
              </a:ln>
              <a:extLst>
                <a:ext uri="{909E8E84-426E-40DD-AFC4-6F175D3DCCD1}">
                  <a14:hiddenFill xmlns:a14="http://schemas.microsoft.com/office/drawing/2010/main">
                    <a:noFill/>
                  </a14:hiddenFill>
                </a:ext>
              </a:extLst>
            </p:spPr>
          </p:cxnSp>
        </p:grpSp>
        <p:grpSp>
          <p:nvGrpSpPr>
            <p:cNvPr id="11" name="Group 37"/>
            <p:cNvGrpSpPr>
              <a:grpSpLocks/>
            </p:cNvGrpSpPr>
            <p:nvPr/>
          </p:nvGrpSpPr>
          <p:grpSpPr bwMode="auto">
            <a:xfrm>
              <a:off x="1914525" y="3937000"/>
              <a:ext cx="574675" cy="517525"/>
              <a:chOff x="4276" y="1746"/>
              <a:chExt cx="362" cy="326"/>
            </a:xfrm>
          </p:grpSpPr>
          <p:sp>
            <p:nvSpPr>
              <p:cNvPr id="35" name="Oval 38"/>
              <p:cNvSpPr>
                <a:spLocks noChangeArrowheads="1"/>
              </p:cNvSpPr>
              <p:nvPr/>
            </p:nvSpPr>
            <p:spPr bwMode="auto">
              <a:xfrm>
                <a:off x="4288" y="1746"/>
                <a:ext cx="350" cy="296"/>
              </a:xfrm>
              <a:prstGeom prst="ellipse">
                <a:avLst/>
              </a:prstGeom>
              <a:solidFill>
                <a:schemeClr val="bg2"/>
              </a:solidFill>
              <a:ln w="19050">
                <a:solidFill>
                  <a:schemeClr val="tx1"/>
                </a:solidFill>
                <a:round/>
                <a:headEnd type="none" w="sm" len="sm"/>
                <a:tailEnd type="none" w="sm" len="sm"/>
              </a:ln>
            </p:spPr>
            <p:txBody>
              <a:bodyPr wrap="none" anchor="ctr"/>
              <a:lstStyle>
                <a:lvl1pPr>
                  <a:defRPr sz="2000" b="1">
                    <a:solidFill>
                      <a:srgbClr val="FAFD00"/>
                    </a:solidFill>
                    <a:latin typeface="Times New Roman" panose="02020603050405020304" pitchFamily="18" charset="0"/>
                  </a:defRPr>
                </a:lvl1pPr>
                <a:lvl2pPr marL="742950" indent="-285750">
                  <a:defRPr sz="2000" b="1">
                    <a:solidFill>
                      <a:srgbClr val="FAFD00"/>
                    </a:solidFill>
                    <a:latin typeface="Times New Roman" panose="02020603050405020304" pitchFamily="18" charset="0"/>
                  </a:defRPr>
                </a:lvl2pPr>
                <a:lvl3pPr marL="1143000" indent="-228600">
                  <a:defRPr sz="2000" b="1">
                    <a:solidFill>
                      <a:srgbClr val="FAFD00"/>
                    </a:solidFill>
                    <a:latin typeface="Times New Roman" panose="02020603050405020304" pitchFamily="18" charset="0"/>
                  </a:defRPr>
                </a:lvl3pPr>
                <a:lvl4pPr marL="1600200" indent="-228600">
                  <a:defRPr sz="2000" b="1">
                    <a:solidFill>
                      <a:srgbClr val="FAFD00"/>
                    </a:solidFill>
                    <a:latin typeface="Times New Roman" panose="02020603050405020304" pitchFamily="18" charset="0"/>
                  </a:defRPr>
                </a:lvl4pPr>
                <a:lvl5pPr marL="2057400" indent="-228600">
                  <a:defRPr sz="2000" b="1">
                    <a:solidFill>
                      <a:srgbClr val="FAFD00"/>
                    </a:solidFill>
                    <a:latin typeface="Times New Roman" panose="02020603050405020304" pitchFamily="18" charset="0"/>
                  </a:defRPr>
                </a:lvl5pPr>
                <a:lvl6pPr marL="2514600" indent="-228600" eaLnBrk="0" fontAlgn="base" hangingPunct="0">
                  <a:spcBef>
                    <a:spcPct val="0"/>
                  </a:spcBef>
                  <a:spcAft>
                    <a:spcPct val="0"/>
                  </a:spcAft>
                  <a:defRPr sz="2000" b="1">
                    <a:solidFill>
                      <a:srgbClr val="FAFD00"/>
                    </a:solidFill>
                    <a:latin typeface="Times New Roman" panose="02020603050405020304" pitchFamily="18" charset="0"/>
                  </a:defRPr>
                </a:lvl6pPr>
                <a:lvl7pPr marL="2971800" indent="-228600" eaLnBrk="0" fontAlgn="base" hangingPunct="0">
                  <a:spcBef>
                    <a:spcPct val="0"/>
                  </a:spcBef>
                  <a:spcAft>
                    <a:spcPct val="0"/>
                  </a:spcAft>
                  <a:defRPr sz="2000" b="1">
                    <a:solidFill>
                      <a:srgbClr val="FAFD00"/>
                    </a:solidFill>
                    <a:latin typeface="Times New Roman" panose="02020603050405020304" pitchFamily="18" charset="0"/>
                  </a:defRPr>
                </a:lvl7pPr>
                <a:lvl8pPr marL="3429000" indent="-228600" eaLnBrk="0" fontAlgn="base" hangingPunct="0">
                  <a:spcBef>
                    <a:spcPct val="0"/>
                  </a:spcBef>
                  <a:spcAft>
                    <a:spcPct val="0"/>
                  </a:spcAft>
                  <a:defRPr sz="2000" b="1">
                    <a:solidFill>
                      <a:srgbClr val="FAFD00"/>
                    </a:solidFill>
                    <a:latin typeface="Times New Roman" panose="02020603050405020304" pitchFamily="18" charset="0"/>
                  </a:defRPr>
                </a:lvl8pPr>
                <a:lvl9pPr marL="3886200" indent="-228600" eaLnBrk="0" fontAlgn="base" hangingPunct="0">
                  <a:spcBef>
                    <a:spcPct val="0"/>
                  </a:spcBef>
                  <a:spcAft>
                    <a:spcPct val="0"/>
                  </a:spcAft>
                  <a:defRPr sz="2000" b="1">
                    <a:solidFill>
                      <a:srgbClr val="FAFD00"/>
                    </a:solidFill>
                    <a:latin typeface="Times New Roman" panose="02020603050405020304" pitchFamily="18" charset="0"/>
                  </a:defRPr>
                </a:lvl9pPr>
              </a:lstStyle>
              <a:p>
                <a:endParaRPr lang="en-US" altLang="en-US" sz="1500">
                  <a:latin typeface="Cambria" panose="02040503050406030204" pitchFamily="18" charset="0"/>
                </a:endParaRPr>
              </a:p>
            </p:txBody>
          </p:sp>
          <p:sp>
            <p:nvSpPr>
              <p:cNvPr id="36" name="Text Box 39"/>
              <p:cNvSpPr txBox="1">
                <a:spLocks noChangeArrowheads="1"/>
              </p:cNvSpPr>
              <p:nvPr/>
            </p:nvSpPr>
            <p:spPr bwMode="auto">
              <a:xfrm>
                <a:off x="4276" y="1769"/>
                <a:ext cx="285" cy="3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2000" b="1">
                    <a:solidFill>
                      <a:srgbClr val="FAFD00"/>
                    </a:solidFill>
                    <a:latin typeface="Times New Roman" panose="02020603050405020304" pitchFamily="18" charset="0"/>
                  </a:defRPr>
                </a:lvl1pPr>
                <a:lvl2pPr marL="742950" indent="-285750">
                  <a:defRPr sz="2000" b="1">
                    <a:solidFill>
                      <a:srgbClr val="FAFD00"/>
                    </a:solidFill>
                    <a:latin typeface="Times New Roman" panose="02020603050405020304" pitchFamily="18" charset="0"/>
                  </a:defRPr>
                </a:lvl2pPr>
                <a:lvl3pPr marL="1143000" indent="-228600">
                  <a:defRPr sz="2000" b="1">
                    <a:solidFill>
                      <a:srgbClr val="FAFD00"/>
                    </a:solidFill>
                    <a:latin typeface="Times New Roman" panose="02020603050405020304" pitchFamily="18" charset="0"/>
                  </a:defRPr>
                </a:lvl3pPr>
                <a:lvl4pPr marL="1600200" indent="-228600">
                  <a:defRPr sz="2000" b="1">
                    <a:solidFill>
                      <a:srgbClr val="FAFD00"/>
                    </a:solidFill>
                    <a:latin typeface="Times New Roman" panose="02020603050405020304" pitchFamily="18" charset="0"/>
                  </a:defRPr>
                </a:lvl4pPr>
                <a:lvl5pPr marL="2057400" indent="-228600">
                  <a:defRPr sz="2000" b="1">
                    <a:solidFill>
                      <a:srgbClr val="FAFD00"/>
                    </a:solidFill>
                    <a:latin typeface="Times New Roman" panose="02020603050405020304" pitchFamily="18" charset="0"/>
                  </a:defRPr>
                </a:lvl5pPr>
                <a:lvl6pPr marL="2514600" indent="-228600" eaLnBrk="0" fontAlgn="base" hangingPunct="0">
                  <a:spcBef>
                    <a:spcPct val="0"/>
                  </a:spcBef>
                  <a:spcAft>
                    <a:spcPct val="0"/>
                  </a:spcAft>
                  <a:defRPr sz="2000" b="1">
                    <a:solidFill>
                      <a:srgbClr val="FAFD00"/>
                    </a:solidFill>
                    <a:latin typeface="Times New Roman" panose="02020603050405020304" pitchFamily="18" charset="0"/>
                  </a:defRPr>
                </a:lvl6pPr>
                <a:lvl7pPr marL="2971800" indent="-228600" eaLnBrk="0" fontAlgn="base" hangingPunct="0">
                  <a:spcBef>
                    <a:spcPct val="0"/>
                  </a:spcBef>
                  <a:spcAft>
                    <a:spcPct val="0"/>
                  </a:spcAft>
                  <a:defRPr sz="2000" b="1">
                    <a:solidFill>
                      <a:srgbClr val="FAFD00"/>
                    </a:solidFill>
                    <a:latin typeface="Times New Roman" panose="02020603050405020304" pitchFamily="18" charset="0"/>
                  </a:defRPr>
                </a:lvl7pPr>
                <a:lvl8pPr marL="3429000" indent="-228600" eaLnBrk="0" fontAlgn="base" hangingPunct="0">
                  <a:spcBef>
                    <a:spcPct val="0"/>
                  </a:spcBef>
                  <a:spcAft>
                    <a:spcPct val="0"/>
                  </a:spcAft>
                  <a:defRPr sz="2000" b="1">
                    <a:solidFill>
                      <a:srgbClr val="FAFD00"/>
                    </a:solidFill>
                    <a:latin typeface="Times New Roman" panose="02020603050405020304" pitchFamily="18" charset="0"/>
                  </a:defRPr>
                </a:lvl8pPr>
                <a:lvl9pPr marL="3886200" indent="-228600" eaLnBrk="0" fontAlgn="base" hangingPunct="0">
                  <a:spcBef>
                    <a:spcPct val="0"/>
                  </a:spcBef>
                  <a:spcAft>
                    <a:spcPct val="0"/>
                  </a:spcAft>
                  <a:defRPr sz="2000" b="1">
                    <a:solidFill>
                      <a:srgbClr val="FAFD00"/>
                    </a:solidFill>
                    <a:latin typeface="Times New Roman" panose="02020603050405020304" pitchFamily="18" charset="0"/>
                  </a:defRPr>
                </a:lvl9pPr>
              </a:lstStyle>
              <a:p>
                <a:pPr algn="r"/>
                <a:r>
                  <a:rPr lang="en-US" altLang="en-US" sz="1500">
                    <a:solidFill>
                      <a:schemeClr val="tx1"/>
                    </a:solidFill>
                    <a:latin typeface="Cambria" panose="02040503050406030204" pitchFamily="18" charset="0"/>
                  </a:rPr>
                  <a:t>5</a:t>
                </a:r>
              </a:p>
            </p:txBody>
          </p:sp>
        </p:grpSp>
        <p:cxnSp>
          <p:nvCxnSpPr>
            <p:cNvPr id="12" name="AutoShape 52"/>
            <p:cNvCxnSpPr>
              <a:cxnSpLocks noChangeShapeType="1"/>
            </p:cNvCxnSpPr>
            <p:nvPr/>
          </p:nvCxnSpPr>
          <p:spPr bwMode="auto">
            <a:xfrm>
              <a:off x="1893888" y="3216275"/>
              <a:ext cx="317500" cy="711200"/>
            </a:xfrm>
            <a:prstGeom prst="curvedConnector2">
              <a:avLst/>
            </a:prstGeom>
            <a:noFill/>
            <a:ln w="28575">
              <a:solidFill>
                <a:schemeClr val="tx1"/>
              </a:solidFill>
              <a:round/>
              <a:headEnd type="none" w="sm" len="sm"/>
              <a:tailEnd type="triangle" w="med" len="med"/>
            </a:ln>
            <a:extLst>
              <a:ext uri="{909E8E84-426E-40DD-AFC4-6F175D3DCCD1}">
                <a14:hiddenFill xmlns:a14="http://schemas.microsoft.com/office/drawing/2010/main">
                  <a:noFill/>
                </a14:hiddenFill>
              </a:ext>
            </a:extLst>
          </p:spPr>
        </p:cxnSp>
        <p:grpSp>
          <p:nvGrpSpPr>
            <p:cNvPr id="13" name="Group 44"/>
            <p:cNvGrpSpPr>
              <a:grpSpLocks/>
            </p:cNvGrpSpPr>
            <p:nvPr/>
          </p:nvGrpSpPr>
          <p:grpSpPr bwMode="auto">
            <a:xfrm>
              <a:off x="404813" y="3216275"/>
              <a:ext cx="1012825" cy="982663"/>
              <a:chOff x="3896" y="2044"/>
              <a:chExt cx="638" cy="619"/>
            </a:xfrm>
          </p:grpSpPr>
          <p:grpSp>
            <p:nvGrpSpPr>
              <p:cNvPr id="30" name="Group 24"/>
              <p:cNvGrpSpPr>
                <a:grpSpLocks/>
              </p:cNvGrpSpPr>
              <p:nvPr/>
            </p:nvGrpSpPr>
            <p:grpSpPr bwMode="auto">
              <a:xfrm>
                <a:off x="3896" y="2337"/>
                <a:ext cx="362" cy="326"/>
                <a:chOff x="4276" y="1746"/>
                <a:chExt cx="362" cy="326"/>
              </a:xfrm>
            </p:grpSpPr>
            <p:sp>
              <p:nvSpPr>
                <p:cNvPr id="33" name="Oval 25"/>
                <p:cNvSpPr>
                  <a:spLocks noChangeArrowheads="1"/>
                </p:cNvSpPr>
                <p:nvPr/>
              </p:nvSpPr>
              <p:spPr bwMode="auto">
                <a:xfrm>
                  <a:off x="4288" y="1746"/>
                  <a:ext cx="350" cy="296"/>
                </a:xfrm>
                <a:prstGeom prst="ellipse">
                  <a:avLst/>
                </a:prstGeom>
                <a:solidFill>
                  <a:schemeClr val="bg2"/>
                </a:solidFill>
                <a:ln w="19050">
                  <a:solidFill>
                    <a:schemeClr val="tx1"/>
                  </a:solidFill>
                  <a:round/>
                  <a:headEnd type="none" w="sm" len="sm"/>
                  <a:tailEnd type="none" w="sm" len="sm"/>
                </a:ln>
              </p:spPr>
              <p:txBody>
                <a:bodyPr wrap="none" anchor="ctr"/>
                <a:lstStyle>
                  <a:lvl1pPr>
                    <a:defRPr sz="2000" b="1">
                      <a:solidFill>
                        <a:srgbClr val="FAFD00"/>
                      </a:solidFill>
                      <a:latin typeface="Times New Roman" panose="02020603050405020304" pitchFamily="18" charset="0"/>
                    </a:defRPr>
                  </a:lvl1pPr>
                  <a:lvl2pPr marL="742950" indent="-285750">
                    <a:defRPr sz="2000" b="1">
                      <a:solidFill>
                        <a:srgbClr val="FAFD00"/>
                      </a:solidFill>
                      <a:latin typeface="Times New Roman" panose="02020603050405020304" pitchFamily="18" charset="0"/>
                    </a:defRPr>
                  </a:lvl2pPr>
                  <a:lvl3pPr marL="1143000" indent="-228600">
                    <a:defRPr sz="2000" b="1">
                      <a:solidFill>
                        <a:srgbClr val="FAFD00"/>
                      </a:solidFill>
                      <a:latin typeface="Times New Roman" panose="02020603050405020304" pitchFamily="18" charset="0"/>
                    </a:defRPr>
                  </a:lvl3pPr>
                  <a:lvl4pPr marL="1600200" indent="-228600">
                    <a:defRPr sz="2000" b="1">
                      <a:solidFill>
                        <a:srgbClr val="FAFD00"/>
                      </a:solidFill>
                      <a:latin typeface="Times New Roman" panose="02020603050405020304" pitchFamily="18" charset="0"/>
                    </a:defRPr>
                  </a:lvl4pPr>
                  <a:lvl5pPr marL="2057400" indent="-228600">
                    <a:defRPr sz="2000" b="1">
                      <a:solidFill>
                        <a:srgbClr val="FAFD00"/>
                      </a:solidFill>
                      <a:latin typeface="Times New Roman" panose="02020603050405020304" pitchFamily="18" charset="0"/>
                    </a:defRPr>
                  </a:lvl5pPr>
                  <a:lvl6pPr marL="2514600" indent="-228600" eaLnBrk="0" fontAlgn="base" hangingPunct="0">
                    <a:spcBef>
                      <a:spcPct val="0"/>
                    </a:spcBef>
                    <a:spcAft>
                      <a:spcPct val="0"/>
                    </a:spcAft>
                    <a:defRPr sz="2000" b="1">
                      <a:solidFill>
                        <a:srgbClr val="FAFD00"/>
                      </a:solidFill>
                      <a:latin typeface="Times New Roman" panose="02020603050405020304" pitchFamily="18" charset="0"/>
                    </a:defRPr>
                  </a:lvl6pPr>
                  <a:lvl7pPr marL="2971800" indent="-228600" eaLnBrk="0" fontAlgn="base" hangingPunct="0">
                    <a:spcBef>
                      <a:spcPct val="0"/>
                    </a:spcBef>
                    <a:spcAft>
                      <a:spcPct val="0"/>
                    </a:spcAft>
                    <a:defRPr sz="2000" b="1">
                      <a:solidFill>
                        <a:srgbClr val="FAFD00"/>
                      </a:solidFill>
                      <a:latin typeface="Times New Roman" panose="02020603050405020304" pitchFamily="18" charset="0"/>
                    </a:defRPr>
                  </a:lvl7pPr>
                  <a:lvl8pPr marL="3429000" indent="-228600" eaLnBrk="0" fontAlgn="base" hangingPunct="0">
                    <a:spcBef>
                      <a:spcPct val="0"/>
                    </a:spcBef>
                    <a:spcAft>
                      <a:spcPct val="0"/>
                    </a:spcAft>
                    <a:defRPr sz="2000" b="1">
                      <a:solidFill>
                        <a:srgbClr val="FAFD00"/>
                      </a:solidFill>
                      <a:latin typeface="Times New Roman" panose="02020603050405020304" pitchFamily="18" charset="0"/>
                    </a:defRPr>
                  </a:lvl8pPr>
                  <a:lvl9pPr marL="3886200" indent="-228600" eaLnBrk="0" fontAlgn="base" hangingPunct="0">
                    <a:spcBef>
                      <a:spcPct val="0"/>
                    </a:spcBef>
                    <a:spcAft>
                      <a:spcPct val="0"/>
                    </a:spcAft>
                    <a:defRPr sz="2000" b="1">
                      <a:solidFill>
                        <a:srgbClr val="FAFD00"/>
                      </a:solidFill>
                      <a:latin typeface="Times New Roman" panose="02020603050405020304" pitchFamily="18" charset="0"/>
                    </a:defRPr>
                  </a:lvl9pPr>
                </a:lstStyle>
                <a:p>
                  <a:endParaRPr lang="en-US" altLang="en-US" sz="1500">
                    <a:latin typeface="Cambria" panose="02040503050406030204" pitchFamily="18" charset="0"/>
                  </a:endParaRPr>
                </a:p>
              </p:txBody>
            </p:sp>
            <p:sp>
              <p:nvSpPr>
                <p:cNvPr id="34" name="Text Box 26"/>
                <p:cNvSpPr txBox="1">
                  <a:spLocks noChangeArrowheads="1"/>
                </p:cNvSpPr>
                <p:nvPr/>
              </p:nvSpPr>
              <p:spPr bwMode="auto">
                <a:xfrm>
                  <a:off x="4276" y="1769"/>
                  <a:ext cx="285" cy="3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2000" b="1">
                      <a:solidFill>
                        <a:srgbClr val="FAFD00"/>
                      </a:solidFill>
                      <a:latin typeface="Times New Roman" panose="02020603050405020304" pitchFamily="18" charset="0"/>
                    </a:defRPr>
                  </a:lvl1pPr>
                  <a:lvl2pPr marL="742950" indent="-285750">
                    <a:defRPr sz="2000" b="1">
                      <a:solidFill>
                        <a:srgbClr val="FAFD00"/>
                      </a:solidFill>
                      <a:latin typeface="Times New Roman" panose="02020603050405020304" pitchFamily="18" charset="0"/>
                    </a:defRPr>
                  </a:lvl2pPr>
                  <a:lvl3pPr marL="1143000" indent="-228600">
                    <a:defRPr sz="2000" b="1">
                      <a:solidFill>
                        <a:srgbClr val="FAFD00"/>
                      </a:solidFill>
                      <a:latin typeface="Times New Roman" panose="02020603050405020304" pitchFamily="18" charset="0"/>
                    </a:defRPr>
                  </a:lvl3pPr>
                  <a:lvl4pPr marL="1600200" indent="-228600">
                    <a:defRPr sz="2000" b="1">
                      <a:solidFill>
                        <a:srgbClr val="FAFD00"/>
                      </a:solidFill>
                      <a:latin typeface="Times New Roman" panose="02020603050405020304" pitchFamily="18" charset="0"/>
                    </a:defRPr>
                  </a:lvl4pPr>
                  <a:lvl5pPr marL="2057400" indent="-228600">
                    <a:defRPr sz="2000" b="1">
                      <a:solidFill>
                        <a:srgbClr val="FAFD00"/>
                      </a:solidFill>
                      <a:latin typeface="Times New Roman" panose="02020603050405020304" pitchFamily="18" charset="0"/>
                    </a:defRPr>
                  </a:lvl5pPr>
                  <a:lvl6pPr marL="2514600" indent="-228600" eaLnBrk="0" fontAlgn="base" hangingPunct="0">
                    <a:spcBef>
                      <a:spcPct val="0"/>
                    </a:spcBef>
                    <a:spcAft>
                      <a:spcPct val="0"/>
                    </a:spcAft>
                    <a:defRPr sz="2000" b="1">
                      <a:solidFill>
                        <a:srgbClr val="FAFD00"/>
                      </a:solidFill>
                      <a:latin typeface="Times New Roman" panose="02020603050405020304" pitchFamily="18" charset="0"/>
                    </a:defRPr>
                  </a:lvl6pPr>
                  <a:lvl7pPr marL="2971800" indent="-228600" eaLnBrk="0" fontAlgn="base" hangingPunct="0">
                    <a:spcBef>
                      <a:spcPct val="0"/>
                    </a:spcBef>
                    <a:spcAft>
                      <a:spcPct val="0"/>
                    </a:spcAft>
                    <a:defRPr sz="2000" b="1">
                      <a:solidFill>
                        <a:srgbClr val="FAFD00"/>
                      </a:solidFill>
                      <a:latin typeface="Times New Roman" panose="02020603050405020304" pitchFamily="18" charset="0"/>
                    </a:defRPr>
                  </a:lvl7pPr>
                  <a:lvl8pPr marL="3429000" indent="-228600" eaLnBrk="0" fontAlgn="base" hangingPunct="0">
                    <a:spcBef>
                      <a:spcPct val="0"/>
                    </a:spcBef>
                    <a:spcAft>
                      <a:spcPct val="0"/>
                    </a:spcAft>
                    <a:defRPr sz="2000" b="1">
                      <a:solidFill>
                        <a:srgbClr val="FAFD00"/>
                      </a:solidFill>
                      <a:latin typeface="Times New Roman" panose="02020603050405020304" pitchFamily="18" charset="0"/>
                    </a:defRPr>
                  </a:lvl8pPr>
                  <a:lvl9pPr marL="3886200" indent="-228600" eaLnBrk="0" fontAlgn="base" hangingPunct="0">
                    <a:spcBef>
                      <a:spcPct val="0"/>
                    </a:spcBef>
                    <a:spcAft>
                      <a:spcPct val="0"/>
                    </a:spcAft>
                    <a:defRPr sz="2000" b="1">
                      <a:solidFill>
                        <a:srgbClr val="FAFD00"/>
                      </a:solidFill>
                      <a:latin typeface="Times New Roman" panose="02020603050405020304" pitchFamily="18" charset="0"/>
                    </a:defRPr>
                  </a:lvl9pPr>
                </a:lstStyle>
                <a:p>
                  <a:pPr algn="r"/>
                  <a:r>
                    <a:rPr lang="en-US" altLang="en-US" sz="1500">
                      <a:solidFill>
                        <a:schemeClr val="tx1"/>
                      </a:solidFill>
                      <a:latin typeface="Cambria" panose="02040503050406030204" pitchFamily="18" charset="0"/>
                    </a:rPr>
                    <a:t>4</a:t>
                  </a:r>
                </a:p>
              </p:txBody>
            </p:sp>
          </p:grpSp>
          <p:cxnSp>
            <p:nvCxnSpPr>
              <p:cNvPr id="31" name="AutoShape 50"/>
              <p:cNvCxnSpPr>
                <a:cxnSpLocks noChangeShapeType="1"/>
                <a:stCxn id="39" idx="3"/>
                <a:endCxn id="33" idx="7"/>
              </p:cNvCxnSpPr>
              <p:nvPr/>
            </p:nvCxnSpPr>
            <p:spPr bwMode="auto">
              <a:xfrm rot="5400000">
                <a:off x="4255" y="2101"/>
                <a:ext cx="232" cy="327"/>
              </a:xfrm>
              <a:prstGeom prst="straightConnector1">
                <a:avLst/>
              </a:prstGeom>
              <a:noFill/>
              <a:ln w="28575">
                <a:solidFill>
                  <a:schemeClr val="tx1"/>
                </a:solidFill>
                <a:round/>
                <a:headEnd type="none" w="sm" len="sm"/>
                <a:tailEnd type="triangle" w="med" len="med"/>
              </a:ln>
              <a:extLst>
                <a:ext uri="{909E8E84-426E-40DD-AFC4-6F175D3DCCD1}">
                  <a14:hiddenFill xmlns:a14="http://schemas.microsoft.com/office/drawing/2010/main">
                    <a:noFill/>
                  </a14:hiddenFill>
                </a:ext>
              </a:extLst>
            </p:spPr>
          </p:cxnSp>
          <p:cxnSp>
            <p:nvCxnSpPr>
              <p:cNvPr id="32" name="AutoShape 53"/>
              <p:cNvCxnSpPr>
                <a:cxnSpLocks noChangeShapeType="1"/>
                <a:stCxn id="33" idx="2"/>
                <a:endCxn id="39" idx="2"/>
              </p:cNvCxnSpPr>
              <p:nvPr/>
            </p:nvCxnSpPr>
            <p:spPr bwMode="auto">
              <a:xfrm rot="10800000" flipH="1">
                <a:off x="3908" y="2044"/>
                <a:ext cx="575" cy="441"/>
              </a:xfrm>
              <a:prstGeom prst="curvedConnector3">
                <a:avLst>
                  <a:gd name="adj1" fmla="val -25056"/>
                </a:avLst>
              </a:prstGeom>
              <a:noFill/>
              <a:ln w="28575">
                <a:solidFill>
                  <a:schemeClr val="tx1"/>
                </a:solidFill>
                <a:round/>
                <a:headEnd type="none" w="sm" len="sm"/>
                <a:tailEnd type="triangle" w="med" len="med"/>
              </a:ln>
              <a:extLst>
                <a:ext uri="{909E8E84-426E-40DD-AFC4-6F175D3DCCD1}">
                  <a14:hiddenFill xmlns:a14="http://schemas.microsoft.com/office/drawing/2010/main">
                    <a:noFill/>
                  </a14:hiddenFill>
                </a:ext>
              </a:extLst>
            </p:spPr>
          </p:cxnSp>
        </p:grpSp>
        <p:grpSp>
          <p:nvGrpSpPr>
            <p:cNvPr id="14" name="Group 50"/>
            <p:cNvGrpSpPr>
              <a:grpSpLocks/>
            </p:cNvGrpSpPr>
            <p:nvPr/>
          </p:nvGrpSpPr>
          <p:grpSpPr bwMode="auto">
            <a:xfrm>
              <a:off x="1914525" y="4406900"/>
              <a:ext cx="574675" cy="1008063"/>
              <a:chOff x="4979" y="2794"/>
              <a:chExt cx="362" cy="635"/>
            </a:xfrm>
          </p:grpSpPr>
          <p:grpSp>
            <p:nvGrpSpPr>
              <p:cNvPr id="26" name="Group 40"/>
              <p:cNvGrpSpPr>
                <a:grpSpLocks/>
              </p:cNvGrpSpPr>
              <p:nvPr/>
            </p:nvGrpSpPr>
            <p:grpSpPr bwMode="auto">
              <a:xfrm>
                <a:off x="4979" y="3103"/>
                <a:ext cx="362" cy="326"/>
                <a:chOff x="4276" y="1746"/>
                <a:chExt cx="362" cy="326"/>
              </a:xfrm>
            </p:grpSpPr>
            <p:sp>
              <p:nvSpPr>
                <p:cNvPr id="28" name="Oval 41"/>
                <p:cNvSpPr>
                  <a:spLocks noChangeArrowheads="1"/>
                </p:cNvSpPr>
                <p:nvPr/>
              </p:nvSpPr>
              <p:spPr bwMode="auto">
                <a:xfrm>
                  <a:off x="4288" y="1746"/>
                  <a:ext cx="350" cy="296"/>
                </a:xfrm>
                <a:prstGeom prst="ellipse">
                  <a:avLst/>
                </a:prstGeom>
                <a:solidFill>
                  <a:schemeClr val="bg2"/>
                </a:solidFill>
                <a:ln w="19050">
                  <a:solidFill>
                    <a:schemeClr val="tx1"/>
                  </a:solidFill>
                  <a:round/>
                  <a:headEnd type="none" w="sm" len="sm"/>
                  <a:tailEnd type="none" w="sm" len="sm"/>
                </a:ln>
              </p:spPr>
              <p:txBody>
                <a:bodyPr wrap="none" anchor="ctr"/>
                <a:lstStyle>
                  <a:lvl1pPr>
                    <a:defRPr sz="2000" b="1">
                      <a:solidFill>
                        <a:srgbClr val="FAFD00"/>
                      </a:solidFill>
                      <a:latin typeface="Times New Roman" panose="02020603050405020304" pitchFamily="18" charset="0"/>
                    </a:defRPr>
                  </a:lvl1pPr>
                  <a:lvl2pPr marL="742950" indent="-285750">
                    <a:defRPr sz="2000" b="1">
                      <a:solidFill>
                        <a:srgbClr val="FAFD00"/>
                      </a:solidFill>
                      <a:latin typeface="Times New Roman" panose="02020603050405020304" pitchFamily="18" charset="0"/>
                    </a:defRPr>
                  </a:lvl2pPr>
                  <a:lvl3pPr marL="1143000" indent="-228600">
                    <a:defRPr sz="2000" b="1">
                      <a:solidFill>
                        <a:srgbClr val="FAFD00"/>
                      </a:solidFill>
                      <a:latin typeface="Times New Roman" panose="02020603050405020304" pitchFamily="18" charset="0"/>
                    </a:defRPr>
                  </a:lvl3pPr>
                  <a:lvl4pPr marL="1600200" indent="-228600">
                    <a:defRPr sz="2000" b="1">
                      <a:solidFill>
                        <a:srgbClr val="FAFD00"/>
                      </a:solidFill>
                      <a:latin typeface="Times New Roman" panose="02020603050405020304" pitchFamily="18" charset="0"/>
                    </a:defRPr>
                  </a:lvl4pPr>
                  <a:lvl5pPr marL="2057400" indent="-228600">
                    <a:defRPr sz="2000" b="1">
                      <a:solidFill>
                        <a:srgbClr val="FAFD00"/>
                      </a:solidFill>
                      <a:latin typeface="Times New Roman" panose="02020603050405020304" pitchFamily="18" charset="0"/>
                    </a:defRPr>
                  </a:lvl5pPr>
                  <a:lvl6pPr marL="2514600" indent="-228600" eaLnBrk="0" fontAlgn="base" hangingPunct="0">
                    <a:spcBef>
                      <a:spcPct val="0"/>
                    </a:spcBef>
                    <a:spcAft>
                      <a:spcPct val="0"/>
                    </a:spcAft>
                    <a:defRPr sz="2000" b="1">
                      <a:solidFill>
                        <a:srgbClr val="FAFD00"/>
                      </a:solidFill>
                      <a:latin typeface="Times New Roman" panose="02020603050405020304" pitchFamily="18" charset="0"/>
                    </a:defRPr>
                  </a:lvl6pPr>
                  <a:lvl7pPr marL="2971800" indent="-228600" eaLnBrk="0" fontAlgn="base" hangingPunct="0">
                    <a:spcBef>
                      <a:spcPct val="0"/>
                    </a:spcBef>
                    <a:spcAft>
                      <a:spcPct val="0"/>
                    </a:spcAft>
                    <a:defRPr sz="2000" b="1">
                      <a:solidFill>
                        <a:srgbClr val="FAFD00"/>
                      </a:solidFill>
                      <a:latin typeface="Times New Roman" panose="02020603050405020304" pitchFamily="18" charset="0"/>
                    </a:defRPr>
                  </a:lvl7pPr>
                  <a:lvl8pPr marL="3429000" indent="-228600" eaLnBrk="0" fontAlgn="base" hangingPunct="0">
                    <a:spcBef>
                      <a:spcPct val="0"/>
                    </a:spcBef>
                    <a:spcAft>
                      <a:spcPct val="0"/>
                    </a:spcAft>
                    <a:defRPr sz="2000" b="1">
                      <a:solidFill>
                        <a:srgbClr val="FAFD00"/>
                      </a:solidFill>
                      <a:latin typeface="Times New Roman" panose="02020603050405020304" pitchFamily="18" charset="0"/>
                    </a:defRPr>
                  </a:lvl8pPr>
                  <a:lvl9pPr marL="3886200" indent="-228600" eaLnBrk="0" fontAlgn="base" hangingPunct="0">
                    <a:spcBef>
                      <a:spcPct val="0"/>
                    </a:spcBef>
                    <a:spcAft>
                      <a:spcPct val="0"/>
                    </a:spcAft>
                    <a:defRPr sz="2000" b="1">
                      <a:solidFill>
                        <a:srgbClr val="FAFD00"/>
                      </a:solidFill>
                      <a:latin typeface="Times New Roman" panose="02020603050405020304" pitchFamily="18" charset="0"/>
                    </a:defRPr>
                  </a:lvl9pPr>
                </a:lstStyle>
                <a:p>
                  <a:endParaRPr lang="en-US" altLang="en-US" sz="1500">
                    <a:latin typeface="Cambria" panose="02040503050406030204" pitchFamily="18" charset="0"/>
                  </a:endParaRPr>
                </a:p>
              </p:txBody>
            </p:sp>
            <p:sp>
              <p:nvSpPr>
                <p:cNvPr id="29" name="Text Box 42"/>
                <p:cNvSpPr txBox="1">
                  <a:spLocks noChangeArrowheads="1"/>
                </p:cNvSpPr>
                <p:nvPr/>
              </p:nvSpPr>
              <p:spPr bwMode="auto">
                <a:xfrm>
                  <a:off x="4276" y="1769"/>
                  <a:ext cx="285" cy="3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2000" b="1">
                      <a:solidFill>
                        <a:srgbClr val="FAFD00"/>
                      </a:solidFill>
                      <a:latin typeface="Times New Roman" panose="02020603050405020304" pitchFamily="18" charset="0"/>
                    </a:defRPr>
                  </a:lvl1pPr>
                  <a:lvl2pPr marL="742950" indent="-285750">
                    <a:defRPr sz="2000" b="1">
                      <a:solidFill>
                        <a:srgbClr val="FAFD00"/>
                      </a:solidFill>
                      <a:latin typeface="Times New Roman" panose="02020603050405020304" pitchFamily="18" charset="0"/>
                    </a:defRPr>
                  </a:lvl2pPr>
                  <a:lvl3pPr marL="1143000" indent="-228600">
                    <a:defRPr sz="2000" b="1">
                      <a:solidFill>
                        <a:srgbClr val="FAFD00"/>
                      </a:solidFill>
                      <a:latin typeface="Times New Roman" panose="02020603050405020304" pitchFamily="18" charset="0"/>
                    </a:defRPr>
                  </a:lvl3pPr>
                  <a:lvl4pPr marL="1600200" indent="-228600">
                    <a:defRPr sz="2000" b="1">
                      <a:solidFill>
                        <a:srgbClr val="FAFD00"/>
                      </a:solidFill>
                      <a:latin typeface="Times New Roman" panose="02020603050405020304" pitchFamily="18" charset="0"/>
                    </a:defRPr>
                  </a:lvl4pPr>
                  <a:lvl5pPr marL="2057400" indent="-228600">
                    <a:defRPr sz="2000" b="1">
                      <a:solidFill>
                        <a:srgbClr val="FAFD00"/>
                      </a:solidFill>
                      <a:latin typeface="Times New Roman" panose="02020603050405020304" pitchFamily="18" charset="0"/>
                    </a:defRPr>
                  </a:lvl5pPr>
                  <a:lvl6pPr marL="2514600" indent="-228600" eaLnBrk="0" fontAlgn="base" hangingPunct="0">
                    <a:spcBef>
                      <a:spcPct val="0"/>
                    </a:spcBef>
                    <a:spcAft>
                      <a:spcPct val="0"/>
                    </a:spcAft>
                    <a:defRPr sz="2000" b="1">
                      <a:solidFill>
                        <a:srgbClr val="FAFD00"/>
                      </a:solidFill>
                      <a:latin typeface="Times New Roman" panose="02020603050405020304" pitchFamily="18" charset="0"/>
                    </a:defRPr>
                  </a:lvl6pPr>
                  <a:lvl7pPr marL="2971800" indent="-228600" eaLnBrk="0" fontAlgn="base" hangingPunct="0">
                    <a:spcBef>
                      <a:spcPct val="0"/>
                    </a:spcBef>
                    <a:spcAft>
                      <a:spcPct val="0"/>
                    </a:spcAft>
                    <a:defRPr sz="2000" b="1">
                      <a:solidFill>
                        <a:srgbClr val="FAFD00"/>
                      </a:solidFill>
                      <a:latin typeface="Times New Roman" panose="02020603050405020304" pitchFamily="18" charset="0"/>
                    </a:defRPr>
                  </a:lvl7pPr>
                  <a:lvl8pPr marL="3429000" indent="-228600" eaLnBrk="0" fontAlgn="base" hangingPunct="0">
                    <a:spcBef>
                      <a:spcPct val="0"/>
                    </a:spcBef>
                    <a:spcAft>
                      <a:spcPct val="0"/>
                    </a:spcAft>
                    <a:defRPr sz="2000" b="1">
                      <a:solidFill>
                        <a:srgbClr val="FAFD00"/>
                      </a:solidFill>
                      <a:latin typeface="Times New Roman" panose="02020603050405020304" pitchFamily="18" charset="0"/>
                    </a:defRPr>
                  </a:lvl8pPr>
                  <a:lvl9pPr marL="3886200" indent="-228600" eaLnBrk="0" fontAlgn="base" hangingPunct="0">
                    <a:spcBef>
                      <a:spcPct val="0"/>
                    </a:spcBef>
                    <a:spcAft>
                      <a:spcPct val="0"/>
                    </a:spcAft>
                    <a:defRPr sz="2000" b="1">
                      <a:solidFill>
                        <a:srgbClr val="FAFD00"/>
                      </a:solidFill>
                      <a:latin typeface="Times New Roman" panose="02020603050405020304" pitchFamily="18" charset="0"/>
                    </a:defRPr>
                  </a:lvl9pPr>
                </a:lstStyle>
                <a:p>
                  <a:pPr algn="r"/>
                  <a:r>
                    <a:rPr lang="en-US" altLang="en-US" sz="1500">
                      <a:solidFill>
                        <a:schemeClr val="tx1"/>
                      </a:solidFill>
                      <a:latin typeface="Cambria" panose="02040503050406030204" pitchFamily="18" charset="0"/>
                    </a:rPr>
                    <a:t>6</a:t>
                  </a:r>
                </a:p>
              </p:txBody>
            </p:sp>
          </p:grpSp>
          <p:cxnSp>
            <p:nvCxnSpPr>
              <p:cNvPr id="27" name="AutoShape 54"/>
              <p:cNvCxnSpPr>
                <a:cxnSpLocks noChangeShapeType="1"/>
                <a:stCxn id="35" idx="4"/>
                <a:endCxn id="28" idx="0"/>
              </p:cNvCxnSpPr>
              <p:nvPr/>
            </p:nvCxnSpPr>
            <p:spPr bwMode="auto">
              <a:xfrm rot="5400000">
                <a:off x="5014" y="2946"/>
                <a:ext cx="309" cy="5"/>
              </a:xfrm>
              <a:prstGeom prst="straightConnector1">
                <a:avLst/>
              </a:prstGeom>
              <a:noFill/>
              <a:ln w="28575">
                <a:solidFill>
                  <a:schemeClr val="tx1"/>
                </a:solidFill>
                <a:round/>
                <a:headEnd type="none" w="sm" len="sm"/>
                <a:tailEnd type="triangle" w="med" len="med"/>
              </a:ln>
              <a:extLst>
                <a:ext uri="{909E8E84-426E-40DD-AFC4-6F175D3DCCD1}">
                  <a14:hiddenFill xmlns:a14="http://schemas.microsoft.com/office/drawing/2010/main">
                    <a:noFill/>
                  </a14:hiddenFill>
                </a:ext>
              </a:extLst>
            </p:spPr>
          </p:cxnSp>
        </p:grpSp>
        <p:grpSp>
          <p:nvGrpSpPr>
            <p:cNvPr id="15" name="Group 55"/>
            <p:cNvGrpSpPr>
              <a:grpSpLocks/>
            </p:cNvGrpSpPr>
            <p:nvPr/>
          </p:nvGrpSpPr>
          <p:grpSpPr bwMode="auto">
            <a:xfrm>
              <a:off x="2487613" y="5132388"/>
              <a:ext cx="574675" cy="1314450"/>
              <a:chOff x="5345" y="3199"/>
              <a:chExt cx="362" cy="828"/>
            </a:xfrm>
          </p:grpSpPr>
          <p:grpSp>
            <p:nvGrpSpPr>
              <p:cNvPr id="22" name="Group 6"/>
              <p:cNvGrpSpPr>
                <a:grpSpLocks/>
              </p:cNvGrpSpPr>
              <p:nvPr/>
            </p:nvGrpSpPr>
            <p:grpSpPr bwMode="auto">
              <a:xfrm>
                <a:off x="5345" y="3701"/>
                <a:ext cx="362" cy="326"/>
                <a:chOff x="4726" y="2684"/>
                <a:chExt cx="362" cy="326"/>
              </a:xfrm>
            </p:grpSpPr>
            <p:sp>
              <p:nvSpPr>
                <p:cNvPr id="24" name="Oval 7"/>
                <p:cNvSpPr>
                  <a:spLocks noChangeArrowheads="1"/>
                </p:cNvSpPr>
                <p:nvPr/>
              </p:nvSpPr>
              <p:spPr bwMode="auto">
                <a:xfrm>
                  <a:off x="4738" y="2684"/>
                  <a:ext cx="350" cy="296"/>
                </a:xfrm>
                <a:prstGeom prst="ellipse">
                  <a:avLst/>
                </a:prstGeom>
                <a:solidFill>
                  <a:schemeClr val="bg2"/>
                </a:solidFill>
                <a:ln w="57150">
                  <a:solidFill>
                    <a:schemeClr val="tx1"/>
                  </a:solidFill>
                  <a:round/>
                  <a:headEnd type="none" w="sm" len="sm"/>
                  <a:tailEnd type="none" w="sm" len="sm"/>
                </a:ln>
              </p:spPr>
              <p:txBody>
                <a:bodyPr wrap="none" anchor="ctr"/>
                <a:lstStyle>
                  <a:lvl1pPr>
                    <a:defRPr sz="2000" b="1">
                      <a:solidFill>
                        <a:srgbClr val="FAFD00"/>
                      </a:solidFill>
                      <a:latin typeface="Times New Roman" panose="02020603050405020304" pitchFamily="18" charset="0"/>
                    </a:defRPr>
                  </a:lvl1pPr>
                  <a:lvl2pPr marL="742950" indent="-285750">
                    <a:defRPr sz="2000" b="1">
                      <a:solidFill>
                        <a:srgbClr val="FAFD00"/>
                      </a:solidFill>
                      <a:latin typeface="Times New Roman" panose="02020603050405020304" pitchFamily="18" charset="0"/>
                    </a:defRPr>
                  </a:lvl2pPr>
                  <a:lvl3pPr marL="1143000" indent="-228600">
                    <a:defRPr sz="2000" b="1">
                      <a:solidFill>
                        <a:srgbClr val="FAFD00"/>
                      </a:solidFill>
                      <a:latin typeface="Times New Roman" panose="02020603050405020304" pitchFamily="18" charset="0"/>
                    </a:defRPr>
                  </a:lvl3pPr>
                  <a:lvl4pPr marL="1600200" indent="-228600">
                    <a:defRPr sz="2000" b="1">
                      <a:solidFill>
                        <a:srgbClr val="FAFD00"/>
                      </a:solidFill>
                      <a:latin typeface="Times New Roman" panose="02020603050405020304" pitchFamily="18" charset="0"/>
                    </a:defRPr>
                  </a:lvl4pPr>
                  <a:lvl5pPr marL="2057400" indent="-228600">
                    <a:defRPr sz="2000" b="1">
                      <a:solidFill>
                        <a:srgbClr val="FAFD00"/>
                      </a:solidFill>
                      <a:latin typeface="Times New Roman" panose="02020603050405020304" pitchFamily="18" charset="0"/>
                    </a:defRPr>
                  </a:lvl5pPr>
                  <a:lvl6pPr marL="2514600" indent="-228600" eaLnBrk="0" fontAlgn="base" hangingPunct="0">
                    <a:spcBef>
                      <a:spcPct val="0"/>
                    </a:spcBef>
                    <a:spcAft>
                      <a:spcPct val="0"/>
                    </a:spcAft>
                    <a:defRPr sz="2000" b="1">
                      <a:solidFill>
                        <a:srgbClr val="FAFD00"/>
                      </a:solidFill>
                      <a:latin typeface="Times New Roman" panose="02020603050405020304" pitchFamily="18" charset="0"/>
                    </a:defRPr>
                  </a:lvl6pPr>
                  <a:lvl7pPr marL="2971800" indent="-228600" eaLnBrk="0" fontAlgn="base" hangingPunct="0">
                    <a:spcBef>
                      <a:spcPct val="0"/>
                    </a:spcBef>
                    <a:spcAft>
                      <a:spcPct val="0"/>
                    </a:spcAft>
                    <a:defRPr sz="2000" b="1">
                      <a:solidFill>
                        <a:srgbClr val="FAFD00"/>
                      </a:solidFill>
                      <a:latin typeface="Times New Roman" panose="02020603050405020304" pitchFamily="18" charset="0"/>
                    </a:defRPr>
                  </a:lvl7pPr>
                  <a:lvl8pPr marL="3429000" indent="-228600" eaLnBrk="0" fontAlgn="base" hangingPunct="0">
                    <a:spcBef>
                      <a:spcPct val="0"/>
                    </a:spcBef>
                    <a:spcAft>
                      <a:spcPct val="0"/>
                    </a:spcAft>
                    <a:defRPr sz="2000" b="1">
                      <a:solidFill>
                        <a:srgbClr val="FAFD00"/>
                      </a:solidFill>
                      <a:latin typeface="Times New Roman" panose="02020603050405020304" pitchFamily="18" charset="0"/>
                    </a:defRPr>
                  </a:lvl8pPr>
                  <a:lvl9pPr marL="3886200" indent="-228600" eaLnBrk="0" fontAlgn="base" hangingPunct="0">
                    <a:spcBef>
                      <a:spcPct val="0"/>
                    </a:spcBef>
                    <a:spcAft>
                      <a:spcPct val="0"/>
                    </a:spcAft>
                    <a:defRPr sz="2000" b="1">
                      <a:solidFill>
                        <a:srgbClr val="FAFD00"/>
                      </a:solidFill>
                      <a:latin typeface="Times New Roman" panose="02020603050405020304" pitchFamily="18" charset="0"/>
                    </a:defRPr>
                  </a:lvl9pPr>
                </a:lstStyle>
                <a:p>
                  <a:endParaRPr lang="en-US" altLang="en-US" sz="1500">
                    <a:latin typeface="Cambria" panose="02040503050406030204" pitchFamily="18" charset="0"/>
                  </a:endParaRPr>
                </a:p>
              </p:txBody>
            </p:sp>
            <p:sp>
              <p:nvSpPr>
                <p:cNvPr id="25" name="Text Box 8"/>
                <p:cNvSpPr txBox="1">
                  <a:spLocks noChangeArrowheads="1"/>
                </p:cNvSpPr>
                <p:nvPr/>
              </p:nvSpPr>
              <p:spPr bwMode="auto">
                <a:xfrm>
                  <a:off x="4726" y="2707"/>
                  <a:ext cx="285" cy="3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2000" b="1">
                      <a:solidFill>
                        <a:srgbClr val="FAFD00"/>
                      </a:solidFill>
                      <a:latin typeface="Times New Roman" panose="02020603050405020304" pitchFamily="18" charset="0"/>
                    </a:defRPr>
                  </a:lvl1pPr>
                  <a:lvl2pPr marL="742950" indent="-285750">
                    <a:defRPr sz="2000" b="1">
                      <a:solidFill>
                        <a:srgbClr val="FAFD00"/>
                      </a:solidFill>
                      <a:latin typeface="Times New Roman" panose="02020603050405020304" pitchFamily="18" charset="0"/>
                    </a:defRPr>
                  </a:lvl2pPr>
                  <a:lvl3pPr marL="1143000" indent="-228600">
                    <a:defRPr sz="2000" b="1">
                      <a:solidFill>
                        <a:srgbClr val="FAFD00"/>
                      </a:solidFill>
                      <a:latin typeface="Times New Roman" panose="02020603050405020304" pitchFamily="18" charset="0"/>
                    </a:defRPr>
                  </a:lvl3pPr>
                  <a:lvl4pPr marL="1600200" indent="-228600">
                    <a:defRPr sz="2000" b="1">
                      <a:solidFill>
                        <a:srgbClr val="FAFD00"/>
                      </a:solidFill>
                      <a:latin typeface="Times New Roman" panose="02020603050405020304" pitchFamily="18" charset="0"/>
                    </a:defRPr>
                  </a:lvl4pPr>
                  <a:lvl5pPr marL="2057400" indent="-228600">
                    <a:defRPr sz="2000" b="1">
                      <a:solidFill>
                        <a:srgbClr val="FAFD00"/>
                      </a:solidFill>
                      <a:latin typeface="Times New Roman" panose="02020603050405020304" pitchFamily="18" charset="0"/>
                    </a:defRPr>
                  </a:lvl5pPr>
                  <a:lvl6pPr marL="2514600" indent="-228600" eaLnBrk="0" fontAlgn="base" hangingPunct="0">
                    <a:spcBef>
                      <a:spcPct val="0"/>
                    </a:spcBef>
                    <a:spcAft>
                      <a:spcPct val="0"/>
                    </a:spcAft>
                    <a:defRPr sz="2000" b="1">
                      <a:solidFill>
                        <a:srgbClr val="FAFD00"/>
                      </a:solidFill>
                      <a:latin typeface="Times New Roman" panose="02020603050405020304" pitchFamily="18" charset="0"/>
                    </a:defRPr>
                  </a:lvl6pPr>
                  <a:lvl7pPr marL="2971800" indent="-228600" eaLnBrk="0" fontAlgn="base" hangingPunct="0">
                    <a:spcBef>
                      <a:spcPct val="0"/>
                    </a:spcBef>
                    <a:spcAft>
                      <a:spcPct val="0"/>
                    </a:spcAft>
                    <a:defRPr sz="2000" b="1">
                      <a:solidFill>
                        <a:srgbClr val="FAFD00"/>
                      </a:solidFill>
                      <a:latin typeface="Times New Roman" panose="02020603050405020304" pitchFamily="18" charset="0"/>
                    </a:defRPr>
                  </a:lvl7pPr>
                  <a:lvl8pPr marL="3429000" indent="-228600" eaLnBrk="0" fontAlgn="base" hangingPunct="0">
                    <a:spcBef>
                      <a:spcPct val="0"/>
                    </a:spcBef>
                    <a:spcAft>
                      <a:spcPct val="0"/>
                    </a:spcAft>
                    <a:defRPr sz="2000" b="1">
                      <a:solidFill>
                        <a:srgbClr val="FAFD00"/>
                      </a:solidFill>
                      <a:latin typeface="Times New Roman" panose="02020603050405020304" pitchFamily="18" charset="0"/>
                    </a:defRPr>
                  </a:lvl8pPr>
                  <a:lvl9pPr marL="3886200" indent="-228600" eaLnBrk="0" fontAlgn="base" hangingPunct="0">
                    <a:spcBef>
                      <a:spcPct val="0"/>
                    </a:spcBef>
                    <a:spcAft>
                      <a:spcPct val="0"/>
                    </a:spcAft>
                    <a:defRPr sz="2000" b="1">
                      <a:solidFill>
                        <a:srgbClr val="FAFD00"/>
                      </a:solidFill>
                      <a:latin typeface="Times New Roman" panose="02020603050405020304" pitchFamily="18" charset="0"/>
                    </a:defRPr>
                  </a:lvl9pPr>
                </a:lstStyle>
                <a:p>
                  <a:pPr algn="r"/>
                  <a:r>
                    <a:rPr lang="en-US" altLang="en-US" sz="1500">
                      <a:solidFill>
                        <a:schemeClr val="tx1"/>
                      </a:solidFill>
                      <a:latin typeface="Cambria" panose="02040503050406030204" pitchFamily="18" charset="0"/>
                    </a:rPr>
                    <a:t>8</a:t>
                  </a:r>
                </a:p>
              </p:txBody>
            </p:sp>
          </p:grpSp>
          <p:cxnSp>
            <p:nvCxnSpPr>
              <p:cNvPr id="23" name="AutoShape 55"/>
              <p:cNvCxnSpPr>
                <a:cxnSpLocks noChangeShapeType="1"/>
                <a:stCxn id="28" idx="6"/>
                <a:endCxn id="24" idx="0"/>
              </p:cNvCxnSpPr>
              <p:nvPr/>
            </p:nvCxnSpPr>
            <p:spPr bwMode="auto">
              <a:xfrm>
                <a:off x="5351" y="3199"/>
                <a:ext cx="181" cy="502"/>
              </a:xfrm>
              <a:prstGeom prst="curvedConnector2">
                <a:avLst/>
              </a:prstGeom>
              <a:noFill/>
              <a:ln w="28575">
                <a:solidFill>
                  <a:schemeClr val="tx1"/>
                </a:solidFill>
                <a:round/>
                <a:headEnd type="none" w="sm" len="sm"/>
                <a:tailEnd type="triangle" w="med" len="med"/>
              </a:ln>
              <a:extLst>
                <a:ext uri="{909E8E84-426E-40DD-AFC4-6F175D3DCCD1}">
                  <a14:hiddenFill xmlns:a14="http://schemas.microsoft.com/office/drawing/2010/main">
                    <a:noFill/>
                  </a14:hiddenFill>
                </a:ext>
              </a:extLst>
            </p:spPr>
          </p:cxnSp>
        </p:grpSp>
        <p:grpSp>
          <p:nvGrpSpPr>
            <p:cNvPr id="16" name="Group 60"/>
            <p:cNvGrpSpPr>
              <a:grpSpLocks/>
            </p:cNvGrpSpPr>
            <p:nvPr/>
          </p:nvGrpSpPr>
          <p:grpSpPr bwMode="auto">
            <a:xfrm>
              <a:off x="1101725" y="5132388"/>
              <a:ext cx="920750" cy="1241425"/>
              <a:chOff x="4467" y="3251"/>
              <a:chExt cx="580" cy="782"/>
            </a:xfrm>
          </p:grpSpPr>
          <p:grpSp>
            <p:nvGrpSpPr>
              <p:cNvPr id="17" name="Group 43"/>
              <p:cNvGrpSpPr>
                <a:grpSpLocks/>
              </p:cNvGrpSpPr>
              <p:nvPr/>
            </p:nvGrpSpPr>
            <p:grpSpPr bwMode="auto">
              <a:xfrm>
                <a:off x="4467" y="3707"/>
                <a:ext cx="362" cy="326"/>
                <a:chOff x="4276" y="1746"/>
                <a:chExt cx="362" cy="326"/>
              </a:xfrm>
            </p:grpSpPr>
            <p:sp>
              <p:nvSpPr>
                <p:cNvPr id="20" name="Oval 44"/>
                <p:cNvSpPr>
                  <a:spLocks noChangeArrowheads="1"/>
                </p:cNvSpPr>
                <p:nvPr/>
              </p:nvSpPr>
              <p:spPr bwMode="auto">
                <a:xfrm>
                  <a:off x="4288" y="1746"/>
                  <a:ext cx="350" cy="296"/>
                </a:xfrm>
                <a:prstGeom prst="ellipse">
                  <a:avLst/>
                </a:prstGeom>
                <a:solidFill>
                  <a:schemeClr val="bg2"/>
                </a:solidFill>
                <a:ln w="19050">
                  <a:solidFill>
                    <a:schemeClr val="tx1"/>
                  </a:solidFill>
                  <a:round/>
                  <a:headEnd type="none" w="sm" len="sm"/>
                  <a:tailEnd type="none" w="sm" len="sm"/>
                </a:ln>
              </p:spPr>
              <p:txBody>
                <a:bodyPr wrap="none" anchor="ctr"/>
                <a:lstStyle>
                  <a:lvl1pPr>
                    <a:defRPr sz="2000" b="1">
                      <a:solidFill>
                        <a:srgbClr val="FAFD00"/>
                      </a:solidFill>
                      <a:latin typeface="Times New Roman" panose="02020603050405020304" pitchFamily="18" charset="0"/>
                    </a:defRPr>
                  </a:lvl1pPr>
                  <a:lvl2pPr marL="742950" indent="-285750">
                    <a:defRPr sz="2000" b="1">
                      <a:solidFill>
                        <a:srgbClr val="FAFD00"/>
                      </a:solidFill>
                      <a:latin typeface="Times New Roman" panose="02020603050405020304" pitchFamily="18" charset="0"/>
                    </a:defRPr>
                  </a:lvl2pPr>
                  <a:lvl3pPr marL="1143000" indent="-228600">
                    <a:defRPr sz="2000" b="1">
                      <a:solidFill>
                        <a:srgbClr val="FAFD00"/>
                      </a:solidFill>
                      <a:latin typeface="Times New Roman" panose="02020603050405020304" pitchFamily="18" charset="0"/>
                    </a:defRPr>
                  </a:lvl3pPr>
                  <a:lvl4pPr marL="1600200" indent="-228600">
                    <a:defRPr sz="2000" b="1">
                      <a:solidFill>
                        <a:srgbClr val="FAFD00"/>
                      </a:solidFill>
                      <a:latin typeface="Times New Roman" panose="02020603050405020304" pitchFamily="18" charset="0"/>
                    </a:defRPr>
                  </a:lvl4pPr>
                  <a:lvl5pPr marL="2057400" indent="-228600">
                    <a:defRPr sz="2000" b="1">
                      <a:solidFill>
                        <a:srgbClr val="FAFD00"/>
                      </a:solidFill>
                      <a:latin typeface="Times New Roman" panose="02020603050405020304" pitchFamily="18" charset="0"/>
                    </a:defRPr>
                  </a:lvl5pPr>
                  <a:lvl6pPr marL="2514600" indent="-228600" eaLnBrk="0" fontAlgn="base" hangingPunct="0">
                    <a:spcBef>
                      <a:spcPct val="0"/>
                    </a:spcBef>
                    <a:spcAft>
                      <a:spcPct val="0"/>
                    </a:spcAft>
                    <a:defRPr sz="2000" b="1">
                      <a:solidFill>
                        <a:srgbClr val="FAFD00"/>
                      </a:solidFill>
                      <a:latin typeface="Times New Roman" panose="02020603050405020304" pitchFamily="18" charset="0"/>
                    </a:defRPr>
                  </a:lvl6pPr>
                  <a:lvl7pPr marL="2971800" indent="-228600" eaLnBrk="0" fontAlgn="base" hangingPunct="0">
                    <a:spcBef>
                      <a:spcPct val="0"/>
                    </a:spcBef>
                    <a:spcAft>
                      <a:spcPct val="0"/>
                    </a:spcAft>
                    <a:defRPr sz="2000" b="1">
                      <a:solidFill>
                        <a:srgbClr val="FAFD00"/>
                      </a:solidFill>
                      <a:latin typeface="Times New Roman" panose="02020603050405020304" pitchFamily="18" charset="0"/>
                    </a:defRPr>
                  </a:lvl7pPr>
                  <a:lvl8pPr marL="3429000" indent="-228600" eaLnBrk="0" fontAlgn="base" hangingPunct="0">
                    <a:spcBef>
                      <a:spcPct val="0"/>
                    </a:spcBef>
                    <a:spcAft>
                      <a:spcPct val="0"/>
                    </a:spcAft>
                    <a:defRPr sz="2000" b="1">
                      <a:solidFill>
                        <a:srgbClr val="FAFD00"/>
                      </a:solidFill>
                      <a:latin typeface="Times New Roman" panose="02020603050405020304" pitchFamily="18" charset="0"/>
                    </a:defRPr>
                  </a:lvl8pPr>
                  <a:lvl9pPr marL="3886200" indent="-228600" eaLnBrk="0" fontAlgn="base" hangingPunct="0">
                    <a:spcBef>
                      <a:spcPct val="0"/>
                    </a:spcBef>
                    <a:spcAft>
                      <a:spcPct val="0"/>
                    </a:spcAft>
                    <a:defRPr sz="2000" b="1">
                      <a:solidFill>
                        <a:srgbClr val="FAFD00"/>
                      </a:solidFill>
                      <a:latin typeface="Times New Roman" panose="02020603050405020304" pitchFamily="18" charset="0"/>
                    </a:defRPr>
                  </a:lvl9pPr>
                </a:lstStyle>
                <a:p>
                  <a:endParaRPr lang="en-US" altLang="en-US" sz="1500">
                    <a:latin typeface="Cambria" panose="02040503050406030204" pitchFamily="18" charset="0"/>
                  </a:endParaRPr>
                </a:p>
              </p:txBody>
            </p:sp>
            <p:sp>
              <p:nvSpPr>
                <p:cNvPr id="21" name="Text Box 45"/>
                <p:cNvSpPr txBox="1">
                  <a:spLocks noChangeArrowheads="1"/>
                </p:cNvSpPr>
                <p:nvPr/>
              </p:nvSpPr>
              <p:spPr bwMode="auto">
                <a:xfrm>
                  <a:off x="4276" y="1769"/>
                  <a:ext cx="285" cy="3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2000" b="1">
                      <a:solidFill>
                        <a:srgbClr val="FAFD00"/>
                      </a:solidFill>
                      <a:latin typeface="Times New Roman" panose="02020603050405020304" pitchFamily="18" charset="0"/>
                    </a:defRPr>
                  </a:lvl1pPr>
                  <a:lvl2pPr marL="742950" indent="-285750">
                    <a:defRPr sz="2000" b="1">
                      <a:solidFill>
                        <a:srgbClr val="FAFD00"/>
                      </a:solidFill>
                      <a:latin typeface="Times New Roman" panose="02020603050405020304" pitchFamily="18" charset="0"/>
                    </a:defRPr>
                  </a:lvl2pPr>
                  <a:lvl3pPr marL="1143000" indent="-228600">
                    <a:defRPr sz="2000" b="1">
                      <a:solidFill>
                        <a:srgbClr val="FAFD00"/>
                      </a:solidFill>
                      <a:latin typeface="Times New Roman" panose="02020603050405020304" pitchFamily="18" charset="0"/>
                    </a:defRPr>
                  </a:lvl3pPr>
                  <a:lvl4pPr marL="1600200" indent="-228600">
                    <a:defRPr sz="2000" b="1">
                      <a:solidFill>
                        <a:srgbClr val="FAFD00"/>
                      </a:solidFill>
                      <a:latin typeface="Times New Roman" panose="02020603050405020304" pitchFamily="18" charset="0"/>
                    </a:defRPr>
                  </a:lvl4pPr>
                  <a:lvl5pPr marL="2057400" indent="-228600">
                    <a:defRPr sz="2000" b="1">
                      <a:solidFill>
                        <a:srgbClr val="FAFD00"/>
                      </a:solidFill>
                      <a:latin typeface="Times New Roman" panose="02020603050405020304" pitchFamily="18" charset="0"/>
                    </a:defRPr>
                  </a:lvl5pPr>
                  <a:lvl6pPr marL="2514600" indent="-228600" eaLnBrk="0" fontAlgn="base" hangingPunct="0">
                    <a:spcBef>
                      <a:spcPct val="0"/>
                    </a:spcBef>
                    <a:spcAft>
                      <a:spcPct val="0"/>
                    </a:spcAft>
                    <a:defRPr sz="2000" b="1">
                      <a:solidFill>
                        <a:srgbClr val="FAFD00"/>
                      </a:solidFill>
                      <a:latin typeface="Times New Roman" panose="02020603050405020304" pitchFamily="18" charset="0"/>
                    </a:defRPr>
                  </a:lvl6pPr>
                  <a:lvl7pPr marL="2971800" indent="-228600" eaLnBrk="0" fontAlgn="base" hangingPunct="0">
                    <a:spcBef>
                      <a:spcPct val="0"/>
                    </a:spcBef>
                    <a:spcAft>
                      <a:spcPct val="0"/>
                    </a:spcAft>
                    <a:defRPr sz="2000" b="1">
                      <a:solidFill>
                        <a:srgbClr val="FAFD00"/>
                      </a:solidFill>
                      <a:latin typeface="Times New Roman" panose="02020603050405020304" pitchFamily="18" charset="0"/>
                    </a:defRPr>
                  </a:lvl7pPr>
                  <a:lvl8pPr marL="3429000" indent="-228600" eaLnBrk="0" fontAlgn="base" hangingPunct="0">
                    <a:spcBef>
                      <a:spcPct val="0"/>
                    </a:spcBef>
                    <a:spcAft>
                      <a:spcPct val="0"/>
                    </a:spcAft>
                    <a:defRPr sz="2000" b="1">
                      <a:solidFill>
                        <a:srgbClr val="FAFD00"/>
                      </a:solidFill>
                      <a:latin typeface="Times New Roman" panose="02020603050405020304" pitchFamily="18" charset="0"/>
                    </a:defRPr>
                  </a:lvl8pPr>
                  <a:lvl9pPr marL="3886200" indent="-228600" eaLnBrk="0" fontAlgn="base" hangingPunct="0">
                    <a:spcBef>
                      <a:spcPct val="0"/>
                    </a:spcBef>
                    <a:spcAft>
                      <a:spcPct val="0"/>
                    </a:spcAft>
                    <a:defRPr sz="2000" b="1">
                      <a:solidFill>
                        <a:srgbClr val="FAFD00"/>
                      </a:solidFill>
                      <a:latin typeface="Times New Roman" panose="02020603050405020304" pitchFamily="18" charset="0"/>
                    </a:defRPr>
                  </a:lvl9pPr>
                </a:lstStyle>
                <a:p>
                  <a:pPr algn="r"/>
                  <a:r>
                    <a:rPr lang="en-US" altLang="en-US" sz="1500">
                      <a:solidFill>
                        <a:schemeClr val="tx1"/>
                      </a:solidFill>
                      <a:latin typeface="Cambria" panose="02040503050406030204" pitchFamily="18" charset="0"/>
                    </a:rPr>
                    <a:t>7</a:t>
                  </a:r>
                </a:p>
              </p:txBody>
            </p:sp>
          </p:grpSp>
          <p:cxnSp>
            <p:nvCxnSpPr>
              <p:cNvPr id="18" name="AutoShape 56"/>
              <p:cNvCxnSpPr>
                <a:cxnSpLocks noChangeShapeType="1"/>
                <a:stCxn id="28" idx="3"/>
                <a:endCxn id="20" idx="7"/>
              </p:cNvCxnSpPr>
              <p:nvPr/>
            </p:nvCxnSpPr>
            <p:spPr bwMode="auto">
              <a:xfrm rot="5400000">
                <a:off x="4715" y="3418"/>
                <a:ext cx="395" cy="269"/>
              </a:xfrm>
              <a:prstGeom prst="straightConnector1">
                <a:avLst/>
              </a:prstGeom>
              <a:noFill/>
              <a:ln w="28575">
                <a:solidFill>
                  <a:schemeClr val="tx1"/>
                </a:solidFill>
                <a:round/>
                <a:headEnd type="none" w="sm" len="sm"/>
                <a:tailEnd type="triangle" w="med" len="med"/>
              </a:ln>
              <a:extLst>
                <a:ext uri="{909E8E84-426E-40DD-AFC4-6F175D3DCCD1}">
                  <a14:hiddenFill xmlns:a14="http://schemas.microsoft.com/office/drawing/2010/main">
                    <a:noFill/>
                  </a14:hiddenFill>
                </a:ext>
              </a:extLst>
            </p:spPr>
          </p:cxnSp>
          <p:cxnSp>
            <p:nvCxnSpPr>
              <p:cNvPr id="19" name="AutoShape 57"/>
              <p:cNvCxnSpPr>
                <a:cxnSpLocks noChangeShapeType="1"/>
                <a:stCxn id="20" idx="2"/>
                <a:endCxn id="28" idx="2"/>
              </p:cNvCxnSpPr>
              <p:nvPr/>
            </p:nvCxnSpPr>
            <p:spPr bwMode="auto">
              <a:xfrm rot="10800000" flipH="1">
                <a:off x="4479" y="3251"/>
                <a:ext cx="517" cy="604"/>
              </a:xfrm>
              <a:prstGeom prst="curvedConnector3">
                <a:avLst>
                  <a:gd name="adj1" fmla="val -27866"/>
                </a:avLst>
              </a:prstGeom>
              <a:noFill/>
              <a:ln w="28575">
                <a:solidFill>
                  <a:schemeClr val="tx1"/>
                </a:solidFill>
                <a:round/>
                <a:headEnd type="none" w="sm" len="sm"/>
                <a:tailEnd type="triangle" w="med" len="med"/>
              </a:ln>
              <a:extLst>
                <a:ext uri="{909E8E84-426E-40DD-AFC4-6F175D3DCCD1}">
                  <a14:hiddenFill xmlns:a14="http://schemas.microsoft.com/office/drawing/2010/main">
                    <a:noFill/>
                  </a14:hiddenFill>
                </a:ext>
              </a:extLst>
            </p:spPr>
          </p:cxnSp>
        </p:grpSp>
      </p:grpSp>
    </p:spTree>
    <p:extLst>
      <p:ext uri="{BB962C8B-B14F-4D97-AF65-F5344CB8AC3E}">
        <p14:creationId xmlns:p14="http://schemas.microsoft.com/office/powerpoint/2010/main" val="2197377371"/>
      </p:ext>
    </p:extLst>
  </p:cSld>
  <p:clrMapOvr>
    <a:masterClrMapping/>
  </p:clrMapOvr>
  <p:transition/>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Slide Number Placeholder 6"/>
          <p:cNvSpPr>
            <a:spLocks noGrp="1"/>
          </p:cNvSpPr>
          <p:nvPr>
            <p:ph type="sldNum" sz="quarter"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557213" indent="-214313">
              <a:defRPr>
                <a:solidFill>
                  <a:schemeClr val="tx1"/>
                </a:solidFill>
                <a:latin typeface="Arial" panose="020B0604020202020204" pitchFamily="34" charset="0"/>
                <a:ea typeface="宋体" panose="02010600030101010101" pitchFamily="2" charset="-122"/>
              </a:defRPr>
            </a:lvl2pPr>
            <a:lvl3pPr marL="857250" indent="-171450">
              <a:defRPr>
                <a:solidFill>
                  <a:schemeClr val="tx1"/>
                </a:solidFill>
                <a:latin typeface="Arial" panose="020B0604020202020204" pitchFamily="34" charset="0"/>
                <a:ea typeface="宋体" panose="02010600030101010101" pitchFamily="2" charset="-122"/>
              </a:defRPr>
            </a:lvl3pPr>
            <a:lvl4pPr marL="1200150" indent="-171450">
              <a:defRPr>
                <a:solidFill>
                  <a:schemeClr val="tx1"/>
                </a:solidFill>
                <a:latin typeface="Arial" panose="020B0604020202020204" pitchFamily="34" charset="0"/>
                <a:ea typeface="宋体" panose="02010600030101010101" pitchFamily="2" charset="-122"/>
              </a:defRPr>
            </a:lvl4pPr>
            <a:lvl5pPr marL="1543050" indent="-171450">
              <a:defRPr>
                <a:solidFill>
                  <a:schemeClr val="tx1"/>
                </a:solidFill>
                <a:latin typeface="Arial" panose="020B0604020202020204" pitchFamily="34" charset="0"/>
                <a:ea typeface="宋体" panose="02010600030101010101" pitchFamily="2" charset="-122"/>
              </a:defRPr>
            </a:lvl5pPr>
            <a:lvl6pPr marL="1885950" indent="-1714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228850" indent="-1714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2571750" indent="-1714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2914650" indent="-1714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en-US" altLang="zh-CN" dirty="0">
              <a:solidFill>
                <a:srgbClr val="898989"/>
              </a:solidFill>
              <a:latin typeface="Cambria" panose="02040503050406030204" pitchFamily="18" charset="0"/>
            </a:endParaRPr>
          </a:p>
        </p:txBody>
      </p:sp>
      <p:sp>
        <p:nvSpPr>
          <p:cNvPr id="33795" name="Rectangle 2"/>
          <p:cNvSpPr>
            <a:spLocks noGrp="1" noChangeArrowheads="1"/>
          </p:cNvSpPr>
          <p:nvPr>
            <p:ph type="title"/>
          </p:nvPr>
        </p:nvSpPr>
        <p:spPr>
          <a:xfrm>
            <a:off x="3124200" y="227116"/>
            <a:ext cx="4399920" cy="544116"/>
          </a:xfrm>
        </p:spPr>
        <p:txBody>
          <a:bodyPr/>
          <a:lstStyle/>
          <a:p>
            <a:pPr algn="ctr"/>
            <a:r>
              <a:rPr lang="en-US" altLang="zh-CN" dirty="0" smtClean="0">
                <a:latin typeface="Cambria" panose="02040503050406030204" pitchFamily="18" charset="0"/>
              </a:rPr>
              <a:t>Variable List of Edges</a:t>
            </a:r>
          </a:p>
        </p:txBody>
      </p:sp>
      <p:graphicFrame>
        <p:nvGraphicFramePr>
          <p:cNvPr id="209000" name="Group 104"/>
          <p:cNvGraphicFramePr>
            <a:graphicFrameLocks noGrp="1"/>
          </p:cNvGraphicFramePr>
          <p:nvPr>
            <p:ph sz="half" idx="2"/>
            <p:extLst/>
          </p:nvPr>
        </p:nvGraphicFramePr>
        <p:xfrm>
          <a:off x="1640784" y="2052883"/>
          <a:ext cx="2075260" cy="3042047"/>
        </p:xfrm>
        <a:graphic>
          <a:graphicData uri="http://schemas.openxmlformats.org/drawingml/2006/table">
            <a:tbl>
              <a:tblPr/>
              <a:tblGrid>
                <a:gridCol w="957263">
                  <a:extLst>
                    <a:ext uri="{9D8B030D-6E8A-4147-A177-3AD203B41FA5}">
                      <a16:colId xmlns:a16="http://schemas.microsoft.com/office/drawing/2014/main" val="20000"/>
                    </a:ext>
                  </a:extLst>
                </a:gridCol>
                <a:gridCol w="1117997">
                  <a:extLst>
                    <a:ext uri="{9D8B030D-6E8A-4147-A177-3AD203B41FA5}">
                      <a16:colId xmlns:a16="http://schemas.microsoft.com/office/drawing/2014/main" val="20001"/>
                    </a:ext>
                  </a:extLst>
                </a:gridCol>
              </a:tblGrid>
              <a:tr h="388079">
                <a:tc>
                  <a:txBody>
                    <a:bodyPr/>
                    <a:lstStyle/>
                    <a:p>
                      <a:pPr marL="0" marR="0" lvl="0" indent="0" algn="ctr" defTabSz="914400" rtl="0" eaLnBrk="0" fontAlgn="base" latinLnBrk="0" hangingPunct="0">
                        <a:lnSpc>
                          <a:spcPct val="90000"/>
                        </a:lnSpc>
                        <a:spcBef>
                          <a:spcPct val="30000"/>
                        </a:spcBef>
                        <a:spcAft>
                          <a:spcPct val="0"/>
                        </a:spcAft>
                        <a:buClrTx/>
                        <a:buSzPct val="85000"/>
                        <a:buFontTx/>
                        <a:buNone/>
                        <a:tabLst/>
                      </a:pPr>
                      <a:r>
                        <a:rPr kumimoji="0" lang="en-US" altLang="zh-CN" sz="1800" b="1" i="0" u="none" strike="noStrike" cap="none" normalizeH="0" baseline="0" dirty="0" smtClean="0">
                          <a:ln>
                            <a:noFill/>
                          </a:ln>
                          <a:solidFill>
                            <a:schemeClr val="tx1"/>
                          </a:solidFill>
                          <a:effectLst/>
                          <a:latin typeface="Times New Roman" pitchFamily="18" charset="0"/>
                          <a:ea typeface="宋体" pitchFamily="2" charset="-122"/>
                        </a:rPr>
                        <a:t>Edge</a:t>
                      </a:r>
                    </a:p>
                  </a:txBody>
                  <a:tcPr marL="68580" marR="68580" marT="34285" marB="34285"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bg1"/>
                    </a:solidFill>
                  </a:tcPr>
                </a:tc>
                <a:tc>
                  <a:txBody>
                    <a:bodyPr/>
                    <a:lstStyle/>
                    <a:p>
                      <a:pPr marL="0" marR="0" lvl="0" indent="0" algn="ctr" defTabSz="914400" rtl="0" eaLnBrk="0" fontAlgn="base" latinLnBrk="0" hangingPunct="0">
                        <a:lnSpc>
                          <a:spcPct val="90000"/>
                        </a:lnSpc>
                        <a:spcBef>
                          <a:spcPct val="30000"/>
                        </a:spcBef>
                        <a:spcAft>
                          <a:spcPct val="0"/>
                        </a:spcAft>
                        <a:buClrTx/>
                        <a:buSzPct val="85000"/>
                        <a:buFontTx/>
                        <a:buNone/>
                        <a:tabLst/>
                      </a:pPr>
                      <a:r>
                        <a:rPr kumimoji="0" lang="en-US" altLang="zh-CN" sz="1800" b="1" i="0" u="none" strike="noStrike" cap="none" normalizeH="0" baseline="0" dirty="0" smtClean="0">
                          <a:ln>
                            <a:noFill/>
                          </a:ln>
                          <a:solidFill>
                            <a:schemeClr val="tx1"/>
                          </a:solidFill>
                          <a:effectLst/>
                          <a:latin typeface="Times New Roman" pitchFamily="18" charset="0"/>
                          <a:ea typeface="宋体" pitchFamily="2" charset="-122"/>
                        </a:rPr>
                        <a:t>Use</a:t>
                      </a:r>
                    </a:p>
                  </a:txBody>
                  <a:tcPr marL="68580" marR="68580" marT="34285" marB="34285"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bg1"/>
                    </a:solidFill>
                  </a:tcPr>
                </a:tc>
                <a:extLst>
                  <a:ext uri="{0D108BD9-81ED-4DB2-BD59-A6C34878D82A}">
                    <a16:rowId xmlns:a16="http://schemas.microsoft.com/office/drawing/2014/main" val="10000"/>
                  </a:ext>
                </a:extLst>
              </a:tr>
              <a:tr h="279749">
                <a:tc>
                  <a:txBody>
                    <a:bodyPr/>
                    <a:lstStyle/>
                    <a:p>
                      <a:pPr marL="0" marR="0" lvl="0" indent="0" algn="l" defTabSz="914400" rtl="0" eaLnBrk="0" fontAlgn="base" latinLnBrk="0" hangingPunct="0">
                        <a:lnSpc>
                          <a:spcPct val="90000"/>
                        </a:lnSpc>
                        <a:spcBef>
                          <a:spcPct val="30000"/>
                        </a:spcBef>
                        <a:spcAft>
                          <a:spcPct val="0"/>
                        </a:spcAft>
                        <a:buClrTx/>
                        <a:buSzPct val="85000"/>
                        <a:buFontTx/>
                        <a:buNone/>
                        <a:tabLst/>
                      </a:pPr>
                      <a:r>
                        <a:rPr kumimoji="0" lang="en-US" altLang="zh-CN" sz="1500" b="1" i="0" u="none" strike="noStrike" cap="none" normalizeH="0" baseline="0" smtClean="0">
                          <a:ln>
                            <a:noFill/>
                          </a:ln>
                          <a:solidFill>
                            <a:schemeClr val="tx1"/>
                          </a:solidFill>
                          <a:effectLst/>
                          <a:latin typeface="Times New Roman" pitchFamily="18" charset="0"/>
                          <a:ea typeface="宋体" pitchFamily="2" charset="-122"/>
                        </a:rPr>
                        <a:t>(1, 2)</a:t>
                      </a:r>
                    </a:p>
                  </a:txBody>
                  <a:tcPr marL="68580" marR="68580" marT="34285" marB="34285"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bg1"/>
                    </a:solidFill>
                  </a:tcPr>
                </a:tc>
                <a:tc>
                  <a:txBody>
                    <a:bodyPr/>
                    <a:lstStyle/>
                    <a:p>
                      <a:pPr marL="0" marR="0" lvl="0" indent="0" algn="l" defTabSz="914400" rtl="0" eaLnBrk="0" fontAlgn="base" latinLnBrk="0" hangingPunct="0">
                        <a:lnSpc>
                          <a:spcPct val="90000"/>
                        </a:lnSpc>
                        <a:spcBef>
                          <a:spcPct val="30000"/>
                        </a:spcBef>
                        <a:spcAft>
                          <a:spcPct val="0"/>
                        </a:spcAft>
                        <a:buClrTx/>
                        <a:buSzPct val="85000"/>
                        <a:buFontTx/>
                        <a:buNone/>
                        <a:tabLst/>
                      </a:pPr>
                      <a:endParaRPr kumimoji="0" lang="zh-CN" altLang="zh-CN" sz="1500" b="1" i="0" u="none" strike="noStrike" cap="none" normalizeH="0" baseline="0" smtClean="0">
                        <a:ln>
                          <a:noFill/>
                        </a:ln>
                        <a:solidFill>
                          <a:schemeClr val="tx1"/>
                        </a:solidFill>
                        <a:effectLst/>
                        <a:latin typeface="Times New Roman" pitchFamily="18" charset="0"/>
                      </a:endParaRPr>
                    </a:p>
                  </a:txBody>
                  <a:tcPr marL="68580" marR="68580" marT="34285" marB="34285"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bg1"/>
                    </a:solidFill>
                  </a:tcPr>
                </a:tc>
                <a:extLst>
                  <a:ext uri="{0D108BD9-81ED-4DB2-BD59-A6C34878D82A}">
                    <a16:rowId xmlns:a16="http://schemas.microsoft.com/office/drawing/2014/main" val="10001"/>
                  </a:ext>
                </a:extLst>
              </a:tr>
              <a:tr h="299987">
                <a:tc>
                  <a:txBody>
                    <a:bodyPr/>
                    <a:lstStyle/>
                    <a:p>
                      <a:pPr marL="0" marR="0" lvl="0" indent="0" algn="l" defTabSz="914400" rtl="0" eaLnBrk="0" fontAlgn="base" latinLnBrk="0" hangingPunct="0">
                        <a:lnSpc>
                          <a:spcPct val="90000"/>
                        </a:lnSpc>
                        <a:spcBef>
                          <a:spcPct val="30000"/>
                        </a:spcBef>
                        <a:spcAft>
                          <a:spcPct val="0"/>
                        </a:spcAft>
                        <a:buClrTx/>
                        <a:buSzPct val="85000"/>
                        <a:buFontTx/>
                        <a:buNone/>
                        <a:tabLst/>
                      </a:pPr>
                      <a:r>
                        <a:rPr kumimoji="0" lang="en-US" altLang="zh-CN" sz="1500" b="1" i="0" u="none" strike="noStrike" cap="none" normalizeH="0" baseline="0" smtClean="0">
                          <a:ln>
                            <a:noFill/>
                          </a:ln>
                          <a:solidFill>
                            <a:schemeClr val="tx1"/>
                          </a:solidFill>
                          <a:effectLst/>
                          <a:latin typeface="Times New Roman" pitchFamily="18" charset="0"/>
                          <a:ea typeface="宋体" pitchFamily="2" charset="-122"/>
                        </a:rPr>
                        <a:t>(2, 3)</a:t>
                      </a:r>
                    </a:p>
                  </a:txBody>
                  <a:tcPr marL="68580" marR="68580" marT="34285" marB="34285"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bg1"/>
                    </a:solidFill>
                  </a:tcPr>
                </a:tc>
                <a:tc>
                  <a:txBody>
                    <a:bodyPr/>
                    <a:lstStyle/>
                    <a:p>
                      <a:pPr marL="0" marR="0" lvl="0" indent="0" algn="l" defTabSz="914400" rtl="0" eaLnBrk="0" fontAlgn="base" latinLnBrk="0" hangingPunct="0">
                        <a:lnSpc>
                          <a:spcPct val="90000"/>
                        </a:lnSpc>
                        <a:spcBef>
                          <a:spcPct val="30000"/>
                        </a:spcBef>
                        <a:spcAft>
                          <a:spcPct val="0"/>
                        </a:spcAft>
                        <a:buClrTx/>
                        <a:buSzPct val="85000"/>
                        <a:buFontTx/>
                        <a:buNone/>
                        <a:tabLst/>
                      </a:pPr>
                      <a:endParaRPr kumimoji="0" lang="zh-CN" altLang="zh-CN" sz="1500" b="1" i="0" u="none" strike="noStrike" cap="none" normalizeH="0" baseline="0" dirty="0" smtClean="0">
                        <a:ln>
                          <a:noFill/>
                        </a:ln>
                        <a:solidFill>
                          <a:schemeClr val="tx1"/>
                        </a:solidFill>
                        <a:effectLst/>
                        <a:latin typeface="Times New Roman" pitchFamily="18" charset="0"/>
                      </a:endParaRPr>
                    </a:p>
                  </a:txBody>
                  <a:tcPr marL="68580" marR="68580" marT="34285" marB="34285"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bg1"/>
                    </a:solidFill>
                  </a:tcPr>
                </a:tc>
                <a:extLst>
                  <a:ext uri="{0D108BD9-81ED-4DB2-BD59-A6C34878D82A}">
                    <a16:rowId xmlns:a16="http://schemas.microsoft.com/office/drawing/2014/main" val="10002"/>
                  </a:ext>
                </a:extLst>
              </a:tr>
              <a:tr h="274310">
                <a:tc>
                  <a:txBody>
                    <a:bodyPr/>
                    <a:lstStyle/>
                    <a:p>
                      <a:pPr marL="0" marR="0" lvl="0" indent="0" algn="l" defTabSz="914400" rtl="0" eaLnBrk="0" fontAlgn="base" latinLnBrk="0" hangingPunct="0">
                        <a:lnSpc>
                          <a:spcPct val="90000"/>
                        </a:lnSpc>
                        <a:spcBef>
                          <a:spcPct val="30000"/>
                        </a:spcBef>
                        <a:spcAft>
                          <a:spcPct val="0"/>
                        </a:spcAft>
                        <a:buClrTx/>
                        <a:buSzPct val="85000"/>
                        <a:buFontTx/>
                        <a:buNone/>
                        <a:tabLst/>
                      </a:pPr>
                      <a:r>
                        <a:rPr kumimoji="0" lang="en-US" altLang="zh-CN" sz="1500" b="1" i="0" u="none" strike="noStrike" cap="none" normalizeH="0" baseline="0" smtClean="0">
                          <a:ln>
                            <a:noFill/>
                          </a:ln>
                          <a:solidFill>
                            <a:schemeClr val="tx1"/>
                          </a:solidFill>
                          <a:effectLst/>
                          <a:latin typeface="Times New Roman" pitchFamily="18" charset="0"/>
                          <a:ea typeface="宋体" pitchFamily="2" charset="-122"/>
                        </a:rPr>
                        <a:t>(3, 4)</a:t>
                      </a:r>
                    </a:p>
                  </a:txBody>
                  <a:tcPr marL="68580" marR="68580" marT="34285" marB="34285"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bg1"/>
                    </a:solidFill>
                  </a:tcPr>
                </a:tc>
                <a:tc>
                  <a:txBody>
                    <a:bodyPr/>
                    <a:lstStyle/>
                    <a:p>
                      <a:pPr marL="0" marR="0" lvl="0" indent="0" algn="l" defTabSz="914400" rtl="0" eaLnBrk="0" fontAlgn="base" latinLnBrk="0" hangingPunct="0">
                        <a:lnSpc>
                          <a:spcPct val="90000"/>
                        </a:lnSpc>
                        <a:spcBef>
                          <a:spcPct val="30000"/>
                        </a:spcBef>
                        <a:spcAft>
                          <a:spcPct val="0"/>
                        </a:spcAft>
                        <a:buClrTx/>
                        <a:buSzPct val="85000"/>
                        <a:buFontTx/>
                        <a:buNone/>
                        <a:tabLst/>
                      </a:pPr>
                      <a:r>
                        <a:rPr kumimoji="0" lang="en-US" altLang="zh-CN" sz="1500" b="1" i="0" u="none" strike="noStrike" cap="none" normalizeH="0" baseline="0" smtClean="0">
                          <a:ln>
                            <a:noFill/>
                          </a:ln>
                          <a:solidFill>
                            <a:schemeClr val="tx1"/>
                          </a:solidFill>
                          <a:effectLst/>
                          <a:latin typeface="Times New Roman" pitchFamily="18" charset="0"/>
                          <a:ea typeface="宋体" pitchFamily="2" charset="-122"/>
                        </a:rPr>
                        <a:t>{ i, length }</a:t>
                      </a:r>
                    </a:p>
                  </a:txBody>
                  <a:tcPr marL="68580" marR="68580" marT="34285" marB="34285"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bg1"/>
                    </a:solidFill>
                  </a:tcPr>
                </a:tc>
                <a:extLst>
                  <a:ext uri="{0D108BD9-81ED-4DB2-BD59-A6C34878D82A}">
                    <a16:rowId xmlns:a16="http://schemas.microsoft.com/office/drawing/2014/main" val="10003"/>
                  </a:ext>
                </a:extLst>
              </a:tr>
              <a:tr h="299987">
                <a:tc>
                  <a:txBody>
                    <a:bodyPr/>
                    <a:lstStyle/>
                    <a:p>
                      <a:pPr marL="0" marR="0" lvl="0" indent="0" algn="l" defTabSz="914400" rtl="0" eaLnBrk="0" fontAlgn="base" latinLnBrk="0" hangingPunct="0">
                        <a:lnSpc>
                          <a:spcPct val="90000"/>
                        </a:lnSpc>
                        <a:spcBef>
                          <a:spcPct val="30000"/>
                        </a:spcBef>
                        <a:spcAft>
                          <a:spcPct val="0"/>
                        </a:spcAft>
                        <a:buClrTx/>
                        <a:buSzPct val="85000"/>
                        <a:buFontTx/>
                        <a:buNone/>
                        <a:tabLst/>
                      </a:pPr>
                      <a:r>
                        <a:rPr kumimoji="0" lang="en-US" altLang="zh-CN" sz="1500" b="1" i="0" u="none" strike="noStrike" cap="none" normalizeH="0" baseline="0" smtClean="0">
                          <a:ln>
                            <a:noFill/>
                          </a:ln>
                          <a:solidFill>
                            <a:schemeClr val="tx1"/>
                          </a:solidFill>
                          <a:effectLst/>
                          <a:latin typeface="Times New Roman" pitchFamily="18" charset="0"/>
                          <a:ea typeface="宋体" pitchFamily="2" charset="-122"/>
                        </a:rPr>
                        <a:t>(4, 3)</a:t>
                      </a:r>
                    </a:p>
                  </a:txBody>
                  <a:tcPr marL="68580" marR="68580" marT="34285" marB="34285"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bg1"/>
                    </a:solidFill>
                  </a:tcPr>
                </a:tc>
                <a:tc>
                  <a:txBody>
                    <a:bodyPr/>
                    <a:lstStyle/>
                    <a:p>
                      <a:pPr marL="0" marR="0" lvl="0" indent="0" algn="l" defTabSz="914400" rtl="0" eaLnBrk="0" fontAlgn="base" latinLnBrk="0" hangingPunct="0">
                        <a:lnSpc>
                          <a:spcPct val="90000"/>
                        </a:lnSpc>
                        <a:spcBef>
                          <a:spcPct val="30000"/>
                        </a:spcBef>
                        <a:spcAft>
                          <a:spcPct val="0"/>
                        </a:spcAft>
                        <a:buClrTx/>
                        <a:buSzPct val="85000"/>
                        <a:buFontTx/>
                        <a:buNone/>
                        <a:tabLst/>
                      </a:pPr>
                      <a:endParaRPr kumimoji="0" lang="zh-CN" altLang="zh-CN" sz="1500" b="1" i="0" u="none" strike="noStrike" cap="none" normalizeH="0" baseline="0" smtClean="0">
                        <a:ln>
                          <a:noFill/>
                        </a:ln>
                        <a:solidFill>
                          <a:schemeClr val="tx1"/>
                        </a:solidFill>
                        <a:effectLst/>
                        <a:latin typeface="Times New Roman" pitchFamily="18" charset="0"/>
                      </a:endParaRPr>
                    </a:p>
                  </a:txBody>
                  <a:tcPr marL="68580" marR="68580" marT="34285" marB="34285"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bg1"/>
                    </a:solidFill>
                  </a:tcPr>
                </a:tc>
                <a:extLst>
                  <a:ext uri="{0D108BD9-81ED-4DB2-BD59-A6C34878D82A}">
                    <a16:rowId xmlns:a16="http://schemas.microsoft.com/office/drawing/2014/main" val="10004"/>
                  </a:ext>
                </a:extLst>
              </a:tr>
              <a:tr h="317843">
                <a:tc>
                  <a:txBody>
                    <a:bodyPr/>
                    <a:lstStyle/>
                    <a:p>
                      <a:pPr marL="0" marR="0" lvl="0" indent="0" algn="l" defTabSz="914400" rtl="0" eaLnBrk="0" fontAlgn="base" latinLnBrk="0" hangingPunct="0">
                        <a:lnSpc>
                          <a:spcPct val="90000"/>
                        </a:lnSpc>
                        <a:spcBef>
                          <a:spcPct val="30000"/>
                        </a:spcBef>
                        <a:spcAft>
                          <a:spcPct val="0"/>
                        </a:spcAft>
                        <a:buClrTx/>
                        <a:buSzPct val="85000"/>
                        <a:buFontTx/>
                        <a:buNone/>
                        <a:tabLst/>
                      </a:pPr>
                      <a:r>
                        <a:rPr kumimoji="0" lang="en-US" altLang="zh-CN" sz="1500" b="1" i="0" u="none" strike="noStrike" cap="none" normalizeH="0" baseline="0" smtClean="0">
                          <a:ln>
                            <a:noFill/>
                          </a:ln>
                          <a:solidFill>
                            <a:schemeClr val="tx1"/>
                          </a:solidFill>
                          <a:effectLst/>
                          <a:latin typeface="Times New Roman" pitchFamily="18" charset="0"/>
                          <a:ea typeface="宋体" pitchFamily="2" charset="-122"/>
                        </a:rPr>
                        <a:t>(3, 5)</a:t>
                      </a:r>
                    </a:p>
                  </a:txBody>
                  <a:tcPr marL="68580" marR="68580" marT="34285" marB="34285"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bg1"/>
                    </a:solidFill>
                  </a:tcPr>
                </a:tc>
                <a:tc>
                  <a:txBody>
                    <a:bodyPr/>
                    <a:lstStyle/>
                    <a:p>
                      <a:pPr marL="0" marR="0" lvl="0" indent="0" algn="l" defTabSz="914400" rtl="0" eaLnBrk="0" fontAlgn="base" latinLnBrk="0" hangingPunct="0">
                        <a:lnSpc>
                          <a:spcPct val="90000"/>
                        </a:lnSpc>
                        <a:spcBef>
                          <a:spcPct val="30000"/>
                        </a:spcBef>
                        <a:spcAft>
                          <a:spcPct val="0"/>
                        </a:spcAft>
                        <a:buClrTx/>
                        <a:buSzPct val="85000"/>
                        <a:buFontTx/>
                        <a:buNone/>
                        <a:tabLst/>
                      </a:pPr>
                      <a:r>
                        <a:rPr kumimoji="0" lang="en-US" altLang="zh-CN" sz="1500" b="1" i="0" u="none" strike="noStrike" cap="none" normalizeH="0" baseline="0" smtClean="0">
                          <a:ln>
                            <a:noFill/>
                          </a:ln>
                          <a:solidFill>
                            <a:schemeClr val="tx1"/>
                          </a:solidFill>
                          <a:effectLst/>
                          <a:latin typeface="Times New Roman" pitchFamily="18" charset="0"/>
                          <a:ea typeface="宋体" pitchFamily="2" charset="-122"/>
                        </a:rPr>
                        <a:t>{ i, length }</a:t>
                      </a:r>
                    </a:p>
                  </a:txBody>
                  <a:tcPr marL="68580" marR="68580" marT="34285" marB="34285"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bg1"/>
                    </a:solidFill>
                  </a:tcPr>
                </a:tc>
                <a:extLst>
                  <a:ext uri="{0D108BD9-81ED-4DB2-BD59-A6C34878D82A}">
                    <a16:rowId xmlns:a16="http://schemas.microsoft.com/office/drawing/2014/main" val="10005"/>
                  </a:ext>
                </a:extLst>
              </a:tr>
              <a:tr h="308320">
                <a:tc>
                  <a:txBody>
                    <a:bodyPr/>
                    <a:lstStyle/>
                    <a:p>
                      <a:pPr marL="0" marR="0" lvl="0" indent="0" algn="l" defTabSz="914400" rtl="0" eaLnBrk="0" fontAlgn="base" latinLnBrk="0" hangingPunct="0">
                        <a:lnSpc>
                          <a:spcPct val="90000"/>
                        </a:lnSpc>
                        <a:spcBef>
                          <a:spcPct val="30000"/>
                        </a:spcBef>
                        <a:spcAft>
                          <a:spcPct val="0"/>
                        </a:spcAft>
                        <a:buClrTx/>
                        <a:buSzPct val="85000"/>
                        <a:buFontTx/>
                        <a:buNone/>
                        <a:tabLst/>
                      </a:pPr>
                      <a:r>
                        <a:rPr kumimoji="0" lang="en-US" altLang="zh-CN" sz="1500" b="1" i="0" u="none" strike="noStrike" cap="none" normalizeH="0" baseline="0" smtClean="0">
                          <a:ln>
                            <a:noFill/>
                          </a:ln>
                          <a:solidFill>
                            <a:schemeClr val="tx1"/>
                          </a:solidFill>
                          <a:effectLst/>
                          <a:latin typeface="Times New Roman" pitchFamily="18" charset="0"/>
                          <a:ea typeface="宋体" pitchFamily="2" charset="-122"/>
                        </a:rPr>
                        <a:t>(5, 6)</a:t>
                      </a:r>
                    </a:p>
                  </a:txBody>
                  <a:tcPr marL="68580" marR="68580" marT="34285" marB="34285"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bg1"/>
                    </a:solidFill>
                  </a:tcPr>
                </a:tc>
                <a:tc>
                  <a:txBody>
                    <a:bodyPr/>
                    <a:lstStyle/>
                    <a:p>
                      <a:pPr marL="0" marR="0" lvl="0" indent="0" algn="l" defTabSz="914400" rtl="0" eaLnBrk="0" fontAlgn="base" latinLnBrk="0" hangingPunct="0">
                        <a:lnSpc>
                          <a:spcPct val="90000"/>
                        </a:lnSpc>
                        <a:spcBef>
                          <a:spcPct val="30000"/>
                        </a:spcBef>
                        <a:spcAft>
                          <a:spcPct val="0"/>
                        </a:spcAft>
                        <a:buClrTx/>
                        <a:buSzPct val="85000"/>
                        <a:buFontTx/>
                        <a:buNone/>
                        <a:tabLst/>
                      </a:pPr>
                      <a:endParaRPr kumimoji="0" lang="zh-CN" altLang="zh-CN" sz="1500" b="1" i="0" u="none" strike="noStrike" cap="none" normalizeH="0" baseline="0" smtClean="0">
                        <a:ln>
                          <a:noFill/>
                        </a:ln>
                        <a:solidFill>
                          <a:schemeClr val="tx1"/>
                        </a:solidFill>
                        <a:effectLst/>
                        <a:latin typeface="Times New Roman" pitchFamily="18" charset="0"/>
                      </a:endParaRPr>
                    </a:p>
                  </a:txBody>
                  <a:tcPr marL="68580" marR="68580" marT="34285" marB="34285"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bg1"/>
                    </a:solidFill>
                  </a:tcPr>
                </a:tc>
                <a:extLst>
                  <a:ext uri="{0D108BD9-81ED-4DB2-BD59-A6C34878D82A}">
                    <a16:rowId xmlns:a16="http://schemas.microsoft.com/office/drawing/2014/main" val="10006"/>
                  </a:ext>
                </a:extLst>
              </a:tr>
              <a:tr h="291654">
                <a:tc>
                  <a:txBody>
                    <a:bodyPr/>
                    <a:lstStyle/>
                    <a:p>
                      <a:pPr marL="0" marR="0" lvl="0" indent="0" algn="l" defTabSz="914400" rtl="0" eaLnBrk="0" fontAlgn="base" latinLnBrk="0" hangingPunct="0">
                        <a:lnSpc>
                          <a:spcPct val="90000"/>
                        </a:lnSpc>
                        <a:spcBef>
                          <a:spcPct val="30000"/>
                        </a:spcBef>
                        <a:spcAft>
                          <a:spcPct val="0"/>
                        </a:spcAft>
                        <a:buClrTx/>
                        <a:buSzPct val="85000"/>
                        <a:buFontTx/>
                        <a:buNone/>
                        <a:tabLst/>
                      </a:pPr>
                      <a:r>
                        <a:rPr kumimoji="0" lang="en-US" altLang="zh-CN" sz="1500" b="1" i="0" u="none" strike="noStrike" cap="none" normalizeH="0" baseline="0" smtClean="0">
                          <a:ln>
                            <a:noFill/>
                          </a:ln>
                          <a:solidFill>
                            <a:schemeClr val="tx1"/>
                          </a:solidFill>
                          <a:effectLst/>
                          <a:latin typeface="Times New Roman" pitchFamily="18" charset="0"/>
                          <a:ea typeface="宋体" pitchFamily="2" charset="-122"/>
                        </a:rPr>
                        <a:t>(6, 7)</a:t>
                      </a:r>
                    </a:p>
                  </a:txBody>
                  <a:tcPr marL="68580" marR="68580" marT="34285" marB="34285"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bg1"/>
                    </a:solidFill>
                  </a:tcPr>
                </a:tc>
                <a:tc>
                  <a:txBody>
                    <a:bodyPr/>
                    <a:lstStyle/>
                    <a:p>
                      <a:pPr marL="0" marR="0" lvl="0" indent="0" algn="l" defTabSz="914400" rtl="0" eaLnBrk="0" fontAlgn="base" latinLnBrk="0" hangingPunct="0">
                        <a:lnSpc>
                          <a:spcPct val="90000"/>
                        </a:lnSpc>
                        <a:spcBef>
                          <a:spcPct val="30000"/>
                        </a:spcBef>
                        <a:spcAft>
                          <a:spcPct val="0"/>
                        </a:spcAft>
                        <a:buClrTx/>
                        <a:buSzPct val="85000"/>
                        <a:buFontTx/>
                        <a:buNone/>
                        <a:tabLst/>
                      </a:pPr>
                      <a:r>
                        <a:rPr kumimoji="0" lang="en-US" altLang="zh-CN" sz="1500" b="1" i="0" u="none" strike="noStrike" cap="none" normalizeH="0" baseline="0" smtClean="0">
                          <a:ln>
                            <a:noFill/>
                          </a:ln>
                          <a:solidFill>
                            <a:schemeClr val="tx1"/>
                          </a:solidFill>
                          <a:effectLst/>
                          <a:latin typeface="Times New Roman" pitchFamily="18" charset="0"/>
                          <a:ea typeface="宋体" pitchFamily="2" charset="-122"/>
                        </a:rPr>
                        <a:t>{ i, length }</a:t>
                      </a:r>
                    </a:p>
                  </a:txBody>
                  <a:tcPr marL="68580" marR="68580" marT="34285" marB="34285"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bg1"/>
                    </a:solidFill>
                  </a:tcPr>
                </a:tc>
                <a:extLst>
                  <a:ext uri="{0D108BD9-81ED-4DB2-BD59-A6C34878D82A}">
                    <a16:rowId xmlns:a16="http://schemas.microsoft.com/office/drawing/2014/main" val="10007"/>
                  </a:ext>
                </a:extLst>
              </a:tr>
              <a:tr h="282131">
                <a:tc>
                  <a:txBody>
                    <a:bodyPr/>
                    <a:lstStyle/>
                    <a:p>
                      <a:pPr marL="0" marR="0" lvl="0" indent="0" algn="l" defTabSz="914400" rtl="0" eaLnBrk="0" fontAlgn="base" latinLnBrk="0" hangingPunct="0">
                        <a:lnSpc>
                          <a:spcPct val="90000"/>
                        </a:lnSpc>
                        <a:spcBef>
                          <a:spcPct val="30000"/>
                        </a:spcBef>
                        <a:spcAft>
                          <a:spcPct val="0"/>
                        </a:spcAft>
                        <a:buClrTx/>
                        <a:buSzPct val="85000"/>
                        <a:buFontTx/>
                        <a:buNone/>
                        <a:tabLst/>
                      </a:pPr>
                      <a:r>
                        <a:rPr kumimoji="0" lang="en-US" altLang="zh-CN" sz="1500" b="1" i="0" u="none" strike="noStrike" cap="none" normalizeH="0" baseline="0" smtClean="0">
                          <a:ln>
                            <a:noFill/>
                          </a:ln>
                          <a:solidFill>
                            <a:schemeClr val="tx1"/>
                          </a:solidFill>
                          <a:effectLst/>
                          <a:latin typeface="Times New Roman" pitchFamily="18" charset="0"/>
                          <a:ea typeface="宋体" pitchFamily="2" charset="-122"/>
                        </a:rPr>
                        <a:t>(7, 6)</a:t>
                      </a:r>
                    </a:p>
                  </a:txBody>
                  <a:tcPr marL="68580" marR="68580" marT="34285" marB="34285"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bg1"/>
                    </a:solidFill>
                  </a:tcPr>
                </a:tc>
                <a:tc>
                  <a:txBody>
                    <a:bodyPr/>
                    <a:lstStyle/>
                    <a:p>
                      <a:pPr marL="0" marR="0" lvl="0" indent="0" algn="l" defTabSz="914400" rtl="0" eaLnBrk="0" fontAlgn="base" latinLnBrk="0" hangingPunct="0">
                        <a:lnSpc>
                          <a:spcPct val="90000"/>
                        </a:lnSpc>
                        <a:spcBef>
                          <a:spcPct val="30000"/>
                        </a:spcBef>
                        <a:spcAft>
                          <a:spcPct val="0"/>
                        </a:spcAft>
                        <a:buClrTx/>
                        <a:buSzPct val="85000"/>
                        <a:buFontTx/>
                        <a:buNone/>
                        <a:tabLst/>
                      </a:pPr>
                      <a:endParaRPr kumimoji="0" lang="zh-CN" altLang="zh-CN" sz="1500" b="1" i="0" u="none" strike="noStrike" cap="none" normalizeH="0" baseline="0" smtClean="0">
                        <a:ln>
                          <a:noFill/>
                        </a:ln>
                        <a:solidFill>
                          <a:schemeClr val="tx1"/>
                        </a:solidFill>
                        <a:effectLst/>
                        <a:latin typeface="Times New Roman" pitchFamily="18" charset="0"/>
                      </a:endParaRPr>
                    </a:p>
                  </a:txBody>
                  <a:tcPr marL="68580" marR="68580" marT="34285" marB="34285"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bg1"/>
                    </a:solidFill>
                  </a:tcPr>
                </a:tc>
                <a:extLst>
                  <a:ext uri="{0D108BD9-81ED-4DB2-BD59-A6C34878D82A}">
                    <a16:rowId xmlns:a16="http://schemas.microsoft.com/office/drawing/2014/main" val="10008"/>
                  </a:ext>
                </a:extLst>
              </a:tr>
              <a:tr h="299987">
                <a:tc>
                  <a:txBody>
                    <a:bodyPr/>
                    <a:lstStyle/>
                    <a:p>
                      <a:pPr marL="0" marR="0" lvl="0" indent="0" algn="l" defTabSz="914400" rtl="0" eaLnBrk="0" fontAlgn="base" latinLnBrk="0" hangingPunct="0">
                        <a:lnSpc>
                          <a:spcPct val="90000"/>
                        </a:lnSpc>
                        <a:spcBef>
                          <a:spcPct val="30000"/>
                        </a:spcBef>
                        <a:spcAft>
                          <a:spcPct val="0"/>
                        </a:spcAft>
                        <a:buClrTx/>
                        <a:buSzPct val="85000"/>
                        <a:buFontTx/>
                        <a:buNone/>
                        <a:tabLst/>
                      </a:pPr>
                      <a:r>
                        <a:rPr kumimoji="0" lang="en-US" altLang="zh-CN" sz="1500" b="1" i="0" u="none" strike="noStrike" cap="none" normalizeH="0" baseline="0" smtClean="0">
                          <a:ln>
                            <a:noFill/>
                          </a:ln>
                          <a:solidFill>
                            <a:schemeClr val="tx1"/>
                          </a:solidFill>
                          <a:effectLst/>
                          <a:latin typeface="Times New Roman" pitchFamily="18" charset="0"/>
                          <a:ea typeface="宋体" pitchFamily="2" charset="-122"/>
                        </a:rPr>
                        <a:t>(6, 8)</a:t>
                      </a:r>
                    </a:p>
                  </a:txBody>
                  <a:tcPr marL="68580" marR="68580" marT="34285" marB="34285"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solidFill>
                      <a:schemeClr val="bg1"/>
                    </a:solidFill>
                  </a:tcPr>
                </a:tc>
                <a:tc>
                  <a:txBody>
                    <a:bodyPr/>
                    <a:lstStyle/>
                    <a:p>
                      <a:pPr marL="0" marR="0" lvl="0" indent="0" algn="l" defTabSz="914400" rtl="0" eaLnBrk="0" fontAlgn="base" latinLnBrk="0" hangingPunct="0">
                        <a:lnSpc>
                          <a:spcPct val="90000"/>
                        </a:lnSpc>
                        <a:spcBef>
                          <a:spcPct val="30000"/>
                        </a:spcBef>
                        <a:spcAft>
                          <a:spcPct val="0"/>
                        </a:spcAft>
                        <a:buClrTx/>
                        <a:buSzPct val="85000"/>
                        <a:buFontTx/>
                        <a:buNone/>
                        <a:tabLst/>
                      </a:pPr>
                      <a:r>
                        <a:rPr kumimoji="0" lang="en-US" altLang="zh-CN" sz="1500" b="1" i="0" u="none" strike="noStrike" cap="none" normalizeH="0" baseline="0" dirty="0" smtClean="0">
                          <a:ln>
                            <a:noFill/>
                          </a:ln>
                          <a:solidFill>
                            <a:schemeClr val="tx1"/>
                          </a:solidFill>
                          <a:effectLst/>
                          <a:latin typeface="Times New Roman" pitchFamily="18" charset="0"/>
                          <a:ea typeface="宋体" pitchFamily="2" charset="-122"/>
                        </a:rPr>
                        <a:t>{ </a:t>
                      </a:r>
                      <a:r>
                        <a:rPr kumimoji="0" lang="en-US" altLang="zh-CN" sz="1500" b="1" i="0" u="none" strike="noStrike" cap="none" normalizeH="0" baseline="0" dirty="0" err="1" smtClean="0">
                          <a:ln>
                            <a:noFill/>
                          </a:ln>
                          <a:solidFill>
                            <a:schemeClr val="tx1"/>
                          </a:solidFill>
                          <a:effectLst/>
                          <a:latin typeface="Times New Roman" pitchFamily="18" charset="0"/>
                          <a:ea typeface="宋体" pitchFamily="2" charset="-122"/>
                        </a:rPr>
                        <a:t>i</a:t>
                      </a:r>
                      <a:r>
                        <a:rPr kumimoji="0" lang="en-US" altLang="zh-CN" sz="1500" b="1" i="0" u="none" strike="noStrike" cap="none" normalizeH="0" baseline="0" dirty="0" smtClean="0">
                          <a:ln>
                            <a:noFill/>
                          </a:ln>
                          <a:solidFill>
                            <a:schemeClr val="tx1"/>
                          </a:solidFill>
                          <a:effectLst/>
                          <a:latin typeface="Times New Roman" pitchFamily="18" charset="0"/>
                          <a:ea typeface="宋体" pitchFamily="2" charset="-122"/>
                        </a:rPr>
                        <a:t>, length }</a:t>
                      </a:r>
                    </a:p>
                  </a:txBody>
                  <a:tcPr marL="68580" marR="68580" marT="34285" marB="34285"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solidFill>
                      <a:schemeClr val="bg1"/>
                    </a:solidFill>
                  </a:tcPr>
                </a:tc>
                <a:extLst>
                  <a:ext uri="{0D108BD9-81ED-4DB2-BD59-A6C34878D82A}">
                    <a16:rowId xmlns:a16="http://schemas.microsoft.com/office/drawing/2014/main" val="10009"/>
                  </a:ext>
                </a:extLst>
              </a:tr>
            </a:tbl>
          </a:graphicData>
        </a:graphic>
      </p:graphicFrame>
      <p:grpSp>
        <p:nvGrpSpPr>
          <p:cNvPr id="7" name="组合 6"/>
          <p:cNvGrpSpPr/>
          <p:nvPr/>
        </p:nvGrpSpPr>
        <p:grpSpPr>
          <a:xfrm>
            <a:off x="5575639" y="1507943"/>
            <a:ext cx="1752063" cy="3826117"/>
            <a:chOff x="404813" y="757238"/>
            <a:chExt cx="2657475" cy="5689600"/>
          </a:xfrm>
        </p:grpSpPr>
        <p:grpSp>
          <p:nvGrpSpPr>
            <p:cNvPr id="8" name="Group 24"/>
            <p:cNvGrpSpPr>
              <a:grpSpLocks/>
            </p:cNvGrpSpPr>
            <p:nvPr/>
          </p:nvGrpSpPr>
          <p:grpSpPr bwMode="auto">
            <a:xfrm>
              <a:off x="1309688" y="757238"/>
              <a:ext cx="574675" cy="825500"/>
              <a:chOff x="4466" y="495"/>
              <a:chExt cx="362" cy="520"/>
            </a:xfrm>
          </p:grpSpPr>
          <p:grpSp>
            <p:nvGrpSpPr>
              <p:cNvPr id="45" name="Group 9"/>
              <p:cNvGrpSpPr>
                <a:grpSpLocks/>
              </p:cNvGrpSpPr>
              <p:nvPr/>
            </p:nvGrpSpPr>
            <p:grpSpPr bwMode="auto">
              <a:xfrm>
                <a:off x="4466" y="689"/>
                <a:ext cx="362" cy="326"/>
                <a:chOff x="3826" y="2684"/>
                <a:chExt cx="362" cy="326"/>
              </a:xfrm>
            </p:grpSpPr>
            <p:sp>
              <p:nvSpPr>
                <p:cNvPr id="47" name="Oval 10"/>
                <p:cNvSpPr>
                  <a:spLocks noChangeArrowheads="1"/>
                </p:cNvSpPr>
                <p:nvPr/>
              </p:nvSpPr>
              <p:spPr bwMode="auto">
                <a:xfrm>
                  <a:off x="3838" y="2684"/>
                  <a:ext cx="350" cy="296"/>
                </a:xfrm>
                <a:prstGeom prst="ellipse">
                  <a:avLst/>
                </a:prstGeom>
                <a:solidFill>
                  <a:schemeClr val="bg2"/>
                </a:solidFill>
                <a:ln w="19050">
                  <a:solidFill>
                    <a:schemeClr val="tx1"/>
                  </a:solidFill>
                  <a:round/>
                  <a:headEnd type="none" w="sm" len="sm"/>
                  <a:tailEnd type="none" w="sm" len="sm"/>
                </a:ln>
              </p:spPr>
              <p:txBody>
                <a:bodyPr wrap="none" anchor="ctr"/>
                <a:lstStyle>
                  <a:lvl1pPr>
                    <a:defRPr sz="2000" b="1">
                      <a:solidFill>
                        <a:srgbClr val="FAFD00"/>
                      </a:solidFill>
                      <a:latin typeface="Times New Roman" panose="02020603050405020304" pitchFamily="18" charset="0"/>
                    </a:defRPr>
                  </a:lvl1pPr>
                  <a:lvl2pPr marL="742950" indent="-285750">
                    <a:defRPr sz="2000" b="1">
                      <a:solidFill>
                        <a:srgbClr val="FAFD00"/>
                      </a:solidFill>
                      <a:latin typeface="Times New Roman" panose="02020603050405020304" pitchFamily="18" charset="0"/>
                    </a:defRPr>
                  </a:lvl2pPr>
                  <a:lvl3pPr marL="1143000" indent="-228600">
                    <a:defRPr sz="2000" b="1">
                      <a:solidFill>
                        <a:srgbClr val="FAFD00"/>
                      </a:solidFill>
                      <a:latin typeface="Times New Roman" panose="02020603050405020304" pitchFamily="18" charset="0"/>
                    </a:defRPr>
                  </a:lvl3pPr>
                  <a:lvl4pPr marL="1600200" indent="-228600">
                    <a:defRPr sz="2000" b="1">
                      <a:solidFill>
                        <a:srgbClr val="FAFD00"/>
                      </a:solidFill>
                      <a:latin typeface="Times New Roman" panose="02020603050405020304" pitchFamily="18" charset="0"/>
                    </a:defRPr>
                  </a:lvl4pPr>
                  <a:lvl5pPr marL="2057400" indent="-228600">
                    <a:defRPr sz="2000" b="1">
                      <a:solidFill>
                        <a:srgbClr val="FAFD00"/>
                      </a:solidFill>
                      <a:latin typeface="Times New Roman" panose="02020603050405020304" pitchFamily="18" charset="0"/>
                    </a:defRPr>
                  </a:lvl5pPr>
                  <a:lvl6pPr marL="2514600" indent="-228600" eaLnBrk="0" fontAlgn="base" hangingPunct="0">
                    <a:spcBef>
                      <a:spcPct val="0"/>
                    </a:spcBef>
                    <a:spcAft>
                      <a:spcPct val="0"/>
                    </a:spcAft>
                    <a:defRPr sz="2000" b="1">
                      <a:solidFill>
                        <a:srgbClr val="FAFD00"/>
                      </a:solidFill>
                      <a:latin typeface="Times New Roman" panose="02020603050405020304" pitchFamily="18" charset="0"/>
                    </a:defRPr>
                  </a:lvl6pPr>
                  <a:lvl7pPr marL="2971800" indent="-228600" eaLnBrk="0" fontAlgn="base" hangingPunct="0">
                    <a:spcBef>
                      <a:spcPct val="0"/>
                    </a:spcBef>
                    <a:spcAft>
                      <a:spcPct val="0"/>
                    </a:spcAft>
                    <a:defRPr sz="2000" b="1">
                      <a:solidFill>
                        <a:srgbClr val="FAFD00"/>
                      </a:solidFill>
                      <a:latin typeface="Times New Roman" panose="02020603050405020304" pitchFamily="18" charset="0"/>
                    </a:defRPr>
                  </a:lvl7pPr>
                  <a:lvl8pPr marL="3429000" indent="-228600" eaLnBrk="0" fontAlgn="base" hangingPunct="0">
                    <a:spcBef>
                      <a:spcPct val="0"/>
                    </a:spcBef>
                    <a:spcAft>
                      <a:spcPct val="0"/>
                    </a:spcAft>
                    <a:defRPr sz="2000" b="1">
                      <a:solidFill>
                        <a:srgbClr val="FAFD00"/>
                      </a:solidFill>
                      <a:latin typeface="Times New Roman" panose="02020603050405020304" pitchFamily="18" charset="0"/>
                    </a:defRPr>
                  </a:lvl8pPr>
                  <a:lvl9pPr marL="3886200" indent="-228600" eaLnBrk="0" fontAlgn="base" hangingPunct="0">
                    <a:spcBef>
                      <a:spcPct val="0"/>
                    </a:spcBef>
                    <a:spcAft>
                      <a:spcPct val="0"/>
                    </a:spcAft>
                    <a:defRPr sz="2000" b="1">
                      <a:solidFill>
                        <a:srgbClr val="FAFD00"/>
                      </a:solidFill>
                      <a:latin typeface="Times New Roman" panose="02020603050405020304" pitchFamily="18" charset="0"/>
                    </a:defRPr>
                  </a:lvl9pPr>
                </a:lstStyle>
                <a:p>
                  <a:endParaRPr lang="en-US" altLang="en-US" sz="1500">
                    <a:latin typeface="Cambria" panose="02040503050406030204" pitchFamily="18" charset="0"/>
                  </a:endParaRPr>
                </a:p>
              </p:txBody>
            </p:sp>
            <p:sp>
              <p:nvSpPr>
                <p:cNvPr id="48" name="Text Box 11"/>
                <p:cNvSpPr txBox="1">
                  <a:spLocks noChangeArrowheads="1"/>
                </p:cNvSpPr>
                <p:nvPr/>
              </p:nvSpPr>
              <p:spPr bwMode="auto">
                <a:xfrm>
                  <a:off x="3826" y="2707"/>
                  <a:ext cx="285" cy="3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2000" b="1">
                      <a:solidFill>
                        <a:srgbClr val="FAFD00"/>
                      </a:solidFill>
                      <a:latin typeface="Times New Roman" panose="02020603050405020304" pitchFamily="18" charset="0"/>
                    </a:defRPr>
                  </a:lvl1pPr>
                  <a:lvl2pPr marL="742950" indent="-285750">
                    <a:defRPr sz="2000" b="1">
                      <a:solidFill>
                        <a:srgbClr val="FAFD00"/>
                      </a:solidFill>
                      <a:latin typeface="Times New Roman" panose="02020603050405020304" pitchFamily="18" charset="0"/>
                    </a:defRPr>
                  </a:lvl2pPr>
                  <a:lvl3pPr marL="1143000" indent="-228600">
                    <a:defRPr sz="2000" b="1">
                      <a:solidFill>
                        <a:srgbClr val="FAFD00"/>
                      </a:solidFill>
                      <a:latin typeface="Times New Roman" panose="02020603050405020304" pitchFamily="18" charset="0"/>
                    </a:defRPr>
                  </a:lvl3pPr>
                  <a:lvl4pPr marL="1600200" indent="-228600">
                    <a:defRPr sz="2000" b="1">
                      <a:solidFill>
                        <a:srgbClr val="FAFD00"/>
                      </a:solidFill>
                      <a:latin typeface="Times New Roman" panose="02020603050405020304" pitchFamily="18" charset="0"/>
                    </a:defRPr>
                  </a:lvl4pPr>
                  <a:lvl5pPr marL="2057400" indent="-228600">
                    <a:defRPr sz="2000" b="1">
                      <a:solidFill>
                        <a:srgbClr val="FAFD00"/>
                      </a:solidFill>
                      <a:latin typeface="Times New Roman" panose="02020603050405020304" pitchFamily="18" charset="0"/>
                    </a:defRPr>
                  </a:lvl5pPr>
                  <a:lvl6pPr marL="2514600" indent="-228600" eaLnBrk="0" fontAlgn="base" hangingPunct="0">
                    <a:spcBef>
                      <a:spcPct val="0"/>
                    </a:spcBef>
                    <a:spcAft>
                      <a:spcPct val="0"/>
                    </a:spcAft>
                    <a:defRPr sz="2000" b="1">
                      <a:solidFill>
                        <a:srgbClr val="FAFD00"/>
                      </a:solidFill>
                      <a:latin typeface="Times New Roman" panose="02020603050405020304" pitchFamily="18" charset="0"/>
                    </a:defRPr>
                  </a:lvl6pPr>
                  <a:lvl7pPr marL="2971800" indent="-228600" eaLnBrk="0" fontAlgn="base" hangingPunct="0">
                    <a:spcBef>
                      <a:spcPct val="0"/>
                    </a:spcBef>
                    <a:spcAft>
                      <a:spcPct val="0"/>
                    </a:spcAft>
                    <a:defRPr sz="2000" b="1">
                      <a:solidFill>
                        <a:srgbClr val="FAFD00"/>
                      </a:solidFill>
                      <a:latin typeface="Times New Roman" panose="02020603050405020304" pitchFamily="18" charset="0"/>
                    </a:defRPr>
                  </a:lvl7pPr>
                  <a:lvl8pPr marL="3429000" indent="-228600" eaLnBrk="0" fontAlgn="base" hangingPunct="0">
                    <a:spcBef>
                      <a:spcPct val="0"/>
                    </a:spcBef>
                    <a:spcAft>
                      <a:spcPct val="0"/>
                    </a:spcAft>
                    <a:defRPr sz="2000" b="1">
                      <a:solidFill>
                        <a:srgbClr val="FAFD00"/>
                      </a:solidFill>
                      <a:latin typeface="Times New Roman" panose="02020603050405020304" pitchFamily="18" charset="0"/>
                    </a:defRPr>
                  </a:lvl8pPr>
                  <a:lvl9pPr marL="3886200" indent="-228600" eaLnBrk="0" fontAlgn="base" hangingPunct="0">
                    <a:spcBef>
                      <a:spcPct val="0"/>
                    </a:spcBef>
                    <a:spcAft>
                      <a:spcPct val="0"/>
                    </a:spcAft>
                    <a:defRPr sz="2000" b="1">
                      <a:solidFill>
                        <a:srgbClr val="FAFD00"/>
                      </a:solidFill>
                      <a:latin typeface="Times New Roman" panose="02020603050405020304" pitchFamily="18" charset="0"/>
                    </a:defRPr>
                  </a:lvl9pPr>
                </a:lstStyle>
                <a:p>
                  <a:pPr algn="r"/>
                  <a:r>
                    <a:rPr lang="en-US" altLang="en-US" sz="1500">
                      <a:solidFill>
                        <a:schemeClr val="tx1"/>
                      </a:solidFill>
                      <a:latin typeface="Cambria" panose="02040503050406030204" pitchFamily="18" charset="0"/>
                    </a:rPr>
                    <a:t>1</a:t>
                  </a:r>
                </a:p>
              </p:txBody>
            </p:sp>
          </p:grpSp>
          <p:sp>
            <p:nvSpPr>
              <p:cNvPr id="46" name="Line 15"/>
              <p:cNvSpPr>
                <a:spLocks noChangeShapeType="1"/>
              </p:cNvSpPr>
              <p:nvPr/>
            </p:nvSpPr>
            <p:spPr bwMode="auto">
              <a:xfrm>
                <a:off x="4653" y="495"/>
                <a:ext cx="0" cy="186"/>
              </a:xfrm>
              <a:prstGeom prst="line">
                <a:avLst/>
              </a:prstGeom>
              <a:noFill/>
              <a:ln w="19050">
                <a:solidFill>
                  <a:schemeClr val="tx1"/>
                </a:solidFill>
                <a:round/>
                <a:headEnd type="none" w="sm" len="sm"/>
                <a:tailEnd type="arrow" w="med" len="med"/>
              </a:ln>
              <a:extLst>
                <a:ext uri="{909E8E84-426E-40DD-AFC4-6F175D3DCCD1}">
                  <a14:hiddenFill xmlns:a14="http://schemas.microsoft.com/office/drawing/2010/main">
                    <a:noFill/>
                  </a14:hiddenFill>
                </a:ext>
              </a:extLst>
            </p:spPr>
            <p:txBody>
              <a:bodyPr/>
              <a:lstStyle/>
              <a:p>
                <a:endParaRPr lang="zh-CN" altLang="en-US" sz="1800">
                  <a:latin typeface="Cambria" panose="02040503050406030204" pitchFamily="18" charset="0"/>
                </a:endParaRPr>
              </a:p>
            </p:txBody>
          </p:sp>
        </p:grpSp>
        <p:grpSp>
          <p:nvGrpSpPr>
            <p:cNvPr id="9" name="Group 29"/>
            <p:cNvGrpSpPr>
              <a:grpSpLocks/>
            </p:cNvGrpSpPr>
            <p:nvPr/>
          </p:nvGrpSpPr>
          <p:grpSpPr bwMode="auto">
            <a:xfrm>
              <a:off x="1309688" y="1535113"/>
              <a:ext cx="574675" cy="1004887"/>
              <a:chOff x="4466" y="985"/>
              <a:chExt cx="362" cy="633"/>
            </a:xfrm>
          </p:grpSpPr>
          <p:grpSp>
            <p:nvGrpSpPr>
              <p:cNvPr id="41" name="Group 21"/>
              <p:cNvGrpSpPr>
                <a:grpSpLocks/>
              </p:cNvGrpSpPr>
              <p:nvPr/>
            </p:nvGrpSpPr>
            <p:grpSpPr bwMode="auto">
              <a:xfrm>
                <a:off x="4466" y="1292"/>
                <a:ext cx="362" cy="326"/>
                <a:chOff x="4276" y="1746"/>
                <a:chExt cx="362" cy="326"/>
              </a:xfrm>
            </p:grpSpPr>
            <p:sp>
              <p:nvSpPr>
                <p:cNvPr id="43" name="Oval 22"/>
                <p:cNvSpPr>
                  <a:spLocks noChangeArrowheads="1"/>
                </p:cNvSpPr>
                <p:nvPr/>
              </p:nvSpPr>
              <p:spPr bwMode="auto">
                <a:xfrm>
                  <a:off x="4288" y="1746"/>
                  <a:ext cx="350" cy="296"/>
                </a:xfrm>
                <a:prstGeom prst="ellipse">
                  <a:avLst/>
                </a:prstGeom>
                <a:solidFill>
                  <a:schemeClr val="bg2"/>
                </a:solidFill>
                <a:ln w="19050">
                  <a:solidFill>
                    <a:schemeClr val="tx1"/>
                  </a:solidFill>
                  <a:round/>
                  <a:headEnd type="none" w="sm" len="sm"/>
                  <a:tailEnd type="none" w="sm" len="sm"/>
                </a:ln>
              </p:spPr>
              <p:txBody>
                <a:bodyPr wrap="none" anchor="ctr"/>
                <a:lstStyle>
                  <a:lvl1pPr>
                    <a:defRPr sz="2000" b="1">
                      <a:solidFill>
                        <a:srgbClr val="FAFD00"/>
                      </a:solidFill>
                      <a:latin typeface="Times New Roman" panose="02020603050405020304" pitchFamily="18" charset="0"/>
                    </a:defRPr>
                  </a:lvl1pPr>
                  <a:lvl2pPr marL="742950" indent="-285750">
                    <a:defRPr sz="2000" b="1">
                      <a:solidFill>
                        <a:srgbClr val="FAFD00"/>
                      </a:solidFill>
                      <a:latin typeface="Times New Roman" panose="02020603050405020304" pitchFamily="18" charset="0"/>
                    </a:defRPr>
                  </a:lvl2pPr>
                  <a:lvl3pPr marL="1143000" indent="-228600">
                    <a:defRPr sz="2000" b="1">
                      <a:solidFill>
                        <a:srgbClr val="FAFD00"/>
                      </a:solidFill>
                      <a:latin typeface="Times New Roman" panose="02020603050405020304" pitchFamily="18" charset="0"/>
                    </a:defRPr>
                  </a:lvl3pPr>
                  <a:lvl4pPr marL="1600200" indent="-228600">
                    <a:defRPr sz="2000" b="1">
                      <a:solidFill>
                        <a:srgbClr val="FAFD00"/>
                      </a:solidFill>
                      <a:latin typeface="Times New Roman" panose="02020603050405020304" pitchFamily="18" charset="0"/>
                    </a:defRPr>
                  </a:lvl4pPr>
                  <a:lvl5pPr marL="2057400" indent="-228600">
                    <a:defRPr sz="2000" b="1">
                      <a:solidFill>
                        <a:srgbClr val="FAFD00"/>
                      </a:solidFill>
                      <a:latin typeface="Times New Roman" panose="02020603050405020304" pitchFamily="18" charset="0"/>
                    </a:defRPr>
                  </a:lvl5pPr>
                  <a:lvl6pPr marL="2514600" indent="-228600" eaLnBrk="0" fontAlgn="base" hangingPunct="0">
                    <a:spcBef>
                      <a:spcPct val="0"/>
                    </a:spcBef>
                    <a:spcAft>
                      <a:spcPct val="0"/>
                    </a:spcAft>
                    <a:defRPr sz="2000" b="1">
                      <a:solidFill>
                        <a:srgbClr val="FAFD00"/>
                      </a:solidFill>
                      <a:latin typeface="Times New Roman" panose="02020603050405020304" pitchFamily="18" charset="0"/>
                    </a:defRPr>
                  </a:lvl6pPr>
                  <a:lvl7pPr marL="2971800" indent="-228600" eaLnBrk="0" fontAlgn="base" hangingPunct="0">
                    <a:spcBef>
                      <a:spcPct val="0"/>
                    </a:spcBef>
                    <a:spcAft>
                      <a:spcPct val="0"/>
                    </a:spcAft>
                    <a:defRPr sz="2000" b="1">
                      <a:solidFill>
                        <a:srgbClr val="FAFD00"/>
                      </a:solidFill>
                      <a:latin typeface="Times New Roman" panose="02020603050405020304" pitchFamily="18" charset="0"/>
                    </a:defRPr>
                  </a:lvl7pPr>
                  <a:lvl8pPr marL="3429000" indent="-228600" eaLnBrk="0" fontAlgn="base" hangingPunct="0">
                    <a:spcBef>
                      <a:spcPct val="0"/>
                    </a:spcBef>
                    <a:spcAft>
                      <a:spcPct val="0"/>
                    </a:spcAft>
                    <a:defRPr sz="2000" b="1">
                      <a:solidFill>
                        <a:srgbClr val="FAFD00"/>
                      </a:solidFill>
                      <a:latin typeface="Times New Roman" panose="02020603050405020304" pitchFamily="18" charset="0"/>
                    </a:defRPr>
                  </a:lvl8pPr>
                  <a:lvl9pPr marL="3886200" indent="-228600" eaLnBrk="0" fontAlgn="base" hangingPunct="0">
                    <a:spcBef>
                      <a:spcPct val="0"/>
                    </a:spcBef>
                    <a:spcAft>
                      <a:spcPct val="0"/>
                    </a:spcAft>
                    <a:defRPr sz="2000" b="1">
                      <a:solidFill>
                        <a:srgbClr val="FAFD00"/>
                      </a:solidFill>
                      <a:latin typeface="Times New Roman" panose="02020603050405020304" pitchFamily="18" charset="0"/>
                    </a:defRPr>
                  </a:lvl9pPr>
                </a:lstStyle>
                <a:p>
                  <a:endParaRPr lang="en-US" altLang="en-US" sz="1500">
                    <a:latin typeface="Cambria" panose="02040503050406030204" pitchFamily="18" charset="0"/>
                  </a:endParaRPr>
                </a:p>
              </p:txBody>
            </p:sp>
            <p:sp>
              <p:nvSpPr>
                <p:cNvPr id="44" name="Text Box 23"/>
                <p:cNvSpPr txBox="1">
                  <a:spLocks noChangeArrowheads="1"/>
                </p:cNvSpPr>
                <p:nvPr/>
              </p:nvSpPr>
              <p:spPr bwMode="auto">
                <a:xfrm>
                  <a:off x="4276" y="1769"/>
                  <a:ext cx="285" cy="3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2000" b="1">
                      <a:solidFill>
                        <a:srgbClr val="FAFD00"/>
                      </a:solidFill>
                      <a:latin typeface="Times New Roman" panose="02020603050405020304" pitchFamily="18" charset="0"/>
                    </a:defRPr>
                  </a:lvl1pPr>
                  <a:lvl2pPr marL="742950" indent="-285750">
                    <a:defRPr sz="2000" b="1">
                      <a:solidFill>
                        <a:srgbClr val="FAFD00"/>
                      </a:solidFill>
                      <a:latin typeface="Times New Roman" panose="02020603050405020304" pitchFamily="18" charset="0"/>
                    </a:defRPr>
                  </a:lvl2pPr>
                  <a:lvl3pPr marL="1143000" indent="-228600">
                    <a:defRPr sz="2000" b="1">
                      <a:solidFill>
                        <a:srgbClr val="FAFD00"/>
                      </a:solidFill>
                      <a:latin typeface="Times New Roman" panose="02020603050405020304" pitchFamily="18" charset="0"/>
                    </a:defRPr>
                  </a:lvl3pPr>
                  <a:lvl4pPr marL="1600200" indent="-228600">
                    <a:defRPr sz="2000" b="1">
                      <a:solidFill>
                        <a:srgbClr val="FAFD00"/>
                      </a:solidFill>
                      <a:latin typeface="Times New Roman" panose="02020603050405020304" pitchFamily="18" charset="0"/>
                    </a:defRPr>
                  </a:lvl4pPr>
                  <a:lvl5pPr marL="2057400" indent="-228600">
                    <a:defRPr sz="2000" b="1">
                      <a:solidFill>
                        <a:srgbClr val="FAFD00"/>
                      </a:solidFill>
                      <a:latin typeface="Times New Roman" panose="02020603050405020304" pitchFamily="18" charset="0"/>
                    </a:defRPr>
                  </a:lvl5pPr>
                  <a:lvl6pPr marL="2514600" indent="-228600" eaLnBrk="0" fontAlgn="base" hangingPunct="0">
                    <a:spcBef>
                      <a:spcPct val="0"/>
                    </a:spcBef>
                    <a:spcAft>
                      <a:spcPct val="0"/>
                    </a:spcAft>
                    <a:defRPr sz="2000" b="1">
                      <a:solidFill>
                        <a:srgbClr val="FAFD00"/>
                      </a:solidFill>
                      <a:latin typeface="Times New Roman" panose="02020603050405020304" pitchFamily="18" charset="0"/>
                    </a:defRPr>
                  </a:lvl6pPr>
                  <a:lvl7pPr marL="2971800" indent="-228600" eaLnBrk="0" fontAlgn="base" hangingPunct="0">
                    <a:spcBef>
                      <a:spcPct val="0"/>
                    </a:spcBef>
                    <a:spcAft>
                      <a:spcPct val="0"/>
                    </a:spcAft>
                    <a:defRPr sz="2000" b="1">
                      <a:solidFill>
                        <a:srgbClr val="FAFD00"/>
                      </a:solidFill>
                      <a:latin typeface="Times New Roman" panose="02020603050405020304" pitchFamily="18" charset="0"/>
                    </a:defRPr>
                  </a:lvl7pPr>
                  <a:lvl8pPr marL="3429000" indent="-228600" eaLnBrk="0" fontAlgn="base" hangingPunct="0">
                    <a:spcBef>
                      <a:spcPct val="0"/>
                    </a:spcBef>
                    <a:spcAft>
                      <a:spcPct val="0"/>
                    </a:spcAft>
                    <a:defRPr sz="2000" b="1">
                      <a:solidFill>
                        <a:srgbClr val="FAFD00"/>
                      </a:solidFill>
                      <a:latin typeface="Times New Roman" panose="02020603050405020304" pitchFamily="18" charset="0"/>
                    </a:defRPr>
                  </a:lvl8pPr>
                  <a:lvl9pPr marL="3886200" indent="-228600" eaLnBrk="0" fontAlgn="base" hangingPunct="0">
                    <a:spcBef>
                      <a:spcPct val="0"/>
                    </a:spcBef>
                    <a:spcAft>
                      <a:spcPct val="0"/>
                    </a:spcAft>
                    <a:defRPr sz="2000" b="1">
                      <a:solidFill>
                        <a:srgbClr val="FAFD00"/>
                      </a:solidFill>
                      <a:latin typeface="Times New Roman" panose="02020603050405020304" pitchFamily="18" charset="0"/>
                    </a:defRPr>
                  </a:lvl9pPr>
                </a:lstStyle>
                <a:p>
                  <a:pPr algn="r"/>
                  <a:r>
                    <a:rPr lang="en-US" altLang="en-US" sz="1500" dirty="0">
                      <a:solidFill>
                        <a:schemeClr val="tx1"/>
                      </a:solidFill>
                      <a:latin typeface="Cambria" panose="02040503050406030204" pitchFamily="18" charset="0"/>
                    </a:rPr>
                    <a:t>2</a:t>
                  </a:r>
                </a:p>
              </p:txBody>
            </p:sp>
          </p:grpSp>
          <p:cxnSp>
            <p:nvCxnSpPr>
              <p:cNvPr id="42" name="AutoShape 48"/>
              <p:cNvCxnSpPr>
                <a:cxnSpLocks noChangeShapeType="1"/>
                <a:stCxn id="47" idx="4"/>
                <a:endCxn id="43" idx="0"/>
              </p:cNvCxnSpPr>
              <p:nvPr/>
            </p:nvCxnSpPr>
            <p:spPr bwMode="auto">
              <a:xfrm rot="5400000">
                <a:off x="4502" y="1136"/>
                <a:ext cx="307" cy="5"/>
              </a:xfrm>
              <a:prstGeom prst="straightConnector1">
                <a:avLst/>
              </a:prstGeom>
              <a:noFill/>
              <a:ln w="28575">
                <a:solidFill>
                  <a:schemeClr val="tx1"/>
                </a:solidFill>
                <a:round/>
                <a:headEnd type="none" w="sm" len="sm"/>
                <a:tailEnd type="triangle" w="med" len="med"/>
              </a:ln>
              <a:extLst>
                <a:ext uri="{909E8E84-426E-40DD-AFC4-6F175D3DCCD1}">
                  <a14:hiddenFill xmlns:a14="http://schemas.microsoft.com/office/drawing/2010/main">
                    <a:noFill/>
                  </a14:hiddenFill>
                </a:ext>
              </a:extLst>
            </p:spPr>
          </p:cxnSp>
        </p:grpSp>
        <p:grpSp>
          <p:nvGrpSpPr>
            <p:cNvPr id="10" name="Group 34"/>
            <p:cNvGrpSpPr>
              <a:grpSpLocks/>
            </p:cNvGrpSpPr>
            <p:nvPr/>
          </p:nvGrpSpPr>
          <p:grpSpPr bwMode="auto">
            <a:xfrm>
              <a:off x="1309688" y="2493963"/>
              <a:ext cx="574675" cy="1004887"/>
              <a:chOff x="4466" y="1589"/>
              <a:chExt cx="362" cy="633"/>
            </a:xfrm>
          </p:grpSpPr>
          <p:grpSp>
            <p:nvGrpSpPr>
              <p:cNvPr id="37" name="Group 27"/>
              <p:cNvGrpSpPr>
                <a:grpSpLocks/>
              </p:cNvGrpSpPr>
              <p:nvPr/>
            </p:nvGrpSpPr>
            <p:grpSpPr bwMode="auto">
              <a:xfrm>
                <a:off x="4466" y="1896"/>
                <a:ext cx="362" cy="326"/>
                <a:chOff x="4276" y="1746"/>
                <a:chExt cx="362" cy="326"/>
              </a:xfrm>
            </p:grpSpPr>
            <p:sp>
              <p:nvSpPr>
                <p:cNvPr id="39" name="Oval 28"/>
                <p:cNvSpPr>
                  <a:spLocks noChangeArrowheads="1"/>
                </p:cNvSpPr>
                <p:nvPr/>
              </p:nvSpPr>
              <p:spPr bwMode="auto">
                <a:xfrm>
                  <a:off x="4288" y="1746"/>
                  <a:ext cx="350" cy="296"/>
                </a:xfrm>
                <a:prstGeom prst="ellipse">
                  <a:avLst/>
                </a:prstGeom>
                <a:solidFill>
                  <a:schemeClr val="bg2"/>
                </a:solidFill>
                <a:ln w="19050">
                  <a:solidFill>
                    <a:schemeClr val="tx1"/>
                  </a:solidFill>
                  <a:round/>
                  <a:headEnd type="none" w="sm" len="sm"/>
                  <a:tailEnd type="none" w="sm" len="sm"/>
                </a:ln>
              </p:spPr>
              <p:txBody>
                <a:bodyPr wrap="none" anchor="ctr"/>
                <a:lstStyle>
                  <a:lvl1pPr>
                    <a:defRPr sz="2000" b="1">
                      <a:solidFill>
                        <a:srgbClr val="FAFD00"/>
                      </a:solidFill>
                      <a:latin typeface="Times New Roman" panose="02020603050405020304" pitchFamily="18" charset="0"/>
                    </a:defRPr>
                  </a:lvl1pPr>
                  <a:lvl2pPr marL="742950" indent="-285750">
                    <a:defRPr sz="2000" b="1">
                      <a:solidFill>
                        <a:srgbClr val="FAFD00"/>
                      </a:solidFill>
                      <a:latin typeface="Times New Roman" panose="02020603050405020304" pitchFamily="18" charset="0"/>
                    </a:defRPr>
                  </a:lvl2pPr>
                  <a:lvl3pPr marL="1143000" indent="-228600">
                    <a:defRPr sz="2000" b="1">
                      <a:solidFill>
                        <a:srgbClr val="FAFD00"/>
                      </a:solidFill>
                      <a:latin typeface="Times New Roman" panose="02020603050405020304" pitchFamily="18" charset="0"/>
                    </a:defRPr>
                  </a:lvl3pPr>
                  <a:lvl4pPr marL="1600200" indent="-228600">
                    <a:defRPr sz="2000" b="1">
                      <a:solidFill>
                        <a:srgbClr val="FAFD00"/>
                      </a:solidFill>
                      <a:latin typeface="Times New Roman" panose="02020603050405020304" pitchFamily="18" charset="0"/>
                    </a:defRPr>
                  </a:lvl4pPr>
                  <a:lvl5pPr marL="2057400" indent="-228600">
                    <a:defRPr sz="2000" b="1">
                      <a:solidFill>
                        <a:srgbClr val="FAFD00"/>
                      </a:solidFill>
                      <a:latin typeface="Times New Roman" panose="02020603050405020304" pitchFamily="18" charset="0"/>
                    </a:defRPr>
                  </a:lvl5pPr>
                  <a:lvl6pPr marL="2514600" indent="-228600" eaLnBrk="0" fontAlgn="base" hangingPunct="0">
                    <a:spcBef>
                      <a:spcPct val="0"/>
                    </a:spcBef>
                    <a:spcAft>
                      <a:spcPct val="0"/>
                    </a:spcAft>
                    <a:defRPr sz="2000" b="1">
                      <a:solidFill>
                        <a:srgbClr val="FAFD00"/>
                      </a:solidFill>
                      <a:latin typeface="Times New Roman" panose="02020603050405020304" pitchFamily="18" charset="0"/>
                    </a:defRPr>
                  </a:lvl6pPr>
                  <a:lvl7pPr marL="2971800" indent="-228600" eaLnBrk="0" fontAlgn="base" hangingPunct="0">
                    <a:spcBef>
                      <a:spcPct val="0"/>
                    </a:spcBef>
                    <a:spcAft>
                      <a:spcPct val="0"/>
                    </a:spcAft>
                    <a:defRPr sz="2000" b="1">
                      <a:solidFill>
                        <a:srgbClr val="FAFD00"/>
                      </a:solidFill>
                      <a:latin typeface="Times New Roman" panose="02020603050405020304" pitchFamily="18" charset="0"/>
                    </a:defRPr>
                  </a:lvl7pPr>
                  <a:lvl8pPr marL="3429000" indent="-228600" eaLnBrk="0" fontAlgn="base" hangingPunct="0">
                    <a:spcBef>
                      <a:spcPct val="0"/>
                    </a:spcBef>
                    <a:spcAft>
                      <a:spcPct val="0"/>
                    </a:spcAft>
                    <a:defRPr sz="2000" b="1">
                      <a:solidFill>
                        <a:srgbClr val="FAFD00"/>
                      </a:solidFill>
                      <a:latin typeface="Times New Roman" panose="02020603050405020304" pitchFamily="18" charset="0"/>
                    </a:defRPr>
                  </a:lvl8pPr>
                  <a:lvl9pPr marL="3886200" indent="-228600" eaLnBrk="0" fontAlgn="base" hangingPunct="0">
                    <a:spcBef>
                      <a:spcPct val="0"/>
                    </a:spcBef>
                    <a:spcAft>
                      <a:spcPct val="0"/>
                    </a:spcAft>
                    <a:defRPr sz="2000" b="1">
                      <a:solidFill>
                        <a:srgbClr val="FAFD00"/>
                      </a:solidFill>
                      <a:latin typeface="Times New Roman" panose="02020603050405020304" pitchFamily="18" charset="0"/>
                    </a:defRPr>
                  </a:lvl9pPr>
                </a:lstStyle>
                <a:p>
                  <a:endParaRPr lang="en-US" altLang="en-US" sz="1500">
                    <a:latin typeface="Cambria" panose="02040503050406030204" pitchFamily="18" charset="0"/>
                  </a:endParaRPr>
                </a:p>
              </p:txBody>
            </p:sp>
            <p:sp>
              <p:nvSpPr>
                <p:cNvPr id="40" name="Text Box 29"/>
                <p:cNvSpPr txBox="1">
                  <a:spLocks noChangeArrowheads="1"/>
                </p:cNvSpPr>
                <p:nvPr/>
              </p:nvSpPr>
              <p:spPr bwMode="auto">
                <a:xfrm>
                  <a:off x="4276" y="1769"/>
                  <a:ext cx="285" cy="3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2000" b="1">
                      <a:solidFill>
                        <a:srgbClr val="FAFD00"/>
                      </a:solidFill>
                      <a:latin typeface="Times New Roman" panose="02020603050405020304" pitchFamily="18" charset="0"/>
                    </a:defRPr>
                  </a:lvl1pPr>
                  <a:lvl2pPr marL="742950" indent="-285750">
                    <a:defRPr sz="2000" b="1">
                      <a:solidFill>
                        <a:srgbClr val="FAFD00"/>
                      </a:solidFill>
                      <a:latin typeface="Times New Roman" panose="02020603050405020304" pitchFamily="18" charset="0"/>
                    </a:defRPr>
                  </a:lvl2pPr>
                  <a:lvl3pPr marL="1143000" indent="-228600">
                    <a:defRPr sz="2000" b="1">
                      <a:solidFill>
                        <a:srgbClr val="FAFD00"/>
                      </a:solidFill>
                      <a:latin typeface="Times New Roman" panose="02020603050405020304" pitchFamily="18" charset="0"/>
                    </a:defRPr>
                  </a:lvl3pPr>
                  <a:lvl4pPr marL="1600200" indent="-228600">
                    <a:defRPr sz="2000" b="1">
                      <a:solidFill>
                        <a:srgbClr val="FAFD00"/>
                      </a:solidFill>
                      <a:latin typeface="Times New Roman" panose="02020603050405020304" pitchFamily="18" charset="0"/>
                    </a:defRPr>
                  </a:lvl4pPr>
                  <a:lvl5pPr marL="2057400" indent="-228600">
                    <a:defRPr sz="2000" b="1">
                      <a:solidFill>
                        <a:srgbClr val="FAFD00"/>
                      </a:solidFill>
                      <a:latin typeface="Times New Roman" panose="02020603050405020304" pitchFamily="18" charset="0"/>
                    </a:defRPr>
                  </a:lvl5pPr>
                  <a:lvl6pPr marL="2514600" indent="-228600" eaLnBrk="0" fontAlgn="base" hangingPunct="0">
                    <a:spcBef>
                      <a:spcPct val="0"/>
                    </a:spcBef>
                    <a:spcAft>
                      <a:spcPct val="0"/>
                    </a:spcAft>
                    <a:defRPr sz="2000" b="1">
                      <a:solidFill>
                        <a:srgbClr val="FAFD00"/>
                      </a:solidFill>
                      <a:latin typeface="Times New Roman" panose="02020603050405020304" pitchFamily="18" charset="0"/>
                    </a:defRPr>
                  </a:lvl6pPr>
                  <a:lvl7pPr marL="2971800" indent="-228600" eaLnBrk="0" fontAlgn="base" hangingPunct="0">
                    <a:spcBef>
                      <a:spcPct val="0"/>
                    </a:spcBef>
                    <a:spcAft>
                      <a:spcPct val="0"/>
                    </a:spcAft>
                    <a:defRPr sz="2000" b="1">
                      <a:solidFill>
                        <a:srgbClr val="FAFD00"/>
                      </a:solidFill>
                      <a:latin typeface="Times New Roman" panose="02020603050405020304" pitchFamily="18" charset="0"/>
                    </a:defRPr>
                  </a:lvl7pPr>
                  <a:lvl8pPr marL="3429000" indent="-228600" eaLnBrk="0" fontAlgn="base" hangingPunct="0">
                    <a:spcBef>
                      <a:spcPct val="0"/>
                    </a:spcBef>
                    <a:spcAft>
                      <a:spcPct val="0"/>
                    </a:spcAft>
                    <a:defRPr sz="2000" b="1">
                      <a:solidFill>
                        <a:srgbClr val="FAFD00"/>
                      </a:solidFill>
                      <a:latin typeface="Times New Roman" panose="02020603050405020304" pitchFamily="18" charset="0"/>
                    </a:defRPr>
                  </a:lvl8pPr>
                  <a:lvl9pPr marL="3886200" indent="-228600" eaLnBrk="0" fontAlgn="base" hangingPunct="0">
                    <a:spcBef>
                      <a:spcPct val="0"/>
                    </a:spcBef>
                    <a:spcAft>
                      <a:spcPct val="0"/>
                    </a:spcAft>
                    <a:defRPr sz="2000" b="1">
                      <a:solidFill>
                        <a:srgbClr val="FAFD00"/>
                      </a:solidFill>
                      <a:latin typeface="Times New Roman" panose="02020603050405020304" pitchFamily="18" charset="0"/>
                    </a:defRPr>
                  </a:lvl9pPr>
                </a:lstStyle>
                <a:p>
                  <a:pPr algn="r"/>
                  <a:r>
                    <a:rPr lang="en-US" altLang="en-US" sz="1500">
                      <a:solidFill>
                        <a:schemeClr val="tx1"/>
                      </a:solidFill>
                      <a:latin typeface="Cambria" panose="02040503050406030204" pitchFamily="18" charset="0"/>
                    </a:rPr>
                    <a:t>3</a:t>
                  </a:r>
                </a:p>
              </p:txBody>
            </p:sp>
          </p:grpSp>
          <p:cxnSp>
            <p:nvCxnSpPr>
              <p:cNvPr id="38" name="AutoShape 49"/>
              <p:cNvCxnSpPr>
                <a:cxnSpLocks noChangeShapeType="1"/>
                <a:stCxn id="43" idx="4"/>
                <a:endCxn id="39" idx="0"/>
              </p:cNvCxnSpPr>
              <p:nvPr/>
            </p:nvCxnSpPr>
            <p:spPr bwMode="auto">
              <a:xfrm rot="5400000">
                <a:off x="4501" y="1740"/>
                <a:ext cx="308" cy="5"/>
              </a:xfrm>
              <a:prstGeom prst="straightConnector1">
                <a:avLst/>
              </a:prstGeom>
              <a:noFill/>
              <a:ln w="28575">
                <a:solidFill>
                  <a:schemeClr val="tx1"/>
                </a:solidFill>
                <a:round/>
                <a:headEnd type="none" w="sm" len="sm"/>
                <a:tailEnd type="triangle" w="med" len="med"/>
              </a:ln>
              <a:extLst>
                <a:ext uri="{909E8E84-426E-40DD-AFC4-6F175D3DCCD1}">
                  <a14:hiddenFill xmlns:a14="http://schemas.microsoft.com/office/drawing/2010/main">
                    <a:noFill/>
                  </a14:hiddenFill>
                </a:ext>
              </a:extLst>
            </p:spPr>
          </p:cxnSp>
        </p:grpSp>
        <p:grpSp>
          <p:nvGrpSpPr>
            <p:cNvPr id="11" name="Group 37"/>
            <p:cNvGrpSpPr>
              <a:grpSpLocks/>
            </p:cNvGrpSpPr>
            <p:nvPr/>
          </p:nvGrpSpPr>
          <p:grpSpPr bwMode="auto">
            <a:xfrm>
              <a:off x="1914525" y="3937000"/>
              <a:ext cx="574675" cy="517525"/>
              <a:chOff x="4276" y="1746"/>
              <a:chExt cx="362" cy="326"/>
            </a:xfrm>
          </p:grpSpPr>
          <p:sp>
            <p:nvSpPr>
              <p:cNvPr id="35" name="Oval 38"/>
              <p:cNvSpPr>
                <a:spLocks noChangeArrowheads="1"/>
              </p:cNvSpPr>
              <p:nvPr/>
            </p:nvSpPr>
            <p:spPr bwMode="auto">
              <a:xfrm>
                <a:off x="4288" y="1746"/>
                <a:ext cx="350" cy="296"/>
              </a:xfrm>
              <a:prstGeom prst="ellipse">
                <a:avLst/>
              </a:prstGeom>
              <a:solidFill>
                <a:schemeClr val="bg2"/>
              </a:solidFill>
              <a:ln w="19050">
                <a:solidFill>
                  <a:schemeClr val="tx1"/>
                </a:solidFill>
                <a:round/>
                <a:headEnd type="none" w="sm" len="sm"/>
                <a:tailEnd type="none" w="sm" len="sm"/>
              </a:ln>
            </p:spPr>
            <p:txBody>
              <a:bodyPr wrap="none" anchor="ctr"/>
              <a:lstStyle>
                <a:lvl1pPr>
                  <a:defRPr sz="2000" b="1">
                    <a:solidFill>
                      <a:srgbClr val="FAFD00"/>
                    </a:solidFill>
                    <a:latin typeface="Times New Roman" panose="02020603050405020304" pitchFamily="18" charset="0"/>
                  </a:defRPr>
                </a:lvl1pPr>
                <a:lvl2pPr marL="742950" indent="-285750">
                  <a:defRPr sz="2000" b="1">
                    <a:solidFill>
                      <a:srgbClr val="FAFD00"/>
                    </a:solidFill>
                    <a:latin typeface="Times New Roman" panose="02020603050405020304" pitchFamily="18" charset="0"/>
                  </a:defRPr>
                </a:lvl2pPr>
                <a:lvl3pPr marL="1143000" indent="-228600">
                  <a:defRPr sz="2000" b="1">
                    <a:solidFill>
                      <a:srgbClr val="FAFD00"/>
                    </a:solidFill>
                    <a:latin typeface="Times New Roman" panose="02020603050405020304" pitchFamily="18" charset="0"/>
                  </a:defRPr>
                </a:lvl3pPr>
                <a:lvl4pPr marL="1600200" indent="-228600">
                  <a:defRPr sz="2000" b="1">
                    <a:solidFill>
                      <a:srgbClr val="FAFD00"/>
                    </a:solidFill>
                    <a:latin typeface="Times New Roman" panose="02020603050405020304" pitchFamily="18" charset="0"/>
                  </a:defRPr>
                </a:lvl4pPr>
                <a:lvl5pPr marL="2057400" indent="-228600">
                  <a:defRPr sz="2000" b="1">
                    <a:solidFill>
                      <a:srgbClr val="FAFD00"/>
                    </a:solidFill>
                    <a:latin typeface="Times New Roman" panose="02020603050405020304" pitchFamily="18" charset="0"/>
                  </a:defRPr>
                </a:lvl5pPr>
                <a:lvl6pPr marL="2514600" indent="-228600" eaLnBrk="0" fontAlgn="base" hangingPunct="0">
                  <a:spcBef>
                    <a:spcPct val="0"/>
                  </a:spcBef>
                  <a:spcAft>
                    <a:spcPct val="0"/>
                  </a:spcAft>
                  <a:defRPr sz="2000" b="1">
                    <a:solidFill>
                      <a:srgbClr val="FAFD00"/>
                    </a:solidFill>
                    <a:latin typeface="Times New Roman" panose="02020603050405020304" pitchFamily="18" charset="0"/>
                  </a:defRPr>
                </a:lvl6pPr>
                <a:lvl7pPr marL="2971800" indent="-228600" eaLnBrk="0" fontAlgn="base" hangingPunct="0">
                  <a:spcBef>
                    <a:spcPct val="0"/>
                  </a:spcBef>
                  <a:spcAft>
                    <a:spcPct val="0"/>
                  </a:spcAft>
                  <a:defRPr sz="2000" b="1">
                    <a:solidFill>
                      <a:srgbClr val="FAFD00"/>
                    </a:solidFill>
                    <a:latin typeface="Times New Roman" panose="02020603050405020304" pitchFamily="18" charset="0"/>
                  </a:defRPr>
                </a:lvl7pPr>
                <a:lvl8pPr marL="3429000" indent="-228600" eaLnBrk="0" fontAlgn="base" hangingPunct="0">
                  <a:spcBef>
                    <a:spcPct val="0"/>
                  </a:spcBef>
                  <a:spcAft>
                    <a:spcPct val="0"/>
                  </a:spcAft>
                  <a:defRPr sz="2000" b="1">
                    <a:solidFill>
                      <a:srgbClr val="FAFD00"/>
                    </a:solidFill>
                    <a:latin typeface="Times New Roman" panose="02020603050405020304" pitchFamily="18" charset="0"/>
                  </a:defRPr>
                </a:lvl8pPr>
                <a:lvl9pPr marL="3886200" indent="-228600" eaLnBrk="0" fontAlgn="base" hangingPunct="0">
                  <a:spcBef>
                    <a:spcPct val="0"/>
                  </a:spcBef>
                  <a:spcAft>
                    <a:spcPct val="0"/>
                  </a:spcAft>
                  <a:defRPr sz="2000" b="1">
                    <a:solidFill>
                      <a:srgbClr val="FAFD00"/>
                    </a:solidFill>
                    <a:latin typeface="Times New Roman" panose="02020603050405020304" pitchFamily="18" charset="0"/>
                  </a:defRPr>
                </a:lvl9pPr>
              </a:lstStyle>
              <a:p>
                <a:endParaRPr lang="en-US" altLang="en-US" sz="1500">
                  <a:latin typeface="Cambria" panose="02040503050406030204" pitchFamily="18" charset="0"/>
                </a:endParaRPr>
              </a:p>
            </p:txBody>
          </p:sp>
          <p:sp>
            <p:nvSpPr>
              <p:cNvPr id="36" name="Text Box 39"/>
              <p:cNvSpPr txBox="1">
                <a:spLocks noChangeArrowheads="1"/>
              </p:cNvSpPr>
              <p:nvPr/>
            </p:nvSpPr>
            <p:spPr bwMode="auto">
              <a:xfrm>
                <a:off x="4276" y="1769"/>
                <a:ext cx="285" cy="3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2000" b="1">
                    <a:solidFill>
                      <a:srgbClr val="FAFD00"/>
                    </a:solidFill>
                    <a:latin typeface="Times New Roman" panose="02020603050405020304" pitchFamily="18" charset="0"/>
                  </a:defRPr>
                </a:lvl1pPr>
                <a:lvl2pPr marL="742950" indent="-285750">
                  <a:defRPr sz="2000" b="1">
                    <a:solidFill>
                      <a:srgbClr val="FAFD00"/>
                    </a:solidFill>
                    <a:latin typeface="Times New Roman" panose="02020603050405020304" pitchFamily="18" charset="0"/>
                  </a:defRPr>
                </a:lvl2pPr>
                <a:lvl3pPr marL="1143000" indent="-228600">
                  <a:defRPr sz="2000" b="1">
                    <a:solidFill>
                      <a:srgbClr val="FAFD00"/>
                    </a:solidFill>
                    <a:latin typeface="Times New Roman" panose="02020603050405020304" pitchFamily="18" charset="0"/>
                  </a:defRPr>
                </a:lvl3pPr>
                <a:lvl4pPr marL="1600200" indent="-228600">
                  <a:defRPr sz="2000" b="1">
                    <a:solidFill>
                      <a:srgbClr val="FAFD00"/>
                    </a:solidFill>
                    <a:latin typeface="Times New Roman" panose="02020603050405020304" pitchFamily="18" charset="0"/>
                  </a:defRPr>
                </a:lvl4pPr>
                <a:lvl5pPr marL="2057400" indent="-228600">
                  <a:defRPr sz="2000" b="1">
                    <a:solidFill>
                      <a:srgbClr val="FAFD00"/>
                    </a:solidFill>
                    <a:latin typeface="Times New Roman" panose="02020603050405020304" pitchFamily="18" charset="0"/>
                  </a:defRPr>
                </a:lvl5pPr>
                <a:lvl6pPr marL="2514600" indent="-228600" eaLnBrk="0" fontAlgn="base" hangingPunct="0">
                  <a:spcBef>
                    <a:spcPct val="0"/>
                  </a:spcBef>
                  <a:spcAft>
                    <a:spcPct val="0"/>
                  </a:spcAft>
                  <a:defRPr sz="2000" b="1">
                    <a:solidFill>
                      <a:srgbClr val="FAFD00"/>
                    </a:solidFill>
                    <a:latin typeface="Times New Roman" panose="02020603050405020304" pitchFamily="18" charset="0"/>
                  </a:defRPr>
                </a:lvl6pPr>
                <a:lvl7pPr marL="2971800" indent="-228600" eaLnBrk="0" fontAlgn="base" hangingPunct="0">
                  <a:spcBef>
                    <a:spcPct val="0"/>
                  </a:spcBef>
                  <a:spcAft>
                    <a:spcPct val="0"/>
                  </a:spcAft>
                  <a:defRPr sz="2000" b="1">
                    <a:solidFill>
                      <a:srgbClr val="FAFD00"/>
                    </a:solidFill>
                    <a:latin typeface="Times New Roman" panose="02020603050405020304" pitchFamily="18" charset="0"/>
                  </a:defRPr>
                </a:lvl7pPr>
                <a:lvl8pPr marL="3429000" indent="-228600" eaLnBrk="0" fontAlgn="base" hangingPunct="0">
                  <a:spcBef>
                    <a:spcPct val="0"/>
                  </a:spcBef>
                  <a:spcAft>
                    <a:spcPct val="0"/>
                  </a:spcAft>
                  <a:defRPr sz="2000" b="1">
                    <a:solidFill>
                      <a:srgbClr val="FAFD00"/>
                    </a:solidFill>
                    <a:latin typeface="Times New Roman" panose="02020603050405020304" pitchFamily="18" charset="0"/>
                  </a:defRPr>
                </a:lvl8pPr>
                <a:lvl9pPr marL="3886200" indent="-228600" eaLnBrk="0" fontAlgn="base" hangingPunct="0">
                  <a:spcBef>
                    <a:spcPct val="0"/>
                  </a:spcBef>
                  <a:spcAft>
                    <a:spcPct val="0"/>
                  </a:spcAft>
                  <a:defRPr sz="2000" b="1">
                    <a:solidFill>
                      <a:srgbClr val="FAFD00"/>
                    </a:solidFill>
                    <a:latin typeface="Times New Roman" panose="02020603050405020304" pitchFamily="18" charset="0"/>
                  </a:defRPr>
                </a:lvl9pPr>
              </a:lstStyle>
              <a:p>
                <a:pPr algn="r"/>
                <a:r>
                  <a:rPr lang="en-US" altLang="en-US" sz="1500">
                    <a:solidFill>
                      <a:schemeClr val="tx1"/>
                    </a:solidFill>
                    <a:latin typeface="Cambria" panose="02040503050406030204" pitchFamily="18" charset="0"/>
                  </a:rPr>
                  <a:t>5</a:t>
                </a:r>
              </a:p>
            </p:txBody>
          </p:sp>
        </p:grpSp>
        <p:cxnSp>
          <p:nvCxnSpPr>
            <p:cNvPr id="12" name="AutoShape 52"/>
            <p:cNvCxnSpPr>
              <a:cxnSpLocks noChangeShapeType="1"/>
            </p:cNvCxnSpPr>
            <p:nvPr/>
          </p:nvCxnSpPr>
          <p:spPr bwMode="auto">
            <a:xfrm>
              <a:off x="1893888" y="3216275"/>
              <a:ext cx="317500" cy="711200"/>
            </a:xfrm>
            <a:prstGeom prst="curvedConnector2">
              <a:avLst/>
            </a:prstGeom>
            <a:noFill/>
            <a:ln w="28575">
              <a:solidFill>
                <a:schemeClr val="tx1"/>
              </a:solidFill>
              <a:round/>
              <a:headEnd type="none" w="sm" len="sm"/>
              <a:tailEnd type="triangle" w="med" len="med"/>
            </a:ln>
            <a:extLst>
              <a:ext uri="{909E8E84-426E-40DD-AFC4-6F175D3DCCD1}">
                <a14:hiddenFill xmlns:a14="http://schemas.microsoft.com/office/drawing/2010/main">
                  <a:noFill/>
                </a14:hiddenFill>
              </a:ext>
            </a:extLst>
          </p:spPr>
        </p:cxnSp>
        <p:grpSp>
          <p:nvGrpSpPr>
            <p:cNvPr id="13" name="Group 44"/>
            <p:cNvGrpSpPr>
              <a:grpSpLocks/>
            </p:cNvGrpSpPr>
            <p:nvPr/>
          </p:nvGrpSpPr>
          <p:grpSpPr bwMode="auto">
            <a:xfrm>
              <a:off x="404813" y="3216275"/>
              <a:ext cx="1012825" cy="982663"/>
              <a:chOff x="3896" y="2044"/>
              <a:chExt cx="638" cy="619"/>
            </a:xfrm>
          </p:grpSpPr>
          <p:grpSp>
            <p:nvGrpSpPr>
              <p:cNvPr id="30" name="Group 24"/>
              <p:cNvGrpSpPr>
                <a:grpSpLocks/>
              </p:cNvGrpSpPr>
              <p:nvPr/>
            </p:nvGrpSpPr>
            <p:grpSpPr bwMode="auto">
              <a:xfrm>
                <a:off x="3896" y="2337"/>
                <a:ext cx="362" cy="326"/>
                <a:chOff x="4276" y="1746"/>
                <a:chExt cx="362" cy="326"/>
              </a:xfrm>
            </p:grpSpPr>
            <p:sp>
              <p:nvSpPr>
                <p:cNvPr id="33" name="Oval 25"/>
                <p:cNvSpPr>
                  <a:spLocks noChangeArrowheads="1"/>
                </p:cNvSpPr>
                <p:nvPr/>
              </p:nvSpPr>
              <p:spPr bwMode="auto">
                <a:xfrm>
                  <a:off x="4288" y="1746"/>
                  <a:ext cx="350" cy="296"/>
                </a:xfrm>
                <a:prstGeom prst="ellipse">
                  <a:avLst/>
                </a:prstGeom>
                <a:solidFill>
                  <a:schemeClr val="bg2"/>
                </a:solidFill>
                <a:ln w="19050">
                  <a:solidFill>
                    <a:schemeClr val="tx1"/>
                  </a:solidFill>
                  <a:round/>
                  <a:headEnd type="none" w="sm" len="sm"/>
                  <a:tailEnd type="none" w="sm" len="sm"/>
                </a:ln>
              </p:spPr>
              <p:txBody>
                <a:bodyPr wrap="none" anchor="ctr"/>
                <a:lstStyle>
                  <a:lvl1pPr>
                    <a:defRPr sz="2000" b="1">
                      <a:solidFill>
                        <a:srgbClr val="FAFD00"/>
                      </a:solidFill>
                      <a:latin typeface="Times New Roman" panose="02020603050405020304" pitchFamily="18" charset="0"/>
                    </a:defRPr>
                  </a:lvl1pPr>
                  <a:lvl2pPr marL="742950" indent="-285750">
                    <a:defRPr sz="2000" b="1">
                      <a:solidFill>
                        <a:srgbClr val="FAFD00"/>
                      </a:solidFill>
                      <a:latin typeface="Times New Roman" panose="02020603050405020304" pitchFamily="18" charset="0"/>
                    </a:defRPr>
                  </a:lvl2pPr>
                  <a:lvl3pPr marL="1143000" indent="-228600">
                    <a:defRPr sz="2000" b="1">
                      <a:solidFill>
                        <a:srgbClr val="FAFD00"/>
                      </a:solidFill>
                      <a:latin typeface="Times New Roman" panose="02020603050405020304" pitchFamily="18" charset="0"/>
                    </a:defRPr>
                  </a:lvl3pPr>
                  <a:lvl4pPr marL="1600200" indent="-228600">
                    <a:defRPr sz="2000" b="1">
                      <a:solidFill>
                        <a:srgbClr val="FAFD00"/>
                      </a:solidFill>
                      <a:latin typeface="Times New Roman" panose="02020603050405020304" pitchFamily="18" charset="0"/>
                    </a:defRPr>
                  </a:lvl4pPr>
                  <a:lvl5pPr marL="2057400" indent="-228600">
                    <a:defRPr sz="2000" b="1">
                      <a:solidFill>
                        <a:srgbClr val="FAFD00"/>
                      </a:solidFill>
                      <a:latin typeface="Times New Roman" panose="02020603050405020304" pitchFamily="18" charset="0"/>
                    </a:defRPr>
                  </a:lvl5pPr>
                  <a:lvl6pPr marL="2514600" indent="-228600" eaLnBrk="0" fontAlgn="base" hangingPunct="0">
                    <a:spcBef>
                      <a:spcPct val="0"/>
                    </a:spcBef>
                    <a:spcAft>
                      <a:spcPct val="0"/>
                    </a:spcAft>
                    <a:defRPr sz="2000" b="1">
                      <a:solidFill>
                        <a:srgbClr val="FAFD00"/>
                      </a:solidFill>
                      <a:latin typeface="Times New Roman" panose="02020603050405020304" pitchFamily="18" charset="0"/>
                    </a:defRPr>
                  </a:lvl6pPr>
                  <a:lvl7pPr marL="2971800" indent="-228600" eaLnBrk="0" fontAlgn="base" hangingPunct="0">
                    <a:spcBef>
                      <a:spcPct val="0"/>
                    </a:spcBef>
                    <a:spcAft>
                      <a:spcPct val="0"/>
                    </a:spcAft>
                    <a:defRPr sz="2000" b="1">
                      <a:solidFill>
                        <a:srgbClr val="FAFD00"/>
                      </a:solidFill>
                      <a:latin typeface="Times New Roman" panose="02020603050405020304" pitchFamily="18" charset="0"/>
                    </a:defRPr>
                  </a:lvl7pPr>
                  <a:lvl8pPr marL="3429000" indent="-228600" eaLnBrk="0" fontAlgn="base" hangingPunct="0">
                    <a:spcBef>
                      <a:spcPct val="0"/>
                    </a:spcBef>
                    <a:spcAft>
                      <a:spcPct val="0"/>
                    </a:spcAft>
                    <a:defRPr sz="2000" b="1">
                      <a:solidFill>
                        <a:srgbClr val="FAFD00"/>
                      </a:solidFill>
                      <a:latin typeface="Times New Roman" panose="02020603050405020304" pitchFamily="18" charset="0"/>
                    </a:defRPr>
                  </a:lvl8pPr>
                  <a:lvl9pPr marL="3886200" indent="-228600" eaLnBrk="0" fontAlgn="base" hangingPunct="0">
                    <a:spcBef>
                      <a:spcPct val="0"/>
                    </a:spcBef>
                    <a:spcAft>
                      <a:spcPct val="0"/>
                    </a:spcAft>
                    <a:defRPr sz="2000" b="1">
                      <a:solidFill>
                        <a:srgbClr val="FAFD00"/>
                      </a:solidFill>
                      <a:latin typeface="Times New Roman" panose="02020603050405020304" pitchFamily="18" charset="0"/>
                    </a:defRPr>
                  </a:lvl9pPr>
                </a:lstStyle>
                <a:p>
                  <a:endParaRPr lang="en-US" altLang="en-US" sz="1500">
                    <a:latin typeface="Cambria" panose="02040503050406030204" pitchFamily="18" charset="0"/>
                  </a:endParaRPr>
                </a:p>
              </p:txBody>
            </p:sp>
            <p:sp>
              <p:nvSpPr>
                <p:cNvPr id="34" name="Text Box 26"/>
                <p:cNvSpPr txBox="1">
                  <a:spLocks noChangeArrowheads="1"/>
                </p:cNvSpPr>
                <p:nvPr/>
              </p:nvSpPr>
              <p:spPr bwMode="auto">
                <a:xfrm>
                  <a:off x="4276" y="1769"/>
                  <a:ext cx="285" cy="3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2000" b="1">
                      <a:solidFill>
                        <a:srgbClr val="FAFD00"/>
                      </a:solidFill>
                      <a:latin typeface="Times New Roman" panose="02020603050405020304" pitchFamily="18" charset="0"/>
                    </a:defRPr>
                  </a:lvl1pPr>
                  <a:lvl2pPr marL="742950" indent="-285750">
                    <a:defRPr sz="2000" b="1">
                      <a:solidFill>
                        <a:srgbClr val="FAFD00"/>
                      </a:solidFill>
                      <a:latin typeface="Times New Roman" panose="02020603050405020304" pitchFamily="18" charset="0"/>
                    </a:defRPr>
                  </a:lvl2pPr>
                  <a:lvl3pPr marL="1143000" indent="-228600">
                    <a:defRPr sz="2000" b="1">
                      <a:solidFill>
                        <a:srgbClr val="FAFD00"/>
                      </a:solidFill>
                      <a:latin typeface="Times New Roman" panose="02020603050405020304" pitchFamily="18" charset="0"/>
                    </a:defRPr>
                  </a:lvl3pPr>
                  <a:lvl4pPr marL="1600200" indent="-228600">
                    <a:defRPr sz="2000" b="1">
                      <a:solidFill>
                        <a:srgbClr val="FAFD00"/>
                      </a:solidFill>
                      <a:latin typeface="Times New Roman" panose="02020603050405020304" pitchFamily="18" charset="0"/>
                    </a:defRPr>
                  </a:lvl4pPr>
                  <a:lvl5pPr marL="2057400" indent="-228600">
                    <a:defRPr sz="2000" b="1">
                      <a:solidFill>
                        <a:srgbClr val="FAFD00"/>
                      </a:solidFill>
                      <a:latin typeface="Times New Roman" panose="02020603050405020304" pitchFamily="18" charset="0"/>
                    </a:defRPr>
                  </a:lvl5pPr>
                  <a:lvl6pPr marL="2514600" indent="-228600" eaLnBrk="0" fontAlgn="base" hangingPunct="0">
                    <a:spcBef>
                      <a:spcPct val="0"/>
                    </a:spcBef>
                    <a:spcAft>
                      <a:spcPct val="0"/>
                    </a:spcAft>
                    <a:defRPr sz="2000" b="1">
                      <a:solidFill>
                        <a:srgbClr val="FAFD00"/>
                      </a:solidFill>
                      <a:latin typeface="Times New Roman" panose="02020603050405020304" pitchFamily="18" charset="0"/>
                    </a:defRPr>
                  </a:lvl6pPr>
                  <a:lvl7pPr marL="2971800" indent="-228600" eaLnBrk="0" fontAlgn="base" hangingPunct="0">
                    <a:spcBef>
                      <a:spcPct val="0"/>
                    </a:spcBef>
                    <a:spcAft>
                      <a:spcPct val="0"/>
                    </a:spcAft>
                    <a:defRPr sz="2000" b="1">
                      <a:solidFill>
                        <a:srgbClr val="FAFD00"/>
                      </a:solidFill>
                      <a:latin typeface="Times New Roman" panose="02020603050405020304" pitchFamily="18" charset="0"/>
                    </a:defRPr>
                  </a:lvl7pPr>
                  <a:lvl8pPr marL="3429000" indent="-228600" eaLnBrk="0" fontAlgn="base" hangingPunct="0">
                    <a:spcBef>
                      <a:spcPct val="0"/>
                    </a:spcBef>
                    <a:spcAft>
                      <a:spcPct val="0"/>
                    </a:spcAft>
                    <a:defRPr sz="2000" b="1">
                      <a:solidFill>
                        <a:srgbClr val="FAFD00"/>
                      </a:solidFill>
                      <a:latin typeface="Times New Roman" panose="02020603050405020304" pitchFamily="18" charset="0"/>
                    </a:defRPr>
                  </a:lvl8pPr>
                  <a:lvl9pPr marL="3886200" indent="-228600" eaLnBrk="0" fontAlgn="base" hangingPunct="0">
                    <a:spcBef>
                      <a:spcPct val="0"/>
                    </a:spcBef>
                    <a:spcAft>
                      <a:spcPct val="0"/>
                    </a:spcAft>
                    <a:defRPr sz="2000" b="1">
                      <a:solidFill>
                        <a:srgbClr val="FAFD00"/>
                      </a:solidFill>
                      <a:latin typeface="Times New Roman" panose="02020603050405020304" pitchFamily="18" charset="0"/>
                    </a:defRPr>
                  </a:lvl9pPr>
                </a:lstStyle>
                <a:p>
                  <a:pPr algn="r"/>
                  <a:r>
                    <a:rPr lang="en-US" altLang="en-US" sz="1500">
                      <a:solidFill>
                        <a:schemeClr val="tx1"/>
                      </a:solidFill>
                      <a:latin typeface="Cambria" panose="02040503050406030204" pitchFamily="18" charset="0"/>
                    </a:rPr>
                    <a:t>4</a:t>
                  </a:r>
                </a:p>
              </p:txBody>
            </p:sp>
          </p:grpSp>
          <p:cxnSp>
            <p:nvCxnSpPr>
              <p:cNvPr id="31" name="AutoShape 50"/>
              <p:cNvCxnSpPr>
                <a:cxnSpLocks noChangeShapeType="1"/>
                <a:stCxn id="39" idx="3"/>
                <a:endCxn id="33" idx="7"/>
              </p:cNvCxnSpPr>
              <p:nvPr/>
            </p:nvCxnSpPr>
            <p:spPr bwMode="auto">
              <a:xfrm rot="5400000">
                <a:off x="4255" y="2101"/>
                <a:ext cx="232" cy="327"/>
              </a:xfrm>
              <a:prstGeom prst="straightConnector1">
                <a:avLst/>
              </a:prstGeom>
              <a:noFill/>
              <a:ln w="28575">
                <a:solidFill>
                  <a:schemeClr val="tx1"/>
                </a:solidFill>
                <a:round/>
                <a:headEnd type="none" w="sm" len="sm"/>
                <a:tailEnd type="triangle" w="med" len="med"/>
              </a:ln>
              <a:extLst>
                <a:ext uri="{909E8E84-426E-40DD-AFC4-6F175D3DCCD1}">
                  <a14:hiddenFill xmlns:a14="http://schemas.microsoft.com/office/drawing/2010/main">
                    <a:noFill/>
                  </a14:hiddenFill>
                </a:ext>
              </a:extLst>
            </p:spPr>
          </p:cxnSp>
          <p:cxnSp>
            <p:nvCxnSpPr>
              <p:cNvPr id="32" name="AutoShape 53"/>
              <p:cNvCxnSpPr>
                <a:cxnSpLocks noChangeShapeType="1"/>
                <a:stCxn id="33" idx="2"/>
                <a:endCxn id="39" idx="2"/>
              </p:cNvCxnSpPr>
              <p:nvPr/>
            </p:nvCxnSpPr>
            <p:spPr bwMode="auto">
              <a:xfrm rot="10800000" flipH="1">
                <a:off x="3908" y="2044"/>
                <a:ext cx="575" cy="441"/>
              </a:xfrm>
              <a:prstGeom prst="curvedConnector3">
                <a:avLst>
                  <a:gd name="adj1" fmla="val -25056"/>
                </a:avLst>
              </a:prstGeom>
              <a:noFill/>
              <a:ln w="28575">
                <a:solidFill>
                  <a:schemeClr val="tx1"/>
                </a:solidFill>
                <a:round/>
                <a:headEnd type="none" w="sm" len="sm"/>
                <a:tailEnd type="triangle" w="med" len="med"/>
              </a:ln>
              <a:extLst>
                <a:ext uri="{909E8E84-426E-40DD-AFC4-6F175D3DCCD1}">
                  <a14:hiddenFill xmlns:a14="http://schemas.microsoft.com/office/drawing/2010/main">
                    <a:noFill/>
                  </a14:hiddenFill>
                </a:ext>
              </a:extLst>
            </p:spPr>
          </p:cxnSp>
        </p:grpSp>
        <p:grpSp>
          <p:nvGrpSpPr>
            <p:cNvPr id="14" name="Group 50"/>
            <p:cNvGrpSpPr>
              <a:grpSpLocks/>
            </p:cNvGrpSpPr>
            <p:nvPr/>
          </p:nvGrpSpPr>
          <p:grpSpPr bwMode="auto">
            <a:xfrm>
              <a:off x="1914525" y="4406900"/>
              <a:ext cx="574675" cy="1008063"/>
              <a:chOff x="4979" y="2794"/>
              <a:chExt cx="362" cy="635"/>
            </a:xfrm>
          </p:grpSpPr>
          <p:grpSp>
            <p:nvGrpSpPr>
              <p:cNvPr id="26" name="Group 40"/>
              <p:cNvGrpSpPr>
                <a:grpSpLocks/>
              </p:cNvGrpSpPr>
              <p:nvPr/>
            </p:nvGrpSpPr>
            <p:grpSpPr bwMode="auto">
              <a:xfrm>
                <a:off x="4979" y="3103"/>
                <a:ext cx="362" cy="326"/>
                <a:chOff x="4276" y="1746"/>
                <a:chExt cx="362" cy="326"/>
              </a:xfrm>
            </p:grpSpPr>
            <p:sp>
              <p:nvSpPr>
                <p:cNvPr id="28" name="Oval 41"/>
                <p:cNvSpPr>
                  <a:spLocks noChangeArrowheads="1"/>
                </p:cNvSpPr>
                <p:nvPr/>
              </p:nvSpPr>
              <p:spPr bwMode="auto">
                <a:xfrm>
                  <a:off x="4288" y="1746"/>
                  <a:ext cx="350" cy="296"/>
                </a:xfrm>
                <a:prstGeom prst="ellipse">
                  <a:avLst/>
                </a:prstGeom>
                <a:solidFill>
                  <a:schemeClr val="bg2"/>
                </a:solidFill>
                <a:ln w="19050">
                  <a:solidFill>
                    <a:schemeClr val="tx1"/>
                  </a:solidFill>
                  <a:round/>
                  <a:headEnd type="none" w="sm" len="sm"/>
                  <a:tailEnd type="none" w="sm" len="sm"/>
                </a:ln>
              </p:spPr>
              <p:txBody>
                <a:bodyPr wrap="none" anchor="ctr"/>
                <a:lstStyle>
                  <a:lvl1pPr>
                    <a:defRPr sz="2000" b="1">
                      <a:solidFill>
                        <a:srgbClr val="FAFD00"/>
                      </a:solidFill>
                      <a:latin typeface="Times New Roman" panose="02020603050405020304" pitchFamily="18" charset="0"/>
                    </a:defRPr>
                  </a:lvl1pPr>
                  <a:lvl2pPr marL="742950" indent="-285750">
                    <a:defRPr sz="2000" b="1">
                      <a:solidFill>
                        <a:srgbClr val="FAFD00"/>
                      </a:solidFill>
                      <a:latin typeface="Times New Roman" panose="02020603050405020304" pitchFamily="18" charset="0"/>
                    </a:defRPr>
                  </a:lvl2pPr>
                  <a:lvl3pPr marL="1143000" indent="-228600">
                    <a:defRPr sz="2000" b="1">
                      <a:solidFill>
                        <a:srgbClr val="FAFD00"/>
                      </a:solidFill>
                      <a:latin typeface="Times New Roman" panose="02020603050405020304" pitchFamily="18" charset="0"/>
                    </a:defRPr>
                  </a:lvl3pPr>
                  <a:lvl4pPr marL="1600200" indent="-228600">
                    <a:defRPr sz="2000" b="1">
                      <a:solidFill>
                        <a:srgbClr val="FAFD00"/>
                      </a:solidFill>
                      <a:latin typeface="Times New Roman" panose="02020603050405020304" pitchFamily="18" charset="0"/>
                    </a:defRPr>
                  </a:lvl4pPr>
                  <a:lvl5pPr marL="2057400" indent="-228600">
                    <a:defRPr sz="2000" b="1">
                      <a:solidFill>
                        <a:srgbClr val="FAFD00"/>
                      </a:solidFill>
                      <a:latin typeface="Times New Roman" panose="02020603050405020304" pitchFamily="18" charset="0"/>
                    </a:defRPr>
                  </a:lvl5pPr>
                  <a:lvl6pPr marL="2514600" indent="-228600" eaLnBrk="0" fontAlgn="base" hangingPunct="0">
                    <a:spcBef>
                      <a:spcPct val="0"/>
                    </a:spcBef>
                    <a:spcAft>
                      <a:spcPct val="0"/>
                    </a:spcAft>
                    <a:defRPr sz="2000" b="1">
                      <a:solidFill>
                        <a:srgbClr val="FAFD00"/>
                      </a:solidFill>
                      <a:latin typeface="Times New Roman" panose="02020603050405020304" pitchFamily="18" charset="0"/>
                    </a:defRPr>
                  </a:lvl6pPr>
                  <a:lvl7pPr marL="2971800" indent="-228600" eaLnBrk="0" fontAlgn="base" hangingPunct="0">
                    <a:spcBef>
                      <a:spcPct val="0"/>
                    </a:spcBef>
                    <a:spcAft>
                      <a:spcPct val="0"/>
                    </a:spcAft>
                    <a:defRPr sz="2000" b="1">
                      <a:solidFill>
                        <a:srgbClr val="FAFD00"/>
                      </a:solidFill>
                      <a:latin typeface="Times New Roman" panose="02020603050405020304" pitchFamily="18" charset="0"/>
                    </a:defRPr>
                  </a:lvl7pPr>
                  <a:lvl8pPr marL="3429000" indent="-228600" eaLnBrk="0" fontAlgn="base" hangingPunct="0">
                    <a:spcBef>
                      <a:spcPct val="0"/>
                    </a:spcBef>
                    <a:spcAft>
                      <a:spcPct val="0"/>
                    </a:spcAft>
                    <a:defRPr sz="2000" b="1">
                      <a:solidFill>
                        <a:srgbClr val="FAFD00"/>
                      </a:solidFill>
                      <a:latin typeface="Times New Roman" panose="02020603050405020304" pitchFamily="18" charset="0"/>
                    </a:defRPr>
                  </a:lvl8pPr>
                  <a:lvl9pPr marL="3886200" indent="-228600" eaLnBrk="0" fontAlgn="base" hangingPunct="0">
                    <a:spcBef>
                      <a:spcPct val="0"/>
                    </a:spcBef>
                    <a:spcAft>
                      <a:spcPct val="0"/>
                    </a:spcAft>
                    <a:defRPr sz="2000" b="1">
                      <a:solidFill>
                        <a:srgbClr val="FAFD00"/>
                      </a:solidFill>
                      <a:latin typeface="Times New Roman" panose="02020603050405020304" pitchFamily="18" charset="0"/>
                    </a:defRPr>
                  </a:lvl9pPr>
                </a:lstStyle>
                <a:p>
                  <a:endParaRPr lang="en-US" altLang="en-US" sz="1500">
                    <a:latin typeface="Cambria" panose="02040503050406030204" pitchFamily="18" charset="0"/>
                  </a:endParaRPr>
                </a:p>
              </p:txBody>
            </p:sp>
            <p:sp>
              <p:nvSpPr>
                <p:cNvPr id="29" name="Text Box 42"/>
                <p:cNvSpPr txBox="1">
                  <a:spLocks noChangeArrowheads="1"/>
                </p:cNvSpPr>
                <p:nvPr/>
              </p:nvSpPr>
              <p:spPr bwMode="auto">
                <a:xfrm>
                  <a:off x="4276" y="1769"/>
                  <a:ext cx="285" cy="3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2000" b="1">
                      <a:solidFill>
                        <a:srgbClr val="FAFD00"/>
                      </a:solidFill>
                      <a:latin typeface="Times New Roman" panose="02020603050405020304" pitchFamily="18" charset="0"/>
                    </a:defRPr>
                  </a:lvl1pPr>
                  <a:lvl2pPr marL="742950" indent="-285750">
                    <a:defRPr sz="2000" b="1">
                      <a:solidFill>
                        <a:srgbClr val="FAFD00"/>
                      </a:solidFill>
                      <a:latin typeface="Times New Roman" panose="02020603050405020304" pitchFamily="18" charset="0"/>
                    </a:defRPr>
                  </a:lvl2pPr>
                  <a:lvl3pPr marL="1143000" indent="-228600">
                    <a:defRPr sz="2000" b="1">
                      <a:solidFill>
                        <a:srgbClr val="FAFD00"/>
                      </a:solidFill>
                      <a:latin typeface="Times New Roman" panose="02020603050405020304" pitchFamily="18" charset="0"/>
                    </a:defRPr>
                  </a:lvl3pPr>
                  <a:lvl4pPr marL="1600200" indent="-228600">
                    <a:defRPr sz="2000" b="1">
                      <a:solidFill>
                        <a:srgbClr val="FAFD00"/>
                      </a:solidFill>
                      <a:latin typeface="Times New Roman" panose="02020603050405020304" pitchFamily="18" charset="0"/>
                    </a:defRPr>
                  </a:lvl4pPr>
                  <a:lvl5pPr marL="2057400" indent="-228600">
                    <a:defRPr sz="2000" b="1">
                      <a:solidFill>
                        <a:srgbClr val="FAFD00"/>
                      </a:solidFill>
                      <a:latin typeface="Times New Roman" panose="02020603050405020304" pitchFamily="18" charset="0"/>
                    </a:defRPr>
                  </a:lvl5pPr>
                  <a:lvl6pPr marL="2514600" indent="-228600" eaLnBrk="0" fontAlgn="base" hangingPunct="0">
                    <a:spcBef>
                      <a:spcPct val="0"/>
                    </a:spcBef>
                    <a:spcAft>
                      <a:spcPct val="0"/>
                    </a:spcAft>
                    <a:defRPr sz="2000" b="1">
                      <a:solidFill>
                        <a:srgbClr val="FAFD00"/>
                      </a:solidFill>
                      <a:latin typeface="Times New Roman" panose="02020603050405020304" pitchFamily="18" charset="0"/>
                    </a:defRPr>
                  </a:lvl6pPr>
                  <a:lvl7pPr marL="2971800" indent="-228600" eaLnBrk="0" fontAlgn="base" hangingPunct="0">
                    <a:spcBef>
                      <a:spcPct val="0"/>
                    </a:spcBef>
                    <a:spcAft>
                      <a:spcPct val="0"/>
                    </a:spcAft>
                    <a:defRPr sz="2000" b="1">
                      <a:solidFill>
                        <a:srgbClr val="FAFD00"/>
                      </a:solidFill>
                      <a:latin typeface="Times New Roman" panose="02020603050405020304" pitchFamily="18" charset="0"/>
                    </a:defRPr>
                  </a:lvl7pPr>
                  <a:lvl8pPr marL="3429000" indent="-228600" eaLnBrk="0" fontAlgn="base" hangingPunct="0">
                    <a:spcBef>
                      <a:spcPct val="0"/>
                    </a:spcBef>
                    <a:spcAft>
                      <a:spcPct val="0"/>
                    </a:spcAft>
                    <a:defRPr sz="2000" b="1">
                      <a:solidFill>
                        <a:srgbClr val="FAFD00"/>
                      </a:solidFill>
                      <a:latin typeface="Times New Roman" panose="02020603050405020304" pitchFamily="18" charset="0"/>
                    </a:defRPr>
                  </a:lvl8pPr>
                  <a:lvl9pPr marL="3886200" indent="-228600" eaLnBrk="0" fontAlgn="base" hangingPunct="0">
                    <a:spcBef>
                      <a:spcPct val="0"/>
                    </a:spcBef>
                    <a:spcAft>
                      <a:spcPct val="0"/>
                    </a:spcAft>
                    <a:defRPr sz="2000" b="1">
                      <a:solidFill>
                        <a:srgbClr val="FAFD00"/>
                      </a:solidFill>
                      <a:latin typeface="Times New Roman" panose="02020603050405020304" pitchFamily="18" charset="0"/>
                    </a:defRPr>
                  </a:lvl9pPr>
                </a:lstStyle>
                <a:p>
                  <a:pPr algn="r"/>
                  <a:r>
                    <a:rPr lang="en-US" altLang="en-US" sz="1500">
                      <a:solidFill>
                        <a:schemeClr val="tx1"/>
                      </a:solidFill>
                      <a:latin typeface="Cambria" panose="02040503050406030204" pitchFamily="18" charset="0"/>
                    </a:rPr>
                    <a:t>6</a:t>
                  </a:r>
                </a:p>
              </p:txBody>
            </p:sp>
          </p:grpSp>
          <p:cxnSp>
            <p:nvCxnSpPr>
              <p:cNvPr id="27" name="AutoShape 54"/>
              <p:cNvCxnSpPr>
                <a:cxnSpLocks noChangeShapeType="1"/>
                <a:stCxn id="35" idx="4"/>
                <a:endCxn id="28" idx="0"/>
              </p:cNvCxnSpPr>
              <p:nvPr/>
            </p:nvCxnSpPr>
            <p:spPr bwMode="auto">
              <a:xfrm rot="5400000">
                <a:off x="5014" y="2946"/>
                <a:ext cx="309" cy="5"/>
              </a:xfrm>
              <a:prstGeom prst="straightConnector1">
                <a:avLst/>
              </a:prstGeom>
              <a:noFill/>
              <a:ln w="28575">
                <a:solidFill>
                  <a:schemeClr val="tx1"/>
                </a:solidFill>
                <a:round/>
                <a:headEnd type="none" w="sm" len="sm"/>
                <a:tailEnd type="triangle" w="med" len="med"/>
              </a:ln>
              <a:extLst>
                <a:ext uri="{909E8E84-426E-40DD-AFC4-6F175D3DCCD1}">
                  <a14:hiddenFill xmlns:a14="http://schemas.microsoft.com/office/drawing/2010/main">
                    <a:noFill/>
                  </a14:hiddenFill>
                </a:ext>
              </a:extLst>
            </p:spPr>
          </p:cxnSp>
        </p:grpSp>
        <p:grpSp>
          <p:nvGrpSpPr>
            <p:cNvPr id="15" name="Group 55"/>
            <p:cNvGrpSpPr>
              <a:grpSpLocks/>
            </p:cNvGrpSpPr>
            <p:nvPr/>
          </p:nvGrpSpPr>
          <p:grpSpPr bwMode="auto">
            <a:xfrm>
              <a:off x="2487613" y="5132388"/>
              <a:ext cx="574675" cy="1314450"/>
              <a:chOff x="5345" y="3199"/>
              <a:chExt cx="362" cy="828"/>
            </a:xfrm>
          </p:grpSpPr>
          <p:grpSp>
            <p:nvGrpSpPr>
              <p:cNvPr id="22" name="Group 6"/>
              <p:cNvGrpSpPr>
                <a:grpSpLocks/>
              </p:cNvGrpSpPr>
              <p:nvPr/>
            </p:nvGrpSpPr>
            <p:grpSpPr bwMode="auto">
              <a:xfrm>
                <a:off x="5345" y="3701"/>
                <a:ext cx="362" cy="326"/>
                <a:chOff x="4726" y="2684"/>
                <a:chExt cx="362" cy="326"/>
              </a:xfrm>
            </p:grpSpPr>
            <p:sp>
              <p:nvSpPr>
                <p:cNvPr id="24" name="Oval 7"/>
                <p:cNvSpPr>
                  <a:spLocks noChangeArrowheads="1"/>
                </p:cNvSpPr>
                <p:nvPr/>
              </p:nvSpPr>
              <p:spPr bwMode="auto">
                <a:xfrm>
                  <a:off x="4738" y="2684"/>
                  <a:ext cx="350" cy="296"/>
                </a:xfrm>
                <a:prstGeom prst="ellipse">
                  <a:avLst/>
                </a:prstGeom>
                <a:solidFill>
                  <a:schemeClr val="bg2"/>
                </a:solidFill>
                <a:ln w="57150">
                  <a:solidFill>
                    <a:schemeClr val="tx1"/>
                  </a:solidFill>
                  <a:round/>
                  <a:headEnd type="none" w="sm" len="sm"/>
                  <a:tailEnd type="none" w="sm" len="sm"/>
                </a:ln>
              </p:spPr>
              <p:txBody>
                <a:bodyPr wrap="none" anchor="ctr"/>
                <a:lstStyle>
                  <a:lvl1pPr>
                    <a:defRPr sz="2000" b="1">
                      <a:solidFill>
                        <a:srgbClr val="FAFD00"/>
                      </a:solidFill>
                      <a:latin typeface="Times New Roman" panose="02020603050405020304" pitchFamily="18" charset="0"/>
                    </a:defRPr>
                  </a:lvl1pPr>
                  <a:lvl2pPr marL="742950" indent="-285750">
                    <a:defRPr sz="2000" b="1">
                      <a:solidFill>
                        <a:srgbClr val="FAFD00"/>
                      </a:solidFill>
                      <a:latin typeface="Times New Roman" panose="02020603050405020304" pitchFamily="18" charset="0"/>
                    </a:defRPr>
                  </a:lvl2pPr>
                  <a:lvl3pPr marL="1143000" indent="-228600">
                    <a:defRPr sz="2000" b="1">
                      <a:solidFill>
                        <a:srgbClr val="FAFD00"/>
                      </a:solidFill>
                      <a:latin typeface="Times New Roman" panose="02020603050405020304" pitchFamily="18" charset="0"/>
                    </a:defRPr>
                  </a:lvl3pPr>
                  <a:lvl4pPr marL="1600200" indent="-228600">
                    <a:defRPr sz="2000" b="1">
                      <a:solidFill>
                        <a:srgbClr val="FAFD00"/>
                      </a:solidFill>
                      <a:latin typeface="Times New Roman" panose="02020603050405020304" pitchFamily="18" charset="0"/>
                    </a:defRPr>
                  </a:lvl4pPr>
                  <a:lvl5pPr marL="2057400" indent="-228600">
                    <a:defRPr sz="2000" b="1">
                      <a:solidFill>
                        <a:srgbClr val="FAFD00"/>
                      </a:solidFill>
                      <a:latin typeface="Times New Roman" panose="02020603050405020304" pitchFamily="18" charset="0"/>
                    </a:defRPr>
                  </a:lvl5pPr>
                  <a:lvl6pPr marL="2514600" indent="-228600" eaLnBrk="0" fontAlgn="base" hangingPunct="0">
                    <a:spcBef>
                      <a:spcPct val="0"/>
                    </a:spcBef>
                    <a:spcAft>
                      <a:spcPct val="0"/>
                    </a:spcAft>
                    <a:defRPr sz="2000" b="1">
                      <a:solidFill>
                        <a:srgbClr val="FAFD00"/>
                      </a:solidFill>
                      <a:latin typeface="Times New Roman" panose="02020603050405020304" pitchFamily="18" charset="0"/>
                    </a:defRPr>
                  </a:lvl6pPr>
                  <a:lvl7pPr marL="2971800" indent="-228600" eaLnBrk="0" fontAlgn="base" hangingPunct="0">
                    <a:spcBef>
                      <a:spcPct val="0"/>
                    </a:spcBef>
                    <a:spcAft>
                      <a:spcPct val="0"/>
                    </a:spcAft>
                    <a:defRPr sz="2000" b="1">
                      <a:solidFill>
                        <a:srgbClr val="FAFD00"/>
                      </a:solidFill>
                      <a:latin typeface="Times New Roman" panose="02020603050405020304" pitchFamily="18" charset="0"/>
                    </a:defRPr>
                  </a:lvl7pPr>
                  <a:lvl8pPr marL="3429000" indent="-228600" eaLnBrk="0" fontAlgn="base" hangingPunct="0">
                    <a:spcBef>
                      <a:spcPct val="0"/>
                    </a:spcBef>
                    <a:spcAft>
                      <a:spcPct val="0"/>
                    </a:spcAft>
                    <a:defRPr sz="2000" b="1">
                      <a:solidFill>
                        <a:srgbClr val="FAFD00"/>
                      </a:solidFill>
                      <a:latin typeface="Times New Roman" panose="02020603050405020304" pitchFamily="18" charset="0"/>
                    </a:defRPr>
                  </a:lvl8pPr>
                  <a:lvl9pPr marL="3886200" indent="-228600" eaLnBrk="0" fontAlgn="base" hangingPunct="0">
                    <a:spcBef>
                      <a:spcPct val="0"/>
                    </a:spcBef>
                    <a:spcAft>
                      <a:spcPct val="0"/>
                    </a:spcAft>
                    <a:defRPr sz="2000" b="1">
                      <a:solidFill>
                        <a:srgbClr val="FAFD00"/>
                      </a:solidFill>
                      <a:latin typeface="Times New Roman" panose="02020603050405020304" pitchFamily="18" charset="0"/>
                    </a:defRPr>
                  </a:lvl9pPr>
                </a:lstStyle>
                <a:p>
                  <a:endParaRPr lang="en-US" altLang="en-US" sz="1500">
                    <a:latin typeface="Cambria" panose="02040503050406030204" pitchFamily="18" charset="0"/>
                  </a:endParaRPr>
                </a:p>
              </p:txBody>
            </p:sp>
            <p:sp>
              <p:nvSpPr>
                <p:cNvPr id="25" name="Text Box 8"/>
                <p:cNvSpPr txBox="1">
                  <a:spLocks noChangeArrowheads="1"/>
                </p:cNvSpPr>
                <p:nvPr/>
              </p:nvSpPr>
              <p:spPr bwMode="auto">
                <a:xfrm>
                  <a:off x="4726" y="2707"/>
                  <a:ext cx="285" cy="3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2000" b="1">
                      <a:solidFill>
                        <a:srgbClr val="FAFD00"/>
                      </a:solidFill>
                      <a:latin typeface="Times New Roman" panose="02020603050405020304" pitchFamily="18" charset="0"/>
                    </a:defRPr>
                  </a:lvl1pPr>
                  <a:lvl2pPr marL="742950" indent="-285750">
                    <a:defRPr sz="2000" b="1">
                      <a:solidFill>
                        <a:srgbClr val="FAFD00"/>
                      </a:solidFill>
                      <a:latin typeface="Times New Roman" panose="02020603050405020304" pitchFamily="18" charset="0"/>
                    </a:defRPr>
                  </a:lvl2pPr>
                  <a:lvl3pPr marL="1143000" indent="-228600">
                    <a:defRPr sz="2000" b="1">
                      <a:solidFill>
                        <a:srgbClr val="FAFD00"/>
                      </a:solidFill>
                      <a:latin typeface="Times New Roman" panose="02020603050405020304" pitchFamily="18" charset="0"/>
                    </a:defRPr>
                  </a:lvl3pPr>
                  <a:lvl4pPr marL="1600200" indent="-228600">
                    <a:defRPr sz="2000" b="1">
                      <a:solidFill>
                        <a:srgbClr val="FAFD00"/>
                      </a:solidFill>
                      <a:latin typeface="Times New Roman" panose="02020603050405020304" pitchFamily="18" charset="0"/>
                    </a:defRPr>
                  </a:lvl4pPr>
                  <a:lvl5pPr marL="2057400" indent="-228600">
                    <a:defRPr sz="2000" b="1">
                      <a:solidFill>
                        <a:srgbClr val="FAFD00"/>
                      </a:solidFill>
                      <a:latin typeface="Times New Roman" panose="02020603050405020304" pitchFamily="18" charset="0"/>
                    </a:defRPr>
                  </a:lvl5pPr>
                  <a:lvl6pPr marL="2514600" indent="-228600" eaLnBrk="0" fontAlgn="base" hangingPunct="0">
                    <a:spcBef>
                      <a:spcPct val="0"/>
                    </a:spcBef>
                    <a:spcAft>
                      <a:spcPct val="0"/>
                    </a:spcAft>
                    <a:defRPr sz="2000" b="1">
                      <a:solidFill>
                        <a:srgbClr val="FAFD00"/>
                      </a:solidFill>
                      <a:latin typeface="Times New Roman" panose="02020603050405020304" pitchFamily="18" charset="0"/>
                    </a:defRPr>
                  </a:lvl6pPr>
                  <a:lvl7pPr marL="2971800" indent="-228600" eaLnBrk="0" fontAlgn="base" hangingPunct="0">
                    <a:spcBef>
                      <a:spcPct val="0"/>
                    </a:spcBef>
                    <a:spcAft>
                      <a:spcPct val="0"/>
                    </a:spcAft>
                    <a:defRPr sz="2000" b="1">
                      <a:solidFill>
                        <a:srgbClr val="FAFD00"/>
                      </a:solidFill>
                      <a:latin typeface="Times New Roman" panose="02020603050405020304" pitchFamily="18" charset="0"/>
                    </a:defRPr>
                  </a:lvl7pPr>
                  <a:lvl8pPr marL="3429000" indent="-228600" eaLnBrk="0" fontAlgn="base" hangingPunct="0">
                    <a:spcBef>
                      <a:spcPct val="0"/>
                    </a:spcBef>
                    <a:spcAft>
                      <a:spcPct val="0"/>
                    </a:spcAft>
                    <a:defRPr sz="2000" b="1">
                      <a:solidFill>
                        <a:srgbClr val="FAFD00"/>
                      </a:solidFill>
                      <a:latin typeface="Times New Roman" panose="02020603050405020304" pitchFamily="18" charset="0"/>
                    </a:defRPr>
                  </a:lvl8pPr>
                  <a:lvl9pPr marL="3886200" indent="-228600" eaLnBrk="0" fontAlgn="base" hangingPunct="0">
                    <a:spcBef>
                      <a:spcPct val="0"/>
                    </a:spcBef>
                    <a:spcAft>
                      <a:spcPct val="0"/>
                    </a:spcAft>
                    <a:defRPr sz="2000" b="1">
                      <a:solidFill>
                        <a:srgbClr val="FAFD00"/>
                      </a:solidFill>
                      <a:latin typeface="Times New Roman" panose="02020603050405020304" pitchFamily="18" charset="0"/>
                    </a:defRPr>
                  </a:lvl9pPr>
                </a:lstStyle>
                <a:p>
                  <a:pPr algn="r"/>
                  <a:r>
                    <a:rPr lang="en-US" altLang="en-US" sz="1500">
                      <a:solidFill>
                        <a:schemeClr val="tx1"/>
                      </a:solidFill>
                      <a:latin typeface="Cambria" panose="02040503050406030204" pitchFamily="18" charset="0"/>
                    </a:rPr>
                    <a:t>8</a:t>
                  </a:r>
                </a:p>
              </p:txBody>
            </p:sp>
          </p:grpSp>
          <p:cxnSp>
            <p:nvCxnSpPr>
              <p:cNvPr id="23" name="AutoShape 55"/>
              <p:cNvCxnSpPr>
                <a:cxnSpLocks noChangeShapeType="1"/>
                <a:stCxn id="28" idx="6"/>
                <a:endCxn id="24" idx="0"/>
              </p:cNvCxnSpPr>
              <p:nvPr/>
            </p:nvCxnSpPr>
            <p:spPr bwMode="auto">
              <a:xfrm>
                <a:off x="5351" y="3199"/>
                <a:ext cx="181" cy="502"/>
              </a:xfrm>
              <a:prstGeom prst="curvedConnector2">
                <a:avLst/>
              </a:prstGeom>
              <a:noFill/>
              <a:ln w="28575">
                <a:solidFill>
                  <a:schemeClr val="tx1"/>
                </a:solidFill>
                <a:round/>
                <a:headEnd type="none" w="sm" len="sm"/>
                <a:tailEnd type="triangle" w="med" len="med"/>
              </a:ln>
              <a:extLst>
                <a:ext uri="{909E8E84-426E-40DD-AFC4-6F175D3DCCD1}">
                  <a14:hiddenFill xmlns:a14="http://schemas.microsoft.com/office/drawing/2010/main">
                    <a:noFill/>
                  </a14:hiddenFill>
                </a:ext>
              </a:extLst>
            </p:spPr>
          </p:cxnSp>
        </p:grpSp>
        <p:grpSp>
          <p:nvGrpSpPr>
            <p:cNvPr id="16" name="Group 60"/>
            <p:cNvGrpSpPr>
              <a:grpSpLocks/>
            </p:cNvGrpSpPr>
            <p:nvPr/>
          </p:nvGrpSpPr>
          <p:grpSpPr bwMode="auto">
            <a:xfrm>
              <a:off x="1101725" y="5132388"/>
              <a:ext cx="920750" cy="1241425"/>
              <a:chOff x="4467" y="3251"/>
              <a:chExt cx="580" cy="782"/>
            </a:xfrm>
          </p:grpSpPr>
          <p:grpSp>
            <p:nvGrpSpPr>
              <p:cNvPr id="17" name="Group 43"/>
              <p:cNvGrpSpPr>
                <a:grpSpLocks/>
              </p:cNvGrpSpPr>
              <p:nvPr/>
            </p:nvGrpSpPr>
            <p:grpSpPr bwMode="auto">
              <a:xfrm>
                <a:off x="4467" y="3707"/>
                <a:ext cx="362" cy="326"/>
                <a:chOff x="4276" y="1746"/>
                <a:chExt cx="362" cy="326"/>
              </a:xfrm>
            </p:grpSpPr>
            <p:sp>
              <p:nvSpPr>
                <p:cNvPr id="20" name="Oval 44"/>
                <p:cNvSpPr>
                  <a:spLocks noChangeArrowheads="1"/>
                </p:cNvSpPr>
                <p:nvPr/>
              </p:nvSpPr>
              <p:spPr bwMode="auto">
                <a:xfrm>
                  <a:off x="4288" y="1746"/>
                  <a:ext cx="350" cy="296"/>
                </a:xfrm>
                <a:prstGeom prst="ellipse">
                  <a:avLst/>
                </a:prstGeom>
                <a:solidFill>
                  <a:schemeClr val="bg2"/>
                </a:solidFill>
                <a:ln w="19050">
                  <a:solidFill>
                    <a:schemeClr val="tx1"/>
                  </a:solidFill>
                  <a:round/>
                  <a:headEnd type="none" w="sm" len="sm"/>
                  <a:tailEnd type="none" w="sm" len="sm"/>
                </a:ln>
              </p:spPr>
              <p:txBody>
                <a:bodyPr wrap="none" anchor="ctr"/>
                <a:lstStyle>
                  <a:lvl1pPr>
                    <a:defRPr sz="2000" b="1">
                      <a:solidFill>
                        <a:srgbClr val="FAFD00"/>
                      </a:solidFill>
                      <a:latin typeface="Times New Roman" panose="02020603050405020304" pitchFamily="18" charset="0"/>
                    </a:defRPr>
                  </a:lvl1pPr>
                  <a:lvl2pPr marL="742950" indent="-285750">
                    <a:defRPr sz="2000" b="1">
                      <a:solidFill>
                        <a:srgbClr val="FAFD00"/>
                      </a:solidFill>
                      <a:latin typeface="Times New Roman" panose="02020603050405020304" pitchFamily="18" charset="0"/>
                    </a:defRPr>
                  </a:lvl2pPr>
                  <a:lvl3pPr marL="1143000" indent="-228600">
                    <a:defRPr sz="2000" b="1">
                      <a:solidFill>
                        <a:srgbClr val="FAFD00"/>
                      </a:solidFill>
                      <a:latin typeface="Times New Roman" panose="02020603050405020304" pitchFamily="18" charset="0"/>
                    </a:defRPr>
                  </a:lvl3pPr>
                  <a:lvl4pPr marL="1600200" indent="-228600">
                    <a:defRPr sz="2000" b="1">
                      <a:solidFill>
                        <a:srgbClr val="FAFD00"/>
                      </a:solidFill>
                      <a:latin typeface="Times New Roman" panose="02020603050405020304" pitchFamily="18" charset="0"/>
                    </a:defRPr>
                  </a:lvl4pPr>
                  <a:lvl5pPr marL="2057400" indent="-228600">
                    <a:defRPr sz="2000" b="1">
                      <a:solidFill>
                        <a:srgbClr val="FAFD00"/>
                      </a:solidFill>
                      <a:latin typeface="Times New Roman" panose="02020603050405020304" pitchFamily="18" charset="0"/>
                    </a:defRPr>
                  </a:lvl5pPr>
                  <a:lvl6pPr marL="2514600" indent="-228600" eaLnBrk="0" fontAlgn="base" hangingPunct="0">
                    <a:spcBef>
                      <a:spcPct val="0"/>
                    </a:spcBef>
                    <a:spcAft>
                      <a:spcPct val="0"/>
                    </a:spcAft>
                    <a:defRPr sz="2000" b="1">
                      <a:solidFill>
                        <a:srgbClr val="FAFD00"/>
                      </a:solidFill>
                      <a:latin typeface="Times New Roman" panose="02020603050405020304" pitchFamily="18" charset="0"/>
                    </a:defRPr>
                  </a:lvl6pPr>
                  <a:lvl7pPr marL="2971800" indent="-228600" eaLnBrk="0" fontAlgn="base" hangingPunct="0">
                    <a:spcBef>
                      <a:spcPct val="0"/>
                    </a:spcBef>
                    <a:spcAft>
                      <a:spcPct val="0"/>
                    </a:spcAft>
                    <a:defRPr sz="2000" b="1">
                      <a:solidFill>
                        <a:srgbClr val="FAFD00"/>
                      </a:solidFill>
                      <a:latin typeface="Times New Roman" panose="02020603050405020304" pitchFamily="18" charset="0"/>
                    </a:defRPr>
                  </a:lvl7pPr>
                  <a:lvl8pPr marL="3429000" indent="-228600" eaLnBrk="0" fontAlgn="base" hangingPunct="0">
                    <a:spcBef>
                      <a:spcPct val="0"/>
                    </a:spcBef>
                    <a:spcAft>
                      <a:spcPct val="0"/>
                    </a:spcAft>
                    <a:defRPr sz="2000" b="1">
                      <a:solidFill>
                        <a:srgbClr val="FAFD00"/>
                      </a:solidFill>
                      <a:latin typeface="Times New Roman" panose="02020603050405020304" pitchFamily="18" charset="0"/>
                    </a:defRPr>
                  </a:lvl8pPr>
                  <a:lvl9pPr marL="3886200" indent="-228600" eaLnBrk="0" fontAlgn="base" hangingPunct="0">
                    <a:spcBef>
                      <a:spcPct val="0"/>
                    </a:spcBef>
                    <a:spcAft>
                      <a:spcPct val="0"/>
                    </a:spcAft>
                    <a:defRPr sz="2000" b="1">
                      <a:solidFill>
                        <a:srgbClr val="FAFD00"/>
                      </a:solidFill>
                      <a:latin typeface="Times New Roman" panose="02020603050405020304" pitchFamily="18" charset="0"/>
                    </a:defRPr>
                  </a:lvl9pPr>
                </a:lstStyle>
                <a:p>
                  <a:endParaRPr lang="en-US" altLang="en-US" sz="1500">
                    <a:latin typeface="Cambria" panose="02040503050406030204" pitchFamily="18" charset="0"/>
                  </a:endParaRPr>
                </a:p>
              </p:txBody>
            </p:sp>
            <p:sp>
              <p:nvSpPr>
                <p:cNvPr id="21" name="Text Box 45"/>
                <p:cNvSpPr txBox="1">
                  <a:spLocks noChangeArrowheads="1"/>
                </p:cNvSpPr>
                <p:nvPr/>
              </p:nvSpPr>
              <p:spPr bwMode="auto">
                <a:xfrm>
                  <a:off x="4276" y="1769"/>
                  <a:ext cx="285" cy="3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2000" b="1">
                      <a:solidFill>
                        <a:srgbClr val="FAFD00"/>
                      </a:solidFill>
                      <a:latin typeface="Times New Roman" panose="02020603050405020304" pitchFamily="18" charset="0"/>
                    </a:defRPr>
                  </a:lvl1pPr>
                  <a:lvl2pPr marL="742950" indent="-285750">
                    <a:defRPr sz="2000" b="1">
                      <a:solidFill>
                        <a:srgbClr val="FAFD00"/>
                      </a:solidFill>
                      <a:latin typeface="Times New Roman" panose="02020603050405020304" pitchFamily="18" charset="0"/>
                    </a:defRPr>
                  </a:lvl2pPr>
                  <a:lvl3pPr marL="1143000" indent="-228600">
                    <a:defRPr sz="2000" b="1">
                      <a:solidFill>
                        <a:srgbClr val="FAFD00"/>
                      </a:solidFill>
                      <a:latin typeface="Times New Roman" panose="02020603050405020304" pitchFamily="18" charset="0"/>
                    </a:defRPr>
                  </a:lvl3pPr>
                  <a:lvl4pPr marL="1600200" indent="-228600">
                    <a:defRPr sz="2000" b="1">
                      <a:solidFill>
                        <a:srgbClr val="FAFD00"/>
                      </a:solidFill>
                      <a:latin typeface="Times New Roman" panose="02020603050405020304" pitchFamily="18" charset="0"/>
                    </a:defRPr>
                  </a:lvl4pPr>
                  <a:lvl5pPr marL="2057400" indent="-228600">
                    <a:defRPr sz="2000" b="1">
                      <a:solidFill>
                        <a:srgbClr val="FAFD00"/>
                      </a:solidFill>
                      <a:latin typeface="Times New Roman" panose="02020603050405020304" pitchFamily="18" charset="0"/>
                    </a:defRPr>
                  </a:lvl5pPr>
                  <a:lvl6pPr marL="2514600" indent="-228600" eaLnBrk="0" fontAlgn="base" hangingPunct="0">
                    <a:spcBef>
                      <a:spcPct val="0"/>
                    </a:spcBef>
                    <a:spcAft>
                      <a:spcPct val="0"/>
                    </a:spcAft>
                    <a:defRPr sz="2000" b="1">
                      <a:solidFill>
                        <a:srgbClr val="FAFD00"/>
                      </a:solidFill>
                      <a:latin typeface="Times New Roman" panose="02020603050405020304" pitchFamily="18" charset="0"/>
                    </a:defRPr>
                  </a:lvl6pPr>
                  <a:lvl7pPr marL="2971800" indent="-228600" eaLnBrk="0" fontAlgn="base" hangingPunct="0">
                    <a:spcBef>
                      <a:spcPct val="0"/>
                    </a:spcBef>
                    <a:spcAft>
                      <a:spcPct val="0"/>
                    </a:spcAft>
                    <a:defRPr sz="2000" b="1">
                      <a:solidFill>
                        <a:srgbClr val="FAFD00"/>
                      </a:solidFill>
                      <a:latin typeface="Times New Roman" panose="02020603050405020304" pitchFamily="18" charset="0"/>
                    </a:defRPr>
                  </a:lvl7pPr>
                  <a:lvl8pPr marL="3429000" indent="-228600" eaLnBrk="0" fontAlgn="base" hangingPunct="0">
                    <a:spcBef>
                      <a:spcPct val="0"/>
                    </a:spcBef>
                    <a:spcAft>
                      <a:spcPct val="0"/>
                    </a:spcAft>
                    <a:defRPr sz="2000" b="1">
                      <a:solidFill>
                        <a:srgbClr val="FAFD00"/>
                      </a:solidFill>
                      <a:latin typeface="Times New Roman" panose="02020603050405020304" pitchFamily="18" charset="0"/>
                    </a:defRPr>
                  </a:lvl8pPr>
                  <a:lvl9pPr marL="3886200" indent="-228600" eaLnBrk="0" fontAlgn="base" hangingPunct="0">
                    <a:spcBef>
                      <a:spcPct val="0"/>
                    </a:spcBef>
                    <a:spcAft>
                      <a:spcPct val="0"/>
                    </a:spcAft>
                    <a:defRPr sz="2000" b="1">
                      <a:solidFill>
                        <a:srgbClr val="FAFD00"/>
                      </a:solidFill>
                      <a:latin typeface="Times New Roman" panose="02020603050405020304" pitchFamily="18" charset="0"/>
                    </a:defRPr>
                  </a:lvl9pPr>
                </a:lstStyle>
                <a:p>
                  <a:pPr algn="r"/>
                  <a:r>
                    <a:rPr lang="en-US" altLang="en-US" sz="1500">
                      <a:solidFill>
                        <a:schemeClr val="tx1"/>
                      </a:solidFill>
                      <a:latin typeface="Cambria" panose="02040503050406030204" pitchFamily="18" charset="0"/>
                    </a:rPr>
                    <a:t>7</a:t>
                  </a:r>
                </a:p>
              </p:txBody>
            </p:sp>
          </p:grpSp>
          <p:cxnSp>
            <p:nvCxnSpPr>
              <p:cNvPr id="18" name="AutoShape 56"/>
              <p:cNvCxnSpPr>
                <a:cxnSpLocks noChangeShapeType="1"/>
                <a:stCxn id="28" idx="3"/>
                <a:endCxn id="20" idx="7"/>
              </p:cNvCxnSpPr>
              <p:nvPr/>
            </p:nvCxnSpPr>
            <p:spPr bwMode="auto">
              <a:xfrm rot="5400000">
                <a:off x="4715" y="3418"/>
                <a:ext cx="395" cy="269"/>
              </a:xfrm>
              <a:prstGeom prst="straightConnector1">
                <a:avLst/>
              </a:prstGeom>
              <a:noFill/>
              <a:ln w="28575">
                <a:solidFill>
                  <a:schemeClr val="tx1"/>
                </a:solidFill>
                <a:round/>
                <a:headEnd type="none" w="sm" len="sm"/>
                <a:tailEnd type="triangle" w="med" len="med"/>
              </a:ln>
              <a:extLst>
                <a:ext uri="{909E8E84-426E-40DD-AFC4-6F175D3DCCD1}">
                  <a14:hiddenFill xmlns:a14="http://schemas.microsoft.com/office/drawing/2010/main">
                    <a:noFill/>
                  </a14:hiddenFill>
                </a:ext>
              </a:extLst>
            </p:spPr>
          </p:cxnSp>
          <p:cxnSp>
            <p:nvCxnSpPr>
              <p:cNvPr id="19" name="AutoShape 57"/>
              <p:cNvCxnSpPr>
                <a:cxnSpLocks noChangeShapeType="1"/>
                <a:stCxn id="20" idx="2"/>
                <a:endCxn id="28" idx="2"/>
              </p:cNvCxnSpPr>
              <p:nvPr/>
            </p:nvCxnSpPr>
            <p:spPr bwMode="auto">
              <a:xfrm rot="10800000" flipH="1">
                <a:off x="4479" y="3251"/>
                <a:ext cx="517" cy="604"/>
              </a:xfrm>
              <a:prstGeom prst="curvedConnector3">
                <a:avLst>
                  <a:gd name="adj1" fmla="val -27866"/>
                </a:avLst>
              </a:prstGeom>
              <a:noFill/>
              <a:ln w="28575">
                <a:solidFill>
                  <a:schemeClr val="tx1"/>
                </a:solidFill>
                <a:round/>
                <a:headEnd type="none" w="sm" len="sm"/>
                <a:tailEnd type="triangle" w="med" len="med"/>
              </a:ln>
              <a:extLst>
                <a:ext uri="{909E8E84-426E-40DD-AFC4-6F175D3DCCD1}">
                  <a14:hiddenFill xmlns:a14="http://schemas.microsoft.com/office/drawing/2010/main">
                    <a:noFill/>
                  </a14:hiddenFill>
                </a:ext>
              </a:extLst>
            </p:spPr>
          </p:cxnSp>
        </p:grpSp>
      </p:grpSp>
    </p:spTree>
    <p:extLst>
      <p:ext uri="{BB962C8B-B14F-4D97-AF65-F5344CB8AC3E}">
        <p14:creationId xmlns:p14="http://schemas.microsoft.com/office/powerpoint/2010/main" val="3681635464"/>
      </p:ext>
    </p:extLst>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16"/>
          <p:cNvSpPr>
            <a:spLocks noGrp="1" noChangeArrowheads="1"/>
          </p:cNvSpPr>
          <p:nvPr>
            <p:ph type="title"/>
          </p:nvPr>
        </p:nvSpPr>
        <p:spPr>
          <a:xfrm>
            <a:off x="1295400" y="152400"/>
            <a:ext cx="6705600" cy="838200"/>
          </a:xfrm>
        </p:spPr>
        <p:txBody>
          <a:bodyPr/>
          <a:lstStyle/>
          <a:p>
            <a:pPr eaLnBrk="1" hangingPunct="1"/>
            <a:r>
              <a:rPr lang="en-US" altLang="zh-CN" sz="4000" dirty="0" smtClean="0">
                <a:latin typeface="Cambria" panose="02040503050406030204" pitchFamily="18" charset="0"/>
              </a:rPr>
              <a:t>Introduction</a:t>
            </a:r>
            <a:endParaRPr lang="zh-CN" altLang="zh-CN" dirty="0" smtClean="0">
              <a:latin typeface="Cambria" panose="02040503050406030204" pitchFamily="18" charset="0"/>
            </a:endParaRPr>
          </a:p>
        </p:txBody>
      </p:sp>
      <p:sp>
        <p:nvSpPr>
          <p:cNvPr id="15" name="Rectangle 2"/>
          <p:cNvSpPr txBox="1">
            <a:spLocks noChangeArrowheads="1"/>
          </p:cNvSpPr>
          <p:nvPr/>
        </p:nvSpPr>
        <p:spPr bwMode="auto">
          <a:xfrm>
            <a:off x="-762000" y="1371600"/>
            <a:ext cx="4267200" cy="1325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54000" rIns="91440" bIns="45720" numCol="1" anchor="t" anchorCtr="1" compatLnSpc="1">
            <a:prstTxWarp prst="textNoShape">
              <a:avLst/>
            </a:prstTxWarp>
          </a:bodyPr>
          <a:lstStyle>
            <a:lvl1pPr algn="l" rtl="0" eaLnBrk="0" fontAlgn="base" hangingPunct="0">
              <a:spcBef>
                <a:spcPct val="0"/>
              </a:spcBef>
              <a:spcAft>
                <a:spcPct val="0"/>
              </a:spcAft>
              <a:defRPr sz="2800" b="1" kern="1200">
                <a:solidFill>
                  <a:srgbClr val="133984"/>
                </a:solidFill>
                <a:latin typeface="+mj-lt"/>
                <a:ea typeface="+mj-ea"/>
                <a:cs typeface="+mj-cs"/>
              </a:defRPr>
            </a:lvl1pPr>
            <a:lvl2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2pPr>
            <a:lvl3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3pPr>
            <a:lvl4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4pPr>
            <a:lvl5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5pPr>
            <a:lvl6pPr marL="4572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6pPr>
            <a:lvl7pPr marL="9144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7pPr>
            <a:lvl8pPr marL="13716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8pPr>
            <a:lvl9pPr marL="18288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9pPr>
          </a:lstStyle>
          <a:p>
            <a:r>
              <a:rPr lang="en-US" altLang="zh-CN" sz="3600" dirty="0" smtClean="0">
                <a:latin typeface="Cambria Math" panose="02040503050406030204" pitchFamily="18" charset="0"/>
                <a:ea typeface="Cambria Math" panose="02040503050406030204" pitchFamily="18" charset="0"/>
              </a:rPr>
              <a:t>PIE Model</a:t>
            </a:r>
          </a:p>
        </p:txBody>
      </p:sp>
      <p:sp>
        <p:nvSpPr>
          <p:cNvPr id="16" name="Rectangle 3"/>
          <p:cNvSpPr txBox="1">
            <a:spLocks noChangeArrowheads="1"/>
          </p:cNvSpPr>
          <p:nvPr/>
        </p:nvSpPr>
        <p:spPr bwMode="auto">
          <a:xfrm>
            <a:off x="228600" y="2438400"/>
            <a:ext cx="8610600" cy="26424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normAutofit/>
          </a:bodyPr>
          <a:lstStyle>
            <a:lvl1pPr marL="449263" indent="-449263" algn="l" rtl="0" eaLnBrk="0" fontAlgn="base" hangingPunct="0">
              <a:lnSpc>
                <a:spcPct val="110000"/>
              </a:lnSpc>
              <a:spcBef>
                <a:spcPct val="20000"/>
              </a:spcBef>
              <a:spcAft>
                <a:spcPct val="0"/>
              </a:spcAft>
              <a:buSzPct val="120000"/>
              <a:buBlip>
                <a:blip r:embed="rId3"/>
              </a:buBlip>
              <a:defRPr sz="2800" kern="1200">
                <a:solidFill>
                  <a:srgbClr val="133984"/>
                </a:solidFill>
                <a:latin typeface="+mn-lt"/>
                <a:ea typeface="+mn-ea"/>
                <a:cs typeface="+mn-cs"/>
              </a:defRPr>
            </a:lvl1pPr>
            <a:lvl2pPr marL="914400" indent="-285750" algn="l" rtl="0" eaLnBrk="0" fontAlgn="base" hangingPunct="0">
              <a:lnSpc>
                <a:spcPct val="110000"/>
              </a:lnSpc>
              <a:spcBef>
                <a:spcPct val="20000"/>
              </a:spcBef>
              <a:spcAft>
                <a:spcPct val="0"/>
              </a:spcAft>
              <a:buClr>
                <a:srgbClr val="000066"/>
              </a:buClr>
              <a:buChar char="•"/>
              <a:defRPr sz="2400" kern="1200">
                <a:solidFill>
                  <a:srgbClr val="133984"/>
                </a:solidFill>
                <a:latin typeface="+mn-lt"/>
                <a:ea typeface="+mn-ea"/>
                <a:cs typeface="+mn-cs"/>
              </a:defRPr>
            </a:lvl2pPr>
            <a:lvl3pPr marL="1322388" indent="-228600" algn="l" rtl="0" eaLnBrk="0" fontAlgn="base" hangingPunct="0">
              <a:spcBef>
                <a:spcPct val="20000"/>
              </a:spcBef>
              <a:spcAft>
                <a:spcPct val="0"/>
              </a:spcAft>
              <a:buChar char="•"/>
              <a:defRPr sz="2400" kern="1200">
                <a:solidFill>
                  <a:schemeClr val="tx1"/>
                </a:solidFill>
                <a:latin typeface="+mn-lt"/>
                <a:ea typeface="宋体" panose="02010600030101010101" pitchFamily="2" charset="-122"/>
                <a:cs typeface="+mn-cs"/>
              </a:defRPr>
            </a:lvl3pPr>
            <a:lvl4pPr marL="1730375"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4pPr>
            <a:lvl5pPr marL="2138363"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Monotype Sorts" charset="2"/>
              <a:buAutoNum type="arabicPeriod"/>
            </a:pPr>
            <a:r>
              <a:rPr lang="en-US" altLang="zh-CN" sz="2400" u="sng" dirty="0" smtClean="0">
                <a:latin typeface="Cambria Math" panose="02040503050406030204" pitchFamily="18" charset="0"/>
                <a:ea typeface="Cambria Math" panose="02040503050406030204" pitchFamily="18" charset="0"/>
              </a:rPr>
              <a:t>Execution/Reachability</a:t>
            </a:r>
            <a:r>
              <a:rPr lang="en-US" altLang="zh-CN" sz="2400" dirty="0" smtClean="0">
                <a:latin typeface="Cambria Math" panose="02040503050406030204" pitchFamily="18" charset="0"/>
                <a:ea typeface="Cambria Math" panose="02040503050406030204" pitchFamily="18" charset="0"/>
              </a:rPr>
              <a:t> : The location or locations in the program that contain the fault must be reached </a:t>
            </a:r>
          </a:p>
          <a:p>
            <a:pPr marL="457200" indent="-457200">
              <a:buFont typeface="Monotype Sorts" charset="2"/>
              <a:buAutoNum type="arabicPeriod"/>
            </a:pPr>
            <a:r>
              <a:rPr lang="en-US" altLang="zh-CN" sz="2400" u="sng" dirty="0" smtClean="0">
                <a:latin typeface="Cambria Math" panose="02040503050406030204" pitchFamily="18" charset="0"/>
                <a:ea typeface="Cambria Math" panose="02040503050406030204" pitchFamily="18" charset="0"/>
              </a:rPr>
              <a:t>Infection</a:t>
            </a:r>
            <a:r>
              <a:rPr lang="en-US" altLang="zh-CN" sz="2400" dirty="0" smtClean="0">
                <a:latin typeface="Cambria Math" panose="02040503050406030204" pitchFamily="18" charset="0"/>
                <a:ea typeface="Cambria Math" panose="02040503050406030204" pitchFamily="18" charset="0"/>
              </a:rPr>
              <a:t> : The state of the program must be incorrect</a:t>
            </a:r>
          </a:p>
          <a:p>
            <a:pPr marL="457200" indent="-457200">
              <a:buFont typeface="Monotype Sorts" charset="2"/>
              <a:buAutoNum type="arabicPeriod"/>
            </a:pPr>
            <a:r>
              <a:rPr lang="en-US" altLang="zh-CN" sz="2400" u="sng" dirty="0" smtClean="0">
                <a:latin typeface="Cambria Math" panose="02040503050406030204" pitchFamily="18" charset="0"/>
                <a:ea typeface="Cambria Math" panose="02040503050406030204" pitchFamily="18" charset="0"/>
              </a:rPr>
              <a:t>Propagation</a:t>
            </a:r>
            <a:r>
              <a:rPr lang="en-US" altLang="zh-CN" sz="2400" dirty="0" smtClean="0">
                <a:latin typeface="Cambria Math" panose="02040503050406030204" pitchFamily="18" charset="0"/>
                <a:ea typeface="Cambria Math" panose="02040503050406030204" pitchFamily="18" charset="0"/>
              </a:rPr>
              <a:t> : The infected state must propagate to cause some output of the program to be incorrect</a:t>
            </a:r>
          </a:p>
        </p:txBody>
      </p:sp>
      <mc:AlternateContent xmlns:mc="http://schemas.openxmlformats.org/markup-compatibility/2006" xmlns:p14="http://schemas.microsoft.com/office/powerpoint/2010/main">
        <mc:Choice Requires="p14">
          <p:contentPart p14:bwMode="auto" r:id="rId4">
            <p14:nvContentPartPr>
              <p14:cNvPr id="2" name="墨迹 1"/>
              <p14:cNvContentPartPr/>
              <p14:nvPr/>
            </p14:nvContentPartPr>
            <p14:xfrm>
              <a:off x="573840" y="1486080"/>
              <a:ext cx="5729760" cy="2909520"/>
            </p14:xfrm>
          </p:contentPart>
        </mc:Choice>
        <mc:Fallback xmlns="">
          <p:pic>
            <p:nvPicPr>
              <p:cNvPr id="2" name="墨迹 1"/>
              <p:cNvPicPr/>
              <p:nvPr/>
            </p:nvPicPr>
            <p:blipFill>
              <a:blip r:embed="rId5"/>
              <a:stretch>
                <a:fillRect/>
              </a:stretch>
            </p:blipFill>
            <p:spPr>
              <a:xfrm>
                <a:off x="566280" y="1481040"/>
                <a:ext cx="5743800" cy="2921040"/>
              </a:xfrm>
              <a:prstGeom prst="rect">
                <a:avLst/>
              </a:prstGeom>
            </p:spPr>
          </p:pic>
        </mc:Fallback>
      </mc:AlternateContent>
    </p:spTree>
    <p:extLst>
      <p:ext uri="{BB962C8B-B14F-4D97-AF65-F5344CB8AC3E}">
        <p14:creationId xmlns:p14="http://schemas.microsoft.com/office/powerpoint/2010/main" val="1258466477"/>
      </p:ext>
    </p:extLst>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Number Placeholder 6"/>
          <p:cNvSpPr>
            <a:spLocks noGrp="1"/>
          </p:cNvSpPr>
          <p:nvPr>
            <p:ph type="sldNum" sz="quarter"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557213" indent="-214313">
              <a:defRPr>
                <a:solidFill>
                  <a:schemeClr val="tx1"/>
                </a:solidFill>
                <a:latin typeface="Arial" panose="020B0604020202020204" pitchFamily="34" charset="0"/>
                <a:ea typeface="宋体" panose="02010600030101010101" pitchFamily="2" charset="-122"/>
              </a:defRPr>
            </a:lvl2pPr>
            <a:lvl3pPr marL="857250" indent="-171450">
              <a:defRPr>
                <a:solidFill>
                  <a:schemeClr val="tx1"/>
                </a:solidFill>
                <a:latin typeface="Arial" panose="020B0604020202020204" pitchFamily="34" charset="0"/>
                <a:ea typeface="宋体" panose="02010600030101010101" pitchFamily="2" charset="-122"/>
              </a:defRPr>
            </a:lvl3pPr>
            <a:lvl4pPr marL="1200150" indent="-171450">
              <a:defRPr>
                <a:solidFill>
                  <a:schemeClr val="tx1"/>
                </a:solidFill>
                <a:latin typeface="Arial" panose="020B0604020202020204" pitchFamily="34" charset="0"/>
                <a:ea typeface="宋体" panose="02010600030101010101" pitchFamily="2" charset="-122"/>
              </a:defRPr>
            </a:lvl4pPr>
            <a:lvl5pPr marL="1543050" indent="-171450">
              <a:defRPr>
                <a:solidFill>
                  <a:schemeClr val="tx1"/>
                </a:solidFill>
                <a:latin typeface="Arial" panose="020B0604020202020204" pitchFamily="34" charset="0"/>
                <a:ea typeface="宋体" panose="02010600030101010101" pitchFamily="2" charset="-122"/>
              </a:defRPr>
            </a:lvl5pPr>
            <a:lvl6pPr marL="1885950" indent="-1714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228850" indent="-1714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2571750" indent="-1714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2914650" indent="-1714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en-US" altLang="zh-CN" dirty="0">
              <a:latin typeface="Cambria" panose="02040503050406030204" pitchFamily="18" charset="0"/>
            </a:endParaRPr>
          </a:p>
        </p:txBody>
      </p:sp>
      <p:sp>
        <p:nvSpPr>
          <p:cNvPr id="41987" name="Rectangle 2"/>
          <p:cNvSpPr>
            <a:spLocks noGrp="1" noChangeArrowheads="1"/>
          </p:cNvSpPr>
          <p:nvPr>
            <p:ph type="title"/>
          </p:nvPr>
        </p:nvSpPr>
        <p:spPr>
          <a:xfrm>
            <a:off x="5035202" y="182270"/>
            <a:ext cx="1739696" cy="501253"/>
          </a:xfrm>
        </p:spPr>
        <p:txBody>
          <a:bodyPr>
            <a:normAutofit fontScale="90000"/>
          </a:bodyPr>
          <a:lstStyle/>
          <a:p>
            <a:r>
              <a:rPr lang="en-US" altLang="zh-CN" dirty="0" smtClean="0">
                <a:latin typeface="Cambria" panose="02040503050406030204" pitchFamily="18" charset="0"/>
                <a:cs typeface="Times New Roman" panose="02020603050405020304" pitchFamily="18" charset="0"/>
              </a:rPr>
              <a:t>DU-Paths</a:t>
            </a:r>
          </a:p>
        </p:txBody>
      </p:sp>
      <p:graphicFrame>
        <p:nvGraphicFramePr>
          <p:cNvPr id="220338" name="Group 178"/>
          <p:cNvGraphicFramePr>
            <a:graphicFrameLocks noGrp="1"/>
          </p:cNvGraphicFramePr>
          <p:nvPr>
            <p:ph sz="half" idx="1"/>
            <p:extLst/>
          </p:nvPr>
        </p:nvGraphicFramePr>
        <p:xfrm>
          <a:off x="59535" y="1431132"/>
          <a:ext cx="3268266" cy="3630217"/>
        </p:xfrm>
        <a:graphic>
          <a:graphicData uri="http://schemas.openxmlformats.org/drawingml/2006/table">
            <a:tbl>
              <a:tblPr/>
              <a:tblGrid>
                <a:gridCol w="889397">
                  <a:extLst>
                    <a:ext uri="{9D8B030D-6E8A-4147-A177-3AD203B41FA5}">
                      <a16:colId xmlns:a16="http://schemas.microsoft.com/office/drawing/2014/main" val="20000"/>
                    </a:ext>
                  </a:extLst>
                </a:gridCol>
                <a:gridCol w="940594">
                  <a:extLst>
                    <a:ext uri="{9D8B030D-6E8A-4147-A177-3AD203B41FA5}">
                      <a16:colId xmlns:a16="http://schemas.microsoft.com/office/drawing/2014/main" val="20001"/>
                    </a:ext>
                  </a:extLst>
                </a:gridCol>
                <a:gridCol w="1438275">
                  <a:extLst>
                    <a:ext uri="{9D8B030D-6E8A-4147-A177-3AD203B41FA5}">
                      <a16:colId xmlns:a16="http://schemas.microsoft.com/office/drawing/2014/main" val="20002"/>
                    </a:ext>
                  </a:extLst>
                </a:gridCol>
              </a:tblGrid>
              <a:tr h="261938">
                <a:tc>
                  <a:txBody>
                    <a:bodyPr/>
                    <a:lstStyle/>
                    <a:p>
                      <a:pPr marL="0" marR="0" lvl="0" indent="0" algn="ctr" defTabSz="914400" rtl="0" eaLnBrk="0" fontAlgn="base" latinLnBrk="0" hangingPunct="0">
                        <a:lnSpc>
                          <a:spcPct val="80000"/>
                        </a:lnSpc>
                        <a:spcBef>
                          <a:spcPct val="20000"/>
                        </a:spcBef>
                        <a:spcAft>
                          <a:spcPct val="0"/>
                        </a:spcAft>
                        <a:buClrTx/>
                        <a:buSzPct val="85000"/>
                        <a:buFontTx/>
                        <a:buNone/>
                        <a:tabLst/>
                      </a:pPr>
                      <a:r>
                        <a:rPr kumimoji="0" lang="en-US" altLang="zh-CN" sz="1400" b="1" i="0" u="none" strike="noStrike" cap="none" normalizeH="0" baseline="0" dirty="0" smtClean="0">
                          <a:ln>
                            <a:noFill/>
                          </a:ln>
                          <a:solidFill>
                            <a:schemeClr val="tx1"/>
                          </a:solidFill>
                          <a:effectLst/>
                          <a:latin typeface="Times New Roman" pitchFamily="18" charset="0"/>
                          <a:ea typeface="宋体" pitchFamily="2" charset="-122"/>
                        </a:rPr>
                        <a:t>variable</a:t>
                      </a:r>
                    </a:p>
                  </a:txBody>
                  <a:tcPr marL="68580" marR="68580" marT="34290" marB="34290"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bg1"/>
                    </a:solidFill>
                  </a:tcPr>
                </a:tc>
                <a:tc>
                  <a:txBody>
                    <a:bodyPr/>
                    <a:lstStyle/>
                    <a:p>
                      <a:pPr marL="0" marR="0" lvl="0" indent="0" algn="ctr" defTabSz="914400" rtl="0" eaLnBrk="0" fontAlgn="base" latinLnBrk="0" hangingPunct="0">
                        <a:lnSpc>
                          <a:spcPct val="80000"/>
                        </a:lnSpc>
                        <a:spcBef>
                          <a:spcPct val="20000"/>
                        </a:spcBef>
                        <a:spcAft>
                          <a:spcPct val="0"/>
                        </a:spcAft>
                        <a:buClrTx/>
                        <a:buSzPct val="85000"/>
                        <a:buFontTx/>
                        <a:buNone/>
                        <a:tabLst/>
                      </a:pPr>
                      <a:r>
                        <a:rPr kumimoji="0" lang="en-US" altLang="zh-CN" sz="1400" b="1" i="0" u="none" strike="noStrike" cap="none" normalizeH="0" baseline="0" smtClean="0">
                          <a:ln>
                            <a:noFill/>
                          </a:ln>
                          <a:solidFill>
                            <a:schemeClr val="tx1"/>
                          </a:solidFill>
                          <a:effectLst/>
                          <a:latin typeface="Times New Roman" pitchFamily="18" charset="0"/>
                          <a:ea typeface="宋体" pitchFamily="2" charset="-122"/>
                        </a:rPr>
                        <a:t>DU Pairs</a:t>
                      </a:r>
                    </a:p>
                  </a:txBody>
                  <a:tcPr marL="68580" marR="68580" marT="34290" marB="34290"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bg1"/>
                    </a:solidFill>
                  </a:tcPr>
                </a:tc>
                <a:tc>
                  <a:txBody>
                    <a:bodyPr/>
                    <a:lstStyle/>
                    <a:p>
                      <a:pPr marL="0" marR="0" lvl="0" indent="0" algn="ctr" defTabSz="914400" rtl="0" eaLnBrk="0" fontAlgn="base" latinLnBrk="0" hangingPunct="0">
                        <a:lnSpc>
                          <a:spcPct val="80000"/>
                        </a:lnSpc>
                        <a:spcBef>
                          <a:spcPct val="20000"/>
                        </a:spcBef>
                        <a:spcAft>
                          <a:spcPct val="0"/>
                        </a:spcAft>
                        <a:buClrTx/>
                        <a:buSzPct val="85000"/>
                        <a:buFontTx/>
                        <a:buNone/>
                        <a:tabLst/>
                      </a:pPr>
                      <a:r>
                        <a:rPr kumimoji="0" lang="en-US" altLang="zh-CN" sz="1400" b="1" i="0" u="none" strike="noStrike" cap="none" normalizeH="0" baseline="0" smtClean="0">
                          <a:ln>
                            <a:noFill/>
                          </a:ln>
                          <a:solidFill>
                            <a:schemeClr val="tx1"/>
                          </a:solidFill>
                          <a:effectLst/>
                          <a:latin typeface="Times New Roman" pitchFamily="18" charset="0"/>
                          <a:ea typeface="宋体" pitchFamily="2" charset="-122"/>
                        </a:rPr>
                        <a:t>DU Paths</a:t>
                      </a:r>
                    </a:p>
                  </a:txBody>
                  <a:tcPr marL="68580" marR="68580" marT="34290" marB="34290"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bg1"/>
                    </a:solidFill>
                  </a:tcPr>
                </a:tc>
                <a:extLst>
                  <a:ext uri="{0D108BD9-81ED-4DB2-BD59-A6C34878D82A}">
                    <a16:rowId xmlns:a16="http://schemas.microsoft.com/office/drawing/2014/main" val="10000"/>
                  </a:ext>
                </a:extLst>
              </a:tr>
              <a:tr h="745331">
                <a:tc>
                  <a:txBody>
                    <a:bodyPr/>
                    <a:lstStyle/>
                    <a:p>
                      <a:pPr marL="0" marR="0" lvl="0" indent="0" algn="l" defTabSz="914400" rtl="0" eaLnBrk="0" fontAlgn="base" latinLnBrk="0" hangingPunct="0">
                        <a:lnSpc>
                          <a:spcPct val="80000"/>
                        </a:lnSpc>
                        <a:spcBef>
                          <a:spcPct val="20000"/>
                        </a:spcBef>
                        <a:spcAft>
                          <a:spcPct val="0"/>
                        </a:spcAft>
                        <a:buClrTx/>
                        <a:buSzPct val="85000"/>
                        <a:buFontTx/>
                        <a:buNone/>
                        <a:tabLst/>
                      </a:pPr>
                      <a:r>
                        <a:rPr kumimoji="0" lang="en-US" altLang="zh-CN" sz="1400" b="1" i="0" u="none" strike="noStrike" cap="none" normalizeH="0" baseline="0" smtClean="0">
                          <a:ln>
                            <a:noFill/>
                          </a:ln>
                          <a:solidFill>
                            <a:schemeClr val="tx1"/>
                          </a:solidFill>
                          <a:effectLst/>
                          <a:latin typeface="Times New Roman" pitchFamily="18" charset="0"/>
                          <a:ea typeface="宋体" pitchFamily="2" charset="-122"/>
                        </a:rPr>
                        <a:t>numbers</a:t>
                      </a:r>
                    </a:p>
                  </a:txBody>
                  <a:tcPr marL="68580" marR="68580" marT="34290" marB="34290"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bg1"/>
                    </a:solidFill>
                  </a:tcPr>
                </a:tc>
                <a:tc>
                  <a:txBody>
                    <a:bodyPr/>
                    <a:lstStyle/>
                    <a:p>
                      <a:pPr marL="0" marR="0" lvl="0" indent="0" algn="l" defTabSz="914400" rtl="0" eaLnBrk="0" fontAlgn="base" latinLnBrk="0" hangingPunct="0">
                        <a:lnSpc>
                          <a:spcPct val="80000"/>
                        </a:lnSpc>
                        <a:spcBef>
                          <a:spcPct val="20000"/>
                        </a:spcBef>
                        <a:spcAft>
                          <a:spcPct val="0"/>
                        </a:spcAft>
                        <a:buClrTx/>
                        <a:buSzPct val="85000"/>
                        <a:buFontTx/>
                        <a:buNone/>
                        <a:tabLst/>
                      </a:pPr>
                      <a:r>
                        <a:rPr kumimoji="0" lang="en-US" altLang="zh-CN" sz="1400" b="1" i="0" u="none" strike="noStrike" cap="none" normalizeH="0" baseline="0" smtClean="0">
                          <a:ln>
                            <a:noFill/>
                          </a:ln>
                          <a:solidFill>
                            <a:schemeClr val="tx1"/>
                          </a:solidFill>
                          <a:effectLst/>
                          <a:latin typeface="Times New Roman" pitchFamily="18" charset="0"/>
                          <a:ea typeface="宋体" pitchFamily="2" charset="-122"/>
                        </a:rPr>
                        <a:t>(1, 4)</a:t>
                      </a:r>
                    </a:p>
                    <a:p>
                      <a:pPr marL="0" marR="0" lvl="0" indent="0" algn="l" defTabSz="914400" rtl="0" eaLnBrk="0" fontAlgn="base" latinLnBrk="0" hangingPunct="0">
                        <a:lnSpc>
                          <a:spcPct val="80000"/>
                        </a:lnSpc>
                        <a:spcBef>
                          <a:spcPct val="20000"/>
                        </a:spcBef>
                        <a:spcAft>
                          <a:spcPct val="0"/>
                        </a:spcAft>
                        <a:buClrTx/>
                        <a:buSzPct val="85000"/>
                        <a:buFontTx/>
                        <a:buNone/>
                        <a:tabLst/>
                      </a:pPr>
                      <a:r>
                        <a:rPr kumimoji="0" lang="en-US" altLang="zh-CN" sz="1400" b="1" i="0" u="none" strike="noStrike" cap="none" normalizeH="0" baseline="0" smtClean="0">
                          <a:ln>
                            <a:noFill/>
                          </a:ln>
                          <a:solidFill>
                            <a:schemeClr val="tx1"/>
                          </a:solidFill>
                          <a:effectLst/>
                          <a:latin typeface="Times New Roman" pitchFamily="18" charset="0"/>
                          <a:ea typeface="宋体" pitchFamily="2" charset="-122"/>
                        </a:rPr>
                        <a:t>(1, 5)</a:t>
                      </a:r>
                    </a:p>
                    <a:p>
                      <a:pPr marL="0" marR="0" lvl="0" indent="0" algn="l" defTabSz="914400" rtl="0" eaLnBrk="0" fontAlgn="base" latinLnBrk="0" hangingPunct="0">
                        <a:lnSpc>
                          <a:spcPct val="80000"/>
                        </a:lnSpc>
                        <a:spcBef>
                          <a:spcPct val="20000"/>
                        </a:spcBef>
                        <a:spcAft>
                          <a:spcPct val="0"/>
                        </a:spcAft>
                        <a:buClrTx/>
                        <a:buSzPct val="85000"/>
                        <a:buFontTx/>
                        <a:buNone/>
                        <a:tabLst/>
                      </a:pPr>
                      <a:r>
                        <a:rPr kumimoji="0" lang="en-US" altLang="zh-CN" sz="1400" b="1" i="0" u="none" strike="noStrike" cap="none" normalizeH="0" baseline="0" smtClean="0">
                          <a:ln>
                            <a:noFill/>
                          </a:ln>
                          <a:solidFill>
                            <a:schemeClr val="tx1"/>
                          </a:solidFill>
                          <a:effectLst/>
                          <a:latin typeface="Times New Roman" pitchFamily="18" charset="0"/>
                          <a:ea typeface="宋体" pitchFamily="2" charset="-122"/>
                        </a:rPr>
                        <a:t>(1, 7)</a:t>
                      </a:r>
                    </a:p>
                  </a:txBody>
                  <a:tcPr marL="68580" marR="68580" marT="34290" marB="34290"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bg1"/>
                    </a:solidFill>
                  </a:tcPr>
                </a:tc>
                <a:tc>
                  <a:txBody>
                    <a:bodyPr/>
                    <a:lstStyle/>
                    <a:p>
                      <a:pPr marL="0" marR="0" lvl="0" indent="0" algn="l" defTabSz="914400" rtl="0" eaLnBrk="0" fontAlgn="base" latinLnBrk="0" hangingPunct="0">
                        <a:lnSpc>
                          <a:spcPct val="80000"/>
                        </a:lnSpc>
                        <a:spcBef>
                          <a:spcPct val="20000"/>
                        </a:spcBef>
                        <a:spcAft>
                          <a:spcPct val="0"/>
                        </a:spcAft>
                        <a:buClrTx/>
                        <a:buSzPct val="85000"/>
                        <a:buFontTx/>
                        <a:buNone/>
                        <a:tabLst/>
                      </a:pPr>
                      <a:r>
                        <a:rPr kumimoji="0" lang="en-US" altLang="zh-CN" sz="1400" b="1" i="0" u="none" strike="noStrike" cap="none" normalizeH="0" baseline="0" smtClean="0">
                          <a:ln>
                            <a:noFill/>
                          </a:ln>
                          <a:solidFill>
                            <a:schemeClr val="tx1"/>
                          </a:solidFill>
                          <a:effectLst/>
                          <a:latin typeface="Times New Roman" pitchFamily="18" charset="0"/>
                          <a:ea typeface="宋体" pitchFamily="2" charset="-122"/>
                        </a:rPr>
                        <a:t>[ 1, 2, 3, 4 ]</a:t>
                      </a:r>
                    </a:p>
                    <a:p>
                      <a:pPr marL="0" marR="0" lvl="0" indent="0" algn="l" defTabSz="914400" rtl="0" eaLnBrk="0" fontAlgn="base" latinLnBrk="0" hangingPunct="0">
                        <a:lnSpc>
                          <a:spcPct val="80000"/>
                        </a:lnSpc>
                        <a:spcBef>
                          <a:spcPct val="20000"/>
                        </a:spcBef>
                        <a:spcAft>
                          <a:spcPct val="0"/>
                        </a:spcAft>
                        <a:buClrTx/>
                        <a:buSzPct val="85000"/>
                        <a:buFontTx/>
                        <a:buNone/>
                        <a:tabLst/>
                      </a:pPr>
                      <a:r>
                        <a:rPr kumimoji="0" lang="en-US" altLang="zh-CN" sz="1400" b="1" i="0" u="none" strike="noStrike" cap="none" normalizeH="0" baseline="0" smtClean="0">
                          <a:ln>
                            <a:noFill/>
                          </a:ln>
                          <a:solidFill>
                            <a:schemeClr val="tx1"/>
                          </a:solidFill>
                          <a:effectLst/>
                          <a:latin typeface="Times New Roman" pitchFamily="18" charset="0"/>
                          <a:ea typeface="宋体" pitchFamily="2" charset="-122"/>
                        </a:rPr>
                        <a:t>[ 1, 2, 3, 5 ]</a:t>
                      </a:r>
                    </a:p>
                    <a:p>
                      <a:pPr marL="0" marR="0" lvl="0" indent="0" algn="l" defTabSz="914400" rtl="0" eaLnBrk="0" fontAlgn="base" latinLnBrk="0" hangingPunct="0">
                        <a:lnSpc>
                          <a:spcPct val="80000"/>
                        </a:lnSpc>
                        <a:spcBef>
                          <a:spcPct val="20000"/>
                        </a:spcBef>
                        <a:spcAft>
                          <a:spcPct val="0"/>
                        </a:spcAft>
                        <a:buClrTx/>
                        <a:buSzPct val="85000"/>
                        <a:buFontTx/>
                        <a:buNone/>
                        <a:tabLst/>
                      </a:pPr>
                      <a:r>
                        <a:rPr kumimoji="0" lang="en-US" altLang="zh-CN" sz="1400" b="1" i="0" u="none" strike="noStrike" cap="none" normalizeH="0" baseline="0" smtClean="0">
                          <a:ln>
                            <a:noFill/>
                          </a:ln>
                          <a:solidFill>
                            <a:schemeClr val="tx1"/>
                          </a:solidFill>
                          <a:effectLst/>
                          <a:latin typeface="Times New Roman" pitchFamily="18" charset="0"/>
                          <a:ea typeface="宋体" pitchFamily="2" charset="-122"/>
                        </a:rPr>
                        <a:t>[ 1, 2, 3, 5, 6, 7 ]</a:t>
                      </a:r>
                    </a:p>
                  </a:txBody>
                  <a:tcPr marL="68580" marR="68580" marT="34290" marB="34290"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bg1"/>
                    </a:solidFill>
                  </a:tcPr>
                </a:tc>
                <a:extLst>
                  <a:ext uri="{0D108BD9-81ED-4DB2-BD59-A6C34878D82A}">
                    <a16:rowId xmlns:a16="http://schemas.microsoft.com/office/drawing/2014/main" val="10001"/>
                  </a:ext>
                </a:extLst>
              </a:tr>
              <a:tr h="1447800">
                <a:tc>
                  <a:txBody>
                    <a:bodyPr/>
                    <a:lstStyle/>
                    <a:p>
                      <a:pPr marL="0" marR="0" lvl="0" indent="0" algn="l" defTabSz="914400" rtl="0" eaLnBrk="0" fontAlgn="base" latinLnBrk="0" hangingPunct="0">
                        <a:lnSpc>
                          <a:spcPct val="80000"/>
                        </a:lnSpc>
                        <a:spcBef>
                          <a:spcPct val="20000"/>
                        </a:spcBef>
                        <a:spcAft>
                          <a:spcPct val="0"/>
                        </a:spcAft>
                        <a:buClrTx/>
                        <a:buSzPct val="85000"/>
                        <a:buFontTx/>
                        <a:buNone/>
                        <a:tabLst/>
                      </a:pPr>
                      <a:r>
                        <a:rPr kumimoji="0" lang="en-US" altLang="zh-CN" sz="1400" b="1" i="0" u="none" strike="noStrike" cap="none" normalizeH="0" baseline="0" smtClean="0">
                          <a:ln>
                            <a:noFill/>
                          </a:ln>
                          <a:solidFill>
                            <a:schemeClr val="tx1"/>
                          </a:solidFill>
                          <a:effectLst/>
                          <a:latin typeface="Times New Roman" pitchFamily="18" charset="0"/>
                          <a:ea typeface="宋体" pitchFamily="2" charset="-122"/>
                        </a:rPr>
                        <a:t>length</a:t>
                      </a:r>
                    </a:p>
                  </a:txBody>
                  <a:tcPr marL="68580" marR="68580" marT="34290" marB="34290"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bg1"/>
                    </a:solidFill>
                  </a:tcPr>
                </a:tc>
                <a:tc>
                  <a:txBody>
                    <a:bodyPr/>
                    <a:lstStyle/>
                    <a:p>
                      <a:pPr marL="0" marR="0" lvl="0" indent="0" algn="l" defTabSz="914400" rtl="0" eaLnBrk="0" fontAlgn="base" latinLnBrk="0" hangingPunct="0">
                        <a:lnSpc>
                          <a:spcPct val="80000"/>
                        </a:lnSpc>
                        <a:spcBef>
                          <a:spcPct val="20000"/>
                        </a:spcBef>
                        <a:spcAft>
                          <a:spcPct val="0"/>
                        </a:spcAft>
                        <a:buClrTx/>
                        <a:buSzPct val="85000"/>
                        <a:buFontTx/>
                        <a:buNone/>
                        <a:tabLst/>
                      </a:pPr>
                      <a:r>
                        <a:rPr kumimoji="0" lang="en-US" altLang="zh-CN" sz="1400" b="1" i="0" u="none" strike="noStrike" cap="none" normalizeH="0" baseline="0" smtClean="0">
                          <a:ln>
                            <a:noFill/>
                          </a:ln>
                          <a:solidFill>
                            <a:schemeClr val="tx1"/>
                          </a:solidFill>
                          <a:effectLst/>
                          <a:latin typeface="Times New Roman" pitchFamily="18" charset="0"/>
                          <a:ea typeface="宋体" pitchFamily="2" charset="-122"/>
                        </a:rPr>
                        <a:t>(1, 5)</a:t>
                      </a:r>
                    </a:p>
                    <a:p>
                      <a:pPr marL="0" marR="0" lvl="0" indent="0" algn="l" defTabSz="914400" rtl="0" eaLnBrk="0" fontAlgn="base" latinLnBrk="0" hangingPunct="0">
                        <a:lnSpc>
                          <a:spcPct val="80000"/>
                        </a:lnSpc>
                        <a:spcBef>
                          <a:spcPct val="20000"/>
                        </a:spcBef>
                        <a:spcAft>
                          <a:spcPct val="0"/>
                        </a:spcAft>
                        <a:buClrTx/>
                        <a:buSzPct val="85000"/>
                        <a:buFontTx/>
                        <a:buNone/>
                        <a:tabLst/>
                      </a:pPr>
                      <a:r>
                        <a:rPr kumimoji="0" lang="en-US" altLang="zh-CN" sz="1400" b="1" i="0" u="none" strike="noStrike" cap="none" normalizeH="0" baseline="0" smtClean="0">
                          <a:ln>
                            <a:noFill/>
                          </a:ln>
                          <a:solidFill>
                            <a:schemeClr val="tx1"/>
                          </a:solidFill>
                          <a:effectLst/>
                          <a:latin typeface="Times New Roman" pitchFamily="18" charset="0"/>
                          <a:ea typeface="宋体" pitchFamily="2" charset="-122"/>
                        </a:rPr>
                        <a:t>(1, 8)</a:t>
                      </a:r>
                    </a:p>
                    <a:p>
                      <a:pPr marL="0" marR="0" lvl="0" indent="0" algn="l" defTabSz="914400" rtl="0" eaLnBrk="0" fontAlgn="base" latinLnBrk="0" hangingPunct="0">
                        <a:lnSpc>
                          <a:spcPct val="80000"/>
                        </a:lnSpc>
                        <a:spcBef>
                          <a:spcPct val="20000"/>
                        </a:spcBef>
                        <a:spcAft>
                          <a:spcPct val="0"/>
                        </a:spcAft>
                        <a:buClrTx/>
                        <a:buSzPct val="85000"/>
                        <a:buFontTx/>
                        <a:buNone/>
                        <a:tabLst/>
                      </a:pPr>
                      <a:r>
                        <a:rPr kumimoji="0" lang="en-US" altLang="zh-CN" sz="1400" b="1" i="0" u="none" strike="noStrike" cap="none" normalizeH="0" baseline="0" smtClean="0">
                          <a:ln>
                            <a:noFill/>
                          </a:ln>
                          <a:solidFill>
                            <a:schemeClr val="tx1"/>
                          </a:solidFill>
                          <a:effectLst/>
                          <a:latin typeface="Times New Roman" pitchFamily="18" charset="0"/>
                          <a:ea typeface="宋体" pitchFamily="2" charset="-122"/>
                        </a:rPr>
                        <a:t>(1, (3,4))</a:t>
                      </a:r>
                    </a:p>
                    <a:p>
                      <a:pPr marL="0" marR="0" lvl="0" indent="0" algn="l" defTabSz="914400" rtl="0" eaLnBrk="0" fontAlgn="base" latinLnBrk="0" hangingPunct="0">
                        <a:lnSpc>
                          <a:spcPct val="80000"/>
                        </a:lnSpc>
                        <a:spcBef>
                          <a:spcPct val="20000"/>
                        </a:spcBef>
                        <a:spcAft>
                          <a:spcPct val="0"/>
                        </a:spcAft>
                        <a:buClrTx/>
                        <a:buSzPct val="85000"/>
                        <a:buFontTx/>
                        <a:buNone/>
                        <a:tabLst/>
                      </a:pPr>
                      <a:r>
                        <a:rPr kumimoji="0" lang="en-US" altLang="zh-CN" sz="1400" b="1" i="0" u="none" strike="noStrike" cap="none" normalizeH="0" baseline="0" smtClean="0">
                          <a:ln>
                            <a:noFill/>
                          </a:ln>
                          <a:solidFill>
                            <a:schemeClr val="tx1"/>
                          </a:solidFill>
                          <a:effectLst/>
                          <a:latin typeface="Times New Roman" pitchFamily="18" charset="0"/>
                          <a:ea typeface="宋体" pitchFamily="2" charset="-122"/>
                        </a:rPr>
                        <a:t>(1, (3,5))</a:t>
                      </a:r>
                    </a:p>
                    <a:p>
                      <a:pPr marL="0" marR="0" lvl="0" indent="0" algn="l" defTabSz="914400" rtl="0" eaLnBrk="0" fontAlgn="base" latinLnBrk="0" hangingPunct="0">
                        <a:lnSpc>
                          <a:spcPct val="80000"/>
                        </a:lnSpc>
                        <a:spcBef>
                          <a:spcPct val="20000"/>
                        </a:spcBef>
                        <a:spcAft>
                          <a:spcPct val="0"/>
                        </a:spcAft>
                        <a:buClrTx/>
                        <a:buSzPct val="85000"/>
                        <a:buFontTx/>
                        <a:buNone/>
                        <a:tabLst/>
                      </a:pPr>
                      <a:r>
                        <a:rPr kumimoji="0" lang="en-US" altLang="zh-CN" sz="1400" b="1" i="0" u="none" strike="noStrike" cap="none" normalizeH="0" baseline="0" smtClean="0">
                          <a:ln>
                            <a:noFill/>
                          </a:ln>
                          <a:solidFill>
                            <a:schemeClr val="tx1"/>
                          </a:solidFill>
                          <a:effectLst/>
                          <a:latin typeface="Times New Roman" pitchFamily="18" charset="0"/>
                          <a:ea typeface="宋体" pitchFamily="2" charset="-122"/>
                        </a:rPr>
                        <a:t>(1, (6,7))</a:t>
                      </a:r>
                    </a:p>
                    <a:p>
                      <a:pPr marL="0" marR="0" lvl="0" indent="0" algn="l" defTabSz="914400" rtl="0" eaLnBrk="0" fontAlgn="base" latinLnBrk="0" hangingPunct="0">
                        <a:lnSpc>
                          <a:spcPct val="80000"/>
                        </a:lnSpc>
                        <a:spcBef>
                          <a:spcPct val="20000"/>
                        </a:spcBef>
                        <a:spcAft>
                          <a:spcPct val="0"/>
                        </a:spcAft>
                        <a:buClrTx/>
                        <a:buSzPct val="85000"/>
                        <a:buFontTx/>
                        <a:buNone/>
                        <a:tabLst/>
                      </a:pPr>
                      <a:r>
                        <a:rPr kumimoji="0" lang="en-US" altLang="zh-CN" sz="1400" b="1" i="0" u="none" strike="noStrike" cap="none" normalizeH="0" baseline="0" smtClean="0">
                          <a:ln>
                            <a:noFill/>
                          </a:ln>
                          <a:solidFill>
                            <a:schemeClr val="tx1"/>
                          </a:solidFill>
                          <a:effectLst/>
                          <a:latin typeface="Times New Roman" pitchFamily="18" charset="0"/>
                          <a:ea typeface="宋体" pitchFamily="2" charset="-122"/>
                        </a:rPr>
                        <a:t>(1, (6,8))</a:t>
                      </a:r>
                    </a:p>
                  </a:txBody>
                  <a:tcPr marL="68580" marR="68580" marT="34290" marB="34290"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bg1"/>
                    </a:solidFill>
                  </a:tcPr>
                </a:tc>
                <a:tc>
                  <a:txBody>
                    <a:bodyPr/>
                    <a:lstStyle/>
                    <a:p>
                      <a:pPr marL="0" marR="0" lvl="0" indent="0" algn="l" defTabSz="914400" rtl="0" eaLnBrk="0" fontAlgn="base" latinLnBrk="0" hangingPunct="0">
                        <a:lnSpc>
                          <a:spcPct val="80000"/>
                        </a:lnSpc>
                        <a:spcBef>
                          <a:spcPct val="20000"/>
                        </a:spcBef>
                        <a:spcAft>
                          <a:spcPct val="0"/>
                        </a:spcAft>
                        <a:buClrTx/>
                        <a:buSzPct val="85000"/>
                        <a:buFontTx/>
                        <a:buNone/>
                        <a:tabLst/>
                      </a:pPr>
                      <a:r>
                        <a:rPr kumimoji="0" lang="en-US" altLang="zh-CN" sz="1400" b="1" i="0" u="none" strike="noStrike" cap="none" normalizeH="0" baseline="0" dirty="0" smtClean="0">
                          <a:ln>
                            <a:noFill/>
                          </a:ln>
                          <a:solidFill>
                            <a:schemeClr val="tx1"/>
                          </a:solidFill>
                          <a:effectLst/>
                          <a:latin typeface="Times New Roman" pitchFamily="18" charset="0"/>
                          <a:ea typeface="宋体" pitchFamily="2" charset="-122"/>
                        </a:rPr>
                        <a:t>[ 1, 2, 3, 5 ]</a:t>
                      </a:r>
                    </a:p>
                    <a:p>
                      <a:pPr marL="0" marR="0" lvl="0" indent="0" algn="l" defTabSz="914400" rtl="0" eaLnBrk="0" fontAlgn="base" latinLnBrk="0" hangingPunct="0">
                        <a:lnSpc>
                          <a:spcPct val="80000"/>
                        </a:lnSpc>
                        <a:spcBef>
                          <a:spcPct val="20000"/>
                        </a:spcBef>
                        <a:spcAft>
                          <a:spcPct val="0"/>
                        </a:spcAft>
                        <a:buClrTx/>
                        <a:buSzPct val="85000"/>
                        <a:buFontTx/>
                        <a:buNone/>
                        <a:tabLst/>
                      </a:pPr>
                      <a:r>
                        <a:rPr kumimoji="0" lang="en-US" altLang="zh-CN" sz="1400" b="1" i="0" u="none" strike="noStrike" cap="none" normalizeH="0" baseline="0" dirty="0" smtClean="0">
                          <a:ln>
                            <a:noFill/>
                          </a:ln>
                          <a:solidFill>
                            <a:schemeClr val="tx1"/>
                          </a:solidFill>
                          <a:effectLst/>
                          <a:latin typeface="Times New Roman" pitchFamily="18" charset="0"/>
                          <a:ea typeface="宋体" pitchFamily="2" charset="-122"/>
                        </a:rPr>
                        <a:t>[ 1, 2, 3, 5, 6, 8 ]</a:t>
                      </a:r>
                    </a:p>
                    <a:p>
                      <a:pPr marL="0" marR="0" lvl="0" indent="0" algn="l" defTabSz="914400" rtl="0" eaLnBrk="0" fontAlgn="base" latinLnBrk="0" hangingPunct="0">
                        <a:lnSpc>
                          <a:spcPct val="80000"/>
                        </a:lnSpc>
                        <a:spcBef>
                          <a:spcPct val="20000"/>
                        </a:spcBef>
                        <a:spcAft>
                          <a:spcPct val="0"/>
                        </a:spcAft>
                        <a:buClrTx/>
                        <a:buSzPct val="85000"/>
                        <a:buFontTx/>
                        <a:buNone/>
                        <a:tabLst/>
                      </a:pPr>
                      <a:r>
                        <a:rPr kumimoji="0" lang="en-US" altLang="zh-CN" sz="1400" b="1" i="0" u="none" strike="noStrike" cap="none" normalizeH="0" baseline="0" dirty="0" smtClean="0">
                          <a:ln>
                            <a:noFill/>
                          </a:ln>
                          <a:solidFill>
                            <a:schemeClr val="tx1"/>
                          </a:solidFill>
                          <a:effectLst/>
                          <a:latin typeface="Times New Roman" pitchFamily="18" charset="0"/>
                          <a:ea typeface="宋体" pitchFamily="2" charset="-122"/>
                        </a:rPr>
                        <a:t>[ 1, 2, 3, 4 ]</a:t>
                      </a:r>
                    </a:p>
                    <a:p>
                      <a:pPr marL="0" marR="0" lvl="0" indent="0" algn="l" defTabSz="914400" rtl="0" eaLnBrk="0" fontAlgn="base" latinLnBrk="0" hangingPunct="0">
                        <a:lnSpc>
                          <a:spcPct val="80000"/>
                        </a:lnSpc>
                        <a:spcBef>
                          <a:spcPct val="20000"/>
                        </a:spcBef>
                        <a:spcAft>
                          <a:spcPct val="0"/>
                        </a:spcAft>
                        <a:buClrTx/>
                        <a:buSzPct val="85000"/>
                        <a:buFontTx/>
                        <a:buNone/>
                        <a:tabLst/>
                      </a:pPr>
                      <a:r>
                        <a:rPr kumimoji="0" lang="en-US" altLang="zh-CN" sz="1400" b="1" i="0" u="none" strike="noStrike" cap="none" normalizeH="0" baseline="0" dirty="0" smtClean="0">
                          <a:ln>
                            <a:noFill/>
                          </a:ln>
                          <a:solidFill>
                            <a:schemeClr val="tx1"/>
                          </a:solidFill>
                          <a:effectLst/>
                          <a:latin typeface="Times New Roman" pitchFamily="18" charset="0"/>
                          <a:ea typeface="宋体" pitchFamily="2" charset="-122"/>
                        </a:rPr>
                        <a:t>[ 1, 2, 3, 5 ]</a:t>
                      </a:r>
                    </a:p>
                    <a:p>
                      <a:pPr marL="0" marR="0" lvl="0" indent="0" algn="l" defTabSz="914400" rtl="0" eaLnBrk="0" fontAlgn="base" latinLnBrk="0" hangingPunct="0">
                        <a:lnSpc>
                          <a:spcPct val="80000"/>
                        </a:lnSpc>
                        <a:spcBef>
                          <a:spcPct val="20000"/>
                        </a:spcBef>
                        <a:spcAft>
                          <a:spcPct val="0"/>
                        </a:spcAft>
                        <a:buClrTx/>
                        <a:buSzPct val="85000"/>
                        <a:buFontTx/>
                        <a:buNone/>
                        <a:tabLst/>
                      </a:pPr>
                      <a:r>
                        <a:rPr kumimoji="0" lang="en-US" altLang="zh-CN" sz="1400" b="1" i="0" u="none" strike="noStrike" cap="none" normalizeH="0" baseline="0" dirty="0" smtClean="0">
                          <a:ln>
                            <a:noFill/>
                          </a:ln>
                          <a:solidFill>
                            <a:schemeClr val="tx1"/>
                          </a:solidFill>
                          <a:effectLst/>
                          <a:latin typeface="Times New Roman" pitchFamily="18" charset="0"/>
                          <a:ea typeface="宋体" pitchFamily="2" charset="-122"/>
                        </a:rPr>
                        <a:t>[ 1, 2, 3, 5, 6, 7 ]</a:t>
                      </a:r>
                    </a:p>
                    <a:p>
                      <a:pPr marL="0" marR="0" lvl="0" indent="0" algn="l" defTabSz="914400" rtl="0" eaLnBrk="0" fontAlgn="base" latinLnBrk="0" hangingPunct="0">
                        <a:lnSpc>
                          <a:spcPct val="80000"/>
                        </a:lnSpc>
                        <a:spcBef>
                          <a:spcPct val="20000"/>
                        </a:spcBef>
                        <a:spcAft>
                          <a:spcPct val="0"/>
                        </a:spcAft>
                        <a:buClrTx/>
                        <a:buSzPct val="85000"/>
                        <a:buFontTx/>
                        <a:buNone/>
                        <a:tabLst/>
                      </a:pPr>
                      <a:r>
                        <a:rPr kumimoji="0" lang="en-US" altLang="zh-CN" sz="1400" b="1" i="0" u="none" strike="noStrike" cap="none" normalizeH="0" baseline="0" dirty="0" smtClean="0">
                          <a:ln>
                            <a:noFill/>
                          </a:ln>
                          <a:solidFill>
                            <a:schemeClr val="tx1"/>
                          </a:solidFill>
                          <a:effectLst/>
                          <a:latin typeface="Times New Roman" pitchFamily="18" charset="0"/>
                          <a:ea typeface="宋体" pitchFamily="2" charset="-122"/>
                        </a:rPr>
                        <a:t>[ 1, 2, 3, 5, 6, 8 ] </a:t>
                      </a:r>
                    </a:p>
                  </a:txBody>
                  <a:tcPr marL="68580" marR="68580" marT="34290" marB="34290"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bg1"/>
                    </a:solidFill>
                  </a:tcPr>
                </a:tc>
                <a:extLst>
                  <a:ext uri="{0D108BD9-81ED-4DB2-BD59-A6C34878D82A}">
                    <a16:rowId xmlns:a16="http://schemas.microsoft.com/office/drawing/2014/main" val="10002"/>
                  </a:ext>
                </a:extLst>
              </a:tr>
              <a:tr h="252413">
                <a:tc>
                  <a:txBody>
                    <a:bodyPr/>
                    <a:lstStyle/>
                    <a:p>
                      <a:pPr marL="0" marR="0" lvl="0" indent="0" algn="l" defTabSz="914400" rtl="0" eaLnBrk="0" fontAlgn="base" latinLnBrk="0" hangingPunct="0">
                        <a:lnSpc>
                          <a:spcPct val="80000"/>
                        </a:lnSpc>
                        <a:spcBef>
                          <a:spcPct val="20000"/>
                        </a:spcBef>
                        <a:spcAft>
                          <a:spcPct val="0"/>
                        </a:spcAft>
                        <a:buClrTx/>
                        <a:buSzPct val="85000"/>
                        <a:buFontTx/>
                        <a:buNone/>
                        <a:tabLst/>
                      </a:pPr>
                      <a:r>
                        <a:rPr kumimoji="0" lang="en-US" altLang="zh-CN" sz="1400" b="1" i="0" u="none" strike="noStrike" cap="none" normalizeH="0" baseline="0" dirty="0" err="1" smtClean="0">
                          <a:ln>
                            <a:noFill/>
                          </a:ln>
                          <a:solidFill>
                            <a:schemeClr val="tx1"/>
                          </a:solidFill>
                          <a:effectLst/>
                          <a:latin typeface="Times New Roman" pitchFamily="18" charset="0"/>
                          <a:ea typeface="宋体" pitchFamily="2" charset="-122"/>
                        </a:rPr>
                        <a:t>var</a:t>
                      </a:r>
                      <a:endParaRPr kumimoji="0" lang="en-US" altLang="zh-CN" sz="1400" b="1" i="0" u="none" strike="noStrike" cap="none" normalizeH="0" baseline="0" dirty="0" smtClean="0">
                        <a:ln>
                          <a:noFill/>
                        </a:ln>
                        <a:solidFill>
                          <a:schemeClr val="tx1"/>
                        </a:solidFill>
                        <a:effectLst/>
                        <a:latin typeface="Times New Roman" pitchFamily="18" charset="0"/>
                        <a:ea typeface="宋体" pitchFamily="2" charset="-122"/>
                      </a:endParaRPr>
                    </a:p>
                  </a:txBody>
                  <a:tcPr marL="68580" marR="68580" marT="34290" marB="34290"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bg1"/>
                    </a:solidFill>
                  </a:tcPr>
                </a:tc>
                <a:tc>
                  <a:txBody>
                    <a:bodyPr/>
                    <a:lstStyle/>
                    <a:p>
                      <a:pPr marL="0" marR="0" lvl="0" indent="0" algn="l" defTabSz="914400" rtl="0" eaLnBrk="0" fontAlgn="base" latinLnBrk="0" hangingPunct="0">
                        <a:lnSpc>
                          <a:spcPct val="80000"/>
                        </a:lnSpc>
                        <a:spcBef>
                          <a:spcPct val="20000"/>
                        </a:spcBef>
                        <a:spcAft>
                          <a:spcPct val="0"/>
                        </a:spcAft>
                        <a:buClrTx/>
                        <a:buSzPct val="85000"/>
                        <a:buFontTx/>
                        <a:buNone/>
                        <a:tabLst/>
                      </a:pPr>
                      <a:r>
                        <a:rPr kumimoji="0" lang="en-US" altLang="zh-CN" sz="1400" b="1" i="0" u="none" strike="noStrike" cap="none" normalizeH="0" baseline="0" smtClean="0">
                          <a:ln>
                            <a:noFill/>
                          </a:ln>
                          <a:solidFill>
                            <a:schemeClr val="tx1"/>
                          </a:solidFill>
                          <a:effectLst/>
                          <a:latin typeface="Times New Roman" pitchFamily="18" charset="0"/>
                          <a:ea typeface="宋体" pitchFamily="2" charset="-122"/>
                        </a:rPr>
                        <a:t>(8, 8)</a:t>
                      </a:r>
                    </a:p>
                  </a:txBody>
                  <a:tcPr marL="68580" marR="68580" marT="34290" marB="34290"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bg1"/>
                    </a:solidFill>
                  </a:tcPr>
                </a:tc>
                <a:tc>
                  <a:txBody>
                    <a:bodyPr/>
                    <a:lstStyle/>
                    <a:p>
                      <a:pPr marL="0" marR="0" lvl="0" indent="0" algn="l" defTabSz="914400" rtl="0" eaLnBrk="0" fontAlgn="base" latinLnBrk="0" hangingPunct="0">
                        <a:lnSpc>
                          <a:spcPct val="80000"/>
                        </a:lnSpc>
                        <a:spcBef>
                          <a:spcPct val="20000"/>
                        </a:spcBef>
                        <a:spcAft>
                          <a:spcPct val="0"/>
                        </a:spcAft>
                        <a:buClrTx/>
                        <a:buSzPct val="85000"/>
                        <a:buFontTx/>
                        <a:buNone/>
                        <a:tabLst/>
                      </a:pPr>
                      <a:r>
                        <a:rPr kumimoji="0" lang="en-US" altLang="zh-CN" sz="1400" b="1" i="1" u="none" strike="noStrike" cap="none" normalizeH="0" baseline="0" smtClean="0">
                          <a:ln>
                            <a:noFill/>
                          </a:ln>
                          <a:solidFill>
                            <a:schemeClr val="tx1"/>
                          </a:solidFill>
                          <a:effectLst/>
                          <a:latin typeface="Times New Roman" pitchFamily="18" charset="0"/>
                          <a:ea typeface="宋体" pitchFamily="2" charset="-122"/>
                        </a:rPr>
                        <a:t>No path needed</a:t>
                      </a:r>
                    </a:p>
                  </a:txBody>
                  <a:tcPr marL="68580" marR="68580" marT="34290" marB="34290"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bg1"/>
                    </a:solidFill>
                  </a:tcPr>
                </a:tc>
                <a:extLst>
                  <a:ext uri="{0D108BD9-81ED-4DB2-BD59-A6C34878D82A}">
                    <a16:rowId xmlns:a16="http://schemas.microsoft.com/office/drawing/2014/main" val="10003"/>
                  </a:ext>
                </a:extLst>
              </a:tr>
              <a:tr h="922735">
                <a:tc>
                  <a:txBody>
                    <a:bodyPr/>
                    <a:lstStyle/>
                    <a:p>
                      <a:pPr marL="0" marR="0" lvl="0" indent="0" algn="l" defTabSz="914400" rtl="0" eaLnBrk="0" fontAlgn="base" latinLnBrk="0" hangingPunct="0">
                        <a:lnSpc>
                          <a:spcPct val="80000"/>
                        </a:lnSpc>
                        <a:spcBef>
                          <a:spcPct val="20000"/>
                        </a:spcBef>
                        <a:spcAft>
                          <a:spcPct val="0"/>
                        </a:spcAft>
                        <a:buClrTx/>
                        <a:buSzPct val="85000"/>
                        <a:buFontTx/>
                        <a:buNone/>
                        <a:tabLst/>
                      </a:pPr>
                      <a:r>
                        <a:rPr kumimoji="0" lang="en-US" altLang="zh-CN" sz="1400" b="1" i="0" u="none" strike="noStrike" cap="none" normalizeH="0" baseline="0" dirty="0" smtClean="0">
                          <a:ln>
                            <a:noFill/>
                          </a:ln>
                          <a:solidFill>
                            <a:schemeClr val="tx1"/>
                          </a:solidFill>
                          <a:effectLst/>
                          <a:latin typeface="Times New Roman" pitchFamily="18" charset="0"/>
                          <a:ea typeface="宋体" pitchFamily="2" charset="-122"/>
                        </a:rPr>
                        <a:t>sum</a:t>
                      </a:r>
                    </a:p>
                  </a:txBody>
                  <a:tcPr marL="68580" marR="68580" marT="34290" marB="34290"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solidFill>
                      <a:schemeClr val="bg1"/>
                    </a:solidFill>
                  </a:tcPr>
                </a:tc>
                <a:tc>
                  <a:txBody>
                    <a:bodyPr/>
                    <a:lstStyle/>
                    <a:p>
                      <a:pPr marL="0" marR="0" lvl="0" indent="0" algn="l" defTabSz="914400" rtl="0" eaLnBrk="0" fontAlgn="base" latinLnBrk="0" hangingPunct="0">
                        <a:lnSpc>
                          <a:spcPct val="80000"/>
                        </a:lnSpc>
                        <a:spcBef>
                          <a:spcPct val="20000"/>
                        </a:spcBef>
                        <a:spcAft>
                          <a:spcPct val="0"/>
                        </a:spcAft>
                        <a:buClrTx/>
                        <a:buSzPct val="85000"/>
                        <a:buFontTx/>
                        <a:buNone/>
                        <a:tabLst/>
                      </a:pPr>
                      <a:r>
                        <a:rPr kumimoji="0" lang="en-US" altLang="zh-CN" sz="1400" b="1" i="0" u="none" strike="noStrike" cap="none" normalizeH="0" baseline="0" dirty="0" smtClean="0">
                          <a:ln>
                            <a:noFill/>
                          </a:ln>
                          <a:solidFill>
                            <a:schemeClr val="tx1"/>
                          </a:solidFill>
                          <a:effectLst/>
                          <a:latin typeface="Times New Roman" pitchFamily="18" charset="0"/>
                          <a:ea typeface="宋体" pitchFamily="2" charset="-122"/>
                        </a:rPr>
                        <a:t>(1, 4)</a:t>
                      </a:r>
                    </a:p>
                    <a:p>
                      <a:pPr marL="0" marR="0" lvl="0" indent="0" algn="l" defTabSz="914400" rtl="0" eaLnBrk="0" fontAlgn="base" latinLnBrk="0" hangingPunct="0">
                        <a:lnSpc>
                          <a:spcPct val="80000"/>
                        </a:lnSpc>
                        <a:spcBef>
                          <a:spcPct val="20000"/>
                        </a:spcBef>
                        <a:spcAft>
                          <a:spcPct val="0"/>
                        </a:spcAft>
                        <a:buClrTx/>
                        <a:buSzPct val="85000"/>
                        <a:buFontTx/>
                        <a:buNone/>
                        <a:tabLst/>
                      </a:pPr>
                      <a:r>
                        <a:rPr kumimoji="0" lang="en-US" altLang="zh-CN" sz="1400" b="1" i="0" u="none" strike="noStrike" cap="none" normalizeH="0" baseline="0" dirty="0" smtClean="0">
                          <a:ln>
                            <a:noFill/>
                          </a:ln>
                          <a:solidFill>
                            <a:schemeClr val="tx1"/>
                          </a:solidFill>
                          <a:effectLst/>
                          <a:latin typeface="Times New Roman" pitchFamily="18" charset="0"/>
                          <a:ea typeface="宋体" pitchFamily="2" charset="-122"/>
                        </a:rPr>
                        <a:t>(1, 5)</a:t>
                      </a:r>
                    </a:p>
                    <a:p>
                      <a:pPr marL="0" marR="0" lvl="0" indent="0" algn="l" defTabSz="914400" rtl="0" eaLnBrk="0" fontAlgn="base" latinLnBrk="0" hangingPunct="0">
                        <a:lnSpc>
                          <a:spcPct val="80000"/>
                        </a:lnSpc>
                        <a:spcBef>
                          <a:spcPct val="20000"/>
                        </a:spcBef>
                        <a:spcAft>
                          <a:spcPct val="0"/>
                        </a:spcAft>
                        <a:buClrTx/>
                        <a:buSzPct val="85000"/>
                        <a:buFontTx/>
                        <a:buNone/>
                        <a:tabLst/>
                      </a:pPr>
                      <a:r>
                        <a:rPr kumimoji="0" lang="en-US" altLang="zh-CN" sz="1400" b="1" i="0" u="none" strike="noStrike" cap="none" normalizeH="0" baseline="0" dirty="0" smtClean="0">
                          <a:ln>
                            <a:noFill/>
                          </a:ln>
                          <a:solidFill>
                            <a:schemeClr val="tx1"/>
                          </a:solidFill>
                          <a:effectLst/>
                          <a:latin typeface="Times New Roman" pitchFamily="18" charset="0"/>
                          <a:ea typeface="宋体" pitchFamily="2" charset="-122"/>
                        </a:rPr>
                        <a:t>(4, 4)</a:t>
                      </a:r>
                    </a:p>
                    <a:p>
                      <a:pPr marL="0" marR="0" lvl="0" indent="0" algn="l" defTabSz="914400" rtl="0" eaLnBrk="0" fontAlgn="base" latinLnBrk="0" hangingPunct="0">
                        <a:lnSpc>
                          <a:spcPct val="80000"/>
                        </a:lnSpc>
                        <a:spcBef>
                          <a:spcPct val="20000"/>
                        </a:spcBef>
                        <a:spcAft>
                          <a:spcPct val="0"/>
                        </a:spcAft>
                        <a:buClrTx/>
                        <a:buSzPct val="85000"/>
                        <a:buFontTx/>
                        <a:buNone/>
                        <a:tabLst/>
                      </a:pPr>
                      <a:r>
                        <a:rPr kumimoji="0" lang="en-US" altLang="zh-CN" sz="1400" b="1" i="0" u="none" strike="noStrike" cap="none" normalizeH="0" baseline="0" dirty="0" smtClean="0">
                          <a:ln>
                            <a:noFill/>
                          </a:ln>
                          <a:solidFill>
                            <a:schemeClr val="tx1"/>
                          </a:solidFill>
                          <a:effectLst/>
                          <a:latin typeface="Times New Roman" pitchFamily="18" charset="0"/>
                          <a:ea typeface="宋体" pitchFamily="2" charset="-122"/>
                        </a:rPr>
                        <a:t>(4, 5)</a:t>
                      </a:r>
                    </a:p>
                  </a:txBody>
                  <a:tcPr marL="68580" marR="68580" marT="34290" marB="34290"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solidFill>
                      <a:schemeClr val="bg1"/>
                    </a:solidFill>
                  </a:tcPr>
                </a:tc>
                <a:tc>
                  <a:txBody>
                    <a:bodyPr/>
                    <a:lstStyle/>
                    <a:p>
                      <a:pPr marL="0" marR="0" lvl="0" indent="0" algn="l" defTabSz="914400" rtl="0" eaLnBrk="0" fontAlgn="base" latinLnBrk="0" hangingPunct="0">
                        <a:lnSpc>
                          <a:spcPct val="80000"/>
                        </a:lnSpc>
                        <a:spcBef>
                          <a:spcPct val="20000"/>
                        </a:spcBef>
                        <a:spcAft>
                          <a:spcPct val="0"/>
                        </a:spcAft>
                        <a:buClrTx/>
                        <a:buSzPct val="85000"/>
                        <a:buFontTx/>
                        <a:buNone/>
                        <a:tabLst/>
                      </a:pPr>
                      <a:r>
                        <a:rPr kumimoji="0" lang="en-US" altLang="zh-CN" sz="1400" b="1" i="0" u="none" strike="noStrike" cap="none" normalizeH="0" baseline="0" dirty="0" smtClean="0">
                          <a:ln>
                            <a:noFill/>
                          </a:ln>
                          <a:solidFill>
                            <a:schemeClr val="tx1"/>
                          </a:solidFill>
                          <a:effectLst/>
                          <a:latin typeface="Times New Roman" pitchFamily="18" charset="0"/>
                          <a:ea typeface="宋体" pitchFamily="2" charset="-122"/>
                        </a:rPr>
                        <a:t>[ 1, 2, 3, 4 ]</a:t>
                      </a:r>
                    </a:p>
                    <a:p>
                      <a:pPr marL="0" marR="0" lvl="0" indent="0" algn="l" defTabSz="914400" rtl="0" eaLnBrk="0" fontAlgn="base" latinLnBrk="0" hangingPunct="0">
                        <a:lnSpc>
                          <a:spcPct val="80000"/>
                        </a:lnSpc>
                        <a:spcBef>
                          <a:spcPct val="20000"/>
                        </a:spcBef>
                        <a:spcAft>
                          <a:spcPct val="0"/>
                        </a:spcAft>
                        <a:buClrTx/>
                        <a:buSzPct val="85000"/>
                        <a:buFontTx/>
                        <a:buNone/>
                        <a:tabLst/>
                      </a:pPr>
                      <a:r>
                        <a:rPr kumimoji="0" lang="en-US" altLang="zh-CN" sz="1400" b="1" i="0" u="none" strike="noStrike" cap="none" normalizeH="0" baseline="0" dirty="0" smtClean="0">
                          <a:ln>
                            <a:noFill/>
                          </a:ln>
                          <a:solidFill>
                            <a:schemeClr val="tx1"/>
                          </a:solidFill>
                          <a:effectLst/>
                          <a:latin typeface="Times New Roman" pitchFamily="18" charset="0"/>
                          <a:ea typeface="宋体" pitchFamily="2" charset="-122"/>
                        </a:rPr>
                        <a:t>[ 1, 2, 3, 5 ]</a:t>
                      </a:r>
                    </a:p>
                    <a:p>
                      <a:pPr marL="0" marR="0" lvl="0" indent="0" algn="l" defTabSz="914400" rtl="0" eaLnBrk="0" fontAlgn="base" latinLnBrk="0" hangingPunct="0">
                        <a:lnSpc>
                          <a:spcPct val="80000"/>
                        </a:lnSpc>
                        <a:spcBef>
                          <a:spcPct val="20000"/>
                        </a:spcBef>
                        <a:spcAft>
                          <a:spcPct val="0"/>
                        </a:spcAft>
                        <a:buClrTx/>
                        <a:buSzPct val="85000"/>
                        <a:buFontTx/>
                        <a:buNone/>
                        <a:tabLst/>
                      </a:pPr>
                      <a:r>
                        <a:rPr kumimoji="0" lang="en-US" altLang="zh-CN" sz="1400" b="1" i="0" u="none" strike="noStrike" cap="none" normalizeH="0" baseline="0" dirty="0" smtClean="0">
                          <a:ln>
                            <a:noFill/>
                          </a:ln>
                          <a:solidFill>
                            <a:schemeClr val="tx1"/>
                          </a:solidFill>
                          <a:effectLst/>
                          <a:latin typeface="Times New Roman" pitchFamily="18" charset="0"/>
                          <a:ea typeface="宋体" pitchFamily="2" charset="-122"/>
                        </a:rPr>
                        <a:t>[ 4, 3, 4 ]</a:t>
                      </a:r>
                    </a:p>
                    <a:p>
                      <a:pPr marL="0" marR="0" lvl="0" indent="0" algn="l" defTabSz="914400" rtl="0" eaLnBrk="0" fontAlgn="base" latinLnBrk="0" hangingPunct="0">
                        <a:lnSpc>
                          <a:spcPct val="80000"/>
                        </a:lnSpc>
                        <a:spcBef>
                          <a:spcPct val="20000"/>
                        </a:spcBef>
                        <a:spcAft>
                          <a:spcPct val="0"/>
                        </a:spcAft>
                        <a:buClrTx/>
                        <a:buSzPct val="85000"/>
                        <a:buFontTx/>
                        <a:buNone/>
                        <a:tabLst/>
                      </a:pPr>
                      <a:r>
                        <a:rPr kumimoji="0" lang="en-US" altLang="zh-CN" sz="1400" b="1" i="0" u="none" strike="noStrike" cap="none" normalizeH="0" baseline="0" dirty="0" smtClean="0">
                          <a:ln>
                            <a:noFill/>
                          </a:ln>
                          <a:solidFill>
                            <a:schemeClr val="tx1"/>
                          </a:solidFill>
                          <a:effectLst/>
                          <a:latin typeface="Times New Roman" pitchFamily="18" charset="0"/>
                          <a:ea typeface="宋体" pitchFamily="2" charset="-122"/>
                        </a:rPr>
                        <a:t>[ 4, 3, 5 ]</a:t>
                      </a:r>
                    </a:p>
                  </a:txBody>
                  <a:tcPr marL="68580" marR="68580" marT="34290" marB="34290"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solidFill>
                      <a:schemeClr val="bg1"/>
                    </a:solidFill>
                  </a:tcPr>
                </a:tc>
                <a:extLst>
                  <a:ext uri="{0D108BD9-81ED-4DB2-BD59-A6C34878D82A}">
                    <a16:rowId xmlns:a16="http://schemas.microsoft.com/office/drawing/2014/main" val="10004"/>
                  </a:ext>
                </a:extLst>
              </a:tr>
            </a:tbl>
          </a:graphicData>
        </a:graphic>
      </p:graphicFrame>
      <p:grpSp>
        <p:nvGrpSpPr>
          <p:cNvPr id="7" name="组合 6"/>
          <p:cNvGrpSpPr/>
          <p:nvPr/>
        </p:nvGrpSpPr>
        <p:grpSpPr>
          <a:xfrm>
            <a:off x="3358982" y="976894"/>
            <a:ext cx="5877668" cy="4712852"/>
            <a:chOff x="4882054" y="421408"/>
            <a:chExt cx="7836891" cy="6283803"/>
          </a:xfrm>
        </p:grpSpPr>
        <p:sp>
          <p:nvSpPr>
            <p:cNvPr id="8" name="Text Box 38"/>
            <p:cNvSpPr txBox="1">
              <a:spLocks noChangeArrowheads="1"/>
            </p:cNvSpPr>
            <p:nvPr/>
          </p:nvSpPr>
          <p:spPr bwMode="auto">
            <a:xfrm>
              <a:off x="7507287" y="886545"/>
              <a:ext cx="326866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50000"/>
                </a:lnSpc>
                <a:spcBef>
                  <a:spcPct val="50000"/>
                </a:spcBef>
              </a:pPr>
              <a:r>
                <a:rPr lang="en-US" altLang="zh-CN" sz="1200" b="1" dirty="0" err="1">
                  <a:latin typeface="Cambria" panose="02040503050406030204" pitchFamily="18" charset="0"/>
                  <a:cs typeface="Times New Roman" panose="02020603050405020304" pitchFamily="18" charset="0"/>
                </a:rPr>
                <a:t>def</a:t>
              </a:r>
              <a:r>
                <a:rPr lang="en-US" altLang="zh-CN" sz="1200" b="1" dirty="0">
                  <a:latin typeface="Cambria" panose="02040503050406030204" pitchFamily="18" charset="0"/>
                  <a:cs typeface="Times New Roman" panose="02020603050405020304" pitchFamily="18" charset="0"/>
                </a:rPr>
                <a:t> (1) = { numbers, sum, length }</a:t>
              </a:r>
            </a:p>
          </p:txBody>
        </p:sp>
        <p:sp>
          <p:nvSpPr>
            <p:cNvPr id="9" name="Text Box 39"/>
            <p:cNvSpPr txBox="1">
              <a:spLocks noChangeArrowheads="1"/>
            </p:cNvSpPr>
            <p:nvPr/>
          </p:nvSpPr>
          <p:spPr bwMode="auto">
            <a:xfrm>
              <a:off x="7545389" y="1826345"/>
              <a:ext cx="1798823"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50000"/>
                </a:lnSpc>
                <a:spcBef>
                  <a:spcPct val="50000"/>
                </a:spcBef>
              </a:pPr>
              <a:r>
                <a:rPr lang="en-US" altLang="zh-CN" sz="1200" b="1" dirty="0" err="1">
                  <a:latin typeface="Cambria" panose="02040503050406030204" pitchFamily="18" charset="0"/>
                  <a:cs typeface="Times New Roman" panose="02020603050405020304" pitchFamily="18" charset="0"/>
                </a:rPr>
                <a:t>def</a:t>
              </a:r>
              <a:r>
                <a:rPr lang="en-US" altLang="zh-CN" sz="1200" b="1" dirty="0">
                  <a:latin typeface="Cambria" panose="02040503050406030204" pitchFamily="18" charset="0"/>
                  <a:cs typeface="Times New Roman" panose="02020603050405020304" pitchFamily="18" charset="0"/>
                </a:rPr>
                <a:t> (2) = { </a:t>
              </a:r>
              <a:r>
                <a:rPr lang="en-US" altLang="zh-CN" sz="1200" b="1" dirty="0" err="1">
                  <a:latin typeface="Cambria" panose="02040503050406030204" pitchFamily="18" charset="0"/>
                  <a:cs typeface="Times New Roman" panose="02020603050405020304" pitchFamily="18" charset="0"/>
                </a:rPr>
                <a:t>i</a:t>
              </a:r>
              <a:r>
                <a:rPr lang="en-US" altLang="zh-CN" sz="1200" b="1" dirty="0">
                  <a:latin typeface="Cambria" panose="02040503050406030204" pitchFamily="18" charset="0"/>
                  <a:cs typeface="Times New Roman" panose="02020603050405020304" pitchFamily="18" charset="0"/>
                </a:rPr>
                <a:t> }</a:t>
              </a:r>
            </a:p>
          </p:txBody>
        </p:sp>
        <p:sp>
          <p:nvSpPr>
            <p:cNvPr id="10" name="Text Box 44"/>
            <p:cNvSpPr txBox="1">
              <a:spLocks noChangeArrowheads="1"/>
            </p:cNvSpPr>
            <p:nvPr/>
          </p:nvSpPr>
          <p:spPr bwMode="auto">
            <a:xfrm>
              <a:off x="8276811" y="3628663"/>
              <a:ext cx="3912200"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50000"/>
                </a:lnSpc>
                <a:spcBef>
                  <a:spcPct val="50000"/>
                </a:spcBef>
              </a:pPr>
              <a:r>
                <a:rPr lang="en-US" altLang="zh-CN" sz="1200" b="1" dirty="0" err="1">
                  <a:latin typeface="Cambria" panose="02040503050406030204" pitchFamily="18" charset="0"/>
                  <a:cs typeface="Times New Roman" panose="02020603050405020304" pitchFamily="18" charset="0"/>
                </a:rPr>
                <a:t>def</a:t>
              </a:r>
              <a:r>
                <a:rPr lang="en-US" altLang="zh-CN" sz="1200" b="1" dirty="0">
                  <a:latin typeface="Cambria" panose="02040503050406030204" pitchFamily="18" charset="0"/>
                  <a:cs typeface="Times New Roman" panose="02020603050405020304" pitchFamily="18" charset="0"/>
                </a:rPr>
                <a:t> (5) = {mean, </a:t>
              </a:r>
              <a:r>
                <a:rPr lang="en-US" altLang="zh-CN" sz="1200" b="1" dirty="0" err="1">
                  <a:latin typeface="Cambria" panose="02040503050406030204" pitchFamily="18" charset="0"/>
                  <a:cs typeface="Times New Roman" panose="02020603050405020304" pitchFamily="18" charset="0"/>
                </a:rPr>
                <a:t>varsum</a:t>
              </a:r>
              <a:r>
                <a:rPr lang="en-US" altLang="zh-CN" sz="1200" b="1" dirty="0">
                  <a:latin typeface="Cambria" panose="02040503050406030204" pitchFamily="18" charset="0"/>
                  <a:cs typeface="Times New Roman" panose="02020603050405020304" pitchFamily="18" charset="0"/>
                </a:rPr>
                <a:t>, </a:t>
              </a:r>
              <a:r>
                <a:rPr lang="en-US" altLang="zh-CN" sz="1200" b="1" dirty="0" err="1">
                  <a:latin typeface="Cambria" panose="02040503050406030204" pitchFamily="18" charset="0"/>
                  <a:cs typeface="Times New Roman" panose="02020603050405020304" pitchFamily="18" charset="0"/>
                </a:rPr>
                <a:t>i</a:t>
              </a:r>
              <a:r>
                <a:rPr lang="en-US" altLang="zh-CN" sz="1200" b="1" dirty="0">
                  <a:latin typeface="Cambria" panose="02040503050406030204" pitchFamily="18" charset="0"/>
                  <a:cs typeface="Times New Roman" panose="02020603050405020304" pitchFamily="18" charset="0"/>
                </a:rPr>
                <a:t> }</a:t>
              </a:r>
            </a:p>
            <a:p>
              <a:pPr eaLnBrk="1" hangingPunct="1">
                <a:lnSpc>
                  <a:spcPct val="50000"/>
                </a:lnSpc>
                <a:spcBef>
                  <a:spcPct val="50000"/>
                </a:spcBef>
              </a:pPr>
              <a:r>
                <a:rPr lang="en-US" altLang="zh-CN" sz="1200" b="1" dirty="0">
                  <a:latin typeface="Cambria" panose="02040503050406030204" pitchFamily="18" charset="0"/>
                  <a:cs typeface="Times New Roman" panose="02020603050405020304" pitchFamily="18" charset="0"/>
                </a:rPr>
                <a:t>use (5) = { numbers, length, sum }</a:t>
              </a:r>
            </a:p>
          </p:txBody>
        </p:sp>
        <p:sp>
          <p:nvSpPr>
            <p:cNvPr id="11" name="Text Box 49"/>
            <p:cNvSpPr txBox="1">
              <a:spLocks noChangeArrowheads="1"/>
            </p:cNvSpPr>
            <p:nvPr/>
          </p:nvSpPr>
          <p:spPr bwMode="auto">
            <a:xfrm>
              <a:off x="8496195" y="6033458"/>
              <a:ext cx="4222750"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200" b="1" dirty="0" err="1">
                  <a:latin typeface="Cambria" panose="02040503050406030204" pitchFamily="18" charset="0"/>
                  <a:cs typeface="Times New Roman" panose="02020603050405020304" pitchFamily="18" charset="0"/>
                </a:rPr>
                <a:t>def</a:t>
              </a:r>
              <a:r>
                <a:rPr lang="en-US" altLang="zh-CN" sz="1200" b="1" dirty="0">
                  <a:latin typeface="Cambria" panose="02040503050406030204" pitchFamily="18" charset="0"/>
                  <a:cs typeface="Times New Roman" panose="02020603050405020304" pitchFamily="18" charset="0"/>
                </a:rPr>
                <a:t> (8) = { </a:t>
              </a:r>
              <a:r>
                <a:rPr lang="en-US" altLang="zh-CN" sz="1200" b="1" dirty="0" err="1">
                  <a:latin typeface="Cambria" panose="02040503050406030204" pitchFamily="18" charset="0"/>
                  <a:cs typeface="Times New Roman" panose="02020603050405020304" pitchFamily="18" charset="0"/>
                </a:rPr>
                <a:t>var</a:t>
              </a:r>
              <a:r>
                <a:rPr lang="en-US" altLang="zh-CN" sz="1200" b="1" dirty="0">
                  <a:latin typeface="Cambria" panose="02040503050406030204" pitchFamily="18" charset="0"/>
                  <a:cs typeface="Times New Roman" panose="02020603050405020304" pitchFamily="18" charset="0"/>
                </a:rPr>
                <a:t>}</a:t>
              </a:r>
            </a:p>
            <a:p>
              <a:pPr eaLnBrk="1" hangingPunct="1"/>
              <a:r>
                <a:rPr lang="en-US" altLang="zh-CN" sz="1200" b="1" dirty="0">
                  <a:latin typeface="Cambria" panose="02040503050406030204" pitchFamily="18" charset="0"/>
                  <a:cs typeface="Times New Roman" panose="02020603050405020304" pitchFamily="18" charset="0"/>
                </a:rPr>
                <a:t>use (8) = {length, mean, </a:t>
              </a:r>
              <a:r>
                <a:rPr lang="en-US" altLang="zh-CN" sz="1200" b="1" dirty="0" err="1">
                  <a:latin typeface="Cambria" panose="02040503050406030204" pitchFamily="18" charset="0"/>
                  <a:cs typeface="Times New Roman" panose="02020603050405020304" pitchFamily="18" charset="0"/>
                </a:rPr>
                <a:t>var</a:t>
              </a:r>
              <a:r>
                <a:rPr lang="en-US" altLang="zh-CN" sz="1200" b="1" dirty="0">
                  <a:latin typeface="Cambria" panose="02040503050406030204" pitchFamily="18" charset="0"/>
                  <a:cs typeface="Times New Roman" panose="02020603050405020304" pitchFamily="18" charset="0"/>
                </a:rPr>
                <a:t>}</a:t>
              </a:r>
            </a:p>
          </p:txBody>
        </p:sp>
        <p:grpSp>
          <p:nvGrpSpPr>
            <p:cNvPr id="12" name="Group 54"/>
            <p:cNvGrpSpPr>
              <a:grpSpLocks/>
            </p:cNvGrpSpPr>
            <p:nvPr/>
          </p:nvGrpSpPr>
          <p:grpSpPr bwMode="auto">
            <a:xfrm>
              <a:off x="6551614" y="4907682"/>
              <a:ext cx="4300538" cy="481013"/>
              <a:chOff x="1544" y="3316"/>
              <a:chExt cx="2709" cy="303"/>
            </a:xfrm>
          </p:grpSpPr>
          <p:sp>
            <p:nvSpPr>
              <p:cNvPr id="54" name="Text Box 51"/>
              <p:cNvSpPr txBox="1">
                <a:spLocks noChangeArrowheads="1"/>
              </p:cNvSpPr>
              <p:nvPr/>
            </p:nvSpPr>
            <p:spPr bwMode="auto">
              <a:xfrm>
                <a:off x="2820" y="3316"/>
                <a:ext cx="1433"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50000"/>
                  </a:lnSpc>
                  <a:spcBef>
                    <a:spcPct val="50000"/>
                  </a:spcBef>
                </a:pPr>
                <a:r>
                  <a:rPr lang="en-US" altLang="zh-CN" sz="1200" b="1" dirty="0">
                    <a:latin typeface="Cambria" panose="02040503050406030204" pitchFamily="18" charset="0"/>
                    <a:cs typeface="Times New Roman" panose="02020603050405020304" pitchFamily="18" charset="0"/>
                  </a:rPr>
                  <a:t>use (6, 8) = { </a:t>
                </a:r>
                <a:r>
                  <a:rPr lang="en-US" altLang="zh-CN" sz="1200" b="1" dirty="0" err="1">
                    <a:latin typeface="Cambria" panose="02040503050406030204" pitchFamily="18" charset="0"/>
                    <a:cs typeface="Times New Roman" panose="02020603050405020304" pitchFamily="18" charset="0"/>
                  </a:rPr>
                  <a:t>i</a:t>
                </a:r>
                <a:r>
                  <a:rPr lang="en-US" altLang="zh-CN" sz="1200" b="1" dirty="0">
                    <a:latin typeface="Cambria" panose="02040503050406030204" pitchFamily="18" charset="0"/>
                    <a:cs typeface="Times New Roman" panose="02020603050405020304" pitchFamily="18" charset="0"/>
                  </a:rPr>
                  <a:t>, length }</a:t>
                </a:r>
              </a:p>
            </p:txBody>
          </p:sp>
          <p:sp>
            <p:nvSpPr>
              <p:cNvPr id="55" name="Text Box 52"/>
              <p:cNvSpPr txBox="1">
                <a:spLocks noChangeArrowheads="1"/>
              </p:cNvSpPr>
              <p:nvPr/>
            </p:nvSpPr>
            <p:spPr bwMode="auto">
              <a:xfrm>
                <a:off x="1544" y="3464"/>
                <a:ext cx="1433"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50000"/>
                  </a:lnSpc>
                  <a:spcBef>
                    <a:spcPct val="50000"/>
                  </a:spcBef>
                </a:pPr>
                <a:r>
                  <a:rPr lang="en-US" altLang="zh-CN" sz="1200" b="1">
                    <a:latin typeface="Cambria" panose="02040503050406030204" pitchFamily="18" charset="0"/>
                    <a:cs typeface="Times New Roman" panose="02020603050405020304" pitchFamily="18" charset="0"/>
                  </a:rPr>
                  <a:t>use (6, 7) = { i, length }</a:t>
                </a:r>
              </a:p>
            </p:txBody>
          </p:sp>
        </p:grpSp>
        <p:grpSp>
          <p:nvGrpSpPr>
            <p:cNvPr id="13" name="组合 1"/>
            <p:cNvGrpSpPr>
              <a:grpSpLocks/>
            </p:cNvGrpSpPr>
            <p:nvPr/>
          </p:nvGrpSpPr>
          <p:grpSpPr bwMode="auto">
            <a:xfrm>
              <a:off x="4882054" y="421408"/>
              <a:ext cx="4217778" cy="6283803"/>
              <a:chOff x="1983332" y="819061"/>
              <a:chExt cx="4216971" cy="6283706"/>
            </a:xfrm>
          </p:grpSpPr>
          <p:grpSp>
            <p:nvGrpSpPr>
              <p:cNvPr id="18" name="Group 2"/>
              <p:cNvGrpSpPr>
                <a:grpSpLocks/>
              </p:cNvGrpSpPr>
              <p:nvPr/>
            </p:nvGrpSpPr>
            <p:grpSpPr bwMode="auto">
              <a:xfrm>
                <a:off x="3275856" y="819061"/>
                <a:ext cx="2876550" cy="5627688"/>
                <a:chOff x="274" y="490"/>
                <a:chExt cx="1812" cy="3545"/>
              </a:xfrm>
            </p:grpSpPr>
            <p:grpSp>
              <p:nvGrpSpPr>
                <p:cNvPr id="20" name="Group 3"/>
                <p:cNvGrpSpPr>
                  <a:grpSpLocks/>
                </p:cNvGrpSpPr>
                <p:nvPr/>
              </p:nvGrpSpPr>
              <p:grpSpPr bwMode="auto">
                <a:xfrm>
                  <a:off x="1736" y="3701"/>
                  <a:ext cx="350" cy="333"/>
                  <a:chOff x="4738" y="2684"/>
                  <a:chExt cx="350" cy="333"/>
                </a:xfrm>
              </p:grpSpPr>
              <p:sp>
                <p:nvSpPr>
                  <p:cNvPr id="52" name="Oval 4"/>
                  <p:cNvSpPr>
                    <a:spLocks noChangeArrowheads="1"/>
                  </p:cNvSpPr>
                  <p:nvPr/>
                </p:nvSpPr>
                <p:spPr bwMode="auto">
                  <a:xfrm>
                    <a:off x="4738" y="2684"/>
                    <a:ext cx="350" cy="296"/>
                  </a:xfrm>
                  <a:prstGeom prst="ellipse">
                    <a:avLst/>
                  </a:prstGeom>
                  <a:solidFill>
                    <a:schemeClr val="bg1">
                      <a:lumMod val="85000"/>
                    </a:schemeClr>
                  </a:solidFill>
                  <a:ln w="57150">
                    <a:solidFill>
                      <a:schemeClr val="tx1"/>
                    </a:solidFill>
                    <a:round/>
                    <a:headEnd type="none" w="sm" len="sm"/>
                    <a:tailEnd type="none" w="sm" len="sm"/>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1800" b="1">
                      <a:latin typeface="Cambria" panose="02040503050406030204" pitchFamily="18" charset="0"/>
                      <a:cs typeface="Times New Roman" panose="02020603050405020304" pitchFamily="18" charset="0"/>
                    </a:endParaRPr>
                  </a:p>
                </p:txBody>
              </p:sp>
              <p:sp>
                <p:nvSpPr>
                  <p:cNvPr id="53" name="Text Box 5"/>
                  <p:cNvSpPr txBox="1">
                    <a:spLocks noChangeArrowheads="1"/>
                  </p:cNvSpPr>
                  <p:nvPr/>
                </p:nvSpPr>
                <p:spPr bwMode="auto">
                  <a:xfrm>
                    <a:off x="4742" y="2707"/>
                    <a:ext cx="269" cy="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r>
                      <a:rPr lang="en-US" altLang="zh-CN" sz="1800" b="1">
                        <a:latin typeface="Cambria" panose="02040503050406030204" pitchFamily="18" charset="0"/>
                        <a:cs typeface="Times New Roman" panose="02020603050405020304" pitchFamily="18" charset="0"/>
                      </a:rPr>
                      <a:t>8</a:t>
                    </a:r>
                  </a:p>
                </p:txBody>
              </p:sp>
            </p:grpSp>
            <p:grpSp>
              <p:nvGrpSpPr>
                <p:cNvPr id="21" name="Group 6"/>
                <p:cNvGrpSpPr>
                  <a:grpSpLocks/>
                </p:cNvGrpSpPr>
                <p:nvPr/>
              </p:nvGrpSpPr>
              <p:grpSpPr bwMode="auto">
                <a:xfrm>
                  <a:off x="801" y="684"/>
                  <a:ext cx="350" cy="333"/>
                  <a:chOff x="3838" y="2684"/>
                  <a:chExt cx="350" cy="333"/>
                </a:xfrm>
              </p:grpSpPr>
              <p:sp>
                <p:nvSpPr>
                  <p:cNvPr id="50" name="Oval 7"/>
                  <p:cNvSpPr>
                    <a:spLocks noChangeArrowheads="1"/>
                  </p:cNvSpPr>
                  <p:nvPr/>
                </p:nvSpPr>
                <p:spPr bwMode="auto">
                  <a:xfrm>
                    <a:off x="3838" y="2684"/>
                    <a:ext cx="350" cy="296"/>
                  </a:xfrm>
                  <a:prstGeom prst="ellipse">
                    <a:avLst/>
                  </a:prstGeom>
                  <a:solidFill>
                    <a:schemeClr val="bg1">
                      <a:lumMod val="85000"/>
                    </a:schemeClr>
                  </a:solidFill>
                  <a:ln w="19050">
                    <a:solidFill>
                      <a:schemeClr val="tx1"/>
                    </a:solidFill>
                    <a:round/>
                    <a:headEnd type="none" w="sm" len="sm"/>
                    <a:tailEnd type="none" w="sm" len="sm"/>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1800" b="1">
                      <a:latin typeface="Cambria" panose="02040503050406030204" pitchFamily="18" charset="0"/>
                      <a:cs typeface="Times New Roman" panose="02020603050405020304" pitchFamily="18" charset="0"/>
                    </a:endParaRPr>
                  </a:p>
                </p:txBody>
              </p:sp>
              <p:sp>
                <p:nvSpPr>
                  <p:cNvPr id="51" name="Text Box 8"/>
                  <p:cNvSpPr txBox="1">
                    <a:spLocks noChangeArrowheads="1"/>
                  </p:cNvSpPr>
                  <p:nvPr/>
                </p:nvSpPr>
                <p:spPr bwMode="auto">
                  <a:xfrm>
                    <a:off x="3842" y="2707"/>
                    <a:ext cx="269" cy="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r>
                      <a:rPr lang="en-US" altLang="zh-CN" sz="1800" b="1">
                        <a:latin typeface="Cambria" panose="02040503050406030204" pitchFamily="18" charset="0"/>
                        <a:cs typeface="Times New Roman" panose="02020603050405020304" pitchFamily="18" charset="0"/>
                      </a:rPr>
                      <a:t>1</a:t>
                    </a:r>
                  </a:p>
                </p:txBody>
              </p:sp>
            </p:grpSp>
            <p:sp>
              <p:nvSpPr>
                <p:cNvPr id="22" name="Line 9"/>
                <p:cNvSpPr>
                  <a:spLocks noChangeShapeType="1"/>
                </p:cNvSpPr>
                <p:nvPr/>
              </p:nvSpPr>
              <p:spPr bwMode="auto">
                <a:xfrm>
                  <a:off x="976" y="490"/>
                  <a:ext cx="0" cy="186"/>
                </a:xfrm>
                <a:prstGeom prst="line">
                  <a:avLst/>
                </a:prstGeom>
                <a:noFill/>
                <a:ln w="19050">
                  <a:solidFill>
                    <a:schemeClr val="tx1"/>
                  </a:solidFill>
                  <a:round/>
                  <a:headEnd type="none" w="sm" len="sm"/>
                  <a:tailEnd type="arrow" w="med" len="med"/>
                </a:ln>
                <a:extLst>
                  <a:ext uri="{909E8E84-426E-40DD-AFC4-6F175D3DCCD1}">
                    <a14:hiddenFill xmlns:a14="http://schemas.microsoft.com/office/drawing/2010/main">
                      <a:noFill/>
                    </a14:hiddenFill>
                  </a:ext>
                </a:extLst>
              </p:spPr>
              <p:txBody>
                <a:bodyPr/>
                <a:lstStyle/>
                <a:p>
                  <a:endParaRPr lang="zh-CN" altLang="en-US" sz="1800">
                    <a:latin typeface="Cambria" panose="02040503050406030204" pitchFamily="18" charset="0"/>
                  </a:endParaRPr>
                </a:p>
              </p:txBody>
            </p:sp>
            <p:grpSp>
              <p:nvGrpSpPr>
                <p:cNvPr id="23" name="Group 10"/>
                <p:cNvGrpSpPr>
                  <a:grpSpLocks/>
                </p:cNvGrpSpPr>
                <p:nvPr/>
              </p:nvGrpSpPr>
              <p:grpSpPr bwMode="auto">
                <a:xfrm>
                  <a:off x="801" y="1287"/>
                  <a:ext cx="350" cy="333"/>
                  <a:chOff x="4288" y="1746"/>
                  <a:chExt cx="350" cy="333"/>
                </a:xfrm>
              </p:grpSpPr>
              <p:sp>
                <p:nvSpPr>
                  <p:cNvPr id="48" name="Oval 11"/>
                  <p:cNvSpPr>
                    <a:spLocks noChangeArrowheads="1"/>
                  </p:cNvSpPr>
                  <p:nvPr/>
                </p:nvSpPr>
                <p:spPr bwMode="auto">
                  <a:xfrm>
                    <a:off x="4288" y="1746"/>
                    <a:ext cx="350" cy="296"/>
                  </a:xfrm>
                  <a:prstGeom prst="ellipse">
                    <a:avLst/>
                  </a:prstGeom>
                  <a:solidFill>
                    <a:schemeClr val="bg1">
                      <a:lumMod val="85000"/>
                    </a:schemeClr>
                  </a:solidFill>
                  <a:ln w="19050">
                    <a:solidFill>
                      <a:schemeClr val="tx1"/>
                    </a:solidFill>
                    <a:round/>
                    <a:headEnd type="none" w="sm" len="sm"/>
                    <a:tailEnd type="none" w="sm" len="sm"/>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1800" b="1">
                      <a:latin typeface="Cambria" panose="02040503050406030204" pitchFamily="18" charset="0"/>
                      <a:cs typeface="Times New Roman" panose="02020603050405020304" pitchFamily="18" charset="0"/>
                    </a:endParaRPr>
                  </a:p>
                </p:txBody>
              </p:sp>
              <p:sp>
                <p:nvSpPr>
                  <p:cNvPr id="49" name="Text Box 12"/>
                  <p:cNvSpPr txBox="1">
                    <a:spLocks noChangeArrowheads="1"/>
                  </p:cNvSpPr>
                  <p:nvPr/>
                </p:nvSpPr>
                <p:spPr bwMode="auto">
                  <a:xfrm>
                    <a:off x="4292" y="1769"/>
                    <a:ext cx="269" cy="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r>
                      <a:rPr lang="en-US" altLang="zh-CN" sz="1800" b="1">
                        <a:latin typeface="Cambria" panose="02040503050406030204" pitchFamily="18" charset="0"/>
                        <a:cs typeface="Times New Roman" panose="02020603050405020304" pitchFamily="18" charset="0"/>
                      </a:rPr>
                      <a:t>2</a:t>
                    </a:r>
                  </a:p>
                </p:txBody>
              </p:sp>
            </p:grpSp>
            <p:grpSp>
              <p:nvGrpSpPr>
                <p:cNvPr id="24" name="Group 13"/>
                <p:cNvGrpSpPr>
                  <a:grpSpLocks/>
                </p:cNvGrpSpPr>
                <p:nvPr/>
              </p:nvGrpSpPr>
              <p:grpSpPr bwMode="auto">
                <a:xfrm>
                  <a:off x="274" y="2493"/>
                  <a:ext cx="350" cy="333"/>
                  <a:chOff x="4288" y="1746"/>
                  <a:chExt cx="350" cy="333"/>
                </a:xfrm>
              </p:grpSpPr>
              <p:sp>
                <p:nvSpPr>
                  <p:cNvPr id="46" name="Oval 14"/>
                  <p:cNvSpPr>
                    <a:spLocks noChangeArrowheads="1"/>
                  </p:cNvSpPr>
                  <p:nvPr/>
                </p:nvSpPr>
                <p:spPr bwMode="auto">
                  <a:xfrm>
                    <a:off x="4288" y="1746"/>
                    <a:ext cx="350" cy="296"/>
                  </a:xfrm>
                  <a:prstGeom prst="ellipse">
                    <a:avLst/>
                  </a:prstGeom>
                  <a:solidFill>
                    <a:schemeClr val="bg1">
                      <a:lumMod val="85000"/>
                    </a:schemeClr>
                  </a:solidFill>
                  <a:ln w="19050">
                    <a:solidFill>
                      <a:schemeClr val="tx1"/>
                    </a:solidFill>
                    <a:round/>
                    <a:headEnd type="none" w="sm" len="sm"/>
                    <a:tailEnd type="none" w="sm" len="sm"/>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1800" b="1">
                      <a:latin typeface="Cambria" panose="02040503050406030204" pitchFamily="18" charset="0"/>
                      <a:cs typeface="Times New Roman" panose="02020603050405020304" pitchFamily="18" charset="0"/>
                    </a:endParaRPr>
                  </a:p>
                </p:txBody>
              </p:sp>
              <p:sp>
                <p:nvSpPr>
                  <p:cNvPr id="47" name="Text Box 15"/>
                  <p:cNvSpPr txBox="1">
                    <a:spLocks noChangeArrowheads="1"/>
                  </p:cNvSpPr>
                  <p:nvPr/>
                </p:nvSpPr>
                <p:spPr bwMode="auto">
                  <a:xfrm>
                    <a:off x="4292" y="1769"/>
                    <a:ext cx="269" cy="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r>
                      <a:rPr lang="en-US" altLang="zh-CN" sz="1800" b="1">
                        <a:latin typeface="Cambria" panose="02040503050406030204" pitchFamily="18" charset="0"/>
                        <a:cs typeface="Times New Roman" panose="02020603050405020304" pitchFamily="18" charset="0"/>
                      </a:rPr>
                      <a:t>4</a:t>
                    </a:r>
                  </a:p>
                </p:txBody>
              </p:sp>
            </p:grpSp>
            <p:grpSp>
              <p:nvGrpSpPr>
                <p:cNvPr id="25" name="Group 16"/>
                <p:cNvGrpSpPr>
                  <a:grpSpLocks/>
                </p:cNvGrpSpPr>
                <p:nvPr/>
              </p:nvGrpSpPr>
              <p:grpSpPr bwMode="auto">
                <a:xfrm>
                  <a:off x="801" y="1891"/>
                  <a:ext cx="350" cy="333"/>
                  <a:chOff x="4288" y="1746"/>
                  <a:chExt cx="350" cy="333"/>
                </a:xfrm>
              </p:grpSpPr>
              <p:sp>
                <p:nvSpPr>
                  <p:cNvPr id="44" name="Oval 17"/>
                  <p:cNvSpPr>
                    <a:spLocks noChangeArrowheads="1"/>
                  </p:cNvSpPr>
                  <p:nvPr/>
                </p:nvSpPr>
                <p:spPr bwMode="auto">
                  <a:xfrm>
                    <a:off x="4288" y="1746"/>
                    <a:ext cx="350" cy="296"/>
                  </a:xfrm>
                  <a:prstGeom prst="ellipse">
                    <a:avLst/>
                  </a:prstGeom>
                  <a:solidFill>
                    <a:schemeClr val="bg1">
                      <a:lumMod val="85000"/>
                    </a:schemeClr>
                  </a:solidFill>
                  <a:ln w="19050">
                    <a:solidFill>
                      <a:schemeClr val="tx1"/>
                    </a:solidFill>
                    <a:round/>
                    <a:headEnd type="none" w="sm" len="sm"/>
                    <a:tailEnd type="none" w="sm" len="sm"/>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1800" b="1">
                      <a:latin typeface="Cambria" panose="02040503050406030204" pitchFamily="18" charset="0"/>
                      <a:cs typeface="Times New Roman" panose="02020603050405020304" pitchFamily="18" charset="0"/>
                    </a:endParaRPr>
                  </a:p>
                </p:txBody>
              </p:sp>
              <p:sp>
                <p:nvSpPr>
                  <p:cNvPr id="45" name="Text Box 18"/>
                  <p:cNvSpPr txBox="1">
                    <a:spLocks noChangeArrowheads="1"/>
                  </p:cNvSpPr>
                  <p:nvPr/>
                </p:nvSpPr>
                <p:spPr bwMode="auto">
                  <a:xfrm>
                    <a:off x="4292" y="1769"/>
                    <a:ext cx="269" cy="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r>
                      <a:rPr lang="en-US" altLang="zh-CN" sz="1800" b="1">
                        <a:latin typeface="Cambria" panose="02040503050406030204" pitchFamily="18" charset="0"/>
                        <a:cs typeface="Times New Roman" panose="02020603050405020304" pitchFamily="18" charset="0"/>
                      </a:rPr>
                      <a:t>3</a:t>
                    </a:r>
                  </a:p>
                </p:txBody>
              </p:sp>
            </p:grpSp>
            <p:grpSp>
              <p:nvGrpSpPr>
                <p:cNvPr id="26" name="Group 19"/>
                <p:cNvGrpSpPr>
                  <a:grpSpLocks/>
                </p:cNvGrpSpPr>
                <p:nvPr/>
              </p:nvGrpSpPr>
              <p:grpSpPr bwMode="auto">
                <a:xfrm>
                  <a:off x="1314" y="2493"/>
                  <a:ext cx="350" cy="333"/>
                  <a:chOff x="4288" y="1746"/>
                  <a:chExt cx="350" cy="333"/>
                </a:xfrm>
              </p:grpSpPr>
              <p:sp>
                <p:nvSpPr>
                  <p:cNvPr id="42" name="Oval 20"/>
                  <p:cNvSpPr>
                    <a:spLocks noChangeArrowheads="1"/>
                  </p:cNvSpPr>
                  <p:nvPr/>
                </p:nvSpPr>
                <p:spPr bwMode="auto">
                  <a:xfrm>
                    <a:off x="4288" y="1746"/>
                    <a:ext cx="350" cy="296"/>
                  </a:xfrm>
                  <a:prstGeom prst="ellipse">
                    <a:avLst/>
                  </a:prstGeom>
                  <a:solidFill>
                    <a:schemeClr val="bg1">
                      <a:lumMod val="85000"/>
                    </a:schemeClr>
                  </a:solidFill>
                  <a:ln w="19050">
                    <a:solidFill>
                      <a:schemeClr val="tx1"/>
                    </a:solidFill>
                    <a:round/>
                    <a:headEnd type="none" w="sm" len="sm"/>
                    <a:tailEnd type="none" w="sm" len="sm"/>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1800" b="1">
                      <a:latin typeface="Cambria" panose="02040503050406030204" pitchFamily="18" charset="0"/>
                      <a:cs typeface="Times New Roman" panose="02020603050405020304" pitchFamily="18" charset="0"/>
                    </a:endParaRPr>
                  </a:p>
                </p:txBody>
              </p:sp>
              <p:sp>
                <p:nvSpPr>
                  <p:cNvPr id="43" name="Text Box 21"/>
                  <p:cNvSpPr txBox="1">
                    <a:spLocks noChangeArrowheads="1"/>
                  </p:cNvSpPr>
                  <p:nvPr/>
                </p:nvSpPr>
                <p:spPr bwMode="auto">
                  <a:xfrm>
                    <a:off x="4292" y="1769"/>
                    <a:ext cx="269" cy="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r>
                      <a:rPr lang="en-US" altLang="zh-CN" sz="1800" b="1">
                        <a:latin typeface="Cambria" panose="02040503050406030204" pitchFamily="18" charset="0"/>
                        <a:cs typeface="Times New Roman" panose="02020603050405020304" pitchFamily="18" charset="0"/>
                      </a:rPr>
                      <a:t>5</a:t>
                    </a:r>
                  </a:p>
                </p:txBody>
              </p:sp>
            </p:grpSp>
            <p:grpSp>
              <p:nvGrpSpPr>
                <p:cNvPr id="27" name="Group 22"/>
                <p:cNvGrpSpPr>
                  <a:grpSpLocks/>
                </p:cNvGrpSpPr>
                <p:nvPr/>
              </p:nvGrpSpPr>
              <p:grpSpPr bwMode="auto">
                <a:xfrm>
                  <a:off x="1314" y="3098"/>
                  <a:ext cx="350" cy="333"/>
                  <a:chOff x="4288" y="1746"/>
                  <a:chExt cx="350" cy="333"/>
                </a:xfrm>
              </p:grpSpPr>
              <p:sp>
                <p:nvSpPr>
                  <p:cNvPr id="40" name="Oval 23"/>
                  <p:cNvSpPr>
                    <a:spLocks noChangeArrowheads="1"/>
                  </p:cNvSpPr>
                  <p:nvPr/>
                </p:nvSpPr>
                <p:spPr bwMode="auto">
                  <a:xfrm>
                    <a:off x="4288" y="1746"/>
                    <a:ext cx="350" cy="296"/>
                  </a:xfrm>
                  <a:prstGeom prst="ellipse">
                    <a:avLst/>
                  </a:prstGeom>
                  <a:solidFill>
                    <a:schemeClr val="bg1">
                      <a:lumMod val="85000"/>
                    </a:schemeClr>
                  </a:solidFill>
                  <a:ln w="19050">
                    <a:solidFill>
                      <a:schemeClr val="tx1"/>
                    </a:solidFill>
                    <a:round/>
                    <a:headEnd type="none" w="sm" len="sm"/>
                    <a:tailEnd type="none" w="sm" len="sm"/>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1800" b="1">
                      <a:latin typeface="Cambria" panose="02040503050406030204" pitchFamily="18" charset="0"/>
                      <a:cs typeface="Times New Roman" panose="02020603050405020304" pitchFamily="18" charset="0"/>
                    </a:endParaRPr>
                  </a:p>
                </p:txBody>
              </p:sp>
              <p:sp>
                <p:nvSpPr>
                  <p:cNvPr id="41" name="Text Box 24"/>
                  <p:cNvSpPr txBox="1">
                    <a:spLocks noChangeArrowheads="1"/>
                  </p:cNvSpPr>
                  <p:nvPr/>
                </p:nvSpPr>
                <p:spPr bwMode="auto">
                  <a:xfrm>
                    <a:off x="4292" y="1769"/>
                    <a:ext cx="269" cy="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r>
                      <a:rPr lang="en-US" altLang="zh-CN" sz="1800" b="1">
                        <a:latin typeface="Cambria" panose="02040503050406030204" pitchFamily="18" charset="0"/>
                        <a:cs typeface="Times New Roman" panose="02020603050405020304" pitchFamily="18" charset="0"/>
                      </a:rPr>
                      <a:t>6</a:t>
                    </a:r>
                  </a:p>
                </p:txBody>
              </p:sp>
            </p:grpSp>
            <p:grpSp>
              <p:nvGrpSpPr>
                <p:cNvPr id="28" name="Group 25"/>
                <p:cNvGrpSpPr>
                  <a:grpSpLocks/>
                </p:cNvGrpSpPr>
                <p:nvPr/>
              </p:nvGrpSpPr>
              <p:grpSpPr bwMode="auto">
                <a:xfrm>
                  <a:off x="802" y="3702"/>
                  <a:ext cx="350" cy="333"/>
                  <a:chOff x="4288" y="1746"/>
                  <a:chExt cx="350" cy="333"/>
                </a:xfrm>
              </p:grpSpPr>
              <p:sp>
                <p:nvSpPr>
                  <p:cNvPr id="38" name="Oval 26"/>
                  <p:cNvSpPr>
                    <a:spLocks noChangeArrowheads="1"/>
                  </p:cNvSpPr>
                  <p:nvPr/>
                </p:nvSpPr>
                <p:spPr bwMode="auto">
                  <a:xfrm>
                    <a:off x="4288" y="1746"/>
                    <a:ext cx="350" cy="296"/>
                  </a:xfrm>
                  <a:prstGeom prst="ellipse">
                    <a:avLst/>
                  </a:prstGeom>
                  <a:solidFill>
                    <a:schemeClr val="bg1">
                      <a:lumMod val="85000"/>
                    </a:schemeClr>
                  </a:solidFill>
                  <a:ln w="19050">
                    <a:solidFill>
                      <a:schemeClr val="tx1"/>
                    </a:solidFill>
                    <a:round/>
                    <a:headEnd type="none" w="sm" len="sm"/>
                    <a:tailEnd type="none" w="sm" len="sm"/>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1800" b="1">
                      <a:latin typeface="Cambria" panose="02040503050406030204" pitchFamily="18" charset="0"/>
                      <a:cs typeface="Times New Roman" panose="02020603050405020304" pitchFamily="18" charset="0"/>
                    </a:endParaRPr>
                  </a:p>
                </p:txBody>
              </p:sp>
              <p:sp>
                <p:nvSpPr>
                  <p:cNvPr id="39" name="Text Box 27"/>
                  <p:cNvSpPr txBox="1">
                    <a:spLocks noChangeArrowheads="1"/>
                  </p:cNvSpPr>
                  <p:nvPr/>
                </p:nvSpPr>
                <p:spPr bwMode="auto">
                  <a:xfrm>
                    <a:off x="4292" y="1769"/>
                    <a:ext cx="269" cy="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r>
                      <a:rPr lang="en-US" altLang="zh-CN" sz="1800" b="1">
                        <a:latin typeface="Cambria" panose="02040503050406030204" pitchFamily="18" charset="0"/>
                        <a:cs typeface="Times New Roman" panose="02020603050405020304" pitchFamily="18" charset="0"/>
                      </a:rPr>
                      <a:t>7</a:t>
                    </a:r>
                  </a:p>
                </p:txBody>
              </p:sp>
            </p:grpSp>
            <p:cxnSp>
              <p:nvCxnSpPr>
                <p:cNvPr id="29" name="AutoShape 28"/>
                <p:cNvCxnSpPr>
                  <a:cxnSpLocks noChangeShapeType="1"/>
                  <a:stCxn id="50" idx="4"/>
                  <a:endCxn id="48" idx="0"/>
                </p:cNvCxnSpPr>
                <p:nvPr/>
              </p:nvCxnSpPr>
              <p:spPr bwMode="auto">
                <a:xfrm>
                  <a:off x="976" y="986"/>
                  <a:ext cx="0" cy="295"/>
                </a:xfrm>
                <a:prstGeom prst="straightConnector1">
                  <a:avLst/>
                </a:prstGeom>
                <a:noFill/>
                <a:ln w="28575">
                  <a:solidFill>
                    <a:schemeClr val="tx1"/>
                  </a:solidFill>
                  <a:round/>
                  <a:headEnd type="none" w="sm" len="sm"/>
                  <a:tailEnd type="triangle" w="med" len="med"/>
                </a:ln>
                <a:extLst>
                  <a:ext uri="{909E8E84-426E-40DD-AFC4-6F175D3DCCD1}">
                    <a14:hiddenFill xmlns:a14="http://schemas.microsoft.com/office/drawing/2010/main">
                      <a:noFill/>
                    </a14:hiddenFill>
                  </a:ext>
                </a:extLst>
              </p:spPr>
            </p:cxnSp>
            <p:cxnSp>
              <p:nvCxnSpPr>
                <p:cNvPr id="30" name="AutoShape 29"/>
                <p:cNvCxnSpPr>
                  <a:cxnSpLocks noChangeShapeType="1"/>
                  <a:stCxn id="48" idx="4"/>
                  <a:endCxn id="44" idx="0"/>
                </p:cNvCxnSpPr>
                <p:nvPr/>
              </p:nvCxnSpPr>
              <p:spPr bwMode="auto">
                <a:xfrm>
                  <a:off x="976" y="1589"/>
                  <a:ext cx="0" cy="296"/>
                </a:xfrm>
                <a:prstGeom prst="straightConnector1">
                  <a:avLst/>
                </a:prstGeom>
                <a:noFill/>
                <a:ln w="28575">
                  <a:solidFill>
                    <a:schemeClr val="tx1"/>
                  </a:solidFill>
                  <a:round/>
                  <a:headEnd type="none" w="sm" len="sm"/>
                  <a:tailEnd type="triangle" w="med" len="med"/>
                </a:ln>
                <a:extLst>
                  <a:ext uri="{909E8E84-426E-40DD-AFC4-6F175D3DCCD1}">
                    <a14:hiddenFill xmlns:a14="http://schemas.microsoft.com/office/drawing/2010/main">
                      <a:noFill/>
                    </a14:hiddenFill>
                  </a:ext>
                </a:extLst>
              </p:spPr>
            </p:cxnSp>
            <p:cxnSp>
              <p:nvCxnSpPr>
                <p:cNvPr id="31" name="AutoShape 30"/>
                <p:cNvCxnSpPr>
                  <a:cxnSpLocks noChangeShapeType="1"/>
                  <a:stCxn id="44" idx="3"/>
                  <a:endCxn id="46" idx="7"/>
                </p:cNvCxnSpPr>
                <p:nvPr/>
              </p:nvCxnSpPr>
              <p:spPr bwMode="auto">
                <a:xfrm flipH="1">
                  <a:off x="573" y="2150"/>
                  <a:ext cx="279" cy="380"/>
                </a:xfrm>
                <a:prstGeom prst="straightConnector1">
                  <a:avLst/>
                </a:prstGeom>
                <a:noFill/>
                <a:ln w="28575">
                  <a:solidFill>
                    <a:schemeClr val="tx1"/>
                  </a:solidFill>
                  <a:round/>
                  <a:headEnd type="none" w="sm" len="sm"/>
                  <a:tailEnd type="triangle" w="med" len="med"/>
                </a:ln>
                <a:extLst>
                  <a:ext uri="{909E8E84-426E-40DD-AFC4-6F175D3DCCD1}">
                    <a14:hiddenFill xmlns:a14="http://schemas.microsoft.com/office/drawing/2010/main">
                      <a:noFill/>
                    </a14:hiddenFill>
                  </a:ext>
                </a:extLst>
              </p:spPr>
            </p:cxnSp>
            <p:cxnSp>
              <p:nvCxnSpPr>
                <p:cNvPr id="32" name="AutoShape 31"/>
                <p:cNvCxnSpPr>
                  <a:cxnSpLocks noChangeShapeType="1"/>
                  <a:stCxn id="44" idx="6"/>
                  <a:endCxn id="42" idx="0"/>
                </p:cNvCxnSpPr>
                <p:nvPr/>
              </p:nvCxnSpPr>
              <p:spPr bwMode="auto">
                <a:xfrm>
                  <a:off x="1157" y="2039"/>
                  <a:ext cx="332" cy="448"/>
                </a:xfrm>
                <a:prstGeom prst="curvedConnector2">
                  <a:avLst/>
                </a:prstGeom>
                <a:noFill/>
                <a:ln w="28575">
                  <a:solidFill>
                    <a:schemeClr val="tx1"/>
                  </a:solidFill>
                  <a:round/>
                  <a:headEnd type="none" w="sm" len="sm"/>
                  <a:tailEnd type="triangle" w="med" len="med"/>
                </a:ln>
                <a:extLst>
                  <a:ext uri="{909E8E84-426E-40DD-AFC4-6F175D3DCCD1}">
                    <a14:hiddenFill xmlns:a14="http://schemas.microsoft.com/office/drawing/2010/main">
                      <a:noFill/>
                    </a14:hiddenFill>
                  </a:ext>
                </a:extLst>
              </p:spPr>
            </p:cxnSp>
            <p:cxnSp>
              <p:nvCxnSpPr>
                <p:cNvPr id="33" name="AutoShape 32"/>
                <p:cNvCxnSpPr>
                  <a:cxnSpLocks noChangeShapeType="1"/>
                  <a:stCxn id="46" idx="3"/>
                  <a:endCxn id="44" idx="2"/>
                </p:cNvCxnSpPr>
                <p:nvPr/>
              </p:nvCxnSpPr>
              <p:spPr bwMode="auto">
                <a:xfrm rot="5400000" flipH="1" flipV="1">
                  <a:off x="203" y="2161"/>
                  <a:ext cx="713" cy="470"/>
                </a:xfrm>
                <a:prstGeom prst="curvedConnector4">
                  <a:avLst>
                    <a:gd name="adj1" fmla="val -25384"/>
                    <a:gd name="adj2" fmla="val -50639"/>
                  </a:avLst>
                </a:prstGeom>
                <a:noFill/>
                <a:ln w="28575">
                  <a:solidFill>
                    <a:schemeClr val="tx1"/>
                  </a:solidFill>
                  <a:round/>
                  <a:headEnd type="none" w="sm" len="sm"/>
                  <a:tailEnd type="triangle" w="med" len="med"/>
                </a:ln>
                <a:extLst>
                  <a:ext uri="{909E8E84-426E-40DD-AFC4-6F175D3DCCD1}">
                    <a14:hiddenFill xmlns:a14="http://schemas.microsoft.com/office/drawing/2010/main">
                      <a:noFill/>
                    </a14:hiddenFill>
                  </a:ext>
                </a:extLst>
              </p:spPr>
            </p:cxnSp>
            <p:cxnSp>
              <p:nvCxnSpPr>
                <p:cNvPr id="34" name="AutoShape 33"/>
                <p:cNvCxnSpPr>
                  <a:cxnSpLocks noChangeShapeType="1"/>
                  <a:stCxn id="42" idx="4"/>
                  <a:endCxn id="40" idx="0"/>
                </p:cNvCxnSpPr>
                <p:nvPr/>
              </p:nvCxnSpPr>
              <p:spPr bwMode="auto">
                <a:xfrm>
                  <a:off x="1489" y="2795"/>
                  <a:ext cx="0" cy="297"/>
                </a:xfrm>
                <a:prstGeom prst="straightConnector1">
                  <a:avLst/>
                </a:prstGeom>
                <a:noFill/>
                <a:ln w="28575">
                  <a:solidFill>
                    <a:schemeClr val="tx1"/>
                  </a:solidFill>
                  <a:round/>
                  <a:headEnd type="none" w="sm" len="sm"/>
                  <a:tailEnd type="triangle" w="med" len="med"/>
                </a:ln>
                <a:extLst>
                  <a:ext uri="{909E8E84-426E-40DD-AFC4-6F175D3DCCD1}">
                    <a14:hiddenFill xmlns:a14="http://schemas.microsoft.com/office/drawing/2010/main">
                      <a:noFill/>
                    </a14:hiddenFill>
                  </a:ext>
                </a:extLst>
              </p:spPr>
            </p:cxnSp>
            <p:cxnSp>
              <p:nvCxnSpPr>
                <p:cNvPr id="35" name="AutoShape 34"/>
                <p:cNvCxnSpPr>
                  <a:cxnSpLocks noChangeShapeType="1"/>
                  <a:stCxn id="40" idx="6"/>
                  <a:endCxn id="52" idx="0"/>
                </p:cNvCxnSpPr>
                <p:nvPr/>
              </p:nvCxnSpPr>
              <p:spPr bwMode="auto">
                <a:xfrm>
                  <a:off x="1670" y="3246"/>
                  <a:ext cx="241" cy="443"/>
                </a:xfrm>
                <a:prstGeom prst="curvedConnector2">
                  <a:avLst/>
                </a:prstGeom>
                <a:noFill/>
                <a:ln w="28575">
                  <a:solidFill>
                    <a:schemeClr val="tx1"/>
                  </a:solidFill>
                  <a:round/>
                  <a:headEnd type="none" w="sm" len="sm"/>
                  <a:tailEnd type="triangle" w="med" len="med"/>
                </a:ln>
                <a:extLst>
                  <a:ext uri="{909E8E84-426E-40DD-AFC4-6F175D3DCCD1}">
                    <a14:hiddenFill xmlns:a14="http://schemas.microsoft.com/office/drawing/2010/main">
                      <a:noFill/>
                    </a14:hiddenFill>
                  </a:ext>
                </a:extLst>
              </p:spPr>
            </p:cxnSp>
            <p:cxnSp>
              <p:nvCxnSpPr>
                <p:cNvPr id="36" name="AutoShape 35"/>
                <p:cNvCxnSpPr>
                  <a:cxnSpLocks noChangeShapeType="1"/>
                  <a:stCxn id="40" idx="3"/>
                  <a:endCxn id="38" idx="7"/>
                </p:cNvCxnSpPr>
                <p:nvPr/>
              </p:nvCxnSpPr>
              <p:spPr bwMode="auto">
                <a:xfrm flipH="1">
                  <a:off x="1101" y="3357"/>
                  <a:ext cx="264" cy="382"/>
                </a:xfrm>
                <a:prstGeom prst="straightConnector1">
                  <a:avLst/>
                </a:prstGeom>
                <a:noFill/>
                <a:ln w="28575">
                  <a:solidFill>
                    <a:schemeClr val="tx1"/>
                  </a:solidFill>
                  <a:round/>
                  <a:headEnd type="none" w="sm" len="sm"/>
                  <a:tailEnd type="triangle" w="med" len="med"/>
                </a:ln>
                <a:extLst>
                  <a:ext uri="{909E8E84-426E-40DD-AFC4-6F175D3DCCD1}">
                    <a14:hiddenFill xmlns:a14="http://schemas.microsoft.com/office/drawing/2010/main">
                      <a:noFill/>
                    </a14:hiddenFill>
                  </a:ext>
                </a:extLst>
              </p:spPr>
            </p:cxnSp>
            <p:cxnSp>
              <p:nvCxnSpPr>
                <p:cNvPr id="37" name="AutoShape 36"/>
                <p:cNvCxnSpPr>
                  <a:cxnSpLocks noChangeShapeType="1"/>
                  <a:stCxn id="38" idx="3"/>
                  <a:endCxn id="40" idx="2"/>
                </p:cNvCxnSpPr>
                <p:nvPr/>
              </p:nvCxnSpPr>
              <p:spPr bwMode="auto">
                <a:xfrm rot="5400000" flipH="1" flipV="1">
                  <a:off x="723" y="3376"/>
                  <a:ext cx="715" cy="455"/>
                </a:xfrm>
                <a:prstGeom prst="curvedConnector4">
                  <a:avLst>
                    <a:gd name="adj1" fmla="val -25315"/>
                    <a:gd name="adj2" fmla="val -45935"/>
                  </a:avLst>
                </a:prstGeom>
                <a:noFill/>
                <a:ln w="28575">
                  <a:solidFill>
                    <a:schemeClr val="tx1"/>
                  </a:solidFill>
                  <a:round/>
                  <a:headEnd type="none" w="sm" len="sm"/>
                  <a:tailEnd type="triangle" w="med" len="med"/>
                </a:ln>
                <a:extLst>
                  <a:ext uri="{909E8E84-426E-40DD-AFC4-6F175D3DCCD1}">
                    <a14:hiddenFill xmlns:a14="http://schemas.microsoft.com/office/drawing/2010/main">
                      <a:noFill/>
                    </a14:hiddenFill>
                  </a:ext>
                </a:extLst>
              </p:spPr>
            </p:cxnSp>
          </p:grpSp>
          <p:sp>
            <p:nvSpPr>
              <p:cNvPr id="19" name="Text Box 48"/>
              <p:cNvSpPr txBox="1">
                <a:spLocks noChangeArrowheads="1"/>
              </p:cNvSpPr>
              <p:nvPr/>
            </p:nvSpPr>
            <p:spPr bwMode="auto">
              <a:xfrm>
                <a:off x="1983332" y="6610332"/>
                <a:ext cx="4216971" cy="4924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50000"/>
                  </a:lnSpc>
                  <a:spcBef>
                    <a:spcPct val="50000"/>
                  </a:spcBef>
                </a:pPr>
                <a:r>
                  <a:rPr lang="en-US" altLang="zh-CN" sz="1200" b="1" dirty="0" err="1">
                    <a:latin typeface="Cambria" panose="02040503050406030204" pitchFamily="18" charset="0"/>
                  </a:rPr>
                  <a:t>def</a:t>
                </a:r>
                <a:r>
                  <a:rPr lang="en-US" altLang="zh-CN" sz="1200" b="1" dirty="0">
                    <a:latin typeface="Cambria" panose="02040503050406030204" pitchFamily="18" charset="0"/>
                  </a:rPr>
                  <a:t> (7) = { </a:t>
                </a:r>
                <a:r>
                  <a:rPr lang="en-US" altLang="zh-CN" sz="1200" b="1" dirty="0" err="1">
                    <a:latin typeface="Cambria" panose="02040503050406030204" pitchFamily="18" charset="0"/>
                  </a:rPr>
                  <a:t>varsum</a:t>
                </a:r>
                <a:r>
                  <a:rPr lang="en-US" altLang="zh-CN" sz="1200" b="1" dirty="0">
                    <a:latin typeface="Cambria" panose="02040503050406030204" pitchFamily="18" charset="0"/>
                  </a:rPr>
                  <a:t>, </a:t>
                </a:r>
                <a:r>
                  <a:rPr lang="en-US" altLang="zh-CN" sz="1200" b="1" dirty="0" err="1">
                    <a:latin typeface="Cambria" panose="02040503050406030204" pitchFamily="18" charset="0"/>
                  </a:rPr>
                  <a:t>i</a:t>
                </a:r>
                <a:r>
                  <a:rPr lang="en-US" altLang="zh-CN" sz="1200" b="1" dirty="0">
                    <a:latin typeface="Cambria" panose="02040503050406030204" pitchFamily="18" charset="0"/>
                  </a:rPr>
                  <a:t> }</a:t>
                </a:r>
              </a:p>
              <a:p>
                <a:pPr eaLnBrk="1" hangingPunct="1">
                  <a:lnSpc>
                    <a:spcPct val="50000"/>
                  </a:lnSpc>
                  <a:spcBef>
                    <a:spcPct val="50000"/>
                  </a:spcBef>
                </a:pPr>
                <a:r>
                  <a:rPr lang="en-US" altLang="zh-CN" sz="1200" b="1" dirty="0">
                    <a:latin typeface="Cambria" panose="02040503050406030204" pitchFamily="18" charset="0"/>
                  </a:rPr>
                  <a:t>use (7) = { </a:t>
                </a:r>
                <a:r>
                  <a:rPr lang="en-US" altLang="zh-CN" sz="1200" b="1" dirty="0" err="1">
                    <a:latin typeface="Cambria" panose="02040503050406030204" pitchFamily="18" charset="0"/>
                  </a:rPr>
                  <a:t>varsum</a:t>
                </a:r>
                <a:r>
                  <a:rPr lang="en-US" altLang="zh-CN" sz="1200" b="1" dirty="0">
                    <a:latin typeface="Cambria" panose="02040503050406030204" pitchFamily="18" charset="0"/>
                  </a:rPr>
                  <a:t>, numbers, </a:t>
                </a:r>
                <a:r>
                  <a:rPr lang="en-US" altLang="zh-CN" sz="1200" b="1" dirty="0" err="1">
                    <a:latin typeface="Cambria" panose="02040503050406030204" pitchFamily="18" charset="0"/>
                  </a:rPr>
                  <a:t>i</a:t>
                </a:r>
                <a:r>
                  <a:rPr lang="en-US" altLang="zh-CN" sz="1200" b="1" dirty="0">
                    <a:latin typeface="Cambria" panose="02040503050406030204" pitchFamily="18" charset="0"/>
                  </a:rPr>
                  <a:t>, mean }</a:t>
                </a:r>
              </a:p>
            </p:txBody>
          </p:sp>
        </p:grpSp>
        <p:sp>
          <p:nvSpPr>
            <p:cNvPr id="14" name="Text Box 43"/>
            <p:cNvSpPr txBox="1">
              <a:spLocks noChangeArrowheads="1"/>
            </p:cNvSpPr>
            <p:nvPr/>
          </p:nvSpPr>
          <p:spPr bwMode="auto">
            <a:xfrm>
              <a:off x="5075534" y="4112834"/>
              <a:ext cx="2754312" cy="492443"/>
            </a:xfrm>
            <a:prstGeom prst="rect">
              <a:avLst/>
            </a:prstGeom>
            <a:solidFill>
              <a:schemeClr val="bg1"/>
            </a:solidFill>
            <a:ln>
              <a:noFill/>
            </a:ln>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50000"/>
                </a:lnSpc>
                <a:spcBef>
                  <a:spcPct val="50000"/>
                </a:spcBef>
              </a:pPr>
              <a:r>
                <a:rPr lang="en-US" altLang="zh-CN" sz="1200" b="1" dirty="0" err="1">
                  <a:latin typeface="Cambria" panose="02040503050406030204" pitchFamily="18" charset="0"/>
                  <a:cs typeface="Times New Roman" panose="02020603050405020304" pitchFamily="18" charset="0"/>
                </a:rPr>
                <a:t>def</a:t>
              </a:r>
              <a:r>
                <a:rPr lang="en-US" altLang="zh-CN" sz="1200" b="1" dirty="0">
                  <a:latin typeface="Cambria" panose="02040503050406030204" pitchFamily="18" charset="0"/>
                  <a:cs typeface="Times New Roman" panose="02020603050405020304" pitchFamily="18" charset="0"/>
                </a:rPr>
                <a:t> (4) = { sum, </a:t>
              </a:r>
              <a:r>
                <a:rPr lang="en-US" altLang="zh-CN" sz="1200" b="1" dirty="0" err="1">
                  <a:latin typeface="Cambria" panose="02040503050406030204" pitchFamily="18" charset="0"/>
                  <a:cs typeface="Times New Roman" panose="02020603050405020304" pitchFamily="18" charset="0"/>
                </a:rPr>
                <a:t>i</a:t>
              </a:r>
              <a:r>
                <a:rPr lang="en-US" altLang="zh-CN" sz="1200" b="1" dirty="0">
                  <a:latin typeface="Cambria" panose="02040503050406030204" pitchFamily="18" charset="0"/>
                  <a:cs typeface="Times New Roman" panose="02020603050405020304" pitchFamily="18" charset="0"/>
                </a:rPr>
                <a:t> }</a:t>
              </a:r>
            </a:p>
            <a:p>
              <a:pPr eaLnBrk="1" hangingPunct="1">
                <a:lnSpc>
                  <a:spcPct val="50000"/>
                </a:lnSpc>
                <a:spcBef>
                  <a:spcPct val="50000"/>
                </a:spcBef>
              </a:pPr>
              <a:r>
                <a:rPr lang="en-US" altLang="zh-CN" sz="1200" b="1" dirty="0">
                  <a:latin typeface="Cambria" panose="02040503050406030204" pitchFamily="18" charset="0"/>
                  <a:cs typeface="Times New Roman" panose="02020603050405020304" pitchFamily="18" charset="0"/>
                </a:rPr>
                <a:t>use (4) = { sum, numbers, </a:t>
              </a:r>
              <a:r>
                <a:rPr lang="en-US" altLang="zh-CN" sz="1200" b="1" dirty="0" err="1">
                  <a:latin typeface="Cambria" panose="02040503050406030204" pitchFamily="18" charset="0"/>
                  <a:cs typeface="Times New Roman" panose="02020603050405020304" pitchFamily="18" charset="0"/>
                </a:rPr>
                <a:t>i</a:t>
              </a:r>
              <a:r>
                <a:rPr lang="en-US" altLang="zh-CN" sz="1200" b="1" dirty="0">
                  <a:latin typeface="Cambria" panose="02040503050406030204" pitchFamily="18" charset="0"/>
                  <a:cs typeface="Times New Roman" panose="02020603050405020304" pitchFamily="18" charset="0"/>
                </a:rPr>
                <a:t> }</a:t>
              </a:r>
            </a:p>
          </p:txBody>
        </p:sp>
        <p:grpSp>
          <p:nvGrpSpPr>
            <p:cNvPr id="15" name="Group 53"/>
            <p:cNvGrpSpPr>
              <a:grpSpLocks/>
            </p:cNvGrpSpPr>
            <p:nvPr/>
          </p:nvGrpSpPr>
          <p:grpSpPr bwMode="auto">
            <a:xfrm>
              <a:off x="5525295" y="3027370"/>
              <a:ext cx="4327525" cy="604838"/>
              <a:chOff x="1038" y="2019"/>
              <a:chExt cx="2726" cy="381"/>
            </a:xfrm>
          </p:grpSpPr>
          <p:sp>
            <p:nvSpPr>
              <p:cNvPr id="16" name="Text Box 41"/>
              <p:cNvSpPr txBox="1">
                <a:spLocks noChangeArrowheads="1"/>
              </p:cNvSpPr>
              <p:nvPr/>
            </p:nvSpPr>
            <p:spPr bwMode="auto">
              <a:xfrm>
                <a:off x="2331" y="2019"/>
                <a:ext cx="1433" cy="155"/>
              </a:xfrm>
              <a:prstGeom prst="rect">
                <a:avLst/>
              </a:prstGeom>
              <a:solidFill>
                <a:srgbClr val="FFFFF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50000"/>
                  </a:lnSpc>
                  <a:spcBef>
                    <a:spcPct val="50000"/>
                  </a:spcBef>
                </a:pPr>
                <a:r>
                  <a:rPr lang="en-US" altLang="zh-CN" sz="1200" b="1">
                    <a:latin typeface="Cambria" panose="02040503050406030204" pitchFamily="18" charset="0"/>
                    <a:cs typeface="Times New Roman" panose="02020603050405020304" pitchFamily="18" charset="0"/>
                  </a:rPr>
                  <a:t>use (3, 5) = { i, length }</a:t>
                </a:r>
              </a:p>
            </p:txBody>
          </p:sp>
          <p:sp>
            <p:nvSpPr>
              <p:cNvPr id="17" name="Text Box 50"/>
              <p:cNvSpPr txBox="1">
                <a:spLocks noChangeArrowheads="1"/>
              </p:cNvSpPr>
              <p:nvPr/>
            </p:nvSpPr>
            <p:spPr bwMode="auto">
              <a:xfrm>
                <a:off x="1038" y="2245"/>
                <a:ext cx="1433" cy="155"/>
              </a:xfrm>
              <a:prstGeom prst="rect">
                <a:avLst/>
              </a:prstGeom>
              <a:solidFill>
                <a:srgbClr val="FFFFF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50000"/>
                  </a:lnSpc>
                  <a:spcBef>
                    <a:spcPct val="50000"/>
                  </a:spcBef>
                </a:pPr>
                <a:r>
                  <a:rPr lang="en-US" altLang="zh-CN" sz="1200" b="1" dirty="0">
                    <a:latin typeface="Cambria" panose="02040503050406030204" pitchFamily="18" charset="0"/>
                    <a:cs typeface="Times New Roman" panose="02020603050405020304" pitchFamily="18" charset="0"/>
                  </a:rPr>
                  <a:t>use (3, 4) = { </a:t>
                </a:r>
                <a:r>
                  <a:rPr lang="en-US" altLang="zh-CN" sz="1200" b="1" dirty="0" err="1">
                    <a:latin typeface="Cambria" panose="02040503050406030204" pitchFamily="18" charset="0"/>
                    <a:cs typeface="Times New Roman" panose="02020603050405020304" pitchFamily="18" charset="0"/>
                  </a:rPr>
                  <a:t>i</a:t>
                </a:r>
                <a:r>
                  <a:rPr lang="en-US" altLang="zh-CN" sz="1200" b="1" dirty="0">
                    <a:latin typeface="Cambria" panose="02040503050406030204" pitchFamily="18" charset="0"/>
                    <a:cs typeface="Times New Roman" panose="02020603050405020304" pitchFamily="18" charset="0"/>
                  </a:rPr>
                  <a:t>, length }</a:t>
                </a:r>
              </a:p>
            </p:txBody>
          </p:sp>
        </p:grpSp>
      </p:grpSp>
    </p:spTree>
    <p:extLst>
      <p:ext uri="{BB962C8B-B14F-4D97-AF65-F5344CB8AC3E}">
        <p14:creationId xmlns:p14="http://schemas.microsoft.com/office/powerpoint/2010/main" val="374573379"/>
      </p:ext>
    </p:extLst>
  </p:cSld>
  <p:clrMapOvr>
    <a:masterClrMapping/>
  </p:clrMapOvr>
  <p:transition/>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Number Placeholder 6"/>
          <p:cNvSpPr>
            <a:spLocks noGrp="1"/>
          </p:cNvSpPr>
          <p:nvPr>
            <p:ph type="sldNum" sz="quarter"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557213" indent="-214313">
              <a:defRPr>
                <a:solidFill>
                  <a:schemeClr val="tx1"/>
                </a:solidFill>
                <a:latin typeface="Arial" panose="020B0604020202020204" pitchFamily="34" charset="0"/>
                <a:ea typeface="宋体" panose="02010600030101010101" pitchFamily="2" charset="-122"/>
              </a:defRPr>
            </a:lvl2pPr>
            <a:lvl3pPr marL="857250" indent="-171450">
              <a:defRPr>
                <a:solidFill>
                  <a:schemeClr val="tx1"/>
                </a:solidFill>
                <a:latin typeface="Arial" panose="020B0604020202020204" pitchFamily="34" charset="0"/>
                <a:ea typeface="宋体" panose="02010600030101010101" pitchFamily="2" charset="-122"/>
              </a:defRPr>
            </a:lvl3pPr>
            <a:lvl4pPr marL="1200150" indent="-171450">
              <a:defRPr>
                <a:solidFill>
                  <a:schemeClr val="tx1"/>
                </a:solidFill>
                <a:latin typeface="Arial" panose="020B0604020202020204" pitchFamily="34" charset="0"/>
                <a:ea typeface="宋体" panose="02010600030101010101" pitchFamily="2" charset="-122"/>
              </a:defRPr>
            </a:lvl4pPr>
            <a:lvl5pPr marL="1543050" indent="-171450">
              <a:defRPr>
                <a:solidFill>
                  <a:schemeClr val="tx1"/>
                </a:solidFill>
                <a:latin typeface="Arial" panose="020B0604020202020204" pitchFamily="34" charset="0"/>
                <a:ea typeface="宋体" panose="02010600030101010101" pitchFamily="2" charset="-122"/>
              </a:defRPr>
            </a:lvl5pPr>
            <a:lvl6pPr marL="1885950" indent="-1714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228850" indent="-1714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2571750" indent="-1714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2914650" indent="-1714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en-US" altLang="zh-CN" dirty="0">
              <a:latin typeface="Cambria" panose="02040503050406030204" pitchFamily="18" charset="0"/>
            </a:endParaRPr>
          </a:p>
        </p:txBody>
      </p:sp>
      <p:sp>
        <p:nvSpPr>
          <p:cNvPr id="41987" name="Rectangle 2"/>
          <p:cNvSpPr>
            <a:spLocks noGrp="1" noChangeArrowheads="1"/>
          </p:cNvSpPr>
          <p:nvPr>
            <p:ph type="title"/>
          </p:nvPr>
        </p:nvSpPr>
        <p:spPr>
          <a:xfrm>
            <a:off x="5271945" y="169185"/>
            <a:ext cx="1674228" cy="501253"/>
          </a:xfrm>
        </p:spPr>
        <p:txBody>
          <a:bodyPr>
            <a:normAutofit fontScale="90000"/>
          </a:bodyPr>
          <a:lstStyle/>
          <a:p>
            <a:r>
              <a:rPr lang="en-US" altLang="zh-CN" dirty="0" smtClean="0">
                <a:latin typeface="Cambria" panose="02040503050406030204" pitchFamily="18" charset="0"/>
                <a:cs typeface="Times New Roman" panose="02020603050405020304" pitchFamily="18" charset="0"/>
              </a:rPr>
              <a:t>DU-Paths</a:t>
            </a:r>
          </a:p>
        </p:txBody>
      </p:sp>
      <p:graphicFrame>
        <p:nvGraphicFramePr>
          <p:cNvPr id="220329" name="Group 169"/>
          <p:cNvGraphicFramePr>
            <a:graphicFrameLocks noGrp="1"/>
          </p:cNvGraphicFramePr>
          <p:nvPr>
            <p:ph sz="half" idx="2"/>
            <p:extLst/>
          </p:nvPr>
        </p:nvGraphicFramePr>
        <p:xfrm>
          <a:off x="233318" y="1478757"/>
          <a:ext cx="3268267" cy="4235423"/>
        </p:xfrm>
        <a:graphic>
          <a:graphicData uri="http://schemas.openxmlformats.org/drawingml/2006/table">
            <a:tbl>
              <a:tblPr/>
              <a:tblGrid>
                <a:gridCol w="1004888">
                  <a:extLst>
                    <a:ext uri="{9D8B030D-6E8A-4147-A177-3AD203B41FA5}">
                      <a16:colId xmlns:a16="http://schemas.microsoft.com/office/drawing/2014/main" val="20000"/>
                    </a:ext>
                  </a:extLst>
                </a:gridCol>
                <a:gridCol w="1023938">
                  <a:extLst>
                    <a:ext uri="{9D8B030D-6E8A-4147-A177-3AD203B41FA5}">
                      <a16:colId xmlns:a16="http://schemas.microsoft.com/office/drawing/2014/main" val="20001"/>
                    </a:ext>
                  </a:extLst>
                </a:gridCol>
                <a:gridCol w="1239441">
                  <a:extLst>
                    <a:ext uri="{9D8B030D-6E8A-4147-A177-3AD203B41FA5}">
                      <a16:colId xmlns:a16="http://schemas.microsoft.com/office/drawing/2014/main" val="20002"/>
                    </a:ext>
                  </a:extLst>
                </a:gridCol>
              </a:tblGrid>
              <a:tr h="248867">
                <a:tc>
                  <a:txBody>
                    <a:bodyPr/>
                    <a:lstStyle>
                      <a:lvl1pPr eaLnBrk="0" hangingPunct="0">
                        <a:spcBef>
                          <a:spcPct val="20000"/>
                        </a:spcBef>
                        <a:buFont typeface="Arial" panose="020B0604020202020204" pitchFamily="34" charset="0"/>
                        <a:defRPr sz="2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0" fontAlgn="base" latinLnBrk="0" hangingPunct="0">
                        <a:lnSpc>
                          <a:spcPct val="80000"/>
                        </a:lnSpc>
                        <a:spcBef>
                          <a:spcPct val="20000"/>
                        </a:spcBef>
                        <a:spcAft>
                          <a:spcPct val="0"/>
                        </a:spcAft>
                        <a:buClrTx/>
                        <a:buSzPct val="85000"/>
                        <a:buFontTx/>
                        <a:buNone/>
                        <a:tabLst/>
                      </a:pPr>
                      <a:r>
                        <a:rPr kumimoji="0" lang="en-US" altLang="zh-CN" sz="14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variable</a:t>
                      </a:r>
                    </a:p>
                  </a:txBody>
                  <a:tcPr marL="68580" marR="68580" marT="34294" marB="34294"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bg1"/>
                    </a:solidFill>
                  </a:tcPr>
                </a:tc>
                <a:tc>
                  <a:txBody>
                    <a:bodyPr/>
                    <a:lstStyle>
                      <a:lvl1pPr eaLnBrk="0" hangingPunct="0">
                        <a:spcBef>
                          <a:spcPct val="20000"/>
                        </a:spcBef>
                        <a:buFont typeface="Arial" panose="020B0604020202020204" pitchFamily="34" charset="0"/>
                        <a:defRPr sz="2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0" fontAlgn="base" latinLnBrk="0" hangingPunct="0">
                        <a:lnSpc>
                          <a:spcPct val="80000"/>
                        </a:lnSpc>
                        <a:spcBef>
                          <a:spcPct val="20000"/>
                        </a:spcBef>
                        <a:spcAft>
                          <a:spcPct val="0"/>
                        </a:spcAft>
                        <a:buClrTx/>
                        <a:buSzPct val="85000"/>
                        <a:buFontTx/>
                        <a:buNone/>
                        <a:tabLst/>
                      </a:pPr>
                      <a:r>
                        <a:rPr kumimoji="0" lang="en-US" altLang="zh-CN" sz="1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DU Pairs</a:t>
                      </a:r>
                    </a:p>
                  </a:txBody>
                  <a:tcPr marL="68580" marR="68580" marT="34294" marB="34294"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bg1"/>
                    </a:solidFill>
                  </a:tcPr>
                </a:tc>
                <a:tc>
                  <a:txBody>
                    <a:bodyPr/>
                    <a:lstStyle>
                      <a:lvl1pPr eaLnBrk="0" hangingPunct="0">
                        <a:spcBef>
                          <a:spcPct val="20000"/>
                        </a:spcBef>
                        <a:buFont typeface="Arial" panose="020B0604020202020204" pitchFamily="34" charset="0"/>
                        <a:defRPr sz="2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0" fontAlgn="base" latinLnBrk="0" hangingPunct="0">
                        <a:lnSpc>
                          <a:spcPct val="80000"/>
                        </a:lnSpc>
                        <a:spcBef>
                          <a:spcPct val="20000"/>
                        </a:spcBef>
                        <a:spcAft>
                          <a:spcPct val="0"/>
                        </a:spcAft>
                        <a:buClrTx/>
                        <a:buSzPct val="85000"/>
                        <a:buFontTx/>
                        <a:buNone/>
                        <a:tabLst/>
                      </a:pPr>
                      <a:r>
                        <a:rPr kumimoji="0" lang="en-US" altLang="zh-CN" sz="1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DU Paths</a:t>
                      </a:r>
                    </a:p>
                  </a:txBody>
                  <a:tcPr marL="68580" marR="68580" marT="34294" marB="34294"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bg1"/>
                    </a:solidFill>
                  </a:tcPr>
                </a:tc>
                <a:extLst>
                  <a:ext uri="{0D108BD9-81ED-4DB2-BD59-A6C34878D82A}">
                    <a16:rowId xmlns:a16="http://schemas.microsoft.com/office/drawing/2014/main" val="10000"/>
                  </a:ext>
                </a:extLst>
              </a:tr>
              <a:tr h="490589">
                <a:tc>
                  <a:txBody>
                    <a:bodyPr/>
                    <a:lstStyle>
                      <a:lvl1pPr eaLnBrk="0" hangingPunct="0">
                        <a:spcBef>
                          <a:spcPct val="20000"/>
                        </a:spcBef>
                        <a:buFont typeface="Arial" panose="020B0604020202020204" pitchFamily="34" charset="0"/>
                        <a:defRPr sz="2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0" fontAlgn="base" latinLnBrk="0" hangingPunct="0">
                        <a:lnSpc>
                          <a:spcPct val="80000"/>
                        </a:lnSpc>
                        <a:spcBef>
                          <a:spcPct val="20000"/>
                        </a:spcBef>
                        <a:spcAft>
                          <a:spcPct val="0"/>
                        </a:spcAft>
                        <a:buClrTx/>
                        <a:buSzPct val="85000"/>
                        <a:buFontTx/>
                        <a:buNone/>
                        <a:tabLst/>
                      </a:pPr>
                      <a:r>
                        <a:rPr kumimoji="0" lang="en-US" altLang="zh-CN" sz="1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mean</a:t>
                      </a:r>
                    </a:p>
                  </a:txBody>
                  <a:tcPr marL="68580" marR="68580" marT="34294" marB="34294"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bg1"/>
                    </a:solidFill>
                  </a:tcPr>
                </a:tc>
                <a:tc>
                  <a:txBody>
                    <a:bodyPr/>
                    <a:lstStyle>
                      <a:lvl1pPr eaLnBrk="0" hangingPunct="0">
                        <a:spcBef>
                          <a:spcPct val="20000"/>
                        </a:spcBef>
                        <a:buFont typeface="Arial" panose="020B0604020202020204" pitchFamily="34" charset="0"/>
                        <a:defRPr sz="2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0" fontAlgn="base" latinLnBrk="0" hangingPunct="0">
                        <a:lnSpc>
                          <a:spcPct val="80000"/>
                        </a:lnSpc>
                        <a:spcBef>
                          <a:spcPct val="20000"/>
                        </a:spcBef>
                        <a:spcAft>
                          <a:spcPct val="0"/>
                        </a:spcAft>
                        <a:buClrTx/>
                        <a:buSzPct val="85000"/>
                        <a:buFontTx/>
                        <a:buNone/>
                        <a:tabLst/>
                      </a:pPr>
                      <a:r>
                        <a:rPr kumimoji="0" lang="en-US" altLang="zh-CN" sz="1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(5, 7)</a:t>
                      </a:r>
                    </a:p>
                    <a:p>
                      <a:pPr marL="0" marR="0" lvl="0" indent="0" algn="l" defTabSz="914400" rtl="0" eaLnBrk="0" fontAlgn="base" latinLnBrk="0" hangingPunct="0">
                        <a:lnSpc>
                          <a:spcPct val="80000"/>
                        </a:lnSpc>
                        <a:spcBef>
                          <a:spcPct val="20000"/>
                        </a:spcBef>
                        <a:spcAft>
                          <a:spcPct val="0"/>
                        </a:spcAft>
                        <a:buClrTx/>
                        <a:buSzPct val="85000"/>
                        <a:buFontTx/>
                        <a:buNone/>
                        <a:tabLst/>
                      </a:pPr>
                      <a:r>
                        <a:rPr kumimoji="0" lang="en-US" altLang="zh-CN" sz="1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(5, 8)</a:t>
                      </a:r>
                    </a:p>
                  </a:txBody>
                  <a:tcPr marL="68580" marR="68580" marT="34294" marB="34294"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bg1"/>
                    </a:solidFill>
                  </a:tcPr>
                </a:tc>
                <a:tc>
                  <a:txBody>
                    <a:bodyPr/>
                    <a:lstStyle>
                      <a:lvl1pPr eaLnBrk="0" hangingPunct="0">
                        <a:spcBef>
                          <a:spcPct val="20000"/>
                        </a:spcBef>
                        <a:buFont typeface="Arial" panose="020B0604020202020204" pitchFamily="34" charset="0"/>
                        <a:defRPr sz="2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0" fontAlgn="base" latinLnBrk="0" hangingPunct="0">
                        <a:lnSpc>
                          <a:spcPct val="80000"/>
                        </a:lnSpc>
                        <a:spcBef>
                          <a:spcPct val="20000"/>
                        </a:spcBef>
                        <a:spcAft>
                          <a:spcPct val="0"/>
                        </a:spcAft>
                        <a:buClrTx/>
                        <a:buSzPct val="85000"/>
                        <a:buFontTx/>
                        <a:buNone/>
                        <a:tabLst/>
                      </a:pPr>
                      <a:r>
                        <a:rPr kumimoji="0" lang="en-US" altLang="zh-CN" sz="1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[ 5, 6, 7 ]</a:t>
                      </a:r>
                    </a:p>
                    <a:p>
                      <a:pPr marL="0" marR="0" lvl="0" indent="0" algn="l" defTabSz="914400" rtl="0" eaLnBrk="0" fontAlgn="base" latinLnBrk="0" hangingPunct="0">
                        <a:lnSpc>
                          <a:spcPct val="80000"/>
                        </a:lnSpc>
                        <a:spcBef>
                          <a:spcPct val="20000"/>
                        </a:spcBef>
                        <a:spcAft>
                          <a:spcPct val="0"/>
                        </a:spcAft>
                        <a:buClrTx/>
                        <a:buSzPct val="85000"/>
                        <a:buFontTx/>
                        <a:buNone/>
                        <a:tabLst/>
                      </a:pPr>
                      <a:r>
                        <a:rPr kumimoji="0" lang="en-US" altLang="zh-CN" sz="1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[ 5, 6, 8 ]</a:t>
                      </a:r>
                    </a:p>
                  </a:txBody>
                  <a:tcPr marL="68580" marR="68580" marT="34294" marB="34294"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bg1"/>
                    </a:solidFill>
                  </a:tcPr>
                </a:tc>
                <a:extLst>
                  <a:ext uri="{0D108BD9-81ED-4DB2-BD59-A6C34878D82A}">
                    <a16:rowId xmlns:a16="http://schemas.microsoft.com/office/drawing/2014/main" val="10001"/>
                  </a:ext>
                </a:extLst>
              </a:tr>
              <a:tr h="909731">
                <a:tc>
                  <a:txBody>
                    <a:bodyPr/>
                    <a:lstStyle>
                      <a:lvl1pPr eaLnBrk="0" hangingPunct="0">
                        <a:spcBef>
                          <a:spcPct val="20000"/>
                        </a:spcBef>
                        <a:buFont typeface="Arial" panose="020B0604020202020204" pitchFamily="34" charset="0"/>
                        <a:defRPr sz="2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0" fontAlgn="base" latinLnBrk="0" hangingPunct="0">
                        <a:lnSpc>
                          <a:spcPct val="80000"/>
                        </a:lnSpc>
                        <a:spcBef>
                          <a:spcPct val="20000"/>
                        </a:spcBef>
                        <a:spcAft>
                          <a:spcPct val="0"/>
                        </a:spcAft>
                        <a:buClrTx/>
                        <a:buSzPct val="85000"/>
                        <a:buFontTx/>
                        <a:buNone/>
                        <a:tabLst/>
                      </a:pPr>
                      <a:r>
                        <a:rPr kumimoji="0" lang="en-US" altLang="zh-CN" sz="1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varsum</a:t>
                      </a:r>
                    </a:p>
                  </a:txBody>
                  <a:tcPr marL="68580" marR="68580" marT="34294" marB="34294"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bg1"/>
                    </a:solidFill>
                  </a:tcPr>
                </a:tc>
                <a:tc>
                  <a:txBody>
                    <a:bodyPr/>
                    <a:lstStyle>
                      <a:lvl1pPr eaLnBrk="0" hangingPunct="0">
                        <a:spcBef>
                          <a:spcPct val="20000"/>
                        </a:spcBef>
                        <a:buFont typeface="Arial" panose="020B0604020202020204" pitchFamily="34" charset="0"/>
                        <a:defRPr sz="2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0" fontAlgn="base" latinLnBrk="0" hangingPunct="0">
                        <a:lnSpc>
                          <a:spcPct val="80000"/>
                        </a:lnSpc>
                        <a:spcBef>
                          <a:spcPct val="20000"/>
                        </a:spcBef>
                        <a:spcAft>
                          <a:spcPct val="0"/>
                        </a:spcAft>
                        <a:buClrTx/>
                        <a:buSzPct val="85000"/>
                        <a:buFontTx/>
                        <a:buNone/>
                        <a:tabLst/>
                      </a:pPr>
                      <a:r>
                        <a:rPr kumimoji="0" lang="en-US" altLang="zh-CN" sz="1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(5, 7)</a:t>
                      </a:r>
                    </a:p>
                    <a:p>
                      <a:pPr marL="0" marR="0" lvl="0" indent="0" algn="l" defTabSz="914400" rtl="0" eaLnBrk="0" fontAlgn="base" latinLnBrk="0" hangingPunct="0">
                        <a:lnSpc>
                          <a:spcPct val="80000"/>
                        </a:lnSpc>
                        <a:spcBef>
                          <a:spcPct val="20000"/>
                        </a:spcBef>
                        <a:spcAft>
                          <a:spcPct val="0"/>
                        </a:spcAft>
                        <a:buClrTx/>
                        <a:buSzPct val="85000"/>
                        <a:buFontTx/>
                        <a:buNone/>
                        <a:tabLst/>
                      </a:pPr>
                      <a:r>
                        <a:rPr kumimoji="0" lang="en-US" altLang="zh-CN" sz="1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(5, 8)</a:t>
                      </a:r>
                    </a:p>
                    <a:p>
                      <a:pPr marL="0" marR="0" lvl="0" indent="0" algn="l" defTabSz="914400" rtl="0" eaLnBrk="0" fontAlgn="base" latinLnBrk="0" hangingPunct="0">
                        <a:lnSpc>
                          <a:spcPct val="80000"/>
                        </a:lnSpc>
                        <a:spcBef>
                          <a:spcPct val="20000"/>
                        </a:spcBef>
                        <a:spcAft>
                          <a:spcPct val="0"/>
                        </a:spcAft>
                        <a:buClrTx/>
                        <a:buSzPct val="85000"/>
                        <a:buFontTx/>
                        <a:buNone/>
                        <a:tabLst/>
                      </a:pPr>
                      <a:r>
                        <a:rPr kumimoji="0" lang="en-US" altLang="zh-CN" sz="1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(7, 7)</a:t>
                      </a:r>
                    </a:p>
                    <a:p>
                      <a:pPr marL="0" marR="0" lvl="0" indent="0" algn="l" defTabSz="914400" rtl="0" eaLnBrk="0" fontAlgn="base" latinLnBrk="0" hangingPunct="0">
                        <a:lnSpc>
                          <a:spcPct val="80000"/>
                        </a:lnSpc>
                        <a:spcBef>
                          <a:spcPct val="20000"/>
                        </a:spcBef>
                        <a:spcAft>
                          <a:spcPct val="0"/>
                        </a:spcAft>
                        <a:buClrTx/>
                        <a:buSzPct val="85000"/>
                        <a:buFontTx/>
                        <a:buNone/>
                        <a:tabLst/>
                      </a:pPr>
                      <a:r>
                        <a:rPr kumimoji="0" lang="en-US" altLang="zh-CN" sz="1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(7, 8)</a:t>
                      </a:r>
                    </a:p>
                  </a:txBody>
                  <a:tcPr marL="68580" marR="68580" marT="34294" marB="34294"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bg1"/>
                    </a:solidFill>
                  </a:tcPr>
                </a:tc>
                <a:tc>
                  <a:txBody>
                    <a:bodyPr/>
                    <a:lstStyle>
                      <a:lvl1pPr eaLnBrk="0" hangingPunct="0">
                        <a:spcBef>
                          <a:spcPct val="20000"/>
                        </a:spcBef>
                        <a:buFont typeface="Arial" panose="020B0604020202020204" pitchFamily="34" charset="0"/>
                        <a:defRPr sz="2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0" fontAlgn="base" latinLnBrk="0" hangingPunct="0">
                        <a:lnSpc>
                          <a:spcPct val="80000"/>
                        </a:lnSpc>
                        <a:spcBef>
                          <a:spcPct val="20000"/>
                        </a:spcBef>
                        <a:spcAft>
                          <a:spcPct val="0"/>
                        </a:spcAft>
                        <a:buClrTx/>
                        <a:buSzPct val="85000"/>
                        <a:buFontTx/>
                        <a:buNone/>
                        <a:tabLst/>
                      </a:pPr>
                      <a:r>
                        <a:rPr kumimoji="0" lang="en-US" altLang="zh-CN" sz="1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[ 5, 6, 7 ]</a:t>
                      </a:r>
                    </a:p>
                    <a:p>
                      <a:pPr marL="0" marR="0" lvl="0" indent="0" algn="l" defTabSz="914400" rtl="0" eaLnBrk="0" fontAlgn="base" latinLnBrk="0" hangingPunct="0">
                        <a:lnSpc>
                          <a:spcPct val="80000"/>
                        </a:lnSpc>
                        <a:spcBef>
                          <a:spcPct val="20000"/>
                        </a:spcBef>
                        <a:spcAft>
                          <a:spcPct val="0"/>
                        </a:spcAft>
                        <a:buClrTx/>
                        <a:buSzPct val="85000"/>
                        <a:buFontTx/>
                        <a:buNone/>
                        <a:tabLst/>
                      </a:pPr>
                      <a:r>
                        <a:rPr kumimoji="0" lang="en-US" altLang="zh-CN" sz="1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[ 5, 6, 8 ]</a:t>
                      </a:r>
                    </a:p>
                    <a:p>
                      <a:pPr marL="0" marR="0" lvl="0" indent="0" algn="l" defTabSz="914400" rtl="0" eaLnBrk="0" fontAlgn="base" latinLnBrk="0" hangingPunct="0">
                        <a:lnSpc>
                          <a:spcPct val="80000"/>
                        </a:lnSpc>
                        <a:spcBef>
                          <a:spcPct val="20000"/>
                        </a:spcBef>
                        <a:spcAft>
                          <a:spcPct val="0"/>
                        </a:spcAft>
                        <a:buClrTx/>
                        <a:buSzPct val="85000"/>
                        <a:buFontTx/>
                        <a:buNone/>
                        <a:tabLst/>
                      </a:pPr>
                      <a:r>
                        <a:rPr kumimoji="0" lang="en-US" altLang="zh-CN" sz="1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[ 7, 6, 7 ]</a:t>
                      </a:r>
                    </a:p>
                    <a:p>
                      <a:pPr marL="0" marR="0" lvl="0" indent="0" algn="l" defTabSz="914400" rtl="0" eaLnBrk="0" fontAlgn="base" latinLnBrk="0" hangingPunct="0">
                        <a:lnSpc>
                          <a:spcPct val="80000"/>
                        </a:lnSpc>
                        <a:spcBef>
                          <a:spcPct val="20000"/>
                        </a:spcBef>
                        <a:spcAft>
                          <a:spcPct val="0"/>
                        </a:spcAft>
                        <a:buClrTx/>
                        <a:buSzPct val="85000"/>
                        <a:buFontTx/>
                        <a:buNone/>
                        <a:tabLst/>
                      </a:pPr>
                      <a:r>
                        <a:rPr kumimoji="0" lang="en-US" altLang="zh-CN" sz="1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[ 7, 6, 8 ]</a:t>
                      </a:r>
                    </a:p>
                  </a:txBody>
                  <a:tcPr marL="68580" marR="68580" marT="34294" marB="34294"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bg1"/>
                    </a:solidFill>
                  </a:tcPr>
                </a:tc>
                <a:extLst>
                  <a:ext uri="{0D108BD9-81ED-4DB2-BD59-A6C34878D82A}">
                    <a16:rowId xmlns:a16="http://schemas.microsoft.com/office/drawing/2014/main" val="10002"/>
                  </a:ext>
                </a:extLst>
              </a:tr>
              <a:tr h="2496570">
                <a:tc>
                  <a:txBody>
                    <a:bodyPr/>
                    <a:lstStyle>
                      <a:lvl1pPr eaLnBrk="0" hangingPunct="0">
                        <a:spcBef>
                          <a:spcPct val="20000"/>
                        </a:spcBef>
                        <a:buFont typeface="Arial" panose="020B0604020202020204" pitchFamily="34" charset="0"/>
                        <a:defRPr sz="2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0" fontAlgn="base" latinLnBrk="0" hangingPunct="0">
                        <a:lnSpc>
                          <a:spcPct val="80000"/>
                        </a:lnSpc>
                        <a:spcBef>
                          <a:spcPct val="20000"/>
                        </a:spcBef>
                        <a:spcAft>
                          <a:spcPct val="0"/>
                        </a:spcAft>
                        <a:buClrTx/>
                        <a:buSzPct val="85000"/>
                        <a:buFontTx/>
                        <a:buNone/>
                        <a:tabLst/>
                      </a:pPr>
                      <a:r>
                        <a:rPr kumimoji="0" lang="en-US" altLang="zh-CN" sz="1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i</a:t>
                      </a:r>
                    </a:p>
                  </a:txBody>
                  <a:tcPr marL="68580" marR="68580" marT="34294" marB="34294"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solidFill>
                      <a:schemeClr val="bg1"/>
                    </a:solidFill>
                  </a:tcPr>
                </a:tc>
                <a:tc>
                  <a:txBody>
                    <a:bodyPr/>
                    <a:lstStyle>
                      <a:lvl1pPr eaLnBrk="0" hangingPunct="0">
                        <a:spcBef>
                          <a:spcPct val="20000"/>
                        </a:spcBef>
                        <a:buFont typeface="Arial" panose="020B0604020202020204" pitchFamily="34" charset="0"/>
                        <a:defRPr sz="2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0" fontAlgn="base" latinLnBrk="0" hangingPunct="0">
                        <a:lnSpc>
                          <a:spcPct val="80000"/>
                        </a:lnSpc>
                        <a:spcBef>
                          <a:spcPct val="20000"/>
                        </a:spcBef>
                        <a:spcAft>
                          <a:spcPct val="0"/>
                        </a:spcAft>
                        <a:buClrTx/>
                        <a:buSzPct val="85000"/>
                        <a:buFontTx/>
                        <a:buNone/>
                        <a:tabLst/>
                      </a:pPr>
                      <a:r>
                        <a:rPr kumimoji="0" lang="en-US" altLang="zh-CN" sz="1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(2, 4)</a:t>
                      </a:r>
                    </a:p>
                    <a:p>
                      <a:pPr marL="0" marR="0" lvl="0" indent="0" algn="l" defTabSz="914400" rtl="0" eaLnBrk="0" fontAlgn="base" latinLnBrk="0" hangingPunct="0">
                        <a:lnSpc>
                          <a:spcPct val="80000"/>
                        </a:lnSpc>
                        <a:spcBef>
                          <a:spcPct val="20000"/>
                        </a:spcBef>
                        <a:spcAft>
                          <a:spcPct val="0"/>
                        </a:spcAft>
                        <a:buClrTx/>
                        <a:buSzPct val="85000"/>
                        <a:buFontTx/>
                        <a:buNone/>
                        <a:tabLst/>
                      </a:pPr>
                      <a:r>
                        <a:rPr kumimoji="0" lang="en-US" altLang="zh-CN" sz="1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(2, (3,4))</a:t>
                      </a:r>
                    </a:p>
                    <a:p>
                      <a:pPr marL="0" marR="0" lvl="0" indent="0" algn="l" defTabSz="914400" rtl="0" eaLnBrk="0" fontAlgn="base" latinLnBrk="0" hangingPunct="0">
                        <a:lnSpc>
                          <a:spcPct val="80000"/>
                        </a:lnSpc>
                        <a:spcBef>
                          <a:spcPct val="20000"/>
                        </a:spcBef>
                        <a:spcAft>
                          <a:spcPct val="0"/>
                        </a:spcAft>
                        <a:buClrTx/>
                        <a:buSzPct val="85000"/>
                        <a:buFontTx/>
                        <a:buNone/>
                        <a:tabLst/>
                      </a:pPr>
                      <a:r>
                        <a:rPr kumimoji="0" lang="en-US" altLang="zh-CN" sz="1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(2, (3,5))</a:t>
                      </a:r>
                    </a:p>
                    <a:p>
                      <a:pPr marL="0" marR="0" lvl="0" indent="0" algn="l" defTabSz="914400" rtl="0" eaLnBrk="0" fontAlgn="base" latinLnBrk="0" hangingPunct="0">
                        <a:lnSpc>
                          <a:spcPct val="80000"/>
                        </a:lnSpc>
                        <a:spcBef>
                          <a:spcPct val="20000"/>
                        </a:spcBef>
                        <a:spcAft>
                          <a:spcPct val="0"/>
                        </a:spcAft>
                        <a:buClrTx/>
                        <a:buSzPct val="85000"/>
                        <a:buFontTx/>
                        <a:buNone/>
                        <a:tabLst/>
                      </a:pPr>
                      <a:r>
                        <a:rPr kumimoji="0" lang="en-US" altLang="zh-CN" sz="1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(4, 4)</a:t>
                      </a:r>
                    </a:p>
                    <a:p>
                      <a:pPr marL="0" marR="0" lvl="0" indent="0" algn="l" defTabSz="914400" rtl="0" eaLnBrk="0" fontAlgn="base" latinLnBrk="0" hangingPunct="0">
                        <a:lnSpc>
                          <a:spcPct val="80000"/>
                        </a:lnSpc>
                        <a:spcBef>
                          <a:spcPct val="20000"/>
                        </a:spcBef>
                        <a:spcAft>
                          <a:spcPct val="0"/>
                        </a:spcAft>
                        <a:buClrTx/>
                        <a:buSzPct val="85000"/>
                        <a:buFontTx/>
                        <a:buNone/>
                        <a:tabLst/>
                      </a:pPr>
                      <a:r>
                        <a:rPr kumimoji="0" lang="en-US" altLang="zh-CN" sz="1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(4, (3,4))</a:t>
                      </a:r>
                    </a:p>
                    <a:p>
                      <a:pPr marL="0" marR="0" lvl="0" indent="0" algn="l" defTabSz="914400" rtl="0" eaLnBrk="0" fontAlgn="base" latinLnBrk="0" hangingPunct="0">
                        <a:lnSpc>
                          <a:spcPct val="80000"/>
                        </a:lnSpc>
                        <a:spcBef>
                          <a:spcPct val="20000"/>
                        </a:spcBef>
                        <a:spcAft>
                          <a:spcPct val="0"/>
                        </a:spcAft>
                        <a:buClrTx/>
                        <a:buSzPct val="85000"/>
                        <a:buFontTx/>
                        <a:buNone/>
                        <a:tabLst/>
                      </a:pPr>
                      <a:r>
                        <a:rPr kumimoji="0" lang="en-US" altLang="zh-CN" sz="1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(4, (3,5))</a:t>
                      </a:r>
                    </a:p>
                    <a:p>
                      <a:pPr marL="0" marR="0" lvl="0" indent="0" algn="l" defTabSz="914400" rtl="0" eaLnBrk="0" fontAlgn="base" latinLnBrk="0" hangingPunct="0">
                        <a:lnSpc>
                          <a:spcPct val="80000"/>
                        </a:lnSpc>
                        <a:spcBef>
                          <a:spcPct val="20000"/>
                        </a:spcBef>
                        <a:spcAft>
                          <a:spcPct val="0"/>
                        </a:spcAft>
                        <a:buClrTx/>
                        <a:buSzPct val="85000"/>
                        <a:buFontTx/>
                        <a:buNone/>
                        <a:tabLst/>
                      </a:pPr>
                      <a:r>
                        <a:rPr kumimoji="0" lang="en-US" altLang="zh-CN" sz="1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(5, 7)</a:t>
                      </a:r>
                    </a:p>
                    <a:p>
                      <a:pPr marL="0" marR="0" lvl="0" indent="0" algn="l" defTabSz="914400" rtl="0" eaLnBrk="0" fontAlgn="base" latinLnBrk="0" hangingPunct="0">
                        <a:lnSpc>
                          <a:spcPct val="80000"/>
                        </a:lnSpc>
                        <a:spcBef>
                          <a:spcPct val="20000"/>
                        </a:spcBef>
                        <a:spcAft>
                          <a:spcPct val="0"/>
                        </a:spcAft>
                        <a:buClrTx/>
                        <a:buSzPct val="85000"/>
                        <a:buFontTx/>
                        <a:buNone/>
                        <a:tabLst/>
                      </a:pPr>
                      <a:r>
                        <a:rPr kumimoji="0" lang="en-US" altLang="zh-CN" sz="1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(5, (6,7))</a:t>
                      </a:r>
                    </a:p>
                    <a:p>
                      <a:pPr marL="0" marR="0" lvl="0" indent="0" algn="l" defTabSz="914400" rtl="0" eaLnBrk="0" fontAlgn="base" latinLnBrk="0" hangingPunct="0">
                        <a:lnSpc>
                          <a:spcPct val="80000"/>
                        </a:lnSpc>
                        <a:spcBef>
                          <a:spcPct val="20000"/>
                        </a:spcBef>
                        <a:spcAft>
                          <a:spcPct val="0"/>
                        </a:spcAft>
                        <a:buClrTx/>
                        <a:buSzPct val="85000"/>
                        <a:buFontTx/>
                        <a:buNone/>
                        <a:tabLst/>
                      </a:pPr>
                      <a:r>
                        <a:rPr kumimoji="0" lang="en-US" altLang="zh-CN" sz="1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(5, (6,8))</a:t>
                      </a:r>
                    </a:p>
                    <a:p>
                      <a:pPr marL="0" marR="0" lvl="0" indent="0" algn="l" defTabSz="914400" rtl="0" eaLnBrk="0" fontAlgn="base" latinLnBrk="0" hangingPunct="0">
                        <a:lnSpc>
                          <a:spcPct val="80000"/>
                        </a:lnSpc>
                        <a:spcBef>
                          <a:spcPct val="20000"/>
                        </a:spcBef>
                        <a:spcAft>
                          <a:spcPct val="0"/>
                        </a:spcAft>
                        <a:buClrTx/>
                        <a:buSzPct val="85000"/>
                        <a:buFontTx/>
                        <a:buNone/>
                        <a:tabLst/>
                      </a:pPr>
                      <a:r>
                        <a:rPr kumimoji="0" lang="en-US" altLang="zh-CN" sz="1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(7, 7)</a:t>
                      </a:r>
                    </a:p>
                    <a:p>
                      <a:pPr marL="0" marR="0" lvl="0" indent="0" algn="l" defTabSz="914400" rtl="0" eaLnBrk="0" fontAlgn="base" latinLnBrk="0" hangingPunct="0">
                        <a:lnSpc>
                          <a:spcPct val="80000"/>
                        </a:lnSpc>
                        <a:spcBef>
                          <a:spcPct val="20000"/>
                        </a:spcBef>
                        <a:spcAft>
                          <a:spcPct val="0"/>
                        </a:spcAft>
                        <a:buClrTx/>
                        <a:buSzPct val="85000"/>
                        <a:buFontTx/>
                        <a:buNone/>
                        <a:tabLst/>
                      </a:pPr>
                      <a:r>
                        <a:rPr kumimoji="0" lang="en-US" altLang="zh-CN" sz="1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(7, (6,7))</a:t>
                      </a:r>
                    </a:p>
                    <a:p>
                      <a:pPr marL="0" marR="0" lvl="0" indent="0" algn="l" defTabSz="914400" rtl="0" eaLnBrk="0" fontAlgn="base" latinLnBrk="0" hangingPunct="0">
                        <a:lnSpc>
                          <a:spcPct val="80000"/>
                        </a:lnSpc>
                        <a:spcBef>
                          <a:spcPct val="20000"/>
                        </a:spcBef>
                        <a:spcAft>
                          <a:spcPct val="0"/>
                        </a:spcAft>
                        <a:buClrTx/>
                        <a:buSzPct val="85000"/>
                        <a:buFontTx/>
                        <a:buNone/>
                        <a:tabLst/>
                      </a:pPr>
                      <a:r>
                        <a:rPr kumimoji="0" lang="en-US" altLang="zh-CN" sz="1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(7, (6,8))</a:t>
                      </a:r>
                    </a:p>
                  </a:txBody>
                  <a:tcPr marL="68580" marR="68580" marT="34294" marB="34294"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solidFill>
                      <a:schemeClr val="bg1"/>
                    </a:solidFill>
                  </a:tcPr>
                </a:tc>
                <a:tc>
                  <a:txBody>
                    <a:bodyPr/>
                    <a:lstStyle>
                      <a:lvl1pPr eaLnBrk="0" hangingPunct="0">
                        <a:spcBef>
                          <a:spcPct val="20000"/>
                        </a:spcBef>
                        <a:buFont typeface="Arial" panose="020B0604020202020204" pitchFamily="34" charset="0"/>
                        <a:defRPr sz="2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0" fontAlgn="base" latinLnBrk="0" hangingPunct="0">
                        <a:lnSpc>
                          <a:spcPct val="80000"/>
                        </a:lnSpc>
                        <a:spcBef>
                          <a:spcPct val="20000"/>
                        </a:spcBef>
                        <a:spcAft>
                          <a:spcPct val="0"/>
                        </a:spcAft>
                        <a:buClrTx/>
                        <a:buSzPct val="85000"/>
                        <a:buFontTx/>
                        <a:buNone/>
                        <a:tabLst/>
                      </a:pPr>
                      <a:r>
                        <a:rPr kumimoji="0" lang="en-US" altLang="zh-CN" sz="14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[ 2, 3, 4 ]</a:t>
                      </a:r>
                    </a:p>
                    <a:p>
                      <a:pPr marL="0" marR="0" lvl="0" indent="0" algn="l" defTabSz="914400" rtl="0" eaLnBrk="0" fontAlgn="base" latinLnBrk="0" hangingPunct="0">
                        <a:lnSpc>
                          <a:spcPct val="80000"/>
                        </a:lnSpc>
                        <a:spcBef>
                          <a:spcPct val="20000"/>
                        </a:spcBef>
                        <a:spcAft>
                          <a:spcPct val="0"/>
                        </a:spcAft>
                        <a:buClrTx/>
                        <a:buSzPct val="85000"/>
                        <a:buFontTx/>
                        <a:buNone/>
                        <a:tabLst/>
                      </a:pPr>
                      <a:r>
                        <a:rPr kumimoji="0" lang="en-US" altLang="zh-CN" sz="14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[ 2, 3, 4 ]</a:t>
                      </a:r>
                    </a:p>
                    <a:p>
                      <a:pPr marL="0" marR="0" lvl="0" indent="0" algn="l" defTabSz="914400" rtl="0" eaLnBrk="0" fontAlgn="base" latinLnBrk="0" hangingPunct="0">
                        <a:lnSpc>
                          <a:spcPct val="80000"/>
                        </a:lnSpc>
                        <a:spcBef>
                          <a:spcPct val="20000"/>
                        </a:spcBef>
                        <a:spcAft>
                          <a:spcPct val="0"/>
                        </a:spcAft>
                        <a:buClrTx/>
                        <a:buSzPct val="85000"/>
                        <a:buFontTx/>
                        <a:buNone/>
                        <a:tabLst/>
                      </a:pPr>
                      <a:r>
                        <a:rPr kumimoji="0" lang="en-US" altLang="zh-CN" sz="14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[ 2, 3, 5 ]</a:t>
                      </a:r>
                    </a:p>
                    <a:p>
                      <a:pPr marL="0" marR="0" lvl="0" indent="0" algn="l" defTabSz="914400" rtl="0" eaLnBrk="0" fontAlgn="base" latinLnBrk="0" hangingPunct="0">
                        <a:lnSpc>
                          <a:spcPct val="80000"/>
                        </a:lnSpc>
                        <a:spcBef>
                          <a:spcPct val="20000"/>
                        </a:spcBef>
                        <a:spcAft>
                          <a:spcPct val="0"/>
                        </a:spcAft>
                        <a:buClrTx/>
                        <a:buSzPct val="85000"/>
                        <a:buFontTx/>
                        <a:buNone/>
                        <a:tabLst/>
                      </a:pPr>
                      <a:r>
                        <a:rPr kumimoji="0" lang="en-US" altLang="zh-CN" sz="14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[ 4, 3, 4 ]</a:t>
                      </a:r>
                    </a:p>
                    <a:p>
                      <a:pPr marL="0" marR="0" lvl="0" indent="0" algn="l" defTabSz="914400" rtl="0" eaLnBrk="0" fontAlgn="base" latinLnBrk="0" hangingPunct="0">
                        <a:lnSpc>
                          <a:spcPct val="80000"/>
                        </a:lnSpc>
                        <a:spcBef>
                          <a:spcPct val="20000"/>
                        </a:spcBef>
                        <a:spcAft>
                          <a:spcPct val="0"/>
                        </a:spcAft>
                        <a:buClrTx/>
                        <a:buSzPct val="85000"/>
                        <a:buFontTx/>
                        <a:buNone/>
                        <a:tabLst/>
                      </a:pPr>
                      <a:r>
                        <a:rPr kumimoji="0" lang="en-US" altLang="zh-CN" sz="14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[ 4, 3, 4 ]</a:t>
                      </a:r>
                    </a:p>
                    <a:p>
                      <a:pPr marL="0" marR="0" lvl="0" indent="0" algn="l" defTabSz="914400" rtl="0" eaLnBrk="0" fontAlgn="base" latinLnBrk="0" hangingPunct="0">
                        <a:lnSpc>
                          <a:spcPct val="80000"/>
                        </a:lnSpc>
                        <a:spcBef>
                          <a:spcPct val="20000"/>
                        </a:spcBef>
                        <a:spcAft>
                          <a:spcPct val="0"/>
                        </a:spcAft>
                        <a:buClrTx/>
                        <a:buSzPct val="85000"/>
                        <a:buFontTx/>
                        <a:buNone/>
                        <a:tabLst/>
                      </a:pPr>
                      <a:r>
                        <a:rPr kumimoji="0" lang="en-US" altLang="zh-CN" sz="14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[ 4, 3, 5 ]</a:t>
                      </a:r>
                    </a:p>
                    <a:p>
                      <a:pPr marL="0" marR="0" lvl="0" indent="0" algn="l" defTabSz="914400" rtl="0" eaLnBrk="0" fontAlgn="base" latinLnBrk="0" hangingPunct="0">
                        <a:lnSpc>
                          <a:spcPct val="80000"/>
                        </a:lnSpc>
                        <a:spcBef>
                          <a:spcPct val="20000"/>
                        </a:spcBef>
                        <a:spcAft>
                          <a:spcPct val="0"/>
                        </a:spcAft>
                        <a:buClrTx/>
                        <a:buSzPct val="85000"/>
                        <a:buFontTx/>
                        <a:buNone/>
                        <a:tabLst/>
                      </a:pPr>
                      <a:r>
                        <a:rPr kumimoji="0" lang="en-US" altLang="zh-CN" sz="14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[ 5, 6, 7 ]</a:t>
                      </a:r>
                    </a:p>
                    <a:p>
                      <a:pPr marL="0" marR="0" lvl="0" indent="0" algn="l" defTabSz="914400" rtl="0" eaLnBrk="0" fontAlgn="base" latinLnBrk="0" hangingPunct="0">
                        <a:lnSpc>
                          <a:spcPct val="80000"/>
                        </a:lnSpc>
                        <a:spcBef>
                          <a:spcPct val="20000"/>
                        </a:spcBef>
                        <a:spcAft>
                          <a:spcPct val="0"/>
                        </a:spcAft>
                        <a:buClrTx/>
                        <a:buSzPct val="85000"/>
                        <a:buFontTx/>
                        <a:buNone/>
                        <a:tabLst/>
                      </a:pPr>
                      <a:r>
                        <a:rPr kumimoji="0" lang="en-US" altLang="zh-CN" sz="14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[ 5, 6, 7 ]</a:t>
                      </a:r>
                    </a:p>
                    <a:p>
                      <a:pPr marL="0" marR="0" lvl="0" indent="0" algn="l" defTabSz="914400" rtl="0" eaLnBrk="0" fontAlgn="base" latinLnBrk="0" hangingPunct="0">
                        <a:lnSpc>
                          <a:spcPct val="80000"/>
                        </a:lnSpc>
                        <a:spcBef>
                          <a:spcPct val="20000"/>
                        </a:spcBef>
                        <a:spcAft>
                          <a:spcPct val="0"/>
                        </a:spcAft>
                        <a:buClrTx/>
                        <a:buSzPct val="85000"/>
                        <a:buFontTx/>
                        <a:buNone/>
                        <a:tabLst/>
                      </a:pPr>
                      <a:r>
                        <a:rPr kumimoji="0" lang="en-US" altLang="zh-CN" sz="14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[ 5, 6, 8 ]</a:t>
                      </a:r>
                    </a:p>
                    <a:p>
                      <a:pPr marL="0" marR="0" lvl="0" indent="0" algn="l" defTabSz="914400" rtl="0" eaLnBrk="0" fontAlgn="base" latinLnBrk="0" hangingPunct="0">
                        <a:lnSpc>
                          <a:spcPct val="80000"/>
                        </a:lnSpc>
                        <a:spcBef>
                          <a:spcPct val="20000"/>
                        </a:spcBef>
                        <a:spcAft>
                          <a:spcPct val="0"/>
                        </a:spcAft>
                        <a:buClrTx/>
                        <a:buSzPct val="85000"/>
                        <a:buFontTx/>
                        <a:buNone/>
                        <a:tabLst/>
                      </a:pPr>
                      <a:r>
                        <a:rPr kumimoji="0" lang="en-US" altLang="zh-CN" sz="14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[ 7, 6, 7 ]</a:t>
                      </a:r>
                    </a:p>
                    <a:p>
                      <a:pPr marL="0" marR="0" lvl="0" indent="0" algn="l" defTabSz="914400" rtl="0" eaLnBrk="0" fontAlgn="base" latinLnBrk="0" hangingPunct="0">
                        <a:lnSpc>
                          <a:spcPct val="80000"/>
                        </a:lnSpc>
                        <a:spcBef>
                          <a:spcPct val="20000"/>
                        </a:spcBef>
                        <a:spcAft>
                          <a:spcPct val="0"/>
                        </a:spcAft>
                        <a:buClrTx/>
                        <a:buSzPct val="85000"/>
                        <a:buFontTx/>
                        <a:buNone/>
                        <a:tabLst/>
                      </a:pPr>
                      <a:r>
                        <a:rPr kumimoji="0" lang="en-US" altLang="zh-CN" sz="14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[ 7, 6, 7 ]</a:t>
                      </a:r>
                    </a:p>
                    <a:p>
                      <a:pPr marL="0" marR="0" lvl="0" indent="0" algn="l" defTabSz="914400" rtl="0" eaLnBrk="0" fontAlgn="base" latinLnBrk="0" hangingPunct="0">
                        <a:lnSpc>
                          <a:spcPct val="80000"/>
                        </a:lnSpc>
                        <a:spcBef>
                          <a:spcPct val="20000"/>
                        </a:spcBef>
                        <a:spcAft>
                          <a:spcPct val="0"/>
                        </a:spcAft>
                        <a:buClrTx/>
                        <a:buSzPct val="85000"/>
                        <a:buFontTx/>
                        <a:buNone/>
                        <a:tabLst/>
                      </a:pPr>
                      <a:r>
                        <a:rPr kumimoji="0" lang="en-US" altLang="zh-CN" sz="14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[ 7, 6, 8 ]</a:t>
                      </a:r>
                    </a:p>
                  </a:txBody>
                  <a:tcPr marL="68580" marR="68580" marT="34294" marB="34294"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solidFill>
                      <a:schemeClr val="bg1"/>
                    </a:solidFill>
                  </a:tcPr>
                </a:tc>
                <a:extLst>
                  <a:ext uri="{0D108BD9-81ED-4DB2-BD59-A6C34878D82A}">
                    <a16:rowId xmlns:a16="http://schemas.microsoft.com/office/drawing/2014/main" val="10003"/>
                  </a:ext>
                </a:extLst>
              </a:tr>
            </a:tbl>
          </a:graphicData>
        </a:graphic>
      </p:graphicFrame>
      <p:grpSp>
        <p:nvGrpSpPr>
          <p:cNvPr id="7" name="组合 6"/>
          <p:cNvGrpSpPr/>
          <p:nvPr/>
        </p:nvGrpSpPr>
        <p:grpSpPr>
          <a:xfrm>
            <a:off x="3641371" y="1214124"/>
            <a:ext cx="5877668" cy="4670702"/>
            <a:chOff x="4882054" y="421408"/>
            <a:chExt cx="7836891" cy="6227603"/>
          </a:xfrm>
        </p:grpSpPr>
        <p:sp>
          <p:nvSpPr>
            <p:cNvPr id="8" name="Text Box 38"/>
            <p:cNvSpPr txBox="1">
              <a:spLocks noChangeArrowheads="1"/>
            </p:cNvSpPr>
            <p:nvPr/>
          </p:nvSpPr>
          <p:spPr bwMode="auto">
            <a:xfrm>
              <a:off x="7507287" y="886545"/>
              <a:ext cx="326866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50000"/>
                </a:lnSpc>
                <a:spcBef>
                  <a:spcPct val="50000"/>
                </a:spcBef>
              </a:pPr>
              <a:r>
                <a:rPr lang="en-US" altLang="zh-CN" sz="1200" b="1" dirty="0" err="1">
                  <a:latin typeface="Cambria" panose="02040503050406030204" pitchFamily="18" charset="0"/>
                  <a:cs typeface="Times New Roman" panose="02020603050405020304" pitchFamily="18" charset="0"/>
                </a:rPr>
                <a:t>def</a:t>
              </a:r>
              <a:r>
                <a:rPr lang="en-US" altLang="zh-CN" sz="1200" b="1" dirty="0">
                  <a:latin typeface="Cambria" panose="02040503050406030204" pitchFamily="18" charset="0"/>
                  <a:cs typeface="Times New Roman" panose="02020603050405020304" pitchFamily="18" charset="0"/>
                </a:rPr>
                <a:t> (1) = { numbers, sum, length }</a:t>
              </a:r>
            </a:p>
          </p:txBody>
        </p:sp>
        <p:sp>
          <p:nvSpPr>
            <p:cNvPr id="9" name="Text Box 39"/>
            <p:cNvSpPr txBox="1">
              <a:spLocks noChangeArrowheads="1"/>
            </p:cNvSpPr>
            <p:nvPr/>
          </p:nvSpPr>
          <p:spPr bwMode="auto">
            <a:xfrm>
              <a:off x="7545389" y="1826345"/>
              <a:ext cx="222195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50000"/>
                </a:lnSpc>
                <a:spcBef>
                  <a:spcPct val="50000"/>
                </a:spcBef>
              </a:pPr>
              <a:r>
                <a:rPr lang="en-US" altLang="zh-CN" sz="1200" b="1">
                  <a:latin typeface="Cambria" panose="02040503050406030204" pitchFamily="18" charset="0"/>
                  <a:cs typeface="Times New Roman" panose="02020603050405020304" pitchFamily="18" charset="0"/>
                </a:rPr>
                <a:t>def (2) = { i }</a:t>
              </a:r>
            </a:p>
          </p:txBody>
        </p:sp>
        <p:sp>
          <p:nvSpPr>
            <p:cNvPr id="10" name="Text Box 44"/>
            <p:cNvSpPr txBox="1">
              <a:spLocks noChangeArrowheads="1"/>
            </p:cNvSpPr>
            <p:nvPr/>
          </p:nvSpPr>
          <p:spPr bwMode="auto">
            <a:xfrm>
              <a:off x="8276811" y="3628663"/>
              <a:ext cx="3738881"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50000"/>
                </a:lnSpc>
                <a:spcBef>
                  <a:spcPct val="50000"/>
                </a:spcBef>
              </a:pPr>
              <a:r>
                <a:rPr lang="en-US" altLang="zh-CN" sz="1200" b="1" dirty="0" err="1">
                  <a:latin typeface="Cambria" panose="02040503050406030204" pitchFamily="18" charset="0"/>
                  <a:cs typeface="Times New Roman" panose="02020603050405020304" pitchFamily="18" charset="0"/>
                </a:rPr>
                <a:t>def</a:t>
              </a:r>
              <a:r>
                <a:rPr lang="en-US" altLang="zh-CN" sz="1200" b="1" dirty="0">
                  <a:latin typeface="Cambria" panose="02040503050406030204" pitchFamily="18" charset="0"/>
                  <a:cs typeface="Times New Roman" panose="02020603050405020304" pitchFamily="18" charset="0"/>
                </a:rPr>
                <a:t> (5) = {mean, </a:t>
              </a:r>
              <a:r>
                <a:rPr lang="en-US" altLang="zh-CN" sz="1200" b="1" dirty="0" err="1">
                  <a:latin typeface="Cambria" panose="02040503050406030204" pitchFamily="18" charset="0"/>
                  <a:cs typeface="Times New Roman" panose="02020603050405020304" pitchFamily="18" charset="0"/>
                </a:rPr>
                <a:t>varsum</a:t>
              </a:r>
              <a:r>
                <a:rPr lang="en-US" altLang="zh-CN" sz="1200" b="1" dirty="0">
                  <a:latin typeface="Cambria" panose="02040503050406030204" pitchFamily="18" charset="0"/>
                  <a:cs typeface="Times New Roman" panose="02020603050405020304" pitchFamily="18" charset="0"/>
                </a:rPr>
                <a:t>, </a:t>
              </a:r>
              <a:r>
                <a:rPr lang="en-US" altLang="zh-CN" sz="1200" b="1" dirty="0" err="1">
                  <a:latin typeface="Cambria" panose="02040503050406030204" pitchFamily="18" charset="0"/>
                  <a:cs typeface="Times New Roman" panose="02020603050405020304" pitchFamily="18" charset="0"/>
                </a:rPr>
                <a:t>i</a:t>
              </a:r>
              <a:r>
                <a:rPr lang="en-US" altLang="zh-CN" sz="1200" b="1" dirty="0">
                  <a:latin typeface="Cambria" panose="02040503050406030204" pitchFamily="18" charset="0"/>
                  <a:cs typeface="Times New Roman" panose="02020603050405020304" pitchFamily="18" charset="0"/>
                </a:rPr>
                <a:t> }</a:t>
              </a:r>
            </a:p>
            <a:p>
              <a:pPr eaLnBrk="1" hangingPunct="1">
                <a:lnSpc>
                  <a:spcPct val="50000"/>
                </a:lnSpc>
                <a:spcBef>
                  <a:spcPct val="50000"/>
                </a:spcBef>
              </a:pPr>
              <a:r>
                <a:rPr lang="en-US" altLang="zh-CN" sz="1200" b="1" dirty="0">
                  <a:latin typeface="Cambria" panose="02040503050406030204" pitchFamily="18" charset="0"/>
                  <a:cs typeface="Times New Roman" panose="02020603050405020304" pitchFamily="18" charset="0"/>
                </a:rPr>
                <a:t>use (5) = { numbers, length, sum }</a:t>
              </a:r>
            </a:p>
          </p:txBody>
        </p:sp>
        <p:sp>
          <p:nvSpPr>
            <p:cNvPr id="11" name="Text Box 49"/>
            <p:cNvSpPr txBox="1">
              <a:spLocks noChangeArrowheads="1"/>
            </p:cNvSpPr>
            <p:nvPr/>
          </p:nvSpPr>
          <p:spPr bwMode="auto">
            <a:xfrm>
              <a:off x="8496195" y="6033458"/>
              <a:ext cx="4222750"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200" b="1" dirty="0" err="1">
                  <a:latin typeface="Cambria" panose="02040503050406030204" pitchFamily="18" charset="0"/>
                  <a:cs typeface="Times New Roman" panose="02020603050405020304" pitchFamily="18" charset="0"/>
                </a:rPr>
                <a:t>def</a:t>
              </a:r>
              <a:r>
                <a:rPr lang="en-US" altLang="zh-CN" sz="1200" b="1" dirty="0">
                  <a:latin typeface="Cambria" panose="02040503050406030204" pitchFamily="18" charset="0"/>
                  <a:cs typeface="Times New Roman" panose="02020603050405020304" pitchFamily="18" charset="0"/>
                </a:rPr>
                <a:t> (8) = { </a:t>
              </a:r>
              <a:r>
                <a:rPr lang="en-US" altLang="zh-CN" sz="1200" b="1" dirty="0" err="1">
                  <a:latin typeface="Cambria" panose="02040503050406030204" pitchFamily="18" charset="0"/>
                  <a:cs typeface="Times New Roman" panose="02020603050405020304" pitchFamily="18" charset="0"/>
                </a:rPr>
                <a:t>var</a:t>
              </a:r>
              <a:r>
                <a:rPr lang="en-US" altLang="zh-CN" sz="1200" b="1" dirty="0">
                  <a:latin typeface="Cambria" panose="02040503050406030204" pitchFamily="18" charset="0"/>
                  <a:cs typeface="Times New Roman" panose="02020603050405020304" pitchFamily="18" charset="0"/>
                </a:rPr>
                <a:t>}</a:t>
              </a:r>
            </a:p>
            <a:p>
              <a:pPr eaLnBrk="1" hangingPunct="1"/>
              <a:r>
                <a:rPr lang="en-US" altLang="zh-CN" sz="1200" b="1" dirty="0">
                  <a:latin typeface="Cambria" panose="02040503050406030204" pitchFamily="18" charset="0"/>
                  <a:cs typeface="Times New Roman" panose="02020603050405020304" pitchFamily="18" charset="0"/>
                </a:rPr>
                <a:t>use (8) = {length, mean, </a:t>
              </a:r>
              <a:r>
                <a:rPr lang="en-US" altLang="zh-CN" sz="1200" b="1" dirty="0" err="1">
                  <a:latin typeface="Cambria" panose="02040503050406030204" pitchFamily="18" charset="0"/>
                  <a:cs typeface="Times New Roman" panose="02020603050405020304" pitchFamily="18" charset="0"/>
                </a:rPr>
                <a:t>var</a:t>
              </a:r>
              <a:r>
                <a:rPr lang="en-US" altLang="zh-CN" sz="1200" b="1" dirty="0">
                  <a:latin typeface="Cambria" panose="02040503050406030204" pitchFamily="18" charset="0"/>
                  <a:cs typeface="Times New Roman" panose="02020603050405020304" pitchFamily="18" charset="0"/>
                </a:rPr>
                <a:t>}</a:t>
              </a:r>
            </a:p>
          </p:txBody>
        </p:sp>
        <p:grpSp>
          <p:nvGrpSpPr>
            <p:cNvPr id="12" name="Group 54"/>
            <p:cNvGrpSpPr>
              <a:grpSpLocks/>
            </p:cNvGrpSpPr>
            <p:nvPr/>
          </p:nvGrpSpPr>
          <p:grpSpPr bwMode="auto">
            <a:xfrm>
              <a:off x="6551614" y="4907682"/>
              <a:ext cx="4300538" cy="481013"/>
              <a:chOff x="1544" y="3316"/>
              <a:chExt cx="2709" cy="303"/>
            </a:xfrm>
          </p:grpSpPr>
          <p:sp>
            <p:nvSpPr>
              <p:cNvPr id="54" name="Text Box 51"/>
              <p:cNvSpPr txBox="1">
                <a:spLocks noChangeArrowheads="1"/>
              </p:cNvSpPr>
              <p:nvPr/>
            </p:nvSpPr>
            <p:spPr bwMode="auto">
              <a:xfrm>
                <a:off x="2820" y="3316"/>
                <a:ext cx="1433"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50000"/>
                  </a:lnSpc>
                  <a:spcBef>
                    <a:spcPct val="50000"/>
                  </a:spcBef>
                </a:pPr>
                <a:r>
                  <a:rPr lang="en-US" altLang="zh-CN" sz="1200" b="1" dirty="0">
                    <a:latin typeface="Cambria" panose="02040503050406030204" pitchFamily="18" charset="0"/>
                    <a:cs typeface="Times New Roman" panose="02020603050405020304" pitchFamily="18" charset="0"/>
                  </a:rPr>
                  <a:t>use (6, 8) = { </a:t>
                </a:r>
                <a:r>
                  <a:rPr lang="en-US" altLang="zh-CN" sz="1200" b="1" dirty="0" err="1">
                    <a:latin typeface="Cambria" panose="02040503050406030204" pitchFamily="18" charset="0"/>
                    <a:cs typeface="Times New Roman" panose="02020603050405020304" pitchFamily="18" charset="0"/>
                  </a:rPr>
                  <a:t>i</a:t>
                </a:r>
                <a:r>
                  <a:rPr lang="en-US" altLang="zh-CN" sz="1200" b="1" dirty="0">
                    <a:latin typeface="Cambria" panose="02040503050406030204" pitchFamily="18" charset="0"/>
                    <a:cs typeface="Times New Roman" panose="02020603050405020304" pitchFamily="18" charset="0"/>
                  </a:rPr>
                  <a:t>, length }</a:t>
                </a:r>
              </a:p>
            </p:txBody>
          </p:sp>
          <p:sp>
            <p:nvSpPr>
              <p:cNvPr id="55" name="Text Box 52"/>
              <p:cNvSpPr txBox="1">
                <a:spLocks noChangeArrowheads="1"/>
              </p:cNvSpPr>
              <p:nvPr/>
            </p:nvSpPr>
            <p:spPr bwMode="auto">
              <a:xfrm>
                <a:off x="1544" y="3464"/>
                <a:ext cx="1433"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50000"/>
                  </a:lnSpc>
                  <a:spcBef>
                    <a:spcPct val="50000"/>
                  </a:spcBef>
                </a:pPr>
                <a:r>
                  <a:rPr lang="en-US" altLang="zh-CN" sz="1200" b="1">
                    <a:latin typeface="Cambria" panose="02040503050406030204" pitchFamily="18" charset="0"/>
                    <a:cs typeface="Times New Roman" panose="02020603050405020304" pitchFamily="18" charset="0"/>
                  </a:rPr>
                  <a:t>use (6, 7) = { i, length }</a:t>
                </a:r>
              </a:p>
            </p:txBody>
          </p:sp>
        </p:grpSp>
        <p:grpSp>
          <p:nvGrpSpPr>
            <p:cNvPr id="13" name="组合 1"/>
            <p:cNvGrpSpPr>
              <a:grpSpLocks/>
            </p:cNvGrpSpPr>
            <p:nvPr/>
          </p:nvGrpSpPr>
          <p:grpSpPr bwMode="auto">
            <a:xfrm>
              <a:off x="4882054" y="421408"/>
              <a:ext cx="4217778" cy="6142987"/>
              <a:chOff x="1983332" y="819061"/>
              <a:chExt cx="4216971" cy="6142892"/>
            </a:xfrm>
          </p:grpSpPr>
          <p:grpSp>
            <p:nvGrpSpPr>
              <p:cNvPr id="18" name="Group 2"/>
              <p:cNvGrpSpPr>
                <a:grpSpLocks/>
              </p:cNvGrpSpPr>
              <p:nvPr/>
            </p:nvGrpSpPr>
            <p:grpSpPr bwMode="auto">
              <a:xfrm>
                <a:off x="3275856" y="819061"/>
                <a:ext cx="2876550" cy="5627688"/>
                <a:chOff x="274" y="490"/>
                <a:chExt cx="1812" cy="3545"/>
              </a:xfrm>
            </p:grpSpPr>
            <p:grpSp>
              <p:nvGrpSpPr>
                <p:cNvPr id="20" name="Group 3"/>
                <p:cNvGrpSpPr>
                  <a:grpSpLocks/>
                </p:cNvGrpSpPr>
                <p:nvPr/>
              </p:nvGrpSpPr>
              <p:grpSpPr bwMode="auto">
                <a:xfrm>
                  <a:off x="1736" y="3701"/>
                  <a:ext cx="350" cy="333"/>
                  <a:chOff x="4738" y="2684"/>
                  <a:chExt cx="350" cy="333"/>
                </a:xfrm>
              </p:grpSpPr>
              <p:sp>
                <p:nvSpPr>
                  <p:cNvPr id="52" name="Oval 4"/>
                  <p:cNvSpPr>
                    <a:spLocks noChangeArrowheads="1"/>
                  </p:cNvSpPr>
                  <p:nvPr/>
                </p:nvSpPr>
                <p:spPr bwMode="auto">
                  <a:xfrm>
                    <a:off x="4738" y="2684"/>
                    <a:ext cx="350" cy="296"/>
                  </a:xfrm>
                  <a:prstGeom prst="ellipse">
                    <a:avLst/>
                  </a:prstGeom>
                  <a:solidFill>
                    <a:schemeClr val="bg1">
                      <a:lumMod val="85000"/>
                    </a:schemeClr>
                  </a:solidFill>
                  <a:ln w="57150">
                    <a:solidFill>
                      <a:schemeClr val="tx1"/>
                    </a:solidFill>
                    <a:round/>
                    <a:headEnd type="none" w="sm" len="sm"/>
                    <a:tailEnd type="none" w="sm" len="sm"/>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1800" b="1">
                      <a:latin typeface="Cambria" panose="02040503050406030204" pitchFamily="18" charset="0"/>
                      <a:cs typeface="Times New Roman" panose="02020603050405020304" pitchFamily="18" charset="0"/>
                    </a:endParaRPr>
                  </a:p>
                </p:txBody>
              </p:sp>
              <p:sp>
                <p:nvSpPr>
                  <p:cNvPr id="53" name="Text Box 5"/>
                  <p:cNvSpPr txBox="1">
                    <a:spLocks noChangeArrowheads="1"/>
                  </p:cNvSpPr>
                  <p:nvPr/>
                </p:nvSpPr>
                <p:spPr bwMode="auto">
                  <a:xfrm>
                    <a:off x="4742" y="2707"/>
                    <a:ext cx="269" cy="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r>
                      <a:rPr lang="en-US" altLang="zh-CN" sz="1800" b="1">
                        <a:latin typeface="Cambria" panose="02040503050406030204" pitchFamily="18" charset="0"/>
                        <a:cs typeface="Times New Roman" panose="02020603050405020304" pitchFamily="18" charset="0"/>
                      </a:rPr>
                      <a:t>8</a:t>
                    </a:r>
                  </a:p>
                </p:txBody>
              </p:sp>
            </p:grpSp>
            <p:grpSp>
              <p:nvGrpSpPr>
                <p:cNvPr id="21" name="Group 6"/>
                <p:cNvGrpSpPr>
                  <a:grpSpLocks/>
                </p:cNvGrpSpPr>
                <p:nvPr/>
              </p:nvGrpSpPr>
              <p:grpSpPr bwMode="auto">
                <a:xfrm>
                  <a:off x="801" y="684"/>
                  <a:ext cx="350" cy="333"/>
                  <a:chOff x="3838" y="2684"/>
                  <a:chExt cx="350" cy="333"/>
                </a:xfrm>
              </p:grpSpPr>
              <p:sp>
                <p:nvSpPr>
                  <p:cNvPr id="50" name="Oval 7"/>
                  <p:cNvSpPr>
                    <a:spLocks noChangeArrowheads="1"/>
                  </p:cNvSpPr>
                  <p:nvPr/>
                </p:nvSpPr>
                <p:spPr bwMode="auto">
                  <a:xfrm>
                    <a:off x="3838" y="2684"/>
                    <a:ext cx="350" cy="296"/>
                  </a:xfrm>
                  <a:prstGeom prst="ellipse">
                    <a:avLst/>
                  </a:prstGeom>
                  <a:solidFill>
                    <a:schemeClr val="bg1">
                      <a:lumMod val="85000"/>
                    </a:schemeClr>
                  </a:solidFill>
                  <a:ln w="19050">
                    <a:solidFill>
                      <a:schemeClr val="tx1"/>
                    </a:solidFill>
                    <a:round/>
                    <a:headEnd type="none" w="sm" len="sm"/>
                    <a:tailEnd type="none" w="sm" len="sm"/>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1800" b="1">
                      <a:latin typeface="Cambria" panose="02040503050406030204" pitchFamily="18" charset="0"/>
                      <a:cs typeface="Times New Roman" panose="02020603050405020304" pitchFamily="18" charset="0"/>
                    </a:endParaRPr>
                  </a:p>
                </p:txBody>
              </p:sp>
              <p:sp>
                <p:nvSpPr>
                  <p:cNvPr id="51" name="Text Box 8"/>
                  <p:cNvSpPr txBox="1">
                    <a:spLocks noChangeArrowheads="1"/>
                  </p:cNvSpPr>
                  <p:nvPr/>
                </p:nvSpPr>
                <p:spPr bwMode="auto">
                  <a:xfrm>
                    <a:off x="3842" y="2707"/>
                    <a:ext cx="269" cy="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r>
                      <a:rPr lang="en-US" altLang="zh-CN" sz="1800" b="1">
                        <a:latin typeface="Cambria" panose="02040503050406030204" pitchFamily="18" charset="0"/>
                        <a:cs typeface="Times New Roman" panose="02020603050405020304" pitchFamily="18" charset="0"/>
                      </a:rPr>
                      <a:t>1</a:t>
                    </a:r>
                  </a:p>
                </p:txBody>
              </p:sp>
            </p:grpSp>
            <p:sp>
              <p:nvSpPr>
                <p:cNvPr id="22" name="Line 9"/>
                <p:cNvSpPr>
                  <a:spLocks noChangeShapeType="1"/>
                </p:cNvSpPr>
                <p:nvPr/>
              </p:nvSpPr>
              <p:spPr bwMode="auto">
                <a:xfrm>
                  <a:off x="976" y="490"/>
                  <a:ext cx="0" cy="186"/>
                </a:xfrm>
                <a:prstGeom prst="line">
                  <a:avLst/>
                </a:prstGeom>
                <a:noFill/>
                <a:ln w="19050">
                  <a:solidFill>
                    <a:schemeClr val="tx1"/>
                  </a:solidFill>
                  <a:round/>
                  <a:headEnd type="none" w="sm" len="sm"/>
                  <a:tailEnd type="arrow" w="med" len="med"/>
                </a:ln>
                <a:extLst>
                  <a:ext uri="{909E8E84-426E-40DD-AFC4-6F175D3DCCD1}">
                    <a14:hiddenFill xmlns:a14="http://schemas.microsoft.com/office/drawing/2010/main">
                      <a:noFill/>
                    </a14:hiddenFill>
                  </a:ext>
                </a:extLst>
              </p:spPr>
              <p:txBody>
                <a:bodyPr/>
                <a:lstStyle/>
                <a:p>
                  <a:endParaRPr lang="zh-CN" altLang="en-US" sz="1800">
                    <a:latin typeface="Cambria" panose="02040503050406030204" pitchFamily="18" charset="0"/>
                  </a:endParaRPr>
                </a:p>
              </p:txBody>
            </p:sp>
            <p:grpSp>
              <p:nvGrpSpPr>
                <p:cNvPr id="23" name="Group 10"/>
                <p:cNvGrpSpPr>
                  <a:grpSpLocks/>
                </p:cNvGrpSpPr>
                <p:nvPr/>
              </p:nvGrpSpPr>
              <p:grpSpPr bwMode="auto">
                <a:xfrm>
                  <a:off x="801" y="1287"/>
                  <a:ext cx="350" cy="333"/>
                  <a:chOff x="4288" y="1746"/>
                  <a:chExt cx="350" cy="333"/>
                </a:xfrm>
              </p:grpSpPr>
              <p:sp>
                <p:nvSpPr>
                  <p:cNvPr id="48" name="Oval 11"/>
                  <p:cNvSpPr>
                    <a:spLocks noChangeArrowheads="1"/>
                  </p:cNvSpPr>
                  <p:nvPr/>
                </p:nvSpPr>
                <p:spPr bwMode="auto">
                  <a:xfrm>
                    <a:off x="4288" y="1746"/>
                    <a:ext cx="350" cy="296"/>
                  </a:xfrm>
                  <a:prstGeom prst="ellipse">
                    <a:avLst/>
                  </a:prstGeom>
                  <a:solidFill>
                    <a:schemeClr val="bg1">
                      <a:lumMod val="85000"/>
                    </a:schemeClr>
                  </a:solidFill>
                  <a:ln w="19050">
                    <a:solidFill>
                      <a:schemeClr val="tx1"/>
                    </a:solidFill>
                    <a:round/>
                    <a:headEnd type="none" w="sm" len="sm"/>
                    <a:tailEnd type="none" w="sm" len="sm"/>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1800" b="1">
                      <a:latin typeface="Cambria" panose="02040503050406030204" pitchFamily="18" charset="0"/>
                      <a:cs typeface="Times New Roman" panose="02020603050405020304" pitchFamily="18" charset="0"/>
                    </a:endParaRPr>
                  </a:p>
                </p:txBody>
              </p:sp>
              <p:sp>
                <p:nvSpPr>
                  <p:cNvPr id="49" name="Text Box 12"/>
                  <p:cNvSpPr txBox="1">
                    <a:spLocks noChangeArrowheads="1"/>
                  </p:cNvSpPr>
                  <p:nvPr/>
                </p:nvSpPr>
                <p:spPr bwMode="auto">
                  <a:xfrm>
                    <a:off x="4292" y="1769"/>
                    <a:ext cx="269" cy="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r>
                      <a:rPr lang="en-US" altLang="zh-CN" sz="1800" b="1">
                        <a:latin typeface="Cambria" panose="02040503050406030204" pitchFamily="18" charset="0"/>
                        <a:cs typeface="Times New Roman" panose="02020603050405020304" pitchFamily="18" charset="0"/>
                      </a:rPr>
                      <a:t>2</a:t>
                    </a:r>
                  </a:p>
                </p:txBody>
              </p:sp>
            </p:grpSp>
            <p:grpSp>
              <p:nvGrpSpPr>
                <p:cNvPr id="24" name="Group 13"/>
                <p:cNvGrpSpPr>
                  <a:grpSpLocks/>
                </p:cNvGrpSpPr>
                <p:nvPr/>
              </p:nvGrpSpPr>
              <p:grpSpPr bwMode="auto">
                <a:xfrm>
                  <a:off x="274" y="2493"/>
                  <a:ext cx="350" cy="333"/>
                  <a:chOff x="4288" y="1746"/>
                  <a:chExt cx="350" cy="333"/>
                </a:xfrm>
              </p:grpSpPr>
              <p:sp>
                <p:nvSpPr>
                  <p:cNvPr id="46" name="Oval 14"/>
                  <p:cNvSpPr>
                    <a:spLocks noChangeArrowheads="1"/>
                  </p:cNvSpPr>
                  <p:nvPr/>
                </p:nvSpPr>
                <p:spPr bwMode="auto">
                  <a:xfrm>
                    <a:off x="4288" y="1746"/>
                    <a:ext cx="350" cy="296"/>
                  </a:xfrm>
                  <a:prstGeom prst="ellipse">
                    <a:avLst/>
                  </a:prstGeom>
                  <a:solidFill>
                    <a:schemeClr val="bg1">
                      <a:lumMod val="85000"/>
                    </a:schemeClr>
                  </a:solidFill>
                  <a:ln w="19050">
                    <a:solidFill>
                      <a:schemeClr val="tx1"/>
                    </a:solidFill>
                    <a:round/>
                    <a:headEnd type="none" w="sm" len="sm"/>
                    <a:tailEnd type="none" w="sm" len="sm"/>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1800" b="1">
                      <a:latin typeface="Cambria" panose="02040503050406030204" pitchFamily="18" charset="0"/>
                      <a:cs typeface="Times New Roman" panose="02020603050405020304" pitchFamily="18" charset="0"/>
                    </a:endParaRPr>
                  </a:p>
                </p:txBody>
              </p:sp>
              <p:sp>
                <p:nvSpPr>
                  <p:cNvPr id="47" name="Text Box 15"/>
                  <p:cNvSpPr txBox="1">
                    <a:spLocks noChangeArrowheads="1"/>
                  </p:cNvSpPr>
                  <p:nvPr/>
                </p:nvSpPr>
                <p:spPr bwMode="auto">
                  <a:xfrm>
                    <a:off x="4292" y="1769"/>
                    <a:ext cx="269" cy="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r>
                      <a:rPr lang="en-US" altLang="zh-CN" sz="1800" b="1">
                        <a:latin typeface="Cambria" panose="02040503050406030204" pitchFamily="18" charset="0"/>
                        <a:cs typeface="Times New Roman" panose="02020603050405020304" pitchFamily="18" charset="0"/>
                      </a:rPr>
                      <a:t>4</a:t>
                    </a:r>
                  </a:p>
                </p:txBody>
              </p:sp>
            </p:grpSp>
            <p:grpSp>
              <p:nvGrpSpPr>
                <p:cNvPr id="25" name="Group 16"/>
                <p:cNvGrpSpPr>
                  <a:grpSpLocks/>
                </p:cNvGrpSpPr>
                <p:nvPr/>
              </p:nvGrpSpPr>
              <p:grpSpPr bwMode="auto">
                <a:xfrm>
                  <a:off x="801" y="1891"/>
                  <a:ext cx="350" cy="333"/>
                  <a:chOff x="4288" y="1746"/>
                  <a:chExt cx="350" cy="333"/>
                </a:xfrm>
              </p:grpSpPr>
              <p:sp>
                <p:nvSpPr>
                  <p:cNvPr id="44" name="Oval 17"/>
                  <p:cNvSpPr>
                    <a:spLocks noChangeArrowheads="1"/>
                  </p:cNvSpPr>
                  <p:nvPr/>
                </p:nvSpPr>
                <p:spPr bwMode="auto">
                  <a:xfrm>
                    <a:off x="4288" y="1746"/>
                    <a:ext cx="350" cy="296"/>
                  </a:xfrm>
                  <a:prstGeom prst="ellipse">
                    <a:avLst/>
                  </a:prstGeom>
                  <a:solidFill>
                    <a:schemeClr val="bg1">
                      <a:lumMod val="85000"/>
                    </a:schemeClr>
                  </a:solidFill>
                  <a:ln w="19050">
                    <a:solidFill>
                      <a:schemeClr val="tx1"/>
                    </a:solidFill>
                    <a:round/>
                    <a:headEnd type="none" w="sm" len="sm"/>
                    <a:tailEnd type="none" w="sm" len="sm"/>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1800" b="1">
                      <a:latin typeface="Cambria" panose="02040503050406030204" pitchFamily="18" charset="0"/>
                      <a:cs typeface="Times New Roman" panose="02020603050405020304" pitchFamily="18" charset="0"/>
                    </a:endParaRPr>
                  </a:p>
                </p:txBody>
              </p:sp>
              <p:sp>
                <p:nvSpPr>
                  <p:cNvPr id="45" name="Text Box 18"/>
                  <p:cNvSpPr txBox="1">
                    <a:spLocks noChangeArrowheads="1"/>
                  </p:cNvSpPr>
                  <p:nvPr/>
                </p:nvSpPr>
                <p:spPr bwMode="auto">
                  <a:xfrm>
                    <a:off x="4292" y="1769"/>
                    <a:ext cx="269" cy="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r>
                      <a:rPr lang="en-US" altLang="zh-CN" sz="1800" b="1">
                        <a:latin typeface="Cambria" panose="02040503050406030204" pitchFamily="18" charset="0"/>
                        <a:cs typeface="Times New Roman" panose="02020603050405020304" pitchFamily="18" charset="0"/>
                      </a:rPr>
                      <a:t>3</a:t>
                    </a:r>
                  </a:p>
                </p:txBody>
              </p:sp>
            </p:grpSp>
            <p:grpSp>
              <p:nvGrpSpPr>
                <p:cNvPr id="26" name="Group 19"/>
                <p:cNvGrpSpPr>
                  <a:grpSpLocks/>
                </p:cNvGrpSpPr>
                <p:nvPr/>
              </p:nvGrpSpPr>
              <p:grpSpPr bwMode="auto">
                <a:xfrm>
                  <a:off x="1314" y="2493"/>
                  <a:ext cx="350" cy="333"/>
                  <a:chOff x="4288" y="1746"/>
                  <a:chExt cx="350" cy="333"/>
                </a:xfrm>
              </p:grpSpPr>
              <p:sp>
                <p:nvSpPr>
                  <p:cNvPr id="42" name="Oval 20"/>
                  <p:cNvSpPr>
                    <a:spLocks noChangeArrowheads="1"/>
                  </p:cNvSpPr>
                  <p:nvPr/>
                </p:nvSpPr>
                <p:spPr bwMode="auto">
                  <a:xfrm>
                    <a:off x="4288" y="1746"/>
                    <a:ext cx="350" cy="296"/>
                  </a:xfrm>
                  <a:prstGeom prst="ellipse">
                    <a:avLst/>
                  </a:prstGeom>
                  <a:solidFill>
                    <a:schemeClr val="bg1">
                      <a:lumMod val="85000"/>
                    </a:schemeClr>
                  </a:solidFill>
                  <a:ln w="19050">
                    <a:solidFill>
                      <a:schemeClr val="tx1"/>
                    </a:solidFill>
                    <a:round/>
                    <a:headEnd type="none" w="sm" len="sm"/>
                    <a:tailEnd type="none" w="sm" len="sm"/>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1800" b="1">
                      <a:latin typeface="Cambria" panose="02040503050406030204" pitchFamily="18" charset="0"/>
                      <a:cs typeface="Times New Roman" panose="02020603050405020304" pitchFamily="18" charset="0"/>
                    </a:endParaRPr>
                  </a:p>
                </p:txBody>
              </p:sp>
              <p:sp>
                <p:nvSpPr>
                  <p:cNvPr id="43" name="Text Box 21"/>
                  <p:cNvSpPr txBox="1">
                    <a:spLocks noChangeArrowheads="1"/>
                  </p:cNvSpPr>
                  <p:nvPr/>
                </p:nvSpPr>
                <p:spPr bwMode="auto">
                  <a:xfrm>
                    <a:off x="4292" y="1769"/>
                    <a:ext cx="269" cy="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r>
                      <a:rPr lang="en-US" altLang="zh-CN" sz="1800" b="1">
                        <a:latin typeface="Cambria" panose="02040503050406030204" pitchFamily="18" charset="0"/>
                        <a:cs typeface="Times New Roman" panose="02020603050405020304" pitchFamily="18" charset="0"/>
                      </a:rPr>
                      <a:t>5</a:t>
                    </a:r>
                  </a:p>
                </p:txBody>
              </p:sp>
            </p:grpSp>
            <p:grpSp>
              <p:nvGrpSpPr>
                <p:cNvPr id="27" name="Group 22"/>
                <p:cNvGrpSpPr>
                  <a:grpSpLocks/>
                </p:cNvGrpSpPr>
                <p:nvPr/>
              </p:nvGrpSpPr>
              <p:grpSpPr bwMode="auto">
                <a:xfrm>
                  <a:off x="1314" y="3098"/>
                  <a:ext cx="350" cy="333"/>
                  <a:chOff x="4288" y="1746"/>
                  <a:chExt cx="350" cy="333"/>
                </a:xfrm>
              </p:grpSpPr>
              <p:sp>
                <p:nvSpPr>
                  <p:cNvPr id="40" name="Oval 23"/>
                  <p:cNvSpPr>
                    <a:spLocks noChangeArrowheads="1"/>
                  </p:cNvSpPr>
                  <p:nvPr/>
                </p:nvSpPr>
                <p:spPr bwMode="auto">
                  <a:xfrm>
                    <a:off x="4288" y="1746"/>
                    <a:ext cx="350" cy="296"/>
                  </a:xfrm>
                  <a:prstGeom prst="ellipse">
                    <a:avLst/>
                  </a:prstGeom>
                  <a:solidFill>
                    <a:schemeClr val="bg1">
                      <a:lumMod val="85000"/>
                    </a:schemeClr>
                  </a:solidFill>
                  <a:ln w="19050">
                    <a:solidFill>
                      <a:schemeClr val="tx1"/>
                    </a:solidFill>
                    <a:round/>
                    <a:headEnd type="none" w="sm" len="sm"/>
                    <a:tailEnd type="none" w="sm" len="sm"/>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1800" b="1">
                      <a:latin typeface="Cambria" panose="02040503050406030204" pitchFamily="18" charset="0"/>
                      <a:cs typeface="Times New Roman" panose="02020603050405020304" pitchFamily="18" charset="0"/>
                    </a:endParaRPr>
                  </a:p>
                </p:txBody>
              </p:sp>
              <p:sp>
                <p:nvSpPr>
                  <p:cNvPr id="41" name="Text Box 24"/>
                  <p:cNvSpPr txBox="1">
                    <a:spLocks noChangeArrowheads="1"/>
                  </p:cNvSpPr>
                  <p:nvPr/>
                </p:nvSpPr>
                <p:spPr bwMode="auto">
                  <a:xfrm>
                    <a:off x="4292" y="1769"/>
                    <a:ext cx="269" cy="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r>
                      <a:rPr lang="en-US" altLang="zh-CN" sz="1800" b="1">
                        <a:latin typeface="Cambria" panose="02040503050406030204" pitchFamily="18" charset="0"/>
                        <a:cs typeface="Times New Roman" panose="02020603050405020304" pitchFamily="18" charset="0"/>
                      </a:rPr>
                      <a:t>6</a:t>
                    </a:r>
                  </a:p>
                </p:txBody>
              </p:sp>
            </p:grpSp>
            <p:grpSp>
              <p:nvGrpSpPr>
                <p:cNvPr id="28" name="Group 25"/>
                <p:cNvGrpSpPr>
                  <a:grpSpLocks/>
                </p:cNvGrpSpPr>
                <p:nvPr/>
              </p:nvGrpSpPr>
              <p:grpSpPr bwMode="auto">
                <a:xfrm>
                  <a:off x="802" y="3702"/>
                  <a:ext cx="350" cy="333"/>
                  <a:chOff x="4288" y="1746"/>
                  <a:chExt cx="350" cy="333"/>
                </a:xfrm>
              </p:grpSpPr>
              <p:sp>
                <p:nvSpPr>
                  <p:cNvPr id="38" name="Oval 26"/>
                  <p:cNvSpPr>
                    <a:spLocks noChangeArrowheads="1"/>
                  </p:cNvSpPr>
                  <p:nvPr/>
                </p:nvSpPr>
                <p:spPr bwMode="auto">
                  <a:xfrm>
                    <a:off x="4288" y="1746"/>
                    <a:ext cx="350" cy="296"/>
                  </a:xfrm>
                  <a:prstGeom prst="ellipse">
                    <a:avLst/>
                  </a:prstGeom>
                  <a:solidFill>
                    <a:schemeClr val="bg1">
                      <a:lumMod val="85000"/>
                    </a:schemeClr>
                  </a:solidFill>
                  <a:ln w="19050">
                    <a:solidFill>
                      <a:schemeClr val="tx1"/>
                    </a:solidFill>
                    <a:round/>
                    <a:headEnd type="none" w="sm" len="sm"/>
                    <a:tailEnd type="none" w="sm" len="sm"/>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1800" b="1">
                      <a:latin typeface="Cambria" panose="02040503050406030204" pitchFamily="18" charset="0"/>
                      <a:cs typeface="Times New Roman" panose="02020603050405020304" pitchFamily="18" charset="0"/>
                    </a:endParaRPr>
                  </a:p>
                </p:txBody>
              </p:sp>
              <p:sp>
                <p:nvSpPr>
                  <p:cNvPr id="39" name="Text Box 27"/>
                  <p:cNvSpPr txBox="1">
                    <a:spLocks noChangeArrowheads="1"/>
                  </p:cNvSpPr>
                  <p:nvPr/>
                </p:nvSpPr>
                <p:spPr bwMode="auto">
                  <a:xfrm>
                    <a:off x="4292" y="1769"/>
                    <a:ext cx="269" cy="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r>
                      <a:rPr lang="en-US" altLang="zh-CN" sz="1800" b="1">
                        <a:latin typeface="Cambria" panose="02040503050406030204" pitchFamily="18" charset="0"/>
                        <a:cs typeface="Times New Roman" panose="02020603050405020304" pitchFamily="18" charset="0"/>
                      </a:rPr>
                      <a:t>7</a:t>
                    </a:r>
                  </a:p>
                </p:txBody>
              </p:sp>
            </p:grpSp>
            <p:cxnSp>
              <p:nvCxnSpPr>
                <p:cNvPr id="29" name="AutoShape 28"/>
                <p:cNvCxnSpPr>
                  <a:cxnSpLocks noChangeShapeType="1"/>
                  <a:stCxn id="50" idx="4"/>
                  <a:endCxn id="48" idx="0"/>
                </p:cNvCxnSpPr>
                <p:nvPr/>
              </p:nvCxnSpPr>
              <p:spPr bwMode="auto">
                <a:xfrm>
                  <a:off x="976" y="986"/>
                  <a:ext cx="0" cy="295"/>
                </a:xfrm>
                <a:prstGeom prst="straightConnector1">
                  <a:avLst/>
                </a:prstGeom>
                <a:noFill/>
                <a:ln w="28575">
                  <a:solidFill>
                    <a:schemeClr val="tx1"/>
                  </a:solidFill>
                  <a:round/>
                  <a:headEnd type="none" w="sm" len="sm"/>
                  <a:tailEnd type="triangle" w="med" len="med"/>
                </a:ln>
                <a:extLst>
                  <a:ext uri="{909E8E84-426E-40DD-AFC4-6F175D3DCCD1}">
                    <a14:hiddenFill xmlns:a14="http://schemas.microsoft.com/office/drawing/2010/main">
                      <a:noFill/>
                    </a14:hiddenFill>
                  </a:ext>
                </a:extLst>
              </p:spPr>
            </p:cxnSp>
            <p:cxnSp>
              <p:nvCxnSpPr>
                <p:cNvPr id="30" name="AutoShape 29"/>
                <p:cNvCxnSpPr>
                  <a:cxnSpLocks noChangeShapeType="1"/>
                  <a:stCxn id="48" idx="4"/>
                  <a:endCxn id="44" idx="0"/>
                </p:cNvCxnSpPr>
                <p:nvPr/>
              </p:nvCxnSpPr>
              <p:spPr bwMode="auto">
                <a:xfrm>
                  <a:off x="976" y="1589"/>
                  <a:ext cx="0" cy="296"/>
                </a:xfrm>
                <a:prstGeom prst="straightConnector1">
                  <a:avLst/>
                </a:prstGeom>
                <a:noFill/>
                <a:ln w="28575">
                  <a:solidFill>
                    <a:schemeClr val="tx1"/>
                  </a:solidFill>
                  <a:round/>
                  <a:headEnd type="none" w="sm" len="sm"/>
                  <a:tailEnd type="triangle" w="med" len="med"/>
                </a:ln>
                <a:extLst>
                  <a:ext uri="{909E8E84-426E-40DD-AFC4-6F175D3DCCD1}">
                    <a14:hiddenFill xmlns:a14="http://schemas.microsoft.com/office/drawing/2010/main">
                      <a:noFill/>
                    </a14:hiddenFill>
                  </a:ext>
                </a:extLst>
              </p:spPr>
            </p:cxnSp>
            <p:cxnSp>
              <p:nvCxnSpPr>
                <p:cNvPr id="31" name="AutoShape 30"/>
                <p:cNvCxnSpPr>
                  <a:cxnSpLocks noChangeShapeType="1"/>
                  <a:stCxn id="44" idx="3"/>
                  <a:endCxn id="46" idx="7"/>
                </p:cNvCxnSpPr>
                <p:nvPr/>
              </p:nvCxnSpPr>
              <p:spPr bwMode="auto">
                <a:xfrm flipH="1">
                  <a:off x="573" y="2150"/>
                  <a:ext cx="279" cy="380"/>
                </a:xfrm>
                <a:prstGeom prst="straightConnector1">
                  <a:avLst/>
                </a:prstGeom>
                <a:noFill/>
                <a:ln w="28575">
                  <a:solidFill>
                    <a:schemeClr val="tx1"/>
                  </a:solidFill>
                  <a:round/>
                  <a:headEnd type="none" w="sm" len="sm"/>
                  <a:tailEnd type="triangle" w="med" len="med"/>
                </a:ln>
                <a:extLst>
                  <a:ext uri="{909E8E84-426E-40DD-AFC4-6F175D3DCCD1}">
                    <a14:hiddenFill xmlns:a14="http://schemas.microsoft.com/office/drawing/2010/main">
                      <a:noFill/>
                    </a14:hiddenFill>
                  </a:ext>
                </a:extLst>
              </p:spPr>
            </p:cxnSp>
            <p:cxnSp>
              <p:nvCxnSpPr>
                <p:cNvPr id="32" name="AutoShape 31"/>
                <p:cNvCxnSpPr>
                  <a:cxnSpLocks noChangeShapeType="1"/>
                  <a:stCxn id="44" idx="6"/>
                  <a:endCxn id="42" idx="0"/>
                </p:cNvCxnSpPr>
                <p:nvPr/>
              </p:nvCxnSpPr>
              <p:spPr bwMode="auto">
                <a:xfrm>
                  <a:off x="1157" y="2039"/>
                  <a:ext cx="332" cy="448"/>
                </a:xfrm>
                <a:prstGeom prst="curvedConnector2">
                  <a:avLst/>
                </a:prstGeom>
                <a:noFill/>
                <a:ln w="28575">
                  <a:solidFill>
                    <a:schemeClr val="tx1"/>
                  </a:solidFill>
                  <a:round/>
                  <a:headEnd type="none" w="sm" len="sm"/>
                  <a:tailEnd type="triangle" w="med" len="med"/>
                </a:ln>
                <a:extLst>
                  <a:ext uri="{909E8E84-426E-40DD-AFC4-6F175D3DCCD1}">
                    <a14:hiddenFill xmlns:a14="http://schemas.microsoft.com/office/drawing/2010/main">
                      <a:noFill/>
                    </a14:hiddenFill>
                  </a:ext>
                </a:extLst>
              </p:spPr>
            </p:cxnSp>
            <p:cxnSp>
              <p:nvCxnSpPr>
                <p:cNvPr id="33" name="AutoShape 32"/>
                <p:cNvCxnSpPr>
                  <a:cxnSpLocks noChangeShapeType="1"/>
                  <a:stCxn id="46" idx="3"/>
                  <a:endCxn id="44" idx="2"/>
                </p:cNvCxnSpPr>
                <p:nvPr/>
              </p:nvCxnSpPr>
              <p:spPr bwMode="auto">
                <a:xfrm rot="5400000" flipH="1" flipV="1">
                  <a:off x="203" y="2161"/>
                  <a:ext cx="713" cy="470"/>
                </a:xfrm>
                <a:prstGeom prst="curvedConnector4">
                  <a:avLst>
                    <a:gd name="adj1" fmla="val -25384"/>
                    <a:gd name="adj2" fmla="val -50639"/>
                  </a:avLst>
                </a:prstGeom>
                <a:noFill/>
                <a:ln w="28575">
                  <a:solidFill>
                    <a:schemeClr val="tx1"/>
                  </a:solidFill>
                  <a:round/>
                  <a:headEnd type="none" w="sm" len="sm"/>
                  <a:tailEnd type="triangle" w="med" len="med"/>
                </a:ln>
                <a:extLst>
                  <a:ext uri="{909E8E84-426E-40DD-AFC4-6F175D3DCCD1}">
                    <a14:hiddenFill xmlns:a14="http://schemas.microsoft.com/office/drawing/2010/main">
                      <a:noFill/>
                    </a14:hiddenFill>
                  </a:ext>
                </a:extLst>
              </p:spPr>
            </p:cxnSp>
            <p:cxnSp>
              <p:nvCxnSpPr>
                <p:cNvPr id="34" name="AutoShape 33"/>
                <p:cNvCxnSpPr>
                  <a:cxnSpLocks noChangeShapeType="1"/>
                  <a:stCxn id="42" idx="4"/>
                  <a:endCxn id="40" idx="0"/>
                </p:cNvCxnSpPr>
                <p:nvPr/>
              </p:nvCxnSpPr>
              <p:spPr bwMode="auto">
                <a:xfrm>
                  <a:off x="1489" y="2795"/>
                  <a:ext cx="0" cy="297"/>
                </a:xfrm>
                <a:prstGeom prst="straightConnector1">
                  <a:avLst/>
                </a:prstGeom>
                <a:noFill/>
                <a:ln w="28575">
                  <a:solidFill>
                    <a:schemeClr val="tx1"/>
                  </a:solidFill>
                  <a:round/>
                  <a:headEnd type="none" w="sm" len="sm"/>
                  <a:tailEnd type="triangle" w="med" len="med"/>
                </a:ln>
                <a:extLst>
                  <a:ext uri="{909E8E84-426E-40DD-AFC4-6F175D3DCCD1}">
                    <a14:hiddenFill xmlns:a14="http://schemas.microsoft.com/office/drawing/2010/main">
                      <a:noFill/>
                    </a14:hiddenFill>
                  </a:ext>
                </a:extLst>
              </p:spPr>
            </p:cxnSp>
            <p:cxnSp>
              <p:nvCxnSpPr>
                <p:cNvPr id="35" name="AutoShape 34"/>
                <p:cNvCxnSpPr>
                  <a:cxnSpLocks noChangeShapeType="1"/>
                  <a:stCxn id="40" idx="6"/>
                  <a:endCxn id="52" idx="0"/>
                </p:cNvCxnSpPr>
                <p:nvPr/>
              </p:nvCxnSpPr>
              <p:spPr bwMode="auto">
                <a:xfrm>
                  <a:off x="1670" y="3246"/>
                  <a:ext cx="241" cy="443"/>
                </a:xfrm>
                <a:prstGeom prst="curvedConnector2">
                  <a:avLst/>
                </a:prstGeom>
                <a:noFill/>
                <a:ln w="28575">
                  <a:solidFill>
                    <a:schemeClr val="tx1"/>
                  </a:solidFill>
                  <a:round/>
                  <a:headEnd type="none" w="sm" len="sm"/>
                  <a:tailEnd type="triangle" w="med" len="med"/>
                </a:ln>
                <a:extLst>
                  <a:ext uri="{909E8E84-426E-40DD-AFC4-6F175D3DCCD1}">
                    <a14:hiddenFill xmlns:a14="http://schemas.microsoft.com/office/drawing/2010/main">
                      <a:noFill/>
                    </a14:hiddenFill>
                  </a:ext>
                </a:extLst>
              </p:spPr>
            </p:cxnSp>
            <p:cxnSp>
              <p:nvCxnSpPr>
                <p:cNvPr id="36" name="AutoShape 35"/>
                <p:cNvCxnSpPr>
                  <a:cxnSpLocks noChangeShapeType="1"/>
                  <a:stCxn id="40" idx="3"/>
                  <a:endCxn id="38" idx="7"/>
                </p:cNvCxnSpPr>
                <p:nvPr/>
              </p:nvCxnSpPr>
              <p:spPr bwMode="auto">
                <a:xfrm flipH="1">
                  <a:off x="1101" y="3357"/>
                  <a:ext cx="264" cy="382"/>
                </a:xfrm>
                <a:prstGeom prst="straightConnector1">
                  <a:avLst/>
                </a:prstGeom>
                <a:noFill/>
                <a:ln w="28575">
                  <a:solidFill>
                    <a:schemeClr val="tx1"/>
                  </a:solidFill>
                  <a:round/>
                  <a:headEnd type="none" w="sm" len="sm"/>
                  <a:tailEnd type="triangle" w="med" len="med"/>
                </a:ln>
                <a:extLst>
                  <a:ext uri="{909E8E84-426E-40DD-AFC4-6F175D3DCCD1}">
                    <a14:hiddenFill xmlns:a14="http://schemas.microsoft.com/office/drawing/2010/main">
                      <a:noFill/>
                    </a14:hiddenFill>
                  </a:ext>
                </a:extLst>
              </p:spPr>
            </p:cxnSp>
            <p:cxnSp>
              <p:nvCxnSpPr>
                <p:cNvPr id="37" name="AutoShape 36"/>
                <p:cNvCxnSpPr>
                  <a:cxnSpLocks noChangeShapeType="1"/>
                  <a:stCxn id="38" idx="3"/>
                  <a:endCxn id="40" idx="2"/>
                </p:cNvCxnSpPr>
                <p:nvPr/>
              </p:nvCxnSpPr>
              <p:spPr bwMode="auto">
                <a:xfrm rot="5400000" flipH="1" flipV="1">
                  <a:off x="723" y="3376"/>
                  <a:ext cx="715" cy="455"/>
                </a:xfrm>
                <a:prstGeom prst="curvedConnector4">
                  <a:avLst>
                    <a:gd name="adj1" fmla="val -25315"/>
                    <a:gd name="adj2" fmla="val -45935"/>
                  </a:avLst>
                </a:prstGeom>
                <a:noFill/>
                <a:ln w="28575">
                  <a:solidFill>
                    <a:schemeClr val="tx1"/>
                  </a:solidFill>
                  <a:round/>
                  <a:headEnd type="none" w="sm" len="sm"/>
                  <a:tailEnd type="triangle" w="med" len="med"/>
                </a:ln>
                <a:extLst>
                  <a:ext uri="{909E8E84-426E-40DD-AFC4-6F175D3DCCD1}">
                    <a14:hiddenFill xmlns:a14="http://schemas.microsoft.com/office/drawing/2010/main">
                      <a:noFill/>
                    </a14:hiddenFill>
                  </a:ext>
                </a:extLst>
              </p:spPr>
            </p:cxnSp>
          </p:grpSp>
          <p:sp>
            <p:nvSpPr>
              <p:cNvPr id="19" name="Text Box 48"/>
              <p:cNvSpPr txBox="1">
                <a:spLocks noChangeArrowheads="1"/>
              </p:cNvSpPr>
              <p:nvPr/>
            </p:nvSpPr>
            <p:spPr bwMode="auto">
              <a:xfrm>
                <a:off x="1983332" y="6469518"/>
                <a:ext cx="4216971" cy="4924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50000"/>
                  </a:lnSpc>
                  <a:spcBef>
                    <a:spcPct val="50000"/>
                  </a:spcBef>
                </a:pPr>
                <a:r>
                  <a:rPr lang="en-US" altLang="zh-CN" sz="1200" b="1" dirty="0" err="1">
                    <a:latin typeface="Cambria" panose="02040503050406030204" pitchFamily="18" charset="0"/>
                  </a:rPr>
                  <a:t>def</a:t>
                </a:r>
                <a:r>
                  <a:rPr lang="en-US" altLang="zh-CN" sz="1200" b="1" dirty="0">
                    <a:latin typeface="Cambria" panose="02040503050406030204" pitchFamily="18" charset="0"/>
                  </a:rPr>
                  <a:t> (7) = { </a:t>
                </a:r>
                <a:r>
                  <a:rPr lang="en-US" altLang="zh-CN" sz="1200" b="1" dirty="0" err="1">
                    <a:latin typeface="Cambria" panose="02040503050406030204" pitchFamily="18" charset="0"/>
                  </a:rPr>
                  <a:t>varsum</a:t>
                </a:r>
                <a:r>
                  <a:rPr lang="en-US" altLang="zh-CN" sz="1200" b="1" dirty="0">
                    <a:latin typeface="Cambria" panose="02040503050406030204" pitchFamily="18" charset="0"/>
                  </a:rPr>
                  <a:t>, </a:t>
                </a:r>
                <a:r>
                  <a:rPr lang="en-US" altLang="zh-CN" sz="1200" b="1" dirty="0" err="1">
                    <a:latin typeface="Cambria" panose="02040503050406030204" pitchFamily="18" charset="0"/>
                  </a:rPr>
                  <a:t>i</a:t>
                </a:r>
                <a:r>
                  <a:rPr lang="en-US" altLang="zh-CN" sz="1200" b="1" dirty="0">
                    <a:latin typeface="Cambria" panose="02040503050406030204" pitchFamily="18" charset="0"/>
                  </a:rPr>
                  <a:t> }</a:t>
                </a:r>
              </a:p>
              <a:p>
                <a:pPr eaLnBrk="1" hangingPunct="1">
                  <a:lnSpc>
                    <a:spcPct val="50000"/>
                  </a:lnSpc>
                  <a:spcBef>
                    <a:spcPct val="50000"/>
                  </a:spcBef>
                </a:pPr>
                <a:r>
                  <a:rPr lang="en-US" altLang="zh-CN" sz="1200" b="1" dirty="0">
                    <a:latin typeface="Cambria" panose="02040503050406030204" pitchFamily="18" charset="0"/>
                  </a:rPr>
                  <a:t>use (7) = { </a:t>
                </a:r>
                <a:r>
                  <a:rPr lang="en-US" altLang="zh-CN" sz="1200" b="1" dirty="0" err="1">
                    <a:latin typeface="Cambria" panose="02040503050406030204" pitchFamily="18" charset="0"/>
                  </a:rPr>
                  <a:t>varsum</a:t>
                </a:r>
                <a:r>
                  <a:rPr lang="en-US" altLang="zh-CN" sz="1200" b="1" dirty="0">
                    <a:latin typeface="Cambria" panose="02040503050406030204" pitchFamily="18" charset="0"/>
                  </a:rPr>
                  <a:t>, numbers, </a:t>
                </a:r>
                <a:r>
                  <a:rPr lang="en-US" altLang="zh-CN" sz="1200" b="1" dirty="0" err="1">
                    <a:latin typeface="Cambria" panose="02040503050406030204" pitchFamily="18" charset="0"/>
                  </a:rPr>
                  <a:t>i</a:t>
                </a:r>
                <a:r>
                  <a:rPr lang="en-US" altLang="zh-CN" sz="1200" b="1" dirty="0">
                    <a:latin typeface="Cambria" panose="02040503050406030204" pitchFamily="18" charset="0"/>
                  </a:rPr>
                  <a:t>, mean }</a:t>
                </a:r>
              </a:p>
            </p:txBody>
          </p:sp>
        </p:grpSp>
        <p:sp>
          <p:nvSpPr>
            <p:cNvPr id="14" name="Text Box 43"/>
            <p:cNvSpPr txBox="1">
              <a:spLocks noChangeArrowheads="1"/>
            </p:cNvSpPr>
            <p:nvPr/>
          </p:nvSpPr>
          <p:spPr bwMode="auto">
            <a:xfrm>
              <a:off x="5075534" y="4112834"/>
              <a:ext cx="2754312" cy="492443"/>
            </a:xfrm>
            <a:prstGeom prst="rect">
              <a:avLst/>
            </a:prstGeom>
            <a:solidFill>
              <a:schemeClr val="bg1"/>
            </a:solidFill>
            <a:ln>
              <a:noFill/>
            </a:ln>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50000"/>
                </a:lnSpc>
                <a:spcBef>
                  <a:spcPct val="50000"/>
                </a:spcBef>
              </a:pPr>
              <a:r>
                <a:rPr lang="en-US" altLang="zh-CN" sz="1200" b="1" dirty="0" err="1">
                  <a:latin typeface="Cambria" panose="02040503050406030204" pitchFamily="18" charset="0"/>
                  <a:cs typeface="Times New Roman" panose="02020603050405020304" pitchFamily="18" charset="0"/>
                </a:rPr>
                <a:t>def</a:t>
              </a:r>
              <a:r>
                <a:rPr lang="en-US" altLang="zh-CN" sz="1200" b="1" dirty="0">
                  <a:latin typeface="Cambria" panose="02040503050406030204" pitchFamily="18" charset="0"/>
                  <a:cs typeface="Times New Roman" panose="02020603050405020304" pitchFamily="18" charset="0"/>
                </a:rPr>
                <a:t> (4) = { sum, </a:t>
              </a:r>
              <a:r>
                <a:rPr lang="en-US" altLang="zh-CN" sz="1200" b="1" dirty="0" err="1">
                  <a:latin typeface="Cambria" panose="02040503050406030204" pitchFamily="18" charset="0"/>
                  <a:cs typeface="Times New Roman" panose="02020603050405020304" pitchFamily="18" charset="0"/>
                </a:rPr>
                <a:t>i</a:t>
              </a:r>
              <a:r>
                <a:rPr lang="en-US" altLang="zh-CN" sz="1200" b="1" dirty="0">
                  <a:latin typeface="Cambria" panose="02040503050406030204" pitchFamily="18" charset="0"/>
                  <a:cs typeface="Times New Roman" panose="02020603050405020304" pitchFamily="18" charset="0"/>
                </a:rPr>
                <a:t> }</a:t>
              </a:r>
            </a:p>
            <a:p>
              <a:pPr eaLnBrk="1" hangingPunct="1">
                <a:lnSpc>
                  <a:spcPct val="50000"/>
                </a:lnSpc>
                <a:spcBef>
                  <a:spcPct val="50000"/>
                </a:spcBef>
              </a:pPr>
              <a:r>
                <a:rPr lang="en-US" altLang="zh-CN" sz="1200" b="1" dirty="0">
                  <a:latin typeface="Cambria" panose="02040503050406030204" pitchFamily="18" charset="0"/>
                  <a:cs typeface="Times New Roman" panose="02020603050405020304" pitchFamily="18" charset="0"/>
                </a:rPr>
                <a:t>use (4) = { sum, numbers, </a:t>
              </a:r>
              <a:r>
                <a:rPr lang="en-US" altLang="zh-CN" sz="1200" b="1" dirty="0" err="1">
                  <a:latin typeface="Cambria" panose="02040503050406030204" pitchFamily="18" charset="0"/>
                  <a:cs typeface="Times New Roman" panose="02020603050405020304" pitchFamily="18" charset="0"/>
                </a:rPr>
                <a:t>i</a:t>
              </a:r>
              <a:r>
                <a:rPr lang="en-US" altLang="zh-CN" sz="1200" b="1" dirty="0">
                  <a:latin typeface="Cambria" panose="02040503050406030204" pitchFamily="18" charset="0"/>
                  <a:cs typeface="Times New Roman" panose="02020603050405020304" pitchFamily="18" charset="0"/>
                </a:rPr>
                <a:t> }</a:t>
              </a:r>
            </a:p>
          </p:txBody>
        </p:sp>
        <p:grpSp>
          <p:nvGrpSpPr>
            <p:cNvPr id="15" name="Group 53"/>
            <p:cNvGrpSpPr>
              <a:grpSpLocks/>
            </p:cNvGrpSpPr>
            <p:nvPr/>
          </p:nvGrpSpPr>
          <p:grpSpPr bwMode="auto">
            <a:xfrm>
              <a:off x="5525295" y="3027370"/>
              <a:ext cx="4327525" cy="604838"/>
              <a:chOff x="1038" y="2019"/>
              <a:chExt cx="2726" cy="381"/>
            </a:xfrm>
          </p:grpSpPr>
          <p:sp>
            <p:nvSpPr>
              <p:cNvPr id="16" name="Text Box 41"/>
              <p:cNvSpPr txBox="1">
                <a:spLocks noChangeArrowheads="1"/>
              </p:cNvSpPr>
              <p:nvPr/>
            </p:nvSpPr>
            <p:spPr bwMode="auto">
              <a:xfrm>
                <a:off x="2331" y="2019"/>
                <a:ext cx="1433" cy="155"/>
              </a:xfrm>
              <a:prstGeom prst="rect">
                <a:avLst/>
              </a:prstGeom>
              <a:solidFill>
                <a:srgbClr val="FFFFF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50000"/>
                  </a:lnSpc>
                  <a:spcBef>
                    <a:spcPct val="50000"/>
                  </a:spcBef>
                </a:pPr>
                <a:r>
                  <a:rPr lang="en-US" altLang="zh-CN" sz="1200" b="1">
                    <a:latin typeface="Cambria" panose="02040503050406030204" pitchFamily="18" charset="0"/>
                    <a:cs typeface="Times New Roman" panose="02020603050405020304" pitchFamily="18" charset="0"/>
                  </a:rPr>
                  <a:t>use (3, 5) = { i, length }</a:t>
                </a:r>
              </a:p>
            </p:txBody>
          </p:sp>
          <p:sp>
            <p:nvSpPr>
              <p:cNvPr id="17" name="Text Box 50"/>
              <p:cNvSpPr txBox="1">
                <a:spLocks noChangeArrowheads="1"/>
              </p:cNvSpPr>
              <p:nvPr/>
            </p:nvSpPr>
            <p:spPr bwMode="auto">
              <a:xfrm>
                <a:off x="1038" y="2245"/>
                <a:ext cx="1433" cy="155"/>
              </a:xfrm>
              <a:prstGeom prst="rect">
                <a:avLst/>
              </a:prstGeom>
              <a:solidFill>
                <a:srgbClr val="FFFFF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50000"/>
                  </a:lnSpc>
                  <a:spcBef>
                    <a:spcPct val="50000"/>
                  </a:spcBef>
                </a:pPr>
                <a:r>
                  <a:rPr lang="en-US" altLang="zh-CN" sz="1200" b="1" dirty="0">
                    <a:latin typeface="Cambria" panose="02040503050406030204" pitchFamily="18" charset="0"/>
                    <a:cs typeface="Times New Roman" panose="02020603050405020304" pitchFamily="18" charset="0"/>
                  </a:rPr>
                  <a:t>use (3, 4) = { </a:t>
                </a:r>
                <a:r>
                  <a:rPr lang="en-US" altLang="zh-CN" sz="1200" b="1" dirty="0" err="1">
                    <a:latin typeface="Cambria" panose="02040503050406030204" pitchFamily="18" charset="0"/>
                    <a:cs typeface="Times New Roman" panose="02020603050405020304" pitchFamily="18" charset="0"/>
                  </a:rPr>
                  <a:t>i</a:t>
                </a:r>
                <a:r>
                  <a:rPr lang="en-US" altLang="zh-CN" sz="1200" b="1" dirty="0">
                    <a:latin typeface="Cambria" panose="02040503050406030204" pitchFamily="18" charset="0"/>
                    <a:cs typeface="Times New Roman" panose="02020603050405020304" pitchFamily="18" charset="0"/>
                  </a:rPr>
                  <a:t>, length }</a:t>
                </a:r>
              </a:p>
            </p:txBody>
          </p:sp>
        </p:grpSp>
      </p:grpSp>
    </p:spTree>
    <p:extLst>
      <p:ext uri="{BB962C8B-B14F-4D97-AF65-F5344CB8AC3E}">
        <p14:creationId xmlns:p14="http://schemas.microsoft.com/office/powerpoint/2010/main" val="2539263171"/>
      </p:ext>
    </p:extLst>
  </p:cSld>
  <p:clrMapOvr>
    <a:masterClrMapping/>
  </p:clrMapOvr>
  <p:transition/>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Number Placeholder 5"/>
          <p:cNvSpPr>
            <a:spLocks noGrp="1"/>
          </p:cNvSpPr>
          <p:nvPr>
            <p:ph type="sldNum" sz="quarter"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557213" indent="-214313">
              <a:defRPr>
                <a:solidFill>
                  <a:schemeClr val="tx1"/>
                </a:solidFill>
                <a:latin typeface="Arial" panose="020B0604020202020204" pitchFamily="34" charset="0"/>
                <a:ea typeface="宋体" panose="02010600030101010101" pitchFamily="2" charset="-122"/>
              </a:defRPr>
            </a:lvl2pPr>
            <a:lvl3pPr marL="857250" indent="-171450">
              <a:defRPr>
                <a:solidFill>
                  <a:schemeClr val="tx1"/>
                </a:solidFill>
                <a:latin typeface="Arial" panose="020B0604020202020204" pitchFamily="34" charset="0"/>
                <a:ea typeface="宋体" panose="02010600030101010101" pitchFamily="2" charset="-122"/>
              </a:defRPr>
            </a:lvl3pPr>
            <a:lvl4pPr marL="1200150" indent="-171450">
              <a:defRPr>
                <a:solidFill>
                  <a:schemeClr val="tx1"/>
                </a:solidFill>
                <a:latin typeface="Arial" panose="020B0604020202020204" pitchFamily="34" charset="0"/>
                <a:ea typeface="宋体" panose="02010600030101010101" pitchFamily="2" charset="-122"/>
              </a:defRPr>
            </a:lvl4pPr>
            <a:lvl5pPr marL="1543050" indent="-171450">
              <a:defRPr>
                <a:solidFill>
                  <a:schemeClr val="tx1"/>
                </a:solidFill>
                <a:latin typeface="Arial" panose="020B0604020202020204" pitchFamily="34" charset="0"/>
                <a:ea typeface="宋体" panose="02010600030101010101" pitchFamily="2" charset="-122"/>
              </a:defRPr>
            </a:lvl5pPr>
            <a:lvl6pPr marL="1885950" indent="-1714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228850" indent="-1714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2571750" indent="-1714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2914650" indent="-1714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en-US" altLang="zh-CN" dirty="0">
              <a:solidFill>
                <a:srgbClr val="898989"/>
              </a:solidFill>
              <a:latin typeface="Cambria" panose="02040503050406030204" pitchFamily="18" charset="0"/>
              <a:cs typeface="Times New Roman" panose="02020603050405020304" pitchFamily="18" charset="0"/>
            </a:endParaRPr>
          </a:p>
        </p:txBody>
      </p:sp>
      <p:sp>
        <p:nvSpPr>
          <p:cNvPr id="43011" name="Rectangle 2"/>
          <p:cNvSpPr>
            <a:spLocks noGrp="1" noChangeArrowheads="1"/>
          </p:cNvSpPr>
          <p:nvPr>
            <p:ph type="title"/>
          </p:nvPr>
        </p:nvSpPr>
        <p:spPr>
          <a:xfrm>
            <a:off x="3552741" y="151121"/>
            <a:ext cx="4989908" cy="597694"/>
          </a:xfrm>
        </p:spPr>
        <p:txBody>
          <a:bodyPr/>
          <a:lstStyle/>
          <a:p>
            <a:pPr algn="ctr"/>
            <a:r>
              <a:rPr lang="en-US" altLang="zh-CN" dirty="0" smtClean="0">
                <a:latin typeface="Cambria" panose="02040503050406030204" pitchFamily="18" charset="0"/>
              </a:rPr>
              <a:t>DU Paths</a:t>
            </a:r>
          </a:p>
        </p:txBody>
      </p:sp>
      <p:sp>
        <p:nvSpPr>
          <p:cNvPr id="43012" name="Rectangle 3"/>
          <p:cNvSpPr>
            <a:spLocks noGrp="1" noChangeArrowheads="1"/>
          </p:cNvSpPr>
          <p:nvPr>
            <p:ph type="body" idx="1"/>
          </p:nvPr>
        </p:nvSpPr>
        <p:spPr>
          <a:xfrm>
            <a:off x="953724" y="1307426"/>
            <a:ext cx="4590980" cy="438150"/>
          </a:xfrm>
        </p:spPr>
        <p:txBody>
          <a:bodyPr>
            <a:noAutofit/>
          </a:bodyPr>
          <a:lstStyle/>
          <a:p>
            <a:pPr algn="ctr">
              <a:buFontTx/>
              <a:buNone/>
            </a:pPr>
            <a:r>
              <a:rPr lang="en-US" altLang="zh-CN" sz="2400" dirty="0" smtClean="0">
                <a:latin typeface="Cambria" panose="02040503050406030204" pitchFamily="18" charset="0"/>
              </a:rPr>
              <a:t>38</a:t>
            </a:r>
            <a:r>
              <a:rPr lang="zh-CN" altLang="en-US" sz="2400" dirty="0">
                <a:latin typeface="Cambria" panose="02040503050406030204" pitchFamily="18" charset="0"/>
              </a:rPr>
              <a:t> </a:t>
            </a:r>
            <a:r>
              <a:rPr lang="en-US" altLang="zh-CN" sz="2400" dirty="0" smtClean="0">
                <a:latin typeface="Cambria" panose="02040503050406030204" pitchFamily="18" charset="0"/>
              </a:rPr>
              <a:t>DU Paths, 12 </a:t>
            </a:r>
            <a:r>
              <a:rPr lang="en-US" altLang="zh-CN" sz="2400" dirty="0">
                <a:latin typeface="Cambria" panose="02040503050406030204" pitchFamily="18" charset="0"/>
              </a:rPr>
              <a:t>u</a:t>
            </a:r>
            <a:r>
              <a:rPr lang="en-US" altLang="zh-CN" sz="2400" dirty="0" smtClean="0">
                <a:latin typeface="Cambria" panose="02040503050406030204" pitchFamily="18" charset="0"/>
              </a:rPr>
              <a:t>nique ones</a:t>
            </a:r>
          </a:p>
        </p:txBody>
      </p:sp>
      <p:grpSp>
        <p:nvGrpSpPr>
          <p:cNvPr id="68613" name="Group 26"/>
          <p:cNvGrpSpPr>
            <a:grpSpLocks/>
          </p:cNvGrpSpPr>
          <p:nvPr/>
        </p:nvGrpSpPr>
        <p:grpSpPr bwMode="auto">
          <a:xfrm>
            <a:off x="1728786" y="2098476"/>
            <a:ext cx="2386013" cy="1477566"/>
            <a:chOff x="1550" y="1127"/>
            <a:chExt cx="2004" cy="1241"/>
          </a:xfrm>
          <a:solidFill>
            <a:schemeClr val="bg1"/>
          </a:solidFill>
        </p:grpSpPr>
        <p:sp>
          <p:nvSpPr>
            <p:cNvPr id="68642" name="Text Box 5"/>
            <p:cNvSpPr txBox="1">
              <a:spLocks noChangeArrowheads="1"/>
            </p:cNvSpPr>
            <p:nvPr/>
          </p:nvSpPr>
          <p:spPr bwMode="auto">
            <a:xfrm>
              <a:off x="1550" y="1127"/>
              <a:ext cx="1275" cy="1241"/>
            </a:xfrm>
            <a:prstGeom prst="rect">
              <a:avLst/>
            </a:prstGeom>
            <a:grpFill/>
            <a:ln w="12700">
              <a:solidFill>
                <a:schemeClr val="tx1"/>
              </a:solidFill>
              <a:miter lim="800000"/>
              <a:headEnd type="none" w="sm" len="sm"/>
              <a:tailEnd type="none" w="sm" len="sm"/>
            </a:ln>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defRPr/>
              </a:pPr>
              <a:r>
                <a:rPr lang="en-US" altLang="zh-CN" sz="1500" b="1">
                  <a:latin typeface="Cambria" panose="02040503050406030204" pitchFamily="18" charset="0"/>
                  <a:cs typeface="Times New Roman" panose="02020603050405020304" pitchFamily="18" charset="0"/>
                </a:rPr>
                <a:t>[ 1, 2, 3, 4 ]</a:t>
              </a:r>
            </a:p>
            <a:p>
              <a:pPr eaLnBrk="1" hangingPunct="1">
                <a:spcBef>
                  <a:spcPct val="0"/>
                </a:spcBef>
                <a:buFontTx/>
                <a:buNone/>
                <a:defRPr/>
              </a:pPr>
              <a:r>
                <a:rPr lang="en-US" altLang="zh-CN" sz="1500" b="1">
                  <a:latin typeface="Cambria" panose="02040503050406030204" pitchFamily="18" charset="0"/>
                  <a:cs typeface="Times New Roman" panose="02020603050405020304" pitchFamily="18" charset="0"/>
                </a:rPr>
                <a:t>[ 1, 2, 3, 5 ]</a:t>
              </a:r>
            </a:p>
            <a:p>
              <a:pPr eaLnBrk="1" hangingPunct="1">
                <a:spcBef>
                  <a:spcPct val="0"/>
                </a:spcBef>
                <a:buFontTx/>
                <a:buNone/>
                <a:defRPr/>
              </a:pPr>
              <a:r>
                <a:rPr lang="en-US" altLang="zh-CN" sz="1500" b="1">
                  <a:latin typeface="Cambria" panose="02040503050406030204" pitchFamily="18" charset="0"/>
                  <a:cs typeface="Times New Roman" panose="02020603050405020304" pitchFamily="18" charset="0"/>
                </a:rPr>
                <a:t>[ 1, 2, 3, 5, 6, 7 ]</a:t>
              </a:r>
            </a:p>
            <a:p>
              <a:pPr eaLnBrk="1" hangingPunct="1">
                <a:spcBef>
                  <a:spcPct val="0"/>
                </a:spcBef>
                <a:buFontTx/>
                <a:buNone/>
                <a:defRPr/>
              </a:pPr>
              <a:r>
                <a:rPr lang="en-US" altLang="zh-CN" sz="1500" b="1">
                  <a:latin typeface="Cambria" panose="02040503050406030204" pitchFamily="18" charset="0"/>
                  <a:cs typeface="Times New Roman" panose="02020603050405020304" pitchFamily="18" charset="0"/>
                </a:rPr>
                <a:t>[ 1, 2, 3, 5, 6, 8 ]</a:t>
              </a:r>
            </a:p>
            <a:p>
              <a:pPr eaLnBrk="1" hangingPunct="1">
                <a:spcBef>
                  <a:spcPct val="0"/>
                </a:spcBef>
                <a:buFontTx/>
                <a:buNone/>
                <a:defRPr/>
              </a:pPr>
              <a:r>
                <a:rPr lang="en-US" altLang="zh-CN" sz="1500" b="1">
                  <a:latin typeface="Cambria" panose="02040503050406030204" pitchFamily="18" charset="0"/>
                  <a:cs typeface="Times New Roman" panose="02020603050405020304" pitchFamily="18" charset="0"/>
                </a:rPr>
                <a:t>[ 2, 3, 4 ]</a:t>
              </a:r>
            </a:p>
            <a:p>
              <a:pPr eaLnBrk="1" hangingPunct="1">
                <a:spcBef>
                  <a:spcPct val="0"/>
                </a:spcBef>
                <a:buFontTx/>
                <a:buNone/>
                <a:defRPr/>
              </a:pPr>
              <a:r>
                <a:rPr lang="en-US" altLang="zh-CN" sz="1500" b="1">
                  <a:latin typeface="Cambria" panose="02040503050406030204" pitchFamily="18" charset="0"/>
                  <a:cs typeface="Times New Roman" panose="02020603050405020304" pitchFamily="18" charset="0"/>
                </a:rPr>
                <a:t>[ 2, 3, 5 ]</a:t>
              </a:r>
            </a:p>
          </p:txBody>
        </p:sp>
        <p:sp>
          <p:nvSpPr>
            <p:cNvPr id="68643" name="Text Box 6"/>
            <p:cNvSpPr txBox="1">
              <a:spLocks noChangeArrowheads="1"/>
            </p:cNvSpPr>
            <p:nvPr/>
          </p:nvSpPr>
          <p:spPr bwMode="auto">
            <a:xfrm>
              <a:off x="2827" y="1127"/>
              <a:ext cx="727" cy="1241"/>
            </a:xfrm>
            <a:prstGeom prst="rect">
              <a:avLst/>
            </a:prstGeom>
            <a:grpFill/>
            <a:ln w="12700">
              <a:solidFill>
                <a:schemeClr val="tx1"/>
              </a:solidFill>
              <a:miter lim="800000"/>
              <a:headEnd type="none" w="sm" len="sm"/>
              <a:tailEnd type="none" w="sm" len="sm"/>
            </a:ln>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defRPr/>
              </a:pPr>
              <a:r>
                <a:rPr lang="en-US" altLang="zh-CN" sz="1500" b="1">
                  <a:latin typeface="Cambria" panose="02040503050406030204" pitchFamily="18" charset="0"/>
                  <a:cs typeface="Times New Roman" panose="02020603050405020304" pitchFamily="18" charset="0"/>
                </a:rPr>
                <a:t>[ 4, 3, 4 ]</a:t>
              </a:r>
            </a:p>
            <a:p>
              <a:pPr eaLnBrk="1" hangingPunct="1">
                <a:spcBef>
                  <a:spcPct val="0"/>
                </a:spcBef>
                <a:buFontTx/>
                <a:buNone/>
                <a:defRPr/>
              </a:pPr>
              <a:r>
                <a:rPr lang="en-US" altLang="zh-CN" sz="1500" b="1">
                  <a:latin typeface="Cambria" panose="02040503050406030204" pitchFamily="18" charset="0"/>
                  <a:cs typeface="Times New Roman" panose="02020603050405020304" pitchFamily="18" charset="0"/>
                </a:rPr>
                <a:t>[ 4, 3, 5 ]</a:t>
              </a:r>
            </a:p>
            <a:p>
              <a:pPr eaLnBrk="1" hangingPunct="1">
                <a:spcBef>
                  <a:spcPct val="0"/>
                </a:spcBef>
                <a:buFontTx/>
                <a:buNone/>
                <a:defRPr/>
              </a:pPr>
              <a:r>
                <a:rPr lang="en-US" altLang="zh-CN" sz="1500" b="1">
                  <a:latin typeface="Cambria" panose="02040503050406030204" pitchFamily="18" charset="0"/>
                  <a:cs typeface="Times New Roman" panose="02020603050405020304" pitchFamily="18" charset="0"/>
                </a:rPr>
                <a:t>[ 5, 6, 7 ]</a:t>
              </a:r>
            </a:p>
            <a:p>
              <a:pPr eaLnBrk="1" hangingPunct="1">
                <a:spcBef>
                  <a:spcPct val="0"/>
                </a:spcBef>
                <a:buFontTx/>
                <a:buNone/>
                <a:defRPr/>
              </a:pPr>
              <a:r>
                <a:rPr lang="en-US" altLang="zh-CN" sz="1500" b="1">
                  <a:latin typeface="Cambria" panose="02040503050406030204" pitchFamily="18" charset="0"/>
                  <a:cs typeface="Times New Roman" panose="02020603050405020304" pitchFamily="18" charset="0"/>
                </a:rPr>
                <a:t>[ 5, 6, 8 ]</a:t>
              </a:r>
            </a:p>
            <a:p>
              <a:pPr eaLnBrk="1" hangingPunct="1">
                <a:spcBef>
                  <a:spcPct val="0"/>
                </a:spcBef>
                <a:buFontTx/>
                <a:buNone/>
                <a:defRPr/>
              </a:pPr>
              <a:r>
                <a:rPr lang="en-US" altLang="zh-CN" sz="1500" b="1">
                  <a:latin typeface="Cambria" panose="02040503050406030204" pitchFamily="18" charset="0"/>
                  <a:cs typeface="Times New Roman" panose="02020603050405020304" pitchFamily="18" charset="0"/>
                </a:rPr>
                <a:t>[ 7, 6, 7 ]</a:t>
              </a:r>
            </a:p>
            <a:p>
              <a:pPr eaLnBrk="1" hangingPunct="1">
                <a:spcBef>
                  <a:spcPct val="0"/>
                </a:spcBef>
                <a:buFontTx/>
                <a:buNone/>
                <a:defRPr/>
              </a:pPr>
              <a:r>
                <a:rPr lang="en-US" altLang="zh-CN" sz="1500" b="1">
                  <a:latin typeface="Cambria" panose="02040503050406030204" pitchFamily="18" charset="0"/>
                  <a:cs typeface="Times New Roman" panose="02020603050405020304" pitchFamily="18" charset="0"/>
                </a:rPr>
                <a:t>[ 7, 6, 8 ]</a:t>
              </a:r>
            </a:p>
          </p:txBody>
        </p:sp>
      </p:grpSp>
      <p:grpSp>
        <p:nvGrpSpPr>
          <p:cNvPr id="3" name="Group 47"/>
          <p:cNvGrpSpPr>
            <a:grpSpLocks/>
          </p:cNvGrpSpPr>
          <p:nvPr/>
        </p:nvGrpSpPr>
        <p:grpSpPr bwMode="auto">
          <a:xfrm>
            <a:off x="1564480" y="2413992"/>
            <a:ext cx="3186113" cy="1677590"/>
            <a:chOff x="1468" y="1392"/>
            <a:chExt cx="2676" cy="1409"/>
          </a:xfrm>
        </p:grpSpPr>
        <p:grpSp>
          <p:nvGrpSpPr>
            <p:cNvPr id="43034" name="Group 46"/>
            <p:cNvGrpSpPr>
              <a:grpSpLocks/>
            </p:cNvGrpSpPr>
            <p:nvPr/>
          </p:nvGrpSpPr>
          <p:grpSpPr bwMode="auto">
            <a:xfrm>
              <a:off x="1468" y="2530"/>
              <a:ext cx="2676" cy="271"/>
              <a:chOff x="1468" y="2530"/>
              <a:chExt cx="2676" cy="271"/>
            </a:xfrm>
          </p:grpSpPr>
          <p:sp>
            <p:nvSpPr>
              <p:cNvPr id="43040" name="Text Box 17"/>
              <p:cNvSpPr txBox="1">
                <a:spLocks noChangeArrowheads="1"/>
              </p:cNvSpPr>
              <p:nvPr/>
            </p:nvSpPr>
            <p:spPr bwMode="auto">
              <a:xfrm>
                <a:off x="1616" y="2530"/>
                <a:ext cx="2528" cy="271"/>
              </a:xfrm>
              <a:prstGeom prst="rect">
                <a:avLst/>
              </a:prstGeom>
              <a:solidFill>
                <a:schemeClr val="bg1"/>
              </a:solidFill>
              <a:ln w="28575">
                <a:solidFill>
                  <a:srgbClr val="FF0000"/>
                </a:solidFill>
                <a:miter lim="800000"/>
                <a:headEnd type="none" w="sm" len="sm"/>
                <a:tailEnd type="none" w="sm" len="sm"/>
              </a:ln>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en-US" altLang="zh-CN" sz="1500" dirty="0">
                    <a:latin typeface="Cambria" panose="02040503050406030204" pitchFamily="18" charset="0"/>
                    <a:cs typeface="Times New Roman" panose="02020603050405020304" pitchFamily="18" charset="0"/>
                  </a:rPr>
                  <a:t>4 expect a loop not to be “entered”</a:t>
                </a:r>
              </a:p>
            </p:txBody>
          </p:sp>
          <p:sp>
            <p:nvSpPr>
              <p:cNvPr id="227346" name="AutoShape 18"/>
              <p:cNvSpPr>
                <a:spLocks noChangeArrowheads="1"/>
              </p:cNvSpPr>
              <p:nvPr/>
            </p:nvSpPr>
            <p:spPr bwMode="auto">
              <a:xfrm>
                <a:off x="1468" y="2596"/>
                <a:ext cx="130" cy="137"/>
              </a:xfrm>
              <a:prstGeom prst="star5">
                <a:avLst/>
              </a:prstGeom>
              <a:solidFill>
                <a:srgbClr val="FF0000"/>
              </a:solidFill>
              <a:ln w="12700">
                <a:solidFill>
                  <a:srgbClr val="FF0000"/>
                </a:solidFill>
                <a:miter lim="800000"/>
                <a:headEnd type="none" w="sm" len="sm"/>
                <a:tailEnd type="none" w="sm" len="sm"/>
              </a:ln>
              <a:effectLst/>
            </p:spPr>
            <p:txBody>
              <a:bodyPr wrap="none" anchor="ctr"/>
              <a:lstStyle/>
              <a:p>
                <a:pPr eaLnBrk="1" hangingPunct="1">
                  <a:defRPr/>
                </a:pPr>
                <a:endParaRPr lang="en-US" sz="1500">
                  <a:latin typeface="Cambria" panose="02040503050406030204" pitchFamily="18" charset="0"/>
                  <a:cs typeface="Times New Roman" panose="02020603050405020304" pitchFamily="18" charset="0"/>
                </a:endParaRPr>
              </a:p>
            </p:txBody>
          </p:sp>
        </p:grpSp>
        <p:grpSp>
          <p:nvGrpSpPr>
            <p:cNvPr id="43035" name="Group 33"/>
            <p:cNvGrpSpPr>
              <a:grpSpLocks/>
            </p:cNvGrpSpPr>
            <p:nvPr/>
          </p:nvGrpSpPr>
          <p:grpSpPr bwMode="auto">
            <a:xfrm>
              <a:off x="1538" y="1392"/>
              <a:ext cx="2142" cy="916"/>
              <a:chOff x="1538" y="1392"/>
              <a:chExt cx="2142" cy="916"/>
            </a:xfrm>
          </p:grpSpPr>
          <p:sp>
            <p:nvSpPr>
              <p:cNvPr id="227348" name="AutoShape 20"/>
              <p:cNvSpPr>
                <a:spLocks noChangeArrowheads="1"/>
              </p:cNvSpPr>
              <p:nvPr/>
            </p:nvSpPr>
            <p:spPr bwMode="auto">
              <a:xfrm>
                <a:off x="1538" y="2171"/>
                <a:ext cx="130" cy="137"/>
              </a:xfrm>
              <a:prstGeom prst="star5">
                <a:avLst/>
              </a:prstGeom>
              <a:solidFill>
                <a:srgbClr val="FF0000"/>
              </a:solidFill>
              <a:ln w="12700">
                <a:solidFill>
                  <a:srgbClr val="FF0000"/>
                </a:solidFill>
                <a:miter lim="800000"/>
                <a:headEnd type="none" w="sm" len="sm"/>
                <a:tailEnd type="none" w="sm" len="sm"/>
              </a:ln>
              <a:effectLst/>
            </p:spPr>
            <p:txBody>
              <a:bodyPr wrap="none" anchor="ctr"/>
              <a:lstStyle/>
              <a:p>
                <a:pPr eaLnBrk="1" hangingPunct="1">
                  <a:defRPr/>
                </a:pPr>
                <a:endParaRPr lang="en-US" sz="1500">
                  <a:latin typeface="Cambria" panose="02040503050406030204" pitchFamily="18" charset="0"/>
                  <a:cs typeface="Times New Roman" panose="02020603050405020304" pitchFamily="18" charset="0"/>
                </a:endParaRPr>
              </a:p>
            </p:txBody>
          </p:sp>
          <p:sp>
            <p:nvSpPr>
              <p:cNvPr id="227349" name="AutoShape 21"/>
              <p:cNvSpPr>
                <a:spLocks noChangeArrowheads="1"/>
              </p:cNvSpPr>
              <p:nvPr/>
            </p:nvSpPr>
            <p:spPr bwMode="auto">
              <a:xfrm>
                <a:off x="1538" y="1777"/>
                <a:ext cx="130" cy="137"/>
              </a:xfrm>
              <a:prstGeom prst="star5">
                <a:avLst/>
              </a:prstGeom>
              <a:solidFill>
                <a:srgbClr val="FF0000"/>
              </a:solidFill>
              <a:ln w="12700">
                <a:solidFill>
                  <a:srgbClr val="FF0000"/>
                </a:solidFill>
                <a:miter lim="800000"/>
                <a:headEnd type="none" w="sm" len="sm"/>
                <a:tailEnd type="none" w="sm" len="sm"/>
              </a:ln>
              <a:effectLst/>
            </p:spPr>
            <p:txBody>
              <a:bodyPr wrap="none" anchor="ctr"/>
              <a:lstStyle/>
              <a:p>
                <a:pPr eaLnBrk="1" hangingPunct="1">
                  <a:defRPr/>
                </a:pPr>
                <a:endParaRPr lang="en-US" sz="1500">
                  <a:latin typeface="Cambria" panose="02040503050406030204" pitchFamily="18" charset="0"/>
                  <a:cs typeface="Times New Roman" panose="02020603050405020304" pitchFamily="18" charset="0"/>
                </a:endParaRPr>
              </a:p>
            </p:txBody>
          </p:sp>
          <p:sp>
            <p:nvSpPr>
              <p:cNvPr id="227351" name="AutoShape 23"/>
              <p:cNvSpPr>
                <a:spLocks noChangeArrowheads="1"/>
              </p:cNvSpPr>
              <p:nvPr/>
            </p:nvSpPr>
            <p:spPr bwMode="auto">
              <a:xfrm>
                <a:off x="3550" y="1788"/>
                <a:ext cx="130" cy="137"/>
              </a:xfrm>
              <a:prstGeom prst="star5">
                <a:avLst/>
              </a:prstGeom>
              <a:solidFill>
                <a:srgbClr val="FF0000"/>
              </a:solidFill>
              <a:ln w="12700">
                <a:solidFill>
                  <a:srgbClr val="FF0000"/>
                </a:solidFill>
                <a:miter lim="800000"/>
                <a:headEnd type="none" w="sm" len="sm"/>
                <a:tailEnd type="none" w="sm" len="sm"/>
              </a:ln>
              <a:effectLst/>
            </p:spPr>
            <p:txBody>
              <a:bodyPr wrap="none" anchor="ctr"/>
              <a:lstStyle/>
              <a:p>
                <a:pPr eaLnBrk="1" hangingPunct="1">
                  <a:defRPr/>
                </a:pPr>
                <a:endParaRPr lang="en-US" sz="1500">
                  <a:latin typeface="Cambria" panose="02040503050406030204" pitchFamily="18" charset="0"/>
                  <a:cs typeface="Times New Roman" panose="02020603050405020304" pitchFamily="18" charset="0"/>
                </a:endParaRPr>
              </a:p>
            </p:txBody>
          </p:sp>
          <p:sp>
            <p:nvSpPr>
              <p:cNvPr id="227352" name="AutoShape 24"/>
              <p:cNvSpPr>
                <a:spLocks noChangeArrowheads="1"/>
              </p:cNvSpPr>
              <p:nvPr/>
            </p:nvSpPr>
            <p:spPr bwMode="auto">
              <a:xfrm>
                <a:off x="1538" y="1392"/>
                <a:ext cx="130" cy="137"/>
              </a:xfrm>
              <a:prstGeom prst="star5">
                <a:avLst/>
              </a:prstGeom>
              <a:solidFill>
                <a:srgbClr val="FF0000"/>
              </a:solidFill>
              <a:ln w="12700">
                <a:solidFill>
                  <a:srgbClr val="FF0000"/>
                </a:solidFill>
                <a:miter lim="800000"/>
                <a:headEnd type="none" w="sm" len="sm"/>
                <a:tailEnd type="none" w="sm" len="sm"/>
              </a:ln>
              <a:effectLst/>
            </p:spPr>
            <p:txBody>
              <a:bodyPr wrap="none" anchor="ctr"/>
              <a:lstStyle/>
              <a:p>
                <a:pPr eaLnBrk="1" hangingPunct="1">
                  <a:defRPr/>
                </a:pPr>
                <a:endParaRPr lang="en-US" sz="1500">
                  <a:latin typeface="Cambria" panose="02040503050406030204" pitchFamily="18" charset="0"/>
                  <a:cs typeface="Times New Roman" panose="02020603050405020304" pitchFamily="18" charset="0"/>
                </a:endParaRPr>
              </a:p>
            </p:txBody>
          </p:sp>
        </p:grpSp>
      </p:grpSp>
      <p:grpSp>
        <p:nvGrpSpPr>
          <p:cNvPr id="6" name="Group 49"/>
          <p:cNvGrpSpPr>
            <a:grpSpLocks/>
          </p:cNvGrpSpPr>
          <p:nvPr/>
        </p:nvGrpSpPr>
        <p:grpSpPr bwMode="auto">
          <a:xfrm>
            <a:off x="1272777" y="2179438"/>
            <a:ext cx="3756422" cy="3011090"/>
            <a:chOff x="1223" y="1195"/>
            <a:chExt cx="3155" cy="2529"/>
          </a:xfrm>
        </p:grpSpPr>
        <p:grpSp>
          <p:nvGrpSpPr>
            <p:cNvPr id="43028" name="Group 34"/>
            <p:cNvGrpSpPr>
              <a:grpSpLocks/>
            </p:cNvGrpSpPr>
            <p:nvPr/>
          </p:nvGrpSpPr>
          <p:grpSpPr bwMode="auto">
            <a:xfrm>
              <a:off x="3539" y="1195"/>
              <a:ext cx="144" cy="910"/>
              <a:chOff x="3539" y="1195"/>
              <a:chExt cx="144" cy="910"/>
            </a:xfrm>
          </p:grpSpPr>
          <p:sp>
            <p:nvSpPr>
              <p:cNvPr id="43032" name="AutoShape 28"/>
              <p:cNvSpPr>
                <a:spLocks noChangeArrowheads="1"/>
              </p:cNvSpPr>
              <p:nvPr/>
            </p:nvSpPr>
            <p:spPr bwMode="auto">
              <a:xfrm>
                <a:off x="3540" y="1195"/>
                <a:ext cx="143" cy="144"/>
              </a:xfrm>
              <a:prstGeom prst="star8">
                <a:avLst>
                  <a:gd name="adj" fmla="val 38250"/>
                </a:avLst>
              </a:prstGeom>
              <a:solidFill>
                <a:schemeClr val="accent6"/>
              </a:solidFill>
              <a:ln w="28575">
                <a:solidFill>
                  <a:schemeClr val="accent6"/>
                </a:solidFill>
                <a:miter lim="800000"/>
                <a:headEnd type="none" w="sm" len="sm"/>
                <a:tailEnd type="none" w="sm" len="sm"/>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1500">
                  <a:latin typeface="Cambria" panose="02040503050406030204" pitchFamily="18" charset="0"/>
                  <a:cs typeface="Times New Roman" panose="02020603050405020304" pitchFamily="18" charset="0"/>
                </a:endParaRPr>
              </a:p>
            </p:txBody>
          </p:sp>
          <p:sp>
            <p:nvSpPr>
              <p:cNvPr id="43033" name="AutoShape 30"/>
              <p:cNvSpPr>
                <a:spLocks noChangeArrowheads="1"/>
              </p:cNvSpPr>
              <p:nvPr/>
            </p:nvSpPr>
            <p:spPr bwMode="auto">
              <a:xfrm>
                <a:off x="3539" y="1961"/>
                <a:ext cx="143" cy="144"/>
              </a:xfrm>
              <a:prstGeom prst="star8">
                <a:avLst>
                  <a:gd name="adj" fmla="val 38250"/>
                </a:avLst>
              </a:prstGeom>
              <a:solidFill>
                <a:schemeClr val="accent6"/>
              </a:solidFill>
              <a:ln w="28575">
                <a:solidFill>
                  <a:schemeClr val="accent6"/>
                </a:solidFill>
                <a:miter lim="800000"/>
                <a:headEnd type="none" w="sm" len="sm"/>
                <a:tailEnd type="none" w="sm" len="sm"/>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1500">
                  <a:latin typeface="Cambria" panose="02040503050406030204" pitchFamily="18" charset="0"/>
                  <a:cs typeface="Times New Roman" panose="02020603050405020304" pitchFamily="18" charset="0"/>
                </a:endParaRPr>
              </a:p>
            </p:txBody>
          </p:sp>
        </p:grpSp>
        <p:grpSp>
          <p:nvGrpSpPr>
            <p:cNvPr id="43029" name="Group 44"/>
            <p:cNvGrpSpPr>
              <a:grpSpLocks/>
            </p:cNvGrpSpPr>
            <p:nvPr/>
          </p:nvGrpSpPr>
          <p:grpSpPr bwMode="auto">
            <a:xfrm>
              <a:off x="1223" y="3453"/>
              <a:ext cx="3155" cy="271"/>
              <a:chOff x="1223" y="3453"/>
              <a:chExt cx="3155" cy="271"/>
            </a:xfrm>
          </p:grpSpPr>
          <p:sp>
            <p:nvSpPr>
              <p:cNvPr id="43030" name="Text Box 31"/>
              <p:cNvSpPr txBox="1">
                <a:spLocks noChangeArrowheads="1"/>
              </p:cNvSpPr>
              <p:nvPr/>
            </p:nvSpPr>
            <p:spPr bwMode="auto">
              <a:xfrm>
                <a:off x="1382" y="3453"/>
                <a:ext cx="2996" cy="271"/>
              </a:xfrm>
              <a:prstGeom prst="rect">
                <a:avLst/>
              </a:prstGeom>
              <a:solidFill>
                <a:schemeClr val="bg1"/>
              </a:solidFill>
              <a:ln w="28575">
                <a:solidFill>
                  <a:schemeClr val="accent6"/>
                </a:solidFill>
                <a:miter lim="800000"/>
                <a:headEnd type="none" w="sm" len="sm"/>
                <a:tailEnd type="none" w="sm" len="sm"/>
              </a:ln>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en-US" altLang="zh-CN" sz="1500" dirty="0">
                    <a:latin typeface="Cambria" panose="02040503050406030204" pitchFamily="18" charset="0"/>
                    <a:cs typeface="Times New Roman" panose="02020603050405020304" pitchFamily="18" charset="0"/>
                  </a:rPr>
                  <a:t>2 require at least two iterations of a loop</a:t>
                </a:r>
              </a:p>
            </p:txBody>
          </p:sp>
          <p:sp>
            <p:nvSpPr>
              <p:cNvPr id="43031" name="AutoShape 43"/>
              <p:cNvSpPr>
                <a:spLocks noChangeArrowheads="1"/>
              </p:cNvSpPr>
              <p:nvPr/>
            </p:nvSpPr>
            <p:spPr bwMode="auto">
              <a:xfrm>
                <a:off x="1223" y="3515"/>
                <a:ext cx="143" cy="144"/>
              </a:xfrm>
              <a:prstGeom prst="star8">
                <a:avLst>
                  <a:gd name="adj" fmla="val 38250"/>
                </a:avLst>
              </a:prstGeom>
              <a:solidFill>
                <a:schemeClr val="accent6"/>
              </a:solidFill>
              <a:ln w="28575">
                <a:solidFill>
                  <a:schemeClr val="accent6"/>
                </a:solidFill>
                <a:miter lim="800000"/>
                <a:headEnd type="none" w="sm" len="sm"/>
                <a:tailEnd type="none" w="sm" len="sm"/>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1500">
                  <a:latin typeface="Cambria" panose="02040503050406030204" pitchFamily="18" charset="0"/>
                  <a:cs typeface="Times New Roman" panose="02020603050405020304" pitchFamily="18" charset="0"/>
                </a:endParaRPr>
              </a:p>
            </p:txBody>
          </p:sp>
        </p:grpSp>
      </p:grpSp>
      <p:grpSp>
        <p:nvGrpSpPr>
          <p:cNvPr id="9" name="Group 37"/>
          <p:cNvGrpSpPr>
            <a:grpSpLocks/>
          </p:cNvGrpSpPr>
          <p:nvPr/>
        </p:nvGrpSpPr>
        <p:grpSpPr bwMode="auto">
          <a:xfrm>
            <a:off x="1283494" y="2161578"/>
            <a:ext cx="3745706" cy="2478882"/>
            <a:chOff x="1955800" y="1873250"/>
            <a:chExt cx="4994275" cy="3305175"/>
          </a:xfrm>
        </p:grpSpPr>
        <p:grpSp>
          <p:nvGrpSpPr>
            <p:cNvPr id="43017" name="Group 48"/>
            <p:cNvGrpSpPr>
              <a:grpSpLocks/>
            </p:cNvGrpSpPr>
            <p:nvPr/>
          </p:nvGrpSpPr>
          <p:grpSpPr bwMode="auto">
            <a:xfrm>
              <a:off x="1955800" y="1873250"/>
              <a:ext cx="4994275" cy="3305175"/>
              <a:chOff x="1232" y="1180"/>
              <a:chExt cx="3146" cy="2082"/>
            </a:xfrm>
          </p:grpSpPr>
          <p:grpSp>
            <p:nvGrpSpPr>
              <p:cNvPr id="43019" name="Group 32"/>
              <p:cNvGrpSpPr>
                <a:grpSpLocks/>
              </p:cNvGrpSpPr>
              <p:nvPr/>
            </p:nvGrpSpPr>
            <p:grpSpPr bwMode="auto">
              <a:xfrm>
                <a:off x="1510" y="1180"/>
                <a:ext cx="2204" cy="1129"/>
                <a:chOff x="1510" y="1180"/>
                <a:chExt cx="2204" cy="1129"/>
              </a:xfrm>
            </p:grpSpPr>
            <p:sp>
              <p:nvSpPr>
                <p:cNvPr id="43023" name="AutoShape 10"/>
                <p:cNvSpPr>
                  <a:spLocks noChangeArrowheads="1"/>
                </p:cNvSpPr>
                <p:nvPr/>
              </p:nvSpPr>
              <p:spPr bwMode="auto">
                <a:xfrm>
                  <a:off x="3570" y="1383"/>
                  <a:ext cx="144" cy="144"/>
                </a:xfrm>
                <a:prstGeom prst="star4">
                  <a:avLst>
                    <a:gd name="adj" fmla="val 12500"/>
                  </a:avLst>
                </a:prstGeom>
                <a:solidFill>
                  <a:schemeClr val="accent4">
                    <a:lumMod val="75000"/>
                  </a:schemeClr>
                </a:solidFill>
                <a:ln w="19050">
                  <a:solidFill>
                    <a:schemeClr val="accent4">
                      <a:lumMod val="75000"/>
                    </a:schemeClr>
                  </a:solidFill>
                  <a:miter lim="800000"/>
                  <a:headEnd type="none" w="sm" len="sm"/>
                  <a:tailEnd type="none" w="sm" len="sm"/>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1500">
                    <a:latin typeface="Cambria" panose="02040503050406030204" pitchFamily="18" charset="0"/>
                    <a:cs typeface="Times New Roman" panose="02020603050405020304" pitchFamily="18" charset="0"/>
                  </a:endParaRPr>
                </a:p>
              </p:txBody>
            </p:sp>
            <p:sp>
              <p:nvSpPr>
                <p:cNvPr id="43024" name="AutoShape 11"/>
                <p:cNvSpPr>
                  <a:spLocks noChangeArrowheads="1"/>
                </p:cNvSpPr>
                <p:nvPr/>
              </p:nvSpPr>
              <p:spPr bwMode="auto">
                <a:xfrm>
                  <a:off x="3570" y="1601"/>
                  <a:ext cx="144" cy="144"/>
                </a:xfrm>
                <a:prstGeom prst="star4">
                  <a:avLst>
                    <a:gd name="adj" fmla="val 12500"/>
                  </a:avLst>
                </a:prstGeom>
                <a:solidFill>
                  <a:schemeClr val="accent4">
                    <a:lumMod val="75000"/>
                  </a:schemeClr>
                </a:solidFill>
                <a:ln w="19050">
                  <a:solidFill>
                    <a:schemeClr val="accent4">
                      <a:lumMod val="75000"/>
                    </a:schemeClr>
                  </a:solidFill>
                  <a:miter lim="800000"/>
                  <a:headEnd type="none" w="sm" len="sm"/>
                  <a:tailEnd type="none" w="sm" len="sm"/>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1500">
                    <a:latin typeface="Cambria" panose="02040503050406030204" pitchFamily="18" charset="0"/>
                    <a:cs typeface="Times New Roman" panose="02020603050405020304" pitchFamily="18" charset="0"/>
                  </a:endParaRPr>
                </a:p>
              </p:txBody>
            </p:sp>
            <p:sp>
              <p:nvSpPr>
                <p:cNvPr id="43025" name="AutoShape 12"/>
                <p:cNvSpPr>
                  <a:spLocks noChangeArrowheads="1"/>
                </p:cNvSpPr>
                <p:nvPr/>
              </p:nvSpPr>
              <p:spPr bwMode="auto">
                <a:xfrm>
                  <a:off x="1510" y="1962"/>
                  <a:ext cx="144" cy="144"/>
                </a:xfrm>
                <a:prstGeom prst="star4">
                  <a:avLst>
                    <a:gd name="adj" fmla="val 12500"/>
                  </a:avLst>
                </a:prstGeom>
                <a:solidFill>
                  <a:schemeClr val="accent4">
                    <a:lumMod val="75000"/>
                  </a:schemeClr>
                </a:solidFill>
                <a:ln w="19050">
                  <a:solidFill>
                    <a:schemeClr val="accent4">
                      <a:lumMod val="75000"/>
                    </a:schemeClr>
                  </a:solidFill>
                  <a:miter lim="800000"/>
                  <a:headEnd type="none" w="sm" len="sm"/>
                  <a:tailEnd type="none" w="sm" len="sm"/>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1500">
                    <a:latin typeface="Cambria" panose="02040503050406030204" pitchFamily="18" charset="0"/>
                    <a:cs typeface="Times New Roman" panose="02020603050405020304" pitchFamily="18" charset="0"/>
                  </a:endParaRPr>
                </a:p>
              </p:txBody>
            </p:sp>
            <p:sp>
              <p:nvSpPr>
                <p:cNvPr id="43026" name="AutoShape 13"/>
                <p:cNvSpPr>
                  <a:spLocks noChangeArrowheads="1"/>
                </p:cNvSpPr>
                <p:nvPr/>
              </p:nvSpPr>
              <p:spPr bwMode="auto">
                <a:xfrm>
                  <a:off x="1510" y="1180"/>
                  <a:ext cx="144" cy="144"/>
                </a:xfrm>
                <a:prstGeom prst="star4">
                  <a:avLst>
                    <a:gd name="adj" fmla="val 12500"/>
                  </a:avLst>
                </a:prstGeom>
                <a:solidFill>
                  <a:schemeClr val="accent4">
                    <a:lumMod val="75000"/>
                  </a:schemeClr>
                </a:solidFill>
                <a:ln w="19050">
                  <a:solidFill>
                    <a:schemeClr val="accent4">
                      <a:lumMod val="75000"/>
                    </a:schemeClr>
                  </a:solidFill>
                  <a:miter lim="800000"/>
                  <a:headEnd type="none" w="sm" len="sm"/>
                  <a:tailEnd type="none" w="sm" len="sm"/>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1500">
                    <a:latin typeface="Cambria" panose="02040503050406030204" pitchFamily="18" charset="0"/>
                    <a:cs typeface="Times New Roman" panose="02020603050405020304" pitchFamily="18" charset="0"/>
                  </a:endParaRPr>
                </a:p>
              </p:txBody>
            </p:sp>
            <p:sp>
              <p:nvSpPr>
                <p:cNvPr id="43027" name="AutoShape 29"/>
                <p:cNvSpPr>
                  <a:spLocks noChangeArrowheads="1"/>
                </p:cNvSpPr>
                <p:nvPr/>
              </p:nvSpPr>
              <p:spPr bwMode="auto">
                <a:xfrm>
                  <a:off x="3569" y="2165"/>
                  <a:ext cx="144" cy="144"/>
                </a:xfrm>
                <a:prstGeom prst="star4">
                  <a:avLst>
                    <a:gd name="adj" fmla="val 12500"/>
                  </a:avLst>
                </a:prstGeom>
                <a:solidFill>
                  <a:schemeClr val="accent4">
                    <a:lumMod val="75000"/>
                  </a:schemeClr>
                </a:solidFill>
                <a:ln w="19050">
                  <a:solidFill>
                    <a:schemeClr val="accent4">
                      <a:lumMod val="75000"/>
                    </a:schemeClr>
                  </a:solidFill>
                  <a:miter lim="800000"/>
                  <a:headEnd type="none" w="sm" len="sm"/>
                  <a:tailEnd type="none" w="sm" len="sm"/>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1500">
                    <a:latin typeface="Cambria" panose="02040503050406030204" pitchFamily="18" charset="0"/>
                    <a:cs typeface="Times New Roman" panose="02020603050405020304" pitchFamily="18" charset="0"/>
                  </a:endParaRPr>
                </a:p>
              </p:txBody>
            </p:sp>
          </p:grpSp>
          <p:grpSp>
            <p:nvGrpSpPr>
              <p:cNvPr id="43020" name="Group 45"/>
              <p:cNvGrpSpPr>
                <a:grpSpLocks/>
              </p:cNvGrpSpPr>
              <p:nvPr/>
            </p:nvGrpSpPr>
            <p:grpSpPr bwMode="auto">
              <a:xfrm>
                <a:off x="1232" y="2991"/>
                <a:ext cx="3146" cy="271"/>
                <a:chOff x="1232" y="2991"/>
                <a:chExt cx="3146" cy="271"/>
              </a:xfrm>
            </p:grpSpPr>
            <p:sp>
              <p:nvSpPr>
                <p:cNvPr id="43021" name="Text Box 8"/>
                <p:cNvSpPr txBox="1">
                  <a:spLocks noChangeArrowheads="1"/>
                </p:cNvSpPr>
                <p:nvPr/>
              </p:nvSpPr>
              <p:spPr bwMode="auto">
                <a:xfrm>
                  <a:off x="1382" y="2991"/>
                  <a:ext cx="2996" cy="271"/>
                </a:xfrm>
                <a:prstGeom prst="rect">
                  <a:avLst/>
                </a:prstGeom>
                <a:solidFill>
                  <a:schemeClr val="bg1"/>
                </a:solidFill>
                <a:ln w="28575">
                  <a:solidFill>
                    <a:schemeClr val="accent4">
                      <a:lumMod val="75000"/>
                    </a:schemeClr>
                  </a:solidFill>
                  <a:miter lim="800000"/>
                  <a:headEnd type="none" w="sm" len="sm"/>
                  <a:tailEnd type="none" w="sm" len="sm"/>
                </a:ln>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en-US" altLang="zh-CN" sz="1500" dirty="0">
                      <a:latin typeface="Cambria" panose="02040503050406030204" pitchFamily="18" charset="0"/>
                      <a:cs typeface="Times New Roman" panose="02020603050405020304" pitchFamily="18" charset="0"/>
                    </a:rPr>
                    <a:t>6 require at least one iteration of a loop</a:t>
                  </a:r>
                </a:p>
              </p:txBody>
            </p:sp>
            <p:sp>
              <p:nvSpPr>
                <p:cNvPr id="43022" name="AutoShape 38"/>
                <p:cNvSpPr>
                  <a:spLocks noChangeArrowheads="1"/>
                </p:cNvSpPr>
                <p:nvPr/>
              </p:nvSpPr>
              <p:spPr bwMode="auto">
                <a:xfrm>
                  <a:off x="1232" y="3053"/>
                  <a:ext cx="144" cy="144"/>
                </a:xfrm>
                <a:prstGeom prst="star4">
                  <a:avLst>
                    <a:gd name="adj" fmla="val 12500"/>
                  </a:avLst>
                </a:prstGeom>
                <a:solidFill>
                  <a:schemeClr val="accent4">
                    <a:lumMod val="75000"/>
                  </a:schemeClr>
                </a:solidFill>
                <a:ln w="19050">
                  <a:solidFill>
                    <a:schemeClr val="accent4">
                      <a:lumMod val="75000"/>
                    </a:schemeClr>
                  </a:solidFill>
                  <a:miter lim="800000"/>
                  <a:headEnd type="none" w="sm" len="sm"/>
                  <a:tailEnd type="none" w="sm" len="sm"/>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1500">
                    <a:latin typeface="Cambria" panose="02040503050406030204" pitchFamily="18" charset="0"/>
                    <a:cs typeface="Times New Roman" panose="02020603050405020304" pitchFamily="18" charset="0"/>
                  </a:endParaRPr>
                </a:p>
              </p:txBody>
            </p:sp>
          </p:grpSp>
        </p:grpSp>
        <p:sp>
          <p:nvSpPr>
            <p:cNvPr id="43018" name="AutoShape 12"/>
            <p:cNvSpPr>
              <a:spLocks noChangeArrowheads="1"/>
            </p:cNvSpPr>
            <p:nvPr/>
          </p:nvSpPr>
          <p:spPr bwMode="auto">
            <a:xfrm>
              <a:off x="2405145" y="2497055"/>
              <a:ext cx="228600" cy="228600"/>
            </a:xfrm>
            <a:prstGeom prst="star4">
              <a:avLst>
                <a:gd name="adj" fmla="val 12500"/>
              </a:avLst>
            </a:prstGeom>
            <a:solidFill>
              <a:schemeClr val="accent4">
                <a:lumMod val="75000"/>
              </a:schemeClr>
            </a:solidFill>
            <a:ln w="19050">
              <a:solidFill>
                <a:schemeClr val="accent4">
                  <a:lumMod val="75000"/>
                </a:schemeClr>
              </a:solidFill>
              <a:miter lim="800000"/>
              <a:headEnd type="none" w="sm" len="sm"/>
              <a:tailEnd type="none" w="sm" len="sm"/>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1500">
                <a:latin typeface="Cambria" panose="02040503050406030204" pitchFamily="18" charset="0"/>
                <a:cs typeface="Times New Roman" panose="02020603050405020304" pitchFamily="18" charset="0"/>
              </a:endParaRPr>
            </a:p>
          </p:txBody>
        </p:sp>
      </p:grpSp>
      <p:grpSp>
        <p:nvGrpSpPr>
          <p:cNvPr id="36" name="组合 35"/>
          <p:cNvGrpSpPr/>
          <p:nvPr/>
        </p:nvGrpSpPr>
        <p:grpSpPr>
          <a:xfrm>
            <a:off x="5898550" y="1694980"/>
            <a:ext cx="1752063" cy="3826117"/>
            <a:chOff x="404813" y="757238"/>
            <a:chExt cx="2657475" cy="5689600"/>
          </a:xfrm>
        </p:grpSpPr>
        <p:grpSp>
          <p:nvGrpSpPr>
            <p:cNvPr id="37" name="Group 24"/>
            <p:cNvGrpSpPr>
              <a:grpSpLocks/>
            </p:cNvGrpSpPr>
            <p:nvPr/>
          </p:nvGrpSpPr>
          <p:grpSpPr bwMode="auto">
            <a:xfrm>
              <a:off x="1309688" y="757238"/>
              <a:ext cx="574675" cy="825500"/>
              <a:chOff x="4466" y="495"/>
              <a:chExt cx="362" cy="520"/>
            </a:xfrm>
          </p:grpSpPr>
          <p:grpSp>
            <p:nvGrpSpPr>
              <p:cNvPr id="74" name="Group 9"/>
              <p:cNvGrpSpPr>
                <a:grpSpLocks/>
              </p:cNvGrpSpPr>
              <p:nvPr/>
            </p:nvGrpSpPr>
            <p:grpSpPr bwMode="auto">
              <a:xfrm>
                <a:off x="4466" y="689"/>
                <a:ext cx="362" cy="326"/>
                <a:chOff x="3826" y="2684"/>
                <a:chExt cx="362" cy="326"/>
              </a:xfrm>
            </p:grpSpPr>
            <p:sp>
              <p:nvSpPr>
                <p:cNvPr id="76" name="Oval 10"/>
                <p:cNvSpPr>
                  <a:spLocks noChangeArrowheads="1"/>
                </p:cNvSpPr>
                <p:nvPr/>
              </p:nvSpPr>
              <p:spPr bwMode="auto">
                <a:xfrm>
                  <a:off x="3838" y="2684"/>
                  <a:ext cx="350" cy="296"/>
                </a:xfrm>
                <a:prstGeom prst="ellipse">
                  <a:avLst/>
                </a:prstGeom>
                <a:solidFill>
                  <a:schemeClr val="bg2"/>
                </a:solidFill>
                <a:ln w="19050">
                  <a:solidFill>
                    <a:schemeClr val="tx1"/>
                  </a:solidFill>
                  <a:round/>
                  <a:headEnd type="none" w="sm" len="sm"/>
                  <a:tailEnd type="none" w="sm" len="sm"/>
                </a:ln>
              </p:spPr>
              <p:txBody>
                <a:bodyPr wrap="none" anchor="ctr"/>
                <a:lstStyle>
                  <a:lvl1pPr>
                    <a:defRPr sz="2000" b="1">
                      <a:solidFill>
                        <a:srgbClr val="FAFD00"/>
                      </a:solidFill>
                      <a:latin typeface="Times New Roman" panose="02020603050405020304" pitchFamily="18" charset="0"/>
                    </a:defRPr>
                  </a:lvl1pPr>
                  <a:lvl2pPr marL="742950" indent="-285750">
                    <a:defRPr sz="2000" b="1">
                      <a:solidFill>
                        <a:srgbClr val="FAFD00"/>
                      </a:solidFill>
                      <a:latin typeface="Times New Roman" panose="02020603050405020304" pitchFamily="18" charset="0"/>
                    </a:defRPr>
                  </a:lvl2pPr>
                  <a:lvl3pPr marL="1143000" indent="-228600">
                    <a:defRPr sz="2000" b="1">
                      <a:solidFill>
                        <a:srgbClr val="FAFD00"/>
                      </a:solidFill>
                      <a:latin typeface="Times New Roman" panose="02020603050405020304" pitchFamily="18" charset="0"/>
                    </a:defRPr>
                  </a:lvl3pPr>
                  <a:lvl4pPr marL="1600200" indent="-228600">
                    <a:defRPr sz="2000" b="1">
                      <a:solidFill>
                        <a:srgbClr val="FAFD00"/>
                      </a:solidFill>
                      <a:latin typeface="Times New Roman" panose="02020603050405020304" pitchFamily="18" charset="0"/>
                    </a:defRPr>
                  </a:lvl4pPr>
                  <a:lvl5pPr marL="2057400" indent="-228600">
                    <a:defRPr sz="2000" b="1">
                      <a:solidFill>
                        <a:srgbClr val="FAFD00"/>
                      </a:solidFill>
                      <a:latin typeface="Times New Roman" panose="02020603050405020304" pitchFamily="18" charset="0"/>
                    </a:defRPr>
                  </a:lvl5pPr>
                  <a:lvl6pPr marL="2514600" indent="-228600" eaLnBrk="0" fontAlgn="base" hangingPunct="0">
                    <a:spcBef>
                      <a:spcPct val="0"/>
                    </a:spcBef>
                    <a:spcAft>
                      <a:spcPct val="0"/>
                    </a:spcAft>
                    <a:defRPr sz="2000" b="1">
                      <a:solidFill>
                        <a:srgbClr val="FAFD00"/>
                      </a:solidFill>
                      <a:latin typeface="Times New Roman" panose="02020603050405020304" pitchFamily="18" charset="0"/>
                    </a:defRPr>
                  </a:lvl6pPr>
                  <a:lvl7pPr marL="2971800" indent="-228600" eaLnBrk="0" fontAlgn="base" hangingPunct="0">
                    <a:spcBef>
                      <a:spcPct val="0"/>
                    </a:spcBef>
                    <a:spcAft>
                      <a:spcPct val="0"/>
                    </a:spcAft>
                    <a:defRPr sz="2000" b="1">
                      <a:solidFill>
                        <a:srgbClr val="FAFD00"/>
                      </a:solidFill>
                      <a:latin typeface="Times New Roman" panose="02020603050405020304" pitchFamily="18" charset="0"/>
                    </a:defRPr>
                  </a:lvl7pPr>
                  <a:lvl8pPr marL="3429000" indent="-228600" eaLnBrk="0" fontAlgn="base" hangingPunct="0">
                    <a:spcBef>
                      <a:spcPct val="0"/>
                    </a:spcBef>
                    <a:spcAft>
                      <a:spcPct val="0"/>
                    </a:spcAft>
                    <a:defRPr sz="2000" b="1">
                      <a:solidFill>
                        <a:srgbClr val="FAFD00"/>
                      </a:solidFill>
                      <a:latin typeface="Times New Roman" panose="02020603050405020304" pitchFamily="18" charset="0"/>
                    </a:defRPr>
                  </a:lvl8pPr>
                  <a:lvl9pPr marL="3886200" indent="-228600" eaLnBrk="0" fontAlgn="base" hangingPunct="0">
                    <a:spcBef>
                      <a:spcPct val="0"/>
                    </a:spcBef>
                    <a:spcAft>
                      <a:spcPct val="0"/>
                    </a:spcAft>
                    <a:defRPr sz="2000" b="1">
                      <a:solidFill>
                        <a:srgbClr val="FAFD00"/>
                      </a:solidFill>
                      <a:latin typeface="Times New Roman" panose="02020603050405020304" pitchFamily="18" charset="0"/>
                    </a:defRPr>
                  </a:lvl9pPr>
                </a:lstStyle>
                <a:p>
                  <a:endParaRPr lang="en-US" altLang="en-US" sz="1500">
                    <a:latin typeface="Cambria" panose="02040503050406030204" pitchFamily="18" charset="0"/>
                  </a:endParaRPr>
                </a:p>
              </p:txBody>
            </p:sp>
            <p:sp>
              <p:nvSpPr>
                <p:cNvPr id="77" name="Text Box 11"/>
                <p:cNvSpPr txBox="1">
                  <a:spLocks noChangeArrowheads="1"/>
                </p:cNvSpPr>
                <p:nvPr/>
              </p:nvSpPr>
              <p:spPr bwMode="auto">
                <a:xfrm>
                  <a:off x="3826" y="2707"/>
                  <a:ext cx="285" cy="3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2000" b="1">
                      <a:solidFill>
                        <a:srgbClr val="FAFD00"/>
                      </a:solidFill>
                      <a:latin typeface="Times New Roman" panose="02020603050405020304" pitchFamily="18" charset="0"/>
                    </a:defRPr>
                  </a:lvl1pPr>
                  <a:lvl2pPr marL="742950" indent="-285750">
                    <a:defRPr sz="2000" b="1">
                      <a:solidFill>
                        <a:srgbClr val="FAFD00"/>
                      </a:solidFill>
                      <a:latin typeface="Times New Roman" panose="02020603050405020304" pitchFamily="18" charset="0"/>
                    </a:defRPr>
                  </a:lvl2pPr>
                  <a:lvl3pPr marL="1143000" indent="-228600">
                    <a:defRPr sz="2000" b="1">
                      <a:solidFill>
                        <a:srgbClr val="FAFD00"/>
                      </a:solidFill>
                      <a:latin typeface="Times New Roman" panose="02020603050405020304" pitchFamily="18" charset="0"/>
                    </a:defRPr>
                  </a:lvl3pPr>
                  <a:lvl4pPr marL="1600200" indent="-228600">
                    <a:defRPr sz="2000" b="1">
                      <a:solidFill>
                        <a:srgbClr val="FAFD00"/>
                      </a:solidFill>
                      <a:latin typeface="Times New Roman" panose="02020603050405020304" pitchFamily="18" charset="0"/>
                    </a:defRPr>
                  </a:lvl4pPr>
                  <a:lvl5pPr marL="2057400" indent="-228600">
                    <a:defRPr sz="2000" b="1">
                      <a:solidFill>
                        <a:srgbClr val="FAFD00"/>
                      </a:solidFill>
                      <a:latin typeface="Times New Roman" panose="02020603050405020304" pitchFamily="18" charset="0"/>
                    </a:defRPr>
                  </a:lvl5pPr>
                  <a:lvl6pPr marL="2514600" indent="-228600" eaLnBrk="0" fontAlgn="base" hangingPunct="0">
                    <a:spcBef>
                      <a:spcPct val="0"/>
                    </a:spcBef>
                    <a:spcAft>
                      <a:spcPct val="0"/>
                    </a:spcAft>
                    <a:defRPr sz="2000" b="1">
                      <a:solidFill>
                        <a:srgbClr val="FAFD00"/>
                      </a:solidFill>
                      <a:latin typeface="Times New Roman" panose="02020603050405020304" pitchFamily="18" charset="0"/>
                    </a:defRPr>
                  </a:lvl6pPr>
                  <a:lvl7pPr marL="2971800" indent="-228600" eaLnBrk="0" fontAlgn="base" hangingPunct="0">
                    <a:spcBef>
                      <a:spcPct val="0"/>
                    </a:spcBef>
                    <a:spcAft>
                      <a:spcPct val="0"/>
                    </a:spcAft>
                    <a:defRPr sz="2000" b="1">
                      <a:solidFill>
                        <a:srgbClr val="FAFD00"/>
                      </a:solidFill>
                      <a:latin typeface="Times New Roman" panose="02020603050405020304" pitchFamily="18" charset="0"/>
                    </a:defRPr>
                  </a:lvl7pPr>
                  <a:lvl8pPr marL="3429000" indent="-228600" eaLnBrk="0" fontAlgn="base" hangingPunct="0">
                    <a:spcBef>
                      <a:spcPct val="0"/>
                    </a:spcBef>
                    <a:spcAft>
                      <a:spcPct val="0"/>
                    </a:spcAft>
                    <a:defRPr sz="2000" b="1">
                      <a:solidFill>
                        <a:srgbClr val="FAFD00"/>
                      </a:solidFill>
                      <a:latin typeface="Times New Roman" panose="02020603050405020304" pitchFamily="18" charset="0"/>
                    </a:defRPr>
                  </a:lvl8pPr>
                  <a:lvl9pPr marL="3886200" indent="-228600" eaLnBrk="0" fontAlgn="base" hangingPunct="0">
                    <a:spcBef>
                      <a:spcPct val="0"/>
                    </a:spcBef>
                    <a:spcAft>
                      <a:spcPct val="0"/>
                    </a:spcAft>
                    <a:defRPr sz="2000" b="1">
                      <a:solidFill>
                        <a:srgbClr val="FAFD00"/>
                      </a:solidFill>
                      <a:latin typeface="Times New Roman" panose="02020603050405020304" pitchFamily="18" charset="0"/>
                    </a:defRPr>
                  </a:lvl9pPr>
                </a:lstStyle>
                <a:p>
                  <a:pPr algn="r"/>
                  <a:r>
                    <a:rPr lang="en-US" altLang="en-US" sz="1500">
                      <a:solidFill>
                        <a:schemeClr val="tx1"/>
                      </a:solidFill>
                      <a:latin typeface="Cambria" panose="02040503050406030204" pitchFamily="18" charset="0"/>
                    </a:rPr>
                    <a:t>1</a:t>
                  </a:r>
                </a:p>
              </p:txBody>
            </p:sp>
          </p:grpSp>
          <p:sp>
            <p:nvSpPr>
              <p:cNvPr id="75" name="Line 15"/>
              <p:cNvSpPr>
                <a:spLocks noChangeShapeType="1"/>
              </p:cNvSpPr>
              <p:nvPr/>
            </p:nvSpPr>
            <p:spPr bwMode="auto">
              <a:xfrm>
                <a:off x="4653" y="495"/>
                <a:ext cx="0" cy="186"/>
              </a:xfrm>
              <a:prstGeom prst="line">
                <a:avLst/>
              </a:prstGeom>
              <a:noFill/>
              <a:ln w="19050">
                <a:solidFill>
                  <a:schemeClr val="tx1"/>
                </a:solidFill>
                <a:round/>
                <a:headEnd type="none" w="sm" len="sm"/>
                <a:tailEnd type="arrow" w="med" len="med"/>
              </a:ln>
              <a:extLst>
                <a:ext uri="{909E8E84-426E-40DD-AFC4-6F175D3DCCD1}">
                  <a14:hiddenFill xmlns:a14="http://schemas.microsoft.com/office/drawing/2010/main">
                    <a:noFill/>
                  </a14:hiddenFill>
                </a:ext>
              </a:extLst>
            </p:spPr>
            <p:txBody>
              <a:bodyPr/>
              <a:lstStyle/>
              <a:p>
                <a:endParaRPr lang="zh-CN" altLang="en-US" sz="1800">
                  <a:latin typeface="Cambria" panose="02040503050406030204" pitchFamily="18" charset="0"/>
                </a:endParaRPr>
              </a:p>
            </p:txBody>
          </p:sp>
        </p:grpSp>
        <p:grpSp>
          <p:nvGrpSpPr>
            <p:cNvPr id="38" name="Group 29"/>
            <p:cNvGrpSpPr>
              <a:grpSpLocks/>
            </p:cNvGrpSpPr>
            <p:nvPr/>
          </p:nvGrpSpPr>
          <p:grpSpPr bwMode="auto">
            <a:xfrm>
              <a:off x="1309688" y="1535113"/>
              <a:ext cx="574675" cy="1004887"/>
              <a:chOff x="4466" y="985"/>
              <a:chExt cx="362" cy="633"/>
            </a:xfrm>
          </p:grpSpPr>
          <p:grpSp>
            <p:nvGrpSpPr>
              <p:cNvPr id="70" name="Group 21"/>
              <p:cNvGrpSpPr>
                <a:grpSpLocks/>
              </p:cNvGrpSpPr>
              <p:nvPr/>
            </p:nvGrpSpPr>
            <p:grpSpPr bwMode="auto">
              <a:xfrm>
                <a:off x="4466" y="1292"/>
                <a:ext cx="362" cy="326"/>
                <a:chOff x="4276" y="1746"/>
                <a:chExt cx="362" cy="326"/>
              </a:xfrm>
            </p:grpSpPr>
            <p:sp>
              <p:nvSpPr>
                <p:cNvPr id="72" name="Oval 22"/>
                <p:cNvSpPr>
                  <a:spLocks noChangeArrowheads="1"/>
                </p:cNvSpPr>
                <p:nvPr/>
              </p:nvSpPr>
              <p:spPr bwMode="auto">
                <a:xfrm>
                  <a:off x="4288" y="1746"/>
                  <a:ext cx="350" cy="296"/>
                </a:xfrm>
                <a:prstGeom prst="ellipse">
                  <a:avLst/>
                </a:prstGeom>
                <a:solidFill>
                  <a:schemeClr val="bg2"/>
                </a:solidFill>
                <a:ln w="19050">
                  <a:solidFill>
                    <a:schemeClr val="tx1"/>
                  </a:solidFill>
                  <a:round/>
                  <a:headEnd type="none" w="sm" len="sm"/>
                  <a:tailEnd type="none" w="sm" len="sm"/>
                </a:ln>
              </p:spPr>
              <p:txBody>
                <a:bodyPr wrap="none" anchor="ctr"/>
                <a:lstStyle>
                  <a:lvl1pPr>
                    <a:defRPr sz="2000" b="1">
                      <a:solidFill>
                        <a:srgbClr val="FAFD00"/>
                      </a:solidFill>
                      <a:latin typeface="Times New Roman" panose="02020603050405020304" pitchFamily="18" charset="0"/>
                    </a:defRPr>
                  </a:lvl1pPr>
                  <a:lvl2pPr marL="742950" indent="-285750">
                    <a:defRPr sz="2000" b="1">
                      <a:solidFill>
                        <a:srgbClr val="FAFD00"/>
                      </a:solidFill>
                      <a:latin typeface="Times New Roman" panose="02020603050405020304" pitchFamily="18" charset="0"/>
                    </a:defRPr>
                  </a:lvl2pPr>
                  <a:lvl3pPr marL="1143000" indent="-228600">
                    <a:defRPr sz="2000" b="1">
                      <a:solidFill>
                        <a:srgbClr val="FAFD00"/>
                      </a:solidFill>
                      <a:latin typeface="Times New Roman" panose="02020603050405020304" pitchFamily="18" charset="0"/>
                    </a:defRPr>
                  </a:lvl3pPr>
                  <a:lvl4pPr marL="1600200" indent="-228600">
                    <a:defRPr sz="2000" b="1">
                      <a:solidFill>
                        <a:srgbClr val="FAFD00"/>
                      </a:solidFill>
                      <a:latin typeface="Times New Roman" panose="02020603050405020304" pitchFamily="18" charset="0"/>
                    </a:defRPr>
                  </a:lvl4pPr>
                  <a:lvl5pPr marL="2057400" indent="-228600">
                    <a:defRPr sz="2000" b="1">
                      <a:solidFill>
                        <a:srgbClr val="FAFD00"/>
                      </a:solidFill>
                      <a:latin typeface="Times New Roman" panose="02020603050405020304" pitchFamily="18" charset="0"/>
                    </a:defRPr>
                  </a:lvl5pPr>
                  <a:lvl6pPr marL="2514600" indent="-228600" eaLnBrk="0" fontAlgn="base" hangingPunct="0">
                    <a:spcBef>
                      <a:spcPct val="0"/>
                    </a:spcBef>
                    <a:spcAft>
                      <a:spcPct val="0"/>
                    </a:spcAft>
                    <a:defRPr sz="2000" b="1">
                      <a:solidFill>
                        <a:srgbClr val="FAFD00"/>
                      </a:solidFill>
                      <a:latin typeface="Times New Roman" panose="02020603050405020304" pitchFamily="18" charset="0"/>
                    </a:defRPr>
                  </a:lvl6pPr>
                  <a:lvl7pPr marL="2971800" indent="-228600" eaLnBrk="0" fontAlgn="base" hangingPunct="0">
                    <a:spcBef>
                      <a:spcPct val="0"/>
                    </a:spcBef>
                    <a:spcAft>
                      <a:spcPct val="0"/>
                    </a:spcAft>
                    <a:defRPr sz="2000" b="1">
                      <a:solidFill>
                        <a:srgbClr val="FAFD00"/>
                      </a:solidFill>
                      <a:latin typeface="Times New Roman" panose="02020603050405020304" pitchFamily="18" charset="0"/>
                    </a:defRPr>
                  </a:lvl7pPr>
                  <a:lvl8pPr marL="3429000" indent="-228600" eaLnBrk="0" fontAlgn="base" hangingPunct="0">
                    <a:spcBef>
                      <a:spcPct val="0"/>
                    </a:spcBef>
                    <a:spcAft>
                      <a:spcPct val="0"/>
                    </a:spcAft>
                    <a:defRPr sz="2000" b="1">
                      <a:solidFill>
                        <a:srgbClr val="FAFD00"/>
                      </a:solidFill>
                      <a:latin typeface="Times New Roman" panose="02020603050405020304" pitchFamily="18" charset="0"/>
                    </a:defRPr>
                  </a:lvl8pPr>
                  <a:lvl9pPr marL="3886200" indent="-228600" eaLnBrk="0" fontAlgn="base" hangingPunct="0">
                    <a:spcBef>
                      <a:spcPct val="0"/>
                    </a:spcBef>
                    <a:spcAft>
                      <a:spcPct val="0"/>
                    </a:spcAft>
                    <a:defRPr sz="2000" b="1">
                      <a:solidFill>
                        <a:srgbClr val="FAFD00"/>
                      </a:solidFill>
                      <a:latin typeface="Times New Roman" panose="02020603050405020304" pitchFamily="18" charset="0"/>
                    </a:defRPr>
                  </a:lvl9pPr>
                </a:lstStyle>
                <a:p>
                  <a:endParaRPr lang="en-US" altLang="en-US" sz="1500">
                    <a:latin typeface="Cambria" panose="02040503050406030204" pitchFamily="18" charset="0"/>
                  </a:endParaRPr>
                </a:p>
              </p:txBody>
            </p:sp>
            <p:sp>
              <p:nvSpPr>
                <p:cNvPr id="73" name="Text Box 23"/>
                <p:cNvSpPr txBox="1">
                  <a:spLocks noChangeArrowheads="1"/>
                </p:cNvSpPr>
                <p:nvPr/>
              </p:nvSpPr>
              <p:spPr bwMode="auto">
                <a:xfrm>
                  <a:off x="4276" y="1769"/>
                  <a:ext cx="285" cy="3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2000" b="1">
                      <a:solidFill>
                        <a:srgbClr val="FAFD00"/>
                      </a:solidFill>
                      <a:latin typeface="Times New Roman" panose="02020603050405020304" pitchFamily="18" charset="0"/>
                    </a:defRPr>
                  </a:lvl1pPr>
                  <a:lvl2pPr marL="742950" indent="-285750">
                    <a:defRPr sz="2000" b="1">
                      <a:solidFill>
                        <a:srgbClr val="FAFD00"/>
                      </a:solidFill>
                      <a:latin typeface="Times New Roman" panose="02020603050405020304" pitchFamily="18" charset="0"/>
                    </a:defRPr>
                  </a:lvl2pPr>
                  <a:lvl3pPr marL="1143000" indent="-228600">
                    <a:defRPr sz="2000" b="1">
                      <a:solidFill>
                        <a:srgbClr val="FAFD00"/>
                      </a:solidFill>
                      <a:latin typeface="Times New Roman" panose="02020603050405020304" pitchFamily="18" charset="0"/>
                    </a:defRPr>
                  </a:lvl3pPr>
                  <a:lvl4pPr marL="1600200" indent="-228600">
                    <a:defRPr sz="2000" b="1">
                      <a:solidFill>
                        <a:srgbClr val="FAFD00"/>
                      </a:solidFill>
                      <a:latin typeface="Times New Roman" panose="02020603050405020304" pitchFamily="18" charset="0"/>
                    </a:defRPr>
                  </a:lvl4pPr>
                  <a:lvl5pPr marL="2057400" indent="-228600">
                    <a:defRPr sz="2000" b="1">
                      <a:solidFill>
                        <a:srgbClr val="FAFD00"/>
                      </a:solidFill>
                      <a:latin typeface="Times New Roman" panose="02020603050405020304" pitchFamily="18" charset="0"/>
                    </a:defRPr>
                  </a:lvl5pPr>
                  <a:lvl6pPr marL="2514600" indent="-228600" eaLnBrk="0" fontAlgn="base" hangingPunct="0">
                    <a:spcBef>
                      <a:spcPct val="0"/>
                    </a:spcBef>
                    <a:spcAft>
                      <a:spcPct val="0"/>
                    </a:spcAft>
                    <a:defRPr sz="2000" b="1">
                      <a:solidFill>
                        <a:srgbClr val="FAFD00"/>
                      </a:solidFill>
                      <a:latin typeface="Times New Roman" panose="02020603050405020304" pitchFamily="18" charset="0"/>
                    </a:defRPr>
                  </a:lvl6pPr>
                  <a:lvl7pPr marL="2971800" indent="-228600" eaLnBrk="0" fontAlgn="base" hangingPunct="0">
                    <a:spcBef>
                      <a:spcPct val="0"/>
                    </a:spcBef>
                    <a:spcAft>
                      <a:spcPct val="0"/>
                    </a:spcAft>
                    <a:defRPr sz="2000" b="1">
                      <a:solidFill>
                        <a:srgbClr val="FAFD00"/>
                      </a:solidFill>
                      <a:latin typeface="Times New Roman" panose="02020603050405020304" pitchFamily="18" charset="0"/>
                    </a:defRPr>
                  </a:lvl7pPr>
                  <a:lvl8pPr marL="3429000" indent="-228600" eaLnBrk="0" fontAlgn="base" hangingPunct="0">
                    <a:spcBef>
                      <a:spcPct val="0"/>
                    </a:spcBef>
                    <a:spcAft>
                      <a:spcPct val="0"/>
                    </a:spcAft>
                    <a:defRPr sz="2000" b="1">
                      <a:solidFill>
                        <a:srgbClr val="FAFD00"/>
                      </a:solidFill>
                      <a:latin typeface="Times New Roman" panose="02020603050405020304" pitchFamily="18" charset="0"/>
                    </a:defRPr>
                  </a:lvl8pPr>
                  <a:lvl9pPr marL="3886200" indent="-228600" eaLnBrk="0" fontAlgn="base" hangingPunct="0">
                    <a:spcBef>
                      <a:spcPct val="0"/>
                    </a:spcBef>
                    <a:spcAft>
                      <a:spcPct val="0"/>
                    </a:spcAft>
                    <a:defRPr sz="2000" b="1">
                      <a:solidFill>
                        <a:srgbClr val="FAFD00"/>
                      </a:solidFill>
                      <a:latin typeface="Times New Roman" panose="02020603050405020304" pitchFamily="18" charset="0"/>
                    </a:defRPr>
                  </a:lvl9pPr>
                </a:lstStyle>
                <a:p>
                  <a:pPr algn="r"/>
                  <a:r>
                    <a:rPr lang="en-US" altLang="en-US" sz="1500" dirty="0">
                      <a:solidFill>
                        <a:schemeClr val="tx1"/>
                      </a:solidFill>
                      <a:latin typeface="Cambria" panose="02040503050406030204" pitchFamily="18" charset="0"/>
                    </a:rPr>
                    <a:t>2</a:t>
                  </a:r>
                </a:p>
              </p:txBody>
            </p:sp>
          </p:grpSp>
          <p:cxnSp>
            <p:nvCxnSpPr>
              <p:cNvPr id="71" name="AutoShape 48"/>
              <p:cNvCxnSpPr>
                <a:cxnSpLocks noChangeShapeType="1"/>
                <a:stCxn id="76" idx="4"/>
                <a:endCxn id="72" idx="0"/>
              </p:cNvCxnSpPr>
              <p:nvPr/>
            </p:nvCxnSpPr>
            <p:spPr bwMode="auto">
              <a:xfrm rot="5400000">
                <a:off x="4502" y="1136"/>
                <a:ext cx="307" cy="5"/>
              </a:xfrm>
              <a:prstGeom prst="straightConnector1">
                <a:avLst/>
              </a:prstGeom>
              <a:noFill/>
              <a:ln w="28575">
                <a:solidFill>
                  <a:schemeClr val="tx1"/>
                </a:solidFill>
                <a:round/>
                <a:headEnd type="none" w="sm" len="sm"/>
                <a:tailEnd type="triangle" w="med" len="med"/>
              </a:ln>
              <a:extLst>
                <a:ext uri="{909E8E84-426E-40DD-AFC4-6F175D3DCCD1}">
                  <a14:hiddenFill xmlns:a14="http://schemas.microsoft.com/office/drawing/2010/main">
                    <a:noFill/>
                  </a14:hiddenFill>
                </a:ext>
              </a:extLst>
            </p:spPr>
          </p:cxnSp>
        </p:grpSp>
        <p:grpSp>
          <p:nvGrpSpPr>
            <p:cNvPr id="39" name="Group 34"/>
            <p:cNvGrpSpPr>
              <a:grpSpLocks/>
            </p:cNvGrpSpPr>
            <p:nvPr/>
          </p:nvGrpSpPr>
          <p:grpSpPr bwMode="auto">
            <a:xfrm>
              <a:off x="1309688" y="2493963"/>
              <a:ext cx="574675" cy="1004887"/>
              <a:chOff x="4466" y="1589"/>
              <a:chExt cx="362" cy="633"/>
            </a:xfrm>
          </p:grpSpPr>
          <p:grpSp>
            <p:nvGrpSpPr>
              <p:cNvPr id="66" name="Group 27"/>
              <p:cNvGrpSpPr>
                <a:grpSpLocks/>
              </p:cNvGrpSpPr>
              <p:nvPr/>
            </p:nvGrpSpPr>
            <p:grpSpPr bwMode="auto">
              <a:xfrm>
                <a:off x="4466" y="1896"/>
                <a:ext cx="362" cy="326"/>
                <a:chOff x="4276" y="1746"/>
                <a:chExt cx="362" cy="326"/>
              </a:xfrm>
            </p:grpSpPr>
            <p:sp>
              <p:nvSpPr>
                <p:cNvPr id="68" name="Oval 28"/>
                <p:cNvSpPr>
                  <a:spLocks noChangeArrowheads="1"/>
                </p:cNvSpPr>
                <p:nvPr/>
              </p:nvSpPr>
              <p:spPr bwMode="auto">
                <a:xfrm>
                  <a:off x="4288" y="1746"/>
                  <a:ext cx="350" cy="296"/>
                </a:xfrm>
                <a:prstGeom prst="ellipse">
                  <a:avLst/>
                </a:prstGeom>
                <a:solidFill>
                  <a:schemeClr val="bg2"/>
                </a:solidFill>
                <a:ln w="19050">
                  <a:solidFill>
                    <a:schemeClr val="tx1"/>
                  </a:solidFill>
                  <a:round/>
                  <a:headEnd type="none" w="sm" len="sm"/>
                  <a:tailEnd type="none" w="sm" len="sm"/>
                </a:ln>
              </p:spPr>
              <p:txBody>
                <a:bodyPr wrap="none" anchor="ctr"/>
                <a:lstStyle>
                  <a:lvl1pPr>
                    <a:defRPr sz="2000" b="1">
                      <a:solidFill>
                        <a:srgbClr val="FAFD00"/>
                      </a:solidFill>
                      <a:latin typeface="Times New Roman" panose="02020603050405020304" pitchFamily="18" charset="0"/>
                    </a:defRPr>
                  </a:lvl1pPr>
                  <a:lvl2pPr marL="742950" indent="-285750">
                    <a:defRPr sz="2000" b="1">
                      <a:solidFill>
                        <a:srgbClr val="FAFD00"/>
                      </a:solidFill>
                      <a:latin typeface="Times New Roman" panose="02020603050405020304" pitchFamily="18" charset="0"/>
                    </a:defRPr>
                  </a:lvl2pPr>
                  <a:lvl3pPr marL="1143000" indent="-228600">
                    <a:defRPr sz="2000" b="1">
                      <a:solidFill>
                        <a:srgbClr val="FAFD00"/>
                      </a:solidFill>
                      <a:latin typeface="Times New Roman" panose="02020603050405020304" pitchFamily="18" charset="0"/>
                    </a:defRPr>
                  </a:lvl3pPr>
                  <a:lvl4pPr marL="1600200" indent="-228600">
                    <a:defRPr sz="2000" b="1">
                      <a:solidFill>
                        <a:srgbClr val="FAFD00"/>
                      </a:solidFill>
                      <a:latin typeface="Times New Roman" panose="02020603050405020304" pitchFamily="18" charset="0"/>
                    </a:defRPr>
                  </a:lvl4pPr>
                  <a:lvl5pPr marL="2057400" indent="-228600">
                    <a:defRPr sz="2000" b="1">
                      <a:solidFill>
                        <a:srgbClr val="FAFD00"/>
                      </a:solidFill>
                      <a:latin typeface="Times New Roman" panose="02020603050405020304" pitchFamily="18" charset="0"/>
                    </a:defRPr>
                  </a:lvl5pPr>
                  <a:lvl6pPr marL="2514600" indent="-228600" eaLnBrk="0" fontAlgn="base" hangingPunct="0">
                    <a:spcBef>
                      <a:spcPct val="0"/>
                    </a:spcBef>
                    <a:spcAft>
                      <a:spcPct val="0"/>
                    </a:spcAft>
                    <a:defRPr sz="2000" b="1">
                      <a:solidFill>
                        <a:srgbClr val="FAFD00"/>
                      </a:solidFill>
                      <a:latin typeface="Times New Roman" panose="02020603050405020304" pitchFamily="18" charset="0"/>
                    </a:defRPr>
                  </a:lvl6pPr>
                  <a:lvl7pPr marL="2971800" indent="-228600" eaLnBrk="0" fontAlgn="base" hangingPunct="0">
                    <a:spcBef>
                      <a:spcPct val="0"/>
                    </a:spcBef>
                    <a:spcAft>
                      <a:spcPct val="0"/>
                    </a:spcAft>
                    <a:defRPr sz="2000" b="1">
                      <a:solidFill>
                        <a:srgbClr val="FAFD00"/>
                      </a:solidFill>
                      <a:latin typeface="Times New Roman" panose="02020603050405020304" pitchFamily="18" charset="0"/>
                    </a:defRPr>
                  </a:lvl7pPr>
                  <a:lvl8pPr marL="3429000" indent="-228600" eaLnBrk="0" fontAlgn="base" hangingPunct="0">
                    <a:spcBef>
                      <a:spcPct val="0"/>
                    </a:spcBef>
                    <a:spcAft>
                      <a:spcPct val="0"/>
                    </a:spcAft>
                    <a:defRPr sz="2000" b="1">
                      <a:solidFill>
                        <a:srgbClr val="FAFD00"/>
                      </a:solidFill>
                      <a:latin typeface="Times New Roman" panose="02020603050405020304" pitchFamily="18" charset="0"/>
                    </a:defRPr>
                  </a:lvl8pPr>
                  <a:lvl9pPr marL="3886200" indent="-228600" eaLnBrk="0" fontAlgn="base" hangingPunct="0">
                    <a:spcBef>
                      <a:spcPct val="0"/>
                    </a:spcBef>
                    <a:spcAft>
                      <a:spcPct val="0"/>
                    </a:spcAft>
                    <a:defRPr sz="2000" b="1">
                      <a:solidFill>
                        <a:srgbClr val="FAFD00"/>
                      </a:solidFill>
                      <a:latin typeface="Times New Roman" panose="02020603050405020304" pitchFamily="18" charset="0"/>
                    </a:defRPr>
                  </a:lvl9pPr>
                </a:lstStyle>
                <a:p>
                  <a:endParaRPr lang="en-US" altLang="en-US" sz="1500">
                    <a:latin typeface="Cambria" panose="02040503050406030204" pitchFamily="18" charset="0"/>
                  </a:endParaRPr>
                </a:p>
              </p:txBody>
            </p:sp>
            <p:sp>
              <p:nvSpPr>
                <p:cNvPr id="69" name="Text Box 29"/>
                <p:cNvSpPr txBox="1">
                  <a:spLocks noChangeArrowheads="1"/>
                </p:cNvSpPr>
                <p:nvPr/>
              </p:nvSpPr>
              <p:spPr bwMode="auto">
                <a:xfrm>
                  <a:off x="4276" y="1769"/>
                  <a:ext cx="285" cy="3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2000" b="1">
                      <a:solidFill>
                        <a:srgbClr val="FAFD00"/>
                      </a:solidFill>
                      <a:latin typeface="Times New Roman" panose="02020603050405020304" pitchFamily="18" charset="0"/>
                    </a:defRPr>
                  </a:lvl1pPr>
                  <a:lvl2pPr marL="742950" indent="-285750">
                    <a:defRPr sz="2000" b="1">
                      <a:solidFill>
                        <a:srgbClr val="FAFD00"/>
                      </a:solidFill>
                      <a:latin typeface="Times New Roman" panose="02020603050405020304" pitchFamily="18" charset="0"/>
                    </a:defRPr>
                  </a:lvl2pPr>
                  <a:lvl3pPr marL="1143000" indent="-228600">
                    <a:defRPr sz="2000" b="1">
                      <a:solidFill>
                        <a:srgbClr val="FAFD00"/>
                      </a:solidFill>
                      <a:latin typeface="Times New Roman" panose="02020603050405020304" pitchFamily="18" charset="0"/>
                    </a:defRPr>
                  </a:lvl3pPr>
                  <a:lvl4pPr marL="1600200" indent="-228600">
                    <a:defRPr sz="2000" b="1">
                      <a:solidFill>
                        <a:srgbClr val="FAFD00"/>
                      </a:solidFill>
                      <a:latin typeface="Times New Roman" panose="02020603050405020304" pitchFamily="18" charset="0"/>
                    </a:defRPr>
                  </a:lvl4pPr>
                  <a:lvl5pPr marL="2057400" indent="-228600">
                    <a:defRPr sz="2000" b="1">
                      <a:solidFill>
                        <a:srgbClr val="FAFD00"/>
                      </a:solidFill>
                      <a:latin typeface="Times New Roman" panose="02020603050405020304" pitchFamily="18" charset="0"/>
                    </a:defRPr>
                  </a:lvl5pPr>
                  <a:lvl6pPr marL="2514600" indent="-228600" eaLnBrk="0" fontAlgn="base" hangingPunct="0">
                    <a:spcBef>
                      <a:spcPct val="0"/>
                    </a:spcBef>
                    <a:spcAft>
                      <a:spcPct val="0"/>
                    </a:spcAft>
                    <a:defRPr sz="2000" b="1">
                      <a:solidFill>
                        <a:srgbClr val="FAFD00"/>
                      </a:solidFill>
                      <a:latin typeface="Times New Roman" panose="02020603050405020304" pitchFamily="18" charset="0"/>
                    </a:defRPr>
                  </a:lvl6pPr>
                  <a:lvl7pPr marL="2971800" indent="-228600" eaLnBrk="0" fontAlgn="base" hangingPunct="0">
                    <a:spcBef>
                      <a:spcPct val="0"/>
                    </a:spcBef>
                    <a:spcAft>
                      <a:spcPct val="0"/>
                    </a:spcAft>
                    <a:defRPr sz="2000" b="1">
                      <a:solidFill>
                        <a:srgbClr val="FAFD00"/>
                      </a:solidFill>
                      <a:latin typeface="Times New Roman" panose="02020603050405020304" pitchFamily="18" charset="0"/>
                    </a:defRPr>
                  </a:lvl7pPr>
                  <a:lvl8pPr marL="3429000" indent="-228600" eaLnBrk="0" fontAlgn="base" hangingPunct="0">
                    <a:spcBef>
                      <a:spcPct val="0"/>
                    </a:spcBef>
                    <a:spcAft>
                      <a:spcPct val="0"/>
                    </a:spcAft>
                    <a:defRPr sz="2000" b="1">
                      <a:solidFill>
                        <a:srgbClr val="FAFD00"/>
                      </a:solidFill>
                      <a:latin typeface="Times New Roman" panose="02020603050405020304" pitchFamily="18" charset="0"/>
                    </a:defRPr>
                  </a:lvl8pPr>
                  <a:lvl9pPr marL="3886200" indent="-228600" eaLnBrk="0" fontAlgn="base" hangingPunct="0">
                    <a:spcBef>
                      <a:spcPct val="0"/>
                    </a:spcBef>
                    <a:spcAft>
                      <a:spcPct val="0"/>
                    </a:spcAft>
                    <a:defRPr sz="2000" b="1">
                      <a:solidFill>
                        <a:srgbClr val="FAFD00"/>
                      </a:solidFill>
                      <a:latin typeface="Times New Roman" panose="02020603050405020304" pitchFamily="18" charset="0"/>
                    </a:defRPr>
                  </a:lvl9pPr>
                </a:lstStyle>
                <a:p>
                  <a:pPr algn="r"/>
                  <a:r>
                    <a:rPr lang="en-US" altLang="en-US" sz="1500">
                      <a:solidFill>
                        <a:schemeClr val="tx1"/>
                      </a:solidFill>
                      <a:latin typeface="Cambria" panose="02040503050406030204" pitchFamily="18" charset="0"/>
                    </a:rPr>
                    <a:t>3</a:t>
                  </a:r>
                </a:p>
              </p:txBody>
            </p:sp>
          </p:grpSp>
          <p:cxnSp>
            <p:nvCxnSpPr>
              <p:cNvPr id="67" name="AutoShape 49"/>
              <p:cNvCxnSpPr>
                <a:cxnSpLocks noChangeShapeType="1"/>
                <a:stCxn id="72" idx="4"/>
                <a:endCxn id="68" idx="0"/>
              </p:cNvCxnSpPr>
              <p:nvPr/>
            </p:nvCxnSpPr>
            <p:spPr bwMode="auto">
              <a:xfrm rot="5400000">
                <a:off x="4501" y="1740"/>
                <a:ext cx="308" cy="5"/>
              </a:xfrm>
              <a:prstGeom prst="straightConnector1">
                <a:avLst/>
              </a:prstGeom>
              <a:noFill/>
              <a:ln w="28575">
                <a:solidFill>
                  <a:schemeClr val="tx1"/>
                </a:solidFill>
                <a:round/>
                <a:headEnd type="none" w="sm" len="sm"/>
                <a:tailEnd type="triangle" w="med" len="med"/>
              </a:ln>
              <a:extLst>
                <a:ext uri="{909E8E84-426E-40DD-AFC4-6F175D3DCCD1}">
                  <a14:hiddenFill xmlns:a14="http://schemas.microsoft.com/office/drawing/2010/main">
                    <a:noFill/>
                  </a14:hiddenFill>
                </a:ext>
              </a:extLst>
            </p:spPr>
          </p:cxnSp>
        </p:grpSp>
        <p:grpSp>
          <p:nvGrpSpPr>
            <p:cNvPr id="40" name="Group 37"/>
            <p:cNvGrpSpPr>
              <a:grpSpLocks/>
            </p:cNvGrpSpPr>
            <p:nvPr/>
          </p:nvGrpSpPr>
          <p:grpSpPr bwMode="auto">
            <a:xfrm>
              <a:off x="1914525" y="3937000"/>
              <a:ext cx="574675" cy="517525"/>
              <a:chOff x="4276" y="1746"/>
              <a:chExt cx="362" cy="326"/>
            </a:xfrm>
          </p:grpSpPr>
          <p:sp>
            <p:nvSpPr>
              <p:cNvPr id="64" name="Oval 38"/>
              <p:cNvSpPr>
                <a:spLocks noChangeArrowheads="1"/>
              </p:cNvSpPr>
              <p:nvPr/>
            </p:nvSpPr>
            <p:spPr bwMode="auto">
              <a:xfrm>
                <a:off x="4288" y="1746"/>
                <a:ext cx="350" cy="296"/>
              </a:xfrm>
              <a:prstGeom prst="ellipse">
                <a:avLst/>
              </a:prstGeom>
              <a:solidFill>
                <a:schemeClr val="bg2"/>
              </a:solidFill>
              <a:ln w="19050">
                <a:solidFill>
                  <a:schemeClr val="tx1"/>
                </a:solidFill>
                <a:round/>
                <a:headEnd type="none" w="sm" len="sm"/>
                <a:tailEnd type="none" w="sm" len="sm"/>
              </a:ln>
            </p:spPr>
            <p:txBody>
              <a:bodyPr wrap="none" anchor="ctr"/>
              <a:lstStyle>
                <a:lvl1pPr>
                  <a:defRPr sz="2000" b="1">
                    <a:solidFill>
                      <a:srgbClr val="FAFD00"/>
                    </a:solidFill>
                    <a:latin typeface="Times New Roman" panose="02020603050405020304" pitchFamily="18" charset="0"/>
                  </a:defRPr>
                </a:lvl1pPr>
                <a:lvl2pPr marL="742950" indent="-285750">
                  <a:defRPr sz="2000" b="1">
                    <a:solidFill>
                      <a:srgbClr val="FAFD00"/>
                    </a:solidFill>
                    <a:latin typeface="Times New Roman" panose="02020603050405020304" pitchFamily="18" charset="0"/>
                  </a:defRPr>
                </a:lvl2pPr>
                <a:lvl3pPr marL="1143000" indent="-228600">
                  <a:defRPr sz="2000" b="1">
                    <a:solidFill>
                      <a:srgbClr val="FAFD00"/>
                    </a:solidFill>
                    <a:latin typeface="Times New Roman" panose="02020603050405020304" pitchFamily="18" charset="0"/>
                  </a:defRPr>
                </a:lvl3pPr>
                <a:lvl4pPr marL="1600200" indent="-228600">
                  <a:defRPr sz="2000" b="1">
                    <a:solidFill>
                      <a:srgbClr val="FAFD00"/>
                    </a:solidFill>
                    <a:latin typeface="Times New Roman" panose="02020603050405020304" pitchFamily="18" charset="0"/>
                  </a:defRPr>
                </a:lvl4pPr>
                <a:lvl5pPr marL="2057400" indent="-228600">
                  <a:defRPr sz="2000" b="1">
                    <a:solidFill>
                      <a:srgbClr val="FAFD00"/>
                    </a:solidFill>
                    <a:latin typeface="Times New Roman" panose="02020603050405020304" pitchFamily="18" charset="0"/>
                  </a:defRPr>
                </a:lvl5pPr>
                <a:lvl6pPr marL="2514600" indent="-228600" eaLnBrk="0" fontAlgn="base" hangingPunct="0">
                  <a:spcBef>
                    <a:spcPct val="0"/>
                  </a:spcBef>
                  <a:spcAft>
                    <a:spcPct val="0"/>
                  </a:spcAft>
                  <a:defRPr sz="2000" b="1">
                    <a:solidFill>
                      <a:srgbClr val="FAFD00"/>
                    </a:solidFill>
                    <a:latin typeface="Times New Roman" panose="02020603050405020304" pitchFamily="18" charset="0"/>
                  </a:defRPr>
                </a:lvl6pPr>
                <a:lvl7pPr marL="2971800" indent="-228600" eaLnBrk="0" fontAlgn="base" hangingPunct="0">
                  <a:spcBef>
                    <a:spcPct val="0"/>
                  </a:spcBef>
                  <a:spcAft>
                    <a:spcPct val="0"/>
                  </a:spcAft>
                  <a:defRPr sz="2000" b="1">
                    <a:solidFill>
                      <a:srgbClr val="FAFD00"/>
                    </a:solidFill>
                    <a:latin typeface="Times New Roman" panose="02020603050405020304" pitchFamily="18" charset="0"/>
                  </a:defRPr>
                </a:lvl7pPr>
                <a:lvl8pPr marL="3429000" indent="-228600" eaLnBrk="0" fontAlgn="base" hangingPunct="0">
                  <a:spcBef>
                    <a:spcPct val="0"/>
                  </a:spcBef>
                  <a:spcAft>
                    <a:spcPct val="0"/>
                  </a:spcAft>
                  <a:defRPr sz="2000" b="1">
                    <a:solidFill>
                      <a:srgbClr val="FAFD00"/>
                    </a:solidFill>
                    <a:latin typeface="Times New Roman" panose="02020603050405020304" pitchFamily="18" charset="0"/>
                  </a:defRPr>
                </a:lvl8pPr>
                <a:lvl9pPr marL="3886200" indent="-228600" eaLnBrk="0" fontAlgn="base" hangingPunct="0">
                  <a:spcBef>
                    <a:spcPct val="0"/>
                  </a:spcBef>
                  <a:spcAft>
                    <a:spcPct val="0"/>
                  </a:spcAft>
                  <a:defRPr sz="2000" b="1">
                    <a:solidFill>
                      <a:srgbClr val="FAFD00"/>
                    </a:solidFill>
                    <a:latin typeface="Times New Roman" panose="02020603050405020304" pitchFamily="18" charset="0"/>
                  </a:defRPr>
                </a:lvl9pPr>
              </a:lstStyle>
              <a:p>
                <a:endParaRPr lang="en-US" altLang="en-US" sz="1500">
                  <a:latin typeface="Cambria" panose="02040503050406030204" pitchFamily="18" charset="0"/>
                </a:endParaRPr>
              </a:p>
            </p:txBody>
          </p:sp>
          <p:sp>
            <p:nvSpPr>
              <p:cNvPr id="65" name="Text Box 39"/>
              <p:cNvSpPr txBox="1">
                <a:spLocks noChangeArrowheads="1"/>
              </p:cNvSpPr>
              <p:nvPr/>
            </p:nvSpPr>
            <p:spPr bwMode="auto">
              <a:xfrm>
                <a:off x="4276" y="1769"/>
                <a:ext cx="285" cy="3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2000" b="1">
                    <a:solidFill>
                      <a:srgbClr val="FAFD00"/>
                    </a:solidFill>
                    <a:latin typeface="Times New Roman" panose="02020603050405020304" pitchFamily="18" charset="0"/>
                  </a:defRPr>
                </a:lvl1pPr>
                <a:lvl2pPr marL="742950" indent="-285750">
                  <a:defRPr sz="2000" b="1">
                    <a:solidFill>
                      <a:srgbClr val="FAFD00"/>
                    </a:solidFill>
                    <a:latin typeface="Times New Roman" panose="02020603050405020304" pitchFamily="18" charset="0"/>
                  </a:defRPr>
                </a:lvl2pPr>
                <a:lvl3pPr marL="1143000" indent="-228600">
                  <a:defRPr sz="2000" b="1">
                    <a:solidFill>
                      <a:srgbClr val="FAFD00"/>
                    </a:solidFill>
                    <a:latin typeface="Times New Roman" panose="02020603050405020304" pitchFamily="18" charset="0"/>
                  </a:defRPr>
                </a:lvl3pPr>
                <a:lvl4pPr marL="1600200" indent="-228600">
                  <a:defRPr sz="2000" b="1">
                    <a:solidFill>
                      <a:srgbClr val="FAFD00"/>
                    </a:solidFill>
                    <a:latin typeface="Times New Roman" panose="02020603050405020304" pitchFamily="18" charset="0"/>
                  </a:defRPr>
                </a:lvl4pPr>
                <a:lvl5pPr marL="2057400" indent="-228600">
                  <a:defRPr sz="2000" b="1">
                    <a:solidFill>
                      <a:srgbClr val="FAFD00"/>
                    </a:solidFill>
                    <a:latin typeface="Times New Roman" panose="02020603050405020304" pitchFamily="18" charset="0"/>
                  </a:defRPr>
                </a:lvl5pPr>
                <a:lvl6pPr marL="2514600" indent="-228600" eaLnBrk="0" fontAlgn="base" hangingPunct="0">
                  <a:spcBef>
                    <a:spcPct val="0"/>
                  </a:spcBef>
                  <a:spcAft>
                    <a:spcPct val="0"/>
                  </a:spcAft>
                  <a:defRPr sz="2000" b="1">
                    <a:solidFill>
                      <a:srgbClr val="FAFD00"/>
                    </a:solidFill>
                    <a:latin typeface="Times New Roman" panose="02020603050405020304" pitchFamily="18" charset="0"/>
                  </a:defRPr>
                </a:lvl6pPr>
                <a:lvl7pPr marL="2971800" indent="-228600" eaLnBrk="0" fontAlgn="base" hangingPunct="0">
                  <a:spcBef>
                    <a:spcPct val="0"/>
                  </a:spcBef>
                  <a:spcAft>
                    <a:spcPct val="0"/>
                  </a:spcAft>
                  <a:defRPr sz="2000" b="1">
                    <a:solidFill>
                      <a:srgbClr val="FAFD00"/>
                    </a:solidFill>
                    <a:latin typeface="Times New Roman" panose="02020603050405020304" pitchFamily="18" charset="0"/>
                  </a:defRPr>
                </a:lvl7pPr>
                <a:lvl8pPr marL="3429000" indent="-228600" eaLnBrk="0" fontAlgn="base" hangingPunct="0">
                  <a:spcBef>
                    <a:spcPct val="0"/>
                  </a:spcBef>
                  <a:spcAft>
                    <a:spcPct val="0"/>
                  </a:spcAft>
                  <a:defRPr sz="2000" b="1">
                    <a:solidFill>
                      <a:srgbClr val="FAFD00"/>
                    </a:solidFill>
                    <a:latin typeface="Times New Roman" panose="02020603050405020304" pitchFamily="18" charset="0"/>
                  </a:defRPr>
                </a:lvl8pPr>
                <a:lvl9pPr marL="3886200" indent="-228600" eaLnBrk="0" fontAlgn="base" hangingPunct="0">
                  <a:spcBef>
                    <a:spcPct val="0"/>
                  </a:spcBef>
                  <a:spcAft>
                    <a:spcPct val="0"/>
                  </a:spcAft>
                  <a:defRPr sz="2000" b="1">
                    <a:solidFill>
                      <a:srgbClr val="FAFD00"/>
                    </a:solidFill>
                    <a:latin typeface="Times New Roman" panose="02020603050405020304" pitchFamily="18" charset="0"/>
                  </a:defRPr>
                </a:lvl9pPr>
              </a:lstStyle>
              <a:p>
                <a:pPr algn="r"/>
                <a:r>
                  <a:rPr lang="en-US" altLang="en-US" sz="1500">
                    <a:solidFill>
                      <a:schemeClr val="tx1"/>
                    </a:solidFill>
                    <a:latin typeface="Cambria" panose="02040503050406030204" pitchFamily="18" charset="0"/>
                  </a:rPr>
                  <a:t>5</a:t>
                </a:r>
              </a:p>
            </p:txBody>
          </p:sp>
        </p:grpSp>
        <p:cxnSp>
          <p:nvCxnSpPr>
            <p:cNvPr id="41" name="AutoShape 52"/>
            <p:cNvCxnSpPr>
              <a:cxnSpLocks noChangeShapeType="1"/>
            </p:cNvCxnSpPr>
            <p:nvPr/>
          </p:nvCxnSpPr>
          <p:spPr bwMode="auto">
            <a:xfrm>
              <a:off x="1893888" y="3216275"/>
              <a:ext cx="317500" cy="711200"/>
            </a:xfrm>
            <a:prstGeom prst="curvedConnector2">
              <a:avLst/>
            </a:prstGeom>
            <a:noFill/>
            <a:ln w="28575">
              <a:solidFill>
                <a:schemeClr val="tx1"/>
              </a:solidFill>
              <a:round/>
              <a:headEnd type="none" w="sm" len="sm"/>
              <a:tailEnd type="triangle" w="med" len="med"/>
            </a:ln>
            <a:extLst>
              <a:ext uri="{909E8E84-426E-40DD-AFC4-6F175D3DCCD1}">
                <a14:hiddenFill xmlns:a14="http://schemas.microsoft.com/office/drawing/2010/main">
                  <a:noFill/>
                </a14:hiddenFill>
              </a:ext>
            </a:extLst>
          </p:spPr>
        </p:cxnSp>
        <p:grpSp>
          <p:nvGrpSpPr>
            <p:cNvPr id="42" name="Group 44"/>
            <p:cNvGrpSpPr>
              <a:grpSpLocks/>
            </p:cNvGrpSpPr>
            <p:nvPr/>
          </p:nvGrpSpPr>
          <p:grpSpPr bwMode="auto">
            <a:xfrm>
              <a:off x="404813" y="3216275"/>
              <a:ext cx="1012825" cy="982663"/>
              <a:chOff x="3896" y="2044"/>
              <a:chExt cx="638" cy="619"/>
            </a:xfrm>
          </p:grpSpPr>
          <p:grpSp>
            <p:nvGrpSpPr>
              <p:cNvPr id="59" name="Group 24"/>
              <p:cNvGrpSpPr>
                <a:grpSpLocks/>
              </p:cNvGrpSpPr>
              <p:nvPr/>
            </p:nvGrpSpPr>
            <p:grpSpPr bwMode="auto">
              <a:xfrm>
                <a:off x="3896" y="2337"/>
                <a:ext cx="362" cy="326"/>
                <a:chOff x="4276" y="1746"/>
                <a:chExt cx="362" cy="326"/>
              </a:xfrm>
            </p:grpSpPr>
            <p:sp>
              <p:nvSpPr>
                <p:cNvPr id="62" name="Oval 25"/>
                <p:cNvSpPr>
                  <a:spLocks noChangeArrowheads="1"/>
                </p:cNvSpPr>
                <p:nvPr/>
              </p:nvSpPr>
              <p:spPr bwMode="auto">
                <a:xfrm>
                  <a:off x="4288" y="1746"/>
                  <a:ext cx="350" cy="296"/>
                </a:xfrm>
                <a:prstGeom prst="ellipse">
                  <a:avLst/>
                </a:prstGeom>
                <a:solidFill>
                  <a:schemeClr val="bg2"/>
                </a:solidFill>
                <a:ln w="19050">
                  <a:solidFill>
                    <a:schemeClr val="tx1"/>
                  </a:solidFill>
                  <a:round/>
                  <a:headEnd type="none" w="sm" len="sm"/>
                  <a:tailEnd type="none" w="sm" len="sm"/>
                </a:ln>
              </p:spPr>
              <p:txBody>
                <a:bodyPr wrap="none" anchor="ctr"/>
                <a:lstStyle>
                  <a:lvl1pPr>
                    <a:defRPr sz="2000" b="1">
                      <a:solidFill>
                        <a:srgbClr val="FAFD00"/>
                      </a:solidFill>
                      <a:latin typeface="Times New Roman" panose="02020603050405020304" pitchFamily="18" charset="0"/>
                    </a:defRPr>
                  </a:lvl1pPr>
                  <a:lvl2pPr marL="742950" indent="-285750">
                    <a:defRPr sz="2000" b="1">
                      <a:solidFill>
                        <a:srgbClr val="FAFD00"/>
                      </a:solidFill>
                      <a:latin typeface="Times New Roman" panose="02020603050405020304" pitchFamily="18" charset="0"/>
                    </a:defRPr>
                  </a:lvl2pPr>
                  <a:lvl3pPr marL="1143000" indent="-228600">
                    <a:defRPr sz="2000" b="1">
                      <a:solidFill>
                        <a:srgbClr val="FAFD00"/>
                      </a:solidFill>
                      <a:latin typeface="Times New Roman" panose="02020603050405020304" pitchFamily="18" charset="0"/>
                    </a:defRPr>
                  </a:lvl3pPr>
                  <a:lvl4pPr marL="1600200" indent="-228600">
                    <a:defRPr sz="2000" b="1">
                      <a:solidFill>
                        <a:srgbClr val="FAFD00"/>
                      </a:solidFill>
                      <a:latin typeface="Times New Roman" panose="02020603050405020304" pitchFamily="18" charset="0"/>
                    </a:defRPr>
                  </a:lvl4pPr>
                  <a:lvl5pPr marL="2057400" indent="-228600">
                    <a:defRPr sz="2000" b="1">
                      <a:solidFill>
                        <a:srgbClr val="FAFD00"/>
                      </a:solidFill>
                      <a:latin typeface="Times New Roman" panose="02020603050405020304" pitchFamily="18" charset="0"/>
                    </a:defRPr>
                  </a:lvl5pPr>
                  <a:lvl6pPr marL="2514600" indent="-228600" eaLnBrk="0" fontAlgn="base" hangingPunct="0">
                    <a:spcBef>
                      <a:spcPct val="0"/>
                    </a:spcBef>
                    <a:spcAft>
                      <a:spcPct val="0"/>
                    </a:spcAft>
                    <a:defRPr sz="2000" b="1">
                      <a:solidFill>
                        <a:srgbClr val="FAFD00"/>
                      </a:solidFill>
                      <a:latin typeface="Times New Roman" panose="02020603050405020304" pitchFamily="18" charset="0"/>
                    </a:defRPr>
                  </a:lvl6pPr>
                  <a:lvl7pPr marL="2971800" indent="-228600" eaLnBrk="0" fontAlgn="base" hangingPunct="0">
                    <a:spcBef>
                      <a:spcPct val="0"/>
                    </a:spcBef>
                    <a:spcAft>
                      <a:spcPct val="0"/>
                    </a:spcAft>
                    <a:defRPr sz="2000" b="1">
                      <a:solidFill>
                        <a:srgbClr val="FAFD00"/>
                      </a:solidFill>
                      <a:latin typeface="Times New Roman" panose="02020603050405020304" pitchFamily="18" charset="0"/>
                    </a:defRPr>
                  </a:lvl7pPr>
                  <a:lvl8pPr marL="3429000" indent="-228600" eaLnBrk="0" fontAlgn="base" hangingPunct="0">
                    <a:spcBef>
                      <a:spcPct val="0"/>
                    </a:spcBef>
                    <a:spcAft>
                      <a:spcPct val="0"/>
                    </a:spcAft>
                    <a:defRPr sz="2000" b="1">
                      <a:solidFill>
                        <a:srgbClr val="FAFD00"/>
                      </a:solidFill>
                      <a:latin typeface="Times New Roman" panose="02020603050405020304" pitchFamily="18" charset="0"/>
                    </a:defRPr>
                  </a:lvl8pPr>
                  <a:lvl9pPr marL="3886200" indent="-228600" eaLnBrk="0" fontAlgn="base" hangingPunct="0">
                    <a:spcBef>
                      <a:spcPct val="0"/>
                    </a:spcBef>
                    <a:spcAft>
                      <a:spcPct val="0"/>
                    </a:spcAft>
                    <a:defRPr sz="2000" b="1">
                      <a:solidFill>
                        <a:srgbClr val="FAFD00"/>
                      </a:solidFill>
                      <a:latin typeface="Times New Roman" panose="02020603050405020304" pitchFamily="18" charset="0"/>
                    </a:defRPr>
                  </a:lvl9pPr>
                </a:lstStyle>
                <a:p>
                  <a:endParaRPr lang="en-US" altLang="en-US" sz="1500">
                    <a:latin typeface="Cambria" panose="02040503050406030204" pitchFamily="18" charset="0"/>
                  </a:endParaRPr>
                </a:p>
              </p:txBody>
            </p:sp>
            <p:sp>
              <p:nvSpPr>
                <p:cNvPr id="63" name="Text Box 26"/>
                <p:cNvSpPr txBox="1">
                  <a:spLocks noChangeArrowheads="1"/>
                </p:cNvSpPr>
                <p:nvPr/>
              </p:nvSpPr>
              <p:spPr bwMode="auto">
                <a:xfrm>
                  <a:off x="4276" y="1769"/>
                  <a:ext cx="285" cy="3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2000" b="1">
                      <a:solidFill>
                        <a:srgbClr val="FAFD00"/>
                      </a:solidFill>
                      <a:latin typeface="Times New Roman" panose="02020603050405020304" pitchFamily="18" charset="0"/>
                    </a:defRPr>
                  </a:lvl1pPr>
                  <a:lvl2pPr marL="742950" indent="-285750">
                    <a:defRPr sz="2000" b="1">
                      <a:solidFill>
                        <a:srgbClr val="FAFD00"/>
                      </a:solidFill>
                      <a:latin typeface="Times New Roman" panose="02020603050405020304" pitchFamily="18" charset="0"/>
                    </a:defRPr>
                  </a:lvl2pPr>
                  <a:lvl3pPr marL="1143000" indent="-228600">
                    <a:defRPr sz="2000" b="1">
                      <a:solidFill>
                        <a:srgbClr val="FAFD00"/>
                      </a:solidFill>
                      <a:latin typeface="Times New Roman" panose="02020603050405020304" pitchFamily="18" charset="0"/>
                    </a:defRPr>
                  </a:lvl3pPr>
                  <a:lvl4pPr marL="1600200" indent="-228600">
                    <a:defRPr sz="2000" b="1">
                      <a:solidFill>
                        <a:srgbClr val="FAFD00"/>
                      </a:solidFill>
                      <a:latin typeface="Times New Roman" panose="02020603050405020304" pitchFamily="18" charset="0"/>
                    </a:defRPr>
                  </a:lvl4pPr>
                  <a:lvl5pPr marL="2057400" indent="-228600">
                    <a:defRPr sz="2000" b="1">
                      <a:solidFill>
                        <a:srgbClr val="FAFD00"/>
                      </a:solidFill>
                      <a:latin typeface="Times New Roman" panose="02020603050405020304" pitchFamily="18" charset="0"/>
                    </a:defRPr>
                  </a:lvl5pPr>
                  <a:lvl6pPr marL="2514600" indent="-228600" eaLnBrk="0" fontAlgn="base" hangingPunct="0">
                    <a:spcBef>
                      <a:spcPct val="0"/>
                    </a:spcBef>
                    <a:spcAft>
                      <a:spcPct val="0"/>
                    </a:spcAft>
                    <a:defRPr sz="2000" b="1">
                      <a:solidFill>
                        <a:srgbClr val="FAFD00"/>
                      </a:solidFill>
                      <a:latin typeface="Times New Roman" panose="02020603050405020304" pitchFamily="18" charset="0"/>
                    </a:defRPr>
                  </a:lvl6pPr>
                  <a:lvl7pPr marL="2971800" indent="-228600" eaLnBrk="0" fontAlgn="base" hangingPunct="0">
                    <a:spcBef>
                      <a:spcPct val="0"/>
                    </a:spcBef>
                    <a:spcAft>
                      <a:spcPct val="0"/>
                    </a:spcAft>
                    <a:defRPr sz="2000" b="1">
                      <a:solidFill>
                        <a:srgbClr val="FAFD00"/>
                      </a:solidFill>
                      <a:latin typeface="Times New Roman" panose="02020603050405020304" pitchFamily="18" charset="0"/>
                    </a:defRPr>
                  </a:lvl7pPr>
                  <a:lvl8pPr marL="3429000" indent="-228600" eaLnBrk="0" fontAlgn="base" hangingPunct="0">
                    <a:spcBef>
                      <a:spcPct val="0"/>
                    </a:spcBef>
                    <a:spcAft>
                      <a:spcPct val="0"/>
                    </a:spcAft>
                    <a:defRPr sz="2000" b="1">
                      <a:solidFill>
                        <a:srgbClr val="FAFD00"/>
                      </a:solidFill>
                      <a:latin typeface="Times New Roman" panose="02020603050405020304" pitchFamily="18" charset="0"/>
                    </a:defRPr>
                  </a:lvl8pPr>
                  <a:lvl9pPr marL="3886200" indent="-228600" eaLnBrk="0" fontAlgn="base" hangingPunct="0">
                    <a:spcBef>
                      <a:spcPct val="0"/>
                    </a:spcBef>
                    <a:spcAft>
                      <a:spcPct val="0"/>
                    </a:spcAft>
                    <a:defRPr sz="2000" b="1">
                      <a:solidFill>
                        <a:srgbClr val="FAFD00"/>
                      </a:solidFill>
                      <a:latin typeface="Times New Roman" panose="02020603050405020304" pitchFamily="18" charset="0"/>
                    </a:defRPr>
                  </a:lvl9pPr>
                </a:lstStyle>
                <a:p>
                  <a:pPr algn="r"/>
                  <a:r>
                    <a:rPr lang="en-US" altLang="en-US" sz="1500">
                      <a:solidFill>
                        <a:schemeClr val="tx1"/>
                      </a:solidFill>
                      <a:latin typeface="Cambria" panose="02040503050406030204" pitchFamily="18" charset="0"/>
                    </a:rPr>
                    <a:t>4</a:t>
                  </a:r>
                </a:p>
              </p:txBody>
            </p:sp>
          </p:grpSp>
          <p:cxnSp>
            <p:nvCxnSpPr>
              <p:cNvPr id="60" name="AutoShape 50"/>
              <p:cNvCxnSpPr>
                <a:cxnSpLocks noChangeShapeType="1"/>
                <a:stCxn id="68" idx="3"/>
                <a:endCxn id="62" idx="7"/>
              </p:cNvCxnSpPr>
              <p:nvPr/>
            </p:nvCxnSpPr>
            <p:spPr bwMode="auto">
              <a:xfrm rot="5400000">
                <a:off x="4255" y="2101"/>
                <a:ext cx="232" cy="327"/>
              </a:xfrm>
              <a:prstGeom prst="straightConnector1">
                <a:avLst/>
              </a:prstGeom>
              <a:noFill/>
              <a:ln w="28575">
                <a:solidFill>
                  <a:schemeClr val="tx1"/>
                </a:solidFill>
                <a:round/>
                <a:headEnd type="none" w="sm" len="sm"/>
                <a:tailEnd type="triangle" w="med" len="med"/>
              </a:ln>
              <a:extLst>
                <a:ext uri="{909E8E84-426E-40DD-AFC4-6F175D3DCCD1}">
                  <a14:hiddenFill xmlns:a14="http://schemas.microsoft.com/office/drawing/2010/main">
                    <a:noFill/>
                  </a14:hiddenFill>
                </a:ext>
              </a:extLst>
            </p:spPr>
          </p:cxnSp>
          <p:cxnSp>
            <p:nvCxnSpPr>
              <p:cNvPr id="61" name="AutoShape 53"/>
              <p:cNvCxnSpPr>
                <a:cxnSpLocks noChangeShapeType="1"/>
                <a:stCxn id="62" idx="2"/>
                <a:endCxn id="68" idx="2"/>
              </p:cNvCxnSpPr>
              <p:nvPr/>
            </p:nvCxnSpPr>
            <p:spPr bwMode="auto">
              <a:xfrm rot="10800000" flipH="1">
                <a:off x="3908" y="2044"/>
                <a:ext cx="575" cy="441"/>
              </a:xfrm>
              <a:prstGeom prst="curvedConnector3">
                <a:avLst>
                  <a:gd name="adj1" fmla="val -25056"/>
                </a:avLst>
              </a:prstGeom>
              <a:noFill/>
              <a:ln w="28575">
                <a:solidFill>
                  <a:schemeClr val="tx1"/>
                </a:solidFill>
                <a:round/>
                <a:headEnd type="none" w="sm" len="sm"/>
                <a:tailEnd type="triangle" w="med" len="med"/>
              </a:ln>
              <a:extLst>
                <a:ext uri="{909E8E84-426E-40DD-AFC4-6F175D3DCCD1}">
                  <a14:hiddenFill xmlns:a14="http://schemas.microsoft.com/office/drawing/2010/main">
                    <a:noFill/>
                  </a14:hiddenFill>
                </a:ext>
              </a:extLst>
            </p:spPr>
          </p:cxnSp>
        </p:grpSp>
        <p:grpSp>
          <p:nvGrpSpPr>
            <p:cNvPr id="43" name="Group 50"/>
            <p:cNvGrpSpPr>
              <a:grpSpLocks/>
            </p:cNvGrpSpPr>
            <p:nvPr/>
          </p:nvGrpSpPr>
          <p:grpSpPr bwMode="auto">
            <a:xfrm>
              <a:off x="1914525" y="4406900"/>
              <a:ext cx="574675" cy="1008063"/>
              <a:chOff x="4979" y="2794"/>
              <a:chExt cx="362" cy="635"/>
            </a:xfrm>
          </p:grpSpPr>
          <p:grpSp>
            <p:nvGrpSpPr>
              <p:cNvPr id="55" name="Group 40"/>
              <p:cNvGrpSpPr>
                <a:grpSpLocks/>
              </p:cNvGrpSpPr>
              <p:nvPr/>
            </p:nvGrpSpPr>
            <p:grpSpPr bwMode="auto">
              <a:xfrm>
                <a:off x="4979" y="3103"/>
                <a:ext cx="362" cy="326"/>
                <a:chOff x="4276" y="1746"/>
                <a:chExt cx="362" cy="326"/>
              </a:xfrm>
            </p:grpSpPr>
            <p:sp>
              <p:nvSpPr>
                <p:cNvPr id="57" name="Oval 41"/>
                <p:cNvSpPr>
                  <a:spLocks noChangeArrowheads="1"/>
                </p:cNvSpPr>
                <p:nvPr/>
              </p:nvSpPr>
              <p:spPr bwMode="auto">
                <a:xfrm>
                  <a:off x="4288" y="1746"/>
                  <a:ext cx="350" cy="296"/>
                </a:xfrm>
                <a:prstGeom prst="ellipse">
                  <a:avLst/>
                </a:prstGeom>
                <a:solidFill>
                  <a:schemeClr val="bg2"/>
                </a:solidFill>
                <a:ln w="19050">
                  <a:solidFill>
                    <a:schemeClr val="tx1"/>
                  </a:solidFill>
                  <a:round/>
                  <a:headEnd type="none" w="sm" len="sm"/>
                  <a:tailEnd type="none" w="sm" len="sm"/>
                </a:ln>
              </p:spPr>
              <p:txBody>
                <a:bodyPr wrap="none" anchor="ctr"/>
                <a:lstStyle>
                  <a:lvl1pPr>
                    <a:defRPr sz="2000" b="1">
                      <a:solidFill>
                        <a:srgbClr val="FAFD00"/>
                      </a:solidFill>
                      <a:latin typeface="Times New Roman" panose="02020603050405020304" pitchFamily="18" charset="0"/>
                    </a:defRPr>
                  </a:lvl1pPr>
                  <a:lvl2pPr marL="742950" indent="-285750">
                    <a:defRPr sz="2000" b="1">
                      <a:solidFill>
                        <a:srgbClr val="FAFD00"/>
                      </a:solidFill>
                      <a:latin typeface="Times New Roman" panose="02020603050405020304" pitchFamily="18" charset="0"/>
                    </a:defRPr>
                  </a:lvl2pPr>
                  <a:lvl3pPr marL="1143000" indent="-228600">
                    <a:defRPr sz="2000" b="1">
                      <a:solidFill>
                        <a:srgbClr val="FAFD00"/>
                      </a:solidFill>
                      <a:latin typeface="Times New Roman" panose="02020603050405020304" pitchFamily="18" charset="0"/>
                    </a:defRPr>
                  </a:lvl3pPr>
                  <a:lvl4pPr marL="1600200" indent="-228600">
                    <a:defRPr sz="2000" b="1">
                      <a:solidFill>
                        <a:srgbClr val="FAFD00"/>
                      </a:solidFill>
                      <a:latin typeface="Times New Roman" panose="02020603050405020304" pitchFamily="18" charset="0"/>
                    </a:defRPr>
                  </a:lvl4pPr>
                  <a:lvl5pPr marL="2057400" indent="-228600">
                    <a:defRPr sz="2000" b="1">
                      <a:solidFill>
                        <a:srgbClr val="FAFD00"/>
                      </a:solidFill>
                      <a:latin typeface="Times New Roman" panose="02020603050405020304" pitchFamily="18" charset="0"/>
                    </a:defRPr>
                  </a:lvl5pPr>
                  <a:lvl6pPr marL="2514600" indent="-228600" eaLnBrk="0" fontAlgn="base" hangingPunct="0">
                    <a:spcBef>
                      <a:spcPct val="0"/>
                    </a:spcBef>
                    <a:spcAft>
                      <a:spcPct val="0"/>
                    </a:spcAft>
                    <a:defRPr sz="2000" b="1">
                      <a:solidFill>
                        <a:srgbClr val="FAFD00"/>
                      </a:solidFill>
                      <a:latin typeface="Times New Roman" panose="02020603050405020304" pitchFamily="18" charset="0"/>
                    </a:defRPr>
                  </a:lvl6pPr>
                  <a:lvl7pPr marL="2971800" indent="-228600" eaLnBrk="0" fontAlgn="base" hangingPunct="0">
                    <a:spcBef>
                      <a:spcPct val="0"/>
                    </a:spcBef>
                    <a:spcAft>
                      <a:spcPct val="0"/>
                    </a:spcAft>
                    <a:defRPr sz="2000" b="1">
                      <a:solidFill>
                        <a:srgbClr val="FAFD00"/>
                      </a:solidFill>
                      <a:latin typeface="Times New Roman" panose="02020603050405020304" pitchFamily="18" charset="0"/>
                    </a:defRPr>
                  </a:lvl7pPr>
                  <a:lvl8pPr marL="3429000" indent="-228600" eaLnBrk="0" fontAlgn="base" hangingPunct="0">
                    <a:spcBef>
                      <a:spcPct val="0"/>
                    </a:spcBef>
                    <a:spcAft>
                      <a:spcPct val="0"/>
                    </a:spcAft>
                    <a:defRPr sz="2000" b="1">
                      <a:solidFill>
                        <a:srgbClr val="FAFD00"/>
                      </a:solidFill>
                      <a:latin typeface="Times New Roman" panose="02020603050405020304" pitchFamily="18" charset="0"/>
                    </a:defRPr>
                  </a:lvl8pPr>
                  <a:lvl9pPr marL="3886200" indent="-228600" eaLnBrk="0" fontAlgn="base" hangingPunct="0">
                    <a:spcBef>
                      <a:spcPct val="0"/>
                    </a:spcBef>
                    <a:spcAft>
                      <a:spcPct val="0"/>
                    </a:spcAft>
                    <a:defRPr sz="2000" b="1">
                      <a:solidFill>
                        <a:srgbClr val="FAFD00"/>
                      </a:solidFill>
                      <a:latin typeface="Times New Roman" panose="02020603050405020304" pitchFamily="18" charset="0"/>
                    </a:defRPr>
                  </a:lvl9pPr>
                </a:lstStyle>
                <a:p>
                  <a:endParaRPr lang="en-US" altLang="en-US" sz="1500">
                    <a:latin typeface="Cambria" panose="02040503050406030204" pitchFamily="18" charset="0"/>
                  </a:endParaRPr>
                </a:p>
              </p:txBody>
            </p:sp>
            <p:sp>
              <p:nvSpPr>
                <p:cNvPr id="58" name="Text Box 42"/>
                <p:cNvSpPr txBox="1">
                  <a:spLocks noChangeArrowheads="1"/>
                </p:cNvSpPr>
                <p:nvPr/>
              </p:nvSpPr>
              <p:spPr bwMode="auto">
                <a:xfrm>
                  <a:off x="4276" y="1769"/>
                  <a:ext cx="285" cy="3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2000" b="1">
                      <a:solidFill>
                        <a:srgbClr val="FAFD00"/>
                      </a:solidFill>
                      <a:latin typeface="Times New Roman" panose="02020603050405020304" pitchFamily="18" charset="0"/>
                    </a:defRPr>
                  </a:lvl1pPr>
                  <a:lvl2pPr marL="742950" indent="-285750">
                    <a:defRPr sz="2000" b="1">
                      <a:solidFill>
                        <a:srgbClr val="FAFD00"/>
                      </a:solidFill>
                      <a:latin typeface="Times New Roman" panose="02020603050405020304" pitchFamily="18" charset="0"/>
                    </a:defRPr>
                  </a:lvl2pPr>
                  <a:lvl3pPr marL="1143000" indent="-228600">
                    <a:defRPr sz="2000" b="1">
                      <a:solidFill>
                        <a:srgbClr val="FAFD00"/>
                      </a:solidFill>
                      <a:latin typeface="Times New Roman" panose="02020603050405020304" pitchFamily="18" charset="0"/>
                    </a:defRPr>
                  </a:lvl3pPr>
                  <a:lvl4pPr marL="1600200" indent="-228600">
                    <a:defRPr sz="2000" b="1">
                      <a:solidFill>
                        <a:srgbClr val="FAFD00"/>
                      </a:solidFill>
                      <a:latin typeface="Times New Roman" panose="02020603050405020304" pitchFamily="18" charset="0"/>
                    </a:defRPr>
                  </a:lvl4pPr>
                  <a:lvl5pPr marL="2057400" indent="-228600">
                    <a:defRPr sz="2000" b="1">
                      <a:solidFill>
                        <a:srgbClr val="FAFD00"/>
                      </a:solidFill>
                      <a:latin typeface="Times New Roman" panose="02020603050405020304" pitchFamily="18" charset="0"/>
                    </a:defRPr>
                  </a:lvl5pPr>
                  <a:lvl6pPr marL="2514600" indent="-228600" eaLnBrk="0" fontAlgn="base" hangingPunct="0">
                    <a:spcBef>
                      <a:spcPct val="0"/>
                    </a:spcBef>
                    <a:spcAft>
                      <a:spcPct val="0"/>
                    </a:spcAft>
                    <a:defRPr sz="2000" b="1">
                      <a:solidFill>
                        <a:srgbClr val="FAFD00"/>
                      </a:solidFill>
                      <a:latin typeface="Times New Roman" panose="02020603050405020304" pitchFamily="18" charset="0"/>
                    </a:defRPr>
                  </a:lvl6pPr>
                  <a:lvl7pPr marL="2971800" indent="-228600" eaLnBrk="0" fontAlgn="base" hangingPunct="0">
                    <a:spcBef>
                      <a:spcPct val="0"/>
                    </a:spcBef>
                    <a:spcAft>
                      <a:spcPct val="0"/>
                    </a:spcAft>
                    <a:defRPr sz="2000" b="1">
                      <a:solidFill>
                        <a:srgbClr val="FAFD00"/>
                      </a:solidFill>
                      <a:latin typeface="Times New Roman" panose="02020603050405020304" pitchFamily="18" charset="0"/>
                    </a:defRPr>
                  </a:lvl7pPr>
                  <a:lvl8pPr marL="3429000" indent="-228600" eaLnBrk="0" fontAlgn="base" hangingPunct="0">
                    <a:spcBef>
                      <a:spcPct val="0"/>
                    </a:spcBef>
                    <a:spcAft>
                      <a:spcPct val="0"/>
                    </a:spcAft>
                    <a:defRPr sz="2000" b="1">
                      <a:solidFill>
                        <a:srgbClr val="FAFD00"/>
                      </a:solidFill>
                      <a:latin typeface="Times New Roman" panose="02020603050405020304" pitchFamily="18" charset="0"/>
                    </a:defRPr>
                  </a:lvl8pPr>
                  <a:lvl9pPr marL="3886200" indent="-228600" eaLnBrk="0" fontAlgn="base" hangingPunct="0">
                    <a:spcBef>
                      <a:spcPct val="0"/>
                    </a:spcBef>
                    <a:spcAft>
                      <a:spcPct val="0"/>
                    </a:spcAft>
                    <a:defRPr sz="2000" b="1">
                      <a:solidFill>
                        <a:srgbClr val="FAFD00"/>
                      </a:solidFill>
                      <a:latin typeface="Times New Roman" panose="02020603050405020304" pitchFamily="18" charset="0"/>
                    </a:defRPr>
                  </a:lvl9pPr>
                </a:lstStyle>
                <a:p>
                  <a:pPr algn="r"/>
                  <a:r>
                    <a:rPr lang="en-US" altLang="en-US" sz="1500">
                      <a:solidFill>
                        <a:schemeClr val="tx1"/>
                      </a:solidFill>
                      <a:latin typeface="Cambria" panose="02040503050406030204" pitchFamily="18" charset="0"/>
                    </a:rPr>
                    <a:t>6</a:t>
                  </a:r>
                </a:p>
              </p:txBody>
            </p:sp>
          </p:grpSp>
          <p:cxnSp>
            <p:nvCxnSpPr>
              <p:cNvPr id="56" name="AutoShape 54"/>
              <p:cNvCxnSpPr>
                <a:cxnSpLocks noChangeShapeType="1"/>
                <a:stCxn id="64" idx="4"/>
                <a:endCxn id="57" idx="0"/>
              </p:cNvCxnSpPr>
              <p:nvPr/>
            </p:nvCxnSpPr>
            <p:spPr bwMode="auto">
              <a:xfrm rot="5400000">
                <a:off x="5014" y="2946"/>
                <a:ext cx="309" cy="5"/>
              </a:xfrm>
              <a:prstGeom prst="straightConnector1">
                <a:avLst/>
              </a:prstGeom>
              <a:noFill/>
              <a:ln w="28575">
                <a:solidFill>
                  <a:schemeClr val="tx1"/>
                </a:solidFill>
                <a:round/>
                <a:headEnd type="none" w="sm" len="sm"/>
                <a:tailEnd type="triangle" w="med" len="med"/>
              </a:ln>
              <a:extLst>
                <a:ext uri="{909E8E84-426E-40DD-AFC4-6F175D3DCCD1}">
                  <a14:hiddenFill xmlns:a14="http://schemas.microsoft.com/office/drawing/2010/main">
                    <a:noFill/>
                  </a14:hiddenFill>
                </a:ext>
              </a:extLst>
            </p:spPr>
          </p:cxnSp>
        </p:grpSp>
        <p:grpSp>
          <p:nvGrpSpPr>
            <p:cNvPr id="44" name="Group 55"/>
            <p:cNvGrpSpPr>
              <a:grpSpLocks/>
            </p:cNvGrpSpPr>
            <p:nvPr/>
          </p:nvGrpSpPr>
          <p:grpSpPr bwMode="auto">
            <a:xfrm>
              <a:off x="2487613" y="5132388"/>
              <a:ext cx="574675" cy="1314450"/>
              <a:chOff x="5345" y="3199"/>
              <a:chExt cx="362" cy="828"/>
            </a:xfrm>
          </p:grpSpPr>
          <p:grpSp>
            <p:nvGrpSpPr>
              <p:cNvPr id="51" name="Group 6"/>
              <p:cNvGrpSpPr>
                <a:grpSpLocks/>
              </p:cNvGrpSpPr>
              <p:nvPr/>
            </p:nvGrpSpPr>
            <p:grpSpPr bwMode="auto">
              <a:xfrm>
                <a:off x="5345" y="3701"/>
                <a:ext cx="362" cy="326"/>
                <a:chOff x="4726" y="2684"/>
                <a:chExt cx="362" cy="326"/>
              </a:xfrm>
            </p:grpSpPr>
            <p:sp>
              <p:nvSpPr>
                <p:cNvPr id="53" name="Oval 7"/>
                <p:cNvSpPr>
                  <a:spLocks noChangeArrowheads="1"/>
                </p:cNvSpPr>
                <p:nvPr/>
              </p:nvSpPr>
              <p:spPr bwMode="auto">
                <a:xfrm>
                  <a:off x="4738" y="2684"/>
                  <a:ext cx="350" cy="296"/>
                </a:xfrm>
                <a:prstGeom prst="ellipse">
                  <a:avLst/>
                </a:prstGeom>
                <a:solidFill>
                  <a:schemeClr val="bg2"/>
                </a:solidFill>
                <a:ln w="57150">
                  <a:solidFill>
                    <a:schemeClr val="tx1"/>
                  </a:solidFill>
                  <a:round/>
                  <a:headEnd type="none" w="sm" len="sm"/>
                  <a:tailEnd type="none" w="sm" len="sm"/>
                </a:ln>
              </p:spPr>
              <p:txBody>
                <a:bodyPr wrap="none" anchor="ctr"/>
                <a:lstStyle>
                  <a:lvl1pPr>
                    <a:defRPr sz="2000" b="1">
                      <a:solidFill>
                        <a:srgbClr val="FAFD00"/>
                      </a:solidFill>
                      <a:latin typeface="Times New Roman" panose="02020603050405020304" pitchFamily="18" charset="0"/>
                    </a:defRPr>
                  </a:lvl1pPr>
                  <a:lvl2pPr marL="742950" indent="-285750">
                    <a:defRPr sz="2000" b="1">
                      <a:solidFill>
                        <a:srgbClr val="FAFD00"/>
                      </a:solidFill>
                      <a:latin typeface="Times New Roman" panose="02020603050405020304" pitchFamily="18" charset="0"/>
                    </a:defRPr>
                  </a:lvl2pPr>
                  <a:lvl3pPr marL="1143000" indent="-228600">
                    <a:defRPr sz="2000" b="1">
                      <a:solidFill>
                        <a:srgbClr val="FAFD00"/>
                      </a:solidFill>
                      <a:latin typeface="Times New Roman" panose="02020603050405020304" pitchFamily="18" charset="0"/>
                    </a:defRPr>
                  </a:lvl3pPr>
                  <a:lvl4pPr marL="1600200" indent="-228600">
                    <a:defRPr sz="2000" b="1">
                      <a:solidFill>
                        <a:srgbClr val="FAFD00"/>
                      </a:solidFill>
                      <a:latin typeface="Times New Roman" panose="02020603050405020304" pitchFamily="18" charset="0"/>
                    </a:defRPr>
                  </a:lvl4pPr>
                  <a:lvl5pPr marL="2057400" indent="-228600">
                    <a:defRPr sz="2000" b="1">
                      <a:solidFill>
                        <a:srgbClr val="FAFD00"/>
                      </a:solidFill>
                      <a:latin typeface="Times New Roman" panose="02020603050405020304" pitchFamily="18" charset="0"/>
                    </a:defRPr>
                  </a:lvl5pPr>
                  <a:lvl6pPr marL="2514600" indent="-228600" eaLnBrk="0" fontAlgn="base" hangingPunct="0">
                    <a:spcBef>
                      <a:spcPct val="0"/>
                    </a:spcBef>
                    <a:spcAft>
                      <a:spcPct val="0"/>
                    </a:spcAft>
                    <a:defRPr sz="2000" b="1">
                      <a:solidFill>
                        <a:srgbClr val="FAFD00"/>
                      </a:solidFill>
                      <a:latin typeface="Times New Roman" panose="02020603050405020304" pitchFamily="18" charset="0"/>
                    </a:defRPr>
                  </a:lvl6pPr>
                  <a:lvl7pPr marL="2971800" indent="-228600" eaLnBrk="0" fontAlgn="base" hangingPunct="0">
                    <a:spcBef>
                      <a:spcPct val="0"/>
                    </a:spcBef>
                    <a:spcAft>
                      <a:spcPct val="0"/>
                    </a:spcAft>
                    <a:defRPr sz="2000" b="1">
                      <a:solidFill>
                        <a:srgbClr val="FAFD00"/>
                      </a:solidFill>
                      <a:latin typeface="Times New Roman" panose="02020603050405020304" pitchFamily="18" charset="0"/>
                    </a:defRPr>
                  </a:lvl7pPr>
                  <a:lvl8pPr marL="3429000" indent="-228600" eaLnBrk="0" fontAlgn="base" hangingPunct="0">
                    <a:spcBef>
                      <a:spcPct val="0"/>
                    </a:spcBef>
                    <a:spcAft>
                      <a:spcPct val="0"/>
                    </a:spcAft>
                    <a:defRPr sz="2000" b="1">
                      <a:solidFill>
                        <a:srgbClr val="FAFD00"/>
                      </a:solidFill>
                      <a:latin typeface="Times New Roman" panose="02020603050405020304" pitchFamily="18" charset="0"/>
                    </a:defRPr>
                  </a:lvl8pPr>
                  <a:lvl9pPr marL="3886200" indent="-228600" eaLnBrk="0" fontAlgn="base" hangingPunct="0">
                    <a:spcBef>
                      <a:spcPct val="0"/>
                    </a:spcBef>
                    <a:spcAft>
                      <a:spcPct val="0"/>
                    </a:spcAft>
                    <a:defRPr sz="2000" b="1">
                      <a:solidFill>
                        <a:srgbClr val="FAFD00"/>
                      </a:solidFill>
                      <a:latin typeface="Times New Roman" panose="02020603050405020304" pitchFamily="18" charset="0"/>
                    </a:defRPr>
                  </a:lvl9pPr>
                </a:lstStyle>
                <a:p>
                  <a:endParaRPr lang="en-US" altLang="en-US" sz="1500">
                    <a:latin typeface="Cambria" panose="02040503050406030204" pitchFamily="18" charset="0"/>
                  </a:endParaRPr>
                </a:p>
              </p:txBody>
            </p:sp>
            <p:sp>
              <p:nvSpPr>
                <p:cNvPr id="54" name="Text Box 8"/>
                <p:cNvSpPr txBox="1">
                  <a:spLocks noChangeArrowheads="1"/>
                </p:cNvSpPr>
                <p:nvPr/>
              </p:nvSpPr>
              <p:spPr bwMode="auto">
                <a:xfrm>
                  <a:off x="4726" y="2707"/>
                  <a:ext cx="285" cy="3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2000" b="1">
                      <a:solidFill>
                        <a:srgbClr val="FAFD00"/>
                      </a:solidFill>
                      <a:latin typeface="Times New Roman" panose="02020603050405020304" pitchFamily="18" charset="0"/>
                    </a:defRPr>
                  </a:lvl1pPr>
                  <a:lvl2pPr marL="742950" indent="-285750">
                    <a:defRPr sz="2000" b="1">
                      <a:solidFill>
                        <a:srgbClr val="FAFD00"/>
                      </a:solidFill>
                      <a:latin typeface="Times New Roman" panose="02020603050405020304" pitchFamily="18" charset="0"/>
                    </a:defRPr>
                  </a:lvl2pPr>
                  <a:lvl3pPr marL="1143000" indent="-228600">
                    <a:defRPr sz="2000" b="1">
                      <a:solidFill>
                        <a:srgbClr val="FAFD00"/>
                      </a:solidFill>
                      <a:latin typeface="Times New Roman" panose="02020603050405020304" pitchFamily="18" charset="0"/>
                    </a:defRPr>
                  </a:lvl3pPr>
                  <a:lvl4pPr marL="1600200" indent="-228600">
                    <a:defRPr sz="2000" b="1">
                      <a:solidFill>
                        <a:srgbClr val="FAFD00"/>
                      </a:solidFill>
                      <a:latin typeface="Times New Roman" panose="02020603050405020304" pitchFamily="18" charset="0"/>
                    </a:defRPr>
                  </a:lvl4pPr>
                  <a:lvl5pPr marL="2057400" indent="-228600">
                    <a:defRPr sz="2000" b="1">
                      <a:solidFill>
                        <a:srgbClr val="FAFD00"/>
                      </a:solidFill>
                      <a:latin typeface="Times New Roman" panose="02020603050405020304" pitchFamily="18" charset="0"/>
                    </a:defRPr>
                  </a:lvl5pPr>
                  <a:lvl6pPr marL="2514600" indent="-228600" eaLnBrk="0" fontAlgn="base" hangingPunct="0">
                    <a:spcBef>
                      <a:spcPct val="0"/>
                    </a:spcBef>
                    <a:spcAft>
                      <a:spcPct val="0"/>
                    </a:spcAft>
                    <a:defRPr sz="2000" b="1">
                      <a:solidFill>
                        <a:srgbClr val="FAFD00"/>
                      </a:solidFill>
                      <a:latin typeface="Times New Roman" panose="02020603050405020304" pitchFamily="18" charset="0"/>
                    </a:defRPr>
                  </a:lvl6pPr>
                  <a:lvl7pPr marL="2971800" indent="-228600" eaLnBrk="0" fontAlgn="base" hangingPunct="0">
                    <a:spcBef>
                      <a:spcPct val="0"/>
                    </a:spcBef>
                    <a:spcAft>
                      <a:spcPct val="0"/>
                    </a:spcAft>
                    <a:defRPr sz="2000" b="1">
                      <a:solidFill>
                        <a:srgbClr val="FAFD00"/>
                      </a:solidFill>
                      <a:latin typeface="Times New Roman" panose="02020603050405020304" pitchFamily="18" charset="0"/>
                    </a:defRPr>
                  </a:lvl7pPr>
                  <a:lvl8pPr marL="3429000" indent="-228600" eaLnBrk="0" fontAlgn="base" hangingPunct="0">
                    <a:spcBef>
                      <a:spcPct val="0"/>
                    </a:spcBef>
                    <a:spcAft>
                      <a:spcPct val="0"/>
                    </a:spcAft>
                    <a:defRPr sz="2000" b="1">
                      <a:solidFill>
                        <a:srgbClr val="FAFD00"/>
                      </a:solidFill>
                      <a:latin typeface="Times New Roman" panose="02020603050405020304" pitchFamily="18" charset="0"/>
                    </a:defRPr>
                  </a:lvl8pPr>
                  <a:lvl9pPr marL="3886200" indent="-228600" eaLnBrk="0" fontAlgn="base" hangingPunct="0">
                    <a:spcBef>
                      <a:spcPct val="0"/>
                    </a:spcBef>
                    <a:spcAft>
                      <a:spcPct val="0"/>
                    </a:spcAft>
                    <a:defRPr sz="2000" b="1">
                      <a:solidFill>
                        <a:srgbClr val="FAFD00"/>
                      </a:solidFill>
                      <a:latin typeface="Times New Roman" panose="02020603050405020304" pitchFamily="18" charset="0"/>
                    </a:defRPr>
                  </a:lvl9pPr>
                </a:lstStyle>
                <a:p>
                  <a:pPr algn="r"/>
                  <a:r>
                    <a:rPr lang="en-US" altLang="en-US" sz="1500">
                      <a:solidFill>
                        <a:schemeClr val="tx1"/>
                      </a:solidFill>
                      <a:latin typeface="Cambria" panose="02040503050406030204" pitchFamily="18" charset="0"/>
                    </a:rPr>
                    <a:t>8</a:t>
                  </a:r>
                </a:p>
              </p:txBody>
            </p:sp>
          </p:grpSp>
          <p:cxnSp>
            <p:nvCxnSpPr>
              <p:cNvPr id="52" name="AutoShape 55"/>
              <p:cNvCxnSpPr>
                <a:cxnSpLocks noChangeShapeType="1"/>
                <a:stCxn id="57" idx="6"/>
                <a:endCxn id="53" idx="0"/>
              </p:cNvCxnSpPr>
              <p:nvPr/>
            </p:nvCxnSpPr>
            <p:spPr bwMode="auto">
              <a:xfrm>
                <a:off x="5351" y="3199"/>
                <a:ext cx="181" cy="502"/>
              </a:xfrm>
              <a:prstGeom prst="curvedConnector2">
                <a:avLst/>
              </a:prstGeom>
              <a:noFill/>
              <a:ln w="28575">
                <a:solidFill>
                  <a:schemeClr val="tx1"/>
                </a:solidFill>
                <a:round/>
                <a:headEnd type="none" w="sm" len="sm"/>
                <a:tailEnd type="triangle" w="med" len="med"/>
              </a:ln>
              <a:extLst>
                <a:ext uri="{909E8E84-426E-40DD-AFC4-6F175D3DCCD1}">
                  <a14:hiddenFill xmlns:a14="http://schemas.microsoft.com/office/drawing/2010/main">
                    <a:noFill/>
                  </a14:hiddenFill>
                </a:ext>
              </a:extLst>
            </p:spPr>
          </p:cxnSp>
        </p:grpSp>
        <p:grpSp>
          <p:nvGrpSpPr>
            <p:cNvPr id="45" name="Group 60"/>
            <p:cNvGrpSpPr>
              <a:grpSpLocks/>
            </p:cNvGrpSpPr>
            <p:nvPr/>
          </p:nvGrpSpPr>
          <p:grpSpPr bwMode="auto">
            <a:xfrm>
              <a:off x="1101725" y="5132388"/>
              <a:ext cx="920750" cy="1241425"/>
              <a:chOff x="4467" y="3251"/>
              <a:chExt cx="580" cy="782"/>
            </a:xfrm>
          </p:grpSpPr>
          <p:grpSp>
            <p:nvGrpSpPr>
              <p:cNvPr id="46" name="Group 43"/>
              <p:cNvGrpSpPr>
                <a:grpSpLocks/>
              </p:cNvGrpSpPr>
              <p:nvPr/>
            </p:nvGrpSpPr>
            <p:grpSpPr bwMode="auto">
              <a:xfrm>
                <a:off x="4467" y="3707"/>
                <a:ext cx="362" cy="326"/>
                <a:chOff x="4276" y="1746"/>
                <a:chExt cx="362" cy="326"/>
              </a:xfrm>
            </p:grpSpPr>
            <p:sp>
              <p:nvSpPr>
                <p:cNvPr id="49" name="Oval 44"/>
                <p:cNvSpPr>
                  <a:spLocks noChangeArrowheads="1"/>
                </p:cNvSpPr>
                <p:nvPr/>
              </p:nvSpPr>
              <p:spPr bwMode="auto">
                <a:xfrm>
                  <a:off x="4288" y="1746"/>
                  <a:ext cx="350" cy="296"/>
                </a:xfrm>
                <a:prstGeom prst="ellipse">
                  <a:avLst/>
                </a:prstGeom>
                <a:solidFill>
                  <a:schemeClr val="bg2"/>
                </a:solidFill>
                <a:ln w="19050">
                  <a:solidFill>
                    <a:schemeClr val="tx1"/>
                  </a:solidFill>
                  <a:round/>
                  <a:headEnd type="none" w="sm" len="sm"/>
                  <a:tailEnd type="none" w="sm" len="sm"/>
                </a:ln>
              </p:spPr>
              <p:txBody>
                <a:bodyPr wrap="none" anchor="ctr"/>
                <a:lstStyle>
                  <a:lvl1pPr>
                    <a:defRPr sz="2000" b="1">
                      <a:solidFill>
                        <a:srgbClr val="FAFD00"/>
                      </a:solidFill>
                      <a:latin typeface="Times New Roman" panose="02020603050405020304" pitchFamily="18" charset="0"/>
                    </a:defRPr>
                  </a:lvl1pPr>
                  <a:lvl2pPr marL="742950" indent="-285750">
                    <a:defRPr sz="2000" b="1">
                      <a:solidFill>
                        <a:srgbClr val="FAFD00"/>
                      </a:solidFill>
                      <a:latin typeface="Times New Roman" panose="02020603050405020304" pitchFamily="18" charset="0"/>
                    </a:defRPr>
                  </a:lvl2pPr>
                  <a:lvl3pPr marL="1143000" indent="-228600">
                    <a:defRPr sz="2000" b="1">
                      <a:solidFill>
                        <a:srgbClr val="FAFD00"/>
                      </a:solidFill>
                      <a:latin typeface="Times New Roman" panose="02020603050405020304" pitchFamily="18" charset="0"/>
                    </a:defRPr>
                  </a:lvl3pPr>
                  <a:lvl4pPr marL="1600200" indent="-228600">
                    <a:defRPr sz="2000" b="1">
                      <a:solidFill>
                        <a:srgbClr val="FAFD00"/>
                      </a:solidFill>
                      <a:latin typeface="Times New Roman" panose="02020603050405020304" pitchFamily="18" charset="0"/>
                    </a:defRPr>
                  </a:lvl4pPr>
                  <a:lvl5pPr marL="2057400" indent="-228600">
                    <a:defRPr sz="2000" b="1">
                      <a:solidFill>
                        <a:srgbClr val="FAFD00"/>
                      </a:solidFill>
                      <a:latin typeface="Times New Roman" panose="02020603050405020304" pitchFamily="18" charset="0"/>
                    </a:defRPr>
                  </a:lvl5pPr>
                  <a:lvl6pPr marL="2514600" indent="-228600" eaLnBrk="0" fontAlgn="base" hangingPunct="0">
                    <a:spcBef>
                      <a:spcPct val="0"/>
                    </a:spcBef>
                    <a:spcAft>
                      <a:spcPct val="0"/>
                    </a:spcAft>
                    <a:defRPr sz="2000" b="1">
                      <a:solidFill>
                        <a:srgbClr val="FAFD00"/>
                      </a:solidFill>
                      <a:latin typeface="Times New Roman" panose="02020603050405020304" pitchFamily="18" charset="0"/>
                    </a:defRPr>
                  </a:lvl6pPr>
                  <a:lvl7pPr marL="2971800" indent="-228600" eaLnBrk="0" fontAlgn="base" hangingPunct="0">
                    <a:spcBef>
                      <a:spcPct val="0"/>
                    </a:spcBef>
                    <a:spcAft>
                      <a:spcPct val="0"/>
                    </a:spcAft>
                    <a:defRPr sz="2000" b="1">
                      <a:solidFill>
                        <a:srgbClr val="FAFD00"/>
                      </a:solidFill>
                      <a:latin typeface="Times New Roman" panose="02020603050405020304" pitchFamily="18" charset="0"/>
                    </a:defRPr>
                  </a:lvl7pPr>
                  <a:lvl8pPr marL="3429000" indent="-228600" eaLnBrk="0" fontAlgn="base" hangingPunct="0">
                    <a:spcBef>
                      <a:spcPct val="0"/>
                    </a:spcBef>
                    <a:spcAft>
                      <a:spcPct val="0"/>
                    </a:spcAft>
                    <a:defRPr sz="2000" b="1">
                      <a:solidFill>
                        <a:srgbClr val="FAFD00"/>
                      </a:solidFill>
                      <a:latin typeface="Times New Roman" panose="02020603050405020304" pitchFamily="18" charset="0"/>
                    </a:defRPr>
                  </a:lvl8pPr>
                  <a:lvl9pPr marL="3886200" indent="-228600" eaLnBrk="0" fontAlgn="base" hangingPunct="0">
                    <a:spcBef>
                      <a:spcPct val="0"/>
                    </a:spcBef>
                    <a:spcAft>
                      <a:spcPct val="0"/>
                    </a:spcAft>
                    <a:defRPr sz="2000" b="1">
                      <a:solidFill>
                        <a:srgbClr val="FAFD00"/>
                      </a:solidFill>
                      <a:latin typeface="Times New Roman" panose="02020603050405020304" pitchFamily="18" charset="0"/>
                    </a:defRPr>
                  </a:lvl9pPr>
                </a:lstStyle>
                <a:p>
                  <a:endParaRPr lang="en-US" altLang="en-US" sz="1500">
                    <a:latin typeface="Cambria" panose="02040503050406030204" pitchFamily="18" charset="0"/>
                  </a:endParaRPr>
                </a:p>
              </p:txBody>
            </p:sp>
            <p:sp>
              <p:nvSpPr>
                <p:cNvPr id="50" name="Text Box 45"/>
                <p:cNvSpPr txBox="1">
                  <a:spLocks noChangeArrowheads="1"/>
                </p:cNvSpPr>
                <p:nvPr/>
              </p:nvSpPr>
              <p:spPr bwMode="auto">
                <a:xfrm>
                  <a:off x="4276" y="1769"/>
                  <a:ext cx="285" cy="3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2000" b="1">
                      <a:solidFill>
                        <a:srgbClr val="FAFD00"/>
                      </a:solidFill>
                      <a:latin typeface="Times New Roman" panose="02020603050405020304" pitchFamily="18" charset="0"/>
                    </a:defRPr>
                  </a:lvl1pPr>
                  <a:lvl2pPr marL="742950" indent="-285750">
                    <a:defRPr sz="2000" b="1">
                      <a:solidFill>
                        <a:srgbClr val="FAFD00"/>
                      </a:solidFill>
                      <a:latin typeface="Times New Roman" panose="02020603050405020304" pitchFamily="18" charset="0"/>
                    </a:defRPr>
                  </a:lvl2pPr>
                  <a:lvl3pPr marL="1143000" indent="-228600">
                    <a:defRPr sz="2000" b="1">
                      <a:solidFill>
                        <a:srgbClr val="FAFD00"/>
                      </a:solidFill>
                      <a:latin typeface="Times New Roman" panose="02020603050405020304" pitchFamily="18" charset="0"/>
                    </a:defRPr>
                  </a:lvl3pPr>
                  <a:lvl4pPr marL="1600200" indent="-228600">
                    <a:defRPr sz="2000" b="1">
                      <a:solidFill>
                        <a:srgbClr val="FAFD00"/>
                      </a:solidFill>
                      <a:latin typeface="Times New Roman" panose="02020603050405020304" pitchFamily="18" charset="0"/>
                    </a:defRPr>
                  </a:lvl4pPr>
                  <a:lvl5pPr marL="2057400" indent="-228600">
                    <a:defRPr sz="2000" b="1">
                      <a:solidFill>
                        <a:srgbClr val="FAFD00"/>
                      </a:solidFill>
                      <a:latin typeface="Times New Roman" panose="02020603050405020304" pitchFamily="18" charset="0"/>
                    </a:defRPr>
                  </a:lvl5pPr>
                  <a:lvl6pPr marL="2514600" indent="-228600" eaLnBrk="0" fontAlgn="base" hangingPunct="0">
                    <a:spcBef>
                      <a:spcPct val="0"/>
                    </a:spcBef>
                    <a:spcAft>
                      <a:spcPct val="0"/>
                    </a:spcAft>
                    <a:defRPr sz="2000" b="1">
                      <a:solidFill>
                        <a:srgbClr val="FAFD00"/>
                      </a:solidFill>
                      <a:latin typeface="Times New Roman" panose="02020603050405020304" pitchFamily="18" charset="0"/>
                    </a:defRPr>
                  </a:lvl6pPr>
                  <a:lvl7pPr marL="2971800" indent="-228600" eaLnBrk="0" fontAlgn="base" hangingPunct="0">
                    <a:spcBef>
                      <a:spcPct val="0"/>
                    </a:spcBef>
                    <a:spcAft>
                      <a:spcPct val="0"/>
                    </a:spcAft>
                    <a:defRPr sz="2000" b="1">
                      <a:solidFill>
                        <a:srgbClr val="FAFD00"/>
                      </a:solidFill>
                      <a:latin typeface="Times New Roman" panose="02020603050405020304" pitchFamily="18" charset="0"/>
                    </a:defRPr>
                  </a:lvl7pPr>
                  <a:lvl8pPr marL="3429000" indent="-228600" eaLnBrk="0" fontAlgn="base" hangingPunct="0">
                    <a:spcBef>
                      <a:spcPct val="0"/>
                    </a:spcBef>
                    <a:spcAft>
                      <a:spcPct val="0"/>
                    </a:spcAft>
                    <a:defRPr sz="2000" b="1">
                      <a:solidFill>
                        <a:srgbClr val="FAFD00"/>
                      </a:solidFill>
                      <a:latin typeface="Times New Roman" panose="02020603050405020304" pitchFamily="18" charset="0"/>
                    </a:defRPr>
                  </a:lvl8pPr>
                  <a:lvl9pPr marL="3886200" indent="-228600" eaLnBrk="0" fontAlgn="base" hangingPunct="0">
                    <a:spcBef>
                      <a:spcPct val="0"/>
                    </a:spcBef>
                    <a:spcAft>
                      <a:spcPct val="0"/>
                    </a:spcAft>
                    <a:defRPr sz="2000" b="1">
                      <a:solidFill>
                        <a:srgbClr val="FAFD00"/>
                      </a:solidFill>
                      <a:latin typeface="Times New Roman" panose="02020603050405020304" pitchFamily="18" charset="0"/>
                    </a:defRPr>
                  </a:lvl9pPr>
                </a:lstStyle>
                <a:p>
                  <a:pPr algn="r"/>
                  <a:r>
                    <a:rPr lang="en-US" altLang="en-US" sz="1500">
                      <a:solidFill>
                        <a:schemeClr val="tx1"/>
                      </a:solidFill>
                      <a:latin typeface="Cambria" panose="02040503050406030204" pitchFamily="18" charset="0"/>
                    </a:rPr>
                    <a:t>7</a:t>
                  </a:r>
                </a:p>
              </p:txBody>
            </p:sp>
          </p:grpSp>
          <p:cxnSp>
            <p:nvCxnSpPr>
              <p:cNvPr id="47" name="AutoShape 56"/>
              <p:cNvCxnSpPr>
                <a:cxnSpLocks noChangeShapeType="1"/>
                <a:stCxn id="57" idx="3"/>
                <a:endCxn id="49" idx="7"/>
              </p:cNvCxnSpPr>
              <p:nvPr/>
            </p:nvCxnSpPr>
            <p:spPr bwMode="auto">
              <a:xfrm rot="5400000">
                <a:off x="4715" y="3418"/>
                <a:ext cx="395" cy="269"/>
              </a:xfrm>
              <a:prstGeom prst="straightConnector1">
                <a:avLst/>
              </a:prstGeom>
              <a:noFill/>
              <a:ln w="28575">
                <a:solidFill>
                  <a:schemeClr val="tx1"/>
                </a:solidFill>
                <a:round/>
                <a:headEnd type="none" w="sm" len="sm"/>
                <a:tailEnd type="triangle" w="med" len="med"/>
              </a:ln>
              <a:extLst>
                <a:ext uri="{909E8E84-426E-40DD-AFC4-6F175D3DCCD1}">
                  <a14:hiddenFill xmlns:a14="http://schemas.microsoft.com/office/drawing/2010/main">
                    <a:noFill/>
                  </a14:hiddenFill>
                </a:ext>
              </a:extLst>
            </p:spPr>
          </p:cxnSp>
          <p:cxnSp>
            <p:nvCxnSpPr>
              <p:cNvPr id="48" name="AutoShape 57"/>
              <p:cNvCxnSpPr>
                <a:cxnSpLocks noChangeShapeType="1"/>
                <a:stCxn id="49" idx="2"/>
                <a:endCxn id="57" idx="2"/>
              </p:cNvCxnSpPr>
              <p:nvPr/>
            </p:nvCxnSpPr>
            <p:spPr bwMode="auto">
              <a:xfrm rot="10800000" flipH="1">
                <a:off x="4479" y="3251"/>
                <a:ext cx="517" cy="604"/>
              </a:xfrm>
              <a:prstGeom prst="curvedConnector3">
                <a:avLst>
                  <a:gd name="adj1" fmla="val -27866"/>
                </a:avLst>
              </a:prstGeom>
              <a:noFill/>
              <a:ln w="28575">
                <a:solidFill>
                  <a:schemeClr val="tx1"/>
                </a:solidFill>
                <a:round/>
                <a:headEnd type="none" w="sm" len="sm"/>
                <a:tailEnd type="triangle" w="med" len="med"/>
              </a:ln>
              <a:extLst>
                <a:ext uri="{909E8E84-426E-40DD-AFC4-6F175D3DCCD1}">
                  <a14:hiddenFill xmlns:a14="http://schemas.microsoft.com/office/drawing/2010/main">
                    <a:noFill/>
                  </a14:hiddenFill>
                </a:ext>
              </a:extLst>
            </p:spPr>
          </p:cxnSp>
        </p:grpSp>
      </p:grpSp>
    </p:spTree>
    <p:extLst>
      <p:ext uri="{BB962C8B-B14F-4D97-AF65-F5344CB8AC3E}">
        <p14:creationId xmlns:p14="http://schemas.microsoft.com/office/powerpoint/2010/main" val="456898968"/>
      </p:ext>
    </p:extLst>
  </p:cSld>
  <p:clrMapOvr>
    <a:masterClrMapping/>
  </p:clrMapOvr>
  <p:transition/>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Slide Number Placeholder 5"/>
          <p:cNvSpPr>
            <a:spLocks noGrp="1"/>
          </p:cNvSpPr>
          <p:nvPr>
            <p:ph type="sldNum" sz="quarter" idx="4294967295"/>
          </p:nvPr>
        </p:nvSpPr>
        <p:spPr bwMode="auto">
          <a:solidFill>
            <a:schemeClr val="bg1"/>
          </a:solidFill>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557213" indent="-214313">
              <a:defRPr>
                <a:solidFill>
                  <a:schemeClr val="tx1"/>
                </a:solidFill>
                <a:latin typeface="Arial" panose="020B0604020202020204" pitchFamily="34" charset="0"/>
                <a:ea typeface="宋体" panose="02010600030101010101" pitchFamily="2" charset="-122"/>
              </a:defRPr>
            </a:lvl2pPr>
            <a:lvl3pPr marL="857250" indent="-171450">
              <a:defRPr>
                <a:solidFill>
                  <a:schemeClr val="tx1"/>
                </a:solidFill>
                <a:latin typeface="Arial" panose="020B0604020202020204" pitchFamily="34" charset="0"/>
                <a:ea typeface="宋体" panose="02010600030101010101" pitchFamily="2" charset="-122"/>
              </a:defRPr>
            </a:lvl3pPr>
            <a:lvl4pPr marL="1200150" indent="-171450">
              <a:defRPr>
                <a:solidFill>
                  <a:schemeClr val="tx1"/>
                </a:solidFill>
                <a:latin typeface="Arial" panose="020B0604020202020204" pitchFamily="34" charset="0"/>
                <a:ea typeface="宋体" panose="02010600030101010101" pitchFamily="2" charset="-122"/>
              </a:defRPr>
            </a:lvl4pPr>
            <a:lvl5pPr marL="1543050" indent="-171450">
              <a:defRPr>
                <a:solidFill>
                  <a:schemeClr val="tx1"/>
                </a:solidFill>
                <a:latin typeface="Arial" panose="020B0604020202020204" pitchFamily="34" charset="0"/>
                <a:ea typeface="宋体" panose="02010600030101010101" pitchFamily="2" charset="-122"/>
              </a:defRPr>
            </a:lvl5pPr>
            <a:lvl6pPr marL="1885950" indent="-1714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228850" indent="-1714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2571750" indent="-1714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2914650" indent="-1714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en-US" altLang="zh-CN" dirty="0">
              <a:latin typeface="Cambria" panose="02040503050406030204" pitchFamily="18" charset="0"/>
            </a:endParaRPr>
          </a:p>
        </p:txBody>
      </p:sp>
      <p:sp>
        <p:nvSpPr>
          <p:cNvPr id="45059" name="Rectangle 2"/>
          <p:cNvSpPr>
            <a:spLocks noGrp="1" noChangeArrowheads="1"/>
          </p:cNvSpPr>
          <p:nvPr>
            <p:ph type="title"/>
          </p:nvPr>
        </p:nvSpPr>
        <p:spPr>
          <a:xfrm>
            <a:off x="3200400" y="203615"/>
            <a:ext cx="5175647" cy="651272"/>
          </a:xfrm>
        </p:spPr>
        <p:txBody>
          <a:bodyPr/>
          <a:lstStyle/>
          <a:p>
            <a:r>
              <a:rPr lang="en-US" altLang="zh-CN" dirty="0" smtClean="0">
                <a:latin typeface="Cambria" panose="02040503050406030204" pitchFamily="18" charset="0"/>
              </a:rPr>
              <a:t>Test and Test Paths</a:t>
            </a:r>
          </a:p>
        </p:txBody>
      </p:sp>
      <p:sp>
        <p:nvSpPr>
          <p:cNvPr id="71692" name="Text Box 5"/>
          <p:cNvSpPr txBox="1">
            <a:spLocks noChangeArrowheads="1"/>
          </p:cNvSpPr>
          <p:nvPr/>
        </p:nvSpPr>
        <p:spPr bwMode="auto">
          <a:xfrm>
            <a:off x="414555" y="1562101"/>
            <a:ext cx="4915982" cy="1361911"/>
          </a:xfrm>
          <a:prstGeom prst="rect">
            <a:avLst/>
          </a:prstGeom>
          <a:solidFill>
            <a:schemeClr val="bg1"/>
          </a:solidFill>
          <a:ln w="12700">
            <a:solidFill>
              <a:schemeClr val="tx1"/>
            </a:solidFill>
            <a:miter lim="800000"/>
            <a:headEnd type="none" w="sm" len="sm"/>
            <a:tailEnd type="none" w="sm" len="sm"/>
          </a:ln>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None/>
              <a:defRPr/>
            </a:pPr>
            <a:r>
              <a:rPr lang="en-US" altLang="zh-CN" sz="1650" dirty="0">
                <a:latin typeface="Cambria" panose="02040503050406030204" pitchFamily="18" charset="0"/>
              </a:rPr>
              <a:t>One iteration of a loop</a:t>
            </a:r>
          </a:p>
          <a:p>
            <a:pPr eaLnBrk="1" hangingPunct="1">
              <a:spcBef>
                <a:spcPct val="0"/>
              </a:spcBef>
              <a:buFontTx/>
              <a:buNone/>
              <a:defRPr/>
            </a:pPr>
            <a:r>
              <a:rPr lang="en-US" altLang="zh-CN" sz="1650" dirty="0">
                <a:latin typeface="Cambria" panose="02040503050406030204" pitchFamily="18" charset="0"/>
              </a:rPr>
              <a:t>Test: numbers = (44) </a:t>
            </a:r>
          </a:p>
          <a:p>
            <a:pPr eaLnBrk="1" hangingPunct="1">
              <a:spcBef>
                <a:spcPct val="0"/>
              </a:spcBef>
              <a:buFontTx/>
              <a:buNone/>
              <a:defRPr/>
            </a:pPr>
            <a:r>
              <a:rPr lang="en-US" altLang="zh-CN" sz="1650" dirty="0">
                <a:latin typeface="Cambria" panose="02040503050406030204" pitchFamily="18" charset="0"/>
              </a:rPr>
              <a:t>Test Path: [ 1, 2, 3, 4, 3, 5, 6, 7, 6, 8 ]</a:t>
            </a:r>
          </a:p>
          <a:p>
            <a:pPr eaLnBrk="1" hangingPunct="1">
              <a:spcBef>
                <a:spcPct val="0"/>
              </a:spcBef>
              <a:buFontTx/>
              <a:buNone/>
              <a:defRPr/>
            </a:pPr>
            <a:r>
              <a:rPr lang="en-US" altLang="zh-CN" sz="1650" dirty="0">
                <a:latin typeface="Cambria" panose="02040503050406030204" pitchFamily="18" charset="0"/>
              </a:rPr>
              <a:t>DU Paths</a:t>
            </a:r>
          </a:p>
          <a:p>
            <a:pPr eaLnBrk="1" hangingPunct="1">
              <a:spcBef>
                <a:spcPct val="0"/>
              </a:spcBef>
              <a:buFontTx/>
              <a:buNone/>
              <a:defRPr/>
            </a:pPr>
            <a:r>
              <a:rPr lang="en-US" altLang="zh-CN" sz="1650" dirty="0">
                <a:latin typeface="Cambria" panose="02040503050406030204" pitchFamily="18" charset="0"/>
              </a:rPr>
              <a:t>[ 1, 2, 3, 4 ]   [ 2, 3, 4 ]   [ 4, 3, 5 ]   [ 5, 6, 7 ]   [ 7, 6, 8 ]</a:t>
            </a:r>
          </a:p>
        </p:txBody>
      </p:sp>
      <p:sp>
        <p:nvSpPr>
          <p:cNvPr id="71690" name="Text Box 9"/>
          <p:cNvSpPr txBox="1">
            <a:spLocks noChangeArrowheads="1"/>
          </p:cNvSpPr>
          <p:nvPr/>
        </p:nvSpPr>
        <p:spPr bwMode="auto">
          <a:xfrm>
            <a:off x="414554" y="2967038"/>
            <a:ext cx="4915983" cy="1361911"/>
          </a:xfrm>
          <a:prstGeom prst="rect">
            <a:avLst/>
          </a:prstGeom>
          <a:solidFill>
            <a:schemeClr val="bg1"/>
          </a:solidFill>
          <a:ln w="12700">
            <a:solidFill>
              <a:schemeClr val="tx1"/>
            </a:solidFill>
            <a:miter lim="800000"/>
            <a:headEnd type="none" w="sm" len="sm"/>
            <a:tailEnd type="none" w="sm" len="sm"/>
          </a:ln>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None/>
              <a:defRPr/>
            </a:pPr>
            <a:r>
              <a:rPr lang="en-US" altLang="zh-CN" sz="1650" dirty="0">
                <a:latin typeface="Cambria" panose="02040503050406030204" pitchFamily="18" charset="0"/>
              </a:rPr>
              <a:t>Two iterations of a loop</a:t>
            </a:r>
          </a:p>
          <a:p>
            <a:pPr eaLnBrk="1" hangingPunct="1">
              <a:spcBef>
                <a:spcPct val="0"/>
              </a:spcBef>
              <a:buFontTx/>
              <a:buNone/>
              <a:defRPr/>
            </a:pPr>
            <a:r>
              <a:rPr lang="en-US" altLang="zh-CN" sz="1650" dirty="0">
                <a:latin typeface="Cambria" panose="02040503050406030204" pitchFamily="18" charset="0"/>
              </a:rPr>
              <a:t>Test: numbers = (2, 10, 15) ; length = 3</a:t>
            </a:r>
          </a:p>
          <a:p>
            <a:pPr eaLnBrk="1" hangingPunct="1">
              <a:spcBef>
                <a:spcPct val="0"/>
              </a:spcBef>
              <a:buFontTx/>
              <a:buNone/>
              <a:defRPr/>
            </a:pPr>
            <a:r>
              <a:rPr lang="en-US" altLang="zh-CN" sz="1650" dirty="0">
                <a:latin typeface="Cambria" panose="02040503050406030204" pitchFamily="18" charset="0"/>
              </a:rPr>
              <a:t>Test Path: [ 1, 2, 3, 4, 3, 4, 3, 4, 3, 5, 6, 7, 6, 7, 6, 7, 6, 8 ]</a:t>
            </a:r>
          </a:p>
          <a:p>
            <a:pPr eaLnBrk="1" hangingPunct="1">
              <a:spcBef>
                <a:spcPct val="0"/>
              </a:spcBef>
              <a:buFontTx/>
              <a:buNone/>
              <a:defRPr/>
            </a:pPr>
            <a:r>
              <a:rPr lang="en-US" altLang="zh-CN" sz="1650" dirty="0">
                <a:latin typeface="Cambria" panose="02040503050406030204" pitchFamily="18" charset="0"/>
              </a:rPr>
              <a:t>DU Paths</a:t>
            </a:r>
          </a:p>
          <a:p>
            <a:pPr eaLnBrk="1" hangingPunct="1">
              <a:spcBef>
                <a:spcPct val="0"/>
              </a:spcBef>
              <a:buFontTx/>
              <a:buNone/>
              <a:defRPr/>
            </a:pPr>
            <a:r>
              <a:rPr lang="en-US" altLang="zh-CN" sz="1650" dirty="0">
                <a:latin typeface="Cambria" panose="02040503050406030204" pitchFamily="18" charset="0"/>
              </a:rPr>
              <a:t>[ 4, 3, 4 ]   [ 7, 6, 7 ]</a:t>
            </a:r>
          </a:p>
        </p:txBody>
      </p:sp>
      <p:sp>
        <p:nvSpPr>
          <p:cNvPr id="71688" name="Text Box 13"/>
          <p:cNvSpPr txBox="1">
            <a:spLocks noChangeArrowheads="1"/>
          </p:cNvSpPr>
          <p:nvPr/>
        </p:nvSpPr>
        <p:spPr bwMode="auto">
          <a:xfrm>
            <a:off x="414555" y="4443416"/>
            <a:ext cx="4915982" cy="854080"/>
          </a:xfrm>
          <a:prstGeom prst="rect">
            <a:avLst/>
          </a:prstGeom>
          <a:solidFill>
            <a:schemeClr val="bg1"/>
          </a:solidFill>
          <a:ln w="12700">
            <a:solidFill>
              <a:schemeClr val="tx1"/>
            </a:solidFill>
            <a:miter lim="800000"/>
            <a:headEnd type="none" w="sm" len="sm"/>
            <a:tailEnd type="none" w="sm" len="sm"/>
          </a:ln>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None/>
              <a:defRPr/>
            </a:pPr>
            <a:r>
              <a:rPr lang="en-US" altLang="zh-CN" sz="1650" dirty="0">
                <a:latin typeface="Cambria" panose="02040503050406030204" pitchFamily="18" charset="0"/>
              </a:rPr>
              <a:t>a loop not to be “entered”</a:t>
            </a:r>
          </a:p>
          <a:p>
            <a:pPr eaLnBrk="1" hangingPunct="1">
              <a:spcBef>
                <a:spcPct val="0"/>
              </a:spcBef>
              <a:buFontTx/>
              <a:buNone/>
              <a:defRPr/>
            </a:pPr>
            <a:r>
              <a:rPr lang="en-US" altLang="zh-CN" sz="1650" dirty="0">
                <a:latin typeface="Cambria" panose="02040503050406030204" pitchFamily="18" charset="0"/>
              </a:rPr>
              <a:t>Reveal the bug in the statement</a:t>
            </a:r>
          </a:p>
          <a:p>
            <a:pPr eaLnBrk="1" hangingPunct="1">
              <a:spcBef>
                <a:spcPct val="0"/>
              </a:spcBef>
              <a:buFontTx/>
              <a:buNone/>
              <a:defRPr/>
            </a:pPr>
            <a:r>
              <a:rPr lang="en-US" altLang="zh-CN" sz="1650" dirty="0">
                <a:latin typeface="Cambria" panose="02040503050406030204" pitchFamily="18" charset="0"/>
              </a:rPr>
              <a:t>med = numbers [length / 2];</a:t>
            </a:r>
          </a:p>
        </p:txBody>
      </p:sp>
      <p:sp>
        <p:nvSpPr>
          <p:cNvPr id="228367" name="AutoShape 15"/>
          <p:cNvSpPr>
            <a:spLocks noChangeArrowheads="1"/>
          </p:cNvSpPr>
          <p:nvPr/>
        </p:nvSpPr>
        <p:spPr bwMode="auto">
          <a:xfrm>
            <a:off x="3817360" y="4929187"/>
            <a:ext cx="1448991" cy="804863"/>
          </a:xfrm>
          <a:prstGeom prst="star16">
            <a:avLst>
              <a:gd name="adj" fmla="val 37500"/>
            </a:avLst>
          </a:prstGeom>
          <a:solidFill>
            <a:schemeClr val="bg1"/>
          </a:solidFill>
          <a:ln w="28575">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650" dirty="0">
                <a:latin typeface="Cambria" panose="02040503050406030204" pitchFamily="18" charset="0"/>
              </a:rPr>
              <a:t>Bug</a:t>
            </a:r>
          </a:p>
        </p:txBody>
      </p:sp>
      <p:sp>
        <p:nvSpPr>
          <p:cNvPr id="14" name="AutoShape 18"/>
          <p:cNvSpPr>
            <a:spLocks noChangeArrowheads="1"/>
          </p:cNvSpPr>
          <p:nvPr/>
        </p:nvSpPr>
        <p:spPr bwMode="auto">
          <a:xfrm>
            <a:off x="207385" y="4485437"/>
            <a:ext cx="154781" cy="163116"/>
          </a:xfrm>
          <a:prstGeom prst="star5">
            <a:avLst/>
          </a:prstGeom>
          <a:solidFill>
            <a:srgbClr val="FF0000"/>
          </a:solidFill>
          <a:ln w="12700">
            <a:solidFill>
              <a:srgbClr val="FF0000"/>
            </a:solidFill>
            <a:miter lim="800000"/>
            <a:headEnd type="none" w="sm" len="sm"/>
            <a:tailEnd type="none" w="sm" len="sm"/>
          </a:ln>
          <a:effectLst/>
        </p:spPr>
        <p:txBody>
          <a:bodyPr wrap="none" anchor="ctr"/>
          <a:lstStyle/>
          <a:p>
            <a:pPr eaLnBrk="1" hangingPunct="1">
              <a:defRPr/>
            </a:pPr>
            <a:endParaRPr lang="en-US" sz="1800">
              <a:latin typeface="Cambria" panose="02040503050406030204" pitchFamily="18" charset="0"/>
              <a:cs typeface="Times New Roman" panose="02020603050405020304" pitchFamily="18" charset="0"/>
            </a:endParaRPr>
          </a:p>
        </p:txBody>
      </p:sp>
      <p:sp>
        <p:nvSpPr>
          <p:cNvPr id="15" name="AutoShape 38"/>
          <p:cNvSpPr>
            <a:spLocks noChangeArrowheads="1"/>
          </p:cNvSpPr>
          <p:nvPr/>
        </p:nvSpPr>
        <p:spPr bwMode="auto">
          <a:xfrm>
            <a:off x="131186" y="1627445"/>
            <a:ext cx="171450" cy="171450"/>
          </a:xfrm>
          <a:prstGeom prst="star4">
            <a:avLst>
              <a:gd name="adj" fmla="val 12500"/>
            </a:avLst>
          </a:prstGeom>
          <a:solidFill>
            <a:schemeClr val="accent4">
              <a:lumMod val="75000"/>
            </a:schemeClr>
          </a:solidFill>
          <a:ln w="19050">
            <a:solidFill>
              <a:schemeClr val="accent4">
                <a:lumMod val="75000"/>
              </a:schemeClr>
            </a:solidFill>
            <a:miter lim="800000"/>
            <a:headEnd type="none" w="sm" len="sm"/>
            <a:tailEnd type="none" w="sm" len="sm"/>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1800">
              <a:latin typeface="Cambria" panose="02040503050406030204" pitchFamily="18" charset="0"/>
              <a:cs typeface="Times New Roman" panose="02020603050405020304" pitchFamily="18" charset="0"/>
            </a:endParaRPr>
          </a:p>
        </p:txBody>
      </p:sp>
      <p:sp>
        <p:nvSpPr>
          <p:cNvPr id="16" name="AutoShape 43"/>
          <p:cNvSpPr>
            <a:spLocks noChangeArrowheads="1"/>
          </p:cNvSpPr>
          <p:nvPr/>
        </p:nvSpPr>
        <p:spPr bwMode="auto">
          <a:xfrm>
            <a:off x="132377" y="3056441"/>
            <a:ext cx="170259" cy="171450"/>
          </a:xfrm>
          <a:prstGeom prst="star8">
            <a:avLst>
              <a:gd name="adj" fmla="val 38250"/>
            </a:avLst>
          </a:prstGeom>
          <a:solidFill>
            <a:schemeClr val="accent6"/>
          </a:solidFill>
          <a:ln w="28575">
            <a:solidFill>
              <a:schemeClr val="accent6"/>
            </a:solidFill>
            <a:miter lim="800000"/>
            <a:headEnd type="none" w="sm" len="sm"/>
            <a:tailEnd type="none" w="sm" len="sm"/>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1800">
              <a:latin typeface="Cambria" panose="02040503050406030204" pitchFamily="18" charset="0"/>
              <a:cs typeface="Times New Roman" panose="02020603050405020304" pitchFamily="18" charset="0"/>
            </a:endParaRPr>
          </a:p>
        </p:txBody>
      </p:sp>
      <p:grpSp>
        <p:nvGrpSpPr>
          <p:cNvPr id="11" name="组合 10"/>
          <p:cNvGrpSpPr/>
          <p:nvPr/>
        </p:nvGrpSpPr>
        <p:grpSpPr>
          <a:xfrm>
            <a:off x="5906038" y="1641700"/>
            <a:ext cx="1752063" cy="3826117"/>
            <a:chOff x="404813" y="757238"/>
            <a:chExt cx="2657475" cy="5689600"/>
          </a:xfrm>
        </p:grpSpPr>
        <p:grpSp>
          <p:nvGrpSpPr>
            <p:cNvPr id="12" name="Group 24"/>
            <p:cNvGrpSpPr>
              <a:grpSpLocks/>
            </p:cNvGrpSpPr>
            <p:nvPr/>
          </p:nvGrpSpPr>
          <p:grpSpPr bwMode="auto">
            <a:xfrm>
              <a:off x="1309688" y="757238"/>
              <a:ext cx="574675" cy="825500"/>
              <a:chOff x="4466" y="495"/>
              <a:chExt cx="362" cy="520"/>
            </a:xfrm>
          </p:grpSpPr>
          <p:grpSp>
            <p:nvGrpSpPr>
              <p:cNvPr id="52" name="Group 9"/>
              <p:cNvGrpSpPr>
                <a:grpSpLocks/>
              </p:cNvGrpSpPr>
              <p:nvPr/>
            </p:nvGrpSpPr>
            <p:grpSpPr bwMode="auto">
              <a:xfrm>
                <a:off x="4466" y="689"/>
                <a:ext cx="362" cy="326"/>
                <a:chOff x="3826" y="2684"/>
                <a:chExt cx="362" cy="326"/>
              </a:xfrm>
            </p:grpSpPr>
            <p:sp>
              <p:nvSpPr>
                <p:cNvPr id="54" name="Oval 10"/>
                <p:cNvSpPr>
                  <a:spLocks noChangeArrowheads="1"/>
                </p:cNvSpPr>
                <p:nvPr/>
              </p:nvSpPr>
              <p:spPr bwMode="auto">
                <a:xfrm>
                  <a:off x="3838" y="2684"/>
                  <a:ext cx="350" cy="296"/>
                </a:xfrm>
                <a:prstGeom prst="ellipse">
                  <a:avLst/>
                </a:prstGeom>
                <a:solidFill>
                  <a:schemeClr val="bg2"/>
                </a:solidFill>
                <a:ln w="19050">
                  <a:solidFill>
                    <a:schemeClr val="tx1"/>
                  </a:solidFill>
                  <a:round/>
                  <a:headEnd type="none" w="sm" len="sm"/>
                  <a:tailEnd type="none" w="sm" len="sm"/>
                </a:ln>
              </p:spPr>
              <p:txBody>
                <a:bodyPr wrap="none" anchor="ctr"/>
                <a:lstStyle>
                  <a:lvl1pPr>
                    <a:defRPr sz="2000" b="1">
                      <a:solidFill>
                        <a:srgbClr val="FAFD00"/>
                      </a:solidFill>
                      <a:latin typeface="Times New Roman" panose="02020603050405020304" pitchFamily="18" charset="0"/>
                    </a:defRPr>
                  </a:lvl1pPr>
                  <a:lvl2pPr marL="742950" indent="-285750">
                    <a:defRPr sz="2000" b="1">
                      <a:solidFill>
                        <a:srgbClr val="FAFD00"/>
                      </a:solidFill>
                      <a:latin typeface="Times New Roman" panose="02020603050405020304" pitchFamily="18" charset="0"/>
                    </a:defRPr>
                  </a:lvl2pPr>
                  <a:lvl3pPr marL="1143000" indent="-228600">
                    <a:defRPr sz="2000" b="1">
                      <a:solidFill>
                        <a:srgbClr val="FAFD00"/>
                      </a:solidFill>
                      <a:latin typeface="Times New Roman" panose="02020603050405020304" pitchFamily="18" charset="0"/>
                    </a:defRPr>
                  </a:lvl3pPr>
                  <a:lvl4pPr marL="1600200" indent="-228600">
                    <a:defRPr sz="2000" b="1">
                      <a:solidFill>
                        <a:srgbClr val="FAFD00"/>
                      </a:solidFill>
                      <a:latin typeface="Times New Roman" panose="02020603050405020304" pitchFamily="18" charset="0"/>
                    </a:defRPr>
                  </a:lvl4pPr>
                  <a:lvl5pPr marL="2057400" indent="-228600">
                    <a:defRPr sz="2000" b="1">
                      <a:solidFill>
                        <a:srgbClr val="FAFD00"/>
                      </a:solidFill>
                      <a:latin typeface="Times New Roman" panose="02020603050405020304" pitchFamily="18" charset="0"/>
                    </a:defRPr>
                  </a:lvl5pPr>
                  <a:lvl6pPr marL="2514600" indent="-228600" eaLnBrk="0" fontAlgn="base" hangingPunct="0">
                    <a:spcBef>
                      <a:spcPct val="0"/>
                    </a:spcBef>
                    <a:spcAft>
                      <a:spcPct val="0"/>
                    </a:spcAft>
                    <a:defRPr sz="2000" b="1">
                      <a:solidFill>
                        <a:srgbClr val="FAFD00"/>
                      </a:solidFill>
                      <a:latin typeface="Times New Roman" panose="02020603050405020304" pitchFamily="18" charset="0"/>
                    </a:defRPr>
                  </a:lvl6pPr>
                  <a:lvl7pPr marL="2971800" indent="-228600" eaLnBrk="0" fontAlgn="base" hangingPunct="0">
                    <a:spcBef>
                      <a:spcPct val="0"/>
                    </a:spcBef>
                    <a:spcAft>
                      <a:spcPct val="0"/>
                    </a:spcAft>
                    <a:defRPr sz="2000" b="1">
                      <a:solidFill>
                        <a:srgbClr val="FAFD00"/>
                      </a:solidFill>
                      <a:latin typeface="Times New Roman" panose="02020603050405020304" pitchFamily="18" charset="0"/>
                    </a:defRPr>
                  </a:lvl7pPr>
                  <a:lvl8pPr marL="3429000" indent="-228600" eaLnBrk="0" fontAlgn="base" hangingPunct="0">
                    <a:spcBef>
                      <a:spcPct val="0"/>
                    </a:spcBef>
                    <a:spcAft>
                      <a:spcPct val="0"/>
                    </a:spcAft>
                    <a:defRPr sz="2000" b="1">
                      <a:solidFill>
                        <a:srgbClr val="FAFD00"/>
                      </a:solidFill>
                      <a:latin typeface="Times New Roman" panose="02020603050405020304" pitchFamily="18" charset="0"/>
                    </a:defRPr>
                  </a:lvl8pPr>
                  <a:lvl9pPr marL="3886200" indent="-228600" eaLnBrk="0" fontAlgn="base" hangingPunct="0">
                    <a:spcBef>
                      <a:spcPct val="0"/>
                    </a:spcBef>
                    <a:spcAft>
                      <a:spcPct val="0"/>
                    </a:spcAft>
                    <a:defRPr sz="2000" b="1">
                      <a:solidFill>
                        <a:srgbClr val="FAFD00"/>
                      </a:solidFill>
                      <a:latin typeface="Times New Roman" panose="02020603050405020304" pitchFamily="18" charset="0"/>
                    </a:defRPr>
                  </a:lvl9pPr>
                </a:lstStyle>
                <a:p>
                  <a:endParaRPr lang="en-US" altLang="en-US" sz="1500">
                    <a:latin typeface="Cambria" panose="02040503050406030204" pitchFamily="18" charset="0"/>
                  </a:endParaRPr>
                </a:p>
              </p:txBody>
            </p:sp>
            <p:sp>
              <p:nvSpPr>
                <p:cNvPr id="55" name="Text Box 11"/>
                <p:cNvSpPr txBox="1">
                  <a:spLocks noChangeArrowheads="1"/>
                </p:cNvSpPr>
                <p:nvPr/>
              </p:nvSpPr>
              <p:spPr bwMode="auto">
                <a:xfrm>
                  <a:off x="3826" y="2707"/>
                  <a:ext cx="285" cy="3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2000" b="1">
                      <a:solidFill>
                        <a:srgbClr val="FAFD00"/>
                      </a:solidFill>
                      <a:latin typeface="Times New Roman" panose="02020603050405020304" pitchFamily="18" charset="0"/>
                    </a:defRPr>
                  </a:lvl1pPr>
                  <a:lvl2pPr marL="742950" indent="-285750">
                    <a:defRPr sz="2000" b="1">
                      <a:solidFill>
                        <a:srgbClr val="FAFD00"/>
                      </a:solidFill>
                      <a:latin typeface="Times New Roman" panose="02020603050405020304" pitchFamily="18" charset="0"/>
                    </a:defRPr>
                  </a:lvl2pPr>
                  <a:lvl3pPr marL="1143000" indent="-228600">
                    <a:defRPr sz="2000" b="1">
                      <a:solidFill>
                        <a:srgbClr val="FAFD00"/>
                      </a:solidFill>
                      <a:latin typeface="Times New Roman" panose="02020603050405020304" pitchFamily="18" charset="0"/>
                    </a:defRPr>
                  </a:lvl3pPr>
                  <a:lvl4pPr marL="1600200" indent="-228600">
                    <a:defRPr sz="2000" b="1">
                      <a:solidFill>
                        <a:srgbClr val="FAFD00"/>
                      </a:solidFill>
                      <a:latin typeface="Times New Roman" panose="02020603050405020304" pitchFamily="18" charset="0"/>
                    </a:defRPr>
                  </a:lvl4pPr>
                  <a:lvl5pPr marL="2057400" indent="-228600">
                    <a:defRPr sz="2000" b="1">
                      <a:solidFill>
                        <a:srgbClr val="FAFD00"/>
                      </a:solidFill>
                      <a:latin typeface="Times New Roman" panose="02020603050405020304" pitchFamily="18" charset="0"/>
                    </a:defRPr>
                  </a:lvl5pPr>
                  <a:lvl6pPr marL="2514600" indent="-228600" eaLnBrk="0" fontAlgn="base" hangingPunct="0">
                    <a:spcBef>
                      <a:spcPct val="0"/>
                    </a:spcBef>
                    <a:spcAft>
                      <a:spcPct val="0"/>
                    </a:spcAft>
                    <a:defRPr sz="2000" b="1">
                      <a:solidFill>
                        <a:srgbClr val="FAFD00"/>
                      </a:solidFill>
                      <a:latin typeface="Times New Roman" panose="02020603050405020304" pitchFamily="18" charset="0"/>
                    </a:defRPr>
                  </a:lvl6pPr>
                  <a:lvl7pPr marL="2971800" indent="-228600" eaLnBrk="0" fontAlgn="base" hangingPunct="0">
                    <a:spcBef>
                      <a:spcPct val="0"/>
                    </a:spcBef>
                    <a:spcAft>
                      <a:spcPct val="0"/>
                    </a:spcAft>
                    <a:defRPr sz="2000" b="1">
                      <a:solidFill>
                        <a:srgbClr val="FAFD00"/>
                      </a:solidFill>
                      <a:latin typeface="Times New Roman" panose="02020603050405020304" pitchFamily="18" charset="0"/>
                    </a:defRPr>
                  </a:lvl7pPr>
                  <a:lvl8pPr marL="3429000" indent="-228600" eaLnBrk="0" fontAlgn="base" hangingPunct="0">
                    <a:spcBef>
                      <a:spcPct val="0"/>
                    </a:spcBef>
                    <a:spcAft>
                      <a:spcPct val="0"/>
                    </a:spcAft>
                    <a:defRPr sz="2000" b="1">
                      <a:solidFill>
                        <a:srgbClr val="FAFD00"/>
                      </a:solidFill>
                      <a:latin typeface="Times New Roman" panose="02020603050405020304" pitchFamily="18" charset="0"/>
                    </a:defRPr>
                  </a:lvl8pPr>
                  <a:lvl9pPr marL="3886200" indent="-228600" eaLnBrk="0" fontAlgn="base" hangingPunct="0">
                    <a:spcBef>
                      <a:spcPct val="0"/>
                    </a:spcBef>
                    <a:spcAft>
                      <a:spcPct val="0"/>
                    </a:spcAft>
                    <a:defRPr sz="2000" b="1">
                      <a:solidFill>
                        <a:srgbClr val="FAFD00"/>
                      </a:solidFill>
                      <a:latin typeface="Times New Roman" panose="02020603050405020304" pitchFamily="18" charset="0"/>
                    </a:defRPr>
                  </a:lvl9pPr>
                </a:lstStyle>
                <a:p>
                  <a:pPr algn="r"/>
                  <a:r>
                    <a:rPr lang="en-US" altLang="en-US" sz="1500">
                      <a:solidFill>
                        <a:schemeClr val="tx1"/>
                      </a:solidFill>
                      <a:latin typeface="Cambria" panose="02040503050406030204" pitchFamily="18" charset="0"/>
                    </a:rPr>
                    <a:t>1</a:t>
                  </a:r>
                </a:p>
              </p:txBody>
            </p:sp>
          </p:grpSp>
          <p:sp>
            <p:nvSpPr>
              <p:cNvPr id="53" name="Line 15"/>
              <p:cNvSpPr>
                <a:spLocks noChangeShapeType="1"/>
              </p:cNvSpPr>
              <p:nvPr/>
            </p:nvSpPr>
            <p:spPr bwMode="auto">
              <a:xfrm>
                <a:off x="4653" y="495"/>
                <a:ext cx="0" cy="186"/>
              </a:xfrm>
              <a:prstGeom prst="line">
                <a:avLst/>
              </a:prstGeom>
              <a:noFill/>
              <a:ln w="19050">
                <a:solidFill>
                  <a:schemeClr val="tx1"/>
                </a:solidFill>
                <a:round/>
                <a:headEnd type="none" w="sm" len="sm"/>
                <a:tailEnd type="arrow" w="med" len="med"/>
              </a:ln>
              <a:extLst>
                <a:ext uri="{909E8E84-426E-40DD-AFC4-6F175D3DCCD1}">
                  <a14:hiddenFill xmlns:a14="http://schemas.microsoft.com/office/drawing/2010/main">
                    <a:noFill/>
                  </a14:hiddenFill>
                </a:ext>
              </a:extLst>
            </p:spPr>
            <p:txBody>
              <a:bodyPr/>
              <a:lstStyle/>
              <a:p>
                <a:endParaRPr lang="zh-CN" altLang="en-US" sz="1800">
                  <a:latin typeface="Cambria" panose="02040503050406030204" pitchFamily="18" charset="0"/>
                </a:endParaRPr>
              </a:p>
            </p:txBody>
          </p:sp>
        </p:grpSp>
        <p:grpSp>
          <p:nvGrpSpPr>
            <p:cNvPr id="13" name="Group 29"/>
            <p:cNvGrpSpPr>
              <a:grpSpLocks/>
            </p:cNvGrpSpPr>
            <p:nvPr/>
          </p:nvGrpSpPr>
          <p:grpSpPr bwMode="auto">
            <a:xfrm>
              <a:off x="1309688" y="1535113"/>
              <a:ext cx="574675" cy="1004887"/>
              <a:chOff x="4466" y="985"/>
              <a:chExt cx="362" cy="633"/>
            </a:xfrm>
          </p:grpSpPr>
          <p:grpSp>
            <p:nvGrpSpPr>
              <p:cNvPr id="48" name="Group 21"/>
              <p:cNvGrpSpPr>
                <a:grpSpLocks/>
              </p:cNvGrpSpPr>
              <p:nvPr/>
            </p:nvGrpSpPr>
            <p:grpSpPr bwMode="auto">
              <a:xfrm>
                <a:off x="4466" y="1292"/>
                <a:ext cx="362" cy="326"/>
                <a:chOff x="4276" y="1746"/>
                <a:chExt cx="362" cy="326"/>
              </a:xfrm>
            </p:grpSpPr>
            <p:sp>
              <p:nvSpPr>
                <p:cNvPr id="50" name="Oval 22"/>
                <p:cNvSpPr>
                  <a:spLocks noChangeArrowheads="1"/>
                </p:cNvSpPr>
                <p:nvPr/>
              </p:nvSpPr>
              <p:spPr bwMode="auto">
                <a:xfrm>
                  <a:off x="4288" y="1746"/>
                  <a:ext cx="350" cy="296"/>
                </a:xfrm>
                <a:prstGeom prst="ellipse">
                  <a:avLst/>
                </a:prstGeom>
                <a:solidFill>
                  <a:schemeClr val="bg2"/>
                </a:solidFill>
                <a:ln w="19050">
                  <a:solidFill>
                    <a:schemeClr val="tx1"/>
                  </a:solidFill>
                  <a:round/>
                  <a:headEnd type="none" w="sm" len="sm"/>
                  <a:tailEnd type="none" w="sm" len="sm"/>
                </a:ln>
              </p:spPr>
              <p:txBody>
                <a:bodyPr wrap="none" anchor="ctr"/>
                <a:lstStyle>
                  <a:lvl1pPr>
                    <a:defRPr sz="2000" b="1">
                      <a:solidFill>
                        <a:srgbClr val="FAFD00"/>
                      </a:solidFill>
                      <a:latin typeface="Times New Roman" panose="02020603050405020304" pitchFamily="18" charset="0"/>
                    </a:defRPr>
                  </a:lvl1pPr>
                  <a:lvl2pPr marL="742950" indent="-285750">
                    <a:defRPr sz="2000" b="1">
                      <a:solidFill>
                        <a:srgbClr val="FAFD00"/>
                      </a:solidFill>
                      <a:latin typeface="Times New Roman" panose="02020603050405020304" pitchFamily="18" charset="0"/>
                    </a:defRPr>
                  </a:lvl2pPr>
                  <a:lvl3pPr marL="1143000" indent="-228600">
                    <a:defRPr sz="2000" b="1">
                      <a:solidFill>
                        <a:srgbClr val="FAFD00"/>
                      </a:solidFill>
                      <a:latin typeface="Times New Roman" panose="02020603050405020304" pitchFamily="18" charset="0"/>
                    </a:defRPr>
                  </a:lvl3pPr>
                  <a:lvl4pPr marL="1600200" indent="-228600">
                    <a:defRPr sz="2000" b="1">
                      <a:solidFill>
                        <a:srgbClr val="FAFD00"/>
                      </a:solidFill>
                      <a:latin typeface="Times New Roman" panose="02020603050405020304" pitchFamily="18" charset="0"/>
                    </a:defRPr>
                  </a:lvl4pPr>
                  <a:lvl5pPr marL="2057400" indent="-228600">
                    <a:defRPr sz="2000" b="1">
                      <a:solidFill>
                        <a:srgbClr val="FAFD00"/>
                      </a:solidFill>
                      <a:latin typeface="Times New Roman" panose="02020603050405020304" pitchFamily="18" charset="0"/>
                    </a:defRPr>
                  </a:lvl5pPr>
                  <a:lvl6pPr marL="2514600" indent="-228600" eaLnBrk="0" fontAlgn="base" hangingPunct="0">
                    <a:spcBef>
                      <a:spcPct val="0"/>
                    </a:spcBef>
                    <a:spcAft>
                      <a:spcPct val="0"/>
                    </a:spcAft>
                    <a:defRPr sz="2000" b="1">
                      <a:solidFill>
                        <a:srgbClr val="FAFD00"/>
                      </a:solidFill>
                      <a:latin typeface="Times New Roman" panose="02020603050405020304" pitchFamily="18" charset="0"/>
                    </a:defRPr>
                  </a:lvl6pPr>
                  <a:lvl7pPr marL="2971800" indent="-228600" eaLnBrk="0" fontAlgn="base" hangingPunct="0">
                    <a:spcBef>
                      <a:spcPct val="0"/>
                    </a:spcBef>
                    <a:spcAft>
                      <a:spcPct val="0"/>
                    </a:spcAft>
                    <a:defRPr sz="2000" b="1">
                      <a:solidFill>
                        <a:srgbClr val="FAFD00"/>
                      </a:solidFill>
                      <a:latin typeface="Times New Roman" panose="02020603050405020304" pitchFamily="18" charset="0"/>
                    </a:defRPr>
                  </a:lvl7pPr>
                  <a:lvl8pPr marL="3429000" indent="-228600" eaLnBrk="0" fontAlgn="base" hangingPunct="0">
                    <a:spcBef>
                      <a:spcPct val="0"/>
                    </a:spcBef>
                    <a:spcAft>
                      <a:spcPct val="0"/>
                    </a:spcAft>
                    <a:defRPr sz="2000" b="1">
                      <a:solidFill>
                        <a:srgbClr val="FAFD00"/>
                      </a:solidFill>
                      <a:latin typeface="Times New Roman" panose="02020603050405020304" pitchFamily="18" charset="0"/>
                    </a:defRPr>
                  </a:lvl8pPr>
                  <a:lvl9pPr marL="3886200" indent="-228600" eaLnBrk="0" fontAlgn="base" hangingPunct="0">
                    <a:spcBef>
                      <a:spcPct val="0"/>
                    </a:spcBef>
                    <a:spcAft>
                      <a:spcPct val="0"/>
                    </a:spcAft>
                    <a:defRPr sz="2000" b="1">
                      <a:solidFill>
                        <a:srgbClr val="FAFD00"/>
                      </a:solidFill>
                      <a:latin typeface="Times New Roman" panose="02020603050405020304" pitchFamily="18" charset="0"/>
                    </a:defRPr>
                  </a:lvl9pPr>
                </a:lstStyle>
                <a:p>
                  <a:endParaRPr lang="en-US" altLang="en-US" sz="1500">
                    <a:latin typeface="Cambria" panose="02040503050406030204" pitchFamily="18" charset="0"/>
                  </a:endParaRPr>
                </a:p>
              </p:txBody>
            </p:sp>
            <p:sp>
              <p:nvSpPr>
                <p:cNvPr id="51" name="Text Box 23"/>
                <p:cNvSpPr txBox="1">
                  <a:spLocks noChangeArrowheads="1"/>
                </p:cNvSpPr>
                <p:nvPr/>
              </p:nvSpPr>
              <p:spPr bwMode="auto">
                <a:xfrm>
                  <a:off x="4276" y="1769"/>
                  <a:ext cx="285" cy="3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2000" b="1">
                      <a:solidFill>
                        <a:srgbClr val="FAFD00"/>
                      </a:solidFill>
                      <a:latin typeface="Times New Roman" panose="02020603050405020304" pitchFamily="18" charset="0"/>
                    </a:defRPr>
                  </a:lvl1pPr>
                  <a:lvl2pPr marL="742950" indent="-285750">
                    <a:defRPr sz="2000" b="1">
                      <a:solidFill>
                        <a:srgbClr val="FAFD00"/>
                      </a:solidFill>
                      <a:latin typeface="Times New Roman" panose="02020603050405020304" pitchFamily="18" charset="0"/>
                    </a:defRPr>
                  </a:lvl2pPr>
                  <a:lvl3pPr marL="1143000" indent="-228600">
                    <a:defRPr sz="2000" b="1">
                      <a:solidFill>
                        <a:srgbClr val="FAFD00"/>
                      </a:solidFill>
                      <a:latin typeface="Times New Roman" panose="02020603050405020304" pitchFamily="18" charset="0"/>
                    </a:defRPr>
                  </a:lvl3pPr>
                  <a:lvl4pPr marL="1600200" indent="-228600">
                    <a:defRPr sz="2000" b="1">
                      <a:solidFill>
                        <a:srgbClr val="FAFD00"/>
                      </a:solidFill>
                      <a:latin typeface="Times New Roman" panose="02020603050405020304" pitchFamily="18" charset="0"/>
                    </a:defRPr>
                  </a:lvl4pPr>
                  <a:lvl5pPr marL="2057400" indent="-228600">
                    <a:defRPr sz="2000" b="1">
                      <a:solidFill>
                        <a:srgbClr val="FAFD00"/>
                      </a:solidFill>
                      <a:latin typeface="Times New Roman" panose="02020603050405020304" pitchFamily="18" charset="0"/>
                    </a:defRPr>
                  </a:lvl5pPr>
                  <a:lvl6pPr marL="2514600" indent="-228600" eaLnBrk="0" fontAlgn="base" hangingPunct="0">
                    <a:spcBef>
                      <a:spcPct val="0"/>
                    </a:spcBef>
                    <a:spcAft>
                      <a:spcPct val="0"/>
                    </a:spcAft>
                    <a:defRPr sz="2000" b="1">
                      <a:solidFill>
                        <a:srgbClr val="FAFD00"/>
                      </a:solidFill>
                      <a:latin typeface="Times New Roman" panose="02020603050405020304" pitchFamily="18" charset="0"/>
                    </a:defRPr>
                  </a:lvl6pPr>
                  <a:lvl7pPr marL="2971800" indent="-228600" eaLnBrk="0" fontAlgn="base" hangingPunct="0">
                    <a:spcBef>
                      <a:spcPct val="0"/>
                    </a:spcBef>
                    <a:spcAft>
                      <a:spcPct val="0"/>
                    </a:spcAft>
                    <a:defRPr sz="2000" b="1">
                      <a:solidFill>
                        <a:srgbClr val="FAFD00"/>
                      </a:solidFill>
                      <a:latin typeface="Times New Roman" panose="02020603050405020304" pitchFamily="18" charset="0"/>
                    </a:defRPr>
                  </a:lvl7pPr>
                  <a:lvl8pPr marL="3429000" indent="-228600" eaLnBrk="0" fontAlgn="base" hangingPunct="0">
                    <a:spcBef>
                      <a:spcPct val="0"/>
                    </a:spcBef>
                    <a:spcAft>
                      <a:spcPct val="0"/>
                    </a:spcAft>
                    <a:defRPr sz="2000" b="1">
                      <a:solidFill>
                        <a:srgbClr val="FAFD00"/>
                      </a:solidFill>
                      <a:latin typeface="Times New Roman" panose="02020603050405020304" pitchFamily="18" charset="0"/>
                    </a:defRPr>
                  </a:lvl8pPr>
                  <a:lvl9pPr marL="3886200" indent="-228600" eaLnBrk="0" fontAlgn="base" hangingPunct="0">
                    <a:spcBef>
                      <a:spcPct val="0"/>
                    </a:spcBef>
                    <a:spcAft>
                      <a:spcPct val="0"/>
                    </a:spcAft>
                    <a:defRPr sz="2000" b="1">
                      <a:solidFill>
                        <a:srgbClr val="FAFD00"/>
                      </a:solidFill>
                      <a:latin typeface="Times New Roman" panose="02020603050405020304" pitchFamily="18" charset="0"/>
                    </a:defRPr>
                  </a:lvl9pPr>
                </a:lstStyle>
                <a:p>
                  <a:pPr algn="r"/>
                  <a:r>
                    <a:rPr lang="en-US" altLang="en-US" sz="1500" dirty="0">
                      <a:solidFill>
                        <a:schemeClr val="tx1"/>
                      </a:solidFill>
                      <a:latin typeface="Cambria" panose="02040503050406030204" pitchFamily="18" charset="0"/>
                    </a:rPr>
                    <a:t>2</a:t>
                  </a:r>
                </a:p>
              </p:txBody>
            </p:sp>
          </p:grpSp>
          <p:cxnSp>
            <p:nvCxnSpPr>
              <p:cNvPr id="49" name="AutoShape 48"/>
              <p:cNvCxnSpPr>
                <a:cxnSpLocks noChangeShapeType="1"/>
                <a:stCxn id="54" idx="4"/>
                <a:endCxn id="50" idx="0"/>
              </p:cNvCxnSpPr>
              <p:nvPr/>
            </p:nvCxnSpPr>
            <p:spPr bwMode="auto">
              <a:xfrm rot="5400000">
                <a:off x="4502" y="1136"/>
                <a:ext cx="307" cy="5"/>
              </a:xfrm>
              <a:prstGeom prst="straightConnector1">
                <a:avLst/>
              </a:prstGeom>
              <a:noFill/>
              <a:ln w="28575">
                <a:solidFill>
                  <a:schemeClr val="tx1"/>
                </a:solidFill>
                <a:round/>
                <a:headEnd type="none" w="sm" len="sm"/>
                <a:tailEnd type="triangle" w="med" len="med"/>
              </a:ln>
              <a:extLst>
                <a:ext uri="{909E8E84-426E-40DD-AFC4-6F175D3DCCD1}">
                  <a14:hiddenFill xmlns:a14="http://schemas.microsoft.com/office/drawing/2010/main">
                    <a:noFill/>
                  </a14:hiddenFill>
                </a:ext>
              </a:extLst>
            </p:spPr>
          </p:cxnSp>
        </p:grpSp>
        <p:grpSp>
          <p:nvGrpSpPr>
            <p:cNvPr id="17" name="Group 34"/>
            <p:cNvGrpSpPr>
              <a:grpSpLocks/>
            </p:cNvGrpSpPr>
            <p:nvPr/>
          </p:nvGrpSpPr>
          <p:grpSpPr bwMode="auto">
            <a:xfrm>
              <a:off x="1309688" y="2493963"/>
              <a:ext cx="574675" cy="1004887"/>
              <a:chOff x="4466" y="1589"/>
              <a:chExt cx="362" cy="633"/>
            </a:xfrm>
          </p:grpSpPr>
          <p:grpSp>
            <p:nvGrpSpPr>
              <p:cNvPr id="44" name="Group 27"/>
              <p:cNvGrpSpPr>
                <a:grpSpLocks/>
              </p:cNvGrpSpPr>
              <p:nvPr/>
            </p:nvGrpSpPr>
            <p:grpSpPr bwMode="auto">
              <a:xfrm>
                <a:off x="4466" y="1896"/>
                <a:ext cx="362" cy="326"/>
                <a:chOff x="4276" y="1746"/>
                <a:chExt cx="362" cy="326"/>
              </a:xfrm>
            </p:grpSpPr>
            <p:sp>
              <p:nvSpPr>
                <p:cNvPr id="46" name="Oval 28"/>
                <p:cNvSpPr>
                  <a:spLocks noChangeArrowheads="1"/>
                </p:cNvSpPr>
                <p:nvPr/>
              </p:nvSpPr>
              <p:spPr bwMode="auto">
                <a:xfrm>
                  <a:off x="4288" y="1746"/>
                  <a:ext cx="350" cy="296"/>
                </a:xfrm>
                <a:prstGeom prst="ellipse">
                  <a:avLst/>
                </a:prstGeom>
                <a:solidFill>
                  <a:schemeClr val="bg2"/>
                </a:solidFill>
                <a:ln w="19050">
                  <a:solidFill>
                    <a:schemeClr val="tx1"/>
                  </a:solidFill>
                  <a:round/>
                  <a:headEnd type="none" w="sm" len="sm"/>
                  <a:tailEnd type="none" w="sm" len="sm"/>
                </a:ln>
              </p:spPr>
              <p:txBody>
                <a:bodyPr wrap="none" anchor="ctr"/>
                <a:lstStyle>
                  <a:lvl1pPr>
                    <a:defRPr sz="2000" b="1">
                      <a:solidFill>
                        <a:srgbClr val="FAFD00"/>
                      </a:solidFill>
                      <a:latin typeface="Times New Roman" panose="02020603050405020304" pitchFamily="18" charset="0"/>
                    </a:defRPr>
                  </a:lvl1pPr>
                  <a:lvl2pPr marL="742950" indent="-285750">
                    <a:defRPr sz="2000" b="1">
                      <a:solidFill>
                        <a:srgbClr val="FAFD00"/>
                      </a:solidFill>
                      <a:latin typeface="Times New Roman" panose="02020603050405020304" pitchFamily="18" charset="0"/>
                    </a:defRPr>
                  </a:lvl2pPr>
                  <a:lvl3pPr marL="1143000" indent="-228600">
                    <a:defRPr sz="2000" b="1">
                      <a:solidFill>
                        <a:srgbClr val="FAFD00"/>
                      </a:solidFill>
                      <a:latin typeface="Times New Roman" panose="02020603050405020304" pitchFamily="18" charset="0"/>
                    </a:defRPr>
                  </a:lvl3pPr>
                  <a:lvl4pPr marL="1600200" indent="-228600">
                    <a:defRPr sz="2000" b="1">
                      <a:solidFill>
                        <a:srgbClr val="FAFD00"/>
                      </a:solidFill>
                      <a:latin typeface="Times New Roman" panose="02020603050405020304" pitchFamily="18" charset="0"/>
                    </a:defRPr>
                  </a:lvl4pPr>
                  <a:lvl5pPr marL="2057400" indent="-228600">
                    <a:defRPr sz="2000" b="1">
                      <a:solidFill>
                        <a:srgbClr val="FAFD00"/>
                      </a:solidFill>
                      <a:latin typeface="Times New Roman" panose="02020603050405020304" pitchFamily="18" charset="0"/>
                    </a:defRPr>
                  </a:lvl5pPr>
                  <a:lvl6pPr marL="2514600" indent="-228600" eaLnBrk="0" fontAlgn="base" hangingPunct="0">
                    <a:spcBef>
                      <a:spcPct val="0"/>
                    </a:spcBef>
                    <a:spcAft>
                      <a:spcPct val="0"/>
                    </a:spcAft>
                    <a:defRPr sz="2000" b="1">
                      <a:solidFill>
                        <a:srgbClr val="FAFD00"/>
                      </a:solidFill>
                      <a:latin typeface="Times New Roman" panose="02020603050405020304" pitchFamily="18" charset="0"/>
                    </a:defRPr>
                  </a:lvl6pPr>
                  <a:lvl7pPr marL="2971800" indent="-228600" eaLnBrk="0" fontAlgn="base" hangingPunct="0">
                    <a:spcBef>
                      <a:spcPct val="0"/>
                    </a:spcBef>
                    <a:spcAft>
                      <a:spcPct val="0"/>
                    </a:spcAft>
                    <a:defRPr sz="2000" b="1">
                      <a:solidFill>
                        <a:srgbClr val="FAFD00"/>
                      </a:solidFill>
                      <a:latin typeface="Times New Roman" panose="02020603050405020304" pitchFamily="18" charset="0"/>
                    </a:defRPr>
                  </a:lvl7pPr>
                  <a:lvl8pPr marL="3429000" indent="-228600" eaLnBrk="0" fontAlgn="base" hangingPunct="0">
                    <a:spcBef>
                      <a:spcPct val="0"/>
                    </a:spcBef>
                    <a:spcAft>
                      <a:spcPct val="0"/>
                    </a:spcAft>
                    <a:defRPr sz="2000" b="1">
                      <a:solidFill>
                        <a:srgbClr val="FAFD00"/>
                      </a:solidFill>
                      <a:latin typeface="Times New Roman" panose="02020603050405020304" pitchFamily="18" charset="0"/>
                    </a:defRPr>
                  </a:lvl8pPr>
                  <a:lvl9pPr marL="3886200" indent="-228600" eaLnBrk="0" fontAlgn="base" hangingPunct="0">
                    <a:spcBef>
                      <a:spcPct val="0"/>
                    </a:spcBef>
                    <a:spcAft>
                      <a:spcPct val="0"/>
                    </a:spcAft>
                    <a:defRPr sz="2000" b="1">
                      <a:solidFill>
                        <a:srgbClr val="FAFD00"/>
                      </a:solidFill>
                      <a:latin typeface="Times New Roman" panose="02020603050405020304" pitchFamily="18" charset="0"/>
                    </a:defRPr>
                  </a:lvl9pPr>
                </a:lstStyle>
                <a:p>
                  <a:endParaRPr lang="en-US" altLang="en-US" sz="1500">
                    <a:latin typeface="Cambria" panose="02040503050406030204" pitchFamily="18" charset="0"/>
                  </a:endParaRPr>
                </a:p>
              </p:txBody>
            </p:sp>
            <p:sp>
              <p:nvSpPr>
                <p:cNvPr id="47" name="Text Box 29"/>
                <p:cNvSpPr txBox="1">
                  <a:spLocks noChangeArrowheads="1"/>
                </p:cNvSpPr>
                <p:nvPr/>
              </p:nvSpPr>
              <p:spPr bwMode="auto">
                <a:xfrm>
                  <a:off x="4276" y="1769"/>
                  <a:ext cx="285" cy="3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2000" b="1">
                      <a:solidFill>
                        <a:srgbClr val="FAFD00"/>
                      </a:solidFill>
                      <a:latin typeface="Times New Roman" panose="02020603050405020304" pitchFamily="18" charset="0"/>
                    </a:defRPr>
                  </a:lvl1pPr>
                  <a:lvl2pPr marL="742950" indent="-285750">
                    <a:defRPr sz="2000" b="1">
                      <a:solidFill>
                        <a:srgbClr val="FAFD00"/>
                      </a:solidFill>
                      <a:latin typeface="Times New Roman" panose="02020603050405020304" pitchFamily="18" charset="0"/>
                    </a:defRPr>
                  </a:lvl2pPr>
                  <a:lvl3pPr marL="1143000" indent="-228600">
                    <a:defRPr sz="2000" b="1">
                      <a:solidFill>
                        <a:srgbClr val="FAFD00"/>
                      </a:solidFill>
                      <a:latin typeface="Times New Roman" panose="02020603050405020304" pitchFamily="18" charset="0"/>
                    </a:defRPr>
                  </a:lvl3pPr>
                  <a:lvl4pPr marL="1600200" indent="-228600">
                    <a:defRPr sz="2000" b="1">
                      <a:solidFill>
                        <a:srgbClr val="FAFD00"/>
                      </a:solidFill>
                      <a:latin typeface="Times New Roman" panose="02020603050405020304" pitchFamily="18" charset="0"/>
                    </a:defRPr>
                  </a:lvl4pPr>
                  <a:lvl5pPr marL="2057400" indent="-228600">
                    <a:defRPr sz="2000" b="1">
                      <a:solidFill>
                        <a:srgbClr val="FAFD00"/>
                      </a:solidFill>
                      <a:latin typeface="Times New Roman" panose="02020603050405020304" pitchFamily="18" charset="0"/>
                    </a:defRPr>
                  </a:lvl5pPr>
                  <a:lvl6pPr marL="2514600" indent="-228600" eaLnBrk="0" fontAlgn="base" hangingPunct="0">
                    <a:spcBef>
                      <a:spcPct val="0"/>
                    </a:spcBef>
                    <a:spcAft>
                      <a:spcPct val="0"/>
                    </a:spcAft>
                    <a:defRPr sz="2000" b="1">
                      <a:solidFill>
                        <a:srgbClr val="FAFD00"/>
                      </a:solidFill>
                      <a:latin typeface="Times New Roman" panose="02020603050405020304" pitchFamily="18" charset="0"/>
                    </a:defRPr>
                  </a:lvl6pPr>
                  <a:lvl7pPr marL="2971800" indent="-228600" eaLnBrk="0" fontAlgn="base" hangingPunct="0">
                    <a:spcBef>
                      <a:spcPct val="0"/>
                    </a:spcBef>
                    <a:spcAft>
                      <a:spcPct val="0"/>
                    </a:spcAft>
                    <a:defRPr sz="2000" b="1">
                      <a:solidFill>
                        <a:srgbClr val="FAFD00"/>
                      </a:solidFill>
                      <a:latin typeface="Times New Roman" panose="02020603050405020304" pitchFamily="18" charset="0"/>
                    </a:defRPr>
                  </a:lvl7pPr>
                  <a:lvl8pPr marL="3429000" indent="-228600" eaLnBrk="0" fontAlgn="base" hangingPunct="0">
                    <a:spcBef>
                      <a:spcPct val="0"/>
                    </a:spcBef>
                    <a:spcAft>
                      <a:spcPct val="0"/>
                    </a:spcAft>
                    <a:defRPr sz="2000" b="1">
                      <a:solidFill>
                        <a:srgbClr val="FAFD00"/>
                      </a:solidFill>
                      <a:latin typeface="Times New Roman" panose="02020603050405020304" pitchFamily="18" charset="0"/>
                    </a:defRPr>
                  </a:lvl8pPr>
                  <a:lvl9pPr marL="3886200" indent="-228600" eaLnBrk="0" fontAlgn="base" hangingPunct="0">
                    <a:spcBef>
                      <a:spcPct val="0"/>
                    </a:spcBef>
                    <a:spcAft>
                      <a:spcPct val="0"/>
                    </a:spcAft>
                    <a:defRPr sz="2000" b="1">
                      <a:solidFill>
                        <a:srgbClr val="FAFD00"/>
                      </a:solidFill>
                      <a:latin typeface="Times New Roman" panose="02020603050405020304" pitchFamily="18" charset="0"/>
                    </a:defRPr>
                  </a:lvl9pPr>
                </a:lstStyle>
                <a:p>
                  <a:pPr algn="r"/>
                  <a:r>
                    <a:rPr lang="en-US" altLang="en-US" sz="1500">
                      <a:solidFill>
                        <a:schemeClr val="tx1"/>
                      </a:solidFill>
                      <a:latin typeface="Cambria" panose="02040503050406030204" pitchFamily="18" charset="0"/>
                    </a:rPr>
                    <a:t>3</a:t>
                  </a:r>
                </a:p>
              </p:txBody>
            </p:sp>
          </p:grpSp>
          <p:cxnSp>
            <p:nvCxnSpPr>
              <p:cNvPr id="45" name="AutoShape 49"/>
              <p:cNvCxnSpPr>
                <a:cxnSpLocks noChangeShapeType="1"/>
                <a:stCxn id="50" idx="4"/>
                <a:endCxn id="46" idx="0"/>
              </p:cNvCxnSpPr>
              <p:nvPr/>
            </p:nvCxnSpPr>
            <p:spPr bwMode="auto">
              <a:xfrm rot="5400000">
                <a:off x="4501" y="1740"/>
                <a:ext cx="308" cy="5"/>
              </a:xfrm>
              <a:prstGeom prst="straightConnector1">
                <a:avLst/>
              </a:prstGeom>
              <a:noFill/>
              <a:ln w="28575">
                <a:solidFill>
                  <a:schemeClr val="tx1"/>
                </a:solidFill>
                <a:round/>
                <a:headEnd type="none" w="sm" len="sm"/>
                <a:tailEnd type="triangle" w="med" len="med"/>
              </a:ln>
              <a:extLst>
                <a:ext uri="{909E8E84-426E-40DD-AFC4-6F175D3DCCD1}">
                  <a14:hiddenFill xmlns:a14="http://schemas.microsoft.com/office/drawing/2010/main">
                    <a:noFill/>
                  </a14:hiddenFill>
                </a:ext>
              </a:extLst>
            </p:spPr>
          </p:cxnSp>
        </p:grpSp>
        <p:grpSp>
          <p:nvGrpSpPr>
            <p:cNvPr id="18" name="Group 37"/>
            <p:cNvGrpSpPr>
              <a:grpSpLocks/>
            </p:cNvGrpSpPr>
            <p:nvPr/>
          </p:nvGrpSpPr>
          <p:grpSpPr bwMode="auto">
            <a:xfrm>
              <a:off x="1914525" y="3937000"/>
              <a:ext cx="574675" cy="517525"/>
              <a:chOff x="4276" y="1746"/>
              <a:chExt cx="362" cy="326"/>
            </a:xfrm>
          </p:grpSpPr>
          <p:sp>
            <p:nvSpPr>
              <p:cNvPr id="42" name="Oval 38"/>
              <p:cNvSpPr>
                <a:spLocks noChangeArrowheads="1"/>
              </p:cNvSpPr>
              <p:nvPr/>
            </p:nvSpPr>
            <p:spPr bwMode="auto">
              <a:xfrm>
                <a:off x="4288" y="1746"/>
                <a:ext cx="350" cy="296"/>
              </a:xfrm>
              <a:prstGeom prst="ellipse">
                <a:avLst/>
              </a:prstGeom>
              <a:solidFill>
                <a:schemeClr val="bg2"/>
              </a:solidFill>
              <a:ln w="19050">
                <a:solidFill>
                  <a:schemeClr val="tx1"/>
                </a:solidFill>
                <a:round/>
                <a:headEnd type="none" w="sm" len="sm"/>
                <a:tailEnd type="none" w="sm" len="sm"/>
              </a:ln>
            </p:spPr>
            <p:txBody>
              <a:bodyPr wrap="none" anchor="ctr"/>
              <a:lstStyle>
                <a:lvl1pPr>
                  <a:defRPr sz="2000" b="1">
                    <a:solidFill>
                      <a:srgbClr val="FAFD00"/>
                    </a:solidFill>
                    <a:latin typeface="Times New Roman" panose="02020603050405020304" pitchFamily="18" charset="0"/>
                  </a:defRPr>
                </a:lvl1pPr>
                <a:lvl2pPr marL="742950" indent="-285750">
                  <a:defRPr sz="2000" b="1">
                    <a:solidFill>
                      <a:srgbClr val="FAFD00"/>
                    </a:solidFill>
                    <a:latin typeface="Times New Roman" panose="02020603050405020304" pitchFamily="18" charset="0"/>
                  </a:defRPr>
                </a:lvl2pPr>
                <a:lvl3pPr marL="1143000" indent="-228600">
                  <a:defRPr sz="2000" b="1">
                    <a:solidFill>
                      <a:srgbClr val="FAFD00"/>
                    </a:solidFill>
                    <a:latin typeface="Times New Roman" panose="02020603050405020304" pitchFamily="18" charset="0"/>
                  </a:defRPr>
                </a:lvl3pPr>
                <a:lvl4pPr marL="1600200" indent="-228600">
                  <a:defRPr sz="2000" b="1">
                    <a:solidFill>
                      <a:srgbClr val="FAFD00"/>
                    </a:solidFill>
                    <a:latin typeface="Times New Roman" panose="02020603050405020304" pitchFamily="18" charset="0"/>
                  </a:defRPr>
                </a:lvl4pPr>
                <a:lvl5pPr marL="2057400" indent="-228600">
                  <a:defRPr sz="2000" b="1">
                    <a:solidFill>
                      <a:srgbClr val="FAFD00"/>
                    </a:solidFill>
                    <a:latin typeface="Times New Roman" panose="02020603050405020304" pitchFamily="18" charset="0"/>
                  </a:defRPr>
                </a:lvl5pPr>
                <a:lvl6pPr marL="2514600" indent="-228600" eaLnBrk="0" fontAlgn="base" hangingPunct="0">
                  <a:spcBef>
                    <a:spcPct val="0"/>
                  </a:spcBef>
                  <a:spcAft>
                    <a:spcPct val="0"/>
                  </a:spcAft>
                  <a:defRPr sz="2000" b="1">
                    <a:solidFill>
                      <a:srgbClr val="FAFD00"/>
                    </a:solidFill>
                    <a:latin typeface="Times New Roman" panose="02020603050405020304" pitchFamily="18" charset="0"/>
                  </a:defRPr>
                </a:lvl6pPr>
                <a:lvl7pPr marL="2971800" indent="-228600" eaLnBrk="0" fontAlgn="base" hangingPunct="0">
                  <a:spcBef>
                    <a:spcPct val="0"/>
                  </a:spcBef>
                  <a:spcAft>
                    <a:spcPct val="0"/>
                  </a:spcAft>
                  <a:defRPr sz="2000" b="1">
                    <a:solidFill>
                      <a:srgbClr val="FAFD00"/>
                    </a:solidFill>
                    <a:latin typeface="Times New Roman" panose="02020603050405020304" pitchFamily="18" charset="0"/>
                  </a:defRPr>
                </a:lvl7pPr>
                <a:lvl8pPr marL="3429000" indent="-228600" eaLnBrk="0" fontAlgn="base" hangingPunct="0">
                  <a:spcBef>
                    <a:spcPct val="0"/>
                  </a:spcBef>
                  <a:spcAft>
                    <a:spcPct val="0"/>
                  </a:spcAft>
                  <a:defRPr sz="2000" b="1">
                    <a:solidFill>
                      <a:srgbClr val="FAFD00"/>
                    </a:solidFill>
                    <a:latin typeface="Times New Roman" panose="02020603050405020304" pitchFamily="18" charset="0"/>
                  </a:defRPr>
                </a:lvl8pPr>
                <a:lvl9pPr marL="3886200" indent="-228600" eaLnBrk="0" fontAlgn="base" hangingPunct="0">
                  <a:spcBef>
                    <a:spcPct val="0"/>
                  </a:spcBef>
                  <a:spcAft>
                    <a:spcPct val="0"/>
                  </a:spcAft>
                  <a:defRPr sz="2000" b="1">
                    <a:solidFill>
                      <a:srgbClr val="FAFD00"/>
                    </a:solidFill>
                    <a:latin typeface="Times New Roman" panose="02020603050405020304" pitchFamily="18" charset="0"/>
                  </a:defRPr>
                </a:lvl9pPr>
              </a:lstStyle>
              <a:p>
                <a:endParaRPr lang="en-US" altLang="en-US" sz="1500">
                  <a:latin typeface="Cambria" panose="02040503050406030204" pitchFamily="18" charset="0"/>
                </a:endParaRPr>
              </a:p>
            </p:txBody>
          </p:sp>
          <p:sp>
            <p:nvSpPr>
              <p:cNvPr id="43" name="Text Box 39"/>
              <p:cNvSpPr txBox="1">
                <a:spLocks noChangeArrowheads="1"/>
              </p:cNvSpPr>
              <p:nvPr/>
            </p:nvSpPr>
            <p:spPr bwMode="auto">
              <a:xfrm>
                <a:off x="4276" y="1769"/>
                <a:ext cx="285" cy="3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2000" b="1">
                    <a:solidFill>
                      <a:srgbClr val="FAFD00"/>
                    </a:solidFill>
                    <a:latin typeface="Times New Roman" panose="02020603050405020304" pitchFamily="18" charset="0"/>
                  </a:defRPr>
                </a:lvl1pPr>
                <a:lvl2pPr marL="742950" indent="-285750">
                  <a:defRPr sz="2000" b="1">
                    <a:solidFill>
                      <a:srgbClr val="FAFD00"/>
                    </a:solidFill>
                    <a:latin typeface="Times New Roman" panose="02020603050405020304" pitchFamily="18" charset="0"/>
                  </a:defRPr>
                </a:lvl2pPr>
                <a:lvl3pPr marL="1143000" indent="-228600">
                  <a:defRPr sz="2000" b="1">
                    <a:solidFill>
                      <a:srgbClr val="FAFD00"/>
                    </a:solidFill>
                    <a:latin typeface="Times New Roman" panose="02020603050405020304" pitchFamily="18" charset="0"/>
                  </a:defRPr>
                </a:lvl3pPr>
                <a:lvl4pPr marL="1600200" indent="-228600">
                  <a:defRPr sz="2000" b="1">
                    <a:solidFill>
                      <a:srgbClr val="FAFD00"/>
                    </a:solidFill>
                    <a:latin typeface="Times New Roman" panose="02020603050405020304" pitchFamily="18" charset="0"/>
                  </a:defRPr>
                </a:lvl4pPr>
                <a:lvl5pPr marL="2057400" indent="-228600">
                  <a:defRPr sz="2000" b="1">
                    <a:solidFill>
                      <a:srgbClr val="FAFD00"/>
                    </a:solidFill>
                    <a:latin typeface="Times New Roman" panose="02020603050405020304" pitchFamily="18" charset="0"/>
                  </a:defRPr>
                </a:lvl5pPr>
                <a:lvl6pPr marL="2514600" indent="-228600" eaLnBrk="0" fontAlgn="base" hangingPunct="0">
                  <a:spcBef>
                    <a:spcPct val="0"/>
                  </a:spcBef>
                  <a:spcAft>
                    <a:spcPct val="0"/>
                  </a:spcAft>
                  <a:defRPr sz="2000" b="1">
                    <a:solidFill>
                      <a:srgbClr val="FAFD00"/>
                    </a:solidFill>
                    <a:latin typeface="Times New Roman" panose="02020603050405020304" pitchFamily="18" charset="0"/>
                  </a:defRPr>
                </a:lvl6pPr>
                <a:lvl7pPr marL="2971800" indent="-228600" eaLnBrk="0" fontAlgn="base" hangingPunct="0">
                  <a:spcBef>
                    <a:spcPct val="0"/>
                  </a:spcBef>
                  <a:spcAft>
                    <a:spcPct val="0"/>
                  </a:spcAft>
                  <a:defRPr sz="2000" b="1">
                    <a:solidFill>
                      <a:srgbClr val="FAFD00"/>
                    </a:solidFill>
                    <a:latin typeface="Times New Roman" panose="02020603050405020304" pitchFamily="18" charset="0"/>
                  </a:defRPr>
                </a:lvl7pPr>
                <a:lvl8pPr marL="3429000" indent="-228600" eaLnBrk="0" fontAlgn="base" hangingPunct="0">
                  <a:spcBef>
                    <a:spcPct val="0"/>
                  </a:spcBef>
                  <a:spcAft>
                    <a:spcPct val="0"/>
                  </a:spcAft>
                  <a:defRPr sz="2000" b="1">
                    <a:solidFill>
                      <a:srgbClr val="FAFD00"/>
                    </a:solidFill>
                    <a:latin typeface="Times New Roman" panose="02020603050405020304" pitchFamily="18" charset="0"/>
                  </a:defRPr>
                </a:lvl8pPr>
                <a:lvl9pPr marL="3886200" indent="-228600" eaLnBrk="0" fontAlgn="base" hangingPunct="0">
                  <a:spcBef>
                    <a:spcPct val="0"/>
                  </a:spcBef>
                  <a:spcAft>
                    <a:spcPct val="0"/>
                  </a:spcAft>
                  <a:defRPr sz="2000" b="1">
                    <a:solidFill>
                      <a:srgbClr val="FAFD00"/>
                    </a:solidFill>
                    <a:latin typeface="Times New Roman" panose="02020603050405020304" pitchFamily="18" charset="0"/>
                  </a:defRPr>
                </a:lvl9pPr>
              </a:lstStyle>
              <a:p>
                <a:pPr algn="r"/>
                <a:r>
                  <a:rPr lang="en-US" altLang="en-US" sz="1500">
                    <a:solidFill>
                      <a:schemeClr val="tx1"/>
                    </a:solidFill>
                    <a:latin typeface="Cambria" panose="02040503050406030204" pitchFamily="18" charset="0"/>
                  </a:rPr>
                  <a:t>5</a:t>
                </a:r>
              </a:p>
            </p:txBody>
          </p:sp>
        </p:grpSp>
        <p:cxnSp>
          <p:nvCxnSpPr>
            <p:cNvPr id="19" name="AutoShape 52"/>
            <p:cNvCxnSpPr>
              <a:cxnSpLocks noChangeShapeType="1"/>
            </p:cNvCxnSpPr>
            <p:nvPr/>
          </p:nvCxnSpPr>
          <p:spPr bwMode="auto">
            <a:xfrm>
              <a:off x="1893888" y="3216275"/>
              <a:ext cx="317500" cy="711200"/>
            </a:xfrm>
            <a:prstGeom prst="curvedConnector2">
              <a:avLst/>
            </a:prstGeom>
            <a:noFill/>
            <a:ln w="28575">
              <a:solidFill>
                <a:schemeClr val="tx1"/>
              </a:solidFill>
              <a:round/>
              <a:headEnd type="none" w="sm" len="sm"/>
              <a:tailEnd type="triangle" w="med" len="med"/>
            </a:ln>
            <a:extLst>
              <a:ext uri="{909E8E84-426E-40DD-AFC4-6F175D3DCCD1}">
                <a14:hiddenFill xmlns:a14="http://schemas.microsoft.com/office/drawing/2010/main">
                  <a:noFill/>
                </a14:hiddenFill>
              </a:ext>
            </a:extLst>
          </p:spPr>
        </p:cxnSp>
        <p:grpSp>
          <p:nvGrpSpPr>
            <p:cNvPr id="20" name="Group 44"/>
            <p:cNvGrpSpPr>
              <a:grpSpLocks/>
            </p:cNvGrpSpPr>
            <p:nvPr/>
          </p:nvGrpSpPr>
          <p:grpSpPr bwMode="auto">
            <a:xfrm>
              <a:off x="404813" y="3216275"/>
              <a:ext cx="1012825" cy="982663"/>
              <a:chOff x="3896" y="2044"/>
              <a:chExt cx="638" cy="619"/>
            </a:xfrm>
          </p:grpSpPr>
          <p:grpSp>
            <p:nvGrpSpPr>
              <p:cNvPr id="37" name="Group 24"/>
              <p:cNvGrpSpPr>
                <a:grpSpLocks/>
              </p:cNvGrpSpPr>
              <p:nvPr/>
            </p:nvGrpSpPr>
            <p:grpSpPr bwMode="auto">
              <a:xfrm>
                <a:off x="3896" y="2337"/>
                <a:ext cx="362" cy="326"/>
                <a:chOff x="4276" y="1746"/>
                <a:chExt cx="362" cy="326"/>
              </a:xfrm>
            </p:grpSpPr>
            <p:sp>
              <p:nvSpPr>
                <p:cNvPr id="40" name="Oval 25"/>
                <p:cNvSpPr>
                  <a:spLocks noChangeArrowheads="1"/>
                </p:cNvSpPr>
                <p:nvPr/>
              </p:nvSpPr>
              <p:spPr bwMode="auto">
                <a:xfrm>
                  <a:off x="4288" y="1746"/>
                  <a:ext cx="350" cy="296"/>
                </a:xfrm>
                <a:prstGeom prst="ellipse">
                  <a:avLst/>
                </a:prstGeom>
                <a:solidFill>
                  <a:schemeClr val="bg2"/>
                </a:solidFill>
                <a:ln w="19050">
                  <a:solidFill>
                    <a:schemeClr val="tx1"/>
                  </a:solidFill>
                  <a:round/>
                  <a:headEnd type="none" w="sm" len="sm"/>
                  <a:tailEnd type="none" w="sm" len="sm"/>
                </a:ln>
              </p:spPr>
              <p:txBody>
                <a:bodyPr wrap="none" anchor="ctr"/>
                <a:lstStyle>
                  <a:lvl1pPr>
                    <a:defRPr sz="2000" b="1">
                      <a:solidFill>
                        <a:srgbClr val="FAFD00"/>
                      </a:solidFill>
                      <a:latin typeface="Times New Roman" panose="02020603050405020304" pitchFamily="18" charset="0"/>
                    </a:defRPr>
                  </a:lvl1pPr>
                  <a:lvl2pPr marL="742950" indent="-285750">
                    <a:defRPr sz="2000" b="1">
                      <a:solidFill>
                        <a:srgbClr val="FAFD00"/>
                      </a:solidFill>
                      <a:latin typeface="Times New Roman" panose="02020603050405020304" pitchFamily="18" charset="0"/>
                    </a:defRPr>
                  </a:lvl2pPr>
                  <a:lvl3pPr marL="1143000" indent="-228600">
                    <a:defRPr sz="2000" b="1">
                      <a:solidFill>
                        <a:srgbClr val="FAFD00"/>
                      </a:solidFill>
                      <a:latin typeface="Times New Roman" panose="02020603050405020304" pitchFamily="18" charset="0"/>
                    </a:defRPr>
                  </a:lvl3pPr>
                  <a:lvl4pPr marL="1600200" indent="-228600">
                    <a:defRPr sz="2000" b="1">
                      <a:solidFill>
                        <a:srgbClr val="FAFD00"/>
                      </a:solidFill>
                      <a:latin typeface="Times New Roman" panose="02020603050405020304" pitchFamily="18" charset="0"/>
                    </a:defRPr>
                  </a:lvl4pPr>
                  <a:lvl5pPr marL="2057400" indent="-228600">
                    <a:defRPr sz="2000" b="1">
                      <a:solidFill>
                        <a:srgbClr val="FAFD00"/>
                      </a:solidFill>
                      <a:latin typeface="Times New Roman" panose="02020603050405020304" pitchFamily="18" charset="0"/>
                    </a:defRPr>
                  </a:lvl5pPr>
                  <a:lvl6pPr marL="2514600" indent="-228600" eaLnBrk="0" fontAlgn="base" hangingPunct="0">
                    <a:spcBef>
                      <a:spcPct val="0"/>
                    </a:spcBef>
                    <a:spcAft>
                      <a:spcPct val="0"/>
                    </a:spcAft>
                    <a:defRPr sz="2000" b="1">
                      <a:solidFill>
                        <a:srgbClr val="FAFD00"/>
                      </a:solidFill>
                      <a:latin typeface="Times New Roman" panose="02020603050405020304" pitchFamily="18" charset="0"/>
                    </a:defRPr>
                  </a:lvl6pPr>
                  <a:lvl7pPr marL="2971800" indent="-228600" eaLnBrk="0" fontAlgn="base" hangingPunct="0">
                    <a:spcBef>
                      <a:spcPct val="0"/>
                    </a:spcBef>
                    <a:spcAft>
                      <a:spcPct val="0"/>
                    </a:spcAft>
                    <a:defRPr sz="2000" b="1">
                      <a:solidFill>
                        <a:srgbClr val="FAFD00"/>
                      </a:solidFill>
                      <a:latin typeface="Times New Roman" panose="02020603050405020304" pitchFamily="18" charset="0"/>
                    </a:defRPr>
                  </a:lvl7pPr>
                  <a:lvl8pPr marL="3429000" indent="-228600" eaLnBrk="0" fontAlgn="base" hangingPunct="0">
                    <a:spcBef>
                      <a:spcPct val="0"/>
                    </a:spcBef>
                    <a:spcAft>
                      <a:spcPct val="0"/>
                    </a:spcAft>
                    <a:defRPr sz="2000" b="1">
                      <a:solidFill>
                        <a:srgbClr val="FAFD00"/>
                      </a:solidFill>
                      <a:latin typeface="Times New Roman" panose="02020603050405020304" pitchFamily="18" charset="0"/>
                    </a:defRPr>
                  </a:lvl8pPr>
                  <a:lvl9pPr marL="3886200" indent="-228600" eaLnBrk="0" fontAlgn="base" hangingPunct="0">
                    <a:spcBef>
                      <a:spcPct val="0"/>
                    </a:spcBef>
                    <a:spcAft>
                      <a:spcPct val="0"/>
                    </a:spcAft>
                    <a:defRPr sz="2000" b="1">
                      <a:solidFill>
                        <a:srgbClr val="FAFD00"/>
                      </a:solidFill>
                      <a:latin typeface="Times New Roman" panose="02020603050405020304" pitchFamily="18" charset="0"/>
                    </a:defRPr>
                  </a:lvl9pPr>
                </a:lstStyle>
                <a:p>
                  <a:endParaRPr lang="en-US" altLang="en-US" sz="1500">
                    <a:latin typeface="Cambria" panose="02040503050406030204" pitchFamily="18" charset="0"/>
                  </a:endParaRPr>
                </a:p>
              </p:txBody>
            </p:sp>
            <p:sp>
              <p:nvSpPr>
                <p:cNvPr id="41" name="Text Box 26"/>
                <p:cNvSpPr txBox="1">
                  <a:spLocks noChangeArrowheads="1"/>
                </p:cNvSpPr>
                <p:nvPr/>
              </p:nvSpPr>
              <p:spPr bwMode="auto">
                <a:xfrm>
                  <a:off x="4276" y="1769"/>
                  <a:ext cx="285" cy="3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2000" b="1">
                      <a:solidFill>
                        <a:srgbClr val="FAFD00"/>
                      </a:solidFill>
                      <a:latin typeface="Times New Roman" panose="02020603050405020304" pitchFamily="18" charset="0"/>
                    </a:defRPr>
                  </a:lvl1pPr>
                  <a:lvl2pPr marL="742950" indent="-285750">
                    <a:defRPr sz="2000" b="1">
                      <a:solidFill>
                        <a:srgbClr val="FAFD00"/>
                      </a:solidFill>
                      <a:latin typeface="Times New Roman" panose="02020603050405020304" pitchFamily="18" charset="0"/>
                    </a:defRPr>
                  </a:lvl2pPr>
                  <a:lvl3pPr marL="1143000" indent="-228600">
                    <a:defRPr sz="2000" b="1">
                      <a:solidFill>
                        <a:srgbClr val="FAFD00"/>
                      </a:solidFill>
                      <a:latin typeface="Times New Roman" panose="02020603050405020304" pitchFamily="18" charset="0"/>
                    </a:defRPr>
                  </a:lvl3pPr>
                  <a:lvl4pPr marL="1600200" indent="-228600">
                    <a:defRPr sz="2000" b="1">
                      <a:solidFill>
                        <a:srgbClr val="FAFD00"/>
                      </a:solidFill>
                      <a:latin typeface="Times New Roman" panose="02020603050405020304" pitchFamily="18" charset="0"/>
                    </a:defRPr>
                  </a:lvl4pPr>
                  <a:lvl5pPr marL="2057400" indent="-228600">
                    <a:defRPr sz="2000" b="1">
                      <a:solidFill>
                        <a:srgbClr val="FAFD00"/>
                      </a:solidFill>
                      <a:latin typeface="Times New Roman" panose="02020603050405020304" pitchFamily="18" charset="0"/>
                    </a:defRPr>
                  </a:lvl5pPr>
                  <a:lvl6pPr marL="2514600" indent="-228600" eaLnBrk="0" fontAlgn="base" hangingPunct="0">
                    <a:spcBef>
                      <a:spcPct val="0"/>
                    </a:spcBef>
                    <a:spcAft>
                      <a:spcPct val="0"/>
                    </a:spcAft>
                    <a:defRPr sz="2000" b="1">
                      <a:solidFill>
                        <a:srgbClr val="FAFD00"/>
                      </a:solidFill>
                      <a:latin typeface="Times New Roman" panose="02020603050405020304" pitchFamily="18" charset="0"/>
                    </a:defRPr>
                  </a:lvl6pPr>
                  <a:lvl7pPr marL="2971800" indent="-228600" eaLnBrk="0" fontAlgn="base" hangingPunct="0">
                    <a:spcBef>
                      <a:spcPct val="0"/>
                    </a:spcBef>
                    <a:spcAft>
                      <a:spcPct val="0"/>
                    </a:spcAft>
                    <a:defRPr sz="2000" b="1">
                      <a:solidFill>
                        <a:srgbClr val="FAFD00"/>
                      </a:solidFill>
                      <a:latin typeface="Times New Roman" panose="02020603050405020304" pitchFamily="18" charset="0"/>
                    </a:defRPr>
                  </a:lvl7pPr>
                  <a:lvl8pPr marL="3429000" indent="-228600" eaLnBrk="0" fontAlgn="base" hangingPunct="0">
                    <a:spcBef>
                      <a:spcPct val="0"/>
                    </a:spcBef>
                    <a:spcAft>
                      <a:spcPct val="0"/>
                    </a:spcAft>
                    <a:defRPr sz="2000" b="1">
                      <a:solidFill>
                        <a:srgbClr val="FAFD00"/>
                      </a:solidFill>
                      <a:latin typeface="Times New Roman" panose="02020603050405020304" pitchFamily="18" charset="0"/>
                    </a:defRPr>
                  </a:lvl8pPr>
                  <a:lvl9pPr marL="3886200" indent="-228600" eaLnBrk="0" fontAlgn="base" hangingPunct="0">
                    <a:spcBef>
                      <a:spcPct val="0"/>
                    </a:spcBef>
                    <a:spcAft>
                      <a:spcPct val="0"/>
                    </a:spcAft>
                    <a:defRPr sz="2000" b="1">
                      <a:solidFill>
                        <a:srgbClr val="FAFD00"/>
                      </a:solidFill>
                      <a:latin typeface="Times New Roman" panose="02020603050405020304" pitchFamily="18" charset="0"/>
                    </a:defRPr>
                  </a:lvl9pPr>
                </a:lstStyle>
                <a:p>
                  <a:pPr algn="r"/>
                  <a:r>
                    <a:rPr lang="en-US" altLang="en-US" sz="1500">
                      <a:solidFill>
                        <a:schemeClr val="tx1"/>
                      </a:solidFill>
                      <a:latin typeface="Cambria" panose="02040503050406030204" pitchFamily="18" charset="0"/>
                    </a:rPr>
                    <a:t>4</a:t>
                  </a:r>
                </a:p>
              </p:txBody>
            </p:sp>
          </p:grpSp>
          <p:cxnSp>
            <p:nvCxnSpPr>
              <p:cNvPr id="38" name="AutoShape 50"/>
              <p:cNvCxnSpPr>
                <a:cxnSpLocks noChangeShapeType="1"/>
                <a:stCxn id="46" idx="3"/>
                <a:endCxn id="40" idx="7"/>
              </p:cNvCxnSpPr>
              <p:nvPr/>
            </p:nvCxnSpPr>
            <p:spPr bwMode="auto">
              <a:xfrm rot="5400000">
                <a:off x="4255" y="2101"/>
                <a:ext cx="232" cy="327"/>
              </a:xfrm>
              <a:prstGeom prst="straightConnector1">
                <a:avLst/>
              </a:prstGeom>
              <a:noFill/>
              <a:ln w="28575">
                <a:solidFill>
                  <a:schemeClr val="tx1"/>
                </a:solidFill>
                <a:round/>
                <a:headEnd type="none" w="sm" len="sm"/>
                <a:tailEnd type="triangle" w="med" len="med"/>
              </a:ln>
              <a:extLst>
                <a:ext uri="{909E8E84-426E-40DD-AFC4-6F175D3DCCD1}">
                  <a14:hiddenFill xmlns:a14="http://schemas.microsoft.com/office/drawing/2010/main">
                    <a:noFill/>
                  </a14:hiddenFill>
                </a:ext>
              </a:extLst>
            </p:spPr>
          </p:cxnSp>
          <p:cxnSp>
            <p:nvCxnSpPr>
              <p:cNvPr id="39" name="AutoShape 53"/>
              <p:cNvCxnSpPr>
                <a:cxnSpLocks noChangeShapeType="1"/>
                <a:stCxn id="40" idx="2"/>
                <a:endCxn id="46" idx="2"/>
              </p:cNvCxnSpPr>
              <p:nvPr/>
            </p:nvCxnSpPr>
            <p:spPr bwMode="auto">
              <a:xfrm rot="10800000" flipH="1">
                <a:off x="3908" y="2044"/>
                <a:ext cx="575" cy="441"/>
              </a:xfrm>
              <a:prstGeom prst="curvedConnector3">
                <a:avLst>
                  <a:gd name="adj1" fmla="val -25056"/>
                </a:avLst>
              </a:prstGeom>
              <a:noFill/>
              <a:ln w="28575">
                <a:solidFill>
                  <a:schemeClr val="tx1"/>
                </a:solidFill>
                <a:round/>
                <a:headEnd type="none" w="sm" len="sm"/>
                <a:tailEnd type="triangle" w="med" len="med"/>
              </a:ln>
              <a:extLst>
                <a:ext uri="{909E8E84-426E-40DD-AFC4-6F175D3DCCD1}">
                  <a14:hiddenFill xmlns:a14="http://schemas.microsoft.com/office/drawing/2010/main">
                    <a:noFill/>
                  </a14:hiddenFill>
                </a:ext>
              </a:extLst>
            </p:spPr>
          </p:cxnSp>
        </p:grpSp>
        <p:grpSp>
          <p:nvGrpSpPr>
            <p:cNvPr id="21" name="Group 50"/>
            <p:cNvGrpSpPr>
              <a:grpSpLocks/>
            </p:cNvGrpSpPr>
            <p:nvPr/>
          </p:nvGrpSpPr>
          <p:grpSpPr bwMode="auto">
            <a:xfrm>
              <a:off x="1914525" y="4406900"/>
              <a:ext cx="574675" cy="1008063"/>
              <a:chOff x="4979" y="2794"/>
              <a:chExt cx="362" cy="635"/>
            </a:xfrm>
          </p:grpSpPr>
          <p:grpSp>
            <p:nvGrpSpPr>
              <p:cNvPr id="33" name="Group 40"/>
              <p:cNvGrpSpPr>
                <a:grpSpLocks/>
              </p:cNvGrpSpPr>
              <p:nvPr/>
            </p:nvGrpSpPr>
            <p:grpSpPr bwMode="auto">
              <a:xfrm>
                <a:off x="4979" y="3103"/>
                <a:ext cx="362" cy="326"/>
                <a:chOff x="4276" y="1746"/>
                <a:chExt cx="362" cy="326"/>
              </a:xfrm>
            </p:grpSpPr>
            <p:sp>
              <p:nvSpPr>
                <p:cNvPr id="35" name="Oval 41"/>
                <p:cNvSpPr>
                  <a:spLocks noChangeArrowheads="1"/>
                </p:cNvSpPr>
                <p:nvPr/>
              </p:nvSpPr>
              <p:spPr bwMode="auto">
                <a:xfrm>
                  <a:off x="4288" y="1746"/>
                  <a:ext cx="350" cy="296"/>
                </a:xfrm>
                <a:prstGeom prst="ellipse">
                  <a:avLst/>
                </a:prstGeom>
                <a:solidFill>
                  <a:schemeClr val="bg2"/>
                </a:solidFill>
                <a:ln w="19050">
                  <a:solidFill>
                    <a:schemeClr val="tx1"/>
                  </a:solidFill>
                  <a:round/>
                  <a:headEnd type="none" w="sm" len="sm"/>
                  <a:tailEnd type="none" w="sm" len="sm"/>
                </a:ln>
              </p:spPr>
              <p:txBody>
                <a:bodyPr wrap="none" anchor="ctr"/>
                <a:lstStyle>
                  <a:lvl1pPr>
                    <a:defRPr sz="2000" b="1">
                      <a:solidFill>
                        <a:srgbClr val="FAFD00"/>
                      </a:solidFill>
                      <a:latin typeface="Times New Roman" panose="02020603050405020304" pitchFamily="18" charset="0"/>
                    </a:defRPr>
                  </a:lvl1pPr>
                  <a:lvl2pPr marL="742950" indent="-285750">
                    <a:defRPr sz="2000" b="1">
                      <a:solidFill>
                        <a:srgbClr val="FAFD00"/>
                      </a:solidFill>
                      <a:latin typeface="Times New Roman" panose="02020603050405020304" pitchFamily="18" charset="0"/>
                    </a:defRPr>
                  </a:lvl2pPr>
                  <a:lvl3pPr marL="1143000" indent="-228600">
                    <a:defRPr sz="2000" b="1">
                      <a:solidFill>
                        <a:srgbClr val="FAFD00"/>
                      </a:solidFill>
                      <a:latin typeface="Times New Roman" panose="02020603050405020304" pitchFamily="18" charset="0"/>
                    </a:defRPr>
                  </a:lvl3pPr>
                  <a:lvl4pPr marL="1600200" indent="-228600">
                    <a:defRPr sz="2000" b="1">
                      <a:solidFill>
                        <a:srgbClr val="FAFD00"/>
                      </a:solidFill>
                      <a:latin typeface="Times New Roman" panose="02020603050405020304" pitchFamily="18" charset="0"/>
                    </a:defRPr>
                  </a:lvl4pPr>
                  <a:lvl5pPr marL="2057400" indent="-228600">
                    <a:defRPr sz="2000" b="1">
                      <a:solidFill>
                        <a:srgbClr val="FAFD00"/>
                      </a:solidFill>
                      <a:latin typeface="Times New Roman" panose="02020603050405020304" pitchFamily="18" charset="0"/>
                    </a:defRPr>
                  </a:lvl5pPr>
                  <a:lvl6pPr marL="2514600" indent="-228600" eaLnBrk="0" fontAlgn="base" hangingPunct="0">
                    <a:spcBef>
                      <a:spcPct val="0"/>
                    </a:spcBef>
                    <a:spcAft>
                      <a:spcPct val="0"/>
                    </a:spcAft>
                    <a:defRPr sz="2000" b="1">
                      <a:solidFill>
                        <a:srgbClr val="FAFD00"/>
                      </a:solidFill>
                      <a:latin typeface="Times New Roman" panose="02020603050405020304" pitchFamily="18" charset="0"/>
                    </a:defRPr>
                  </a:lvl6pPr>
                  <a:lvl7pPr marL="2971800" indent="-228600" eaLnBrk="0" fontAlgn="base" hangingPunct="0">
                    <a:spcBef>
                      <a:spcPct val="0"/>
                    </a:spcBef>
                    <a:spcAft>
                      <a:spcPct val="0"/>
                    </a:spcAft>
                    <a:defRPr sz="2000" b="1">
                      <a:solidFill>
                        <a:srgbClr val="FAFD00"/>
                      </a:solidFill>
                      <a:latin typeface="Times New Roman" panose="02020603050405020304" pitchFamily="18" charset="0"/>
                    </a:defRPr>
                  </a:lvl7pPr>
                  <a:lvl8pPr marL="3429000" indent="-228600" eaLnBrk="0" fontAlgn="base" hangingPunct="0">
                    <a:spcBef>
                      <a:spcPct val="0"/>
                    </a:spcBef>
                    <a:spcAft>
                      <a:spcPct val="0"/>
                    </a:spcAft>
                    <a:defRPr sz="2000" b="1">
                      <a:solidFill>
                        <a:srgbClr val="FAFD00"/>
                      </a:solidFill>
                      <a:latin typeface="Times New Roman" panose="02020603050405020304" pitchFamily="18" charset="0"/>
                    </a:defRPr>
                  </a:lvl8pPr>
                  <a:lvl9pPr marL="3886200" indent="-228600" eaLnBrk="0" fontAlgn="base" hangingPunct="0">
                    <a:spcBef>
                      <a:spcPct val="0"/>
                    </a:spcBef>
                    <a:spcAft>
                      <a:spcPct val="0"/>
                    </a:spcAft>
                    <a:defRPr sz="2000" b="1">
                      <a:solidFill>
                        <a:srgbClr val="FAFD00"/>
                      </a:solidFill>
                      <a:latin typeface="Times New Roman" panose="02020603050405020304" pitchFamily="18" charset="0"/>
                    </a:defRPr>
                  </a:lvl9pPr>
                </a:lstStyle>
                <a:p>
                  <a:endParaRPr lang="en-US" altLang="en-US" sz="1500">
                    <a:latin typeface="Cambria" panose="02040503050406030204" pitchFamily="18" charset="0"/>
                  </a:endParaRPr>
                </a:p>
              </p:txBody>
            </p:sp>
            <p:sp>
              <p:nvSpPr>
                <p:cNvPr id="36" name="Text Box 42"/>
                <p:cNvSpPr txBox="1">
                  <a:spLocks noChangeArrowheads="1"/>
                </p:cNvSpPr>
                <p:nvPr/>
              </p:nvSpPr>
              <p:spPr bwMode="auto">
                <a:xfrm>
                  <a:off x="4276" y="1769"/>
                  <a:ext cx="285" cy="3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2000" b="1">
                      <a:solidFill>
                        <a:srgbClr val="FAFD00"/>
                      </a:solidFill>
                      <a:latin typeface="Times New Roman" panose="02020603050405020304" pitchFamily="18" charset="0"/>
                    </a:defRPr>
                  </a:lvl1pPr>
                  <a:lvl2pPr marL="742950" indent="-285750">
                    <a:defRPr sz="2000" b="1">
                      <a:solidFill>
                        <a:srgbClr val="FAFD00"/>
                      </a:solidFill>
                      <a:latin typeface="Times New Roman" panose="02020603050405020304" pitchFamily="18" charset="0"/>
                    </a:defRPr>
                  </a:lvl2pPr>
                  <a:lvl3pPr marL="1143000" indent="-228600">
                    <a:defRPr sz="2000" b="1">
                      <a:solidFill>
                        <a:srgbClr val="FAFD00"/>
                      </a:solidFill>
                      <a:latin typeface="Times New Roman" panose="02020603050405020304" pitchFamily="18" charset="0"/>
                    </a:defRPr>
                  </a:lvl3pPr>
                  <a:lvl4pPr marL="1600200" indent="-228600">
                    <a:defRPr sz="2000" b="1">
                      <a:solidFill>
                        <a:srgbClr val="FAFD00"/>
                      </a:solidFill>
                      <a:latin typeface="Times New Roman" panose="02020603050405020304" pitchFamily="18" charset="0"/>
                    </a:defRPr>
                  </a:lvl4pPr>
                  <a:lvl5pPr marL="2057400" indent="-228600">
                    <a:defRPr sz="2000" b="1">
                      <a:solidFill>
                        <a:srgbClr val="FAFD00"/>
                      </a:solidFill>
                      <a:latin typeface="Times New Roman" panose="02020603050405020304" pitchFamily="18" charset="0"/>
                    </a:defRPr>
                  </a:lvl5pPr>
                  <a:lvl6pPr marL="2514600" indent="-228600" eaLnBrk="0" fontAlgn="base" hangingPunct="0">
                    <a:spcBef>
                      <a:spcPct val="0"/>
                    </a:spcBef>
                    <a:spcAft>
                      <a:spcPct val="0"/>
                    </a:spcAft>
                    <a:defRPr sz="2000" b="1">
                      <a:solidFill>
                        <a:srgbClr val="FAFD00"/>
                      </a:solidFill>
                      <a:latin typeface="Times New Roman" panose="02020603050405020304" pitchFamily="18" charset="0"/>
                    </a:defRPr>
                  </a:lvl6pPr>
                  <a:lvl7pPr marL="2971800" indent="-228600" eaLnBrk="0" fontAlgn="base" hangingPunct="0">
                    <a:spcBef>
                      <a:spcPct val="0"/>
                    </a:spcBef>
                    <a:spcAft>
                      <a:spcPct val="0"/>
                    </a:spcAft>
                    <a:defRPr sz="2000" b="1">
                      <a:solidFill>
                        <a:srgbClr val="FAFD00"/>
                      </a:solidFill>
                      <a:latin typeface="Times New Roman" panose="02020603050405020304" pitchFamily="18" charset="0"/>
                    </a:defRPr>
                  </a:lvl7pPr>
                  <a:lvl8pPr marL="3429000" indent="-228600" eaLnBrk="0" fontAlgn="base" hangingPunct="0">
                    <a:spcBef>
                      <a:spcPct val="0"/>
                    </a:spcBef>
                    <a:spcAft>
                      <a:spcPct val="0"/>
                    </a:spcAft>
                    <a:defRPr sz="2000" b="1">
                      <a:solidFill>
                        <a:srgbClr val="FAFD00"/>
                      </a:solidFill>
                      <a:latin typeface="Times New Roman" panose="02020603050405020304" pitchFamily="18" charset="0"/>
                    </a:defRPr>
                  </a:lvl8pPr>
                  <a:lvl9pPr marL="3886200" indent="-228600" eaLnBrk="0" fontAlgn="base" hangingPunct="0">
                    <a:spcBef>
                      <a:spcPct val="0"/>
                    </a:spcBef>
                    <a:spcAft>
                      <a:spcPct val="0"/>
                    </a:spcAft>
                    <a:defRPr sz="2000" b="1">
                      <a:solidFill>
                        <a:srgbClr val="FAFD00"/>
                      </a:solidFill>
                      <a:latin typeface="Times New Roman" panose="02020603050405020304" pitchFamily="18" charset="0"/>
                    </a:defRPr>
                  </a:lvl9pPr>
                </a:lstStyle>
                <a:p>
                  <a:pPr algn="r"/>
                  <a:r>
                    <a:rPr lang="en-US" altLang="en-US" sz="1500">
                      <a:solidFill>
                        <a:schemeClr val="tx1"/>
                      </a:solidFill>
                      <a:latin typeface="Cambria" panose="02040503050406030204" pitchFamily="18" charset="0"/>
                    </a:rPr>
                    <a:t>6</a:t>
                  </a:r>
                </a:p>
              </p:txBody>
            </p:sp>
          </p:grpSp>
          <p:cxnSp>
            <p:nvCxnSpPr>
              <p:cNvPr id="34" name="AutoShape 54"/>
              <p:cNvCxnSpPr>
                <a:cxnSpLocks noChangeShapeType="1"/>
                <a:stCxn id="42" idx="4"/>
                <a:endCxn id="35" idx="0"/>
              </p:cNvCxnSpPr>
              <p:nvPr/>
            </p:nvCxnSpPr>
            <p:spPr bwMode="auto">
              <a:xfrm rot="5400000">
                <a:off x="5014" y="2946"/>
                <a:ext cx="309" cy="5"/>
              </a:xfrm>
              <a:prstGeom prst="straightConnector1">
                <a:avLst/>
              </a:prstGeom>
              <a:noFill/>
              <a:ln w="28575">
                <a:solidFill>
                  <a:schemeClr val="tx1"/>
                </a:solidFill>
                <a:round/>
                <a:headEnd type="none" w="sm" len="sm"/>
                <a:tailEnd type="triangle" w="med" len="med"/>
              </a:ln>
              <a:extLst>
                <a:ext uri="{909E8E84-426E-40DD-AFC4-6F175D3DCCD1}">
                  <a14:hiddenFill xmlns:a14="http://schemas.microsoft.com/office/drawing/2010/main">
                    <a:noFill/>
                  </a14:hiddenFill>
                </a:ext>
              </a:extLst>
            </p:spPr>
          </p:cxnSp>
        </p:grpSp>
        <p:grpSp>
          <p:nvGrpSpPr>
            <p:cNvPr id="22" name="Group 55"/>
            <p:cNvGrpSpPr>
              <a:grpSpLocks/>
            </p:cNvGrpSpPr>
            <p:nvPr/>
          </p:nvGrpSpPr>
          <p:grpSpPr bwMode="auto">
            <a:xfrm>
              <a:off x="2487613" y="5132388"/>
              <a:ext cx="574675" cy="1314450"/>
              <a:chOff x="5345" y="3199"/>
              <a:chExt cx="362" cy="828"/>
            </a:xfrm>
          </p:grpSpPr>
          <p:grpSp>
            <p:nvGrpSpPr>
              <p:cNvPr id="29" name="Group 6"/>
              <p:cNvGrpSpPr>
                <a:grpSpLocks/>
              </p:cNvGrpSpPr>
              <p:nvPr/>
            </p:nvGrpSpPr>
            <p:grpSpPr bwMode="auto">
              <a:xfrm>
                <a:off x="5345" y="3701"/>
                <a:ext cx="362" cy="326"/>
                <a:chOff x="4726" y="2684"/>
                <a:chExt cx="362" cy="326"/>
              </a:xfrm>
            </p:grpSpPr>
            <p:sp>
              <p:nvSpPr>
                <p:cNvPr id="31" name="Oval 7"/>
                <p:cNvSpPr>
                  <a:spLocks noChangeArrowheads="1"/>
                </p:cNvSpPr>
                <p:nvPr/>
              </p:nvSpPr>
              <p:spPr bwMode="auto">
                <a:xfrm>
                  <a:off x="4738" y="2684"/>
                  <a:ext cx="350" cy="296"/>
                </a:xfrm>
                <a:prstGeom prst="ellipse">
                  <a:avLst/>
                </a:prstGeom>
                <a:solidFill>
                  <a:schemeClr val="bg2"/>
                </a:solidFill>
                <a:ln w="57150">
                  <a:solidFill>
                    <a:schemeClr val="tx1"/>
                  </a:solidFill>
                  <a:round/>
                  <a:headEnd type="none" w="sm" len="sm"/>
                  <a:tailEnd type="none" w="sm" len="sm"/>
                </a:ln>
              </p:spPr>
              <p:txBody>
                <a:bodyPr wrap="none" anchor="ctr"/>
                <a:lstStyle>
                  <a:lvl1pPr>
                    <a:defRPr sz="2000" b="1">
                      <a:solidFill>
                        <a:srgbClr val="FAFD00"/>
                      </a:solidFill>
                      <a:latin typeface="Times New Roman" panose="02020603050405020304" pitchFamily="18" charset="0"/>
                    </a:defRPr>
                  </a:lvl1pPr>
                  <a:lvl2pPr marL="742950" indent="-285750">
                    <a:defRPr sz="2000" b="1">
                      <a:solidFill>
                        <a:srgbClr val="FAFD00"/>
                      </a:solidFill>
                      <a:latin typeface="Times New Roman" panose="02020603050405020304" pitchFamily="18" charset="0"/>
                    </a:defRPr>
                  </a:lvl2pPr>
                  <a:lvl3pPr marL="1143000" indent="-228600">
                    <a:defRPr sz="2000" b="1">
                      <a:solidFill>
                        <a:srgbClr val="FAFD00"/>
                      </a:solidFill>
                      <a:latin typeface="Times New Roman" panose="02020603050405020304" pitchFamily="18" charset="0"/>
                    </a:defRPr>
                  </a:lvl3pPr>
                  <a:lvl4pPr marL="1600200" indent="-228600">
                    <a:defRPr sz="2000" b="1">
                      <a:solidFill>
                        <a:srgbClr val="FAFD00"/>
                      </a:solidFill>
                      <a:latin typeface="Times New Roman" panose="02020603050405020304" pitchFamily="18" charset="0"/>
                    </a:defRPr>
                  </a:lvl4pPr>
                  <a:lvl5pPr marL="2057400" indent="-228600">
                    <a:defRPr sz="2000" b="1">
                      <a:solidFill>
                        <a:srgbClr val="FAFD00"/>
                      </a:solidFill>
                      <a:latin typeface="Times New Roman" panose="02020603050405020304" pitchFamily="18" charset="0"/>
                    </a:defRPr>
                  </a:lvl5pPr>
                  <a:lvl6pPr marL="2514600" indent="-228600" eaLnBrk="0" fontAlgn="base" hangingPunct="0">
                    <a:spcBef>
                      <a:spcPct val="0"/>
                    </a:spcBef>
                    <a:spcAft>
                      <a:spcPct val="0"/>
                    </a:spcAft>
                    <a:defRPr sz="2000" b="1">
                      <a:solidFill>
                        <a:srgbClr val="FAFD00"/>
                      </a:solidFill>
                      <a:latin typeface="Times New Roman" panose="02020603050405020304" pitchFamily="18" charset="0"/>
                    </a:defRPr>
                  </a:lvl6pPr>
                  <a:lvl7pPr marL="2971800" indent="-228600" eaLnBrk="0" fontAlgn="base" hangingPunct="0">
                    <a:spcBef>
                      <a:spcPct val="0"/>
                    </a:spcBef>
                    <a:spcAft>
                      <a:spcPct val="0"/>
                    </a:spcAft>
                    <a:defRPr sz="2000" b="1">
                      <a:solidFill>
                        <a:srgbClr val="FAFD00"/>
                      </a:solidFill>
                      <a:latin typeface="Times New Roman" panose="02020603050405020304" pitchFamily="18" charset="0"/>
                    </a:defRPr>
                  </a:lvl7pPr>
                  <a:lvl8pPr marL="3429000" indent="-228600" eaLnBrk="0" fontAlgn="base" hangingPunct="0">
                    <a:spcBef>
                      <a:spcPct val="0"/>
                    </a:spcBef>
                    <a:spcAft>
                      <a:spcPct val="0"/>
                    </a:spcAft>
                    <a:defRPr sz="2000" b="1">
                      <a:solidFill>
                        <a:srgbClr val="FAFD00"/>
                      </a:solidFill>
                      <a:latin typeface="Times New Roman" panose="02020603050405020304" pitchFamily="18" charset="0"/>
                    </a:defRPr>
                  </a:lvl8pPr>
                  <a:lvl9pPr marL="3886200" indent="-228600" eaLnBrk="0" fontAlgn="base" hangingPunct="0">
                    <a:spcBef>
                      <a:spcPct val="0"/>
                    </a:spcBef>
                    <a:spcAft>
                      <a:spcPct val="0"/>
                    </a:spcAft>
                    <a:defRPr sz="2000" b="1">
                      <a:solidFill>
                        <a:srgbClr val="FAFD00"/>
                      </a:solidFill>
                      <a:latin typeface="Times New Roman" panose="02020603050405020304" pitchFamily="18" charset="0"/>
                    </a:defRPr>
                  </a:lvl9pPr>
                </a:lstStyle>
                <a:p>
                  <a:endParaRPr lang="en-US" altLang="en-US" sz="1500">
                    <a:latin typeface="Cambria" panose="02040503050406030204" pitchFamily="18" charset="0"/>
                  </a:endParaRPr>
                </a:p>
              </p:txBody>
            </p:sp>
            <p:sp>
              <p:nvSpPr>
                <p:cNvPr id="32" name="Text Box 8"/>
                <p:cNvSpPr txBox="1">
                  <a:spLocks noChangeArrowheads="1"/>
                </p:cNvSpPr>
                <p:nvPr/>
              </p:nvSpPr>
              <p:spPr bwMode="auto">
                <a:xfrm>
                  <a:off x="4726" y="2707"/>
                  <a:ext cx="285" cy="3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2000" b="1">
                      <a:solidFill>
                        <a:srgbClr val="FAFD00"/>
                      </a:solidFill>
                      <a:latin typeface="Times New Roman" panose="02020603050405020304" pitchFamily="18" charset="0"/>
                    </a:defRPr>
                  </a:lvl1pPr>
                  <a:lvl2pPr marL="742950" indent="-285750">
                    <a:defRPr sz="2000" b="1">
                      <a:solidFill>
                        <a:srgbClr val="FAFD00"/>
                      </a:solidFill>
                      <a:latin typeface="Times New Roman" panose="02020603050405020304" pitchFamily="18" charset="0"/>
                    </a:defRPr>
                  </a:lvl2pPr>
                  <a:lvl3pPr marL="1143000" indent="-228600">
                    <a:defRPr sz="2000" b="1">
                      <a:solidFill>
                        <a:srgbClr val="FAFD00"/>
                      </a:solidFill>
                      <a:latin typeface="Times New Roman" panose="02020603050405020304" pitchFamily="18" charset="0"/>
                    </a:defRPr>
                  </a:lvl3pPr>
                  <a:lvl4pPr marL="1600200" indent="-228600">
                    <a:defRPr sz="2000" b="1">
                      <a:solidFill>
                        <a:srgbClr val="FAFD00"/>
                      </a:solidFill>
                      <a:latin typeface="Times New Roman" panose="02020603050405020304" pitchFamily="18" charset="0"/>
                    </a:defRPr>
                  </a:lvl4pPr>
                  <a:lvl5pPr marL="2057400" indent="-228600">
                    <a:defRPr sz="2000" b="1">
                      <a:solidFill>
                        <a:srgbClr val="FAFD00"/>
                      </a:solidFill>
                      <a:latin typeface="Times New Roman" panose="02020603050405020304" pitchFamily="18" charset="0"/>
                    </a:defRPr>
                  </a:lvl5pPr>
                  <a:lvl6pPr marL="2514600" indent="-228600" eaLnBrk="0" fontAlgn="base" hangingPunct="0">
                    <a:spcBef>
                      <a:spcPct val="0"/>
                    </a:spcBef>
                    <a:spcAft>
                      <a:spcPct val="0"/>
                    </a:spcAft>
                    <a:defRPr sz="2000" b="1">
                      <a:solidFill>
                        <a:srgbClr val="FAFD00"/>
                      </a:solidFill>
                      <a:latin typeface="Times New Roman" panose="02020603050405020304" pitchFamily="18" charset="0"/>
                    </a:defRPr>
                  </a:lvl6pPr>
                  <a:lvl7pPr marL="2971800" indent="-228600" eaLnBrk="0" fontAlgn="base" hangingPunct="0">
                    <a:spcBef>
                      <a:spcPct val="0"/>
                    </a:spcBef>
                    <a:spcAft>
                      <a:spcPct val="0"/>
                    </a:spcAft>
                    <a:defRPr sz="2000" b="1">
                      <a:solidFill>
                        <a:srgbClr val="FAFD00"/>
                      </a:solidFill>
                      <a:latin typeface="Times New Roman" panose="02020603050405020304" pitchFamily="18" charset="0"/>
                    </a:defRPr>
                  </a:lvl7pPr>
                  <a:lvl8pPr marL="3429000" indent="-228600" eaLnBrk="0" fontAlgn="base" hangingPunct="0">
                    <a:spcBef>
                      <a:spcPct val="0"/>
                    </a:spcBef>
                    <a:spcAft>
                      <a:spcPct val="0"/>
                    </a:spcAft>
                    <a:defRPr sz="2000" b="1">
                      <a:solidFill>
                        <a:srgbClr val="FAFD00"/>
                      </a:solidFill>
                      <a:latin typeface="Times New Roman" panose="02020603050405020304" pitchFamily="18" charset="0"/>
                    </a:defRPr>
                  </a:lvl8pPr>
                  <a:lvl9pPr marL="3886200" indent="-228600" eaLnBrk="0" fontAlgn="base" hangingPunct="0">
                    <a:spcBef>
                      <a:spcPct val="0"/>
                    </a:spcBef>
                    <a:spcAft>
                      <a:spcPct val="0"/>
                    </a:spcAft>
                    <a:defRPr sz="2000" b="1">
                      <a:solidFill>
                        <a:srgbClr val="FAFD00"/>
                      </a:solidFill>
                      <a:latin typeface="Times New Roman" panose="02020603050405020304" pitchFamily="18" charset="0"/>
                    </a:defRPr>
                  </a:lvl9pPr>
                </a:lstStyle>
                <a:p>
                  <a:pPr algn="r"/>
                  <a:r>
                    <a:rPr lang="en-US" altLang="en-US" sz="1500">
                      <a:solidFill>
                        <a:schemeClr val="tx1"/>
                      </a:solidFill>
                      <a:latin typeface="Cambria" panose="02040503050406030204" pitchFamily="18" charset="0"/>
                    </a:rPr>
                    <a:t>8</a:t>
                  </a:r>
                </a:p>
              </p:txBody>
            </p:sp>
          </p:grpSp>
          <p:cxnSp>
            <p:nvCxnSpPr>
              <p:cNvPr id="30" name="AutoShape 55"/>
              <p:cNvCxnSpPr>
                <a:cxnSpLocks noChangeShapeType="1"/>
                <a:stCxn id="35" idx="6"/>
                <a:endCxn id="31" idx="0"/>
              </p:cNvCxnSpPr>
              <p:nvPr/>
            </p:nvCxnSpPr>
            <p:spPr bwMode="auto">
              <a:xfrm>
                <a:off x="5351" y="3199"/>
                <a:ext cx="181" cy="502"/>
              </a:xfrm>
              <a:prstGeom prst="curvedConnector2">
                <a:avLst/>
              </a:prstGeom>
              <a:noFill/>
              <a:ln w="28575">
                <a:solidFill>
                  <a:schemeClr val="tx1"/>
                </a:solidFill>
                <a:round/>
                <a:headEnd type="none" w="sm" len="sm"/>
                <a:tailEnd type="triangle" w="med" len="med"/>
              </a:ln>
              <a:extLst>
                <a:ext uri="{909E8E84-426E-40DD-AFC4-6F175D3DCCD1}">
                  <a14:hiddenFill xmlns:a14="http://schemas.microsoft.com/office/drawing/2010/main">
                    <a:noFill/>
                  </a14:hiddenFill>
                </a:ext>
              </a:extLst>
            </p:spPr>
          </p:cxnSp>
        </p:grpSp>
        <p:grpSp>
          <p:nvGrpSpPr>
            <p:cNvPr id="23" name="Group 60"/>
            <p:cNvGrpSpPr>
              <a:grpSpLocks/>
            </p:cNvGrpSpPr>
            <p:nvPr/>
          </p:nvGrpSpPr>
          <p:grpSpPr bwMode="auto">
            <a:xfrm>
              <a:off x="1101725" y="5132388"/>
              <a:ext cx="920750" cy="1241425"/>
              <a:chOff x="4467" y="3251"/>
              <a:chExt cx="580" cy="782"/>
            </a:xfrm>
          </p:grpSpPr>
          <p:grpSp>
            <p:nvGrpSpPr>
              <p:cNvPr id="24" name="Group 43"/>
              <p:cNvGrpSpPr>
                <a:grpSpLocks/>
              </p:cNvGrpSpPr>
              <p:nvPr/>
            </p:nvGrpSpPr>
            <p:grpSpPr bwMode="auto">
              <a:xfrm>
                <a:off x="4467" y="3707"/>
                <a:ext cx="362" cy="326"/>
                <a:chOff x="4276" y="1746"/>
                <a:chExt cx="362" cy="326"/>
              </a:xfrm>
            </p:grpSpPr>
            <p:sp>
              <p:nvSpPr>
                <p:cNvPr id="27" name="Oval 44"/>
                <p:cNvSpPr>
                  <a:spLocks noChangeArrowheads="1"/>
                </p:cNvSpPr>
                <p:nvPr/>
              </p:nvSpPr>
              <p:spPr bwMode="auto">
                <a:xfrm>
                  <a:off x="4288" y="1746"/>
                  <a:ext cx="350" cy="296"/>
                </a:xfrm>
                <a:prstGeom prst="ellipse">
                  <a:avLst/>
                </a:prstGeom>
                <a:solidFill>
                  <a:schemeClr val="bg2"/>
                </a:solidFill>
                <a:ln w="19050">
                  <a:solidFill>
                    <a:schemeClr val="tx1"/>
                  </a:solidFill>
                  <a:round/>
                  <a:headEnd type="none" w="sm" len="sm"/>
                  <a:tailEnd type="none" w="sm" len="sm"/>
                </a:ln>
              </p:spPr>
              <p:txBody>
                <a:bodyPr wrap="none" anchor="ctr"/>
                <a:lstStyle>
                  <a:lvl1pPr>
                    <a:defRPr sz="2000" b="1">
                      <a:solidFill>
                        <a:srgbClr val="FAFD00"/>
                      </a:solidFill>
                      <a:latin typeface="Times New Roman" panose="02020603050405020304" pitchFamily="18" charset="0"/>
                    </a:defRPr>
                  </a:lvl1pPr>
                  <a:lvl2pPr marL="742950" indent="-285750">
                    <a:defRPr sz="2000" b="1">
                      <a:solidFill>
                        <a:srgbClr val="FAFD00"/>
                      </a:solidFill>
                      <a:latin typeface="Times New Roman" panose="02020603050405020304" pitchFamily="18" charset="0"/>
                    </a:defRPr>
                  </a:lvl2pPr>
                  <a:lvl3pPr marL="1143000" indent="-228600">
                    <a:defRPr sz="2000" b="1">
                      <a:solidFill>
                        <a:srgbClr val="FAFD00"/>
                      </a:solidFill>
                      <a:latin typeface="Times New Roman" panose="02020603050405020304" pitchFamily="18" charset="0"/>
                    </a:defRPr>
                  </a:lvl3pPr>
                  <a:lvl4pPr marL="1600200" indent="-228600">
                    <a:defRPr sz="2000" b="1">
                      <a:solidFill>
                        <a:srgbClr val="FAFD00"/>
                      </a:solidFill>
                      <a:latin typeface="Times New Roman" panose="02020603050405020304" pitchFamily="18" charset="0"/>
                    </a:defRPr>
                  </a:lvl4pPr>
                  <a:lvl5pPr marL="2057400" indent="-228600">
                    <a:defRPr sz="2000" b="1">
                      <a:solidFill>
                        <a:srgbClr val="FAFD00"/>
                      </a:solidFill>
                      <a:latin typeface="Times New Roman" panose="02020603050405020304" pitchFamily="18" charset="0"/>
                    </a:defRPr>
                  </a:lvl5pPr>
                  <a:lvl6pPr marL="2514600" indent="-228600" eaLnBrk="0" fontAlgn="base" hangingPunct="0">
                    <a:spcBef>
                      <a:spcPct val="0"/>
                    </a:spcBef>
                    <a:spcAft>
                      <a:spcPct val="0"/>
                    </a:spcAft>
                    <a:defRPr sz="2000" b="1">
                      <a:solidFill>
                        <a:srgbClr val="FAFD00"/>
                      </a:solidFill>
                      <a:latin typeface="Times New Roman" panose="02020603050405020304" pitchFamily="18" charset="0"/>
                    </a:defRPr>
                  </a:lvl6pPr>
                  <a:lvl7pPr marL="2971800" indent="-228600" eaLnBrk="0" fontAlgn="base" hangingPunct="0">
                    <a:spcBef>
                      <a:spcPct val="0"/>
                    </a:spcBef>
                    <a:spcAft>
                      <a:spcPct val="0"/>
                    </a:spcAft>
                    <a:defRPr sz="2000" b="1">
                      <a:solidFill>
                        <a:srgbClr val="FAFD00"/>
                      </a:solidFill>
                      <a:latin typeface="Times New Roman" panose="02020603050405020304" pitchFamily="18" charset="0"/>
                    </a:defRPr>
                  </a:lvl7pPr>
                  <a:lvl8pPr marL="3429000" indent="-228600" eaLnBrk="0" fontAlgn="base" hangingPunct="0">
                    <a:spcBef>
                      <a:spcPct val="0"/>
                    </a:spcBef>
                    <a:spcAft>
                      <a:spcPct val="0"/>
                    </a:spcAft>
                    <a:defRPr sz="2000" b="1">
                      <a:solidFill>
                        <a:srgbClr val="FAFD00"/>
                      </a:solidFill>
                      <a:latin typeface="Times New Roman" panose="02020603050405020304" pitchFamily="18" charset="0"/>
                    </a:defRPr>
                  </a:lvl8pPr>
                  <a:lvl9pPr marL="3886200" indent="-228600" eaLnBrk="0" fontAlgn="base" hangingPunct="0">
                    <a:spcBef>
                      <a:spcPct val="0"/>
                    </a:spcBef>
                    <a:spcAft>
                      <a:spcPct val="0"/>
                    </a:spcAft>
                    <a:defRPr sz="2000" b="1">
                      <a:solidFill>
                        <a:srgbClr val="FAFD00"/>
                      </a:solidFill>
                      <a:latin typeface="Times New Roman" panose="02020603050405020304" pitchFamily="18" charset="0"/>
                    </a:defRPr>
                  </a:lvl9pPr>
                </a:lstStyle>
                <a:p>
                  <a:endParaRPr lang="en-US" altLang="en-US" sz="1500">
                    <a:latin typeface="Cambria" panose="02040503050406030204" pitchFamily="18" charset="0"/>
                  </a:endParaRPr>
                </a:p>
              </p:txBody>
            </p:sp>
            <p:sp>
              <p:nvSpPr>
                <p:cNvPr id="28" name="Text Box 45"/>
                <p:cNvSpPr txBox="1">
                  <a:spLocks noChangeArrowheads="1"/>
                </p:cNvSpPr>
                <p:nvPr/>
              </p:nvSpPr>
              <p:spPr bwMode="auto">
                <a:xfrm>
                  <a:off x="4276" y="1769"/>
                  <a:ext cx="285" cy="3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2000" b="1">
                      <a:solidFill>
                        <a:srgbClr val="FAFD00"/>
                      </a:solidFill>
                      <a:latin typeface="Times New Roman" panose="02020603050405020304" pitchFamily="18" charset="0"/>
                    </a:defRPr>
                  </a:lvl1pPr>
                  <a:lvl2pPr marL="742950" indent="-285750">
                    <a:defRPr sz="2000" b="1">
                      <a:solidFill>
                        <a:srgbClr val="FAFD00"/>
                      </a:solidFill>
                      <a:latin typeface="Times New Roman" panose="02020603050405020304" pitchFamily="18" charset="0"/>
                    </a:defRPr>
                  </a:lvl2pPr>
                  <a:lvl3pPr marL="1143000" indent="-228600">
                    <a:defRPr sz="2000" b="1">
                      <a:solidFill>
                        <a:srgbClr val="FAFD00"/>
                      </a:solidFill>
                      <a:latin typeface="Times New Roman" panose="02020603050405020304" pitchFamily="18" charset="0"/>
                    </a:defRPr>
                  </a:lvl3pPr>
                  <a:lvl4pPr marL="1600200" indent="-228600">
                    <a:defRPr sz="2000" b="1">
                      <a:solidFill>
                        <a:srgbClr val="FAFD00"/>
                      </a:solidFill>
                      <a:latin typeface="Times New Roman" panose="02020603050405020304" pitchFamily="18" charset="0"/>
                    </a:defRPr>
                  </a:lvl4pPr>
                  <a:lvl5pPr marL="2057400" indent="-228600">
                    <a:defRPr sz="2000" b="1">
                      <a:solidFill>
                        <a:srgbClr val="FAFD00"/>
                      </a:solidFill>
                      <a:latin typeface="Times New Roman" panose="02020603050405020304" pitchFamily="18" charset="0"/>
                    </a:defRPr>
                  </a:lvl5pPr>
                  <a:lvl6pPr marL="2514600" indent="-228600" eaLnBrk="0" fontAlgn="base" hangingPunct="0">
                    <a:spcBef>
                      <a:spcPct val="0"/>
                    </a:spcBef>
                    <a:spcAft>
                      <a:spcPct val="0"/>
                    </a:spcAft>
                    <a:defRPr sz="2000" b="1">
                      <a:solidFill>
                        <a:srgbClr val="FAFD00"/>
                      </a:solidFill>
                      <a:latin typeface="Times New Roman" panose="02020603050405020304" pitchFamily="18" charset="0"/>
                    </a:defRPr>
                  </a:lvl6pPr>
                  <a:lvl7pPr marL="2971800" indent="-228600" eaLnBrk="0" fontAlgn="base" hangingPunct="0">
                    <a:spcBef>
                      <a:spcPct val="0"/>
                    </a:spcBef>
                    <a:spcAft>
                      <a:spcPct val="0"/>
                    </a:spcAft>
                    <a:defRPr sz="2000" b="1">
                      <a:solidFill>
                        <a:srgbClr val="FAFD00"/>
                      </a:solidFill>
                      <a:latin typeface="Times New Roman" panose="02020603050405020304" pitchFamily="18" charset="0"/>
                    </a:defRPr>
                  </a:lvl7pPr>
                  <a:lvl8pPr marL="3429000" indent="-228600" eaLnBrk="0" fontAlgn="base" hangingPunct="0">
                    <a:spcBef>
                      <a:spcPct val="0"/>
                    </a:spcBef>
                    <a:spcAft>
                      <a:spcPct val="0"/>
                    </a:spcAft>
                    <a:defRPr sz="2000" b="1">
                      <a:solidFill>
                        <a:srgbClr val="FAFD00"/>
                      </a:solidFill>
                      <a:latin typeface="Times New Roman" panose="02020603050405020304" pitchFamily="18" charset="0"/>
                    </a:defRPr>
                  </a:lvl8pPr>
                  <a:lvl9pPr marL="3886200" indent="-228600" eaLnBrk="0" fontAlgn="base" hangingPunct="0">
                    <a:spcBef>
                      <a:spcPct val="0"/>
                    </a:spcBef>
                    <a:spcAft>
                      <a:spcPct val="0"/>
                    </a:spcAft>
                    <a:defRPr sz="2000" b="1">
                      <a:solidFill>
                        <a:srgbClr val="FAFD00"/>
                      </a:solidFill>
                      <a:latin typeface="Times New Roman" panose="02020603050405020304" pitchFamily="18" charset="0"/>
                    </a:defRPr>
                  </a:lvl9pPr>
                </a:lstStyle>
                <a:p>
                  <a:pPr algn="r"/>
                  <a:r>
                    <a:rPr lang="en-US" altLang="en-US" sz="1500">
                      <a:solidFill>
                        <a:schemeClr val="tx1"/>
                      </a:solidFill>
                      <a:latin typeface="Cambria" panose="02040503050406030204" pitchFamily="18" charset="0"/>
                    </a:rPr>
                    <a:t>7</a:t>
                  </a:r>
                </a:p>
              </p:txBody>
            </p:sp>
          </p:grpSp>
          <p:cxnSp>
            <p:nvCxnSpPr>
              <p:cNvPr id="25" name="AutoShape 56"/>
              <p:cNvCxnSpPr>
                <a:cxnSpLocks noChangeShapeType="1"/>
                <a:stCxn id="35" idx="3"/>
                <a:endCxn id="27" idx="7"/>
              </p:cNvCxnSpPr>
              <p:nvPr/>
            </p:nvCxnSpPr>
            <p:spPr bwMode="auto">
              <a:xfrm rot="5400000">
                <a:off x="4715" y="3418"/>
                <a:ext cx="395" cy="269"/>
              </a:xfrm>
              <a:prstGeom prst="straightConnector1">
                <a:avLst/>
              </a:prstGeom>
              <a:noFill/>
              <a:ln w="28575">
                <a:solidFill>
                  <a:schemeClr val="tx1"/>
                </a:solidFill>
                <a:round/>
                <a:headEnd type="none" w="sm" len="sm"/>
                <a:tailEnd type="triangle" w="med" len="med"/>
              </a:ln>
              <a:extLst>
                <a:ext uri="{909E8E84-426E-40DD-AFC4-6F175D3DCCD1}">
                  <a14:hiddenFill xmlns:a14="http://schemas.microsoft.com/office/drawing/2010/main">
                    <a:noFill/>
                  </a14:hiddenFill>
                </a:ext>
              </a:extLst>
            </p:spPr>
          </p:cxnSp>
          <p:cxnSp>
            <p:nvCxnSpPr>
              <p:cNvPr id="26" name="AutoShape 57"/>
              <p:cNvCxnSpPr>
                <a:cxnSpLocks noChangeShapeType="1"/>
                <a:stCxn id="27" idx="2"/>
                <a:endCxn id="35" idx="2"/>
              </p:cNvCxnSpPr>
              <p:nvPr/>
            </p:nvCxnSpPr>
            <p:spPr bwMode="auto">
              <a:xfrm rot="10800000" flipH="1">
                <a:off x="4479" y="3251"/>
                <a:ext cx="517" cy="604"/>
              </a:xfrm>
              <a:prstGeom prst="curvedConnector3">
                <a:avLst>
                  <a:gd name="adj1" fmla="val -27866"/>
                </a:avLst>
              </a:prstGeom>
              <a:noFill/>
              <a:ln w="28575">
                <a:solidFill>
                  <a:schemeClr val="tx1"/>
                </a:solidFill>
                <a:round/>
                <a:headEnd type="none" w="sm" len="sm"/>
                <a:tailEnd type="triangle" w="med" len="med"/>
              </a:ln>
              <a:extLst>
                <a:ext uri="{909E8E84-426E-40DD-AFC4-6F175D3DCCD1}">
                  <a14:hiddenFill xmlns:a14="http://schemas.microsoft.com/office/drawing/2010/main">
                    <a:noFill/>
                  </a14:hiddenFill>
                </a:ext>
              </a:extLst>
            </p:spPr>
          </p:cxnSp>
        </p:grpSp>
      </p:grpSp>
    </p:spTree>
    <p:extLst>
      <p:ext uri="{BB962C8B-B14F-4D97-AF65-F5344CB8AC3E}">
        <p14:creationId xmlns:p14="http://schemas.microsoft.com/office/powerpoint/2010/main" val="109613146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228367"/>
                                        </p:tgtEl>
                                        <p:attrNameLst>
                                          <p:attrName>style.visibility</p:attrName>
                                        </p:attrNameLst>
                                      </p:cBhvr>
                                      <p:to>
                                        <p:strVal val="visible"/>
                                      </p:to>
                                    </p:set>
                                    <p:anim calcmode="lin" valueType="num">
                                      <p:cBhvr>
                                        <p:cTn id="7" dur="1000" fill="hold"/>
                                        <p:tgtEl>
                                          <p:spTgt spid="228367"/>
                                        </p:tgtEl>
                                        <p:attrNameLst>
                                          <p:attrName>ppt_w</p:attrName>
                                        </p:attrNameLst>
                                      </p:cBhvr>
                                      <p:tavLst>
                                        <p:tav tm="0">
                                          <p:val>
                                            <p:strVal val="#ppt_w*0.70"/>
                                          </p:val>
                                        </p:tav>
                                        <p:tav tm="100000">
                                          <p:val>
                                            <p:strVal val="#ppt_w"/>
                                          </p:val>
                                        </p:tav>
                                      </p:tavLst>
                                    </p:anim>
                                    <p:anim calcmode="lin" valueType="num">
                                      <p:cBhvr>
                                        <p:cTn id="8" dur="1000" fill="hold"/>
                                        <p:tgtEl>
                                          <p:spTgt spid="228367"/>
                                        </p:tgtEl>
                                        <p:attrNameLst>
                                          <p:attrName>ppt_h</p:attrName>
                                        </p:attrNameLst>
                                      </p:cBhvr>
                                      <p:tavLst>
                                        <p:tav tm="0">
                                          <p:val>
                                            <p:strVal val="#ppt_h"/>
                                          </p:val>
                                        </p:tav>
                                        <p:tav tm="100000">
                                          <p:val>
                                            <p:strVal val="#ppt_h"/>
                                          </p:val>
                                        </p:tav>
                                      </p:tavLst>
                                    </p:anim>
                                    <p:animEffect transition="in" filter="fade">
                                      <p:cBhvr>
                                        <p:cTn id="9" dur="1000"/>
                                        <p:tgtEl>
                                          <p:spTgt spid="2283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8367" grpId="0" animBg="1"/>
    </p:bld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Slide Number Placeholder 5"/>
          <p:cNvSpPr>
            <a:spLocks noGrp="1"/>
          </p:cNvSpPr>
          <p:nvPr>
            <p:ph type="sldNum" sz="quarter" idx="4294967295"/>
          </p:nvPr>
        </p:nvSpPr>
        <p:spPr bwMode="auto">
          <a:solidFill>
            <a:schemeClr val="bg1"/>
          </a:solidFill>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557213" indent="-214313">
              <a:defRPr>
                <a:solidFill>
                  <a:schemeClr val="tx1"/>
                </a:solidFill>
                <a:latin typeface="Arial" panose="020B0604020202020204" pitchFamily="34" charset="0"/>
                <a:ea typeface="宋体" panose="02010600030101010101" pitchFamily="2" charset="-122"/>
              </a:defRPr>
            </a:lvl2pPr>
            <a:lvl3pPr marL="857250" indent="-171450">
              <a:defRPr>
                <a:solidFill>
                  <a:schemeClr val="tx1"/>
                </a:solidFill>
                <a:latin typeface="Arial" panose="020B0604020202020204" pitchFamily="34" charset="0"/>
                <a:ea typeface="宋体" panose="02010600030101010101" pitchFamily="2" charset="-122"/>
              </a:defRPr>
            </a:lvl3pPr>
            <a:lvl4pPr marL="1200150" indent="-171450">
              <a:defRPr>
                <a:solidFill>
                  <a:schemeClr val="tx1"/>
                </a:solidFill>
                <a:latin typeface="Arial" panose="020B0604020202020204" pitchFamily="34" charset="0"/>
                <a:ea typeface="宋体" panose="02010600030101010101" pitchFamily="2" charset="-122"/>
              </a:defRPr>
            </a:lvl4pPr>
            <a:lvl5pPr marL="1543050" indent="-171450">
              <a:defRPr>
                <a:solidFill>
                  <a:schemeClr val="tx1"/>
                </a:solidFill>
                <a:latin typeface="Arial" panose="020B0604020202020204" pitchFamily="34" charset="0"/>
                <a:ea typeface="宋体" panose="02010600030101010101" pitchFamily="2" charset="-122"/>
              </a:defRPr>
            </a:lvl5pPr>
            <a:lvl6pPr marL="1885950" indent="-1714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228850" indent="-1714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2571750" indent="-1714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2914650" indent="-1714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en-US" altLang="zh-CN" dirty="0">
              <a:latin typeface="Cambria" panose="02040503050406030204" pitchFamily="18" charset="0"/>
            </a:endParaRPr>
          </a:p>
        </p:txBody>
      </p:sp>
      <p:sp>
        <p:nvSpPr>
          <p:cNvPr id="45059" name="Rectangle 2"/>
          <p:cNvSpPr>
            <a:spLocks noGrp="1" noChangeArrowheads="1"/>
          </p:cNvSpPr>
          <p:nvPr>
            <p:ph type="title"/>
          </p:nvPr>
        </p:nvSpPr>
        <p:spPr>
          <a:xfrm>
            <a:off x="3200400" y="203615"/>
            <a:ext cx="5175647" cy="651272"/>
          </a:xfrm>
        </p:spPr>
        <p:txBody>
          <a:bodyPr/>
          <a:lstStyle/>
          <a:p>
            <a:r>
              <a:rPr lang="en-US" altLang="zh-CN" dirty="0" smtClean="0">
                <a:latin typeface="Cambria" panose="02040503050406030204" pitchFamily="18" charset="0"/>
              </a:rPr>
              <a:t>Exercise 2</a:t>
            </a:r>
          </a:p>
        </p:txBody>
      </p:sp>
      <p:sp>
        <p:nvSpPr>
          <p:cNvPr id="2" name="矩形 1"/>
          <p:cNvSpPr/>
          <p:nvPr/>
        </p:nvSpPr>
        <p:spPr>
          <a:xfrm>
            <a:off x="228600" y="1295400"/>
            <a:ext cx="7772400" cy="5170646"/>
          </a:xfrm>
          <a:prstGeom prst="rect">
            <a:avLst/>
          </a:prstGeom>
        </p:spPr>
        <p:txBody>
          <a:bodyPr wrap="square">
            <a:spAutoFit/>
          </a:bodyPr>
          <a:lstStyle/>
          <a:p>
            <a:pPr algn="just">
              <a:spcAft>
                <a:spcPts val="0"/>
              </a:spcAft>
            </a:pPr>
            <a:r>
              <a:rPr lang="en-US" altLang="zh-CN" sz="1400" kern="100" dirty="0">
                <a:latin typeface="Times New Roman" panose="02020603050405020304" pitchFamily="18" charset="0"/>
                <a:ea typeface="等线" panose="02010600030101010101" pitchFamily="2" charset="-122"/>
                <a:cs typeface="Times New Roman" panose="02020603050405020304" pitchFamily="18" charset="0"/>
              </a:rPr>
              <a:t>1  void Merge(</a:t>
            </a:r>
            <a:r>
              <a:rPr lang="en-US" altLang="zh-CN" sz="1400" kern="100" dirty="0" err="1">
                <a:latin typeface="Times New Roman" panose="02020603050405020304" pitchFamily="18" charset="0"/>
                <a:ea typeface="等线" panose="02010600030101010101" pitchFamily="2" charset="-122"/>
                <a:cs typeface="Times New Roman" panose="02020603050405020304" pitchFamily="18" charset="0"/>
              </a:rPr>
              <a:t>int</a:t>
            </a:r>
            <a:r>
              <a:rPr lang="en-US" altLang="zh-CN" sz="1400" kern="100" dirty="0">
                <a:latin typeface="Times New Roman" panose="02020603050405020304" pitchFamily="18" charset="0"/>
                <a:ea typeface="等线" panose="02010600030101010101" pitchFamily="2" charset="-122"/>
                <a:cs typeface="Times New Roman" panose="02020603050405020304" pitchFamily="18" charset="0"/>
              </a:rPr>
              <a:t> a[], </a:t>
            </a:r>
            <a:r>
              <a:rPr lang="en-US" altLang="zh-CN" sz="1400" kern="100" dirty="0" err="1">
                <a:latin typeface="Times New Roman" panose="02020603050405020304" pitchFamily="18" charset="0"/>
                <a:ea typeface="等线" panose="02010600030101010101" pitchFamily="2" charset="-122"/>
                <a:cs typeface="Times New Roman" panose="02020603050405020304" pitchFamily="18" charset="0"/>
              </a:rPr>
              <a:t>int</a:t>
            </a:r>
            <a:r>
              <a:rPr lang="en-US" altLang="zh-CN" sz="1400" kern="100" dirty="0">
                <a:latin typeface="Times New Roman" panose="02020603050405020304" pitchFamily="18" charset="0"/>
                <a:ea typeface="等线" panose="02010600030101010101" pitchFamily="2" charset="-122"/>
                <a:cs typeface="Times New Roman" panose="02020603050405020304" pitchFamily="18" charset="0"/>
              </a:rPr>
              <a:t> left, </a:t>
            </a:r>
            <a:r>
              <a:rPr lang="en-US" altLang="zh-CN" sz="1400" kern="100" dirty="0" err="1">
                <a:latin typeface="Times New Roman" panose="02020603050405020304" pitchFamily="18" charset="0"/>
                <a:ea typeface="等线" panose="02010600030101010101" pitchFamily="2" charset="-122"/>
                <a:cs typeface="Times New Roman" panose="02020603050405020304" pitchFamily="18" charset="0"/>
              </a:rPr>
              <a:t>int</a:t>
            </a:r>
            <a:r>
              <a:rPr lang="en-US" altLang="zh-CN" sz="1400" kern="100" dirty="0">
                <a:latin typeface="Times New Roman" panose="02020603050405020304" pitchFamily="18" charset="0"/>
                <a:ea typeface="等线" panose="02010600030101010101" pitchFamily="2" charset="-122"/>
                <a:cs typeface="Times New Roman" panose="02020603050405020304" pitchFamily="18" charset="0"/>
              </a:rPr>
              <a:t> mid, </a:t>
            </a:r>
            <a:r>
              <a:rPr lang="en-US" altLang="zh-CN" sz="1400" kern="100" dirty="0" err="1">
                <a:latin typeface="Times New Roman" panose="02020603050405020304" pitchFamily="18" charset="0"/>
                <a:ea typeface="等线" panose="02010600030101010101" pitchFamily="2" charset="-122"/>
                <a:cs typeface="Times New Roman" panose="02020603050405020304" pitchFamily="18" charset="0"/>
              </a:rPr>
              <a:t>int</a:t>
            </a:r>
            <a:r>
              <a:rPr lang="en-US" altLang="zh-CN" sz="1400" kern="100" dirty="0">
                <a:latin typeface="Times New Roman" panose="02020603050405020304" pitchFamily="18" charset="0"/>
                <a:ea typeface="等线" panose="02010600030101010101" pitchFamily="2" charset="-122"/>
                <a:cs typeface="Times New Roman" panose="02020603050405020304" pitchFamily="18" charset="0"/>
              </a:rPr>
              <a:t> right)</a:t>
            </a:r>
            <a:endParaRPr lang="zh-CN" altLang="zh-CN" sz="1100" kern="100" dirty="0">
              <a:latin typeface="等线" panose="02010600030101010101" pitchFamily="2" charset="-122"/>
              <a:ea typeface="等线" panose="02010600030101010101" pitchFamily="2" charset="-122"/>
              <a:cs typeface="Times New Roman" panose="02020603050405020304" pitchFamily="18" charset="0"/>
            </a:endParaRPr>
          </a:p>
          <a:p>
            <a:pPr algn="just">
              <a:spcAft>
                <a:spcPts val="0"/>
              </a:spcAft>
            </a:pPr>
            <a:r>
              <a:rPr lang="en-US" altLang="zh-CN" sz="1400" kern="100" dirty="0">
                <a:latin typeface="Times New Roman" panose="02020603050405020304" pitchFamily="18" charset="0"/>
                <a:ea typeface="等线" panose="02010600030101010101" pitchFamily="2" charset="-122"/>
                <a:cs typeface="Times New Roman" panose="02020603050405020304" pitchFamily="18" charset="0"/>
              </a:rPr>
              <a:t>2  {</a:t>
            </a:r>
            <a:endParaRPr lang="zh-CN" altLang="zh-CN" sz="1100" kern="100" dirty="0">
              <a:latin typeface="等线" panose="02010600030101010101" pitchFamily="2" charset="-122"/>
              <a:ea typeface="等线" panose="02010600030101010101" pitchFamily="2" charset="-122"/>
              <a:cs typeface="Times New Roman" panose="02020603050405020304" pitchFamily="18" charset="0"/>
            </a:endParaRPr>
          </a:p>
          <a:p>
            <a:pPr algn="just">
              <a:spcAft>
                <a:spcPts val="0"/>
              </a:spcAft>
            </a:pPr>
            <a:r>
              <a:rPr lang="en-US" altLang="zh-CN" sz="1400" kern="100" dirty="0">
                <a:latin typeface="Times New Roman" panose="02020603050405020304" pitchFamily="18" charset="0"/>
                <a:ea typeface="等线" panose="02010600030101010101" pitchFamily="2" charset="-122"/>
                <a:cs typeface="Times New Roman" panose="02020603050405020304" pitchFamily="18" charset="0"/>
              </a:rPr>
              <a:t>3      </a:t>
            </a:r>
            <a:r>
              <a:rPr lang="en-US" altLang="zh-CN" sz="1400" kern="100" dirty="0" err="1">
                <a:latin typeface="Times New Roman" panose="02020603050405020304" pitchFamily="18" charset="0"/>
                <a:ea typeface="等线" panose="02010600030101010101" pitchFamily="2" charset="-122"/>
                <a:cs typeface="Times New Roman" panose="02020603050405020304" pitchFamily="18" charset="0"/>
              </a:rPr>
              <a:t>int</a:t>
            </a:r>
            <a:r>
              <a:rPr lang="en-US" altLang="zh-CN" sz="1400" kern="100" dirty="0">
                <a:latin typeface="Times New Roman" panose="02020603050405020304" pitchFamily="18" charset="0"/>
                <a:ea typeface="等线" panose="02010600030101010101" pitchFamily="2" charset="-122"/>
                <a:cs typeface="Times New Roman" panose="02020603050405020304" pitchFamily="18" charset="0"/>
              </a:rPr>
              <a:t> </a:t>
            </a:r>
            <a:r>
              <a:rPr lang="en-US" altLang="zh-CN" sz="1400" kern="100" dirty="0" err="1">
                <a:latin typeface="Times New Roman" panose="02020603050405020304" pitchFamily="18" charset="0"/>
                <a:ea typeface="等线" panose="02010600030101010101" pitchFamily="2" charset="-122"/>
                <a:cs typeface="Times New Roman" panose="02020603050405020304" pitchFamily="18" charset="0"/>
              </a:rPr>
              <a:t>len</a:t>
            </a:r>
            <a:r>
              <a:rPr lang="en-US" altLang="zh-CN" sz="1400" kern="100" dirty="0">
                <a:latin typeface="Times New Roman" panose="02020603050405020304" pitchFamily="18" charset="0"/>
                <a:ea typeface="等线" panose="02010600030101010101" pitchFamily="2" charset="-122"/>
                <a:cs typeface="Times New Roman" panose="02020603050405020304" pitchFamily="18" charset="0"/>
              </a:rPr>
              <a:t> = right - left + 1;        </a:t>
            </a:r>
            <a:endParaRPr lang="zh-CN" altLang="zh-CN" sz="1100" kern="100" dirty="0">
              <a:latin typeface="等线" panose="02010600030101010101" pitchFamily="2" charset="-122"/>
              <a:ea typeface="等线" panose="02010600030101010101" pitchFamily="2" charset="-122"/>
              <a:cs typeface="Times New Roman" panose="02020603050405020304" pitchFamily="18" charset="0"/>
            </a:endParaRPr>
          </a:p>
          <a:p>
            <a:pPr algn="just">
              <a:spcAft>
                <a:spcPts val="0"/>
              </a:spcAft>
            </a:pPr>
            <a:r>
              <a:rPr lang="en-US" altLang="zh-CN" sz="1400" kern="100" dirty="0">
                <a:latin typeface="Times New Roman" panose="02020603050405020304" pitchFamily="18" charset="0"/>
                <a:ea typeface="等线" panose="02010600030101010101" pitchFamily="2" charset="-122"/>
                <a:cs typeface="Times New Roman" panose="02020603050405020304" pitchFamily="18" charset="0"/>
              </a:rPr>
              <a:t>4      </a:t>
            </a:r>
            <a:r>
              <a:rPr lang="en-US" altLang="zh-CN" sz="1400" kern="100" dirty="0" err="1">
                <a:latin typeface="Times New Roman" panose="02020603050405020304" pitchFamily="18" charset="0"/>
                <a:ea typeface="等线" panose="02010600030101010101" pitchFamily="2" charset="-122"/>
                <a:cs typeface="Times New Roman" panose="02020603050405020304" pitchFamily="18" charset="0"/>
              </a:rPr>
              <a:t>int</a:t>
            </a:r>
            <a:r>
              <a:rPr lang="en-US" altLang="zh-CN" sz="1400" kern="100" dirty="0">
                <a:latin typeface="Times New Roman" panose="02020603050405020304" pitchFamily="18" charset="0"/>
                <a:ea typeface="等线" panose="02010600030101010101" pitchFamily="2" charset="-122"/>
                <a:cs typeface="Times New Roman" panose="02020603050405020304" pitchFamily="18" charset="0"/>
              </a:rPr>
              <a:t> *temp = new </a:t>
            </a:r>
            <a:r>
              <a:rPr lang="en-US" altLang="zh-CN" sz="1400" kern="100" dirty="0" err="1">
                <a:latin typeface="Times New Roman" panose="02020603050405020304" pitchFamily="18" charset="0"/>
                <a:ea typeface="等线" panose="02010600030101010101" pitchFamily="2" charset="-122"/>
                <a:cs typeface="Times New Roman" panose="02020603050405020304" pitchFamily="18" charset="0"/>
              </a:rPr>
              <a:t>int</a:t>
            </a:r>
            <a:r>
              <a:rPr lang="en-US" altLang="zh-CN" sz="1400" kern="100" dirty="0">
                <a:latin typeface="Times New Roman" panose="02020603050405020304" pitchFamily="18" charset="0"/>
                <a:ea typeface="等线" panose="02010600030101010101" pitchFamily="2" charset="-122"/>
                <a:cs typeface="Times New Roman" panose="02020603050405020304" pitchFamily="18" charset="0"/>
              </a:rPr>
              <a:t>[</a:t>
            </a:r>
            <a:r>
              <a:rPr lang="en-US" altLang="zh-CN" sz="1400" kern="100" dirty="0" err="1">
                <a:latin typeface="Times New Roman" panose="02020603050405020304" pitchFamily="18" charset="0"/>
                <a:ea typeface="等线" panose="02010600030101010101" pitchFamily="2" charset="-122"/>
                <a:cs typeface="Times New Roman" panose="02020603050405020304" pitchFamily="18" charset="0"/>
              </a:rPr>
              <a:t>len</a:t>
            </a:r>
            <a:r>
              <a:rPr lang="en-US" altLang="zh-CN" sz="1400" kern="100" dirty="0">
                <a:latin typeface="Times New Roman" panose="02020603050405020304" pitchFamily="18" charset="0"/>
                <a:ea typeface="等线" panose="02010600030101010101" pitchFamily="2" charset="-122"/>
                <a:cs typeface="Times New Roman" panose="02020603050405020304" pitchFamily="18" charset="0"/>
              </a:rPr>
              <a:t>];       </a:t>
            </a:r>
            <a:endParaRPr lang="zh-CN" altLang="zh-CN" sz="1100" kern="100" dirty="0">
              <a:latin typeface="等线" panose="02010600030101010101" pitchFamily="2" charset="-122"/>
              <a:ea typeface="等线" panose="02010600030101010101" pitchFamily="2" charset="-122"/>
              <a:cs typeface="Times New Roman" panose="02020603050405020304" pitchFamily="18" charset="0"/>
            </a:endParaRPr>
          </a:p>
          <a:p>
            <a:pPr algn="just">
              <a:spcAft>
                <a:spcPts val="0"/>
              </a:spcAft>
            </a:pPr>
            <a:r>
              <a:rPr lang="en-US" altLang="zh-CN" sz="1400" kern="100" dirty="0">
                <a:latin typeface="Times New Roman" panose="02020603050405020304" pitchFamily="18" charset="0"/>
                <a:ea typeface="等线" panose="02010600030101010101" pitchFamily="2" charset="-122"/>
                <a:cs typeface="Times New Roman" panose="02020603050405020304" pitchFamily="18" charset="0"/>
              </a:rPr>
              <a:t>5      </a:t>
            </a:r>
            <a:r>
              <a:rPr lang="en-US" altLang="zh-CN" sz="1400" kern="100" dirty="0" err="1">
                <a:latin typeface="Times New Roman" panose="02020603050405020304" pitchFamily="18" charset="0"/>
                <a:ea typeface="等线" panose="02010600030101010101" pitchFamily="2" charset="-122"/>
                <a:cs typeface="Times New Roman" panose="02020603050405020304" pitchFamily="18" charset="0"/>
              </a:rPr>
              <a:t>int</a:t>
            </a:r>
            <a:r>
              <a:rPr lang="en-US" altLang="zh-CN" sz="1400" kern="100" dirty="0">
                <a:latin typeface="Times New Roman" panose="02020603050405020304" pitchFamily="18" charset="0"/>
                <a:ea typeface="等线" panose="02010600030101010101" pitchFamily="2" charset="-122"/>
                <a:cs typeface="Times New Roman" panose="02020603050405020304" pitchFamily="18" charset="0"/>
              </a:rPr>
              <a:t> k = 0;                   </a:t>
            </a:r>
            <a:endParaRPr lang="zh-CN" altLang="zh-CN" sz="1100" kern="100" dirty="0">
              <a:latin typeface="等线" panose="02010600030101010101" pitchFamily="2" charset="-122"/>
              <a:ea typeface="等线" panose="02010600030101010101" pitchFamily="2" charset="-122"/>
              <a:cs typeface="Times New Roman" panose="02020603050405020304" pitchFamily="18" charset="0"/>
            </a:endParaRPr>
          </a:p>
          <a:p>
            <a:pPr algn="just">
              <a:spcAft>
                <a:spcPts val="0"/>
              </a:spcAft>
            </a:pPr>
            <a:r>
              <a:rPr lang="en-US" altLang="zh-CN" sz="1400" kern="100" dirty="0">
                <a:latin typeface="Times New Roman" panose="02020603050405020304" pitchFamily="18" charset="0"/>
                <a:ea typeface="等线" panose="02010600030101010101" pitchFamily="2" charset="-122"/>
                <a:cs typeface="Times New Roman" panose="02020603050405020304" pitchFamily="18" charset="0"/>
              </a:rPr>
              <a:t>6      </a:t>
            </a:r>
            <a:r>
              <a:rPr lang="en-US" altLang="zh-CN" sz="1400" kern="100" dirty="0" err="1">
                <a:latin typeface="Times New Roman" panose="02020603050405020304" pitchFamily="18" charset="0"/>
                <a:ea typeface="等线" panose="02010600030101010101" pitchFamily="2" charset="-122"/>
                <a:cs typeface="Times New Roman" panose="02020603050405020304" pitchFamily="18" charset="0"/>
              </a:rPr>
              <a:t>int</a:t>
            </a:r>
            <a:r>
              <a:rPr lang="en-US" altLang="zh-CN" sz="1400" kern="100" dirty="0">
                <a:latin typeface="Times New Roman" panose="02020603050405020304" pitchFamily="18" charset="0"/>
                <a:ea typeface="等线" panose="02010600030101010101" pitchFamily="2" charset="-122"/>
                <a:cs typeface="Times New Roman" panose="02020603050405020304" pitchFamily="18" charset="0"/>
              </a:rPr>
              <a:t> j = mid + 1;                </a:t>
            </a:r>
            <a:endParaRPr lang="zh-CN" altLang="zh-CN" sz="1100" kern="100" dirty="0">
              <a:latin typeface="等线" panose="02010600030101010101" pitchFamily="2" charset="-122"/>
              <a:ea typeface="等线" panose="02010600030101010101" pitchFamily="2" charset="-122"/>
              <a:cs typeface="Times New Roman" panose="02020603050405020304" pitchFamily="18" charset="0"/>
            </a:endParaRPr>
          </a:p>
          <a:p>
            <a:pPr algn="just">
              <a:spcAft>
                <a:spcPts val="0"/>
              </a:spcAft>
            </a:pPr>
            <a:r>
              <a:rPr lang="en-US" altLang="zh-CN" sz="1400" kern="100" dirty="0">
                <a:latin typeface="Times New Roman" panose="02020603050405020304" pitchFamily="18" charset="0"/>
                <a:ea typeface="等线" panose="02010600030101010101" pitchFamily="2" charset="-122"/>
                <a:cs typeface="Times New Roman" panose="02020603050405020304" pitchFamily="18" charset="0"/>
              </a:rPr>
              <a:t>7      while (</a:t>
            </a:r>
            <a:r>
              <a:rPr lang="en-US" altLang="zh-CN" sz="1400" kern="100" dirty="0" err="1">
                <a:latin typeface="Times New Roman" panose="02020603050405020304" pitchFamily="18" charset="0"/>
                <a:ea typeface="等线" panose="02010600030101010101" pitchFamily="2" charset="-122"/>
                <a:cs typeface="Times New Roman" panose="02020603050405020304" pitchFamily="18" charset="0"/>
              </a:rPr>
              <a:t>i</a:t>
            </a:r>
            <a:r>
              <a:rPr lang="en-US" altLang="zh-CN" sz="1400" kern="100" dirty="0">
                <a:latin typeface="Times New Roman" panose="02020603050405020304" pitchFamily="18" charset="0"/>
                <a:ea typeface="等线" panose="02010600030101010101" pitchFamily="2" charset="-122"/>
                <a:cs typeface="Times New Roman" panose="02020603050405020304" pitchFamily="18" charset="0"/>
              </a:rPr>
              <a:t> &lt;= mid &amp;&amp; j &lt;= right)</a:t>
            </a:r>
            <a:endParaRPr lang="zh-CN" altLang="zh-CN" sz="1100" kern="100" dirty="0">
              <a:latin typeface="等线" panose="02010600030101010101" pitchFamily="2" charset="-122"/>
              <a:ea typeface="等线" panose="02010600030101010101" pitchFamily="2" charset="-122"/>
              <a:cs typeface="Times New Roman" panose="02020603050405020304" pitchFamily="18" charset="0"/>
            </a:endParaRPr>
          </a:p>
          <a:p>
            <a:pPr algn="just">
              <a:spcAft>
                <a:spcPts val="0"/>
              </a:spcAft>
            </a:pPr>
            <a:r>
              <a:rPr lang="en-US" altLang="zh-CN" sz="1400" kern="100" dirty="0">
                <a:latin typeface="Times New Roman" panose="02020603050405020304" pitchFamily="18" charset="0"/>
                <a:ea typeface="等线" panose="02010600030101010101" pitchFamily="2" charset="-122"/>
                <a:cs typeface="Times New Roman" panose="02020603050405020304" pitchFamily="18" charset="0"/>
              </a:rPr>
              <a:t>8      {</a:t>
            </a:r>
            <a:endParaRPr lang="zh-CN" altLang="zh-CN" sz="1100" kern="100" dirty="0">
              <a:latin typeface="等线" panose="02010600030101010101" pitchFamily="2" charset="-122"/>
              <a:ea typeface="等线" panose="02010600030101010101" pitchFamily="2" charset="-122"/>
              <a:cs typeface="Times New Roman" panose="02020603050405020304" pitchFamily="18" charset="0"/>
            </a:endParaRPr>
          </a:p>
          <a:p>
            <a:pPr algn="just">
              <a:spcAft>
                <a:spcPts val="0"/>
              </a:spcAft>
            </a:pPr>
            <a:r>
              <a:rPr lang="en-US" altLang="zh-CN" sz="1400" kern="100" dirty="0">
                <a:latin typeface="Times New Roman" panose="02020603050405020304" pitchFamily="18" charset="0"/>
                <a:ea typeface="等线" panose="02010600030101010101" pitchFamily="2" charset="-122"/>
                <a:cs typeface="Times New Roman" panose="02020603050405020304" pitchFamily="18" charset="0"/>
              </a:rPr>
              <a:t>9          temp[k++] = a[</a:t>
            </a:r>
            <a:r>
              <a:rPr lang="en-US" altLang="zh-CN" sz="1400" kern="100" dirty="0" err="1">
                <a:latin typeface="Times New Roman" panose="02020603050405020304" pitchFamily="18" charset="0"/>
                <a:ea typeface="等线" panose="02010600030101010101" pitchFamily="2" charset="-122"/>
                <a:cs typeface="Times New Roman" panose="02020603050405020304" pitchFamily="18" charset="0"/>
              </a:rPr>
              <a:t>i</a:t>
            </a:r>
            <a:r>
              <a:rPr lang="en-US" altLang="zh-CN" sz="1400" kern="100" dirty="0">
                <a:latin typeface="Times New Roman" panose="02020603050405020304" pitchFamily="18" charset="0"/>
                <a:ea typeface="等线" panose="02010600030101010101" pitchFamily="2" charset="-122"/>
                <a:cs typeface="Times New Roman" panose="02020603050405020304" pitchFamily="18" charset="0"/>
              </a:rPr>
              <a:t>] &lt;= a[j] ? a[</a:t>
            </a:r>
            <a:r>
              <a:rPr lang="en-US" altLang="zh-CN" sz="1400" kern="100" dirty="0" err="1">
                <a:latin typeface="Times New Roman" panose="02020603050405020304" pitchFamily="18" charset="0"/>
                <a:ea typeface="等线" panose="02010600030101010101" pitchFamily="2" charset="-122"/>
                <a:cs typeface="Times New Roman" panose="02020603050405020304" pitchFamily="18" charset="0"/>
              </a:rPr>
              <a:t>i</a:t>
            </a:r>
            <a:r>
              <a:rPr lang="en-US" altLang="zh-CN" sz="1400" kern="100" dirty="0">
                <a:latin typeface="Times New Roman" panose="02020603050405020304" pitchFamily="18" charset="0"/>
                <a:ea typeface="等线" panose="02010600030101010101" pitchFamily="2" charset="-122"/>
                <a:cs typeface="Times New Roman" panose="02020603050405020304" pitchFamily="18" charset="0"/>
              </a:rPr>
              <a:t>++] : a[</a:t>
            </a:r>
            <a:r>
              <a:rPr lang="en-US" altLang="zh-CN" sz="1400" kern="100" dirty="0" err="1">
                <a:latin typeface="Times New Roman" panose="02020603050405020304" pitchFamily="18" charset="0"/>
                <a:ea typeface="等线" panose="02010600030101010101" pitchFamily="2" charset="-122"/>
                <a:cs typeface="Times New Roman" panose="02020603050405020304" pitchFamily="18" charset="0"/>
              </a:rPr>
              <a:t>j++</a:t>
            </a:r>
            <a:r>
              <a:rPr lang="en-US" altLang="zh-CN" sz="1400" kern="100" dirty="0">
                <a:latin typeface="Times New Roman" panose="02020603050405020304" pitchFamily="18" charset="0"/>
                <a:ea typeface="等线" panose="02010600030101010101" pitchFamily="2" charset="-122"/>
                <a:cs typeface="Times New Roman" panose="02020603050405020304" pitchFamily="18" charset="0"/>
              </a:rPr>
              <a:t>]; </a:t>
            </a:r>
            <a:endParaRPr lang="zh-CN" altLang="zh-CN" sz="1100" kern="100" dirty="0">
              <a:latin typeface="等线" panose="02010600030101010101" pitchFamily="2" charset="-122"/>
              <a:ea typeface="等线" panose="02010600030101010101" pitchFamily="2" charset="-122"/>
              <a:cs typeface="Times New Roman" panose="02020603050405020304" pitchFamily="18" charset="0"/>
            </a:endParaRPr>
          </a:p>
          <a:p>
            <a:pPr algn="just">
              <a:spcAft>
                <a:spcPts val="0"/>
              </a:spcAft>
            </a:pPr>
            <a:r>
              <a:rPr lang="en-US" altLang="zh-CN" sz="1400" kern="100" dirty="0">
                <a:latin typeface="Times New Roman" panose="02020603050405020304" pitchFamily="18" charset="0"/>
                <a:ea typeface="等线" panose="02010600030101010101" pitchFamily="2" charset="-122"/>
                <a:cs typeface="Times New Roman" panose="02020603050405020304" pitchFamily="18" charset="0"/>
              </a:rPr>
              <a:t>10     }</a:t>
            </a:r>
            <a:endParaRPr lang="zh-CN" altLang="zh-CN" sz="1100" kern="100" dirty="0">
              <a:latin typeface="等线" panose="02010600030101010101" pitchFamily="2" charset="-122"/>
              <a:ea typeface="等线" panose="02010600030101010101" pitchFamily="2" charset="-122"/>
              <a:cs typeface="Times New Roman" panose="02020603050405020304" pitchFamily="18" charset="0"/>
            </a:endParaRPr>
          </a:p>
          <a:p>
            <a:pPr algn="just">
              <a:spcAft>
                <a:spcPts val="0"/>
              </a:spcAft>
            </a:pPr>
            <a:r>
              <a:rPr lang="en-US" altLang="zh-CN" sz="1400" kern="100" dirty="0">
                <a:latin typeface="Times New Roman" panose="02020603050405020304" pitchFamily="18" charset="0"/>
                <a:ea typeface="等线" panose="02010600030101010101" pitchFamily="2" charset="-122"/>
                <a:cs typeface="Times New Roman" panose="02020603050405020304" pitchFamily="18" charset="0"/>
              </a:rPr>
              <a:t>11     while (</a:t>
            </a:r>
            <a:r>
              <a:rPr lang="en-US" altLang="zh-CN" sz="1400" kern="100" dirty="0" err="1">
                <a:latin typeface="Times New Roman" panose="02020603050405020304" pitchFamily="18" charset="0"/>
                <a:ea typeface="等线" panose="02010600030101010101" pitchFamily="2" charset="-122"/>
                <a:cs typeface="Times New Roman" panose="02020603050405020304" pitchFamily="18" charset="0"/>
              </a:rPr>
              <a:t>i</a:t>
            </a:r>
            <a:r>
              <a:rPr lang="en-US" altLang="zh-CN" sz="1400" kern="100" dirty="0">
                <a:latin typeface="Times New Roman" panose="02020603050405020304" pitchFamily="18" charset="0"/>
                <a:ea typeface="等线" panose="02010600030101010101" pitchFamily="2" charset="-122"/>
                <a:cs typeface="Times New Roman" panose="02020603050405020304" pitchFamily="18" charset="0"/>
              </a:rPr>
              <a:t> &lt;= mid)</a:t>
            </a:r>
            <a:endParaRPr lang="zh-CN" altLang="zh-CN" sz="1100" kern="100" dirty="0">
              <a:latin typeface="等线" panose="02010600030101010101" pitchFamily="2" charset="-122"/>
              <a:ea typeface="等线" panose="02010600030101010101" pitchFamily="2" charset="-122"/>
              <a:cs typeface="Times New Roman" panose="02020603050405020304" pitchFamily="18" charset="0"/>
            </a:endParaRPr>
          </a:p>
          <a:p>
            <a:pPr algn="just">
              <a:spcAft>
                <a:spcPts val="0"/>
              </a:spcAft>
            </a:pPr>
            <a:r>
              <a:rPr lang="en-US" altLang="zh-CN" sz="1400" kern="100" dirty="0">
                <a:latin typeface="Times New Roman" panose="02020603050405020304" pitchFamily="18" charset="0"/>
                <a:ea typeface="等线" panose="02010600030101010101" pitchFamily="2" charset="-122"/>
                <a:cs typeface="Times New Roman" panose="02020603050405020304" pitchFamily="18" charset="0"/>
              </a:rPr>
              <a:t>12     {</a:t>
            </a:r>
            <a:endParaRPr lang="zh-CN" altLang="zh-CN" sz="1100" kern="100" dirty="0">
              <a:latin typeface="等线" panose="02010600030101010101" pitchFamily="2" charset="-122"/>
              <a:ea typeface="等线" panose="02010600030101010101" pitchFamily="2" charset="-122"/>
              <a:cs typeface="Times New Roman" panose="02020603050405020304" pitchFamily="18" charset="0"/>
            </a:endParaRPr>
          </a:p>
          <a:p>
            <a:pPr algn="just">
              <a:spcAft>
                <a:spcPts val="0"/>
              </a:spcAft>
            </a:pPr>
            <a:r>
              <a:rPr lang="en-US" altLang="zh-CN" sz="1400" kern="100" dirty="0">
                <a:latin typeface="Times New Roman" panose="02020603050405020304" pitchFamily="18" charset="0"/>
                <a:ea typeface="等线" panose="02010600030101010101" pitchFamily="2" charset="-122"/>
                <a:cs typeface="Times New Roman" panose="02020603050405020304" pitchFamily="18" charset="0"/>
              </a:rPr>
              <a:t>13         temp[k++] = a[</a:t>
            </a:r>
            <a:r>
              <a:rPr lang="en-US" altLang="zh-CN" sz="1400" kern="100" dirty="0" err="1">
                <a:latin typeface="Times New Roman" panose="02020603050405020304" pitchFamily="18" charset="0"/>
                <a:ea typeface="等线" panose="02010600030101010101" pitchFamily="2" charset="-122"/>
                <a:cs typeface="Times New Roman" panose="02020603050405020304" pitchFamily="18" charset="0"/>
              </a:rPr>
              <a:t>i</a:t>
            </a:r>
            <a:r>
              <a:rPr lang="en-US" altLang="zh-CN" sz="1400" kern="100" dirty="0">
                <a:latin typeface="Times New Roman" panose="02020603050405020304" pitchFamily="18" charset="0"/>
                <a:ea typeface="等线" panose="02010600030101010101" pitchFamily="2" charset="-122"/>
                <a:cs typeface="Times New Roman" panose="02020603050405020304" pitchFamily="18" charset="0"/>
              </a:rPr>
              <a:t>++];</a:t>
            </a:r>
            <a:endParaRPr lang="zh-CN" altLang="zh-CN" sz="1100" kern="100" dirty="0">
              <a:latin typeface="等线" panose="02010600030101010101" pitchFamily="2" charset="-122"/>
              <a:ea typeface="等线" panose="02010600030101010101" pitchFamily="2" charset="-122"/>
              <a:cs typeface="Times New Roman" panose="02020603050405020304" pitchFamily="18" charset="0"/>
            </a:endParaRPr>
          </a:p>
          <a:p>
            <a:pPr algn="just">
              <a:spcAft>
                <a:spcPts val="0"/>
              </a:spcAft>
            </a:pPr>
            <a:r>
              <a:rPr lang="en-US" altLang="zh-CN" sz="1400" kern="100" dirty="0">
                <a:latin typeface="Times New Roman" panose="02020603050405020304" pitchFamily="18" charset="0"/>
                <a:ea typeface="等线" panose="02010600030101010101" pitchFamily="2" charset="-122"/>
                <a:cs typeface="Times New Roman" panose="02020603050405020304" pitchFamily="18" charset="0"/>
              </a:rPr>
              <a:t>14     }</a:t>
            </a:r>
            <a:endParaRPr lang="zh-CN" altLang="zh-CN" sz="1100" kern="100" dirty="0">
              <a:latin typeface="等线" panose="02010600030101010101" pitchFamily="2" charset="-122"/>
              <a:ea typeface="等线" panose="02010600030101010101" pitchFamily="2" charset="-122"/>
              <a:cs typeface="Times New Roman" panose="02020603050405020304" pitchFamily="18" charset="0"/>
            </a:endParaRPr>
          </a:p>
          <a:p>
            <a:pPr algn="just">
              <a:spcAft>
                <a:spcPts val="0"/>
              </a:spcAft>
            </a:pPr>
            <a:r>
              <a:rPr lang="en-US" altLang="zh-CN" sz="1400" kern="100" dirty="0">
                <a:latin typeface="Times New Roman" panose="02020603050405020304" pitchFamily="18" charset="0"/>
                <a:ea typeface="等线" panose="02010600030101010101" pitchFamily="2" charset="-122"/>
                <a:cs typeface="Times New Roman" panose="02020603050405020304" pitchFamily="18" charset="0"/>
              </a:rPr>
              <a:t>15     while (j &lt;= right)</a:t>
            </a:r>
            <a:endParaRPr lang="zh-CN" altLang="zh-CN" sz="1100" kern="100" dirty="0">
              <a:latin typeface="等线" panose="02010600030101010101" pitchFamily="2" charset="-122"/>
              <a:ea typeface="等线" panose="02010600030101010101" pitchFamily="2" charset="-122"/>
              <a:cs typeface="Times New Roman" panose="02020603050405020304" pitchFamily="18" charset="0"/>
            </a:endParaRPr>
          </a:p>
          <a:p>
            <a:pPr algn="just">
              <a:spcAft>
                <a:spcPts val="0"/>
              </a:spcAft>
            </a:pPr>
            <a:r>
              <a:rPr lang="en-US" altLang="zh-CN" sz="1400" kern="100" dirty="0">
                <a:latin typeface="Times New Roman" panose="02020603050405020304" pitchFamily="18" charset="0"/>
                <a:ea typeface="等线" panose="02010600030101010101" pitchFamily="2" charset="-122"/>
                <a:cs typeface="Times New Roman" panose="02020603050405020304" pitchFamily="18" charset="0"/>
              </a:rPr>
              <a:t>16     {</a:t>
            </a:r>
            <a:endParaRPr lang="zh-CN" altLang="zh-CN" sz="1100" kern="100" dirty="0">
              <a:latin typeface="等线" panose="02010600030101010101" pitchFamily="2" charset="-122"/>
              <a:ea typeface="等线" panose="02010600030101010101" pitchFamily="2" charset="-122"/>
              <a:cs typeface="Times New Roman" panose="02020603050405020304" pitchFamily="18" charset="0"/>
            </a:endParaRPr>
          </a:p>
          <a:p>
            <a:pPr algn="just">
              <a:spcAft>
                <a:spcPts val="0"/>
              </a:spcAft>
            </a:pPr>
            <a:r>
              <a:rPr lang="en-US" altLang="zh-CN" sz="1400" kern="100" dirty="0">
                <a:latin typeface="Times New Roman" panose="02020603050405020304" pitchFamily="18" charset="0"/>
                <a:ea typeface="等线" panose="02010600030101010101" pitchFamily="2" charset="-122"/>
                <a:cs typeface="Times New Roman" panose="02020603050405020304" pitchFamily="18" charset="0"/>
              </a:rPr>
              <a:t>17         temp[k++] = a[</a:t>
            </a:r>
            <a:r>
              <a:rPr lang="en-US" altLang="zh-CN" sz="1400" kern="100" dirty="0" err="1">
                <a:latin typeface="Times New Roman" panose="02020603050405020304" pitchFamily="18" charset="0"/>
                <a:ea typeface="等线" panose="02010600030101010101" pitchFamily="2" charset="-122"/>
                <a:cs typeface="Times New Roman" panose="02020603050405020304" pitchFamily="18" charset="0"/>
              </a:rPr>
              <a:t>j++</a:t>
            </a:r>
            <a:r>
              <a:rPr lang="en-US" altLang="zh-CN" sz="1400" kern="100" dirty="0">
                <a:latin typeface="Times New Roman" panose="02020603050405020304" pitchFamily="18" charset="0"/>
                <a:ea typeface="等线" panose="02010600030101010101" pitchFamily="2" charset="-122"/>
                <a:cs typeface="Times New Roman" panose="02020603050405020304" pitchFamily="18" charset="0"/>
              </a:rPr>
              <a:t>];</a:t>
            </a:r>
            <a:endParaRPr lang="zh-CN" altLang="zh-CN" sz="1100" kern="100" dirty="0">
              <a:latin typeface="等线" panose="02010600030101010101" pitchFamily="2" charset="-122"/>
              <a:ea typeface="等线" panose="02010600030101010101" pitchFamily="2" charset="-122"/>
              <a:cs typeface="Times New Roman" panose="02020603050405020304" pitchFamily="18" charset="0"/>
            </a:endParaRPr>
          </a:p>
          <a:p>
            <a:pPr algn="just">
              <a:spcAft>
                <a:spcPts val="0"/>
              </a:spcAft>
            </a:pPr>
            <a:r>
              <a:rPr lang="en-US" altLang="zh-CN" sz="1400" kern="100" dirty="0">
                <a:latin typeface="Times New Roman" panose="02020603050405020304" pitchFamily="18" charset="0"/>
                <a:ea typeface="等线" panose="02010600030101010101" pitchFamily="2" charset="-122"/>
                <a:cs typeface="Times New Roman" panose="02020603050405020304" pitchFamily="18" charset="0"/>
              </a:rPr>
              <a:t>18     }</a:t>
            </a:r>
            <a:endParaRPr lang="zh-CN" altLang="zh-CN" sz="1100" kern="100" dirty="0">
              <a:latin typeface="等线" panose="02010600030101010101" pitchFamily="2" charset="-122"/>
              <a:ea typeface="等线" panose="02010600030101010101" pitchFamily="2" charset="-122"/>
              <a:cs typeface="Times New Roman" panose="02020603050405020304" pitchFamily="18" charset="0"/>
            </a:endParaRPr>
          </a:p>
          <a:p>
            <a:pPr algn="just">
              <a:spcAft>
                <a:spcPts val="0"/>
              </a:spcAft>
            </a:pPr>
            <a:r>
              <a:rPr lang="en-US" altLang="zh-CN" sz="1400" kern="100" dirty="0">
                <a:latin typeface="Times New Roman" panose="02020603050405020304" pitchFamily="18" charset="0"/>
                <a:ea typeface="等线" panose="02010600030101010101" pitchFamily="2" charset="-122"/>
                <a:cs typeface="Times New Roman" panose="02020603050405020304" pitchFamily="18" charset="0"/>
              </a:rPr>
              <a:t>19     for (</a:t>
            </a:r>
            <a:r>
              <a:rPr lang="en-US" altLang="zh-CN" sz="1400" kern="100" dirty="0" err="1">
                <a:latin typeface="Times New Roman" panose="02020603050405020304" pitchFamily="18" charset="0"/>
                <a:ea typeface="等线" panose="02010600030101010101" pitchFamily="2" charset="-122"/>
                <a:cs typeface="Times New Roman" panose="02020603050405020304" pitchFamily="18" charset="0"/>
              </a:rPr>
              <a:t>int</a:t>
            </a:r>
            <a:r>
              <a:rPr lang="en-US" altLang="zh-CN" sz="1400" kern="100" dirty="0">
                <a:latin typeface="Times New Roman" panose="02020603050405020304" pitchFamily="18" charset="0"/>
                <a:ea typeface="等线" panose="02010600030101010101" pitchFamily="2" charset="-122"/>
                <a:cs typeface="Times New Roman" panose="02020603050405020304" pitchFamily="18" charset="0"/>
              </a:rPr>
              <a:t> k = 0; k &lt; </a:t>
            </a:r>
            <a:r>
              <a:rPr lang="en-US" altLang="zh-CN" sz="1400" kern="100" dirty="0" err="1">
                <a:latin typeface="Times New Roman" panose="02020603050405020304" pitchFamily="18" charset="0"/>
                <a:ea typeface="等线" panose="02010600030101010101" pitchFamily="2" charset="-122"/>
                <a:cs typeface="Times New Roman" panose="02020603050405020304" pitchFamily="18" charset="0"/>
              </a:rPr>
              <a:t>len</a:t>
            </a:r>
            <a:r>
              <a:rPr lang="en-US" altLang="zh-CN" sz="1400" kern="100" dirty="0">
                <a:latin typeface="Times New Roman" panose="02020603050405020304" pitchFamily="18" charset="0"/>
                <a:ea typeface="等线" panose="02010600030101010101" pitchFamily="2" charset="-122"/>
                <a:cs typeface="Times New Roman" panose="02020603050405020304" pitchFamily="18" charset="0"/>
              </a:rPr>
              <a:t>; k++)</a:t>
            </a:r>
            <a:endParaRPr lang="zh-CN" altLang="zh-CN" sz="1100" kern="100" dirty="0">
              <a:latin typeface="等线" panose="02010600030101010101" pitchFamily="2" charset="-122"/>
              <a:ea typeface="等线" panose="02010600030101010101" pitchFamily="2" charset="-122"/>
              <a:cs typeface="Times New Roman" panose="02020603050405020304" pitchFamily="18" charset="0"/>
            </a:endParaRPr>
          </a:p>
          <a:p>
            <a:pPr algn="just">
              <a:spcAft>
                <a:spcPts val="0"/>
              </a:spcAft>
            </a:pPr>
            <a:r>
              <a:rPr lang="en-US" altLang="zh-CN" sz="1400" kern="100" dirty="0">
                <a:latin typeface="Times New Roman" panose="02020603050405020304" pitchFamily="18" charset="0"/>
                <a:ea typeface="等线" panose="02010600030101010101" pitchFamily="2" charset="-122"/>
                <a:cs typeface="Times New Roman" panose="02020603050405020304" pitchFamily="18" charset="0"/>
              </a:rPr>
              <a:t>20     {</a:t>
            </a:r>
            <a:endParaRPr lang="zh-CN" altLang="zh-CN" sz="1100" kern="100" dirty="0">
              <a:latin typeface="等线" panose="02010600030101010101" pitchFamily="2" charset="-122"/>
              <a:ea typeface="等线" panose="02010600030101010101" pitchFamily="2" charset="-122"/>
              <a:cs typeface="Times New Roman" panose="02020603050405020304" pitchFamily="18" charset="0"/>
            </a:endParaRPr>
          </a:p>
          <a:p>
            <a:pPr algn="just">
              <a:spcAft>
                <a:spcPts val="0"/>
              </a:spcAft>
            </a:pPr>
            <a:r>
              <a:rPr lang="en-US" altLang="zh-CN" sz="1400" kern="100" dirty="0">
                <a:latin typeface="Times New Roman" panose="02020603050405020304" pitchFamily="18" charset="0"/>
                <a:ea typeface="等线" panose="02010600030101010101" pitchFamily="2" charset="-122"/>
                <a:cs typeface="Times New Roman" panose="02020603050405020304" pitchFamily="18" charset="0"/>
              </a:rPr>
              <a:t>21         a[left++] = temp[k];</a:t>
            </a:r>
            <a:endParaRPr lang="zh-CN" altLang="zh-CN" sz="1100" kern="100" dirty="0">
              <a:latin typeface="等线" panose="02010600030101010101" pitchFamily="2" charset="-122"/>
              <a:ea typeface="等线" panose="02010600030101010101" pitchFamily="2" charset="-122"/>
              <a:cs typeface="Times New Roman" panose="02020603050405020304" pitchFamily="18" charset="0"/>
            </a:endParaRPr>
          </a:p>
          <a:p>
            <a:pPr algn="just">
              <a:spcAft>
                <a:spcPts val="0"/>
              </a:spcAft>
            </a:pPr>
            <a:r>
              <a:rPr lang="en-US" altLang="zh-CN" sz="1400" kern="100" dirty="0">
                <a:latin typeface="Times New Roman" panose="02020603050405020304" pitchFamily="18" charset="0"/>
                <a:ea typeface="等线" panose="02010600030101010101" pitchFamily="2" charset="-122"/>
                <a:cs typeface="Times New Roman" panose="02020603050405020304" pitchFamily="18" charset="0"/>
              </a:rPr>
              <a:t>22     }</a:t>
            </a:r>
            <a:endParaRPr lang="zh-CN" altLang="zh-CN" sz="1100" kern="100" dirty="0">
              <a:latin typeface="等线" panose="02010600030101010101" pitchFamily="2" charset="-122"/>
              <a:ea typeface="等线" panose="02010600030101010101" pitchFamily="2" charset="-122"/>
              <a:cs typeface="Times New Roman" panose="02020603050405020304" pitchFamily="18" charset="0"/>
            </a:endParaRPr>
          </a:p>
          <a:p>
            <a:pPr algn="just">
              <a:spcAft>
                <a:spcPts val="0"/>
              </a:spcAft>
            </a:pPr>
            <a:r>
              <a:rPr lang="en-US" altLang="zh-CN" sz="1400" kern="100" dirty="0">
                <a:latin typeface="Times New Roman" panose="02020603050405020304" pitchFamily="18" charset="0"/>
                <a:ea typeface="等线" panose="02010600030101010101" pitchFamily="2" charset="-122"/>
                <a:cs typeface="Times New Roman" panose="02020603050405020304" pitchFamily="18" charset="0"/>
              </a:rPr>
              <a:t>23  }</a:t>
            </a:r>
            <a:endParaRPr lang="zh-CN" altLang="zh-CN" sz="11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897284953"/>
      </p:ext>
    </p:extLst>
  </p:cSld>
  <p:clrMapOvr>
    <a:masterClrMapping/>
  </p:clrMapOvr>
  <p:transition/>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152400" y="2209800"/>
            <a:ext cx="8839200" cy="1927225"/>
          </a:xfrm>
        </p:spPr>
        <p:txBody>
          <a:bodyPr/>
          <a:lstStyle/>
          <a:p>
            <a:pPr algn="ctr" eaLnBrk="1" hangingPunct="1"/>
            <a:r>
              <a:rPr lang="en-US" altLang="zh-CN" sz="4800" dirty="0" smtClean="0">
                <a:latin typeface="Cambria" panose="02040503050406030204" pitchFamily="18" charset="0"/>
              </a:rPr>
              <a:t>Chapter </a:t>
            </a:r>
            <a:r>
              <a:rPr lang="en-US" altLang="zh-CN" sz="4800" dirty="0" smtClean="0">
                <a:latin typeface="Cambria" panose="02040503050406030204" pitchFamily="18" charset="0"/>
              </a:rPr>
              <a:t>4</a:t>
            </a:r>
            <a:r>
              <a:rPr lang="en-US" altLang="zh-CN" sz="4800" dirty="0">
                <a:latin typeface="Cambria" panose="02040503050406030204" pitchFamily="18" charset="0"/>
              </a:rPr>
              <a:t/>
            </a:r>
            <a:br>
              <a:rPr lang="en-US" altLang="zh-CN" sz="4800" dirty="0">
                <a:latin typeface="Cambria" panose="02040503050406030204" pitchFamily="18" charset="0"/>
              </a:rPr>
            </a:br>
            <a:r>
              <a:rPr lang="en-US" altLang="zh-CN" sz="4800" dirty="0">
                <a:latin typeface="Cambria" panose="02040503050406030204" pitchFamily="18" charset="0"/>
              </a:rPr>
              <a:t>Test Cases &amp; </a:t>
            </a:r>
            <a:r>
              <a:rPr lang="en-US" altLang="zh-CN" sz="4800" dirty="0" smtClean="0">
                <a:latin typeface="Cambria" panose="02040503050406030204" pitchFamily="18" charset="0"/>
              </a:rPr>
              <a:t/>
            </a:r>
            <a:br>
              <a:rPr lang="en-US" altLang="zh-CN" sz="4800" dirty="0" smtClean="0">
                <a:latin typeface="Cambria" panose="02040503050406030204" pitchFamily="18" charset="0"/>
              </a:rPr>
            </a:br>
            <a:r>
              <a:rPr lang="en-US" altLang="zh-CN" sz="4800" dirty="0" smtClean="0">
                <a:latin typeface="Cambria" panose="02040503050406030204" pitchFamily="18" charset="0"/>
              </a:rPr>
              <a:t>Black </a:t>
            </a:r>
            <a:r>
              <a:rPr lang="en-US" altLang="zh-CN" sz="4800" dirty="0">
                <a:latin typeface="Cambria" panose="02040503050406030204" pitchFamily="18" charset="0"/>
              </a:rPr>
              <a:t>Box Testing</a:t>
            </a:r>
            <a:r>
              <a:rPr lang="en-US" altLang="zh-CN" sz="4800" dirty="0" smtClean="0">
                <a:latin typeface="Cambria" panose="02040503050406030204" pitchFamily="18" charset="0"/>
              </a:rPr>
              <a:t/>
            </a:r>
            <a:br>
              <a:rPr lang="en-US" altLang="zh-CN" sz="4800" dirty="0" smtClean="0">
                <a:latin typeface="Cambria" panose="02040503050406030204" pitchFamily="18" charset="0"/>
              </a:rPr>
            </a:br>
            <a:r>
              <a:rPr lang="en-US" altLang="zh-CN" sz="3600" dirty="0" smtClean="0">
                <a:latin typeface="Cambria" panose="02040503050406030204" pitchFamily="18" charset="0"/>
              </a:rPr>
              <a:t>(Week </a:t>
            </a:r>
            <a:r>
              <a:rPr lang="en-US" altLang="zh-CN" sz="3600" dirty="0" smtClean="0">
                <a:latin typeface="Cambria" panose="02040503050406030204" pitchFamily="18" charset="0"/>
              </a:rPr>
              <a:t>6-7)</a:t>
            </a:r>
            <a:endParaRPr lang="zh-CN" altLang="zh-CN" sz="3600" dirty="0" smtClean="0">
              <a:latin typeface="Cambria" panose="02040503050406030204" pitchFamily="18" charset="0"/>
            </a:endParaRPr>
          </a:p>
        </p:txBody>
      </p:sp>
    </p:spTree>
    <p:extLst>
      <p:ext uri="{BB962C8B-B14F-4D97-AF65-F5344CB8AC3E}">
        <p14:creationId xmlns:p14="http://schemas.microsoft.com/office/powerpoint/2010/main" val="27098014"/>
      </p:ext>
    </p:extLst>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16822" y="1800285"/>
            <a:ext cx="8157955" cy="4154984"/>
          </a:xfrm>
          <a:prstGeom prst="rect">
            <a:avLst/>
          </a:prstGeom>
        </p:spPr>
        <p:txBody>
          <a:bodyPr wrap="square">
            <a:spAutoFit/>
          </a:bodyPr>
          <a:lstStyle/>
          <a:p>
            <a:r>
              <a:rPr lang="en-US" altLang="zh-CN" dirty="0">
                <a:solidFill>
                  <a:schemeClr val="accent2"/>
                </a:solidFill>
                <a:latin typeface="Cambria" panose="02040503050406030204" pitchFamily="18" charset="0"/>
              </a:rPr>
              <a:t>Week </a:t>
            </a:r>
            <a:r>
              <a:rPr lang="en-US" altLang="zh-CN" dirty="0" smtClean="0">
                <a:solidFill>
                  <a:schemeClr val="accent2"/>
                </a:solidFill>
                <a:latin typeface="Cambria" panose="02040503050406030204" pitchFamily="18" charset="0"/>
              </a:rPr>
              <a:t>1:               </a:t>
            </a:r>
            <a:r>
              <a:rPr lang="en-US" altLang="zh-CN" dirty="0">
                <a:solidFill>
                  <a:schemeClr val="accent2"/>
                </a:solidFill>
                <a:latin typeface="Cambria" panose="02040503050406030204" pitchFamily="18" charset="0"/>
              </a:rPr>
              <a:t>The basic concepts and theories of testing</a:t>
            </a:r>
          </a:p>
          <a:p>
            <a:r>
              <a:rPr lang="en-US" altLang="zh-CN" dirty="0">
                <a:solidFill>
                  <a:schemeClr val="accent2"/>
                </a:solidFill>
                <a:latin typeface="Cambria" panose="02040503050406030204" pitchFamily="18" charset="0"/>
              </a:rPr>
              <a:t>Week 2-3:           Principles of Testing</a:t>
            </a:r>
          </a:p>
          <a:p>
            <a:r>
              <a:rPr lang="en-US" altLang="zh-CN" dirty="0">
                <a:solidFill>
                  <a:schemeClr val="accent2"/>
                </a:solidFill>
                <a:latin typeface="Cambria" panose="02040503050406030204" pitchFamily="18" charset="0"/>
              </a:rPr>
              <a:t>Week 4-5: 	   White Box Testing</a:t>
            </a:r>
          </a:p>
          <a:p>
            <a:r>
              <a:rPr lang="en-US" altLang="zh-CN" dirty="0">
                <a:solidFill>
                  <a:srgbClr val="FF0000"/>
                </a:solidFill>
                <a:latin typeface="Cambria" panose="02040503050406030204" pitchFamily="18" charset="0"/>
              </a:rPr>
              <a:t>Week 6-7:	   Test Cases &amp; Black Box Testing</a:t>
            </a:r>
          </a:p>
          <a:p>
            <a:r>
              <a:rPr lang="en-US" altLang="zh-CN" dirty="0">
                <a:solidFill>
                  <a:srgbClr val="132584"/>
                </a:solidFill>
                <a:latin typeface="Cambria" panose="02040503050406030204" pitchFamily="18" charset="0"/>
              </a:rPr>
              <a:t>Week 8:	   Usability Testing</a:t>
            </a:r>
          </a:p>
          <a:p>
            <a:r>
              <a:rPr lang="en-US" altLang="zh-CN" dirty="0">
                <a:solidFill>
                  <a:srgbClr val="133984"/>
                </a:solidFill>
                <a:latin typeface="Cambria" panose="02040503050406030204" pitchFamily="18" charset="0"/>
              </a:rPr>
              <a:t>Week 9:	   Mutation Testing &amp; Finite Automata</a:t>
            </a:r>
          </a:p>
          <a:p>
            <a:r>
              <a:rPr lang="en-US" altLang="zh-CN" dirty="0">
                <a:solidFill>
                  <a:srgbClr val="133984"/>
                </a:solidFill>
                <a:latin typeface="Cambria" panose="02040503050406030204" pitchFamily="18" charset="0"/>
              </a:rPr>
              <a:t>Week 10:	   Mid-term Review and System Testing</a:t>
            </a:r>
          </a:p>
          <a:p>
            <a:r>
              <a:rPr lang="en-US" altLang="zh-CN" dirty="0">
                <a:solidFill>
                  <a:srgbClr val="133984"/>
                </a:solidFill>
                <a:latin typeface="Cambria" panose="02040503050406030204" pitchFamily="18" charset="0"/>
              </a:rPr>
              <a:t>Week 11:	   Empirical Software Testing</a:t>
            </a:r>
          </a:p>
          <a:p>
            <a:r>
              <a:rPr lang="en-US" altLang="zh-CN" dirty="0">
                <a:solidFill>
                  <a:srgbClr val="133984"/>
                </a:solidFill>
                <a:latin typeface="Cambria" panose="02040503050406030204" pitchFamily="18" charset="0"/>
              </a:rPr>
              <a:t>Week 12:	   Interaction System Testing</a:t>
            </a:r>
          </a:p>
          <a:p>
            <a:r>
              <a:rPr lang="en-US" altLang="zh-CN" dirty="0">
                <a:solidFill>
                  <a:srgbClr val="133984"/>
                </a:solidFill>
                <a:latin typeface="Cambria" panose="02040503050406030204" pitchFamily="18" charset="0"/>
              </a:rPr>
              <a:t>Week 13-14:	   ML &amp; AI System Testing</a:t>
            </a:r>
          </a:p>
          <a:p>
            <a:r>
              <a:rPr lang="en-US" altLang="zh-CN" dirty="0">
                <a:solidFill>
                  <a:schemeClr val="accent2"/>
                </a:solidFill>
                <a:latin typeface="Cambria" panose="02040503050406030204" pitchFamily="18" charset="0"/>
              </a:rPr>
              <a:t>Week 15-16:	   Conclusion &amp; General </a:t>
            </a:r>
            <a:r>
              <a:rPr lang="en-US" altLang="zh-CN" dirty="0" smtClean="0">
                <a:solidFill>
                  <a:schemeClr val="accent2"/>
                </a:solidFill>
                <a:latin typeface="Cambria" panose="02040503050406030204" pitchFamily="18" charset="0"/>
              </a:rPr>
              <a:t>Review</a:t>
            </a:r>
            <a:endParaRPr lang="en-US" altLang="zh-CN" dirty="0">
              <a:solidFill>
                <a:schemeClr val="accent2"/>
              </a:solidFill>
              <a:latin typeface="Cambria" panose="02040503050406030204" pitchFamily="18" charset="0"/>
            </a:endParaRPr>
          </a:p>
        </p:txBody>
      </p:sp>
      <p:sp>
        <p:nvSpPr>
          <p:cNvPr id="10" name="矩形 9"/>
          <p:cNvSpPr/>
          <p:nvPr/>
        </p:nvSpPr>
        <p:spPr>
          <a:xfrm>
            <a:off x="4495800" y="1229380"/>
            <a:ext cx="2933700" cy="523220"/>
          </a:xfrm>
          <a:prstGeom prst="rect">
            <a:avLst/>
          </a:prstGeom>
        </p:spPr>
        <p:txBody>
          <a:bodyPr wrap="square">
            <a:spAutoFit/>
          </a:bodyPr>
          <a:lstStyle/>
          <a:p>
            <a:r>
              <a:rPr lang="en-US" altLang="zh-CN" sz="2800" b="1" dirty="0" smtClean="0">
                <a:solidFill>
                  <a:srgbClr val="132584"/>
                </a:solidFill>
                <a:latin typeface="Cambria" panose="02040503050406030204" pitchFamily="18" charset="0"/>
              </a:rPr>
              <a:t>16 Weeks Plan</a:t>
            </a:r>
            <a:endParaRPr lang="zh-CN" altLang="en-US" sz="2800" b="1" dirty="0">
              <a:solidFill>
                <a:srgbClr val="132584"/>
              </a:solidFill>
              <a:latin typeface="Cambria" panose="02040503050406030204" pitchFamily="18" charset="0"/>
            </a:endParaRPr>
          </a:p>
        </p:txBody>
      </p:sp>
      <mc:AlternateContent xmlns:mc="http://schemas.openxmlformats.org/markup-compatibility/2006" xmlns:p14="http://schemas.microsoft.com/office/powerpoint/2010/main">
        <mc:Choice Requires="p14">
          <p:contentPart p14:bwMode="auto" r:id="rId3">
            <p14:nvContentPartPr>
              <p14:cNvPr id="2" name="墨迹 1"/>
              <p14:cNvContentPartPr/>
              <p14:nvPr/>
            </p14:nvContentPartPr>
            <p14:xfrm>
              <a:off x="4959360" y="2889360"/>
              <a:ext cx="1714680" cy="495720"/>
            </p14:xfrm>
          </p:contentPart>
        </mc:Choice>
        <mc:Fallback xmlns="">
          <p:pic>
            <p:nvPicPr>
              <p:cNvPr id="2" name="墨迹 1"/>
              <p:cNvPicPr/>
              <p:nvPr/>
            </p:nvPicPr>
            <p:blipFill>
              <a:blip r:embed="rId4"/>
              <a:stretch>
                <a:fillRect/>
              </a:stretch>
            </p:blipFill>
            <p:spPr>
              <a:xfrm>
                <a:off x="4950000" y="2880000"/>
                <a:ext cx="1733400" cy="514440"/>
              </a:xfrm>
              <a:prstGeom prst="rect">
                <a:avLst/>
              </a:prstGeom>
            </p:spPr>
          </p:pic>
        </mc:Fallback>
      </mc:AlternateContent>
    </p:spTree>
    <p:extLst>
      <p:ext uri="{BB962C8B-B14F-4D97-AF65-F5344CB8AC3E}">
        <p14:creationId xmlns:p14="http://schemas.microsoft.com/office/powerpoint/2010/main" val="12058657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animEffect transition="in" filter="fade">
                                      <p:cBhvr>
                                        <p:cTn id="17" dur="500"/>
                                        <p:tgtEl>
                                          <p:spTgt spid="4">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2" end="2"/>
                                            </p:txEl>
                                          </p:spTgt>
                                        </p:tgtEl>
                                        <p:attrNameLst>
                                          <p:attrName>style.visibility</p:attrName>
                                        </p:attrNameLst>
                                      </p:cBhvr>
                                      <p:to>
                                        <p:strVal val="visible"/>
                                      </p:to>
                                    </p:set>
                                    <p:animEffect transition="in" filter="fade">
                                      <p:cBhvr>
                                        <p:cTn id="22" dur="500"/>
                                        <p:tgtEl>
                                          <p:spTgt spid="4">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3" end="3"/>
                                            </p:txEl>
                                          </p:spTgt>
                                        </p:tgtEl>
                                        <p:attrNameLst>
                                          <p:attrName>style.visibility</p:attrName>
                                        </p:attrNameLst>
                                      </p:cBhvr>
                                      <p:to>
                                        <p:strVal val="visible"/>
                                      </p:to>
                                    </p:set>
                                    <p:animEffect transition="in" filter="fade">
                                      <p:cBhvr>
                                        <p:cTn id="27" dur="500"/>
                                        <p:tgtEl>
                                          <p:spTgt spid="4">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
                                            <p:txEl>
                                              <p:pRg st="4" end="4"/>
                                            </p:txEl>
                                          </p:spTgt>
                                        </p:tgtEl>
                                        <p:attrNameLst>
                                          <p:attrName>style.visibility</p:attrName>
                                        </p:attrNameLst>
                                      </p:cBhvr>
                                      <p:to>
                                        <p:strVal val="visible"/>
                                      </p:to>
                                    </p:set>
                                    <p:animEffect transition="in" filter="fade">
                                      <p:cBhvr>
                                        <p:cTn id="32" dur="500"/>
                                        <p:tgtEl>
                                          <p:spTgt spid="4">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
                                            <p:txEl>
                                              <p:pRg st="5" end="5"/>
                                            </p:txEl>
                                          </p:spTgt>
                                        </p:tgtEl>
                                        <p:attrNameLst>
                                          <p:attrName>style.visibility</p:attrName>
                                        </p:attrNameLst>
                                      </p:cBhvr>
                                      <p:to>
                                        <p:strVal val="visible"/>
                                      </p:to>
                                    </p:set>
                                    <p:animEffect transition="in" filter="fade">
                                      <p:cBhvr>
                                        <p:cTn id="37" dur="500"/>
                                        <p:tgtEl>
                                          <p:spTgt spid="4">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4">
                                            <p:txEl>
                                              <p:pRg st="6" end="6"/>
                                            </p:txEl>
                                          </p:spTgt>
                                        </p:tgtEl>
                                        <p:attrNameLst>
                                          <p:attrName>style.visibility</p:attrName>
                                        </p:attrNameLst>
                                      </p:cBhvr>
                                      <p:to>
                                        <p:strVal val="visible"/>
                                      </p:to>
                                    </p:set>
                                    <p:animEffect transition="in" filter="fade">
                                      <p:cBhvr>
                                        <p:cTn id="42" dur="500"/>
                                        <p:tgtEl>
                                          <p:spTgt spid="4">
                                            <p:txEl>
                                              <p:pRg st="6" end="6"/>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4">
                                            <p:txEl>
                                              <p:pRg st="7" end="7"/>
                                            </p:txEl>
                                          </p:spTgt>
                                        </p:tgtEl>
                                        <p:attrNameLst>
                                          <p:attrName>style.visibility</p:attrName>
                                        </p:attrNameLst>
                                      </p:cBhvr>
                                      <p:to>
                                        <p:strVal val="visible"/>
                                      </p:to>
                                    </p:set>
                                    <p:animEffect transition="in" filter="fade">
                                      <p:cBhvr>
                                        <p:cTn id="47" dur="500"/>
                                        <p:tgtEl>
                                          <p:spTgt spid="4">
                                            <p:txEl>
                                              <p:pRg st="7" end="7"/>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4">
                                            <p:txEl>
                                              <p:pRg st="8" end="8"/>
                                            </p:txEl>
                                          </p:spTgt>
                                        </p:tgtEl>
                                        <p:attrNameLst>
                                          <p:attrName>style.visibility</p:attrName>
                                        </p:attrNameLst>
                                      </p:cBhvr>
                                      <p:to>
                                        <p:strVal val="visible"/>
                                      </p:to>
                                    </p:set>
                                    <p:animEffect transition="in" filter="fade">
                                      <p:cBhvr>
                                        <p:cTn id="52" dur="500"/>
                                        <p:tgtEl>
                                          <p:spTgt spid="4">
                                            <p:txEl>
                                              <p:pRg st="8" end="8"/>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4">
                                            <p:txEl>
                                              <p:pRg st="9" end="9"/>
                                            </p:txEl>
                                          </p:spTgt>
                                        </p:tgtEl>
                                        <p:attrNameLst>
                                          <p:attrName>style.visibility</p:attrName>
                                        </p:attrNameLst>
                                      </p:cBhvr>
                                      <p:to>
                                        <p:strVal val="visible"/>
                                      </p:to>
                                    </p:set>
                                    <p:animEffect transition="in" filter="fade">
                                      <p:cBhvr>
                                        <p:cTn id="57" dur="500"/>
                                        <p:tgtEl>
                                          <p:spTgt spid="4">
                                            <p:txEl>
                                              <p:pRg st="9" end="9"/>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4">
                                            <p:txEl>
                                              <p:pRg st="10" end="10"/>
                                            </p:txEl>
                                          </p:spTgt>
                                        </p:tgtEl>
                                        <p:attrNameLst>
                                          <p:attrName>style.visibility</p:attrName>
                                        </p:attrNameLst>
                                      </p:cBhvr>
                                      <p:to>
                                        <p:strVal val="visible"/>
                                      </p:to>
                                    </p:set>
                                    <p:animEffect transition="in" filter="fade">
                                      <p:cBhvr>
                                        <p:cTn id="62" dur="500"/>
                                        <p:tgtEl>
                                          <p:spTgt spid="4">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6098" name="Rectangle 2"/>
          <p:cNvSpPr>
            <a:spLocks noGrp="1" noChangeArrowheads="1"/>
          </p:cNvSpPr>
          <p:nvPr>
            <p:ph type="title"/>
          </p:nvPr>
        </p:nvSpPr>
        <p:spPr>
          <a:xfrm>
            <a:off x="1676400" y="228600"/>
            <a:ext cx="7777162" cy="552450"/>
          </a:xfrm>
        </p:spPr>
        <p:txBody>
          <a:bodyPr/>
          <a:lstStyle/>
          <a:p>
            <a:r>
              <a:rPr lang="en-US" altLang="zh-CN" dirty="0">
                <a:latin typeface="Cambria" panose="02040503050406030204" pitchFamily="18" charset="0"/>
              </a:rPr>
              <a:t>OVERVIEW OF CLASSIFYING TESTS</a:t>
            </a:r>
          </a:p>
        </p:txBody>
      </p:sp>
      <p:sp>
        <p:nvSpPr>
          <p:cNvPr id="1156102" name="Rectangle 6"/>
          <p:cNvSpPr>
            <a:spLocks noChangeArrowheads="1"/>
          </p:cNvSpPr>
          <p:nvPr/>
        </p:nvSpPr>
        <p:spPr bwMode="auto">
          <a:xfrm>
            <a:off x="533400" y="1357971"/>
            <a:ext cx="7777162" cy="1828800"/>
          </a:xfrm>
          <a:prstGeom prst="rect">
            <a:avLst/>
          </a:prstGeom>
          <a:noFill/>
          <a:ln>
            <a:noFill/>
          </a:ln>
          <a:effectLst/>
          <a:extLst>
            <a:ext uri="{909E8E84-426E-40DD-AFC4-6F175D3DCCD1}">
              <a14:hiddenFill xmlns:a14="http://schemas.microsoft.com/office/drawing/2010/main">
                <a:solidFill>
                  <a:srgbClr val="C0C0C0">
                    <a:alpha val="5000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r>
              <a:rPr lang="en-US" altLang="zh-CN" sz="2000" b="1" i="1" dirty="0">
                <a:solidFill>
                  <a:srgbClr val="000099"/>
                </a:solidFill>
                <a:latin typeface="Cambria" panose="02040503050406030204" pitchFamily="18" charset="0"/>
              </a:rPr>
              <a:t>BLACK-BOX</a:t>
            </a:r>
            <a:r>
              <a:rPr lang="en-US" altLang="zh-CN" sz="2000" i="1" dirty="0">
                <a:solidFill>
                  <a:srgbClr val="000099"/>
                </a:solidFill>
                <a:latin typeface="Cambria" panose="02040503050406030204" pitchFamily="18" charset="0"/>
              </a:rPr>
              <a:t>:</a:t>
            </a:r>
            <a:r>
              <a:rPr lang="en-US" altLang="zh-CN" sz="2000" dirty="0">
                <a:solidFill>
                  <a:srgbClr val="000099"/>
                </a:solidFill>
                <a:latin typeface="Cambria" panose="02040503050406030204" pitchFamily="18" charset="0"/>
              </a:rPr>
              <a:t>  </a:t>
            </a:r>
            <a:r>
              <a:rPr lang="en-US" altLang="zh-CN" sz="2000" dirty="0">
                <a:latin typeface="Cambria" panose="02040503050406030204" pitchFamily="18" charset="0"/>
              </a:rPr>
              <a:t>No knowledge of the internal logic of the code is utilized. Tests are based on requirements and functionality</a:t>
            </a:r>
            <a:r>
              <a:rPr lang="en-US" altLang="zh-CN" sz="2000" dirty="0">
                <a:solidFill>
                  <a:srgbClr val="000099"/>
                </a:solidFill>
                <a:latin typeface="Cambria" panose="02040503050406030204" pitchFamily="18" charset="0"/>
              </a:rPr>
              <a:t>.</a:t>
            </a:r>
          </a:p>
          <a:p>
            <a:endParaRPr lang="en-US" altLang="zh-CN" sz="2000" dirty="0">
              <a:solidFill>
                <a:srgbClr val="000099"/>
              </a:solidFill>
              <a:latin typeface="Cambria" panose="02040503050406030204" pitchFamily="18" charset="0"/>
            </a:endParaRPr>
          </a:p>
          <a:p>
            <a:r>
              <a:rPr lang="en-US" altLang="zh-CN" sz="2000" b="1" i="1" dirty="0">
                <a:solidFill>
                  <a:srgbClr val="000099"/>
                </a:solidFill>
                <a:latin typeface="Cambria" panose="02040503050406030204" pitchFamily="18" charset="0"/>
              </a:rPr>
              <a:t>WHITE-BOX</a:t>
            </a:r>
            <a:r>
              <a:rPr lang="en-US" altLang="zh-CN" sz="2000" i="1" dirty="0">
                <a:solidFill>
                  <a:srgbClr val="000099"/>
                </a:solidFill>
                <a:latin typeface="Cambria" panose="02040503050406030204" pitchFamily="18" charset="0"/>
              </a:rPr>
              <a:t>: </a:t>
            </a:r>
            <a:r>
              <a:rPr lang="en-US" altLang="zh-CN" sz="2000" dirty="0">
                <a:latin typeface="Cambria" panose="02040503050406030204" pitchFamily="18" charset="0"/>
              </a:rPr>
              <a:t>Tests are designed based on the internal logic of the code,  code coverage considerations, and analysis of branches, paths, loops, and conditions</a:t>
            </a:r>
            <a:endParaRPr lang="zh-CN" altLang="en-US" sz="2000" dirty="0">
              <a:latin typeface="Cambria" panose="02040503050406030204" pitchFamily="18" charset="0"/>
            </a:endParaRPr>
          </a:p>
        </p:txBody>
      </p:sp>
      <p:sp>
        <p:nvSpPr>
          <p:cNvPr id="1156103" name="Rectangle 7"/>
          <p:cNvSpPr>
            <a:spLocks noChangeArrowheads="1"/>
          </p:cNvSpPr>
          <p:nvPr/>
        </p:nvSpPr>
        <p:spPr bwMode="auto">
          <a:xfrm>
            <a:off x="533400" y="3505200"/>
            <a:ext cx="7848600" cy="2831544"/>
          </a:xfrm>
          <a:prstGeom prst="rect">
            <a:avLst/>
          </a:prstGeom>
          <a:noFill/>
          <a:ln>
            <a:noFill/>
          </a:ln>
          <a:effectLst/>
          <a:extLst>
            <a:ext uri="{909E8E84-426E-40DD-AFC4-6F175D3DCCD1}">
              <a14:hiddenFill xmlns:a14="http://schemas.microsoft.com/office/drawing/2010/main">
                <a:solidFill>
                  <a:srgbClr val="C0C0C0">
                    <a:alpha val="5000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r>
              <a:rPr lang="en-US" altLang="zh-CN" sz="2000" b="1" i="1" dirty="0">
                <a:solidFill>
                  <a:srgbClr val="000099"/>
                </a:solidFill>
                <a:latin typeface="Cambria" panose="02040503050406030204" pitchFamily="18" charset="0"/>
              </a:rPr>
              <a:t>UNIT:</a:t>
            </a:r>
            <a:r>
              <a:rPr lang="en-US" altLang="zh-CN" sz="2000" dirty="0">
                <a:latin typeface="Cambria" panose="02040503050406030204" pitchFamily="18" charset="0"/>
              </a:rPr>
              <a:t> Test at the function or module level. May require test drivers or test harnesses.</a:t>
            </a:r>
          </a:p>
          <a:p>
            <a:endParaRPr lang="en-US" altLang="zh-CN" sz="2000" dirty="0">
              <a:latin typeface="Cambria" panose="02040503050406030204" pitchFamily="18" charset="0"/>
            </a:endParaRPr>
          </a:p>
          <a:p>
            <a:r>
              <a:rPr lang="en-US" altLang="zh-CN" sz="2000" b="1" i="1" dirty="0">
                <a:solidFill>
                  <a:srgbClr val="000099"/>
                </a:solidFill>
                <a:latin typeface="Cambria" panose="02040503050406030204" pitchFamily="18" charset="0"/>
              </a:rPr>
              <a:t>INCREMENTAL INTEGRATION:</a:t>
            </a:r>
            <a:r>
              <a:rPr lang="en-US" altLang="zh-CN" sz="2000" dirty="0">
                <a:latin typeface="Cambria" panose="02040503050406030204" pitchFamily="18" charset="0"/>
              </a:rPr>
              <a:t> Continuous testing as new functionality is added. May need test drivers. Testing combined parts of an application to see if the parts function together properly.</a:t>
            </a:r>
          </a:p>
          <a:p>
            <a:endParaRPr lang="en-US" altLang="zh-CN" sz="2000" dirty="0">
              <a:latin typeface="Cambria" panose="02040503050406030204" pitchFamily="18" charset="0"/>
            </a:endParaRPr>
          </a:p>
          <a:p>
            <a:pPr>
              <a:spcBef>
                <a:spcPct val="20000"/>
              </a:spcBef>
              <a:buClr>
                <a:schemeClr val="accent1"/>
              </a:buClr>
              <a:buSzPct val="122000"/>
            </a:pPr>
            <a:r>
              <a:rPr lang="en-US" altLang="zh-CN" sz="2000" b="1" i="1" dirty="0">
                <a:solidFill>
                  <a:srgbClr val="000099"/>
                </a:solidFill>
                <a:latin typeface="Cambria" panose="02040503050406030204" pitchFamily="18" charset="0"/>
              </a:rPr>
              <a:t>REGRESSION: </a:t>
            </a:r>
            <a:r>
              <a:rPr lang="en-US" altLang="zh-CN" sz="2000" dirty="0">
                <a:latin typeface="Cambria" panose="02040503050406030204" pitchFamily="18" charset="0"/>
              </a:rPr>
              <a:t>Re-testing after fixes or modifications of software or the environment</a:t>
            </a:r>
            <a:r>
              <a:rPr lang="en-US" altLang="zh-CN" sz="2000" b="1" dirty="0">
                <a:solidFill>
                  <a:srgbClr val="000099"/>
                </a:solidFill>
                <a:latin typeface="Cambria" panose="02040503050406030204" pitchFamily="18" charset="0"/>
              </a:rPr>
              <a:t>.</a:t>
            </a:r>
            <a:endParaRPr lang="en-US" altLang="zh-CN" sz="2000" dirty="0">
              <a:latin typeface="Cambria" panose="02040503050406030204" pitchFamily="18" charset="0"/>
            </a:endParaRPr>
          </a:p>
        </p:txBody>
      </p:sp>
      <mc:AlternateContent xmlns:mc="http://schemas.openxmlformats.org/markup-compatibility/2006" xmlns:p14="http://schemas.microsoft.com/office/powerpoint/2010/main">
        <mc:Choice Requires="p14">
          <p:contentPart p14:bwMode="auto" r:id="rId3">
            <p14:nvContentPartPr>
              <p14:cNvPr id="2" name="墨迹 1"/>
              <p14:cNvContentPartPr/>
              <p14:nvPr/>
            </p14:nvContentPartPr>
            <p14:xfrm>
              <a:off x="723960" y="1631880"/>
              <a:ext cx="889200" cy="4426200"/>
            </p14:xfrm>
          </p:contentPart>
        </mc:Choice>
        <mc:Fallback xmlns="">
          <p:pic>
            <p:nvPicPr>
              <p:cNvPr id="2" name="墨迹 1"/>
              <p:cNvPicPr/>
              <p:nvPr/>
            </p:nvPicPr>
            <p:blipFill>
              <a:blip r:embed="rId4"/>
              <a:stretch>
                <a:fillRect/>
              </a:stretch>
            </p:blipFill>
            <p:spPr>
              <a:xfrm>
                <a:off x="714600" y="1622520"/>
                <a:ext cx="907920" cy="4444920"/>
              </a:xfrm>
              <a:prstGeom prst="rect">
                <a:avLst/>
              </a:prstGeom>
            </p:spPr>
          </p:pic>
        </mc:Fallback>
      </mc:AlternateContent>
    </p:spTree>
    <p:extLst>
      <p:ext uri="{BB962C8B-B14F-4D97-AF65-F5344CB8AC3E}">
        <p14:creationId xmlns:p14="http://schemas.microsoft.com/office/powerpoint/2010/main" val="1676800200"/>
      </p:ext>
    </p:extLst>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2242" name="Rectangle 2"/>
          <p:cNvSpPr>
            <a:spLocks noGrp="1" noChangeArrowheads="1"/>
          </p:cNvSpPr>
          <p:nvPr>
            <p:ph type="title"/>
          </p:nvPr>
        </p:nvSpPr>
        <p:spPr>
          <a:xfrm>
            <a:off x="3124200" y="195263"/>
            <a:ext cx="5273675" cy="642937"/>
          </a:xfrm>
        </p:spPr>
        <p:txBody>
          <a:bodyPr/>
          <a:lstStyle/>
          <a:p>
            <a:r>
              <a:rPr lang="en-US" altLang="zh-CN" sz="3200" dirty="0">
                <a:latin typeface="Cambria" panose="02040503050406030204" pitchFamily="18" charset="0"/>
              </a:rPr>
              <a:t>TEST PHASES</a:t>
            </a:r>
          </a:p>
        </p:txBody>
      </p:sp>
      <p:sp>
        <p:nvSpPr>
          <p:cNvPr id="1162244" name="Rectangle 4"/>
          <p:cNvSpPr>
            <a:spLocks noChangeArrowheads="1"/>
          </p:cNvSpPr>
          <p:nvPr/>
        </p:nvSpPr>
        <p:spPr bwMode="auto">
          <a:xfrm>
            <a:off x="457200" y="1600200"/>
            <a:ext cx="8305800" cy="2708434"/>
          </a:xfrm>
          <a:prstGeom prst="rect">
            <a:avLst/>
          </a:prstGeom>
          <a:noFill/>
          <a:ln>
            <a:noFill/>
          </a:ln>
          <a:effectLst/>
          <a:extLst>
            <a:ext uri="{909E8E84-426E-40DD-AFC4-6F175D3DCCD1}">
              <a14:hiddenFill xmlns:a14="http://schemas.microsoft.com/office/drawing/2010/main">
                <a:solidFill>
                  <a:srgbClr val="C0C0C0">
                    <a:alpha val="5000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r>
              <a:rPr lang="en-US" altLang="zh-CN" sz="2200" b="1" i="1" dirty="0">
                <a:solidFill>
                  <a:srgbClr val="000099"/>
                </a:solidFill>
                <a:latin typeface="Cambria" panose="02040503050406030204" pitchFamily="18" charset="0"/>
              </a:rPr>
              <a:t>COMPARISON:</a:t>
            </a:r>
            <a:r>
              <a:rPr lang="en-US" altLang="zh-CN" sz="2200" b="1" dirty="0">
                <a:solidFill>
                  <a:srgbClr val="000099"/>
                </a:solidFill>
                <a:latin typeface="Cambria" panose="02040503050406030204" pitchFamily="18" charset="0"/>
              </a:rPr>
              <a:t> </a:t>
            </a:r>
            <a:r>
              <a:rPr lang="en-US" altLang="zh-CN" sz="2200" dirty="0">
                <a:latin typeface="Cambria" panose="02040503050406030204" pitchFamily="18" charset="0"/>
              </a:rPr>
              <a:t>Compares weaknesses and strengths to competing products.</a:t>
            </a:r>
          </a:p>
          <a:p>
            <a:endParaRPr lang="en-US" altLang="zh-CN" sz="2200" dirty="0">
              <a:latin typeface="Cambria" panose="02040503050406030204" pitchFamily="18" charset="0"/>
            </a:endParaRPr>
          </a:p>
          <a:p>
            <a:r>
              <a:rPr lang="en-US" altLang="zh-CN" sz="2200" b="1" i="1" dirty="0">
                <a:solidFill>
                  <a:srgbClr val="000099"/>
                </a:solidFill>
                <a:latin typeface="Cambria" panose="02040503050406030204" pitchFamily="18" charset="0"/>
              </a:rPr>
              <a:t>ALPHA: </a:t>
            </a:r>
            <a:r>
              <a:rPr lang="en-US" altLang="zh-CN" sz="2200" dirty="0">
                <a:latin typeface="Cambria" panose="02040503050406030204" pitchFamily="18" charset="0"/>
              </a:rPr>
              <a:t>Testing when development is nearing completion; minor design changes may be required</a:t>
            </a:r>
            <a:r>
              <a:rPr lang="en-US" altLang="zh-CN" sz="2200" b="1" dirty="0">
                <a:solidFill>
                  <a:srgbClr val="000099"/>
                </a:solidFill>
                <a:latin typeface="Cambria" panose="02040503050406030204" pitchFamily="18" charset="0"/>
              </a:rPr>
              <a:t>.</a:t>
            </a:r>
          </a:p>
          <a:p>
            <a:endParaRPr lang="en-US" altLang="zh-CN" sz="2200" b="1" dirty="0">
              <a:solidFill>
                <a:srgbClr val="000099"/>
              </a:solidFill>
              <a:latin typeface="Cambria" panose="02040503050406030204" pitchFamily="18" charset="0"/>
            </a:endParaRPr>
          </a:p>
          <a:p>
            <a:r>
              <a:rPr lang="en-US" altLang="zh-CN" sz="2200" b="1" i="1" dirty="0">
                <a:solidFill>
                  <a:srgbClr val="000099"/>
                </a:solidFill>
                <a:latin typeface="Cambria" panose="02040503050406030204" pitchFamily="18" charset="0"/>
              </a:rPr>
              <a:t>BETA: </a:t>
            </a:r>
            <a:r>
              <a:rPr lang="en-US" altLang="zh-CN" sz="2200" dirty="0">
                <a:latin typeface="Cambria" panose="02040503050406030204" pitchFamily="18" charset="0"/>
              </a:rPr>
              <a:t>Development and testing viewed as completed and looking for final bugs and problems before final release</a:t>
            </a:r>
            <a:r>
              <a:rPr lang="en-US" altLang="zh-CN" sz="2200" b="1" dirty="0">
                <a:solidFill>
                  <a:srgbClr val="000099"/>
                </a:solidFill>
                <a:latin typeface="Cambria" panose="02040503050406030204" pitchFamily="18" charset="0"/>
              </a:rPr>
              <a:t>.</a:t>
            </a:r>
          </a:p>
        </p:txBody>
      </p:sp>
      <mc:AlternateContent xmlns:mc="http://schemas.openxmlformats.org/markup-compatibility/2006" xmlns:p14="http://schemas.microsoft.com/office/powerpoint/2010/main">
        <mc:Choice Requires="p14">
          <p:contentPart p14:bwMode="auto" r:id="rId3">
            <p14:nvContentPartPr>
              <p14:cNvPr id="2" name="墨迹 1"/>
              <p14:cNvContentPartPr/>
              <p14:nvPr/>
            </p14:nvContentPartPr>
            <p14:xfrm>
              <a:off x="730080" y="1955880"/>
              <a:ext cx="1105560" cy="2070360"/>
            </p14:xfrm>
          </p:contentPart>
        </mc:Choice>
        <mc:Fallback xmlns="">
          <p:pic>
            <p:nvPicPr>
              <p:cNvPr id="2" name="墨迹 1"/>
              <p:cNvPicPr/>
              <p:nvPr/>
            </p:nvPicPr>
            <p:blipFill>
              <a:blip r:embed="rId4"/>
              <a:stretch>
                <a:fillRect/>
              </a:stretch>
            </p:blipFill>
            <p:spPr>
              <a:xfrm>
                <a:off x="720720" y="1946520"/>
                <a:ext cx="1124280" cy="2089080"/>
              </a:xfrm>
              <a:prstGeom prst="rect">
                <a:avLst/>
              </a:prstGeom>
            </p:spPr>
          </p:pic>
        </mc:Fallback>
      </mc:AlternateContent>
    </p:spTree>
    <p:extLst>
      <p:ext uri="{BB962C8B-B14F-4D97-AF65-F5344CB8AC3E}">
        <p14:creationId xmlns:p14="http://schemas.microsoft.com/office/powerpoint/2010/main" val="2930246687"/>
      </p:ext>
    </p:extLst>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8146" name="Rectangle 2"/>
          <p:cNvSpPr>
            <a:spLocks noGrp="1" noChangeArrowheads="1"/>
          </p:cNvSpPr>
          <p:nvPr>
            <p:ph type="title"/>
          </p:nvPr>
        </p:nvSpPr>
        <p:spPr>
          <a:xfrm>
            <a:off x="2438400" y="152400"/>
            <a:ext cx="6794500" cy="698500"/>
          </a:xfrm>
        </p:spPr>
        <p:txBody>
          <a:bodyPr/>
          <a:lstStyle/>
          <a:p>
            <a:r>
              <a:rPr lang="en-US" altLang="zh-CN" sz="3200" dirty="0">
                <a:latin typeface="Cambria" panose="02040503050406030204" pitchFamily="18" charset="0"/>
              </a:rPr>
              <a:t>CLASSIFYING TESTS</a:t>
            </a:r>
          </a:p>
        </p:txBody>
      </p:sp>
      <p:sp>
        <p:nvSpPr>
          <p:cNvPr id="1158148" name="Rectangle 4"/>
          <p:cNvSpPr>
            <a:spLocks noChangeArrowheads="1"/>
          </p:cNvSpPr>
          <p:nvPr/>
        </p:nvSpPr>
        <p:spPr bwMode="auto">
          <a:xfrm>
            <a:off x="533400" y="1498699"/>
            <a:ext cx="7991475" cy="1785104"/>
          </a:xfrm>
          <a:prstGeom prst="rect">
            <a:avLst/>
          </a:prstGeom>
          <a:noFill/>
          <a:ln>
            <a:noFill/>
          </a:ln>
          <a:effectLst/>
          <a:extLst>
            <a:ext uri="{909E8E84-426E-40DD-AFC4-6F175D3DCCD1}">
              <a14:hiddenFill xmlns:a14="http://schemas.microsoft.com/office/drawing/2010/main">
                <a:solidFill>
                  <a:srgbClr val="C0C0C0">
                    <a:alpha val="5000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r>
              <a:rPr lang="en-US" altLang="zh-CN" sz="2000" b="1" i="1" dirty="0">
                <a:solidFill>
                  <a:srgbClr val="000099"/>
                </a:solidFill>
                <a:latin typeface="Cambria" panose="02040503050406030204" pitchFamily="18" charset="0"/>
              </a:rPr>
              <a:t>FUNCTIONAL:</a:t>
            </a:r>
            <a:r>
              <a:rPr lang="en-US" altLang="zh-CN" sz="2400" b="1" i="1" dirty="0">
                <a:solidFill>
                  <a:srgbClr val="000099"/>
                </a:solidFill>
                <a:latin typeface="Cambria" panose="02040503050406030204" pitchFamily="18" charset="0"/>
              </a:rPr>
              <a:t> </a:t>
            </a:r>
            <a:r>
              <a:rPr lang="en-US" altLang="zh-CN" sz="2000" dirty="0">
                <a:latin typeface="Cambria" panose="02040503050406030204" pitchFamily="18" charset="0"/>
              </a:rPr>
              <a:t>Black-box testing geared to check functional requirements of an application</a:t>
            </a:r>
            <a:r>
              <a:rPr lang="en-US" altLang="zh-CN" sz="2400" dirty="0">
                <a:solidFill>
                  <a:srgbClr val="000099"/>
                </a:solidFill>
                <a:latin typeface="Cambria" panose="02040503050406030204" pitchFamily="18" charset="0"/>
              </a:rPr>
              <a:t>.</a:t>
            </a:r>
          </a:p>
          <a:p>
            <a:endParaRPr lang="en-US" altLang="zh-CN" sz="1000" dirty="0">
              <a:solidFill>
                <a:srgbClr val="000099"/>
              </a:solidFill>
              <a:latin typeface="Cambria" panose="02040503050406030204" pitchFamily="18" charset="0"/>
            </a:endParaRPr>
          </a:p>
          <a:p>
            <a:r>
              <a:rPr lang="en-US" altLang="zh-CN" sz="2000" b="1" i="1" dirty="0">
                <a:solidFill>
                  <a:srgbClr val="000099"/>
                </a:solidFill>
                <a:latin typeface="Cambria" panose="02040503050406030204" pitchFamily="18" charset="0"/>
              </a:rPr>
              <a:t>SYSTEM</a:t>
            </a:r>
            <a:r>
              <a:rPr lang="en-US" altLang="zh-CN" sz="2400" i="1" dirty="0">
                <a:solidFill>
                  <a:srgbClr val="000099"/>
                </a:solidFill>
                <a:latin typeface="Cambria" panose="02040503050406030204" pitchFamily="18" charset="0"/>
              </a:rPr>
              <a:t>:</a:t>
            </a:r>
            <a:r>
              <a:rPr lang="en-US" altLang="zh-CN" sz="2400" dirty="0">
                <a:solidFill>
                  <a:srgbClr val="000099"/>
                </a:solidFill>
                <a:latin typeface="Cambria" panose="02040503050406030204" pitchFamily="18" charset="0"/>
              </a:rPr>
              <a:t> </a:t>
            </a:r>
            <a:r>
              <a:rPr lang="en-US" altLang="zh-CN" sz="2000" dirty="0">
                <a:latin typeface="Cambria" panose="02040503050406030204" pitchFamily="18" charset="0"/>
              </a:rPr>
              <a:t>Black-box testing that is based on overall requirements and specifications</a:t>
            </a:r>
            <a:r>
              <a:rPr lang="en-US" altLang="zh-CN" sz="2400" dirty="0">
                <a:solidFill>
                  <a:srgbClr val="000099"/>
                </a:solidFill>
                <a:latin typeface="Cambria" panose="02040503050406030204" pitchFamily="18" charset="0"/>
              </a:rPr>
              <a:t>.</a:t>
            </a:r>
          </a:p>
          <a:p>
            <a:endParaRPr lang="en-US" altLang="zh-CN" sz="1000" dirty="0">
              <a:solidFill>
                <a:srgbClr val="000099"/>
              </a:solidFill>
              <a:latin typeface="Cambria" panose="02040503050406030204" pitchFamily="18" charset="0"/>
            </a:endParaRPr>
          </a:p>
        </p:txBody>
      </p:sp>
      <p:sp>
        <p:nvSpPr>
          <p:cNvPr id="1158149" name="Rectangle 5"/>
          <p:cNvSpPr>
            <a:spLocks noChangeArrowheads="1"/>
          </p:cNvSpPr>
          <p:nvPr/>
        </p:nvSpPr>
        <p:spPr bwMode="auto">
          <a:xfrm>
            <a:off x="533401" y="3403699"/>
            <a:ext cx="7991475" cy="2616101"/>
          </a:xfrm>
          <a:prstGeom prst="rect">
            <a:avLst/>
          </a:prstGeom>
          <a:noFill/>
          <a:ln>
            <a:noFill/>
          </a:ln>
          <a:effectLst/>
          <a:extLst>
            <a:ext uri="{909E8E84-426E-40DD-AFC4-6F175D3DCCD1}">
              <a14:hiddenFill xmlns:a14="http://schemas.microsoft.com/office/drawing/2010/main">
                <a:solidFill>
                  <a:srgbClr val="C0C0C0">
                    <a:alpha val="5000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r>
              <a:rPr lang="en-US" altLang="zh-CN" sz="2000" b="1" i="1" dirty="0">
                <a:solidFill>
                  <a:srgbClr val="000099"/>
                </a:solidFill>
                <a:latin typeface="Cambria" panose="02040503050406030204" pitchFamily="18" charset="0"/>
              </a:rPr>
              <a:t>STRESS: </a:t>
            </a:r>
            <a:r>
              <a:rPr lang="en-US" altLang="zh-CN" sz="2000" dirty="0">
                <a:latin typeface="Cambria" panose="02040503050406030204" pitchFamily="18" charset="0"/>
              </a:rPr>
              <a:t>Often used interchangeably with ‘load’ and ‘performance’. But, others believe tests should check functionality under extreme conditions.</a:t>
            </a:r>
          </a:p>
          <a:p>
            <a:endParaRPr lang="en-US" altLang="zh-CN" sz="1000" dirty="0">
              <a:latin typeface="Cambria" panose="02040503050406030204" pitchFamily="18" charset="0"/>
            </a:endParaRPr>
          </a:p>
          <a:p>
            <a:r>
              <a:rPr lang="en-US" altLang="zh-CN" sz="2000" b="1" i="1" dirty="0">
                <a:solidFill>
                  <a:srgbClr val="000099"/>
                </a:solidFill>
                <a:latin typeface="Cambria" panose="02040503050406030204" pitchFamily="18" charset="0"/>
              </a:rPr>
              <a:t>PERFORMANCE:</a:t>
            </a:r>
            <a:r>
              <a:rPr lang="en-US" altLang="zh-CN" sz="2000" b="1" dirty="0">
                <a:solidFill>
                  <a:srgbClr val="000099"/>
                </a:solidFill>
                <a:latin typeface="Cambria" panose="02040503050406030204" pitchFamily="18" charset="0"/>
              </a:rPr>
              <a:t> </a:t>
            </a:r>
            <a:r>
              <a:rPr lang="en-US" altLang="zh-CN" sz="2000" dirty="0">
                <a:latin typeface="Cambria" panose="02040503050406030204" pitchFamily="18" charset="0"/>
              </a:rPr>
              <a:t>Often used interchangeably with “load” and ‘stress’.</a:t>
            </a:r>
          </a:p>
          <a:p>
            <a:endParaRPr lang="en-US" altLang="zh-CN" sz="2000" dirty="0">
              <a:latin typeface="Cambria" panose="02040503050406030204" pitchFamily="18" charset="0"/>
            </a:endParaRPr>
          </a:p>
          <a:p>
            <a:r>
              <a:rPr lang="en-US" altLang="zh-CN" sz="2000" b="1" i="1" dirty="0">
                <a:solidFill>
                  <a:srgbClr val="000099"/>
                </a:solidFill>
                <a:latin typeface="Cambria" panose="02040503050406030204" pitchFamily="18" charset="0"/>
              </a:rPr>
              <a:t>LOAD:</a:t>
            </a:r>
            <a:r>
              <a:rPr lang="en-US" altLang="zh-CN" sz="2000" b="1" dirty="0">
                <a:solidFill>
                  <a:srgbClr val="000099"/>
                </a:solidFill>
                <a:latin typeface="Cambria" panose="02040503050406030204" pitchFamily="18" charset="0"/>
              </a:rPr>
              <a:t> </a:t>
            </a:r>
            <a:r>
              <a:rPr lang="en-US" altLang="zh-CN" sz="2000" dirty="0">
                <a:latin typeface="Cambria" panose="02040503050406030204" pitchFamily="18" charset="0"/>
              </a:rPr>
              <a:t>Test under heavy loads to determine at what point a system’s response time degrades or fails</a:t>
            </a:r>
          </a:p>
          <a:p>
            <a:endParaRPr lang="en-US" altLang="zh-CN" sz="2000" b="1" dirty="0">
              <a:solidFill>
                <a:srgbClr val="000099"/>
              </a:solidFill>
              <a:latin typeface="Cambria" panose="02040503050406030204" pitchFamily="18" charset="0"/>
            </a:endParaRPr>
          </a:p>
          <a:p>
            <a:r>
              <a:rPr lang="en-US" altLang="zh-CN" sz="2000" b="1" i="1" dirty="0">
                <a:solidFill>
                  <a:srgbClr val="000099"/>
                </a:solidFill>
                <a:latin typeface="Cambria" panose="02040503050406030204" pitchFamily="18" charset="0"/>
              </a:rPr>
              <a:t>END-TO-END</a:t>
            </a:r>
            <a:r>
              <a:rPr lang="en-US" altLang="zh-CN" sz="2000" i="1" dirty="0">
                <a:solidFill>
                  <a:srgbClr val="000099"/>
                </a:solidFill>
                <a:latin typeface="Cambria" panose="02040503050406030204" pitchFamily="18" charset="0"/>
              </a:rPr>
              <a:t>:</a:t>
            </a:r>
            <a:r>
              <a:rPr lang="en-US" altLang="zh-CN" sz="2000" dirty="0">
                <a:solidFill>
                  <a:srgbClr val="000099"/>
                </a:solidFill>
                <a:latin typeface="Cambria" panose="02040503050406030204" pitchFamily="18" charset="0"/>
              </a:rPr>
              <a:t> </a:t>
            </a:r>
            <a:r>
              <a:rPr lang="en-US" altLang="zh-CN" sz="2000" dirty="0">
                <a:latin typeface="Cambria" panose="02040503050406030204" pitchFamily="18" charset="0"/>
              </a:rPr>
              <a:t>Testing that mimics real-world use</a:t>
            </a:r>
            <a:r>
              <a:rPr lang="en-US" altLang="zh-CN" sz="2000" b="1" dirty="0">
                <a:solidFill>
                  <a:srgbClr val="000099"/>
                </a:solidFill>
                <a:latin typeface="Cambria" panose="02040503050406030204" pitchFamily="18" charset="0"/>
              </a:rPr>
              <a:t>.</a:t>
            </a:r>
          </a:p>
        </p:txBody>
      </p:sp>
      <mc:AlternateContent xmlns:mc="http://schemas.openxmlformats.org/markup-compatibility/2006" xmlns:p14="http://schemas.microsoft.com/office/powerpoint/2010/main">
        <mc:Choice Requires="p14">
          <p:contentPart p14:bwMode="auto" r:id="rId3">
            <p14:nvContentPartPr>
              <p14:cNvPr id="2" name="墨迹 1"/>
              <p14:cNvContentPartPr/>
              <p14:nvPr/>
            </p14:nvContentPartPr>
            <p14:xfrm>
              <a:off x="838080" y="1822320"/>
              <a:ext cx="648360" cy="4299480"/>
            </p14:xfrm>
          </p:contentPart>
        </mc:Choice>
        <mc:Fallback xmlns="">
          <p:pic>
            <p:nvPicPr>
              <p:cNvPr id="2" name="墨迹 1"/>
              <p:cNvPicPr/>
              <p:nvPr/>
            </p:nvPicPr>
            <p:blipFill>
              <a:blip r:embed="rId4"/>
              <a:stretch>
                <a:fillRect/>
              </a:stretch>
            </p:blipFill>
            <p:spPr>
              <a:xfrm>
                <a:off x="828720" y="1812960"/>
                <a:ext cx="667080" cy="4318200"/>
              </a:xfrm>
              <a:prstGeom prst="rect">
                <a:avLst/>
              </a:prstGeom>
            </p:spPr>
          </p:pic>
        </mc:Fallback>
      </mc:AlternateContent>
    </p:spTree>
    <p:extLst>
      <p:ext uri="{BB962C8B-B14F-4D97-AF65-F5344CB8AC3E}">
        <p14:creationId xmlns:p14="http://schemas.microsoft.com/office/powerpoint/2010/main" val="96315495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16"/>
          <p:cNvSpPr>
            <a:spLocks noGrp="1" noChangeArrowheads="1"/>
          </p:cNvSpPr>
          <p:nvPr>
            <p:ph type="title"/>
          </p:nvPr>
        </p:nvSpPr>
        <p:spPr>
          <a:xfrm>
            <a:off x="1295400" y="152400"/>
            <a:ext cx="6705600" cy="838200"/>
          </a:xfrm>
        </p:spPr>
        <p:txBody>
          <a:bodyPr/>
          <a:lstStyle/>
          <a:p>
            <a:pPr eaLnBrk="1" hangingPunct="1"/>
            <a:r>
              <a:rPr lang="en-US" altLang="zh-CN" sz="4000" dirty="0" smtClean="0">
                <a:latin typeface="Cambria" panose="02040503050406030204" pitchFamily="18" charset="0"/>
              </a:rPr>
              <a:t>Introduction</a:t>
            </a:r>
            <a:endParaRPr lang="zh-CN" altLang="zh-CN" dirty="0" smtClean="0">
              <a:latin typeface="Cambria" panose="02040503050406030204" pitchFamily="18" charset="0"/>
            </a:endParaRPr>
          </a:p>
        </p:txBody>
      </p:sp>
      <p:sp>
        <p:nvSpPr>
          <p:cNvPr id="6" name="矩形 5"/>
          <p:cNvSpPr/>
          <p:nvPr/>
        </p:nvSpPr>
        <p:spPr>
          <a:xfrm>
            <a:off x="304800" y="1658793"/>
            <a:ext cx="6816738" cy="461665"/>
          </a:xfrm>
          <a:prstGeom prst="rect">
            <a:avLst/>
          </a:prstGeom>
        </p:spPr>
        <p:txBody>
          <a:bodyPr wrap="none">
            <a:spAutoFit/>
          </a:bodyPr>
          <a:lstStyle/>
          <a:p>
            <a:r>
              <a:rPr lang="en-US" altLang="zh-CN" b="1" dirty="0" smtClean="0">
                <a:latin typeface="Cambria Math" panose="02040503050406030204" pitchFamily="18" charset="0"/>
                <a:ea typeface="Cambria Math" panose="02040503050406030204" pitchFamily="18" charset="0"/>
              </a:rPr>
              <a:t>A test executing the fault may not produce an error!</a:t>
            </a:r>
            <a:endParaRPr lang="en-US" altLang="zh-CN" b="1" dirty="0">
              <a:latin typeface="Cambria Math" panose="02040503050406030204" pitchFamily="18" charset="0"/>
              <a:ea typeface="Cambria Math" panose="02040503050406030204" pitchFamily="18" charset="0"/>
            </a:endParaRPr>
          </a:p>
        </p:txBody>
      </p:sp>
      <p:sp>
        <p:nvSpPr>
          <p:cNvPr id="7" name="Text Box 6"/>
          <p:cNvSpPr txBox="1">
            <a:spLocks noChangeArrowheads="1"/>
          </p:cNvSpPr>
          <p:nvPr/>
        </p:nvSpPr>
        <p:spPr bwMode="auto">
          <a:xfrm>
            <a:off x="381000" y="2749235"/>
            <a:ext cx="4122701" cy="3022366"/>
          </a:xfrm>
          <a:prstGeom prst="rect">
            <a:avLst/>
          </a:prstGeom>
          <a:solidFill>
            <a:schemeClr val="bg1"/>
          </a:solidFill>
          <a:ln w="12700">
            <a:solidFill>
              <a:schemeClr val="tx1"/>
            </a:solidFill>
            <a:miter lim="800000"/>
            <a:headEnd type="none" w="sm" len="sm"/>
            <a:tailEnd type="none" w="sm" len="sm"/>
          </a:ln>
        </p:spPr>
        <p:txBody>
          <a:bodyPr wrap="square">
            <a:spAutoFit/>
          </a:bodyPr>
          <a:lstStyle>
            <a:defPPr>
              <a:defRPr lang="en-US"/>
            </a:defPPr>
            <a:lvl1pPr algn="l" rtl="0" eaLnBrk="0" fontAlgn="base" hangingPunct="0">
              <a:spcBef>
                <a:spcPct val="0"/>
              </a:spcBef>
              <a:spcAft>
                <a:spcPct val="0"/>
              </a:spcAft>
              <a:defRPr sz="2000" b="1" kern="1200">
                <a:solidFill>
                  <a:srgbClr val="FAFD00"/>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000" b="1" kern="1200">
                <a:solidFill>
                  <a:srgbClr val="FAFD00"/>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000" b="1" kern="1200">
                <a:solidFill>
                  <a:srgbClr val="FAFD00"/>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000" b="1" kern="1200">
                <a:solidFill>
                  <a:srgbClr val="FAFD00"/>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000" b="1" kern="1200">
                <a:solidFill>
                  <a:srgbClr val="FAFD00"/>
                </a:solidFill>
                <a:latin typeface="Times New Roman" panose="02020603050405020304" pitchFamily="18" charset="0"/>
                <a:ea typeface="+mn-ea"/>
                <a:cs typeface="+mn-cs"/>
              </a:defRPr>
            </a:lvl5pPr>
            <a:lvl6pPr marL="2286000" algn="l" defTabSz="914400" rtl="0" eaLnBrk="1" latinLnBrk="0" hangingPunct="1">
              <a:defRPr sz="2000" b="1" kern="1200">
                <a:solidFill>
                  <a:srgbClr val="FAFD00"/>
                </a:solidFill>
                <a:latin typeface="Times New Roman" panose="02020603050405020304" pitchFamily="18" charset="0"/>
                <a:ea typeface="+mn-ea"/>
                <a:cs typeface="+mn-cs"/>
              </a:defRPr>
            </a:lvl6pPr>
            <a:lvl7pPr marL="2743200" algn="l" defTabSz="914400" rtl="0" eaLnBrk="1" latinLnBrk="0" hangingPunct="1">
              <a:defRPr sz="2000" b="1" kern="1200">
                <a:solidFill>
                  <a:srgbClr val="FAFD00"/>
                </a:solidFill>
                <a:latin typeface="Times New Roman" panose="02020603050405020304" pitchFamily="18" charset="0"/>
                <a:ea typeface="+mn-ea"/>
                <a:cs typeface="+mn-cs"/>
              </a:defRPr>
            </a:lvl7pPr>
            <a:lvl8pPr marL="3200400" algn="l" defTabSz="914400" rtl="0" eaLnBrk="1" latinLnBrk="0" hangingPunct="1">
              <a:defRPr sz="2000" b="1" kern="1200">
                <a:solidFill>
                  <a:srgbClr val="FAFD00"/>
                </a:solidFill>
                <a:latin typeface="Times New Roman" panose="02020603050405020304" pitchFamily="18" charset="0"/>
                <a:ea typeface="+mn-ea"/>
                <a:cs typeface="+mn-cs"/>
              </a:defRPr>
            </a:lvl8pPr>
            <a:lvl9pPr marL="3657600" algn="l" defTabSz="914400" rtl="0" eaLnBrk="1" latinLnBrk="0" hangingPunct="1">
              <a:defRPr sz="2000" b="1" kern="1200">
                <a:solidFill>
                  <a:srgbClr val="FAFD00"/>
                </a:solidFill>
                <a:latin typeface="Times New Roman" panose="02020603050405020304" pitchFamily="18" charset="0"/>
                <a:ea typeface="+mn-ea"/>
                <a:cs typeface="+mn-cs"/>
              </a:defRPr>
            </a:lvl9pPr>
          </a:lstStyle>
          <a:p>
            <a:pPr>
              <a:lnSpc>
                <a:spcPct val="85000"/>
              </a:lnSpc>
            </a:pPr>
            <a:r>
              <a:rPr lang="en-US" altLang="en-US" sz="1600" b="0" dirty="0">
                <a:solidFill>
                  <a:schemeClr val="tx1"/>
                </a:solidFill>
                <a:latin typeface="+mj-lt"/>
              </a:rPr>
              <a:t>public static void </a:t>
            </a:r>
            <a:r>
              <a:rPr lang="en-US" altLang="zh-CN" sz="1600" b="0" dirty="0" err="1" smtClean="0">
                <a:solidFill>
                  <a:schemeClr val="tx1"/>
                </a:solidFill>
                <a:latin typeface="+mj-lt"/>
              </a:rPr>
              <a:t>C</a:t>
            </a:r>
            <a:r>
              <a:rPr lang="en-US" altLang="en-US" sz="1600" b="0" dirty="0" err="1" smtClean="0">
                <a:solidFill>
                  <a:schemeClr val="tx1"/>
                </a:solidFill>
                <a:latin typeface="+mj-lt"/>
              </a:rPr>
              <a:t>Sta</a:t>
            </a:r>
            <a:r>
              <a:rPr lang="en-US" altLang="en-US" sz="1600" b="0" dirty="0" smtClean="0">
                <a:solidFill>
                  <a:schemeClr val="tx1"/>
                </a:solidFill>
                <a:latin typeface="+mj-lt"/>
              </a:rPr>
              <a:t> </a:t>
            </a:r>
            <a:r>
              <a:rPr lang="en-US" altLang="en-US" sz="1600" b="0" dirty="0">
                <a:solidFill>
                  <a:schemeClr val="tx1"/>
                </a:solidFill>
                <a:latin typeface="+mj-lt"/>
              </a:rPr>
              <a:t>(</a:t>
            </a:r>
            <a:r>
              <a:rPr lang="en-US" altLang="en-US" sz="1600" b="0" dirty="0" err="1">
                <a:solidFill>
                  <a:schemeClr val="tx1"/>
                </a:solidFill>
                <a:latin typeface="+mj-lt"/>
              </a:rPr>
              <a:t>int</a:t>
            </a:r>
            <a:r>
              <a:rPr lang="en-US" altLang="en-US" sz="1600" b="0" dirty="0">
                <a:solidFill>
                  <a:schemeClr val="tx1"/>
                </a:solidFill>
                <a:latin typeface="+mj-lt"/>
              </a:rPr>
              <a:t> [ ] numbers)</a:t>
            </a:r>
          </a:p>
          <a:p>
            <a:pPr>
              <a:lnSpc>
                <a:spcPct val="85000"/>
              </a:lnSpc>
            </a:pPr>
            <a:r>
              <a:rPr lang="en-US" altLang="en-US" sz="1600" b="0" dirty="0">
                <a:solidFill>
                  <a:schemeClr val="tx1"/>
                </a:solidFill>
                <a:latin typeface="+mj-lt"/>
              </a:rPr>
              <a:t>{</a:t>
            </a:r>
          </a:p>
          <a:p>
            <a:pPr>
              <a:lnSpc>
                <a:spcPct val="85000"/>
              </a:lnSpc>
            </a:pPr>
            <a:r>
              <a:rPr lang="en-US" altLang="en-US" sz="1600" b="0" dirty="0">
                <a:solidFill>
                  <a:schemeClr val="tx1"/>
                </a:solidFill>
                <a:latin typeface="+mj-lt"/>
              </a:rPr>
              <a:t>     </a:t>
            </a:r>
            <a:r>
              <a:rPr lang="en-US" altLang="en-US" sz="1600" b="0" dirty="0" err="1">
                <a:solidFill>
                  <a:schemeClr val="tx1"/>
                </a:solidFill>
                <a:latin typeface="+mj-lt"/>
              </a:rPr>
              <a:t>int</a:t>
            </a:r>
            <a:r>
              <a:rPr lang="en-US" altLang="en-US" sz="1600" b="0" dirty="0">
                <a:solidFill>
                  <a:schemeClr val="tx1"/>
                </a:solidFill>
                <a:latin typeface="+mj-lt"/>
              </a:rPr>
              <a:t> </a:t>
            </a:r>
            <a:r>
              <a:rPr lang="en-US" altLang="en-US" sz="1600" b="0" dirty="0" smtClean="0">
                <a:solidFill>
                  <a:schemeClr val="tx1"/>
                </a:solidFill>
                <a:latin typeface="+mj-lt"/>
              </a:rPr>
              <a:t>length </a:t>
            </a:r>
            <a:r>
              <a:rPr lang="en-US" altLang="en-US" sz="1600" b="0" dirty="0">
                <a:solidFill>
                  <a:schemeClr val="tx1"/>
                </a:solidFill>
                <a:latin typeface="+mj-lt"/>
              </a:rPr>
              <a:t>= </a:t>
            </a:r>
            <a:r>
              <a:rPr lang="en-US" altLang="en-US" sz="1600" b="0" dirty="0" err="1" smtClean="0">
                <a:solidFill>
                  <a:schemeClr val="tx1"/>
                </a:solidFill>
                <a:latin typeface="+mj-lt"/>
              </a:rPr>
              <a:t>numbers.length</a:t>
            </a:r>
            <a:r>
              <a:rPr lang="en-US" altLang="en-US" sz="1600" b="0" dirty="0" smtClean="0">
                <a:solidFill>
                  <a:schemeClr val="tx1"/>
                </a:solidFill>
                <a:latin typeface="+mj-lt"/>
              </a:rPr>
              <a:t>;  </a:t>
            </a:r>
          </a:p>
          <a:p>
            <a:pPr>
              <a:lnSpc>
                <a:spcPct val="85000"/>
              </a:lnSpc>
            </a:pPr>
            <a:r>
              <a:rPr lang="en-US" altLang="en-US" sz="1600" b="0" dirty="0" smtClean="0">
                <a:solidFill>
                  <a:schemeClr val="tx1"/>
                </a:solidFill>
                <a:latin typeface="+mj-lt"/>
              </a:rPr>
              <a:t>     double mean</a:t>
            </a:r>
            <a:r>
              <a:rPr lang="en-US" altLang="en-US" sz="1600" b="0" dirty="0">
                <a:solidFill>
                  <a:schemeClr val="tx1"/>
                </a:solidFill>
                <a:latin typeface="+mj-lt"/>
              </a:rPr>
              <a:t>, </a:t>
            </a:r>
            <a:r>
              <a:rPr lang="en-US" altLang="en-US" sz="1600" b="0" dirty="0" smtClean="0">
                <a:solidFill>
                  <a:schemeClr val="tx1"/>
                </a:solidFill>
                <a:latin typeface="+mj-lt"/>
              </a:rPr>
              <a:t>sum;</a:t>
            </a:r>
            <a:endParaRPr lang="en-US" altLang="en-US" sz="1600" b="0" dirty="0">
              <a:solidFill>
                <a:schemeClr val="tx1"/>
              </a:solidFill>
              <a:latin typeface="+mj-lt"/>
            </a:endParaRPr>
          </a:p>
          <a:p>
            <a:pPr>
              <a:lnSpc>
                <a:spcPct val="85000"/>
              </a:lnSpc>
            </a:pPr>
            <a:endParaRPr lang="en-US" altLang="en-US" sz="1600" b="0" dirty="0">
              <a:solidFill>
                <a:schemeClr val="tx1"/>
              </a:solidFill>
              <a:latin typeface="+mj-lt"/>
            </a:endParaRPr>
          </a:p>
          <a:p>
            <a:pPr>
              <a:lnSpc>
                <a:spcPct val="85000"/>
              </a:lnSpc>
            </a:pPr>
            <a:r>
              <a:rPr lang="en-US" altLang="en-US" sz="1600" b="0" dirty="0">
                <a:solidFill>
                  <a:schemeClr val="tx1"/>
                </a:solidFill>
                <a:latin typeface="+mj-lt"/>
              </a:rPr>
              <a:t>     sum = 0.0;</a:t>
            </a:r>
          </a:p>
          <a:p>
            <a:pPr>
              <a:lnSpc>
                <a:spcPct val="85000"/>
              </a:lnSpc>
            </a:pPr>
            <a:r>
              <a:rPr lang="en-US" altLang="en-US" sz="1600" b="0" dirty="0">
                <a:solidFill>
                  <a:schemeClr val="tx1"/>
                </a:solidFill>
                <a:latin typeface="+mj-lt"/>
              </a:rPr>
              <a:t>     for (</a:t>
            </a:r>
            <a:r>
              <a:rPr lang="en-US" altLang="en-US" sz="1600" b="0" dirty="0" err="1">
                <a:solidFill>
                  <a:schemeClr val="tx1"/>
                </a:solidFill>
                <a:latin typeface="+mj-lt"/>
              </a:rPr>
              <a:t>int</a:t>
            </a:r>
            <a:r>
              <a:rPr lang="en-US" altLang="en-US" sz="1600" b="0" dirty="0">
                <a:solidFill>
                  <a:schemeClr val="tx1"/>
                </a:solidFill>
                <a:latin typeface="+mj-lt"/>
              </a:rPr>
              <a:t> </a:t>
            </a:r>
            <a:r>
              <a:rPr lang="en-US" altLang="en-US" sz="1600" b="0" dirty="0" err="1">
                <a:solidFill>
                  <a:schemeClr val="tx1"/>
                </a:solidFill>
                <a:latin typeface="+mj-lt"/>
              </a:rPr>
              <a:t>i</a:t>
            </a:r>
            <a:r>
              <a:rPr lang="en-US" altLang="en-US" sz="1600" b="0" dirty="0">
                <a:solidFill>
                  <a:schemeClr val="tx1"/>
                </a:solidFill>
                <a:latin typeface="+mj-lt"/>
              </a:rPr>
              <a:t> = </a:t>
            </a:r>
            <a:r>
              <a:rPr lang="en-US" altLang="en-US" sz="1600" b="0" dirty="0" smtClean="0">
                <a:solidFill>
                  <a:schemeClr val="tx1"/>
                </a:solidFill>
                <a:latin typeface="+mj-lt"/>
              </a:rPr>
              <a:t>1; </a:t>
            </a:r>
            <a:r>
              <a:rPr lang="en-US" altLang="en-US" sz="1600" b="0" dirty="0" err="1">
                <a:solidFill>
                  <a:schemeClr val="tx1"/>
                </a:solidFill>
                <a:latin typeface="+mj-lt"/>
              </a:rPr>
              <a:t>i</a:t>
            </a:r>
            <a:r>
              <a:rPr lang="en-US" altLang="en-US" sz="1600" b="0" dirty="0">
                <a:solidFill>
                  <a:schemeClr val="tx1"/>
                </a:solidFill>
                <a:latin typeface="+mj-lt"/>
              </a:rPr>
              <a:t> &lt; length; </a:t>
            </a:r>
            <a:r>
              <a:rPr lang="en-US" altLang="en-US" sz="1600" b="0" dirty="0" err="1">
                <a:solidFill>
                  <a:schemeClr val="tx1"/>
                </a:solidFill>
                <a:latin typeface="+mj-lt"/>
              </a:rPr>
              <a:t>i</a:t>
            </a:r>
            <a:r>
              <a:rPr lang="en-US" altLang="en-US" sz="1600" b="0" dirty="0" smtClean="0">
                <a:solidFill>
                  <a:schemeClr val="tx1"/>
                </a:solidFill>
                <a:latin typeface="+mj-lt"/>
              </a:rPr>
              <a:t>++)</a:t>
            </a:r>
            <a:r>
              <a:rPr lang="en-US" altLang="en-US" sz="1600" dirty="0" smtClean="0">
                <a:solidFill>
                  <a:schemeClr val="tx1"/>
                </a:solidFill>
                <a:latin typeface="+mj-lt"/>
              </a:rPr>
              <a:t>//</a:t>
            </a:r>
            <a:r>
              <a:rPr lang="en-US" altLang="en-US" sz="1600" dirty="0" err="1" smtClean="0">
                <a:solidFill>
                  <a:schemeClr val="tx1"/>
                </a:solidFill>
                <a:latin typeface="+mj-lt"/>
              </a:rPr>
              <a:t>i</a:t>
            </a:r>
            <a:r>
              <a:rPr lang="en-US" altLang="en-US" sz="1600" dirty="0" smtClean="0">
                <a:solidFill>
                  <a:schemeClr val="tx1"/>
                </a:solidFill>
                <a:latin typeface="+mj-lt"/>
              </a:rPr>
              <a:t>=0</a:t>
            </a:r>
            <a:endParaRPr lang="en-US" altLang="en-US" sz="1600" dirty="0">
              <a:solidFill>
                <a:schemeClr val="tx1"/>
              </a:solidFill>
              <a:latin typeface="+mj-lt"/>
            </a:endParaRPr>
          </a:p>
          <a:p>
            <a:pPr>
              <a:lnSpc>
                <a:spcPct val="85000"/>
              </a:lnSpc>
            </a:pPr>
            <a:r>
              <a:rPr lang="en-US" altLang="en-US" sz="1600" b="0" dirty="0">
                <a:solidFill>
                  <a:schemeClr val="tx1"/>
                </a:solidFill>
                <a:latin typeface="+mj-lt"/>
              </a:rPr>
              <a:t>     {</a:t>
            </a:r>
          </a:p>
          <a:p>
            <a:pPr>
              <a:lnSpc>
                <a:spcPct val="85000"/>
              </a:lnSpc>
            </a:pPr>
            <a:r>
              <a:rPr lang="en-US" altLang="en-US" sz="1600" b="0" dirty="0">
                <a:solidFill>
                  <a:schemeClr val="tx1"/>
                </a:solidFill>
                <a:latin typeface="+mj-lt"/>
              </a:rPr>
              <a:t>          sum += numbers [ </a:t>
            </a:r>
            <a:r>
              <a:rPr lang="en-US" altLang="en-US" sz="1600" b="0" dirty="0" err="1">
                <a:solidFill>
                  <a:schemeClr val="tx1"/>
                </a:solidFill>
                <a:latin typeface="+mj-lt"/>
              </a:rPr>
              <a:t>i</a:t>
            </a:r>
            <a:r>
              <a:rPr lang="en-US" altLang="en-US" sz="1600" b="0" dirty="0">
                <a:solidFill>
                  <a:schemeClr val="tx1"/>
                </a:solidFill>
                <a:latin typeface="+mj-lt"/>
              </a:rPr>
              <a:t> ];</a:t>
            </a:r>
          </a:p>
          <a:p>
            <a:pPr>
              <a:lnSpc>
                <a:spcPct val="85000"/>
              </a:lnSpc>
            </a:pPr>
            <a:r>
              <a:rPr lang="en-US" altLang="en-US" sz="1600" b="0" dirty="0">
                <a:solidFill>
                  <a:schemeClr val="tx1"/>
                </a:solidFill>
                <a:latin typeface="+mj-lt"/>
              </a:rPr>
              <a:t>     } </a:t>
            </a:r>
          </a:p>
          <a:p>
            <a:pPr>
              <a:lnSpc>
                <a:spcPct val="85000"/>
              </a:lnSpc>
            </a:pPr>
            <a:r>
              <a:rPr lang="en-US" altLang="en-US" sz="1600" b="0" dirty="0" smtClean="0">
                <a:solidFill>
                  <a:schemeClr val="tx1"/>
                </a:solidFill>
                <a:latin typeface="+mj-lt"/>
              </a:rPr>
              <a:t>     mean = sum / (double) length;</a:t>
            </a:r>
          </a:p>
          <a:p>
            <a:pPr>
              <a:lnSpc>
                <a:spcPct val="85000"/>
              </a:lnSpc>
            </a:pPr>
            <a:endParaRPr lang="en-US" altLang="en-US" sz="1600" b="0" dirty="0">
              <a:solidFill>
                <a:schemeClr val="tx1"/>
              </a:solidFill>
              <a:latin typeface="+mj-lt"/>
            </a:endParaRPr>
          </a:p>
          <a:p>
            <a:pPr>
              <a:lnSpc>
                <a:spcPct val="85000"/>
              </a:lnSpc>
            </a:pPr>
            <a:r>
              <a:rPr lang="en-US" altLang="en-US" sz="1600" b="0" dirty="0" smtClean="0">
                <a:solidFill>
                  <a:schemeClr val="tx1"/>
                </a:solidFill>
                <a:latin typeface="+mj-lt"/>
              </a:rPr>
              <a:t>     </a:t>
            </a:r>
            <a:r>
              <a:rPr lang="en-US" altLang="en-US" sz="1600" b="0" dirty="0" err="1" smtClean="0">
                <a:solidFill>
                  <a:schemeClr val="tx1"/>
                </a:solidFill>
                <a:latin typeface="+mj-lt"/>
              </a:rPr>
              <a:t>System.out.println</a:t>
            </a:r>
            <a:r>
              <a:rPr lang="en-US" altLang="en-US" sz="1600" b="0" dirty="0" smtClean="0">
                <a:solidFill>
                  <a:schemeClr val="tx1"/>
                </a:solidFill>
                <a:latin typeface="+mj-lt"/>
              </a:rPr>
              <a:t> </a:t>
            </a:r>
            <a:r>
              <a:rPr lang="en-US" altLang="en-US" sz="1600" b="0" dirty="0">
                <a:solidFill>
                  <a:schemeClr val="tx1"/>
                </a:solidFill>
                <a:latin typeface="+mj-lt"/>
              </a:rPr>
              <a:t>("mean: </a:t>
            </a:r>
            <a:r>
              <a:rPr lang="en-US" altLang="en-US" sz="1600" b="0" dirty="0" smtClean="0">
                <a:solidFill>
                  <a:schemeClr val="tx1"/>
                </a:solidFill>
                <a:latin typeface="+mj-lt"/>
              </a:rPr>
              <a:t> </a:t>
            </a:r>
            <a:r>
              <a:rPr lang="en-US" altLang="en-US" sz="1600" b="0" dirty="0">
                <a:solidFill>
                  <a:schemeClr val="tx1"/>
                </a:solidFill>
                <a:latin typeface="+mj-lt"/>
              </a:rPr>
              <a:t>" + mean);</a:t>
            </a:r>
          </a:p>
          <a:p>
            <a:pPr>
              <a:lnSpc>
                <a:spcPct val="85000"/>
              </a:lnSpc>
            </a:pPr>
            <a:r>
              <a:rPr lang="en-US" altLang="en-US" sz="1600" b="0" dirty="0" smtClean="0">
                <a:solidFill>
                  <a:schemeClr val="tx1"/>
                </a:solidFill>
                <a:latin typeface="+mj-lt"/>
              </a:rPr>
              <a:t>}</a:t>
            </a:r>
            <a:endParaRPr lang="en-US" altLang="en-US" sz="1600" b="0" dirty="0">
              <a:solidFill>
                <a:schemeClr val="tx1"/>
              </a:solidFill>
              <a:latin typeface="+mj-lt"/>
            </a:endParaRPr>
          </a:p>
        </p:txBody>
      </p:sp>
      <p:sp>
        <p:nvSpPr>
          <p:cNvPr id="8" name="爆炸形 1 7"/>
          <p:cNvSpPr/>
          <p:nvPr/>
        </p:nvSpPr>
        <p:spPr>
          <a:xfrm>
            <a:off x="6302940" y="4396794"/>
            <a:ext cx="2841060" cy="1941062"/>
          </a:xfrm>
          <a:prstGeom prst="irregularSeal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smtClean="0">
                <a:solidFill>
                  <a:schemeClr val="tx1"/>
                </a:solidFill>
              </a:rPr>
              <a:t>Not an error for “sum”</a:t>
            </a:r>
            <a:endParaRPr lang="zh-CN" altLang="en-US" sz="2000" dirty="0">
              <a:solidFill>
                <a:schemeClr val="tx1"/>
              </a:solidFill>
            </a:endParaRPr>
          </a:p>
        </p:txBody>
      </p:sp>
      <p:sp>
        <p:nvSpPr>
          <p:cNvPr id="9" name="矩形 8"/>
          <p:cNvSpPr/>
          <p:nvPr/>
        </p:nvSpPr>
        <p:spPr>
          <a:xfrm>
            <a:off x="4706126" y="2749235"/>
            <a:ext cx="2512932" cy="461665"/>
          </a:xfrm>
          <a:prstGeom prst="rect">
            <a:avLst/>
          </a:prstGeom>
        </p:spPr>
        <p:txBody>
          <a:bodyPr wrap="none">
            <a:spAutoFit/>
          </a:bodyPr>
          <a:lstStyle/>
          <a:p>
            <a:r>
              <a:rPr lang="en-US" altLang="zh-CN" dirty="0" smtClean="0">
                <a:latin typeface="Cambria Math" panose="02040503050406030204" pitchFamily="18" charset="0"/>
                <a:ea typeface="Cambria Math" panose="02040503050406030204" pitchFamily="18" charset="0"/>
              </a:rPr>
              <a:t>Test Input: [0,4,5]</a:t>
            </a:r>
            <a:endParaRPr lang="zh-CN" altLang="en-US" dirty="0">
              <a:latin typeface="Cambria Math" panose="02040503050406030204" pitchFamily="18" charset="0"/>
            </a:endParaRPr>
          </a:p>
        </p:txBody>
      </p:sp>
      <p:sp>
        <p:nvSpPr>
          <p:cNvPr id="10" name="矩形 9"/>
          <p:cNvSpPr/>
          <p:nvPr/>
        </p:nvSpPr>
        <p:spPr>
          <a:xfrm>
            <a:off x="4705910" y="3620005"/>
            <a:ext cx="1941557" cy="461665"/>
          </a:xfrm>
          <a:prstGeom prst="rect">
            <a:avLst/>
          </a:prstGeom>
        </p:spPr>
        <p:txBody>
          <a:bodyPr wrap="none">
            <a:spAutoFit/>
          </a:bodyPr>
          <a:lstStyle/>
          <a:p>
            <a:r>
              <a:rPr lang="en-US" altLang="zh-CN" dirty="0" smtClean="0">
                <a:latin typeface="Cambria Math" panose="02040503050406030204" pitchFamily="18" charset="0"/>
                <a:ea typeface="Cambria Math" panose="02040503050406030204" pitchFamily="18" charset="0"/>
              </a:rPr>
              <a:t>sum=0+4+5</a:t>
            </a:r>
            <a:endParaRPr lang="zh-CN" altLang="en-US" dirty="0">
              <a:latin typeface="Cambria Math" panose="02040503050406030204" pitchFamily="18" charset="0"/>
            </a:endParaRPr>
          </a:p>
        </p:txBody>
      </p:sp>
      <p:sp>
        <p:nvSpPr>
          <p:cNvPr id="11" name="矩形 10"/>
          <p:cNvSpPr/>
          <p:nvPr/>
        </p:nvSpPr>
        <p:spPr>
          <a:xfrm>
            <a:off x="4733220" y="4064107"/>
            <a:ext cx="1542410" cy="461665"/>
          </a:xfrm>
          <a:prstGeom prst="rect">
            <a:avLst/>
          </a:prstGeom>
        </p:spPr>
        <p:txBody>
          <a:bodyPr wrap="none">
            <a:spAutoFit/>
          </a:bodyPr>
          <a:lstStyle/>
          <a:p>
            <a:r>
              <a:rPr lang="en-US" altLang="zh-CN" dirty="0" smtClean="0">
                <a:solidFill>
                  <a:srgbClr val="C00000"/>
                </a:solidFill>
                <a:latin typeface="Cambria Math" panose="02040503050406030204" pitchFamily="18" charset="0"/>
                <a:ea typeface="Cambria Math" panose="02040503050406030204" pitchFamily="18" charset="0"/>
              </a:rPr>
              <a:t>sum=4+5</a:t>
            </a:r>
            <a:endParaRPr lang="zh-CN" altLang="en-US" dirty="0">
              <a:solidFill>
                <a:srgbClr val="C00000"/>
              </a:solidFill>
              <a:latin typeface="Cambria Math" panose="02040503050406030204" pitchFamily="18" charset="0"/>
            </a:endParaRPr>
          </a:p>
        </p:txBody>
      </p:sp>
      <p:sp>
        <p:nvSpPr>
          <p:cNvPr id="12" name="矩形 11"/>
          <p:cNvSpPr/>
          <p:nvPr/>
        </p:nvSpPr>
        <p:spPr>
          <a:xfrm>
            <a:off x="4733220" y="4711967"/>
            <a:ext cx="1313180" cy="461665"/>
          </a:xfrm>
          <a:prstGeom prst="rect">
            <a:avLst/>
          </a:prstGeom>
        </p:spPr>
        <p:txBody>
          <a:bodyPr wrap="none">
            <a:spAutoFit/>
          </a:bodyPr>
          <a:lstStyle/>
          <a:p>
            <a:r>
              <a:rPr lang="en-US" altLang="zh-CN" dirty="0" smtClean="0">
                <a:latin typeface="Cambria Math" panose="02040503050406030204" pitchFamily="18" charset="0"/>
                <a:ea typeface="Cambria Math" panose="02040503050406030204" pitchFamily="18" charset="0"/>
              </a:rPr>
              <a:t>mean=3</a:t>
            </a:r>
            <a:endParaRPr lang="zh-CN" altLang="en-US" dirty="0">
              <a:latin typeface="Cambria Math" panose="02040503050406030204" pitchFamily="18" charset="0"/>
            </a:endParaRPr>
          </a:p>
        </p:txBody>
      </p:sp>
      <p:sp>
        <p:nvSpPr>
          <p:cNvPr id="13" name="矩形 12"/>
          <p:cNvSpPr/>
          <p:nvPr/>
        </p:nvSpPr>
        <p:spPr>
          <a:xfrm>
            <a:off x="4733220" y="5196508"/>
            <a:ext cx="1313180" cy="461665"/>
          </a:xfrm>
          <a:prstGeom prst="rect">
            <a:avLst/>
          </a:prstGeom>
        </p:spPr>
        <p:txBody>
          <a:bodyPr wrap="none">
            <a:spAutoFit/>
          </a:bodyPr>
          <a:lstStyle/>
          <a:p>
            <a:r>
              <a:rPr lang="en-US" altLang="zh-CN" dirty="0" smtClean="0">
                <a:solidFill>
                  <a:srgbClr val="C00000"/>
                </a:solidFill>
                <a:latin typeface="Cambria Math" panose="02040503050406030204" pitchFamily="18" charset="0"/>
                <a:ea typeface="Cambria Math" panose="02040503050406030204" pitchFamily="18" charset="0"/>
              </a:rPr>
              <a:t>mean=3</a:t>
            </a:r>
            <a:endParaRPr lang="zh-CN" altLang="en-US" dirty="0">
              <a:solidFill>
                <a:srgbClr val="C00000"/>
              </a:solidFill>
              <a:latin typeface="Cambria Math" panose="02040503050406030204" pitchFamily="18" charset="0"/>
            </a:endParaRPr>
          </a:p>
        </p:txBody>
      </p:sp>
      <mc:AlternateContent xmlns:mc="http://schemas.openxmlformats.org/markup-compatibility/2006" xmlns:p14="http://schemas.microsoft.com/office/powerpoint/2010/main">
        <mc:Choice Requires="p14">
          <p:contentPart p14:bwMode="auto" r:id="rId3">
            <p14:nvContentPartPr>
              <p14:cNvPr id="2" name="墨迹 1"/>
              <p14:cNvContentPartPr/>
              <p14:nvPr/>
            </p14:nvContentPartPr>
            <p14:xfrm>
              <a:off x="3436200" y="695520"/>
              <a:ext cx="5359320" cy="2776320"/>
            </p14:xfrm>
          </p:contentPart>
        </mc:Choice>
        <mc:Fallback xmlns="">
          <p:pic>
            <p:nvPicPr>
              <p:cNvPr id="2" name="墨迹 1"/>
              <p:cNvPicPr/>
              <p:nvPr/>
            </p:nvPicPr>
            <p:blipFill>
              <a:blip r:embed="rId4"/>
              <a:stretch>
                <a:fillRect/>
              </a:stretch>
            </p:blipFill>
            <p:spPr>
              <a:xfrm>
                <a:off x="3427920" y="685800"/>
                <a:ext cx="5376960" cy="2797560"/>
              </a:xfrm>
              <a:prstGeom prst="rect">
                <a:avLst/>
              </a:prstGeom>
            </p:spPr>
          </p:pic>
        </mc:Fallback>
      </mc:AlternateContent>
    </p:spTree>
    <p:extLst>
      <p:ext uri="{BB962C8B-B14F-4D97-AF65-F5344CB8AC3E}">
        <p14:creationId xmlns:p14="http://schemas.microsoft.com/office/powerpoint/2010/main" val="4186514844"/>
      </p:ext>
    </p:extLst>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0194" name="Rectangle 2"/>
          <p:cNvSpPr>
            <a:spLocks noGrp="1" noChangeArrowheads="1"/>
          </p:cNvSpPr>
          <p:nvPr>
            <p:ph type="title"/>
          </p:nvPr>
        </p:nvSpPr>
        <p:spPr>
          <a:xfrm>
            <a:off x="1769853" y="228600"/>
            <a:ext cx="8064500" cy="809625"/>
          </a:xfrm>
        </p:spPr>
        <p:txBody>
          <a:bodyPr/>
          <a:lstStyle/>
          <a:p>
            <a:r>
              <a:rPr lang="en-US" altLang="zh-CN" sz="3200" dirty="0">
                <a:latin typeface="Cambria" panose="02040503050406030204" pitchFamily="18" charset="0"/>
              </a:rPr>
              <a:t>CLASSIFYING TESTS </a:t>
            </a:r>
            <a:r>
              <a:rPr lang="en-US" altLang="zh-CN" sz="2400" dirty="0">
                <a:latin typeface="Cambria" panose="02040503050406030204" pitchFamily="18" charset="0"/>
              </a:rPr>
              <a:t>(continued)</a:t>
            </a:r>
          </a:p>
        </p:txBody>
      </p:sp>
      <p:sp>
        <p:nvSpPr>
          <p:cNvPr id="1160196" name="Rectangle 4"/>
          <p:cNvSpPr>
            <a:spLocks noChangeArrowheads="1"/>
          </p:cNvSpPr>
          <p:nvPr/>
        </p:nvSpPr>
        <p:spPr bwMode="auto">
          <a:xfrm>
            <a:off x="457200" y="1447800"/>
            <a:ext cx="8229600" cy="4524315"/>
          </a:xfrm>
          <a:prstGeom prst="rect">
            <a:avLst/>
          </a:prstGeom>
          <a:noFill/>
          <a:ln>
            <a:noFill/>
          </a:ln>
          <a:effectLst/>
          <a:extLst>
            <a:ext uri="{909E8E84-426E-40DD-AFC4-6F175D3DCCD1}">
              <a14:hiddenFill xmlns:a14="http://schemas.microsoft.com/office/drawing/2010/main">
                <a:solidFill>
                  <a:srgbClr val="C0C0C0">
                    <a:alpha val="5000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a:lnSpc>
                <a:spcPct val="110000"/>
              </a:lnSpc>
              <a:spcBef>
                <a:spcPct val="15000"/>
              </a:spcBef>
              <a:spcAft>
                <a:spcPct val="15000"/>
              </a:spcAft>
            </a:pPr>
            <a:r>
              <a:rPr lang="en-US" altLang="zh-CN" sz="2000" b="1" i="1" dirty="0">
                <a:solidFill>
                  <a:srgbClr val="000099"/>
                </a:solidFill>
                <a:latin typeface="Cambria" panose="02040503050406030204" pitchFamily="18" charset="0"/>
              </a:rPr>
              <a:t>ACCEPTANCE:</a:t>
            </a:r>
            <a:r>
              <a:rPr lang="en-US" altLang="zh-CN" sz="2000" b="1" dirty="0">
                <a:solidFill>
                  <a:srgbClr val="000099"/>
                </a:solidFill>
                <a:latin typeface="Cambria" panose="02040503050406030204" pitchFamily="18" charset="0"/>
              </a:rPr>
              <a:t> </a:t>
            </a:r>
            <a:r>
              <a:rPr lang="en-US" altLang="zh-CN" sz="2000" dirty="0">
                <a:latin typeface="Cambria" panose="02040503050406030204" pitchFamily="18" charset="0"/>
              </a:rPr>
              <a:t>Final testing based on specifications of the end-user or customer.</a:t>
            </a:r>
          </a:p>
          <a:p>
            <a:pPr>
              <a:lnSpc>
                <a:spcPct val="110000"/>
              </a:lnSpc>
              <a:spcBef>
                <a:spcPct val="15000"/>
              </a:spcBef>
              <a:spcAft>
                <a:spcPct val="15000"/>
              </a:spcAft>
            </a:pPr>
            <a:r>
              <a:rPr lang="en-US" altLang="zh-CN" sz="2000" b="1" i="1" dirty="0">
                <a:solidFill>
                  <a:srgbClr val="000099"/>
                </a:solidFill>
                <a:latin typeface="Cambria" panose="02040503050406030204" pitchFamily="18" charset="0"/>
              </a:rPr>
              <a:t>USABILITY:</a:t>
            </a:r>
            <a:r>
              <a:rPr lang="en-US" altLang="zh-CN" sz="2000" b="1" dirty="0">
                <a:solidFill>
                  <a:srgbClr val="000099"/>
                </a:solidFill>
                <a:latin typeface="Cambria" panose="02040503050406030204" pitchFamily="18" charset="0"/>
              </a:rPr>
              <a:t> </a:t>
            </a:r>
            <a:r>
              <a:rPr lang="en-US" altLang="zh-CN" sz="2000" dirty="0">
                <a:latin typeface="Cambria" panose="02040503050406030204" pitchFamily="18" charset="0"/>
              </a:rPr>
              <a:t>Testing for “user-friendliness”. This is clearly subjective and will depend on the targeted end-user or customer profile.</a:t>
            </a:r>
          </a:p>
          <a:p>
            <a:pPr>
              <a:lnSpc>
                <a:spcPct val="110000"/>
              </a:lnSpc>
              <a:spcBef>
                <a:spcPct val="15000"/>
              </a:spcBef>
              <a:spcAft>
                <a:spcPct val="15000"/>
              </a:spcAft>
            </a:pPr>
            <a:r>
              <a:rPr lang="en-US" altLang="zh-CN" sz="2000" b="1" i="1" dirty="0">
                <a:solidFill>
                  <a:srgbClr val="000099"/>
                </a:solidFill>
                <a:latin typeface="Cambria" panose="02040503050406030204" pitchFamily="18" charset="0"/>
              </a:rPr>
              <a:t>RECOVERY:</a:t>
            </a:r>
            <a:r>
              <a:rPr lang="en-US" altLang="zh-CN" sz="2000" b="1" dirty="0">
                <a:solidFill>
                  <a:srgbClr val="000099"/>
                </a:solidFill>
                <a:latin typeface="Cambria" panose="02040503050406030204" pitchFamily="18" charset="0"/>
              </a:rPr>
              <a:t> </a:t>
            </a:r>
            <a:r>
              <a:rPr lang="en-US" altLang="zh-CN" sz="2000" dirty="0">
                <a:latin typeface="Cambria" panose="02040503050406030204" pitchFamily="18" charset="0"/>
              </a:rPr>
              <a:t>How well can the system recover from crashes, hardware failures, or other catastrophic problems</a:t>
            </a:r>
            <a:r>
              <a:rPr lang="en-US" altLang="zh-CN" sz="2000" b="1" dirty="0">
                <a:solidFill>
                  <a:srgbClr val="000099"/>
                </a:solidFill>
                <a:latin typeface="Cambria" panose="02040503050406030204" pitchFamily="18" charset="0"/>
              </a:rPr>
              <a:t>.</a:t>
            </a:r>
          </a:p>
          <a:p>
            <a:pPr>
              <a:lnSpc>
                <a:spcPct val="110000"/>
              </a:lnSpc>
              <a:spcBef>
                <a:spcPct val="15000"/>
              </a:spcBef>
              <a:spcAft>
                <a:spcPct val="15000"/>
              </a:spcAft>
            </a:pPr>
            <a:r>
              <a:rPr lang="en-US" altLang="zh-CN" sz="2000" b="1" i="1" dirty="0">
                <a:solidFill>
                  <a:srgbClr val="000099"/>
                </a:solidFill>
                <a:latin typeface="Cambria" panose="02040503050406030204" pitchFamily="18" charset="0"/>
              </a:rPr>
              <a:t>INSTALL/UNINSTALL:</a:t>
            </a:r>
            <a:r>
              <a:rPr lang="en-US" altLang="zh-CN" sz="2000" b="1" dirty="0">
                <a:solidFill>
                  <a:srgbClr val="000099"/>
                </a:solidFill>
                <a:latin typeface="Cambria" panose="02040503050406030204" pitchFamily="18" charset="0"/>
              </a:rPr>
              <a:t> </a:t>
            </a:r>
            <a:r>
              <a:rPr lang="en-US" altLang="zh-CN" sz="2000" dirty="0">
                <a:latin typeface="Cambria" panose="02040503050406030204" pitchFamily="18" charset="0"/>
              </a:rPr>
              <a:t>Test full, partial, or upgrade install/uninstall processes.</a:t>
            </a:r>
          </a:p>
          <a:p>
            <a:pPr>
              <a:lnSpc>
                <a:spcPct val="110000"/>
              </a:lnSpc>
              <a:spcBef>
                <a:spcPct val="15000"/>
              </a:spcBef>
              <a:spcAft>
                <a:spcPct val="15000"/>
              </a:spcAft>
            </a:pPr>
            <a:r>
              <a:rPr lang="en-US" altLang="zh-CN" sz="2000" b="1" i="1" dirty="0">
                <a:solidFill>
                  <a:srgbClr val="000099"/>
                </a:solidFill>
                <a:latin typeface="Cambria" panose="02040503050406030204" pitchFamily="18" charset="0"/>
              </a:rPr>
              <a:t>SECURITY:</a:t>
            </a:r>
            <a:r>
              <a:rPr lang="en-US" altLang="zh-CN" sz="2000" b="1" dirty="0">
                <a:solidFill>
                  <a:srgbClr val="000099"/>
                </a:solidFill>
                <a:latin typeface="Cambria" panose="02040503050406030204" pitchFamily="18" charset="0"/>
              </a:rPr>
              <a:t> </a:t>
            </a:r>
            <a:r>
              <a:rPr lang="en-US" altLang="zh-CN" sz="2000" dirty="0">
                <a:latin typeface="Cambria" panose="02040503050406030204" pitchFamily="18" charset="0"/>
              </a:rPr>
              <a:t>How well is the system able to protect against unauthorized internal or external access, willful damage, etc.</a:t>
            </a:r>
          </a:p>
          <a:p>
            <a:pPr>
              <a:lnSpc>
                <a:spcPct val="110000"/>
              </a:lnSpc>
              <a:spcBef>
                <a:spcPct val="15000"/>
              </a:spcBef>
              <a:spcAft>
                <a:spcPct val="15000"/>
              </a:spcAft>
            </a:pPr>
            <a:r>
              <a:rPr lang="en-US" altLang="zh-CN" sz="2000" b="1" i="1" dirty="0">
                <a:solidFill>
                  <a:srgbClr val="000099"/>
                </a:solidFill>
                <a:latin typeface="Cambria" panose="02040503050406030204" pitchFamily="18" charset="0"/>
              </a:rPr>
              <a:t>COMPATABILITY: </a:t>
            </a:r>
            <a:r>
              <a:rPr lang="en-US" altLang="zh-CN" sz="2000" dirty="0">
                <a:latin typeface="Cambria" panose="02040503050406030204" pitchFamily="18" charset="0"/>
              </a:rPr>
              <a:t>How well does the software perform in a given hardware/software/operating system/network environment</a:t>
            </a:r>
            <a:r>
              <a:rPr lang="en-US" altLang="zh-CN" sz="2000" b="1" dirty="0">
                <a:solidFill>
                  <a:srgbClr val="000099"/>
                </a:solidFill>
                <a:latin typeface="Cambria" panose="02040503050406030204" pitchFamily="18" charset="0"/>
              </a:rPr>
              <a:t>.</a:t>
            </a:r>
          </a:p>
        </p:txBody>
      </p:sp>
    </p:spTree>
    <p:extLst>
      <p:ext uri="{BB962C8B-B14F-4D97-AF65-F5344CB8AC3E}">
        <p14:creationId xmlns:p14="http://schemas.microsoft.com/office/powerpoint/2010/main" val="840914782"/>
      </p:ext>
    </p:extLst>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9570" name="Rectangle 2"/>
          <p:cNvSpPr>
            <a:spLocks noGrp="1" noChangeArrowheads="1"/>
          </p:cNvSpPr>
          <p:nvPr>
            <p:ph type="title"/>
          </p:nvPr>
        </p:nvSpPr>
        <p:spPr>
          <a:xfrm>
            <a:off x="1853242" y="166777"/>
            <a:ext cx="7772400" cy="1143000"/>
          </a:xfrm>
        </p:spPr>
        <p:txBody>
          <a:bodyPr/>
          <a:lstStyle/>
          <a:p>
            <a:r>
              <a:rPr lang="en-US" altLang="zh-CN" sz="3200" dirty="0">
                <a:latin typeface="Cambria" panose="02040503050406030204" pitchFamily="18" charset="0"/>
              </a:rPr>
              <a:t>CLASSIFYING TESTS </a:t>
            </a:r>
            <a:r>
              <a:rPr lang="en-US" altLang="zh-CN" sz="2400" dirty="0">
                <a:latin typeface="Cambria" panose="02040503050406030204" pitchFamily="18" charset="0"/>
              </a:rPr>
              <a:t>(summary)</a:t>
            </a:r>
          </a:p>
        </p:txBody>
      </p:sp>
      <p:graphicFrame>
        <p:nvGraphicFramePr>
          <p:cNvPr id="1389590" name="Group 22"/>
          <p:cNvGraphicFramePr>
            <a:graphicFrameLocks noGrp="1"/>
          </p:cNvGraphicFramePr>
          <p:nvPr>
            <p:ph idx="1"/>
            <p:extLst/>
          </p:nvPr>
        </p:nvGraphicFramePr>
        <p:xfrm>
          <a:off x="152400" y="1447800"/>
          <a:ext cx="8991600" cy="4480560"/>
        </p:xfrm>
        <a:graphic>
          <a:graphicData uri="http://schemas.openxmlformats.org/drawingml/2006/table">
            <a:tbl>
              <a:tblPr/>
              <a:tblGrid>
                <a:gridCol w="2918326">
                  <a:extLst>
                    <a:ext uri="{9D8B030D-6E8A-4147-A177-3AD203B41FA5}">
                      <a16:colId xmlns:a16="http://schemas.microsoft.com/office/drawing/2014/main" val="2978122185"/>
                    </a:ext>
                  </a:extLst>
                </a:gridCol>
                <a:gridCol w="2872874">
                  <a:extLst>
                    <a:ext uri="{9D8B030D-6E8A-4147-A177-3AD203B41FA5}">
                      <a16:colId xmlns:a16="http://schemas.microsoft.com/office/drawing/2014/main" val="3710961324"/>
                    </a:ext>
                  </a:extLst>
                </a:gridCol>
                <a:gridCol w="3200400">
                  <a:extLst>
                    <a:ext uri="{9D8B030D-6E8A-4147-A177-3AD203B41FA5}">
                      <a16:colId xmlns:a16="http://schemas.microsoft.com/office/drawing/2014/main" val="168091956"/>
                    </a:ext>
                  </a:extLst>
                </a:gridCol>
              </a:tblGrid>
              <a:tr h="3213100">
                <a:tc>
                  <a:txBody>
                    <a:bodyPr/>
                    <a:lstStyle>
                      <a:lvl1pPr>
                        <a:spcBef>
                          <a:spcPct val="20000"/>
                        </a:spcBef>
                        <a:buClr>
                          <a:schemeClr val="folHlink"/>
                        </a:buClr>
                        <a:buSzPct val="9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1pPr>
                      <a:lvl2pPr marL="228600">
                        <a:spcBef>
                          <a:spcPct val="20000"/>
                        </a:spcBef>
                        <a:buClr>
                          <a:schemeClr val="accent1"/>
                        </a:buClr>
                        <a:buSzPct val="75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marL="571500">
                        <a:spcBef>
                          <a:spcPct val="20000"/>
                        </a:spcBef>
                        <a:buClr>
                          <a:schemeClr val="folHlink"/>
                        </a:buClr>
                        <a:buSzPct val="55000"/>
                        <a:buFont typeface="Wingdings" panose="05000000000000000000" pitchFamily="2" charset="2"/>
                        <a:defRPr sz="2100">
                          <a:solidFill>
                            <a:schemeClr val="tx1"/>
                          </a:solidFill>
                          <a:latin typeface="Arial" panose="020B0604020202020204" pitchFamily="34" charset="0"/>
                          <a:ea typeface="宋体" panose="02010600030101010101" pitchFamily="2" charset="-122"/>
                        </a:defRPr>
                      </a:lvl3pPr>
                      <a:lvl4pPr marL="914400">
                        <a:spcBef>
                          <a:spcPct val="20000"/>
                        </a:spcBef>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1257300">
                        <a:spcBef>
                          <a:spcPct val="20000"/>
                        </a:spcBef>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14500"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171700"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628900"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086100"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2400" b="1" i="1" u="none" strike="noStrike" cap="none" normalizeH="0" baseline="0" dirty="0" smtClean="0">
                          <a:ln>
                            <a:noFill/>
                          </a:ln>
                          <a:solidFill>
                            <a:srgbClr val="99CCFF"/>
                          </a:solidFill>
                          <a:effectLst/>
                          <a:latin typeface="Cambria" panose="02040503050406030204" pitchFamily="18" charset="0"/>
                          <a:ea typeface="宋体" panose="02010600030101010101" pitchFamily="2" charset="-122"/>
                        </a:rPr>
                        <a:t>By purposes</a:t>
                      </a:r>
                    </a:p>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2000" b="0" i="0" u="none" strike="noStrike" cap="none" normalizeH="0" baseline="0" dirty="0" smtClean="0">
                          <a:ln>
                            <a:noFill/>
                          </a:ln>
                          <a:solidFill>
                            <a:schemeClr val="tx1"/>
                          </a:solidFill>
                          <a:effectLst/>
                          <a:latin typeface="Cambria" panose="02040503050406030204" pitchFamily="18" charset="0"/>
                          <a:ea typeface="宋体" panose="02010600030101010101" pitchFamily="2" charset="-122"/>
                        </a:rPr>
                        <a:t>• Correctness testing</a:t>
                      </a:r>
                    </a:p>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2000" b="0" i="0" u="none" strike="noStrike" cap="none" normalizeH="0" baseline="0" dirty="0" smtClean="0">
                          <a:ln>
                            <a:noFill/>
                          </a:ln>
                          <a:solidFill>
                            <a:schemeClr val="tx1"/>
                          </a:solidFill>
                          <a:effectLst/>
                          <a:latin typeface="Cambria" panose="02040503050406030204" pitchFamily="18" charset="0"/>
                          <a:ea typeface="宋体" panose="02010600030101010101" pitchFamily="2" charset="-122"/>
                        </a:rPr>
                        <a:t>– Black-box</a:t>
                      </a:r>
                    </a:p>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2000" b="0" i="0" u="none" strike="noStrike" cap="none" normalizeH="0" baseline="0" dirty="0" smtClean="0">
                          <a:ln>
                            <a:noFill/>
                          </a:ln>
                          <a:solidFill>
                            <a:schemeClr val="tx1"/>
                          </a:solidFill>
                          <a:effectLst/>
                          <a:latin typeface="Cambria" panose="02040503050406030204" pitchFamily="18" charset="0"/>
                          <a:ea typeface="宋体" panose="02010600030101010101" pitchFamily="2" charset="-122"/>
                        </a:rPr>
                        <a:t>– White-box</a:t>
                      </a:r>
                    </a:p>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2000" b="0" i="0" u="none" strike="noStrike" cap="none" normalizeH="0" baseline="0" dirty="0" smtClean="0">
                          <a:ln>
                            <a:noFill/>
                          </a:ln>
                          <a:solidFill>
                            <a:schemeClr val="tx1"/>
                          </a:solidFill>
                          <a:effectLst/>
                          <a:latin typeface="Cambria" panose="02040503050406030204" pitchFamily="18" charset="0"/>
                          <a:ea typeface="宋体" panose="02010600030101010101" pitchFamily="2" charset="-122"/>
                        </a:rPr>
                        <a:t>• Performance testing</a:t>
                      </a:r>
                    </a:p>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2000" b="0" i="0" u="none" strike="noStrike" cap="none" normalizeH="0" baseline="0" dirty="0" smtClean="0">
                          <a:ln>
                            <a:noFill/>
                          </a:ln>
                          <a:solidFill>
                            <a:schemeClr val="tx1"/>
                          </a:solidFill>
                          <a:effectLst/>
                          <a:latin typeface="Cambria" panose="02040503050406030204" pitchFamily="18" charset="0"/>
                          <a:ea typeface="宋体" panose="02010600030101010101" pitchFamily="2" charset="-122"/>
                        </a:rPr>
                        <a:t>• Reliability testing</a:t>
                      </a:r>
                    </a:p>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2000" b="0" i="0" u="none" strike="noStrike" cap="none" normalizeH="0" baseline="0" dirty="0" smtClean="0">
                          <a:ln>
                            <a:noFill/>
                          </a:ln>
                          <a:solidFill>
                            <a:schemeClr val="tx1"/>
                          </a:solidFill>
                          <a:effectLst/>
                          <a:latin typeface="Cambria" panose="02040503050406030204" pitchFamily="18" charset="0"/>
                          <a:ea typeface="宋体" panose="02010600030101010101" pitchFamily="2" charset="-122"/>
                        </a:rPr>
                        <a:t> - Robustness/strong testing</a:t>
                      </a:r>
                    </a:p>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2000" b="0" i="0" u="none" strike="noStrike" cap="none" normalizeH="0" baseline="0" dirty="0" smtClean="0">
                          <a:ln>
                            <a:noFill/>
                          </a:ln>
                          <a:solidFill>
                            <a:schemeClr val="tx1"/>
                          </a:solidFill>
                          <a:effectLst/>
                          <a:latin typeface="Cambria" panose="02040503050406030204" pitchFamily="18" charset="0"/>
                          <a:ea typeface="宋体" panose="02010600030101010101" pitchFamily="2" charset="-122"/>
                        </a:rPr>
                        <a:t> - Exception handling testing</a:t>
                      </a:r>
                    </a:p>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2000" b="0" i="0" u="none" strike="noStrike" cap="none" normalizeH="0" baseline="0" dirty="0" smtClean="0">
                          <a:ln>
                            <a:noFill/>
                          </a:ln>
                          <a:solidFill>
                            <a:schemeClr val="tx1"/>
                          </a:solidFill>
                          <a:effectLst/>
                          <a:latin typeface="Cambria" panose="02040503050406030204" pitchFamily="18" charset="0"/>
                          <a:ea typeface="宋体" panose="02010600030101010101" pitchFamily="2" charset="-122"/>
                        </a:rPr>
                        <a:t> - Stress/load testing</a:t>
                      </a:r>
                    </a:p>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2000" b="0" i="0" u="none" strike="noStrike" cap="none" normalizeH="0" baseline="0" dirty="0" smtClean="0">
                          <a:ln>
                            <a:noFill/>
                          </a:ln>
                          <a:solidFill>
                            <a:schemeClr val="tx1"/>
                          </a:solidFill>
                          <a:effectLst/>
                          <a:latin typeface="Cambria" panose="02040503050406030204" pitchFamily="18" charset="0"/>
                          <a:ea typeface="宋体" panose="02010600030101010101" pitchFamily="2" charset="-122"/>
                        </a:rPr>
                        <a:t>• Security testing</a:t>
                      </a:r>
                    </a:p>
                  </a:txBody>
                  <a:tcPr horzOverflow="overflow">
                    <a:lnL cap="flat">
                      <a:noFill/>
                    </a:lnL>
                    <a:lnR>
                      <a:noFill/>
                    </a:lnR>
                    <a:lnT cap="flat">
                      <a:noFill/>
                    </a:lnT>
                    <a:lnB cap="flat">
                      <a:noFill/>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1pPr>
                      <a:lvl2pPr marL="228600">
                        <a:spcBef>
                          <a:spcPct val="20000"/>
                        </a:spcBef>
                        <a:buClr>
                          <a:schemeClr val="accent1"/>
                        </a:buClr>
                        <a:buSzPct val="75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marL="571500">
                        <a:spcBef>
                          <a:spcPct val="20000"/>
                        </a:spcBef>
                        <a:buClr>
                          <a:schemeClr val="folHlink"/>
                        </a:buClr>
                        <a:buSzPct val="55000"/>
                        <a:buFont typeface="Wingdings" panose="05000000000000000000" pitchFamily="2" charset="2"/>
                        <a:defRPr sz="2100">
                          <a:solidFill>
                            <a:schemeClr val="tx1"/>
                          </a:solidFill>
                          <a:latin typeface="Arial" panose="020B0604020202020204" pitchFamily="34" charset="0"/>
                          <a:ea typeface="宋体" panose="02010600030101010101" pitchFamily="2" charset="-122"/>
                        </a:defRPr>
                      </a:lvl3pPr>
                      <a:lvl4pPr marL="914400">
                        <a:spcBef>
                          <a:spcPct val="20000"/>
                        </a:spcBef>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1257300">
                        <a:spcBef>
                          <a:spcPct val="20000"/>
                        </a:spcBef>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14500"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171700"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628900"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086100"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2400" b="1" i="1" u="none" strike="noStrike" cap="none" normalizeH="0" baseline="0" dirty="0" smtClean="0">
                          <a:ln>
                            <a:noFill/>
                          </a:ln>
                          <a:solidFill>
                            <a:srgbClr val="99CCFF"/>
                          </a:solidFill>
                          <a:effectLst/>
                          <a:latin typeface="Cambria" panose="02040503050406030204" pitchFamily="18" charset="0"/>
                          <a:ea typeface="宋体" panose="02010600030101010101" pitchFamily="2" charset="-122"/>
                        </a:rPr>
                        <a:t>By life cycle phase</a:t>
                      </a:r>
                    </a:p>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2000" b="0" i="0" u="none" strike="noStrike" cap="none" normalizeH="0" baseline="0" dirty="0" smtClean="0">
                          <a:ln>
                            <a:noFill/>
                          </a:ln>
                          <a:solidFill>
                            <a:schemeClr val="tx1"/>
                          </a:solidFill>
                          <a:effectLst/>
                          <a:latin typeface="Cambria" panose="02040503050406030204" pitchFamily="18" charset="0"/>
                          <a:ea typeface="宋体" panose="02010600030101010101" pitchFamily="2" charset="-122"/>
                        </a:rPr>
                        <a:t>• Requirements phase testing</a:t>
                      </a:r>
                    </a:p>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2000" b="0" i="0" u="none" strike="noStrike" cap="none" normalizeH="0" baseline="0" dirty="0" smtClean="0">
                          <a:ln>
                            <a:noFill/>
                          </a:ln>
                          <a:solidFill>
                            <a:schemeClr val="tx1"/>
                          </a:solidFill>
                          <a:effectLst/>
                          <a:latin typeface="Cambria" panose="02040503050406030204" pitchFamily="18" charset="0"/>
                          <a:ea typeface="宋体" panose="02010600030101010101" pitchFamily="2" charset="-122"/>
                        </a:rPr>
                        <a:t>• Design phase testing</a:t>
                      </a:r>
                    </a:p>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2000" b="0" i="0" u="none" strike="noStrike" cap="none" normalizeH="0" baseline="0" dirty="0" smtClean="0">
                          <a:ln>
                            <a:noFill/>
                          </a:ln>
                          <a:solidFill>
                            <a:schemeClr val="tx1"/>
                          </a:solidFill>
                          <a:effectLst/>
                          <a:latin typeface="Cambria" panose="02040503050406030204" pitchFamily="18" charset="0"/>
                          <a:ea typeface="宋体" panose="02010600030101010101" pitchFamily="2" charset="-122"/>
                        </a:rPr>
                        <a:t>• Program phase testing</a:t>
                      </a:r>
                    </a:p>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2000" b="0" i="0" u="none" strike="noStrike" cap="none" normalizeH="0" baseline="0" dirty="0" smtClean="0">
                          <a:ln>
                            <a:noFill/>
                          </a:ln>
                          <a:solidFill>
                            <a:schemeClr val="tx1"/>
                          </a:solidFill>
                          <a:effectLst/>
                          <a:latin typeface="Cambria" panose="02040503050406030204" pitchFamily="18" charset="0"/>
                          <a:ea typeface="宋体" panose="02010600030101010101" pitchFamily="2" charset="-122"/>
                        </a:rPr>
                        <a:t>• Evaluating test results</a:t>
                      </a:r>
                    </a:p>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2000" b="0" i="0" u="none" strike="noStrike" cap="none" normalizeH="0" baseline="0" dirty="0" smtClean="0">
                          <a:ln>
                            <a:noFill/>
                          </a:ln>
                          <a:solidFill>
                            <a:schemeClr val="tx1"/>
                          </a:solidFill>
                          <a:effectLst/>
                          <a:latin typeface="Cambria" panose="02040503050406030204" pitchFamily="18" charset="0"/>
                          <a:ea typeface="宋体" panose="02010600030101010101" pitchFamily="2" charset="-122"/>
                        </a:rPr>
                        <a:t>• Installation phase testing</a:t>
                      </a:r>
                    </a:p>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2000" b="0" i="0" u="none" strike="noStrike" cap="none" normalizeH="0" baseline="0" dirty="0" smtClean="0">
                          <a:ln>
                            <a:noFill/>
                          </a:ln>
                          <a:solidFill>
                            <a:schemeClr val="tx1"/>
                          </a:solidFill>
                          <a:effectLst/>
                          <a:latin typeface="Cambria" panose="02040503050406030204" pitchFamily="18" charset="0"/>
                          <a:ea typeface="宋体" panose="02010600030101010101" pitchFamily="2" charset="-122"/>
                        </a:rPr>
                        <a:t>• Acceptance testing</a:t>
                      </a:r>
                    </a:p>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2000" b="0" i="0" u="none" strike="noStrike" cap="none" normalizeH="0" baseline="0" dirty="0" smtClean="0">
                          <a:ln>
                            <a:noFill/>
                          </a:ln>
                          <a:solidFill>
                            <a:schemeClr val="tx1"/>
                          </a:solidFill>
                          <a:effectLst/>
                          <a:latin typeface="Cambria" panose="02040503050406030204" pitchFamily="18" charset="0"/>
                          <a:ea typeface="宋体" panose="02010600030101010101" pitchFamily="2" charset="-122"/>
                        </a:rPr>
                        <a:t>• Testing changes: maintenance</a:t>
                      </a:r>
                    </a:p>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endParaRPr kumimoji="0" lang="zh-CN" altLang="en-US" sz="2000" b="0" i="0" u="none" strike="noStrike" cap="none" normalizeH="0" baseline="0" dirty="0" smtClean="0">
                        <a:ln>
                          <a:noFill/>
                        </a:ln>
                        <a:solidFill>
                          <a:schemeClr val="tx1"/>
                        </a:solidFill>
                        <a:effectLst/>
                        <a:latin typeface="Cambria" panose="02040503050406030204" pitchFamily="18" charset="0"/>
                        <a:ea typeface="宋体" panose="02010600030101010101" pitchFamily="2" charset="-122"/>
                      </a:endParaRPr>
                    </a:p>
                  </a:txBody>
                  <a:tcPr horzOverflow="overflow">
                    <a:lnL>
                      <a:noFill/>
                    </a:lnL>
                    <a:lnR>
                      <a:noFill/>
                    </a:lnR>
                    <a:lnT cap="flat">
                      <a:noFill/>
                    </a:lnT>
                    <a:lnB cap="flat">
                      <a:noFill/>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1pPr>
                      <a:lvl2pPr marL="228600">
                        <a:spcBef>
                          <a:spcPct val="20000"/>
                        </a:spcBef>
                        <a:buClr>
                          <a:schemeClr val="accent1"/>
                        </a:buClr>
                        <a:buSzPct val="75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marL="571500">
                        <a:spcBef>
                          <a:spcPct val="20000"/>
                        </a:spcBef>
                        <a:buClr>
                          <a:schemeClr val="folHlink"/>
                        </a:buClr>
                        <a:buSzPct val="55000"/>
                        <a:buFont typeface="Wingdings" panose="05000000000000000000" pitchFamily="2" charset="2"/>
                        <a:defRPr sz="2100">
                          <a:solidFill>
                            <a:schemeClr val="tx1"/>
                          </a:solidFill>
                          <a:latin typeface="Arial" panose="020B0604020202020204" pitchFamily="34" charset="0"/>
                          <a:ea typeface="宋体" panose="02010600030101010101" pitchFamily="2" charset="-122"/>
                        </a:defRPr>
                      </a:lvl3pPr>
                      <a:lvl4pPr marL="914400">
                        <a:spcBef>
                          <a:spcPct val="20000"/>
                        </a:spcBef>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1257300">
                        <a:spcBef>
                          <a:spcPct val="20000"/>
                        </a:spcBef>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14500"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171700"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628900"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086100"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2400" b="1" i="1" u="none" strike="noStrike" cap="none" normalizeH="0" baseline="0" dirty="0" smtClean="0">
                          <a:ln>
                            <a:noFill/>
                          </a:ln>
                          <a:solidFill>
                            <a:srgbClr val="99CCFF"/>
                          </a:solidFill>
                          <a:effectLst/>
                          <a:latin typeface="Cambria" panose="02040503050406030204" pitchFamily="18" charset="0"/>
                          <a:ea typeface="宋体" panose="02010600030101010101" pitchFamily="2" charset="-122"/>
                        </a:rPr>
                        <a:t>By scope</a:t>
                      </a:r>
                    </a:p>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2000" b="0" i="0" u="none" strike="noStrike" cap="none" normalizeH="0" baseline="0" dirty="0" smtClean="0">
                          <a:ln>
                            <a:noFill/>
                          </a:ln>
                          <a:solidFill>
                            <a:schemeClr val="tx1"/>
                          </a:solidFill>
                          <a:effectLst/>
                          <a:latin typeface="Cambria" panose="02040503050406030204" pitchFamily="18" charset="0"/>
                          <a:ea typeface="宋体" panose="02010600030101010101" pitchFamily="2" charset="-122"/>
                        </a:rPr>
                        <a:t>• implied in</a:t>
                      </a:r>
                    </a:p>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2000" b="0" i="0" u="none" strike="noStrike" cap="none" normalizeH="0" baseline="0" dirty="0" smtClean="0">
                          <a:ln>
                            <a:noFill/>
                          </a:ln>
                          <a:solidFill>
                            <a:schemeClr val="tx1"/>
                          </a:solidFill>
                          <a:effectLst/>
                          <a:latin typeface="Cambria" panose="02040503050406030204" pitchFamily="18" charset="0"/>
                          <a:ea typeface="宋体" panose="02010600030101010101" pitchFamily="2" charset="-122"/>
                        </a:rPr>
                        <a:t>– Unit testing</a:t>
                      </a:r>
                    </a:p>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2000" b="0" i="0" u="none" strike="noStrike" cap="none" normalizeH="0" baseline="0" dirty="0" smtClean="0">
                          <a:ln>
                            <a:noFill/>
                          </a:ln>
                          <a:solidFill>
                            <a:schemeClr val="tx1"/>
                          </a:solidFill>
                          <a:effectLst/>
                          <a:latin typeface="Cambria" panose="02040503050406030204" pitchFamily="18" charset="0"/>
                          <a:ea typeface="宋体" panose="02010600030101010101" pitchFamily="2" charset="-122"/>
                        </a:rPr>
                        <a:t>– Component testing</a:t>
                      </a:r>
                    </a:p>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2000" b="0" i="0" u="none" strike="noStrike" cap="none" normalizeH="0" baseline="0" dirty="0" smtClean="0">
                          <a:ln>
                            <a:noFill/>
                          </a:ln>
                          <a:solidFill>
                            <a:schemeClr val="tx1"/>
                          </a:solidFill>
                          <a:effectLst/>
                          <a:latin typeface="Cambria" panose="02040503050406030204" pitchFamily="18" charset="0"/>
                          <a:ea typeface="宋体" panose="02010600030101010101" pitchFamily="2" charset="-122"/>
                        </a:rPr>
                        <a:t>– Integration testing</a:t>
                      </a:r>
                    </a:p>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2000" b="0" i="0" u="none" strike="noStrike" cap="none" normalizeH="0" baseline="0" dirty="0" smtClean="0">
                          <a:ln>
                            <a:noFill/>
                          </a:ln>
                          <a:solidFill>
                            <a:schemeClr val="tx1"/>
                          </a:solidFill>
                          <a:effectLst/>
                          <a:latin typeface="Cambria" panose="02040503050406030204" pitchFamily="18" charset="0"/>
                          <a:ea typeface="宋体" panose="02010600030101010101" pitchFamily="2" charset="-122"/>
                        </a:rPr>
                        <a:t>– System testing</a:t>
                      </a:r>
                    </a:p>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2000" b="0" i="0" u="none" strike="noStrike" cap="none" normalizeH="0" baseline="0" dirty="0" smtClean="0">
                          <a:ln>
                            <a:noFill/>
                          </a:ln>
                          <a:solidFill>
                            <a:schemeClr val="tx1"/>
                          </a:solidFill>
                          <a:effectLst/>
                          <a:latin typeface="Cambria" panose="02040503050406030204" pitchFamily="18" charset="0"/>
                          <a:ea typeface="宋体" panose="02010600030101010101" pitchFamily="2" charset="-122"/>
                        </a:rPr>
                        <a:t>• or in</a:t>
                      </a:r>
                    </a:p>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2000" b="0" i="0" u="none" strike="noStrike" cap="none" normalizeH="0" baseline="0" dirty="0" smtClean="0">
                          <a:ln>
                            <a:noFill/>
                          </a:ln>
                          <a:solidFill>
                            <a:schemeClr val="tx1"/>
                          </a:solidFill>
                          <a:effectLst/>
                          <a:latin typeface="Cambria" panose="02040503050406030204" pitchFamily="18" charset="0"/>
                          <a:ea typeface="宋体" panose="02010600030101010101" pitchFamily="2" charset="-122"/>
                        </a:rPr>
                        <a:t>– Unit testing</a:t>
                      </a:r>
                    </a:p>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2000" b="0" i="0" u="none" strike="noStrike" cap="none" normalizeH="0" baseline="0" dirty="0" smtClean="0">
                          <a:ln>
                            <a:noFill/>
                          </a:ln>
                          <a:solidFill>
                            <a:schemeClr val="tx1"/>
                          </a:solidFill>
                          <a:effectLst/>
                          <a:latin typeface="Cambria" panose="02040503050406030204" pitchFamily="18" charset="0"/>
                          <a:ea typeface="宋体" panose="02010600030101010101" pitchFamily="2" charset="-122"/>
                        </a:rPr>
                        <a:t>– String testing</a:t>
                      </a:r>
                    </a:p>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2000" b="0" i="0" u="none" strike="noStrike" cap="none" normalizeH="0" baseline="0" dirty="0" smtClean="0">
                          <a:ln>
                            <a:noFill/>
                          </a:ln>
                          <a:solidFill>
                            <a:schemeClr val="tx1"/>
                          </a:solidFill>
                          <a:effectLst/>
                          <a:latin typeface="Cambria" panose="02040503050406030204" pitchFamily="18" charset="0"/>
                          <a:ea typeface="宋体" panose="02010600030101010101" pitchFamily="2" charset="-122"/>
                        </a:rPr>
                        <a:t>– System testing (a test)</a:t>
                      </a:r>
                    </a:p>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2000" b="0" i="0" u="none" strike="noStrike" cap="none" normalizeH="0" baseline="0" dirty="0" smtClean="0">
                          <a:ln>
                            <a:noFill/>
                          </a:ln>
                          <a:solidFill>
                            <a:schemeClr val="tx1"/>
                          </a:solidFill>
                          <a:effectLst/>
                          <a:latin typeface="Cambria" panose="02040503050406030204" pitchFamily="18" charset="0"/>
                          <a:ea typeface="宋体" panose="02010600030101010101" pitchFamily="2" charset="-122"/>
                        </a:rPr>
                        <a:t>– Acceptance testing (b test)</a:t>
                      </a:r>
                    </a:p>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endParaRPr kumimoji="0" lang="zh-CN" altLang="en-US" sz="2000" b="0" i="0" u="none" strike="noStrike" cap="none" normalizeH="0" baseline="0" dirty="0" smtClean="0">
                        <a:ln>
                          <a:noFill/>
                        </a:ln>
                        <a:solidFill>
                          <a:schemeClr val="tx1"/>
                        </a:solidFill>
                        <a:effectLst/>
                        <a:latin typeface="Cambria" panose="02040503050406030204" pitchFamily="18" charset="0"/>
                        <a:ea typeface="宋体" panose="02010600030101010101" pitchFamily="2" charset="-122"/>
                      </a:endParaRPr>
                    </a:p>
                  </a:txBody>
                  <a:tcPr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610945640"/>
                  </a:ext>
                </a:extLst>
              </a:tr>
            </a:tbl>
          </a:graphicData>
        </a:graphic>
      </p:graphicFrame>
      <mc:AlternateContent xmlns:mc="http://schemas.openxmlformats.org/markup-compatibility/2006" xmlns:p14="http://schemas.microsoft.com/office/powerpoint/2010/main">
        <mc:Choice Requires="p14">
          <p:contentPart p14:bwMode="auto" r:id="rId3">
            <p14:nvContentPartPr>
              <p14:cNvPr id="2" name="墨迹 1"/>
              <p14:cNvContentPartPr/>
              <p14:nvPr/>
            </p14:nvContentPartPr>
            <p14:xfrm>
              <a:off x="50760" y="1289160"/>
              <a:ext cx="7290360" cy="4584960"/>
            </p14:xfrm>
          </p:contentPart>
        </mc:Choice>
        <mc:Fallback xmlns="">
          <p:pic>
            <p:nvPicPr>
              <p:cNvPr id="2" name="墨迹 1"/>
              <p:cNvPicPr/>
              <p:nvPr/>
            </p:nvPicPr>
            <p:blipFill>
              <a:blip r:embed="rId4"/>
              <a:stretch>
                <a:fillRect/>
              </a:stretch>
            </p:blipFill>
            <p:spPr>
              <a:xfrm>
                <a:off x="41400" y="1279800"/>
                <a:ext cx="7309080" cy="4603680"/>
              </a:xfrm>
              <a:prstGeom prst="rect">
                <a:avLst/>
              </a:prstGeom>
            </p:spPr>
          </p:pic>
        </mc:Fallback>
      </mc:AlternateContent>
    </p:spTree>
    <p:extLst>
      <p:ext uri="{BB962C8B-B14F-4D97-AF65-F5344CB8AC3E}">
        <p14:creationId xmlns:p14="http://schemas.microsoft.com/office/powerpoint/2010/main" val="309066949"/>
      </p:ext>
    </p:extLst>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灯片编号占位符 5"/>
          <p:cNvSpPr>
            <a:spLocks noGrp="1"/>
          </p:cNvSpPr>
          <p:nvPr>
            <p:ph type="sldNum" sz="quarter" idx="4294967295"/>
          </p:nvPr>
        </p:nvSpPr>
        <p:spPr/>
        <p:txBody>
          <a:bodyPr/>
          <a:lstStyle/>
          <a:p>
            <a:endParaRPr lang="en-US" altLang="zh-CN" dirty="0">
              <a:latin typeface="Cambria" panose="02040503050406030204" pitchFamily="18" charset="0"/>
            </a:endParaRPr>
          </a:p>
        </p:txBody>
      </p:sp>
      <p:sp>
        <p:nvSpPr>
          <p:cNvPr id="339970" name="Rectangle 2"/>
          <p:cNvSpPr>
            <a:spLocks noGrp="1" noChangeArrowheads="1"/>
          </p:cNvSpPr>
          <p:nvPr>
            <p:ph type="title"/>
          </p:nvPr>
        </p:nvSpPr>
        <p:spPr>
          <a:xfrm>
            <a:off x="3389313" y="152400"/>
            <a:ext cx="5221287" cy="746125"/>
          </a:xfrm>
        </p:spPr>
        <p:txBody>
          <a:bodyPr/>
          <a:lstStyle/>
          <a:p>
            <a:pPr>
              <a:tabLst>
                <a:tab pos="7540625" algn="r"/>
              </a:tabLst>
            </a:pPr>
            <a:r>
              <a:rPr lang="en-US" altLang="zh-CN" sz="3600" b="1" dirty="0">
                <a:latin typeface="Cambria" panose="02040503050406030204" pitchFamily="18" charset="0"/>
              </a:rPr>
              <a:t>Unit test cases</a:t>
            </a:r>
          </a:p>
        </p:txBody>
      </p:sp>
      <p:sp>
        <p:nvSpPr>
          <p:cNvPr id="339972" name="Rectangle 4"/>
          <p:cNvSpPr>
            <a:spLocks noChangeArrowheads="1"/>
          </p:cNvSpPr>
          <p:nvPr/>
        </p:nvSpPr>
        <p:spPr bwMode="auto">
          <a:xfrm>
            <a:off x="381000" y="1447800"/>
            <a:ext cx="8229600" cy="44012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zh-CN" sz="2400" b="1" dirty="0">
                <a:solidFill>
                  <a:srgbClr val="133984"/>
                </a:solidFill>
                <a:effectLst/>
                <a:latin typeface="Cambria" panose="02040503050406030204" pitchFamily="18" charset="0"/>
                <a:ea typeface="宋体" panose="02010600030101010101" pitchFamily="2" charset="-122"/>
              </a:rPr>
              <a:t>Interface: </a:t>
            </a:r>
            <a:r>
              <a:rPr lang="en-US" altLang="zh-CN" sz="2000" dirty="0">
                <a:effectLst/>
                <a:latin typeface="Cambria" panose="02040503050406030204" pitchFamily="18" charset="0"/>
                <a:ea typeface="宋体" panose="02010600030101010101" pitchFamily="2" charset="-122"/>
              </a:rPr>
              <a:t>ensures that information properly flows in and out of the component</a:t>
            </a:r>
          </a:p>
          <a:p>
            <a:endParaRPr lang="en-US" altLang="zh-CN" sz="2000" dirty="0">
              <a:effectLst/>
              <a:latin typeface="Cambria" panose="02040503050406030204" pitchFamily="18" charset="0"/>
              <a:ea typeface="宋体" panose="02010600030101010101" pitchFamily="2" charset="-122"/>
            </a:endParaRPr>
          </a:p>
          <a:p>
            <a:r>
              <a:rPr lang="en-US" altLang="zh-CN" sz="2400" b="1" dirty="0">
                <a:solidFill>
                  <a:srgbClr val="133984"/>
                </a:solidFill>
                <a:effectLst/>
                <a:latin typeface="Cambria" panose="02040503050406030204" pitchFamily="18" charset="0"/>
                <a:ea typeface="宋体" panose="02010600030101010101" pitchFamily="2" charset="-122"/>
              </a:rPr>
              <a:t>local data structures: </a:t>
            </a:r>
            <a:r>
              <a:rPr lang="en-US" altLang="zh-CN" sz="2000" dirty="0">
                <a:effectLst/>
                <a:latin typeface="Cambria" panose="02040503050406030204" pitchFamily="18" charset="0"/>
                <a:ea typeface="宋体" panose="02010600030101010101" pitchFamily="2" charset="-122"/>
              </a:rPr>
              <a:t>ensures that data stored temporarily maintains its integrity during execution</a:t>
            </a:r>
          </a:p>
          <a:p>
            <a:endParaRPr lang="en-US" altLang="zh-CN" sz="2000" dirty="0">
              <a:effectLst/>
              <a:latin typeface="Cambria" panose="02040503050406030204" pitchFamily="18" charset="0"/>
              <a:ea typeface="宋体" panose="02010600030101010101" pitchFamily="2" charset="-122"/>
            </a:endParaRPr>
          </a:p>
          <a:p>
            <a:r>
              <a:rPr lang="en-US" altLang="zh-CN" sz="2400" b="1" dirty="0">
                <a:solidFill>
                  <a:srgbClr val="133984"/>
                </a:solidFill>
                <a:effectLst/>
                <a:latin typeface="Cambria" panose="02040503050406030204" pitchFamily="18" charset="0"/>
                <a:ea typeface="宋体" panose="02010600030101010101" pitchFamily="2" charset="-122"/>
              </a:rPr>
              <a:t>boundary conditions: </a:t>
            </a:r>
            <a:r>
              <a:rPr lang="en-US" altLang="zh-CN" sz="2000" dirty="0">
                <a:effectLst/>
                <a:latin typeface="Cambria" panose="02040503050406030204" pitchFamily="18" charset="0"/>
                <a:ea typeface="宋体" panose="02010600030101010101" pitchFamily="2" charset="-122"/>
              </a:rPr>
              <a:t>ensures that the component operates properly at boundaries established to limit or restrict processing</a:t>
            </a:r>
          </a:p>
          <a:p>
            <a:endParaRPr lang="en-US" altLang="zh-CN" sz="2000" dirty="0">
              <a:solidFill>
                <a:srgbClr val="133984"/>
              </a:solidFill>
              <a:effectLst/>
              <a:latin typeface="Cambria" panose="02040503050406030204" pitchFamily="18" charset="0"/>
              <a:ea typeface="宋体" panose="02010600030101010101" pitchFamily="2" charset="-122"/>
            </a:endParaRPr>
          </a:p>
          <a:p>
            <a:r>
              <a:rPr lang="en-US" altLang="zh-CN" sz="2400" b="1" dirty="0">
                <a:solidFill>
                  <a:srgbClr val="133984"/>
                </a:solidFill>
                <a:effectLst/>
                <a:latin typeface="Cambria" panose="02040503050406030204" pitchFamily="18" charset="0"/>
                <a:ea typeface="宋体" panose="02010600030101010101" pitchFamily="2" charset="-122"/>
              </a:rPr>
              <a:t>independent paths: </a:t>
            </a:r>
            <a:r>
              <a:rPr lang="en-US" altLang="zh-CN" sz="2000" dirty="0">
                <a:effectLst/>
                <a:latin typeface="Cambria" panose="02040503050406030204" pitchFamily="18" charset="0"/>
                <a:ea typeface="宋体" panose="02010600030101010101" pitchFamily="2" charset="-122"/>
              </a:rPr>
              <a:t>ensures that all paths in a component have been executed at least once</a:t>
            </a:r>
          </a:p>
          <a:p>
            <a:endParaRPr lang="en-US" altLang="zh-CN" sz="2000" dirty="0">
              <a:effectLst/>
              <a:latin typeface="Cambria" panose="02040503050406030204" pitchFamily="18" charset="0"/>
              <a:ea typeface="宋体" panose="02010600030101010101" pitchFamily="2" charset="-122"/>
            </a:endParaRPr>
          </a:p>
          <a:p>
            <a:r>
              <a:rPr lang="en-US" altLang="zh-CN" sz="2400" b="1" dirty="0">
                <a:solidFill>
                  <a:srgbClr val="133984"/>
                </a:solidFill>
                <a:effectLst/>
                <a:latin typeface="Cambria" panose="02040503050406030204" pitchFamily="18" charset="0"/>
                <a:ea typeface="宋体" panose="02010600030101010101" pitchFamily="2" charset="-122"/>
              </a:rPr>
              <a:t>error-handling paths</a:t>
            </a:r>
            <a:r>
              <a:rPr lang="en-US" altLang="zh-CN" sz="2400" b="1" dirty="0">
                <a:solidFill>
                  <a:schemeClr val="folHlink"/>
                </a:solidFill>
                <a:effectLst/>
                <a:latin typeface="Cambria" panose="02040503050406030204" pitchFamily="18" charset="0"/>
                <a:ea typeface="宋体" panose="02010600030101010101" pitchFamily="2" charset="-122"/>
              </a:rPr>
              <a:t>: </a:t>
            </a:r>
            <a:r>
              <a:rPr lang="en-US" altLang="zh-CN" sz="2000" dirty="0">
                <a:effectLst/>
                <a:latin typeface="Cambria" panose="02040503050406030204" pitchFamily="18" charset="0"/>
                <a:ea typeface="宋体" panose="02010600030101010101" pitchFamily="2" charset="-122"/>
              </a:rPr>
              <a:t>ensures that errors are correctly handled</a:t>
            </a:r>
          </a:p>
        </p:txBody>
      </p:sp>
    </p:spTree>
    <p:extLst>
      <p:ext uri="{BB962C8B-B14F-4D97-AF65-F5344CB8AC3E}">
        <p14:creationId xmlns:p14="http://schemas.microsoft.com/office/powerpoint/2010/main" val="2540050239"/>
      </p:ext>
    </p:extLst>
  </p:cSld>
  <p:clrMapOvr>
    <a:masterClrMapping/>
  </p:clrMapOvr>
  <p:transition/>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灯片编号占位符 5"/>
          <p:cNvSpPr>
            <a:spLocks noGrp="1"/>
          </p:cNvSpPr>
          <p:nvPr>
            <p:ph type="sldNum" sz="quarter" idx="4294967295"/>
          </p:nvPr>
        </p:nvSpPr>
        <p:spPr/>
        <p:txBody>
          <a:bodyPr/>
          <a:lstStyle/>
          <a:p>
            <a:endParaRPr lang="en-US" altLang="zh-CN" dirty="0">
              <a:latin typeface="Cambria" panose="02040503050406030204" pitchFamily="18" charset="0"/>
            </a:endParaRPr>
          </a:p>
        </p:txBody>
      </p:sp>
      <p:sp>
        <p:nvSpPr>
          <p:cNvPr id="352258" name="Rectangle 2"/>
          <p:cNvSpPr>
            <a:spLocks noGrp="1" noChangeArrowheads="1"/>
          </p:cNvSpPr>
          <p:nvPr>
            <p:ph type="title"/>
          </p:nvPr>
        </p:nvSpPr>
        <p:spPr>
          <a:xfrm>
            <a:off x="3502025" y="162719"/>
            <a:ext cx="4784725" cy="685800"/>
          </a:xfrm>
        </p:spPr>
        <p:txBody>
          <a:bodyPr/>
          <a:lstStyle/>
          <a:p>
            <a:r>
              <a:rPr lang="en-US" altLang="zh-CN" sz="3200" b="1" dirty="0">
                <a:latin typeface="Cambria" panose="02040503050406030204" pitchFamily="18" charset="0"/>
              </a:rPr>
              <a:t>Two Approaches</a:t>
            </a:r>
          </a:p>
        </p:txBody>
      </p:sp>
      <p:sp>
        <p:nvSpPr>
          <p:cNvPr id="352265" name="Rectangle 9"/>
          <p:cNvSpPr>
            <a:spLocks noChangeArrowheads="1"/>
          </p:cNvSpPr>
          <p:nvPr/>
        </p:nvSpPr>
        <p:spPr bwMode="auto">
          <a:xfrm>
            <a:off x="4679950" y="4581525"/>
            <a:ext cx="338455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00">
                <a:effectLst/>
                <a:latin typeface="Cambria" panose="02040503050406030204" pitchFamily="18" charset="0"/>
                <a:ea typeface="宋体" panose="02010600030101010101" pitchFamily="2" charset="-122"/>
              </a:rPr>
              <a:t>a special-purpose program to simulate the activity of the missing component</a:t>
            </a:r>
            <a:endParaRPr lang="zh-CN" altLang="en-US" sz="1400">
              <a:effectLst/>
              <a:latin typeface="Cambria" panose="02040503050406030204" pitchFamily="18" charset="0"/>
              <a:ea typeface="宋体" panose="02010600030101010101" pitchFamily="2" charset="-122"/>
            </a:endParaRPr>
          </a:p>
        </p:txBody>
      </p:sp>
      <p:grpSp>
        <p:nvGrpSpPr>
          <p:cNvPr id="352278" name="Group 22"/>
          <p:cNvGrpSpPr>
            <a:grpSpLocks/>
          </p:cNvGrpSpPr>
          <p:nvPr/>
        </p:nvGrpSpPr>
        <p:grpSpPr bwMode="auto">
          <a:xfrm>
            <a:off x="1368425" y="1600200"/>
            <a:ext cx="6175375" cy="3030538"/>
            <a:chOff x="862" y="1008"/>
            <a:chExt cx="3890" cy="1909"/>
          </a:xfrm>
        </p:grpSpPr>
        <p:sp>
          <p:nvSpPr>
            <p:cNvPr id="352261" name="Rectangle 5"/>
            <p:cNvSpPr>
              <a:spLocks noChangeArrowheads="1"/>
            </p:cNvSpPr>
            <p:nvPr/>
          </p:nvSpPr>
          <p:spPr bwMode="auto">
            <a:xfrm>
              <a:off x="975" y="1440"/>
              <a:ext cx="1111" cy="432"/>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000" b="1">
                  <a:effectLst>
                    <a:outerShdw blurRad="38100" dist="38100" dir="2700000" algn="tl">
                      <a:srgbClr val="FFFFFF"/>
                    </a:outerShdw>
                  </a:effectLst>
                  <a:latin typeface="Cambria" panose="02040503050406030204" pitchFamily="18" charset="0"/>
                  <a:ea typeface="宋体" panose="02010600030101010101" pitchFamily="2" charset="-122"/>
                </a:rPr>
                <a:t>Test Driver</a:t>
              </a:r>
              <a:endParaRPr lang="zh-CN" altLang="en-US" sz="2000" b="1">
                <a:effectLst>
                  <a:outerShdw blurRad="38100" dist="38100" dir="2700000" algn="tl">
                    <a:srgbClr val="FFFFFF"/>
                  </a:outerShdw>
                </a:effectLst>
                <a:latin typeface="Cambria" panose="02040503050406030204" pitchFamily="18" charset="0"/>
                <a:ea typeface="宋体" panose="02010600030101010101" pitchFamily="2" charset="-122"/>
              </a:endParaRPr>
            </a:p>
          </p:txBody>
        </p:sp>
        <p:sp>
          <p:nvSpPr>
            <p:cNvPr id="352262" name="Rectangle 6"/>
            <p:cNvSpPr>
              <a:spLocks noChangeArrowheads="1"/>
            </p:cNvSpPr>
            <p:nvPr/>
          </p:nvSpPr>
          <p:spPr bwMode="auto">
            <a:xfrm>
              <a:off x="862" y="2341"/>
              <a:ext cx="1344" cy="576"/>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a:effectLst>
                    <a:outerShdw blurRad="38100" dist="38100" dir="2700000" algn="tl">
                      <a:srgbClr val="FFFFFF"/>
                    </a:outerShdw>
                  </a:effectLst>
                  <a:latin typeface="Cambria" panose="02040503050406030204" pitchFamily="18" charset="0"/>
                  <a:ea typeface="宋体" panose="02010600030101010101" pitchFamily="2" charset="-122"/>
                </a:rPr>
                <a:t>Tested Module</a:t>
              </a:r>
            </a:p>
          </p:txBody>
        </p:sp>
        <p:sp>
          <p:nvSpPr>
            <p:cNvPr id="352263" name="Rectangle 7"/>
            <p:cNvSpPr>
              <a:spLocks noChangeArrowheads="1"/>
            </p:cNvSpPr>
            <p:nvPr/>
          </p:nvSpPr>
          <p:spPr bwMode="auto">
            <a:xfrm>
              <a:off x="3216" y="1440"/>
              <a:ext cx="1344" cy="576"/>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a:effectLst>
                    <a:outerShdw blurRad="38100" dist="38100" dir="2700000" algn="tl">
                      <a:srgbClr val="FFFFFF"/>
                    </a:outerShdw>
                  </a:effectLst>
                  <a:latin typeface="Cambria" panose="02040503050406030204" pitchFamily="18" charset="0"/>
                  <a:ea typeface="宋体" panose="02010600030101010101" pitchFamily="2" charset="-122"/>
                </a:rPr>
                <a:t>Tested Module</a:t>
              </a:r>
            </a:p>
          </p:txBody>
        </p:sp>
        <p:sp>
          <p:nvSpPr>
            <p:cNvPr id="352264" name="Rectangle 8"/>
            <p:cNvSpPr>
              <a:spLocks noChangeArrowheads="1"/>
            </p:cNvSpPr>
            <p:nvPr/>
          </p:nvSpPr>
          <p:spPr bwMode="auto">
            <a:xfrm>
              <a:off x="3402" y="2409"/>
              <a:ext cx="960" cy="432"/>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000">
                  <a:effectLst>
                    <a:outerShdw blurRad="38100" dist="38100" dir="2700000" algn="tl">
                      <a:srgbClr val="FFFFFF"/>
                    </a:outerShdw>
                  </a:effectLst>
                  <a:latin typeface="Cambria" panose="02040503050406030204" pitchFamily="18" charset="0"/>
                  <a:ea typeface="宋体" panose="02010600030101010101" pitchFamily="2" charset="-122"/>
                </a:rPr>
                <a:t>Test Stub</a:t>
              </a:r>
              <a:endParaRPr lang="zh-CN" altLang="en-US" sz="2000">
                <a:effectLst>
                  <a:outerShdw blurRad="38100" dist="38100" dir="2700000" algn="tl">
                    <a:srgbClr val="FFFFFF"/>
                  </a:outerShdw>
                </a:effectLst>
                <a:latin typeface="Cambria" panose="02040503050406030204" pitchFamily="18" charset="0"/>
                <a:ea typeface="宋体" panose="02010600030101010101" pitchFamily="2" charset="-122"/>
              </a:endParaRPr>
            </a:p>
          </p:txBody>
        </p:sp>
        <p:sp>
          <p:nvSpPr>
            <p:cNvPr id="352266" name="Line 10"/>
            <p:cNvSpPr>
              <a:spLocks noChangeShapeType="1"/>
            </p:cNvSpPr>
            <p:nvPr/>
          </p:nvSpPr>
          <p:spPr bwMode="auto">
            <a:xfrm>
              <a:off x="3840" y="1008"/>
              <a:ext cx="0" cy="432"/>
            </a:xfrm>
            <a:prstGeom prst="line">
              <a:avLst/>
            </a:prstGeom>
            <a:noFill/>
            <a:ln w="9525">
              <a:solidFill>
                <a:schemeClr val="tx1"/>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Cambria" panose="02040503050406030204" pitchFamily="18" charset="0"/>
              </a:endParaRPr>
            </a:p>
          </p:txBody>
        </p:sp>
        <p:sp>
          <p:nvSpPr>
            <p:cNvPr id="352268" name="Text Box 12"/>
            <p:cNvSpPr txBox="1">
              <a:spLocks noChangeArrowheads="1"/>
            </p:cNvSpPr>
            <p:nvPr/>
          </p:nvSpPr>
          <p:spPr bwMode="auto">
            <a:xfrm>
              <a:off x="3840" y="1056"/>
              <a:ext cx="912"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a:effectLst>
                    <a:outerShdw blurRad="38100" dist="38100" dir="2700000" algn="tl">
                      <a:srgbClr val="FFFFFF"/>
                    </a:outerShdw>
                  </a:effectLst>
                  <a:latin typeface="Cambria" panose="02040503050406030204" pitchFamily="18" charset="0"/>
                  <a:ea typeface="宋体" panose="02010600030101010101" pitchFamily="2" charset="-122"/>
                </a:rPr>
                <a:t>Running</a:t>
              </a:r>
            </a:p>
          </p:txBody>
        </p:sp>
        <p:sp>
          <p:nvSpPr>
            <p:cNvPr id="352270" name="Line 14"/>
            <p:cNvSpPr>
              <a:spLocks noChangeShapeType="1"/>
            </p:cNvSpPr>
            <p:nvPr/>
          </p:nvSpPr>
          <p:spPr bwMode="auto">
            <a:xfrm>
              <a:off x="3648" y="2016"/>
              <a:ext cx="0" cy="393"/>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Cambria" panose="02040503050406030204" pitchFamily="18" charset="0"/>
              </a:endParaRPr>
            </a:p>
          </p:txBody>
        </p:sp>
        <p:sp>
          <p:nvSpPr>
            <p:cNvPr id="352271" name="Line 15"/>
            <p:cNvSpPr>
              <a:spLocks noChangeShapeType="1"/>
            </p:cNvSpPr>
            <p:nvPr/>
          </p:nvSpPr>
          <p:spPr bwMode="auto">
            <a:xfrm flipV="1">
              <a:off x="4128" y="2016"/>
              <a:ext cx="0" cy="393"/>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Cambria" panose="02040503050406030204" pitchFamily="18" charset="0"/>
              </a:endParaRPr>
            </a:p>
          </p:txBody>
        </p:sp>
        <p:sp>
          <p:nvSpPr>
            <p:cNvPr id="352272" name="Line 16"/>
            <p:cNvSpPr>
              <a:spLocks noChangeShapeType="1"/>
            </p:cNvSpPr>
            <p:nvPr/>
          </p:nvSpPr>
          <p:spPr bwMode="auto">
            <a:xfrm>
              <a:off x="1536" y="1008"/>
              <a:ext cx="0" cy="432"/>
            </a:xfrm>
            <a:prstGeom prst="line">
              <a:avLst/>
            </a:prstGeom>
            <a:noFill/>
            <a:ln w="9525">
              <a:solidFill>
                <a:schemeClr val="tx1"/>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Cambria" panose="02040503050406030204" pitchFamily="18" charset="0"/>
              </a:endParaRPr>
            </a:p>
          </p:txBody>
        </p:sp>
        <p:sp>
          <p:nvSpPr>
            <p:cNvPr id="352273" name="Text Box 17"/>
            <p:cNvSpPr txBox="1">
              <a:spLocks noChangeArrowheads="1"/>
            </p:cNvSpPr>
            <p:nvPr/>
          </p:nvSpPr>
          <p:spPr bwMode="auto">
            <a:xfrm>
              <a:off x="1536" y="1056"/>
              <a:ext cx="912"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a:effectLst>
                    <a:outerShdw blurRad="38100" dist="38100" dir="2700000" algn="tl">
                      <a:srgbClr val="FFFFFF"/>
                    </a:outerShdw>
                  </a:effectLst>
                  <a:latin typeface="Cambria" panose="02040503050406030204" pitchFamily="18" charset="0"/>
                  <a:ea typeface="宋体" panose="02010600030101010101" pitchFamily="2" charset="-122"/>
                </a:rPr>
                <a:t>Running</a:t>
              </a:r>
            </a:p>
          </p:txBody>
        </p:sp>
        <p:sp>
          <p:nvSpPr>
            <p:cNvPr id="352274" name="Line 18"/>
            <p:cNvSpPr>
              <a:spLocks noChangeShapeType="1"/>
            </p:cNvSpPr>
            <p:nvPr/>
          </p:nvSpPr>
          <p:spPr bwMode="auto">
            <a:xfrm>
              <a:off x="1536" y="1872"/>
              <a:ext cx="0" cy="469"/>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Cambria" panose="02040503050406030204" pitchFamily="18" charset="0"/>
              </a:endParaRPr>
            </a:p>
          </p:txBody>
        </p:sp>
        <p:sp>
          <p:nvSpPr>
            <p:cNvPr id="352275" name="Text Box 19"/>
            <p:cNvSpPr txBox="1">
              <a:spLocks noChangeArrowheads="1"/>
            </p:cNvSpPr>
            <p:nvPr/>
          </p:nvSpPr>
          <p:spPr bwMode="auto">
            <a:xfrm>
              <a:off x="1536" y="2064"/>
              <a:ext cx="672"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a:effectLst>
                    <a:outerShdw blurRad="38100" dist="38100" dir="2700000" algn="tl">
                      <a:srgbClr val="FFFFFF"/>
                    </a:outerShdw>
                  </a:effectLst>
                  <a:latin typeface="Cambria" panose="02040503050406030204" pitchFamily="18" charset="0"/>
                  <a:ea typeface="宋体" panose="02010600030101010101" pitchFamily="2" charset="-122"/>
                </a:rPr>
                <a:t>call</a:t>
              </a:r>
            </a:p>
          </p:txBody>
        </p:sp>
        <p:sp>
          <p:nvSpPr>
            <p:cNvPr id="352276" name="Text Box 20"/>
            <p:cNvSpPr txBox="1">
              <a:spLocks noChangeArrowheads="1"/>
            </p:cNvSpPr>
            <p:nvPr/>
          </p:nvSpPr>
          <p:spPr bwMode="auto">
            <a:xfrm>
              <a:off x="2109" y="1570"/>
              <a:ext cx="76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400">
                  <a:effectLst/>
                  <a:latin typeface="Cambria" panose="02040503050406030204" pitchFamily="18" charset="0"/>
                  <a:ea typeface="宋体" panose="02010600030101010101" pitchFamily="2" charset="-122"/>
                </a:rPr>
                <a:t>=main()</a:t>
              </a:r>
            </a:p>
          </p:txBody>
        </p:sp>
      </p:grpSp>
      <p:sp>
        <p:nvSpPr>
          <p:cNvPr id="352277" name="Text Box 21"/>
          <p:cNvSpPr txBox="1">
            <a:spLocks noChangeArrowheads="1"/>
          </p:cNvSpPr>
          <p:nvPr/>
        </p:nvSpPr>
        <p:spPr bwMode="auto">
          <a:xfrm>
            <a:off x="1727200" y="5388114"/>
            <a:ext cx="5965223" cy="707886"/>
          </a:xfrm>
          <a:prstGeom prst="rect">
            <a:avLst/>
          </a:prstGeom>
          <a:noFill/>
          <a:ln w="38100" cmpd="dbl">
            <a:solidFill>
              <a:schemeClr val="accent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b="1">
                <a:solidFill>
                  <a:srgbClr val="B30019"/>
                </a:solidFill>
                <a:effectLst/>
                <a:latin typeface="Cambria" panose="02040503050406030204" pitchFamily="18" charset="0"/>
                <a:ea typeface="宋体" panose="02010600030101010101" pitchFamily="2" charset="-122"/>
              </a:rPr>
              <a:t>Driver</a:t>
            </a:r>
            <a:r>
              <a:rPr lang="en-US" altLang="zh-CN" sz="2000">
                <a:solidFill>
                  <a:srgbClr val="B30019"/>
                </a:solidFill>
                <a:effectLst/>
                <a:latin typeface="Cambria" panose="02040503050406030204" pitchFamily="18" charset="0"/>
                <a:ea typeface="宋体" panose="02010600030101010101" pitchFamily="2" charset="-122"/>
              </a:rPr>
              <a:t>:</a:t>
            </a:r>
            <a:r>
              <a:rPr lang="en-US" altLang="zh-CN" sz="2000">
                <a:effectLst/>
                <a:latin typeface="Cambria" panose="02040503050406030204" pitchFamily="18" charset="0"/>
                <a:ea typeface="宋体" panose="02010600030101010101" pitchFamily="2" charset="-122"/>
              </a:rPr>
              <a:t> component that calls component to be tested</a:t>
            </a:r>
          </a:p>
          <a:p>
            <a:r>
              <a:rPr lang="en-US" altLang="zh-CN" sz="2000" b="1">
                <a:solidFill>
                  <a:srgbClr val="B30019"/>
                </a:solidFill>
                <a:effectLst/>
                <a:latin typeface="Cambria" panose="02040503050406030204" pitchFamily="18" charset="0"/>
                <a:ea typeface="宋体" panose="02010600030101010101" pitchFamily="2" charset="-122"/>
              </a:rPr>
              <a:t>Stub</a:t>
            </a:r>
            <a:r>
              <a:rPr lang="en-US" altLang="zh-CN" sz="2000">
                <a:solidFill>
                  <a:srgbClr val="B30019"/>
                </a:solidFill>
                <a:effectLst/>
                <a:latin typeface="Cambria" panose="02040503050406030204" pitchFamily="18" charset="0"/>
                <a:ea typeface="宋体" panose="02010600030101010101" pitchFamily="2" charset="-122"/>
              </a:rPr>
              <a:t>:</a:t>
            </a:r>
            <a:r>
              <a:rPr lang="en-US" altLang="zh-CN" sz="2000">
                <a:effectLst/>
                <a:latin typeface="Cambria" panose="02040503050406030204" pitchFamily="18" charset="0"/>
                <a:ea typeface="宋体" panose="02010600030101010101" pitchFamily="2" charset="-122"/>
              </a:rPr>
              <a:t> component called by component to be tested</a:t>
            </a:r>
          </a:p>
        </p:txBody>
      </p:sp>
      <mc:AlternateContent xmlns:mc="http://schemas.openxmlformats.org/markup-compatibility/2006" xmlns:p14="http://schemas.microsoft.com/office/powerpoint/2010/main">
        <mc:Choice Requires="p14">
          <p:contentPart p14:bwMode="auto" r:id="rId2">
            <p14:nvContentPartPr>
              <p14:cNvPr id="2" name="墨迹 1"/>
              <p14:cNvContentPartPr/>
              <p14:nvPr/>
            </p14:nvContentPartPr>
            <p14:xfrm>
              <a:off x="1549440" y="1136520"/>
              <a:ext cx="5321520" cy="5048640"/>
            </p14:xfrm>
          </p:contentPart>
        </mc:Choice>
        <mc:Fallback xmlns="">
          <p:pic>
            <p:nvPicPr>
              <p:cNvPr id="2" name="墨迹 1"/>
              <p:cNvPicPr/>
              <p:nvPr/>
            </p:nvPicPr>
            <p:blipFill>
              <a:blip r:embed="rId3"/>
              <a:stretch>
                <a:fillRect/>
              </a:stretch>
            </p:blipFill>
            <p:spPr>
              <a:xfrm>
                <a:off x="1540080" y="1127160"/>
                <a:ext cx="5340240" cy="5067360"/>
              </a:xfrm>
              <a:prstGeom prst="rect">
                <a:avLst/>
              </a:prstGeom>
            </p:spPr>
          </p:pic>
        </mc:Fallback>
      </mc:AlternateContent>
    </p:spTree>
    <p:extLst>
      <p:ext uri="{BB962C8B-B14F-4D97-AF65-F5344CB8AC3E}">
        <p14:creationId xmlns:p14="http://schemas.microsoft.com/office/powerpoint/2010/main" val="1642340853"/>
      </p:ext>
    </p:extLst>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灯片编号占位符 5"/>
          <p:cNvSpPr>
            <a:spLocks noGrp="1"/>
          </p:cNvSpPr>
          <p:nvPr>
            <p:ph type="sldNum" sz="quarter" idx="4294967295"/>
          </p:nvPr>
        </p:nvSpPr>
        <p:spPr/>
        <p:txBody>
          <a:bodyPr/>
          <a:lstStyle/>
          <a:p>
            <a:endParaRPr lang="en-US" altLang="zh-CN" dirty="0">
              <a:latin typeface="Cambria" panose="02040503050406030204" pitchFamily="18" charset="0"/>
            </a:endParaRPr>
          </a:p>
        </p:txBody>
      </p:sp>
      <p:sp>
        <p:nvSpPr>
          <p:cNvPr id="341001" name="Rectangle 9"/>
          <p:cNvSpPr>
            <a:spLocks noGrp="1" noChangeArrowheads="1"/>
          </p:cNvSpPr>
          <p:nvPr>
            <p:ph type="title"/>
          </p:nvPr>
        </p:nvSpPr>
        <p:spPr>
          <a:xfrm>
            <a:off x="3100388" y="125412"/>
            <a:ext cx="5867400" cy="609600"/>
          </a:xfrm>
          <a:noFill/>
          <a:ln/>
          <a:extLst>
            <a:ext uri="{91240B29-F687-4F45-9708-019B960494DF}">
              <a14:hiddenLine xmlns:a14="http://schemas.microsoft.com/office/drawing/2010/main" w="12700">
                <a:solidFill>
                  <a:schemeClr val="tx1"/>
                </a:solidFill>
                <a:miter lim="800000"/>
                <a:headEnd/>
                <a:tailEnd/>
              </a14:hiddenLine>
            </a:ext>
          </a:extLst>
        </p:spPr>
        <p:txBody>
          <a:bodyPr lIns="90487" tIns="44450" rIns="90487" bIns="44450"/>
          <a:lstStyle/>
          <a:p>
            <a:pPr>
              <a:tabLst>
                <a:tab pos="7540625" algn="r"/>
              </a:tabLst>
            </a:pPr>
            <a:r>
              <a:rPr lang="en-US" altLang="zh-CN" sz="3200" b="1" dirty="0">
                <a:latin typeface="Cambria" panose="02040503050406030204" pitchFamily="18" charset="0"/>
              </a:rPr>
              <a:t>Unit test procedure</a:t>
            </a:r>
          </a:p>
        </p:txBody>
      </p:sp>
      <p:sp>
        <p:nvSpPr>
          <p:cNvPr id="341002" name="Rectangle 10"/>
          <p:cNvSpPr>
            <a:spLocks noGrp="1" noChangeArrowheads="1"/>
          </p:cNvSpPr>
          <p:nvPr>
            <p:ph type="body" idx="1"/>
          </p:nvPr>
        </p:nvSpPr>
        <p:spPr>
          <a:xfrm>
            <a:off x="179388" y="5697538"/>
            <a:ext cx="8785225" cy="468312"/>
          </a:xfrm>
          <a:noFill/>
          <a:ln/>
          <a:extLst>
            <a:ext uri="{91240B29-F687-4F45-9708-019B960494DF}">
              <a14:hiddenLine xmlns:a14="http://schemas.microsoft.com/office/drawing/2010/main" w="12700">
                <a:solidFill>
                  <a:schemeClr val="tx1"/>
                </a:solidFill>
                <a:miter lim="800000"/>
                <a:headEnd/>
                <a:tailEnd/>
              </a14:hiddenLine>
            </a:ext>
          </a:extLst>
        </p:spPr>
        <p:txBody>
          <a:bodyPr lIns="90487" tIns="44450" rIns="90487" bIns="44450"/>
          <a:lstStyle/>
          <a:p>
            <a:pPr algn="ctr">
              <a:buClr>
                <a:srgbClr val="FF00FF"/>
              </a:buClr>
              <a:buSzPct val="120000"/>
              <a:buFont typeface="Zapf Dingbats" charset="2"/>
              <a:buChar char="è"/>
            </a:pPr>
            <a:r>
              <a:rPr lang="zh-CN" altLang="en-US" sz="2400" b="1" i="1" dirty="0">
                <a:latin typeface="Cambria" panose="02040503050406030204" pitchFamily="18" charset="0"/>
              </a:rPr>
              <a:t>  </a:t>
            </a:r>
            <a:r>
              <a:rPr lang="en-US" altLang="zh-CN" sz="2400" b="1" i="1" dirty="0">
                <a:latin typeface="Cambria" panose="02040503050406030204" pitchFamily="18" charset="0"/>
              </a:rPr>
              <a:t>driver</a:t>
            </a:r>
            <a:r>
              <a:rPr lang="en-US" altLang="zh-CN" sz="2400" i="1" dirty="0">
                <a:latin typeface="Cambria" panose="02040503050406030204" pitchFamily="18" charset="0"/>
              </a:rPr>
              <a:t> and/or </a:t>
            </a:r>
            <a:r>
              <a:rPr lang="en-US" altLang="zh-CN" sz="2400" b="1" i="1" dirty="0">
                <a:latin typeface="Cambria" panose="02040503050406030204" pitchFamily="18" charset="0"/>
              </a:rPr>
              <a:t>stubs </a:t>
            </a:r>
            <a:r>
              <a:rPr lang="en-US" altLang="zh-CN" sz="2400" i="1" dirty="0">
                <a:latin typeface="Cambria" panose="02040503050406030204" pitchFamily="18" charset="0"/>
              </a:rPr>
              <a:t>must be developed for each unit test</a:t>
            </a:r>
          </a:p>
        </p:txBody>
      </p:sp>
      <p:grpSp>
        <p:nvGrpSpPr>
          <p:cNvPr id="341020" name="Group 28"/>
          <p:cNvGrpSpPr>
            <a:grpSpLocks/>
          </p:cNvGrpSpPr>
          <p:nvPr/>
        </p:nvGrpSpPr>
        <p:grpSpPr bwMode="auto">
          <a:xfrm>
            <a:off x="827088" y="1844675"/>
            <a:ext cx="7356475" cy="3683000"/>
            <a:chOff x="240" y="1003"/>
            <a:chExt cx="4634" cy="2320"/>
          </a:xfrm>
        </p:grpSpPr>
        <p:sp>
          <p:nvSpPr>
            <p:cNvPr id="340994" name="Freeform 2"/>
            <p:cNvSpPr>
              <a:spLocks/>
            </p:cNvSpPr>
            <p:nvPr/>
          </p:nvSpPr>
          <p:spPr bwMode="auto">
            <a:xfrm>
              <a:off x="1581" y="1003"/>
              <a:ext cx="2320" cy="1497"/>
            </a:xfrm>
            <a:custGeom>
              <a:avLst/>
              <a:gdLst>
                <a:gd name="T0" fmla="*/ 1760 w 1761"/>
                <a:gd name="T1" fmla="*/ 1553 h 1554"/>
                <a:gd name="T2" fmla="*/ 1760 w 1761"/>
                <a:gd name="T3" fmla="*/ 0 h 1554"/>
                <a:gd name="T4" fmla="*/ 0 w 1761"/>
                <a:gd name="T5" fmla="*/ 0 h 1554"/>
                <a:gd name="T6" fmla="*/ 0 w 1761"/>
                <a:gd name="T7" fmla="*/ 471 h 1554"/>
              </a:gdLst>
              <a:ahLst/>
              <a:cxnLst>
                <a:cxn ang="0">
                  <a:pos x="T0" y="T1"/>
                </a:cxn>
                <a:cxn ang="0">
                  <a:pos x="T2" y="T3"/>
                </a:cxn>
                <a:cxn ang="0">
                  <a:pos x="T4" y="T5"/>
                </a:cxn>
                <a:cxn ang="0">
                  <a:pos x="T6" y="T7"/>
                </a:cxn>
              </a:cxnLst>
              <a:rect l="0" t="0" r="r" b="b"/>
              <a:pathLst>
                <a:path w="1761" h="1554">
                  <a:moveTo>
                    <a:pt x="1760" y="1553"/>
                  </a:moveTo>
                  <a:lnTo>
                    <a:pt x="1760" y="0"/>
                  </a:lnTo>
                  <a:lnTo>
                    <a:pt x="0" y="0"/>
                  </a:lnTo>
                  <a:lnTo>
                    <a:pt x="0" y="471"/>
                  </a:lnTo>
                </a:path>
              </a:pathLst>
            </a:custGeom>
            <a:noFill/>
            <a:ln w="38100" cap="rnd"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Cambria" panose="02040503050406030204" pitchFamily="18" charset="0"/>
              </a:endParaRPr>
            </a:p>
          </p:txBody>
        </p:sp>
        <p:grpSp>
          <p:nvGrpSpPr>
            <p:cNvPr id="340995" name="Group 3"/>
            <p:cNvGrpSpPr>
              <a:grpSpLocks/>
            </p:cNvGrpSpPr>
            <p:nvPr/>
          </p:nvGrpSpPr>
          <p:grpSpPr bwMode="auto">
            <a:xfrm>
              <a:off x="3152" y="2523"/>
              <a:ext cx="1508" cy="557"/>
              <a:chOff x="2772" y="2381"/>
              <a:chExt cx="1508" cy="557"/>
            </a:xfrm>
          </p:grpSpPr>
          <p:sp>
            <p:nvSpPr>
              <p:cNvPr id="340996" name="Rectangle 4"/>
              <p:cNvSpPr>
                <a:spLocks noChangeArrowheads="1"/>
              </p:cNvSpPr>
              <p:nvPr/>
            </p:nvSpPr>
            <p:spPr bwMode="auto">
              <a:xfrm>
                <a:off x="2772" y="2381"/>
                <a:ext cx="1140" cy="208"/>
              </a:xfrm>
              <a:prstGeom prst="rect">
                <a:avLst/>
              </a:prstGeom>
              <a:solidFill>
                <a:srgbClr val="DC008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Cambria" panose="02040503050406030204" pitchFamily="18" charset="0"/>
                </a:endParaRPr>
              </a:p>
            </p:txBody>
          </p:sp>
          <p:sp>
            <p:nvSpPr>
              <p:cNvPr id="340997" name="Rectangle 5"/>
              <p:cNvSpPr>
                <a:spLocks noChangeArrowheads="1"/>
              </p:cNvSpPr>
              <p:nvPr/>
            </p:nvSpPr>
            <p:spPr bwMode="auto">
              <a:xfrm>
                <a:off x="2865" y="2472"/>
                <a:ext cx="1140" cy="208"/>
              </a:xfrm>
              <a:prstGeom prst="rect">
                <a:avLst/>
              </a:prstGeom>
              <a:solidFill>
                <a:schemeClr val="accent2"/>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Cambria" panose="02040503050406030204" pitchFamily="18" charset="0"/>
                </a:endParaRPr>
              </a:p>
            </p:txBody>
          </p:sp>
          <p:sp>
            <p:nvSpPr>
              <p:cNvPr id="340998" name="Rectangle 6"/>
              <p:cNvSpPr>
                <a:spLocks noChangeArrowheads="1"/>
              </p:cNvSpPr>
              <p:nvPr/>
            </p:nvSpPr>
            <p:spPr bwMode="auto">
              <a:xfrm>
                <a:off x="2959" y="2557"/>
                <a:ext cx="1140" cy="208"/>
              </a:xfrm>
              <a:prstGeom prst="rect">
                <a:avLst/>
              </a:prstGeom>
              <a:solidFill>
                <a:schemeClr val="hlink"/>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Cambria" panose="02040503050406030204" pitchFamily="18" charset="0"/>
                </a:endParaRPr>
              </a:p>
            </p:txBody>
          </p:sp>
          <p:sp>
            <p:nvSpPr>
              <p:cNvPr id="340999" name="Rectangle 7"/>
              <p:cNvSpPr>
                <a:spLocks noChangeArrowheads="1"/>
              </p:cNvSpPr>
              <p:nvPr/>
            </p:nvSpPr>
            <p:spPr bwMode="auto">
              <a:xfrm>
                <a:off x="3050" y="2640"/>
                <a:ext cx="1140" cy="208"/>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Cambria" panose="02040503050406030204" pitchFamily="18" charset="0"/>
                </a:endParaRPr>
              </a:p>
            </p:txBody>
          </p:sp>
          <p:sp>
            <p:nvSpPr>
              <p:cNvPr id="341000" name="Rectangle 8"/>
              <p:cNvSpPr>
                <a:spLocks noChangeArrowheads="1"/>
              </p:cNvSpPr>
              <p:nvPr/>
            </p:nvSpPr>
            <p:spPr bwMode="auto">
              <a:xfrm>
                <a:off x="3140" y="2730"/>
                <a:ext cx="1140" cy="208"/>
              </a:xfrm>
              <a:prstGeom prst="rect">
                <a:avLst/>
              </a:prstGeom>
              <a:solidFill>
                <a:srgbClr val="FAFD00"/>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a:r>
                  <a:rPr lang="en-US" altLang="zh-CN" sz="2000" b="1">
                    <a:effectLst/>
                    <a:latin typeface="Cambria" panose="02040503050406030204" pitchFamily="18" charset="0"/>
                    <a:ea typeface="宋体" panose="02010600030101010101" pitchFamily="2" charset="-122"/>
                  </a:rPr>
                  <a:t>Test cases</a:t>
                </a:r>
              </a:p>
            </p:txBody>
          </p:sp>
        </p:grpSp>
        <p:sp>
          <p:nvSpPr>
            <p:cNvPr id="341003" name="Rectangle 11"/>
            <p:cNvSpPr>
              <a:spLocks noChangeArrowheads="1"/>
            </p:cNvSpPr>
            <p:nvPr/>
          </p:nvSpPr>
          <p:spPr bwMode="auto">
            <a:xfrm>
              <a:off x="3198" y="1207"/>
              <a:ext cx="1676" cy="1026"/>
            </a:xfrm>
            <a:prstGeom prst="rect">
              <a:avLst/>
            </a:prstGeom>
            <a:solidFill>
              <a:schemeClr val="bg1"/>
            </a:solidFill>
            <a:ln w="38100" cmpd="dbl">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spAutoFit/>
            </a:bodyPr>
            <a:lstStyle/>
            <a:p>
              <a:r>
                <a:rPr lang="en-US" altLang="zh-CN" sz="2000" b="1">
                  <a:effectLst/>
                  <a:latin typeface="Cambria" panose="02040503050406030204" pitchFamily="18" charset="0"/>
                  <a:ea typeface="宋体" panose="02010600030101010101" pitchFamily="2" charset="-122"/>
                </a:rPr>
                <a:t>interface</a:t>
              </a:r>
            </a:p>
            <a:p>
              <a:r>
                <a:rPr lang="en-US" altLang="zh-CN" sz="2000" b="1">
                  <a:effectLst/>
                  <a:latin typeface="Cambria" panose="02040503050406030204" pitchFamily="18" charset="0"/>
                  <a:ea typeface="宋体" panose="02010600030101010101" pitchFamily="2" charset="-122"/>
                </a:rPr>
                <a:t>local data structures</a:t>
              </a:r>
            </a:p>
            <a:p>
              <a:r>
                <a:rPr lang="en-US" altLang="zh-CN" sz="2000" b="1">
                  <a:effectLst/>
                  <a:latin typeface="Cambria" panose="02040503050406030204" pitchFamily="18" charset="0"/>
                  <a:ea typeface="宋体" panose="02010600030101010101" pitchFamily="2" charset="-122"/>
                </a:rPr>
                <a:t>boundary conditions</a:t>
              </a:r>
            </a:p>
            <a:p>
              <a:r>
                <a:rPr lang="en-US" altLang="zh-CN" sz="2000" b="1">
                  <a:effectLst/>
                  <a:latin typeface="Cambria" panose="02040503050406030204" pitchFamily="18" charset="0"/>
                  <a:ea typeface="宋体" panose="02010600030101010101" pitchFamily="2" charset="-122"/>
                </a:rPr>
                <a:t>independent paths</a:t>
              </a:r>
            </a:p>
            <a:p>
              <a:r>
                <a:rPr lang="en-US" altLang="zh-CN" sz="2000" b="1">
                  <a:effectLst/>
                  <a:latin typeface="Cambria" panose="02040503050406030204" pitchFamily="18" charset="0"/>
                  <a:ea typeface="宋体" panose="02010600030101010101" pitchFamily="2" charset="-122"/>
                </a:rPr>
                <a:t>error-handling paths</a:t>
              </a:r>
            </a:p>
          </p:txBody>
        </p:sp>
        <p:sp>
          <p:nvSpPr>
            <p:cNvPr id="341004" name="Rectangle 12"/>
            <p:cNvSpPr>
              <a:spLocks noChangeArrowheads="1"/>
            </p:cNvSpPr>
            <p:nvPr/>
          </p:nvSpPr>
          <p:spPr bwMode="auto">
            <a:xfrm>
              <a:off x="1236" y="1288"/>
              <a:ext cx="689" cy="331"/>
            </a:xfrm>
            <a:prstGeom prst="rect">
              <a:avLst/>
            </a:prstGeom>
            <a:solidFill>
              <a:srgbClr val="CCFFFF"/>
            </a:solidFill>
            <a:ln w="12700">
              <a:solidFill>
                <a:srgbClr val="96969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a:r>
                <a:rPr lang="en-US" altLang="zh-CN" sz="2400">
                  <a:effectLst/>
                  <a:latin typeface="Cambria" panose="02040503050406030204" pitchFamily="18" charset="0"/>
                  <a:ea typeface="宋体" panose="02010600030101010101" pitchFamily="2" charset="-122"/>
                </a:rPr>
                <a:t>Driver</a:t>
              </a:r>
            </a:p>
          </p:txBody>
        </p:sp>
        <p:grpSp>
          <p:nvGrpSpPr>
            <p:cNvPr id="341005" name="Group 13"/>
            <p:cNvGrpSpPr>
              <a:grpSpLocks/>
            </p:cNvGrpSpPr>
            <p:nvPr/>
          </p:nvGrpSpPr>
          <p:grpSpPr bwMode="auto">
            <a:xfrm>
              <a:off x="286" y="3058"/>
              <a:ext cx="1472" cy="265"/>
              <a:chOff x="286" y="3058"/>
              <a:chExt cx="1472" cy="265"/>
            </a:xfrm>
          </p:grpSpPr>
          <p:sp>
            <p:nvSpPr>
              <p:cNvPr id="341006" name="Rectangle 14"/>
              <p:cNvSpPr>
                <a:spLocks noChangeArrowheads="1"/>
              </p:cNvSpPr>
              <p:nvPr/>
            </p:nvSpPr>
            <p:spPr bwMode="auto">
              <a:xfrm>
                <a:off x="286" y="3058"/>
                <a:ext cx="491" cy="265"/>
              </a:xfrm>
              <a:prstGeom prst="rect">
                <a:avLst/>
              </a:prstGeom>
              <a:solidFill>
                <a:srgbClr val="CCFFCC"/>
              </a:solidFill>
              <a:ln w="12700">
                <a:solidFill>
                  <a:srgbClr val="0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a:r>
                  <a:rPr lang="en-US" altLang="zh-CN" sz="2400">
                    <a:effectLst/>
                    <a:latin typeface="Cambria" panose="02040503050406030204" pitchFamily="18" charset="0"/>
                    <a:ea typeface="宋体" panose="02010600030101010101" pitchFamily="2" charset="-122"/>
                  </a:rPr>
                  <a:t>Stub</a:t>
                </a:r>
              </a:p>
            </p:txBody>
          </p:sp>
          <p:sp>
            <p:nvSpPr>
              <p:cNvPr id="341007" name="Rectangle 15"/>
              <p:cNvSpPr>
                <a:spLocks noChangeArrowheads="1"/>
              </p:cNvSpPr>
              <p:nvPr/>
            </p:nvSpPr>
            <p:spPr bwMode="auto">
              <a:xfrm>
                <a:off x="1267" y="3058"/>
                <a:ext cx="491" cy="265"/>
              </a:xfrm>
              <a:prstGeom prst="rect">
                <a:avLst/>
              </a:prstGeom>
              <a:solidFill>
                <a:srgbClr val="CCFFCC"/>
              </a:solidFill>
              <a:ln w="12700">
                <a:solidFill>
                  <a:srgbClr val="0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a:r>
                  <a:rPr lang="en-US" altLang="zh-CN" sz="2400">
                    <a:effectLst/>
                    <a:latin typeface="Cambria" panose="02040503050406030204" pitchFamily="18" charset="0"/>
                    <a:ea typeface="宋体" panose="02010600030101010101" pitchFamily="2" charset="-122"/>
                  </a:rPr>
                  <a:t>Stub</a:t>
                </a:r>
              </a:p>
            </p:txBody>
          </p:sp>
        </p:grpSp>
        <p:sp>
          <p:nvSpPr>
            <p:cNvPr id="341008" name="Line 16"/>
            <p:cNvSpPr>
              <a:spLocks noChangeShapeType="1"/>
            </p:cNvSpPr>
            <p:nvPr/>
          </p:nvSpPr>
          <p:spPr bwMode="auto">
            <a:xfrm>
              <a:off x="1764" y="1628"/>
              <a:ext cx="453" cy="1234"/>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Cambria" panose="02040503050406030204" pitchFamily="18" charset="0"/>
              </a:endParaRPr>
            </a:p>
          </p:txBody>
        </p:sp>
        <p:sp>
          <p:nvSpPr>
            <p:cNvPr id="341009" name="Rectangle 17"/>
            <p:cNvSpPr>
              <a:spLocks noChangeArrowheads="1"/>
            </p:cNvSpPr>
            <p:nvPr/>
          </p:nvSpPr>
          <p:spPr bwMode="auto">
            <a:xfrm>
              <a:off x="1919" y="2825"/>
              <a:ext cx="719" cy="2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spAutoFit/>
            </a:bodyPr>
            <a:lstStyle/>
            <a:p>
              <a:r>
                <a:rPr lang="en-US" altLang="zh-CN" sz="2400">
                  <a:effectLst/>
                  <a:latin typeface="Cambria" panose="02040503050406030204" pitchFamily="18" charset="0"/>
                  <a:ea typeface="宋体" panose="02010600030101010101" pitchFamily="2" charset="-122"/>
                </a:rPr>
                <a:t>Results</a:t>
              </a:r>
            </a:p>
          </p:txBody>
        </p:sp>
        <p:cxnSp>
          <p:nvCxnSpPr>
            <p:cNvPr id="341010" name="AutoShape 18"/>
            <p:cNvCxnSpPr>
              <a:cxnSpLocks noChangeShapeType="1"/>
              <a:stCxn id="341004" idx="2"/>
              <a:endCxn id="341015" idx="0"/>
            </p:cNvCxnSpPr>
            <p:nvPr/>
          </p:nvCxnSpPr>
          <p:spPr bwMode="auto">
            <a:xfrm flipH="1">
              <a:off x="973" y="1619"/>
              <a:ext cx="608" cy="349"/>
            </a:xfrm>
            <a:prstGeom prst="straightConnector1">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41011" name="AutoShape 19"/>
            <p:cNvCxnSpPr>
              <a:cxnSpLocks noChangeShapeType="1"/>
              <a:stCxn id="341015" idx="2"/>
              <a:endCxn id="341006" idx="0"/>
            </p:cNvCxnSpPr>
            <p:nvPr/>
          </p:nvCxnSpPr>
          <p:spPr bwMode="auto">
            <a:xfrm flipH="1">
              <a:off x="532" y="2633"/>
              <a:ext cx="441" cy="425"/>
            </a:xfrm>
            <a:prstGeom prst="straightConnector1">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41012" name="AutoShape 20"/>
            <p:cNvCxnSpPr>
              <a:cxnSpLocks noChangeShapeType="1"/>
              <a:stCxn id="341015" idx="2"/>
              <a:endCxn id="341007" idx="0"/>
            </p:cNvCxnSpPr>
            <p:nvPr/>
          </p:nvCxnSpPr>
          <p:spPr bwMode="auto">
            <a:xfrm>
              <a:off x="973" y="2633"/>
              <a:ext cx="540" cy="425"/>
            </a:xfrm>
            <a:prstGeom prst="straightConnector1">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341014" name="Group 22"/>
            <p:cNvGrpSpPr>
              <a:grpSpLocks/>
            </p:cNvGrpSpPr>
            <p:nvPr/>
          </p:nvGrpSpPr>
          <p:grpSpPr bwMode="auto">
            <a:xfrm>
              <a:off x="240" y="1968"/>
              <a:ext cx="1152" cy="665"/>
              <a:chOff x="576" y="1584"/>
              <a:chExt cx="1024" cy="591"/>
            </a:xfrm>
          </p:grpSpPr>
          <p:sp>
            <p:nvSpPr>
              <p:cNvPr id="341015" name="Rectangle 23"/>
              <p:cNvSpPr>
                <a:spLocks noChangeArrowheads="1"/>
              </p:cNvSpPr>
              <p:nvPr/>
            </p:nvSpPr>
            <p:spPr bwMode="auto">
              <a:xfrm>
                <a:off x="854" y="1584"/>
                <a:ext cx="746" cy="591"/>
              </a:xfrm>
              <a:prstGeom prst="rect">
                <a:avLst/>
              </a:prstGeom>
              <a:solidFill>
                <a:srgbClr val="FFFF99"/>
              </a:solidFill>
              <a:ln w="12700">
                <a:solidFill>
                  <a:srgbClr val="3399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r">
                  <a:lnSpc>
                    <a:spcPct val="80000"/>
                  </a:lnSpc>
                </a:pPr>
                <a:r>
                  <a:rPr lang="en-US" altLang="zh-CN" sz="1600" b="1">
                    <a:solidFill>
                      <a:schemeClr val="hlink"/>
                    </a:solidFill>
                    <a:effectLst/>
                    <a:latin typeface="Cambria" panose="02040503050406030204" pitchFamily="18" charset="0"/>
                    <a:ea typeface="宋体" panose="02010600030101010101" pitchFamily="2" charset="-122"/>
                  </a:rPr>
                  <a:t>Component</a:t>
                </a:r>
              </a:p>
              <a:p>
                <a:pPr algn="r">
                  <a:lnSpc>
                    <a:spcPct val="80000"/>
                  </a:lnSpc>
                </a:pPr>
                <a:r>
                  <a:rPr lang="en-US" altLang="zh-CN" sz="1600" b="1">
                    <a:solidFill>
                      <a:schemeClr val="hlink"/>
                    </a:solidFill>
                    <a:effectLst/>
                    <a:latin typeface="Cambria" panose="02040503050406030204" pitchFamily="18" charset="0"/>
                    <a:ea typeface="宋体" panose="02010600030101010101" pitchFamily="2" charset="-122"/>
                  </a:rPr>
                  <a:t>to be tested</a:t>
                </a:r>
                <a:endParaRPr lang="en-US" altLang="zh-CN" sz="1600">
                  <a:effectLst/>
                  <a:latin typeface="Cambria" panose="02040503050406030204" pitchFamily="18" charset="0"/>
                  <a:ea typeface="宋体" panose="02010600030101010101" pitchFamily="2" charset="-122"/>
                </a:endParaRPr>
              </a:p>
            </p:txBody>
          </p:sp>
          <p:grpSp>
            <p:nvGrpSpPr>
              <p:cNvPr id="341016" name="Group 24"/>
              <p:cNvGrpSpPr>
                <a:grpSpLocks/>
              </p:cNvGrpSpPr>
              <p:nvPr/>
            </p:nvGrpSpPr>
            <p:grpSpPr bwMode="auto">
              <a:xfrm>
                <a:off x="576" y="1694"/>
                <a:ext cx="415" cy="370"/>
                <a:chOff x="576" y="1680"/>
                <a:chExt cx="415" cy="370"/>
              </a:xfrm>
            </p:grpSpPr>
            <p:sp>
              <p:nvSpPr>
                <p:cNvPr id="341017" name="Rectangle 25"/>
                <p:cNvSpPr>
                  <a:spLocks noChangeArrowheads="1"/>
                </p:cNvSpPr>
                <p:nvPr/>
              </p:nvSpPr>
              <p:spPr bwMode="auto">
                <a:xfrm>
                  <a:off x="576" y="1680"/>
                  <a:ext cx="415" cy="105"/>
                </a:xfrm>
                <a:prstGeom prst="rect">
                  <a:avLst/>
                </a:prstGeom>
                <a:solidFill>
                  <a:srgbClr val="FFFF99"/>
                </a:solidFill>
                <a:ln w="12700">
                  <a:solidFill>
                    <a:srgbClr val="3399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Cambria" panose="02040503050406030204" pitchFamily="18" charset="0"/>
                  </a:endParaRPr>
                </a:p>
              </p:txBody>
            </p:sp>
            <p:sp>
              <p:nvSpPr>
                <p:cNvPr id="341018" name="Rectangle 26"/>
                <p:cNvSpPr>
                  <a:spLocks noChangeArrowheads="1"/>
                </p:cNvSpPr>
                <p:nvPr/>
              </p:nvSpPr>
              <p:spPr bwMode="auto">
                <a:xfrm>
                  <a:off x="576" y="1945"/>
                  <a:ext cx="415" cy="105"/>
                </a:xfrm>
                <a:prstGeom prst="rect">
                  <a:avLst/>
                </a:prstGeom>
                <a:solidFill>
                  <a:srgbClr val="FFFF99"/>
                </a:solidFill>
                <a:ln w="12700">
                  <a:solidFill>
                    <a:srgbClr val="3399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Cambria" panose="02040503050406030204" pitchFamily="18" charset="0"/>
                  </a:endParaRPr>
                </a:p>
              </p:txBody>
            </p:sp>
          </p:grpSp>
        </p:grpSp>
      </p:grpSp>
    </p:spTree>
    <p:extLst>
      <p:ext uri="{BB962C8B-B14F-4D97-AF65-F5344CB8AC3E}">
        <p14:creationId xmlns:p14="http://schemas.microsoft.com/office/powerpoint/2010/main" val="4177352018"/>
      </p:ext>
    </p:extLst>
  </p:cSld>
  <p:clrMapOvr>
    <a:masterClrMapping/>
  </p:clrMapOvr>
  <p:transition/>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灯片编号占位符 5"/>
          <p:cNvSpPr>
            <a:spLocks noGrp="1"/>
          </p:cNvSpPr>
          <p:nvPr>
            <p:ph type="sldNum" sz="quarter" idx="4294967295"/>
          </p:nvPr>
        </p:nvSpPr>
        <p:spPr/>
        <p:txBody>
          <a:bodyPr/>
          <a:lstStyle/>
          <a:p>
            <a:endParaRPr lang="en-US" altLang="zh-CN" dirty="0">
              <a:latin typeface="Cambria" panose="02040503050406030204" pitchFamily="18" charset="0"/>
            </a:endParaRPr>
          </a:p>
        </p:txBody>
      </p:sp>
      <p:sp>
        <p:nvSpPr>
          <p:cNvPr id="341001" name="Rectangle 9"/>
          <p:cNvSpPr>
            <a:spLocks noGrp="1" noChangeArrowheads="1"/>
          </p:cNvSpPr>
          <p:nvPr>
            <p:ph type="title"/>
          </p:nvPr>
        </p:nvSpPr>
        <p:spPr>
          <a:xfrm>
            <a:off x="3100388" y="125412"/>
            <a:ext cx="5867400" cy="609600"/>
          </a:xfrm>
          <a:noFill/>
          <a:ln/>
          <a:extLst>
            <a:ext uri="{91240B29-F687-4F45-9708-019B960494DF}">
              <a14:hiddenLine xmlns:a14="http://schemas.microsoft.com/office/drawing/2010/main" w="12700">
                <a:solidFill>
                  <a:schemeClr val="tx1"/>
                </a:solidFill>
                <a:miter lim="800000"/>
                <a:headEnd/>
                <a:tailEnd/>
              </a14:hiddenLine>
            </a:ext>
          </a:extLst>
        </p:spPr>
        <p:txBody>
          <a:bodyPr lIns="90487" tIns="44450" rIns="90487" bIns="44450"/>
          <a:lstStyle/>
          <a:p>
            <a:pPr>
              <a:tabLst>
                <a:tab pos="7540625" algn="r"/>
              </a:tabLst>
            </a:pPr>
            <a:r>
              <a:rPr lang="en-US" altLang="zh-CN" sz="3200" b="1" dirty="0">
                <a:latin typeface="Cambria" panose="02040503050406030204" pitchFamily="18" charset="0"/>
              </a:rPr>
              <a:t>Unit test procedure</a:t>
            </a:r>
          </a:p>
        </p:txBody>
      </p:sp>
      <p:sp>
        <p:nvSpPr>
          <p:cNvPr id="341002" name="Rectangle 10"/>
          <p:cNvSpPr>
            <a:spLocks noGrp="1" noChangeArrowheads="1"/>
          </p:cNvSpPr>
          <p:nvPr>
            <p:ph type="body" idx="1"/>
          </p:nvPr>
        </p:nvSpPr>
        <p:spPr>
          <a:xfrm>
            <a:off x="192657" y="990600"/>
            <a:ext cx="6096000" cy="3733800"/>
          </a:xfrm>
          <a:noFill/>
          <a:ln/>
          <a:extLst>
            <a:ext uri="{91240B29-F687-4F45-9708-019B960494DF}">
              <a14:hiddenLine xmlns:a14="http://schemas.microsoft.com/office/drawing/2010/main" w="12700">
                <a:solidFill>
                  <a:schemeClr val="tx1"/>
                </a:solidFill>
                <a:miter lim="800000"/>
                <a:headEnd/>
                <a:tailEnd/>
              </a14:hiddenLine>
            </a:ext>
          </a:extLst>
        </p:spPr>
        <p:txBody>
          <a:bodyPr lIns="90487" tIns="44450" rIns="90487" bIns="44450"/>
          <a:lstStyle/>
          <a:p>
            <a:pPr marL="0" indent="0">
              <a:buClr>
                <a:srgbClr val="FF00FF"/>
              </a:buClr>
              <a:buNone/>
            </a:pPr>
            <a:r>
              <a:rPr lang="en-US" altLang="zh-CN" sz="1600" b="1" dirty="0">
                <a:latin typeface="Cambria" panose="02040503050406030204" pitchFamily="18" charset="0"/>
              </a:rPr>
              <a:t>public class </a:t>
            </a:r>
            <a:r>
              <a:rPr lang="en-US" altLang="zh-CN" sz="1600" b="1" dirty="0" err="1" smtClean="0">
                <a:latin typeface="Cambria" panose="02040503050406030204" pitchFamily="18" charset="0"/>
              </a:rPr>
              <a:t>unittest</a:t>
            </a:r>
            <a:r>
              <a:rPr lang="en-US" altLang="zh-CN" sz="1600" b="1" dirty="0" smtClean="0">
                <a:latin typeface="Cambria" panose="02040503050406030204" pitchFamily="18" charset="0"/>
              </a:rPr>
              <a:t>{</a:t>
            </a:r>
          </a:p>
          <a:p>
            <a:pPr marL="0" indent="0">
              <a:buClr>
                <a:srgbClr val="FF00FF"/>
              </a:buClr>
              <a:buNone/>
            </a:pPr>
            <a:r>
              <a:rPr lang="en-US" altLang="zh-CN" sz="1400" b="1" dirty="0" smtClean="0">
                <a:solidFill>
                  <a:srgbClr val="FF0000"/>
                </a:solidFill>
                <a:latin typeface="Cambria" panose="02040503050406030204" pitchFamily="18" charset="0"/>
              </a:rPr>
              <a:t>//</a:t>
            </a:r>
            <a:r>
              <a:rPr lang="en-US" altLang="zh-CN" sz="1400" b="1" dirty="0">
                <a:solidFill>
                  <a:srgbClr val="FF0000"/>
                </a:solidFill>
                <a:latin typeface="Cambria" panose="02040503050406030204" pitchFamily="18" charset="0"/>
              </a:rPr>
              <a:t>Test driver    </a:t>
            </a:r>
            <a:endParaRPr lang="en-US" altLang="zh-CN" sz="1400" b="1" dirty="0" smtClean="0">
              <a:solidFill>
                <a:srgbClr val="FF0000"/>
              </a:solidFill>
              <a:latin typeface="Cambria" panose="02040503050406030204" pitchFamily="18" charset="0"/>
            </a:endParaRPr>
          </a:p>
          <a:p>
            <a:pPr marL="0" indent="0">
              <a:buClr>
                <a:srgbClr val="FF00FF"/>
              </a:buClr>
              <a:buNone/>
            </a:pPr>
            <a:r>
              <a:rPr lang="en-US" altLang="zh-CN" sz="1400" b="1" dirty="0" smtClean="0">
                <a:latin typeface="Cambria" panose="02040503050406030204" pitchFamily="18" charset="0"/>
              </a:rPr>
              <a:t>public </a:t>
            </a:r>
            <a:r>
              <a:rPr lang="en-US" altLang="zh-CN" sz="1400" b="1" dirty="0">
                <a:latin typeface="Cambria" panose="02040503050406030204" pitchFamily="18" charset="0"/>
              </a:rPr>
              <a:t>static void main(String[] </a:t>
            </a:r>
            <a:r>
              <a:rPr lang="en-US" altLang="zh-CN" sz="1400" b="1" dirty="0" err="1">
                <a:latin typeface="Cambria" panose="02040503050406030204" pitchFamily="18" charset="0"/>
              </a:rPr>
              <a:t>args</a:t>
            </a:r>
            <a:r>
              <a:rPr lang="en-US" altLang="zh-CN" sz="1400" b="1" dirty="0">
                <a:latin typeface="Cambria" panose="02040503050406030204" pitchFamily="18" charset="0"/>
              </a:rPr>
              <a:t>) {        </a:t>
            </a:r>
            <a:endParaRPr lang="en-US" altLang="zh-CN" sz="1400" b="1" dirty="0" smtClean="0">
              <a:latin typeface="Cambria" panose="02040503050406030204" pitchFamily="18" charset="0"/>
            </a:endParaRPr>
          </a:p>
          <a:p>
            <a:pPr marL="0" indent="0">
              <a:buClr>
                <a:srgbClr val="FF00FF"/>
              </a:buClr>
              <a:buNone/>
            </a:pPr>
            <a:r>
              <a:rPr lang="en-US" altLang="zh-CN" sz="1400" b="1" dirty="0" err="1" smtClean="0">
                <a:latin typeface="Cambria" panose="02040503050406030204" pitchFamily="18" charset="0"/>
              </a:rPr>
              <a:t>unittest</a:t>
            </a:r>
            <a:r>
              <a:rPr lang="en-US" altLang="zh-CN" sz="1400" b="1" dirty="0" smtClean="0">
                <a:latin typeface="Cambria" panose="02040503050406030204" pitchFamily="18" charset="0"/>
              </a:rPr>
              <a:t> </a:t>
            </a:r>
            <a:r>
              <a:rPr lang="en-US" altLang="zh-CN" sz="1400" b="1" dirty="0">
                <a:latin typeface="Cambria" panose="02040503050406030204" pitchFamily="18" charset="0"/>
              </a:rPr>
              <a:t>d = new </a:t>
            </a:r>
            <a:r>
              <a:rPr lang="en-US" altLang="zh-CN" sz="1400" b="1" dirty="0" err="1" smtClean="0">
                <a:latin typeface="Cambria" panose="02040503050406030204" pitchFamily="18" charset="0"/>
              </a:rPr>
              <a:t>unittest</a:t>
            </a:r>
            <a:r>
              <a:rPr lang="en-US" altLang="zh-CN" sz="1400" b="1" dirty="0" smtClean="0">
                <a:latin typeface="Cambria" panose="02040503050406030204" pitchFamily="18" charset="0"/>
              </a:rPr>
              <a:t>();        </a:t>
            </a:r>
          </a:p>
          <a:p>
            <a:pPr marL="0" indent="0">
              <a:buClr>
                <a:srgbClr val="FF00FF"/>
              </a:buClr>
              <a:buNone/>
            </a:pPr>
            <a:r>
              <a:rPr lang="en-US" altLang="zh-CN" sz="1400" b="1" dirty="0" err="1" smtClean="0">
                <a:latin typeface="Cambria" panose="02040503050406030204" pitchFamily="18" charset="0"/>
              </a:rPr>
              <a:t>d.Add</a:t>
            </a:r>
            <a:r>
              <a:rPr lang="en-US" altLang="zh-CN" sz="1400" b="1" dirty="0">
                <a:latin typeface="Cambria" panose="02040503050406030204" pitchFamily="18" charset="0"/>
              </a:rPr>
              <a:t>();    </a:t>
            </a:r>
            <a:endParaRPr lang="en-US" altLang="zh-CN" sz="1400" b="1" dirty="0" smtClean="0">
              <a:latin typeface="Cambria" panose="02040503050406030204" pitchFamily="18" charset="0"/>
            </a:endParaRPr>
          </a:p>
          <a:p>
            <a:pPr marL="0" indent="0">
              <a:buClr>
                <a:srgbClr val="FF00FF"/>
              </a:buClr>
              <a:buNone/>
            </a:pPr>
            <a:r>
              <a:rPr lang="en-US" altLang="zh-CN" sz="1400" b="1" dirty="0" smtClean="0">
                <a:latin typeface="Cambria" panose="02040503050406030204" pitchFamily="18" charset="0"/>
              </a:rPr>
              <a:t>} </a:t>
            </a:r>
          </a:p>
          <a:p>
            <a:pPr marL="0" indent="0">
              <a:buClr>
                <a:srgbClr val="FF00FF"/>
              </a:buClr>
              <a:buNone/>
            </a:pPr>
            <a:r>
              <a:rPr lang="en-US" altLang="zh-CN" sz="1400" b="1" dirty="0" smtClean="0">
                <a:solidFill>
                  <a:srgbClr val="FF0000"/>
                </a:solidFill>
                <a:latin typeface="Cambria" panose="02040503050406030204" pitchFamily="18" charset="0"/>
              </a:rPr>
              <a:t>//</a:t>
            </a:r>
            <a:r>
              <a:rPr lang="en-US" altLang="zh-CN" sz="1400" b="1" dirty="0">
                <a:solidFill>
                  <a:srgbClr val="FF0000"/>
                </a:solidFill>
                <a:latin typeface="Cambria" panose="02040503050406030204" pitchFamily="18" charset="0"/>
              </a:rPr>
              <a:t>My module    </a:t>
            </a:r>
            <a:endParaRPr lang="en-US" altLang="zh-CN" sz="1400" b="1" dirty="0" smtClean="0">
              <a:solidFill>
                <a:srgbClr val="FF0000"/>
              </a:solidFill>
              <a:latin typeface="Cambria" panose="02040503050406030204" pitchFamily="18" charset="0"/>
            </a:endParaRPr>
          </a:p>
          <a:p>
            <a:pPr marL="0" indent="0">
              <a:buClr>
                <a:srgbClr val="FF00FF"/>
              </a:buClr>
              <a:buNone/>
            </a:pPr>
            <a:r>
              <a:rPr lang="en-US" altLang="zh-CN" sz="1400" b="1" dirty="0" smtClean="0">
                <a:latin typeface="Cambria" panose="02040503050406030204" pitchFamily="18" charset="0"/>
              </a:rPr>
              <a:t>public </a:t>
            </a:r>
            <a:r>
              <a:rPr lang="en-US" altLang="zh-CN" sz="1400" b="1" dirty="0" err="1">
                <a:latin typeface="Cambria" panose="02040503050406030204" pitchFamily="18" charset="0"/>
              </a:rPr>
              <a:t>int</a:t>
            </a:r>
            <a:r>
              <a:rPr lang="en-US" altLang="zh-CN" sz="1400" b="1" dirty="0">
                <a:latin typeface="Cambria" panose="02040503050406030204" pitchFamily="18" charset="0"/>
              </a:rPr>
              <a:t> Add() {            </a:t>
            </a:r>
            <a:endParaRPr lang="en-US" altLang="zh-CN" sz="1400" b="1" dirty="0" smtClean="0">
              <a:latin typeface="Cambria" panose="02040503050406030204" pitchFamily="18" charset="0"/>
            </a:endParaRPr>
          </a:p>
          <a:p>
            <a:pPr marL="0" indent="0">
              <a:buClr>
                <a:srgbClr val="FF00FF"/>
              </a:buClr>
              <a:buNone/>
            </a:pPr>
            <a:r>
              <a:rPr lang="en-US" altLang="zh-CN" sz="1400" b="1" dirty="0" err="1" smtClean="0">
                <a:latin typeface="Cambria" panose="02040503050406030204" pitchFamily="18" charset="0"/>
              </a:rPr>
              <a:t>int</a:t>
            </a:r>
            <a:r>
              <a:rPr lang="en-US" altLang="zh-CN" sz="1400" b="1" dirty="0" smtClean="0">
                <a:latin typeface="Cambria" panose="02040503050406030204" pitchFamily="18" charset="0"/>
              </a:rPr>
              <a:t> </a:t>
            </a:r>
            <a:r>
              <a:rPr lang="en-US" altLang="zh-CN" sz="1400" b="1" dirty="0">
                <a:latin typeface="Cambria" panose="02040503050406030204" pitchFamily="18" charset="0"/>
              </a:rPr>
              <a:t>output=</a:t>
            </a:r>
            <a:r>
              <a:rPr lang="en-US" altLang="zh-CN" sz="1400" b="1" dirty="0" err="1">
                <a:latin typeface="Cambria" panose="02040503050406030204" pitchFamily="18" charset="0"/>
              </a:rPr>
              <a:t>this.Stub1</a:t>
            </a:r>
            <a:r>
              <a:rPr lang="en-US" altLang="zh-CN" sz="1400" b="1" dirty="0">
                <a:latin typeface="Cambria" panose="02040503050406030204" pitchFamily="18" charset="0"/>
              </a:rPr>
              <a:t>() + </a:t>
            </a:r>
            <a:r>
              <a:rPr lang="en-US" altLang="zh-CN" sz="1400" b="1" dirty="0" err="1">
                <a:latin typeface="Cambria" panose="02040503050406030204" pitchFamily="18" charset="0"/>
              </a:rPr>
              <a:t>this.Stub2</a:t>
            </a:r>
            <a:r>
              <a:rPr lang="en-US" altLang="zh-CN" sz="1400" b="1" dirty="0">
                <a:latin typeface="Cambria" panose="02040503050406030204" pitchFamily="18" charset="0"/>
              </a:rPr>
              <a:t>();        </a:t>
            </a:r>
            <a:endParaRPr lang="en-US" altLang="zh-CN" sz="1400" b="1" dirty="0" smtClean="0">
              <a:latin typeface="Cambria" panose="02040503050406030204" pitchFamily="18" charset="0"/>
            </a:endParaRPr>
          </a:p>
          <a:p>
            <a:pPr marL="0" indent="0">
              <a:buClr>
                <a:srgbClr val="FF00FF"/>
              </a:buClr>
              <a:buNone/>
            </a:pPr>
            <a:r>
              <a:rPr lang="en-US" altLang="zh-CN" sz="1400" b="1" dirty="0" err="1" smtClean="0">
                <a:latin typeface="Cambria" panose="02040503050406030204" pitchFamily="18" charset="0"/>
              </a:rPr>
              <a:t>System.out.print</a:t>
            </a:r>
            <a:r>
              <a:rPr lang="en-US" altLang="zh-CN" sz="1400" b="1" dirty="0">
                <a:latin typeface="Cambria" panose="02040503050406030204" pitchFamily="18" charset="0"/>
              </a:rPr>
              <a:t>("My module: return value is "+output+"\n");        </a:t>
            </a:r>
            <a:endParaRPr lang="en-US" altLang="zh-CN" sz="1400" b="1" dirty="0" smtClean="0">
              <a:latin typeface="Cambria" panose="02040503050406030204" pitchFamily="18" charset="0"/>
            </a:endParaRPr>
          </a:p>
          <a:p>
            <a:pPr marL="0" indent="0">
              <a:buClr>
                <a:srgbClr val="FF00FF"/>
              </a:buClr>
              <a:buNone/>
            </a:pPr>
            <a:r>
              <a:rPr lang="en-US" altLang="zh-CN" sz="1400" b="1" dirty="0" smtClean="0">
                <a:latin typeface="Cambria" panose="02040503050406030204" pitchFamily="18" charset="0"/>
              </a:rPr>
              <a:t>return </a:t>
            </a:r>
            <a:r>
              <a:rPr lang="en-US" altLang="zh-CN" sz="1400" b="1" dirty="0">
                <a:latin typeface="Cambria" panose="02040503050406030204" pitchFamily="18" charset="0"/>
              </a:rPr>
              <a:t>output;             </a:t>
            </a:r>
            <a:endParaRPr lang="en-US" altLang="zh-CN" sz="1400" b="1" dirty="0" smtClean="0">
              <a:latin typeface="Cambria" panose="02040503050406030204" pitchFamily="18" charset="0"/>
            </a:endParaRPr>
          </a:p>
          <a:p>
            <a:pPr marL="0" indent="0">
              <a:buClr>
                <a:srgbClr val="FF00FF"/>
              </a:buClr>
              <a:buNone/>
            </a:pPr>
            <a:r>
              <a:rPr lang="en-US" altLang="zh-CN" sz="1400" b="1" dirty="0" smtClean="0">
                <a:latin typeface="Cambria" panose="02040503050406030204" pitchFamily="18" charset="0"/>
              </a:rPr>
              <a:t>}    </a:t>
            </a:r>
          </a:p>
        </p:txBody>
      </p:sp>
      <p:sp>
        <p:nvSpPr>
          <p:cNvPr id="28" name="Rectangle 10"/>
          <p:cNvSpPr txBox="1">
            <a:spLocks noChangeArrowheads="1"/>
          </p:cNvSpPr>
          <p:nvPr/>
        </p:nvSpPr>
        <p:spPr bwMode="auto">
          <a:xfrm>
            <a:off x="4114800" y="4132053"/>
            <a:ext cx="5715000" cy="2895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t" anchorCtr="0" compatLnSpc="1">
            <a:prstTxWarp prst="textNoShape">
              <a:avLst/>
            </a:prstTxWarp>
          </a:bodyPr>
          <a:lstStyle>
            <a:lvl1pPr marL="449263" indent="-449263" algn="l" rtl="0" eaLnBrk="0" fontAlgn="base" hangingPunct="0">
              <a:lnSpc>
                <a:spcPct val="110000"/>
              </a:lnSpc>
              <a:spcBef>
                <a:spcPct val="20000"/>
              </a:spcBef>
              <a:spcAft>
                <a:spcPct val="0"/>
              </a:spcAft>
              <a:buSzPct val="120000"/>
              <a:buBlip>
                <a:blip r:embed="rId2"/>
              </a:buBlip>
              <a:defRPr sz="2800" kern="1200">
                <a:solidFill>
                  <a:srgbClr val="133984"/>
                </a:solidFill>
                <a:latin typeface="+mn-lt"/>
                <a:ea typeface="+mn-ea"/>
                <a:cs typeface="+mn-cs"/>
              </a:defRPr>
            </a:lvl1pPr>
            <a:lvl2pPr marL="914400" indent="-285750" algn="l" rtl="0" eaLnBrk="0" fontAlgn="base" hangingPunct="0">
              <a:lnSpc>
                <a:spcPct val="110000"/>
              </a:lnSpc>
              <a:spcBef>
                <a:spcPct val="20000"/>
              </a:spcBef>
              <a:spcAft>
                <a:spcPct val="0"/>
              </a:spcAft>
              <a:buClr>
                <a:srgbClr val="000066"/>
              </a:buClr>
              <a:buChar char="•"/>
              <a:defRPr sz="2400" kern="1200">
                <a:solidFill>
                  <a:srgbClr val="133984"/>
                </a:solidFill>
                <a:latin typeface="+mn-lt"/>
                <a:ea typeface="+mn-ea"/>
                <a:cs typeface="+mn-cs"/>
              </a:defRPr>
            </a:lvl2pPr>
            <a:lvl3pPr marL="1322388" indent="-228600" algn="l" rtl="0" eaLnBrk="0" fontAlgn="base" hangingPunct="0">
              <a:spcBef>
                <a:spcPct val="20000"/>
              </a:spcBef>
              <a:spcAft>
                <a:spcPct val="0"/>
              </a:spcAft>
              <a:buChar char="•"/>
              <a:defRPr sz="2400" kern="1200">
                <a:solidFill>
                  <a:schemeClr val="tx1"/>
                </a:solidFill>
                <a:latin typeface="+mn-lt"/>
                <a:ea typeface="宋体" panose="02010600030101010101" pitchFamily="2" charset="-122"/>
                <a:cs typeface="+mn-cs"/>
              </a:defRPr>
            </a:lvl3pPr>
            <a:lvl4pPr marL="1730375"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4pPr>
            <a:lvl5pPr marL="2138363"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Clr>
                <a:srgbClr val="FF00FF"/>
              </a:buClr>
              <a:buFontTx/>
              <a:buNone/>
            </a:pPr>
            <a:r>
              <a:rPr lang="en-US" altLang="zh-CN" sz="1400" b="1" dirty="0" smtClean="0">
                <a:solidFill>
                  <a:srgbClr val="FF0000"/>
                </a:solidFill>
                <a:latin typeface="Cambria" panose="02040503050406030204" pitchFamily="18" charset="0"/>
              </a:rPr>
              <a:t>//</a:t>
            </a:r>
            <a:r>
              <a:rPr lang="en-US" altLang="zh-CN" sz="1400" b="1" dirty="0" err="1" smtClean="0">
                <a:solidFill>
                  <a:srgbClr val="FF0000"/>
                </a:solidFill>
                <a:latin typeface="Cambria" panose="02040503050406030204" pitchFamily="18" charset="0"/>
              </a:rPr>
              <a:t>Stub1</a:t>
            </a:r>
            <a:r>
              <a:rPr lang="en-US" altLang="zh-CN" sz="1400" b="1" dirty="0" smtClean="0">
                <a:solidFill>
                  <a:srgbClr val="FF0000"/>
                </a:solidFill>
                <a:latin typeface="Cambria" panose="02040503050406030204" pitchFamily="18" charset="0"/>
              </a:rPr>
              <a:t>    </a:t>
            </a:r>
            <a:r>
              <a:rPr lang="en-US" altLang="zh-CN" sz="1400" b="1" dirty="0" smtClean="0">
                <a:latin typeface="Cambria" panose="02040503050406030204" pitchFamily="18" charset="0"/>
              </a:rPr>
              <a:t>public </a:t>
            </a:r>
            <a:r>
              <a:rPr lang="en-US" altLang="zh-CN" sz="1400" b="1" dirty="0" err="1" smtClean="0">
                <a:latin typeface="Cambria" panose="02040503050406030204" pitchFamily="18" charset="0"/>
              </a:rPr>
              <a:t>int</a:t>
            </a:r>
            <a:r>
              <a:rPr lang="en-US" altLang="zh-CN" sz="1400" b="1" dirty="0" smtClean="0">
                <a:latin typeface="Cambria" panose="02040503050406030204" pitchFamily="18" charset="0"/>
              </a:rPr>
              <a:t> </a:t>
            </a:r>
            <a:r>
              <a:rPr lang="en-US" altLang="zh-CN" sz="1400" b="1" dirty="0" err="1" smtClean="0">
                <a:latin typeface="Cambria" panose="02040503050406030204" pitchFamily="18" charset="0"/>
              </a:rPr>
              <a:t>Stub1</a:t>
            </a:r>
            <a:r>
              <a:rPr lang="en-US" altLang="zh-CN" sz="1400" b="1" dirty="0" smtClean="0">
                <a:latin typeface="Cambria" panose="02040503050406030204" pitchFamily="18" charset="0"/>
              </a:rPr>
              <a:t>() {                </a:t>
            </a:r>
          </a:p>
          <a:p>
            <a:pPr marL="0" indent="0">
              <a:buClr>
                <a:srgbClr val="FF00FF"/>
              </a:buClr>
              <a:buFontTx/>
              <a:buNone/>
            </a:pPr>
            <a:r>
              <a:rPr lang="en-US" altLang="zh-CN" sz="1400" b="1" dirty="0" err="1" smtClean="0">
                <a:latin typeface="Cambria" panose="02040503050406030204" pitchFamily="18" charset="0"/>
              </a:rPr>
              <a:t>int</a:t>
            </a:r>
            <a:r>
              <a:rPr lang="en-US" altLang="zh-CN" sz="1400" b="1" dirty="0" smtClean="0">
                <a:latin typeface="Cambria" panose="02040503050406030204" pitchFamily="18" charset="0"/>
              </a:rPr>
              <a:t> output=3;        </a:t>
            </a:r>
          </a:p>
          <a:p>
            <a:pPr marL="0" indent="0">
              <a:buClr>
                <a:srgbClr val="FF00FF"/>
              </a:buClr>
              <a:buFontTx/>
              <a:buNone/>
            </a:pPr>
            <a:r>
              <a:rPr lang="en-US" altLang="zh-CN" sz="1400" b="1" dirty="0" err="1" smtClean="0">
                <a:latin typeface="Cambria" panose="02040503050406030204" pitchFamily="18" charset="0"/>
              </a:rPr>
              <a:t>System.out.print</a:t>
            </a:r>
            <a:r>
              <a:rPr lang="en-US" altLang="zh-CN" sz="1400" b="1" dirty="0" smtClean="0">
                <a:latin typeface="Cambria" panose="02040503050406030204" pitchFamily="18" charset="0"/>
              </a:rPr>
              <a:t>("Stub 1 : return value is "+output+"\n");        </a:t>
            </a:r>
          </a:p>
          <a:p>
            <a:pPr marL="0" indent="0">
              <a:buClr>
                <a:srgbClr val="FF00FF"/>
              </a:buClr>
              <a:buFontTx/>
              <a:buNone/>
            </a:pPr>
            <a:r>
              <a:rPr lang="en-US" altLang="zh-CN" sz="1400" b="1" dirty="0" smtClean="0">
                <a:latin typeface="Cambria" panose="02040503050406030204" pitchFamily="18" charset="0"/>
              </a:rPr>
              <a:t>return output;    }</a:t>
            </a:r>
          </a:p>
          <a:p>
            <a:pPr marL="0" indent="0">
              <a:buClr>
                <a:srgbClr val="FF00FF"/>
              </a:buClr>
              <a:buFontTx/>
              <a:buNone/>
            </a:pPr>
            <a:r>
              <a:rPr lang="en-US" altLang="zh-CN" sz="1400" b="1" dirty="0" smtClean="0">
                <a:solidFill>
                  <a:srgbClr val="FF0000"/>
                </a:solidFill>
                <a:latin typeface="Cambria" panose="02040503050406030204" pitchFamily="18" charset="0"/>
              </a:rPr>
              <a:t>//</a:t>
            </a:r>
            <a:r>
              <a:rPr lang="en-US" altLang="zh-CN" sz="1400" b="1" dirty="0" err="1" smtClean="0">
                <a:solidFill>
                  <a:srgbClr val="FF0000"/>
                </a:solidFill>
                <a:latin typeface="Cambria" panose="02040503050406030204" pitchFamily="18" charset="0"/>
              </a:rPr>
              <a:t>Stub2</a:t>
            </a:r>
            <a:r>
              <a:rPr lang="en-US" altLang="zh-CN" sz="1400" b="1" dirty="0" smtClean="0">
                <a:solidFill>
                  <a:srgbClr val="FF0000"/>
                </a:solidFill>
                <a:latin typeface="Cambria" panose="02040503050406030204" pitchFamily="18" charset="0"/>
              </a:rPr>
              <a:t>    </a:t>
            </a:r>
            <a:r>
              <a:rPr lang="en-US" altLang="zh-CN" sz="1400" b="1" dirty="0" smtClean="0">
                <a:latin typeface="Cambria" panose="02040503050406030204" pitchFamily="18" charset="0"/>
              </a:rPr>
              <a:t>public </a:t>
            </a:r>
            <a:r>
              <a:rPr lang="en-US" altLang="zh-CN" sz="1400" b="1" dirty="0" err="1" smtClean="0">
                <a:latin typeface="Cambria" panose="02040503050406030204" pitchFamily="18" charset="0"/>
              </a:rPr>
              <a:t>int</a:t>
            </a:r>
            <a:r>
              <a:rPr lang="en-US" altLang="zh-CN" sz="1400" b="1" dirty="0" smtClean="0">
                <a:latin typeface="Cambria" panose="02040503050406030204" pitchFamily="18" charset="0"/>
              </a:rPr>
              <a:t> </a:t>
            </a:r>
            <a:r>
              <a:rPr lang="en-US" altLang="zh-CN" sz="1400" b="1" dirty="0" err="1" smtClean="0">
                <a:latin typeface="Cambria" panose="02040503050406030204" pitchFamily="18" charset="0"/>
              </a:rPr>
              <a:t>Stub2</a:t>
            </a:r>
            <a:r>
              <a:rPr lang="en-US" altLang="zh-CN" sz="1400" b="1" dirty="0" smtClean="0">
                <a:latin typeface="Cambria" panose="02040503050406030204" pitchFamily="18" charset="0"/>
              </a:rPr>
              <a:t>() {        </a:t>
            </a:r>
          </a:p>
          <a:p>
            <a:pPr marL="0" indent="0">
              <a:buClr>
                <a:srgbClr val="FF00FF"/>
              </a:buClr>
              <a:buFontTx/>
              <a:buNone/>
            </a:pPr>
            <a:r>
              <a:rPr lang="en-US" altLang="zh-CN" sz="1400" b="1" dirty="0" err="1" smtClean="0">
                <a:latin typeface="Cambria" panose="02040503050406030204" pitchFamily="18" charset="0"/>
              </a:rPr>
              <a:t>int</a:t>
            </a:r>
            <a:r>
              <a:rPr lang="en-US" altLang="zh-CN" sz="1400" b="1" dirty="0" smtClean="0">
                <a:latin typeface="Cambria" panose="02040503050406030204" pitchFamily="18" charset="0"/>
              </a:rPr>
              <a:t> output=7;        </a:t>
            </a:r>
          </a:p>
          <a:p>
            <a:pPr marL="0" indent="0">
              <a:buClr>
                <a:srgbClr val="FF00FF"/>
              </a:buClr>
              <a:buFontTx/>
              <a:buNone/>
            </a:pPr>
            <a:r>
              <a:rPr lang="en-US" altLang="zh-CN" sz="1400" b="1" dirty="0" err="1" smtClean="0">
                <a:latin typeface="Cambria" panose="02040503050406030204" pitchFamily="18" charset="0"/>
              </a:rPr>
              <a:t>System.out.print</a:t>
            </a:r>
            <a:r>
              <a:rPr lang="en-US" altLang="zh-CN" sz="1400" b="1" dirty="0" smtClean="0">
                <a:latin typeface="Cambria" panose="02040503050406030204" pitchFamily="18" charset="0"/>
              </a:rPr>
              <a:t>("Stub 2 : return value is "+output+"\n");        </a:t>
            </a:r>
          </a:p>
          <a:p>
            <a:pPr marL="0" indent="0">
              <a:buClr>
                <a:srgbClr val="FF00FF"/>
              </a:buClr>
              <a:buFontTx/>
              <a:buNone/>
            </a:pPr>
            <a:r>
              <a:rPr lang="en-US" altLang="zh-CN" sz="1400" b="1" dirty="0" smtClean="0">
                <a:latin typeface="Cambria" panose="02040503050406030204" pitchFamily="18" charset="0"/>
              </a:rPr>
              <a:t>return output;    }</a:t>
            </a:r>
          </a:p>
          <a:p>
            <a:pPr marL="0" indent="0">
              <a:buClr>
                <a:srgbClr val="FF00FF"/>
              </a:buClr>
              <a:buFontTx/>
              <a:buNone/>
            </a:pPr>
            <a:r>
              <a:rPr lang="en-US" altLang="zh-CN" sz="1400" b="1" dirty="0" smtClean="0">
                <a:latin typeface="Cambria" panose="02040503050406030204" pitchFamily="18" charset="0"/>
              </a:rPr>
              <a:t>}</a:t>
            </a:r>
            <a:endParaRPr lang="en-US" altLang="zh-CN" sz="1600" b="1" dirty="0">
              <a:latin typeface="Cambria" panose="02040503050406030204" pitchFamily="18" charset="0"/>
            </a:endParaRPr>
          </a:p>
        </p:txBody>
      </p:sp>
      <mc:AlternateContent xmlns:mc="http://schemas.openxmlformats.org/markup-compatibility/2006" xmlns:p14="http://schemas.microsoft.com/office/powerpoint/2010/main">
        <mc:Choice Requires="p14">
          <p:contentPart p14:bwMode="auto" r:id="rId3">
            <p14:nvContentPartPr>
              <p14:cNvPr id="2" name="墨迹 1"/>
              <p14:cNvContentPartPr/>
              <p14:nvPr/>
            </p14:nvContentPartPr>
            <p14:xfrm>
              <a:off x="25560" y="1517760"/>
              <a:ext cx="6718320" cy="4972320"/>
            </p14:xfrm>
          </p:contentPart>
        </mc:Choice>
        <mc:Fallback xmlns="">
          <p:pic>
            <p:nvPicPr>
              <p:cNvPr id="2" name="墨迹 1"/>
              <p:cNvPicPr/>
              <p:nvPr/>
            </p:nvPicPr>
            <p:blipFill>
              <a:blip r:embed="rId4"/>
              <a:stretch>
                <a:fillRect/>
              </a:stretch>
            </p:blipFill>
            <p:spPr>
              <a:xfrm>
                <a:off x="16200" y="1508400"/>
                <a:ext cx="6737040" cy="4991040"/>
              </a:xfrm>
              <a:prstGeom prst="rect">
                <a:avLst/>
              </a:prstGeom>
            </p:spPr>
          </p:pic>
        </mc:Fallback>
      </mc:AlternateContent>
    </p:spTree>
    <p:extLst>
      <p:ext uri="{BB962C8B-B14F-4D97-AF65-F5344CB8AC3E}">
        <p14:creationId xmlns:p14="http://schemas.microsoft.com/office/powerpoint/2010/main" val="1538835778"/>
      </p:ext>
    </p:extLst>
  </p:cSld>
  <p:clrMapOvr>
    <a:masterClrMapping/>
  </p:clrMapOvr>
  <p:transition/>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3"/>
          <p:cNvSpPr>
            <a:spLocks noGrp="1"/>
          </p:cNvSpPr>
          <p:nvPr>
            <p:ph type="sldNum" sz="quarter" idx="4294967295"/>
          </p:nvPr>
        </p:nvSpPr>
        <p:spPr/>
        <p:txBody>
          <a:bodyPr/>
          <a:lstStyle/>
          <a:p>
            <a:endParaRPr lang="en-US" altLang="zh-CN" dirty="0">
              <a:latin typeface="Cambria" panose="02040503050406030204" pitchFamily="18" charset="0"/>
            </a:endParaRPr>
          </a:p>
        </p:txBody>
      </p:sp>
      <p:sp>
        <p:nvSpPr>
          <p:cNvPr id="346118" name="Rectangle 6"/>
          <p:cNvSpPr>
            <a:spLocks noChangeArrowheads="1"/>
          </p:cNvSpPr>
          <p:nvPr/>
        </p:nvSpPr>
        <p:spPr bwMode="auto">
          <a:xfrm>
            <a:off x="381000" y="1524000"/>
            <a:ext cx="8245475" cy="4228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defRPr sz="2400">
                <a:solidFill>
                  <a:schemeClr val="tx1"/>
                </a:solidFill>
                <a:latin typeface="Times New Roman" panose="02020603050405020304" pitchFamily="18" charset="0"/>
              </a:defRPr>
            </a:lvl1pPr>
            <a:lvl2pPr marL="914400" indent="-457200">
              <a:defRPr sz="2400">
                <a:solidFill>
                  <a:schemeClr val="tx1"/>
                </a:solidFill>
                <a:latin typeface="Times New Roman" panose="02020603050405020304" pitchFamily="18" charset="0"/>
              </a:defRPr>
            </a:lvl2pPr>
            <a:lvl3pPr marL="1371600" indent="-457200">
              <a:defRPr sz="2400">
                <a:solidFill>
                  <a:schemeClr val="tx1"/>
                </a:solidFill>
                <a:latin typeface="Times New Roman" panose="02020603050405020304" pitchFamily="18" charset="0"/>
              </a:defRPr>
            </a:lvl3pPr>
            <a:lvl4pPr marL="1828800" indent="-457200">
              <a:defRPr sz="2400">
                <a:solidFill>
                  <a:schemeClr val="tx1"/>
                </a:solidFill>
                <a:latin typeface="Times New Roman" panose="02020603050405020304" pitchFamily="18" charset="0"/>
              </a:defRPr>
            </a:lvl4pPr>
            <a:lvl5pPr marL="2286000" indent="-457200">
              <a:defRPr sz="2400">
                <a:solidFill>
                  <a:schemeClr val="tx1"/>
                </a:solidFill>
                <a:latin typeface="Times New Roman" panose="02020603050405020304" pitchFamily="18" charset="0"/>
              </a:defRPr>
            </a:lvl5pPr>
            <a:lvl6pPr marL="2743200" indent="-457200" eaLnBrk="0" fontAlgn="base" hangingPunct="0">
              <a:spcBef>
                <a:spcPct val="0"/>
              </a:spcBef>
              <a:spcAft>
                <a:spcPct val="0"/>
              </a:spcAft>
              <a:defRPr sz="2400">
                <a:solidFill>
                  <a:schemeClr val="tx1"/>
                </a:solidFill>
                <a:latin typeface="Times New Roman" panose="02020603050405020304" pitchFamily="18" charset="0"/>
              </a:defRPr>
            </a:lvl6pPr>
            <a:lvl7pPr marL="3200400" indent="-457200" eaLnBrk="0" fontAlgn="base" hangingPunct="0">
              <a:spcBef>
                <a:spcPct val="0"/>
              </a:spcBef>
              <a:spcAft>
                <a:spcPct val="0"/>
              </a:spcAft>
              <a:defRPr sz="2400">
                <a:solidFill>
                  <a:schemeClr val="tx1"/>
                </a:solidFill>
                <a:latin typeface="Times New Roman" panose="02020603050405020304" pitchFamily="18" charset="0"/>
              </a:defRPr>
            </a:lvl7pPr>
            <a:lvl8pPr marL="3657600" indent="-457200" eaLnBrk="0" fontAlgn="base" hangingPunct="0">
              <a:spcBef>
                <a:spcPct val="0"/>
              </a:spcBef>
              <a:spcAft>
                <a:spcPct val="0"/>
              </a:spcAft>
              <a:defRPr sz="2400">
                <a:solidFill>
                  <a:schemeClr val="tx1"/>
                </a:solidFill>
                <a:latin typeface="Times New Roman" panose="02020603050405020304" pitchFamily="18" charset="0"/>
              </a:defRPr>
            </a:lvl8pPr>
            <a:lvl9pPr marL="4114800" indent="-4572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40000"/>
              </a:lnSpc>
            </a:pPr>
            <a:r>
              <a:rPr lang="en-US" altLang="zh-CN" dirty="0">
                <a:effectLst/>
                <a:latin typeface="Cambria" panose="02040503050406030204" pitchFamily="18" charset="0"/>
                <a:ea typeface="宋体" panose="02010600030101010101" pitchFamily="2" charset="-122"/>
              </a:rPr>
              <a:t>1.  </a:t>
            </a:r>
            <a:r>
              <a:rPr lang="en-US" altLang="zh-CN" dirty="0" smtClean="0">
                <a:effectLst/>
                <a:latin typeface="Cambria" panose="02040503050406030204" pitchFamily="18" charset="0"/>
                <a:ea typeface="宋体" panose="02010600030101010101" pitchFamily="2" charset="-122"/>
              </a:rPr>
              <a:t> Verify </a:t>
            </a:r>
            <a:r>
              <a:rPr lang="en-US" altLang="zh-CN" dirty="0">
                <a:effectLst/>
                <a:latin typeface="Cambria" panose="02040503050406030204" pitchFamily="18" charset="0"/>
                <a:ea typeface="宋体" panose="02010600030101010101" pitchFamily="2" charset="-122"/>
              </a:rPr>
              <a:t>operation at </a:t>
            </a:r>
            <a:r>
              <a:rPr lang="en-US" altLang="zh-CN" dirty="0">
                <a:solidFill>
                  <a:srgbClr val="13BBBF"/>
                </a:solidFill>
                <a:effectLst/>
                <a:latin typeface="Cambria" panose="02040503050406030204" pitchFamily="18" charset="0"/>
                <a:ea typeface="宋体" panose="02010600030101010101" pitchFamily="2" charset="-122"/>
              </a:rPr>
              <a:t>normal parameter</a:t>
            </a:r>
            <a:r>
              <a:rPr lang="en-US" altLang="zh-CN" dirty="0">
                <a:effectLst/>
                <a:latin typeface="Cambria" panose="02040503050406030204" pitchFamily="18" charset="0"/>
                <a:ea typeface="宋体" panose="02010600030101010101" pitchFamily="2" charset="-122"/>
              </a:rPr>
              <a:t> values </a:t>
            </a:r>
          </a:p>
          <a:p>
            <a:pPr>
              <a:lnSpc>
                <a:spcPct val="140000"/>
              </a:lnSpc>
              <a:buFontTx/>
              <a:buAutoNum type="arabicPeriod" startAt="2"/>
            </a:pPr>
            <a:r>
              <a:rPr lang="en-US" altLang="zh-CN" dirty="0">
                <a:effectLst/>
                <a:latin typeface="Cambria" panose="02040503050406030204" pitchFamily="18" charset="0"/>
                <a:ea typeface="宋体" panose="02010600030101010101" pitchFamily="2" charset="-122"/>
              </a:rPr>
              <a:t>Verify operation at </a:t>
            </a:r>
            <a:r>
              <a:rPr lang="en-US" altLang="zh-CN" dirty="0">
                <a:solidFill>
                  <a:srgbClr val="13BBBF"/>
                </a:solidFill>
                <a:effectLst/>
                <a:latin typeface="Cambria" panose="02040503050406030204" pitchFamily="18" charset="0"/>
                <a:ea typeface="宋体" panose="02010600030101010101" pitchFamily="2" charset="-122"/>
              </a:rPr>
              <a:t>limit parameter</a:t>
            </a:r>
            <a:r>
              <a:rPr lang="en-US" altLang="zh-CN" dirty="0">
                <a:effectLst/>
                <a:latin typeface="Cambria" panose="02040503050406030204" pitchFamily="18" charset="0"/>
                <a:ea typeface="宋体" panose="02010600030101010101" pitchFamily="2" charset="-122"/>
              </a:rPr>
              <a:t> values</a:t>
            </a:r>
          </a:p>
          <a:p>
            <a:pPr>
              <a:lnSpc>
                <a:spcPct val="140000"/>
              </a:lnSpc>
            </a:pPr>
            <a:r>
              <a:rPr lang="en-US" altLang="zh-CN" dirty="0">
                <a:effectLst/>
                <a:latin typeface="Cambria" panose="02040503050406030204" pitchFamily="18" charset="0"/>
                <a:ea typeface="宋体" panose="02010600030101010101" pitchFamily="2" charset="-122"/>
              </a:rPr>
              <a:t>3.  </a:t>
            </a:r>
            <a:r>
              <a:rPr lang="en-US" altLang="zh-CN" dirty="0" smtClean="0">
                <a:effectLst/>
                <a:latin typeface="Cambria" panose="02040503050406030204" pitchFamily="18" charset="0"/>
                <a:ea typeface="宋体" panose="02010600030101010101" pitchFamily="2" charset="-122"/>
              </a:rPr>
              <a:t> Verify </a:t>
            </a:r>
            <a:r>
              <a:rPr lang="en-US" altLang="zh-CN" dirty="0">
                <a:effectLst/>
                <a:latin typeface="Cambria" panose="02040503050406030204" pitchFamily="18" charset="0"/>
                <a:ea typeface="宋体" panose="02010600030101010101" pitchFamily="2" charset="-122"/>
              </a:rPr>
              <a:t>operation </a:t>
            </a:r>
            <a:r>
              <a:rPr lang="en-US" altLang="zh-CN" dirty="0">
                <a:solidFill>
                  <a:srgbClr val="13BBBF"/>
                </a:solidFill>
                <a:effectLst/>
                <a:latin typeface="Cambria" panose="02040503050406030204" pitchFamily="18" charset="0"/>
                <a:ea typeface="宋体" panose="02010600030101010101" pitchFamily="2" charset="-122"/>
              </a:rPr>
              <a:t>outside parameter</a:t>
            </a:r>
            <a:r>
              <a:rPr lang="en-US" altLang="zh-CN" dirty="0">
                <a:effectLst/>
                <a:latin typeface="Cambria" panose="02040503050406030204" pitchFamily="18" charset="0"/>
                <a:ea typeface="宋体" panose="02010600030101010101" pitchFamily="2" charset="-122"/>
              </a:rPr>
              <a:t> values</a:t>
            </a:r>
          </a:p>
          <a:p>
            <a:pPr>
              <a:lnSpc>
                <a:spcPct val="140000"/>
              </a:lnSpc>
              <a:buFontTx/>
              <a:buAutoNum type="arabicPeriod" startAt="4"/>
            </a:pPr>
            <a:r>
              <a:rPr lang="en-US" altLang="zh-CN" dirty="0">
                <a:effectLst/>
                <a:latin typeface="Cambria" panose="02040503050406030204" pitchFamily="18" charset="0"/>
                <a:ea typeface="宋体" panose="02010600030101010101" pitchFamily="2" charset="-122"/>
              </a:rPr>
              <a:t>Ensure that all </a:t>
            </a:r>
            <a:r>
              <a:rPr lang="en-US" altLang="zh-CN" dirty="0">
                <a:solidFill>
                  <a:srgbClr val="13BBBF"/>
                </a:solidFill>
                <a:effectLst/>
                <a:latin typeface="Cambria" panose="02040503050406030204" pitchFamily="18" charset="0"/>
                <a:ea typeface="宋体" panose="02010600030101010101" pitchFamily="2" charset="-122"/>
              </a:rPr>
              <a:t>instructions</a:t>
            </a:r>
            <a:r>
              <a:rPr lang="en-US" altLang="zh-CN" dirty="0">
                <a:effectLst/>
                <a:latin typeface="Cambria" panose="02040503050406030204" pitchFamily="18" charset="0"/>
                <a:ea typeface="宋体" panose="02010600030101010101" pitchFamily="2" charset="-122"/>
              </a:rPr>
              <a:t> execute </a:t>
            </a:r>
          </a:p>
          <a:p>
            <a:pPr>
              <a:lnSpc>
                <a:spcPct val="140000"/>
              </a:lnSpc>
            </a:pPr>
            <a:r>
              <a:rPr lang="en-US" altLang="zh-CN" dirty="0">
                <a:effectLst/>
                <a:latin typeface="Cambria" panose="02040503050406030204" pitchFamily="18" charset="0"/>
                <a:ea typeface="宋体" panose="02010600030101010101" pitchFamily="2" charset="-122"/>
              </a:rPr>
              <a:t>5.  </a:t>
            </a:r>
            <a:r>
              <a:rPr lang="en-US" altLang="zh-CN" dirty="0" smtClean="0">
                <a:effectLst/>
                <a:latin typeface="Cambria" panose="02040503050406030204" pitchFamily="18" charset="0"/>
                <a:ea typeface="宋体" panose="02010600030101010101" pitchFamily="2" charset="-122"/>
              </a:rPr>
              <a:t> Check </a:t>
            </a:r>
            <a:r>
              <a:rPr lang="en-US" altLang="zh-CN" dirty="0">
                <a:effectLst/>
                <a:latin typeface="Cambria" panose="02040503050406030204" pitchFamily="18" charset="0"/>
                <a:ea typeface="宋体" panose="02010600030101010101" pitchFamily="2" charset="-122"/>
              </a:rPr>
              <a:t>all </a:t>
            </a:r>
            <a:r>
              <a:rPr lang="en-US" altLang="zh-CN" dirty="0">
                <a:solidFill>
                  <a:srgbClr val="13BBBF"/>
                </a:solidFill>
                <a:effectLst/>
                <a:latin typeface="Cambria" panose="02040503050406030204" pitchFamily="18" charset="0"/>
                <a:ea typeface="宋体" panose="02010600030101010101" pitchFamily="2" charset="-122"/>
              </a:rPr>
              <a:t>paths</a:t>
            </a:r>
            <a:r>
              <a:rPr lang="en-US" altLang="zh-CN" dirty="0">
                <a:effectLst/>
                <a:latin typeface="Cambria" panose="02040503050406030204" pitchFamily="18" charset="0"/>
                <a:ea typeface="宋体" panose="02010600030101010101" pitchFamily="2" charset="-122"/>
              </a:rPr>
              <a:t>, including both sides of all </a:t>
            </a:r>
            <a:r>
              <a:rPr lang="en-US" altLang="zh-CN" dirty="0">
                <a:solidFill>
                  <a:srgbClr val="13BBBF"/>
                </a:solidFill>
                <a:effectLst/>
                <a:latin typeface="Cambria" panose="02040503050406030204" pitchFamily="18" charset="0"/>
                <a:ea typeface="宋体" panose="02010600030101010101" pitchFamily="2" charset="-122"/>
              </a:rPr>
              <a:t>branches</a:t>
            </a:r>
            <a:endParaRPr lang="en-US" altLang="zh-CN" dirty="0">
              <a:effectLst/>
              <a:latin typeface="Cambria" panose="02040503050406030204" pitchFamily="18" charset="0"/>
              <a:ea typeface="宋体" panose="02010600030101010101" pitchFamily="2" charset="-122"/>
            </a:endParaRPr>
          </a:p>
          <a:p>
            <a:pPr>
              <a:lnSpc>
                <a:spcPct val="140000"/>
              </a:lnSpc>
              <a:buFontTx/>
              <a:buAutoNum type="arabicPeriod" startAt="6"/>
            </a:pPr>
            <a:r>
              <a:rPr lang="en-US" altLang="zh-CN" dirty="0">
                <a:effectLst/>
                <a:latin typeface="Cambria" panose="02040503050406030204" pitchFamily="18" charset="0"/>
                <a:ea typeface="宋体" panose="02010600030101010101" pitchFamily="2" charset="-122"/>
              </a:rPr>
              <a:t>Check the use of all </a:t>
            </a:r>
            <a:r>
              <a:rPr lang="en-US" altLang="zh-CN" dirty="0">
                <a:solidFill>
                  <a:srgbClr val="13BBBF"/>
                </a:solidFill>
                <a:effectLst/>
                <a:latin typeface="Cambria" panose="02040503050406030204" pitchFamily="18" charset="0"/>
                <a:ea typeface="宋体" panose="02010600030101010101" pitchFamily="2" charset="-122"/>
              </a:rPr>
              <a:t>called objects</a:t>
            </a:r>
            <a:endParaRPr lang="en-US" altLang="zh-CN" dirty="0">
              <a:effectLst/>
              <a:latin typeface="Cambria" panose="02040503050406030204" pitchFamily="18" charset="0"/>
              <a:ea typeface="宋体" panose="02010600030101010101" pitchFamily="2" charset="-122"/>
            </a:endParaRPr>
          </a:p>
          <a:p>
            <a:pPr>
              <a:lnSpc>
                <a:spcPct val="140000"/>
              </a:lnSpc>
              <a:buFontTx/>
              <a:buAutoNum type="arabicPeriod" startAt="7"/>
            </a:pPr>
            <a:r>
              <a:rPr lang="en-US" altLang="zh-CN" dirty="0">
                <a:effectLst/>
                <a:latin typeface="Cambria" panose="02040503050406030204" pitchFamily="18" charset="0"/>
                <a:ea typeface="宋体" panose="02010600030101010101" pitchFamily="2" charset="-122"/>
              </a:rPr>
              <a:t>Verify the handling of all </a:t>
            </a:r>
            <a:r>
              <a:rPr lang="en-US" altLang="zh-CN" dirty="0">
                <a:solidFill>
                  <a:srgbClr val="13BBBF"/>
                </a:solidFill>
                <a:effectLst/>
                <a:latin typeface="Cambria" panose="02040503050406030204" pitchFamily="18" charset="0"/>
                <a:ea typeface="宋体" panose="02010600030101010101" pitchFamily="2" charset="-122"/>
              </a:rPr>
              <a:t>data structures</a:t>
            </a:r>
            <a:endParaRPr lang="en-US" altLang="zh-CN" dirty="0">
              <a:effectLst/>
              <a:latin typeface="Cambria" panose="02040503050406030204" pitchFamily="18" charset="0"/>
              <a:ea typeface="宋体" panose="02010600030101010101" pitchFamily="2" charset="-122"/>
            </a:endParaRPr>
          </a:p>
          <a:p>
            <a:pPr>
              <a:lnSpc>
                <a:spcPct val="140000"/>
              </a:lnSpc>
            </a:pPr>
            <a:r>
              <a:rPr lang="en-US" altLang="zh-CN" dirty="0">
                <a:effectLst/>
                <a:latin typeface="Cambria" panose="02040503050406030204" pitchFamily="18" charset="0"/>
                <a:ea typeface="宋体" panose="02010600030101010101" pitchFamily="2" charset="-122"/>
              </a:rPr>
              <a:t>8.  </a:t>
            </a:r>
            <a:r>
              <a:rPr lang="en-US" altLang="zh-CN" dirty="0" smtClean="0">
                <a:effectLst/>
                <a:latin typeface="Cambria" panose="02040503050406030204" pitchFamily="18" charset="0"/>
                <a:ea typeface="宋体" panose="02010600030101010101" pitchFamily="2" charset="-122"/>
              </a:rPr>
              <a:t> Verify </a:t>
            </a:r>
            <a:r>
              <a:rPr lang="en-US" altLang="zh-CN" dirty="0">
                <a:effectLst/>
                <a:latin typeface="Cambria" panose="02040503050406030204" pitchFamily="18" charset="0"/>
                <a:ea typeface="宋体" panose="02010600030101010101" pitchFamily="2" charset="-122"/>
              </a:rPr>
              <a:t>the handling of </a:t>
            </a:r>
            <a:r>
              <a:rPr lang="en-US" altLang="zh-CN" dirty="0">
                <a:solidFill>
                  <a:srgbClr val="13BBBF"/>
                </a:solidFill>
                <a:effectLst/>
                <a:latin typeface="Cambria" panose="02040503050406030204" pitchFamily="18" charset="0"/>
                <a:ea typeface="宋体" panose="02010600030101010101" pitchFamily="2" charset="-122"/>
              </a:rPr>
              <a:t>all files</a:t>
            </a:r>
          </a:p>
        </p:txBody>
      </p:sp>
      <p:sp>
        <p:nvSpPr>
          <p:cNvPr id="346119" name="Rectangle 7"/>
          <p:cNvSpPr>
            <a:spLocks noGrp="1" noChangeArrowheads="1"/>
          </p:cNvSpPr>
          <p:nvPr>
            <p:ph type="title" idx="4294967295"/>
          </p:nvPr>
        </p:nvSpPr>
        <p:spPr>
          <a:xfrm>
            <a:off x="3429000" y="152400"/>
            <a:ext cx="4918075" cy="800100"/>
          </a:xfrm>
        </p:spPr>
        <p:txBody>
          <a:bodyPr/>
          <a:lstStyle/>
          <a:p>
            <a:r>
              <a:rPr lang="en-US" altLang="zh-CN" sz="3200" b="1" dirty="0">
                <a:latin typeface="Cambria" panose="02040503050406030204" pitchFamily="18" charset="0"/>
              </a:rPr>
              <a:t>Methods in Unit test</a:t>
            </a:r>
            <a:endParaRPr lang="zh-CN" altLang="en-US" sz="3200" b="1" dirty="0">
              <a:latin typeface="Cambria" panose="02040503050406030204" pitchFamily="18" charset="0"/>
            </a:endParaRPr>
          </a:p>
        </p:txBody>
      </p:sp>
    </p:spTree>
    <p:extLst>
      <p:ext uri="{BB962C8B-B14F-4D97-AF65-F5344CB8AC3E}">
        <p14:creationId xmlns:p14="http://schemas.microsoft.com/office/powerpoint/2010/main" val="2969193168"/>
      </p:ext>
    </p:extLst>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3"/>
          <p:cNvSpPr>
            <a:spLocks noGrp="1"/>
          </p:cNvSpPr>
          <p:nvPr>
            <p:ph type="sldNum" sz="quarter" idx="4294967295"/>
          </p:nvPr>
        </p:nvSpPr>
        <p:spPr/>
        <p:txBody>
          <a:bodyPr/>
          <a:lstStyle/>
          <a:p>
            <a:endParaRPr lang="en-US" altLang="zh-CN" dirty="0">
              <a:latin typeface="Cambria" panose="02040503050406030204" pitchFamily="18" charset="0"/>
            </a:endParaRPr>
          </a:p>
        </p:txBody>
      </p:sp>
      <p:sp>
        <p:nvSpPr>
          <p:cNvPr id="347142" name="Rectangle 6"/>
          <p:cNvSpPr>
            <a:spLocks noChangeArrowheads="1"/>
          </p:cNvSpPr>
          <p:nvPr/>
        </p:nvSpPr>
        <p:spPr bwMode="auto">
          <a:xfrm>
            <a:off x="457200" y="1600200"/>
            <a:ext cx="8029575" cy="3970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50000"/>
              </a:lnSpc>
            </a:pPr>
            <a:r>
              <a:rPr lang="en-US" altLang="zh-CN" dirty="0">
                <a:effectLst/>
                <a:latin typeface="Cambria" panose="02040503050406030204" pitchFamily="18" charset="0"/>
                <a:ea typeface="宋体" panose="02010600030101010101" pitchFamily="2" charset="-122"/>
              </a:rPr>
              <a:t>9. </a:t>
            </a:r>
            <a:r>
              <a:rPr lang="en-US" altLang="zh-CN" dirty="0" smtClean="0">
                <a:effectLst/>
                <a:latin typeface="Cambria" panose="02040503050406030204" pitchFamily="18" charset="0"/>
                <a:ea typeface="宋体" panose="02010600030101010101" pitchFamily="2" charset="-122"/>
              </a:rPr>
              <a:t>  Check </a:t>
            </a:r>
            <a:r>
              <a:rPr lang="en-US" altLang="zh-CN" dirty="0">
                <a:solidFill>
                  <a:srgbClr val="13BBBF"/>
                </a:solidFill>
                <a:effectLst/>
                <a:latin typeface="Cambria" panose="02040503050406030204" pitchFamily="18" charset="0"/>
                <a:ea typeface="宋体" panose="02010600030101010101" pitchFamily="2" charset="-122"/>
              </a:rPr>
              <a:t>normal</a:t>
            </a:r>
            <a:r>
              <a:rPr lang="en-US" altLang="zh-CN" dirty="0">
                <a:effectLst/>
                <a:latin typeface="Cambria" panose="02040503050406030204" pitchFamily="18" charset="0"/>
                <a:ea typeface="宋体" panose="02010600030101010101" pitchFamily="2" charset="-122"/>
              </a:rPr>
              <a:t> termination of all </a:t>
            </a:r>
            <a:r>
              <a:rPr lang="en-US" altLang="zh-CN" dirty="0">
                <a:solidFill>
                  <a:srgbClr val="13BBBF"/>
                </a:solidFill>
                <a:effectLst/>
                <a:latin typeface="Cambria" panose="02040503050406030204" pitchFamily="18" charset="0"/>
                <a:ea typeface="宋体" panose="02010600030101010101" pitchFamily="2" charset="-122"/>
              </a:rPr>
              <a:t>loops</a:t>
            </a:r>
            <a:r>
              <a:rPr lang="en-US" altLang="zh-CN" dirty="0">
                <a:effectLst/>
                <a:latin typeface="Cambria" panose="02040503050406030204" pitchFamily="18" charset="0"/>
                <a:ea typeface="宋体" panose="02010600030101010101" pitchFamily="2" charset="-122"/>
              </a:rPr>
              <a:t> </a:t>
            </a:r>
          </a:p>
          <a:p>
            <a:pPr>
              <a:lnSpc>
                <a:spcPct val="150000"/>
              </a:lnSpc>
            </a:pPr>
            <a:r>
              <a:rPr lang="en-US" altLang="zh-CN" dirty="0">
                <a:effectLst/>
                <a:latin typeface="Cambria" panose="02040503050406030204" pitchFamily="18" charset="0"/>
                <a:ea typeface="宋体" panose="02010600030101010101" pitchFamily="2" charset="-122"/>
              </a:rPr>
              <a:t>10. Check </a:t>
            </a:r>
            <a:r>
              <a:rPr lang="en-US" altLang="zh-CN" dirty="0">
                <a:solidFill>
                  <a:srgbClr val="13BBBF"/>
                </a:solidFill>
                <a:effectLst/>
                <a:latin typeface="Cambria" panose="02040503050406030204" pitchFamily="18" charset="0"/>
                <a:ea typeface="宋体" panose="02010600030101010101" pitchFamily="2" charset="-122"/>
              </a:rPr>
              <a:t>abnormal</a:t>
            </a:r>
            <a:r>
              <a:rPr lang="en-US" altLang="zh-CN" dirty="0">
                <a:effectLst/>
                <a:latin typeface="Cambria" panose="02040503050406030204" pitchFamily="18" charset="0"/>
                <a:ea typeface="宋体" panose="02010600030101010101" pitchFamily="2" charset="-122"/>
              </a:rPr>
              <a:t> termination of all </a:t>
            </a:r>
            <a:r>
              <a:rPr lang="en-US" altLang="zh-CN" dirty="0">
                <a:solidFill>
                  <a:srgbClr val="13BBBF"/>
                </a:solidFill>
                <a:effectLst/>
                <a:latin typeface="Cambria" panose="02040503050406030204" pitchFamily="18" charset="0"/>
                <a:ea typeface="宋体" panose="02010600030101010101" pitchFamily="2" charset="-122"/>
              </a:rPr>
              <a:t>loops</a:t>
            </a:r>
          </a:p>
          <a:p>
            <a:pPr>
              <a:lnSpc>
                <a:spcPct val="150000"/>
              </a:lnSpc>
            </a:pPr>
            <a:r>
              <a:rPr lang="en-US" altLang="zh-CN" dirty="0">
                <a:effectLst/>
                <a:latin typeface="Cambria" panose="02040503050406030204" pitchFamily="18" charset="0"/>
                <a:ea typeface="宋体" panose="02010600030101010101" pitchFamily="2" charset="-122"/>
              </a:rPr>
              <a:t>11. Check </a:t>
            </a:r>
            <a:r>
              <a:rPr lang="en-US" altLang="zh-CN" dirty="0">
                <a:solidFill>
                  <a:srgbClr val="13BBBF"/>
                </a:solidFill>
                <a:effectLst/>
                <a:latin typeface="Cambria" panose="02040503050406030204" pitchFamily="18" charset="0"/>
                <a:ea typeface="宋体" panose="02010600030101010101" pitchFamily="2" charset="-122"/>
              </a:rPr>
              <a:t>normal</a:t>
            </a:r>
            <a:r>
              <a:rPr lang="en-US" altLang="zh-CN" dirty="0">
                <a:effectLst/>
                <a:latin typeface="Cambria" panose="02040503050406030204" pitchFamily="18" charset="0"/>
                <a:ea typeface="宋体" panose="02010600030101010101" pitchFamily="2" charset="-122"/>
              </a:rPr>
              <a:t> termination of all </a:t>
            </a:r>
            <a:r>
              <a:rPr lang="en-US" altLang="zh-CN" dirty="0">
                <a:solidFill>
                  <a:srgbClr val="13BBBF"/>
                </a:solidFill>
                <a:effectLst/>
                <a:latin typeface="Cambria" panose="02040503050406030204" pitchFamily="18" charset="0"/>
                <a:ea typeface="宋体" panose="02010600030101010101" pitchFamily="2" charset="-122"/>
              </a:rPr>
              <a:t>recursions </a:t>
            </a:r>
            <a:r>
              <a:rPr lang="en-US" altLang="zh-CN" sz="1600" dirty="0">
                <a:solidFill>
                  <a:schemeClr val="accent1"/>
                </a:solidFill>
                <a:effectLst/>
                <a:latin typeface="Cambria" panose="02040503050406030204" pitchFamily="18" charset="0"/>
                <a:ea typeface="宋体" panose="02010600030101010101" pitchFamily="2" charset="-122"/>
              </a:rPr>
              <a:t>(</a:t>
            </a:r>
            <a:r>
              <a:rPr lang="zh-CN" altLang="en-US" sz="1600" dirty="0">
                <a:solidFill>
                  <a:schemeClr val="accent1"/>
                </a:solidFill>
                <a:effectLst/>
                <a:latin typeface="Cambria" panose="02040503050406030204" pitchFamily="18" charset="0"/>
                <a:ea typeface="宋体" panose="02010600030101010101" pitchFamily="2" charset="-122"/>
              </a:rPr>
              <a:t>递归</a:t>
            </a:r>
            <a:r>
              <a:rPr lang="en-US" altLang="zh-CN" sz="1600" dirty="0">
                <a:solidFill>
                  <a:schemeClr val="accent1"/>
                </a:solidFill>
                <a:effectLst/>
                <a:latin typeface="Cambria" panose="02040503050406030204" pitchFamily="18" charset="0"/>
                <a:ea typeface="宋体" panose="02010600030101010101" pitchFamily="2" charset="-122"/>
              </a:rPr>
              <a:t>)</a:t>
            </a:r>
          </a:p>
          <a:p>
            <a:pPr>
              <a:lnSpc>
                <a:spcPct val="150000"/>
              </a:lnSpc>
            </a:pPr>
            <a:r>
              <a:rPr lang="en-US" altLang="zh-CN" dirty="0">
                <a:effectLst/>
                <a:latin typeface="Cambria" panose="02040503050406030204" pitchFamily="18" charset="0"/>
                <a:ea typeface="宋体" panose="02010600030101010101" pitchFamily="2" charset="-122"/>
              </a:rPr>
              <a:t>12. Check </a:t>
            </a:r>
            <a:r>
              <a:rPr lang="en-US" altLang="zh-CN" dirty="0">
                <a:solidFill>
                  <a:srgbClr val="13BBBF"/>
                </a:solidFill>
                <a:effectLst/>
                <a:latin typeface="Cambria" panose="02040503050406030204" pitchFamily="18" charset="0"/>
                <a:ea typeface="宋体" panose="02010600030101010101" pitchFamily="2" charset="-122"/>
              </a:rPr>
              <a:t>abnormal</a:t>
            </a:r>
            <a:r>
              <a:rPr lang="en-US" altLang="zh-CN" dirty="0">
                <a:effectLst/>
                <a:latin typeface="Cambria" panose="02040503050406030204" pitchFamily="18" charset="0"/>
                <a:ea typeface="宋体" panose="02010600030101010101" pitchFamily="2" charset="-122"/>
              </a:rPr>
              <a:t> termination of all </a:t>
            </a:r>
            <a:r>
              <a:rPr lang="en-US" altLang="zh-CN" dirty="0">
                <a:solidFill>
                  <a:srgbClr val="13BBBF"/>
                </a:solidFill>
                <a:effectLst/>
                <a:latin typeface="Cambria" panose="02040503050406030204" pitchFamily="18" charset="0"/>
                <a:ea typeface="宋体" panose="02010600030101010101" pitchFamily="2" charset="-122"/>
              </a:rPr>
              <a:t>recursions</a:t>
            </a:r>
          </a:p>
          <a:p>
            <a:pPr>
              <a:lnSpc>
                <a:spcPct val="150000"/>
              </a:lnSpc>
            </a:pPr>
            <a:r>
              <a:rPr lang="en-US" altLang="zh-CN" dirty="0">
                <a:effectLst/>
                <a:latin typeface="Cambria" panose="02040503050406030204" pitchFamily="18" charset="0"/>
                <a:ea typeface="宋体" panose="02010600030101010101" pitchFamily="2" charset="-122"/>
              </a:rPr>
              <a:t>13. Verify the handling of all </a:t>
            </a:r>
            <a:r>
              <a:rPr lang="en-US" altLang="zh-CN" dirty="0">
                <a:solidFill>
                  <a:srgbClr val="13BBBF"/>
                </a:solidFill>
                <a:effectLst/>
                <a:latin typeface="Cambria" panose="02040503050406030204" pitchFamily="18" charset="0"/>
                <a:ea typeface="宋体" panose="02010600030101010101" pitchFamily="2" charset="-122"/>
              </a:rPr>
              <a:t>error conditions</a:t>
            </a:r>
          </a:p>
          <a:p>
            <a:pPr>
              <a:lnSpc>
                <a:spcPct val="150000"/>
              </a:lnSpc>
            </a:pPr>
            <a:r>
              <a:rPr lang="en-US" altLang="zh-CN" dirty="0">
                <a:effectLst/>
                <a:latin typeface="Cambria" panose="02040503050406030204" pitchFamily="18" charset="0"/>
                <a:ea typeface="宋体" panose="02010600030101010101" pitchFamily="2" charset="-122"/>
              </a:rPr>
              <a:t>14. Check </a:t>
            </a:r>
            <a:r>
              <a:rPr lang="en-US" altLang="zh-CN" dirty="0">
                <a:solidFill>
                  <a:srgbClr val="13BBBF"/>
                </a:solidFill>
                <a:effectLst/>
                <a:latin typeface="Cambria" panose="02040503050406030204" pitchFamily="18" charset="0"/>
                <a:ea typeface="宋体" panose="02010600030101010101" pitchFamily="2" charset="-122"/>
              </a:rPr>
              <a:t>timing</a:t>
            </a:r>
            <a:r>
              <a:rPr lang="en-US" altLang="zh-CN" dirty="0">
                <a:effectLst/>
                <a:latin typeface="Cambria" panose="02040503050406030204" pitchFamily="18" charset="0"/>
                <a:ea typeface="宋体" panose="02010600030101010101" pitchFamily="2" charset="-122"/>
              </a:rPr>
              <a:t> and </a:t>
            </a:r>
            <a:r>
              <a:rPr lang="en-US" altLang="zh-CN" dirty="0">
                <a:solidFill>
                  <a:srgbClr val="13BBBF"/>
                </a:solidFill>
                <a:effectLst/>
                <a:latin typeface="Cambria" panose="02040503050406030204" pitchFamily="18" charset="0"/>
                <a:ea typeface="宋体" panose="02010600030101010101" pitchFamily="2" charset="-122"/>
              </a:rPr>
              <a:t>synchronization</a:t>
            </a:r>
          </a:p>
          <a:p>
            <a:pPr>
              <a:lnSpc>
                <a:spcPct val="150000"/>
              </a:lnSpc>
            </a:pPr>
            <a:r>
              <a:rPr lang="en-US" altLang="zh-CN" dirty="0">
                <a:effectLst/>
                <a:latin typeface="Cambria" panose="02040503050406030204" pitchFamily="18" charset="0"/>
                <a:ea typeface="宋体" panose="02010600030101010101" pitchFamily="2" charset="-122"/>
              </a:rPr>
              <a:t>15. Verify all hardware </a:t>
            </a:r>
            <a:r>
              <a:rPr lang="en-US" altLang="zh-CN" dirty="0">
                <a:solidFill>
                  <a:srgbClr val="13BBBF"/>
                </a:solidFill>
                <a:effectLst/>
                <a:latin typeface="Cambria" panose="02040503050406030204" pitchFamily="18" charset="0"/>
                <a:ea typeface="宋体" panose="02010600030101010101" pitchFamily="2" charset="-122"/>
              </a:rPr>
              <a:t>dependencies</a:t>
            </a:r>
            <a:endParaRPr lang="zh-CN" altLang="en-US" dirty="0">
              <a:solidFill>
                <a:srgbClr val="13BBBF"/>
              </a:solidFill>
              <a:effectLst/>
              <a:latin typeface="Cambria" panose="02040503050406030204" pitchFamily="18" charset="0"/>
              <a:ea typeface="宋体" panose="02010600030101010101" pitchFamily="2" charset="-122"/>
            </a:endParaRPr>
          </a:p>
        </p:txBody>
      </p:sp>
      <p:sp>
        <p:nvSpPr>
          <p:cNvPr id="347144" name="Rectangle 8"/>
          <p:cNvSpPr>
            <a:spLocks noGrp="1" noChangeArrowheads="1"/>
          </p:cNvSpPr>
          <p:nvPr>
            <p:ph type="title" idx="4294967295"/>
          </p:nvPr>
        </p:nvSpPr>
        <p:spPr>
          <a:xfrm>
            <a:off x="2667000" y="152400"/>
            <a:ext cx="6359525" cy="533400"/>
          </a:xfrm>
        </p:spPr>
        <p:txBody>
          <a:bodyPr/>
          <a:lstStyle/>
          <a:p>
            <a:r>
              <a:rPr lang="en-US" altLang="zh-CN" sz="3600" b="1" dirty="0">
                <a:latin typeface="Cambria" panose="02040503050406030204" pitchFamily="18" charset="0"/>
              </a:rPr>
              <a:t>Methods in Unit test </a:t>
            </a:r>
            <a:r>
              <a:rPr lang="en-US" altLang="zh-CN" sz="1800" b="1" dirty="0">
                <a:latin typeface="Cambria" panose="02040503050406030204" pitchFamily="18" charset="0"/>
              </a:rPr>
              <a:t>(2)</a:t>
            </a:r>
            <a:endParaRPr lang="zh-CN" altLang="en-US" sz="1800" b="1" dirty="0">
              <a:latin typeface="Cambria" panose="02040503050406030204" pitchFamily="18" charset="0"/>
            </a:endParaRPr>
          </a:p>
        </p:txBody>
      </p:sp>
    </p:spTree>
    <p:extLst>
      <p:ext uri="{BB962C8B-B14F-4D97-AF65-F5344CB8AC3E}">
        <p14:creationId xmlns:p14="http://schemas.microsoft.com/office/powerpoint/2010/main" val="233195276"/>
      </p:ext>
    </p:extLst>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6098" name="Rectangle 2"/>
          <p:cNvSpPr>
            <a:spLocks noGrp="1" noChangeArrowheads="1"/>
          </p:cNvSpPr>
          <p:nvPr>
            <p:ph type="title"/>
          </p:nvPr>
        </p:nvSpPr>
        <p:spPr>
          <a:xfrm>
            <a:off x="1676400" y="228600"/>
            <a:ext cx="7777162" cy="552450"/>
          </a:xfrm>
        </p:spPr>
        <p:txBody>
          <a:bodyPr/>
          <a:lstStyle/>
          <a:p>
            <a:r>
              <a:rPr lang="en-US" altLang="zh-CN" dirty="0">
                <a:latin typeface="Cambria" panose="02040503050406030204" pitchFamily="18" charset="0"/>
              </a:rPr>
              <a:t>OVERVIEW OF CLASSIFYING TESTS</a:t>
            </a:r>
          </a:p>
        </p:txBody>
      </p:sp>
      <p:sp>
        <p:nvSpPr>
          <p:cNvPr id="1156102" name="Rectangle 6"/>
          <p:cNvSpPr>
            <a:spLocks noChangeArrowheads="1"/>
          </p:cNvSpPr>
          <p:nvPr/>
        </p:nvSpPr>
        <p:spPr bwMode="auto">
          <a:xfrm>
            <a:off x="533400" y="1357971"/>
            <a:ext cx="7777162" cy="1828800"/>
          </a:xfrm>
          <a:prstGeom prst="rect">
            <a:avLst/>
          </a:prstGeom>
          <a:noFill/>
          <a:ln>
            <a:noFill/>
          </a:ln>
          <a:effectLst/>
          <a:extLst>
            <a:ext uri="{909E8E84-426E-40DD-AFC4-6F175D3DCCD1}">
              <a14:hiddenFill xmlns:a14="http://schemas.microsoft.com/office/drawing/2010/main">
                <a:solidFill>
                  <a:srgbClr val="C0C0C0">
                    <a:alpha val="5000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r>
              <a:rPr lang="en-US" altLang="zh-CN" sz="2000" b="1" i="1" dirty="0">
                <a:solidFill>
                  <a:srgbClr val="000099"/>
                </a:solidFill>
                <a:latin typeface="Cambria" panose="02040503050406030204" pitchFamily="18" charset="0"/>
              </a:rPr>
              <a:t>BLACK-BOX</a:t>
            </a:r>
            <a:r>
              <a:rPr lang="en-US" altLang="zh-CN" sz="2000" i="1" dirty="0">
                <a:solidFill>
                  <a:srgbClr val="000099"/>
                </a:solidFill>
                <a:latin typeface="Cambria" panose="02040503050406030204" pitchFamily="18" charset="0"/>
              </a:rPr>
              <a:t>:</a:t>
            </a:r>
            <a:r>
              <a:rPr lang="en-US" altLang="zh-CN" sz="2000" dirty="0">
                <a:solidFill>
                  <a:srgbClr val="000099"/>
                </a:solidFill>
                <a:latin typeface="Cambria" panose="02040503050406030204" pitchFamily="18" charset="0"/>
              </a:rPr>
              <a:t>  </a:t>
            </a:r>
            <a:r>
              <a:rPr lang="en-US" altLang="zh-CN" sz="2000" dirty="0">
                <a:latin typeface="Cambria" panose="02040503050406030204" pitchFamily="18" charset="0"/>
              </a:rPr>
              <a:t>No knowledge of the internal logic of the code is utilized. Tests are based on requirements and functionality</a:t>
            </a:r>
            <a:r>
              <a:rPr lang="en-US" altLang="zh-CN" sz="2000" dirty="0">
                <a:solidFill>
                  <a:srgbClr val="000099"/>
                </a:solidFill>
                <a:latin typeface="Cambria" panose="02040503050406030204" pitchFamily="18" charset="0"/>
              </a:rPr>
              <a:t>.</a:t>
            </a:r>
          </a:p>
          <a:p>
            <a:endParaRPr lang="en-US" altLang="zh-CN" sz="2000" dirty="0">
              <a:solidFill>
                <a:srgbClr val="000099"/>
              </a:solidFill>
              <a:latin typeface="Cambria" panose="02040503050406030204" pitchFamily="18" charset="0"/>
            </a:endParaRPr>
          </a:p>
          <a:p>
            <a:r>
              <a:rPr lang="en-US" altLang="zh-CN" sz="2000" b="1" i="1" dirty="0">
                <a:solidFill>
                  <a:srgbClr val="000099"/>
                </a:solidFill>
                <a:latin typeface="Cambria" panose="02040503050406030204" pitchFamily="18" charset="0"/>
              </a:rPr>
              <a:t>WHITE-BOX</a:t>
            </a:r>
            <a:r>
              <a:rPr lang="en-US" altLang="zh-CN" sz="2000" i="1" dirty="0">
                <a:solidFill>
                  <a:srgbClr val="000099"/>
                </a:solidFill>
                <a:latin typeface="Cambria" panose="02040503050406030204" pitchFamily="18" charset="0"/>
              </a:rPr>
              <a:t>: </a:t>
            </a:r>
            <a:r>
              <a:rPr lang="en-US" altLang="zh-CN" sz="2000" dirty="0">
                <a:latin typeface="Cambria" panose="02040503050406030204" pitchFamily="18" charset="0"/>
              </a:rPr>
              <a:t>Tests are designed based on the internal logic of the code,  code coverage considerations, and analysis of branches, paths, loops, and conditions</a:t>
            </a:r>
            <a:endParaRPr lang="zh-CN" altLang="en-US" sz="2000" dirty="0">
              <a:latin typeface="Cambria" panose="02040503050406030204" pitchFamily="18" charset="0"/>
            </a:endParaRPr>
          </a:p>
        </p:txBody>
      </p:sp>
      <p:sp>
        <p:nvSpPr>
          <p:cNvPr id="1156103" name="Rectangle 7"/>
          <p:cNvSpPr>
            <a:spLocks noChangeArrowheads="1"/>
          </p:cNvSpPr>
          <p:nvPr/>
        </p:nvSpPr>
        <p:spPr bwMode="auto">
          <a:xfrm>
            <a:off x="533400" y="3505200"/>
            <a:ext cx="7848600" cy="2831544"/>
          </a:xfrm>
          <a:prstGeom prst="rect">
            <a:avLst/>
          </a:prstGeom>
          <a:noFill/>
          <a:ln>
            <a:noFill/>
          </a:ln>
          <a:effectLst/>
          <a:extLst>
            <a:ext uri="{909E8E84-426E-40DD-AFC4-6F175D3DCCD1}">
              <a14:hiddenFill xmlns:a14="http://schemas.microsoft.com/office/drawing/2010/main">
                <a:solidFill>
                  <a:srgbClr val="C0C0C0">
                    <a:alpha val="5000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r>
              <a:rPr lang="en-US" altLang="zh-CN" sz="2000" b="1" i="1" dirty="0">
                <a:solidFill>
                  <a:srgbClr val="000099"/>
                </a:solidFill>
                <a:latin typeface="Cambria" panose="02040503050406030204" pitchFamily="18" charset="0"/>
              </a:rPr>
              <a:t>UNIT:</a:t>
            </a:r>
            <a:r>
              <a:rPr lang="en-US" altLang="zh-CN" sz="2000" dirty="0">
                <a:latin typeface="Cambria" panose="02040503050406030204" pitchFamily="18" charset="0"/>
              </a:rPr>
              <a:t> Test at the function or module level. May require test drivers or test harnesses.</a:t>
            </a:r>
          </a:p>
          <a:p>
            <a:endParaRPr lang="en-US" altLang="zh-CN" sz="2000" dirty="0">
              <a:latin typeface="Cambria" panose="02040503050406030204" pitchFamily="18" charset="0"/>
            </a:endParaRPr>
          </a:p>
          <a:p>
            <a:r>
              <a:rPr lang="en-US" altLang="zh-CN" sz="2000" b="1" i="1" dirty="0">
                <a:solidFill>
                  <a:srgbClr val="000099"/>
                </a:solidFill>
                <a:latin typeface="Cambria" panose="02040503050406030204" pitchFamily="18" charset="0"/>
              </a:rPr>
              <a:t>INCREMENTAL INTEGRATION:</a:t>
            </a:r>
            <a:r>
              <a:rPr lang="en-US" altLang="zh-CN" sz="2000" dirty="0">
                <a:latin typeface="Cambria" panose="02040503050406030204" pitchFamily="18" charset="0"/>
              </a:rPr>
              <a:t> Continuous testing as new functionality is added. May need test drivers. Testing combined parts of an application to see if the parts function together properly.</a:t>
            </a:r>
          </a:p>
          <a:p>
            <a:endParaRPr lang="en-US" altLang="zh-CN" sz="2000" dirty="0">
              <a:latin typeface="Cambria" panose="02040503050406030204" pitchFamily="18" charset="0"/>
            </a:endParaRPr>
          </a:p>
          <a:p>
            <a:pPr>
              <a:spcBef>
                <a:spcPct val="20000"/>
              </a:spcBef>
              <a:buClr>
                <a:schemeClr val="accent1"/>
              </a:buClr>
              <a:buSzPct val="122000"/>
            </a:pPr>
            <a:r>
              <a:rPr lang="en-US" altLang="zh-CN" sz="2000" b="1" i="1" dirty="0">
                <a:solidFill>
                  <a:srgbClr val="000099"/>
                </a:solidFill>
                <a:latin typeface="Cambria" panose="02040503050406030204" pitchFamily="18" charset="0"/>
              </a:rPr>
              <a:t>REGRESSION: </a:t>
            </a:r>
            <a:r>
              <a:rPr lang="en-US" altLang="zh-CN" sz="2000" dirty="0">
                <a:latin typeface="Cambria" panose="02040503050406030204" pitchFamily="18" charset="0"/>
              </a:rPr>
              <a:t>Re-testing after fixes or modifications of software or the environment</a:t>
            </a:r>
            <a:r>
              <a:rPr lang="en-US" altLang="zh-CN" sz="2000" b="1" dirty="0">
                <a:solidFill>
                  <a:srgbClr val="000099"/>
                </a:solidFill>
                <a:latin typeface="Cambria" panose="02040503050406030204" pitchFamily="18" charset="0"/>
              </a:rPr>
              <a:t>.</a:t>
            </a:r>
            <a:endParaRPr lang="en-US" altLang="zh-CN" sz="2000" dirty="0">
              <a:latin typeface="Cambria" panose="02040503050406030204" pitchFamily="18" charset="0"/>
            </a:endParaRPr>
          </a:p>
        </p:txBody>
      </p:sp>
    </p:spTree>
    <p:extLst>
      <p:ext uri="{BB962C8B-B14F-4D97-AF65-F5344CB8AC3E}">
        <p14:creationId xmlns:p14="http://schemas.microsoft.com/office/powerpoint/2010/main" val="1509904498"/>
      </p:ext>
    </p:extLst>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2242" name="Rectangle 2"/>
          <p:cNvSpPr>
            <a:spLocks noGrp="1" noChangeArrowheads="1"/>
          </p:cNvSpPr>
          <p:nvPr>
            <p:ph type="title"/>
          </p:nvPr>
        </p:nvSpPr>
        <p:spPr>
          <a:xfrm>
            <a:off x="3124200" y="195263"/>
            <a:ext cx="5273675" cy="642937"/>
          </a:xfrm>
        </p:spPr>
        <p:txBody>
          <a:bodyPr/>
          <a:lstStyle/>
          <a:p>
            <a:r>
              <a:rPr lang="en-US" altLang="zh-CN" sz="3200" dirty="0">
                <a:latin typeface="Cambria" panose="02040503050406030204" pitchFamily="18" charset="0"/>
              </a:rPr>
              <a:t>TEST PHASES</a:t>
            </a:r>
          </a:p>
        </p:txBody>
      </p:sp>
      <p:sp>
        <p:nvSpPr>
          <p:cNvPr id="1162244" name="Rectangle 4"/>
          <p:cNvSpPr>
            <a:spLocks noChangeArrowheads="1"/>
          </p:cNvSpPr>
          <p:nvPr/>
        </p:nvSpPr>
        <p:spPr bwMode="auto">
          <a:xfrm>
            <a:off x="457200" y="1600200"/>
            <a:ext cx="8305800" cy="2708434"/>
          </a:xfrm>
          <a:prstGeom prst="rect">
            <a:avLst/>
          </a:prstGeom>
          <a:noFill/>
          <a:ln>
            <a:noFill/>
          </a:ln>
          <a:effectLst/>
          <a:extLst>
            <a:ext uri="{909E8E84-426E-40DD-AFC4-6F175D3DCCD1}">
              <a14:hiddenFill xmlns:a14="http://schemas.microsoft.com/office/drawing/2010/main">
                <a:solidFill>
                  <a:srgbClr val="C0C0C0">
                    <a:alpha val="5000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r>
              <a:rPr lang="en-US" altLang="zh-CN" sz="2200" b="1" i="1" dirty="0">
                <a:solidFill>
                  <a:srgbClr val="000099"/>
                </a:solidFill>
                <a:latin typeface="Cambria" panose="02040503050406030204" pitchFamily="18" charset="0"/>
              </a:rPr>
              <a:t>COMPARISON:</a:t>
            </a:r>
            <a:r>
              <a:rPr lang="en-US" altLang="zh-CN" sz="2200" b="1" dirty="0">
                <a:solidFill>
                  <a:srgbClr val="000099"/>
                </a:solidFill>
                <a:latin typeface="Cambria" panose="02040503050406030204" pitchFamily="18" charset="0"/>
              </a:rPr>
              <a:t> </a:t>
            </a:r>
            <a:r>
              <a:rPr lang="en-US" altLang="zh-CN" sz="2200" dirty="0">
                <a:latin typeface="Cambria" panose="02040503050406030204" pitchFamily="18" charset="0"/>
              </a:rPr>
              <a:t>Compares weaknesses and strengths to competing products.</a:t>
            </a:r>
          </a:p>
          <a:p>
            <a:endParaRPr lang="en-US" altLang="zh-CN" sz="2200" dirty="0">
              <a:latin typeface="Cambria" panose="02040503050406030204" pitchFamily="18" charset="0"/>
            </a:endParaRPr>
          </a:p>
          <a:p>
            <a:r>
              <a:rPr lang="en-US" altLang="zh-CN" sz="2200" b="1" i="1" dirty="0">
                <a:solidFill>
                  <a:srgbClr val="000099"/>
                </a:solidFill>
                <a:latin typeface="Cambria" panose="02040503050406030204" pitchFamily="18" charset="0"/>
              </a:rPr>
              <a:t>ALPHA: </a:t>
            </a:r>
            <a:r>
              <a:rPr lang="en-US" altLang="zh-CN" sz="2200" dirty="0">
                <a:latin typeface="Cambria" panose="02040503050406030204" pitchFamily="18" charset="0"/>
              </a:rPr>
              <a:t>Testing when development is nearing completion; minor design changes may be required</a:t>
            </a:r>
            <a:r>
              <a:rPr lang="en-US" altLang="zh-CN" sz="2200" b="1" dirty="0">
                <a:solidFill>
                  <a:srgbClr val="000099"/>
                </a:solidFill>
                <a:latin typeface="Cambria" panose="02040503050406030204" pitchFamily="18" charset="0"/>
              </a:rPr>
              <a:t>.</a:t>
            </a:r>
          </a:p>
          <a:p>
            <a:endParaRPr lang="en-US" altLang="zh-CN" sz="2200" b="1" dirty="0">
              <a:solidFill>
                <a:srgbClr val="000099"/>
              </a:solidFill>
              <a:latin typeface="Cambria" panose="02040503050406030204" pitchFamily="18" charset="0"/>
            </a:endParaRPr>
          </a:p>
          <a:p>
            <a:r>
              <a:rPr lang="en-US" altLang="zh-CN" sz="2200" b="1" i="1" dirty="0">
                <a:solidFill>
                  <a:srgbClr val="000099"/>
                </a:solidFill>
                <a:latin typeface="Cambria" panose="02040503050406030204" pitchFamily="18" charset="0"/>
              </a:rPr>
              <a:t>BETA: </a:t>
            </a:r>
            <a:r>
              <a:rPr lang="en-US" altLang="zh-CN" sz="2200" dirty="0">
                <a:latin typeface="Cambria" panose="02040503050406030204" pitchFamily="18" charset="0"/>
              </a:rPr>
              <a:t>Development and testing viewed as completed and looking for final bugs and problems before final release</a:t>
            </a:r>
            <a:r>
              <a:rPr lang="en-US" altLang="zh-CN" sz="2200" b="1" dirty="0">
                <a:solidFill>
                  <a:srgbClr val="000099"/>
                </a:solidFill>
                <a:latin typeface="Cambria" panose="02040503050406030204" pitchFamily="18" charset="0"/>
              </a:rPr>
              <a:t>.</a:t>
            </a:r>
          </a:p>
        </p:txBody>
      </p:sp>
    </p:spTree>
    <p:extLst>
      <p:ext uri="{BB962C8B-B14F-4D97-AF65-F5344CB8AC3E}">
        <p14:creationId xmlns:p14="http://schemas.microsoft.com/office/powerpoint/2010/main" val="356765760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16"/>
          <p:cNvSpPr>
            <a:spLocks noGrp="1" noChangeArrowheads="1"/>
          </p:cNvSpPr>
          <p:nvPr>
            <p:ph type="title"/>
          </p:nvPr>
        </p:nvSpPr>
        <p:spPr>
          <a:xfrm>
            <a:off x="1295400" y="152400"/>
            <a:ext cx="6705600" cy="838200"/>
          </a:xfrm>
        </p:spPr>
        <p:txBody>
          <a:bodyPr/>
          <a:lstStyle/>
          <a:p>
            <a:pPr eaLnBrk="1" hangingPunct="1"/>
            <a:r>
              <a:rPr lang="en-US" altLang="zh-CN" sz="4000" dirty="0" smtClean="0">
                <a:latin typeface="Cambria" panose="02040503050406030204" pitchFamily="18" charset="0"/>
              </a:rPr>
              <a:t>Introduction</a:t>
            </a:r>
            <a:endParaRPr lang="zh-CN" altLang="zh-CN" dirty="0" smtClean="0">
              <a:latin typeface="Cambria" panose="02040503050406030204" pitchFamily="18" charset="0"/>
            </a:endParaRPr>
          </a:p>
        </p:txBody>
      </p:sp>
      <p:sp>
        <p:nvSpPr>
          <p:cNvPr id="14" name="Slide Number Placeholder 5"/>
          <p:cNvSpPr txBox="1">
            <a:spLocks/>
          </p:cNvSpPr>
          <p:nvPr/>
        </p:nvSpPr>
        <p:spPr>
          <a:xfrm>
            <a:off x="4096138" y="6515342"/>
            <a:ext cx="2895600" cy="3460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eaLnBrk="0" fontAlgn="base" hangingPunct="0">
              <a:spcBef>
                <a:spcPct val="0"/>
              </a:spcBef>
              <a:spcAft>
                <a:spcPct val="0"/>
              </a:spcAft>
              <a:defRPr sz="2000" b="1" kern="1200">
                <a:solidFill>
                  <a:srgbClr val="FAFD00"/>
                </a:solidFill>
                <a:latin typeface="Times New Roman" panose="02020603050405020304" pitchFamily="18" charset="0"/>
                <a:ea typeface="黑体" panose="02010609060101010101" pitchFamily="49" charset="-122"/>
                <a:cs typeface="+mn-cs"/>
              </a:defRPr>
            </a:lvl1pPr>
            <a:lvl2pPr marL="742950" indent="-285750" algn="l" rtl="0" eaLnBrk="0" fontAlgn="base" hangingPunct="0">
              <a:spcBef>
                <a:spcPct val="0"/>
              </a:spcBef>
              <a:spcAft>
                <a:spcPct val="0"/>
              </a:spcAft>
              <a:defRPr sz="2000" b="1" kern="1200">
                <a:solidFill>
                  <a:srgbClr val="FAFD00"/>
                </a:solidFill>
                <a:latin typeface="Times New Roman" panose="02020603050405020304" pitchFamily="18" charset="0"/>
                <a:ea typeface="黑体" panose="02010609060101010101" pitchFamily="49" charset="-122"/>
                <a:cs typeface="+mn-cs"/>
              </a:defRPr>
            </a:lvl2pPr>
            <a:lvl3pPr marL="1143000" indent="-228600" algn="l" rtl="0" eaLnBrk="0" fontAlgn="base" hangingPunct="0">
              <a:spcBef>
                <a:spcPct val="0"/>
              </a:spcBef>
              <a:spcAft>
                <a:spcPct val="0"/>
              </a:spcAft>
              <a:defRPr sz="2000" b="1" kern="1200">
                <a:solidFill>
                  <a:srgbClr val="FAFD00"/>
                </a:solidFill>
                <a:latin typeface="Times New Roman" panose="02020603050405020304" pitchFamily="18" charset="0"/>
                <a:ea typeface="黑体" panose="02010609060101010101" pitchFamily="49" charset="-122"/>
                <a:cs typeface="+mn-cs"/>
              </a:defRPr>
            </a:lvl3pPr>
            <a:lvl4pPr marL="1600200" indent="-228600" algn="l" rtl="0" eaLnBrk="0" fontAlgn="base" hangingPunct="0">
              <a:spcBef>
                <a:spcPct val="0"/>
              </a:spcBef>
              <a:spcAft>
                <a:spcPct val="0"/>
              </a:spcAft>
              <a:defRPr sz="2000" b="1" kern="1200">
                <a:solidFill>
                  <a:srgbClr val="FAFD00"/>
                </a:solidFill>
                <a:latin typeface="Times New Roman" panose="02020603050405020304" pitchFamily="18" charset="0"/>
                <a:ea typeface="黑体" panose="02010609060101010101" pitchFamily="49" charset="-122"/>
                <a:cs typeface="+mn-cs"/>
              </a:defRPr>
            </a:lvl4pPr>
            <a:lvl5pPr marL="2057400" indent="-228600" algn="l" rtl="0" eaLnBrk="0" fontAlgn="base" hangingPunct="0">
              <a:spcBef>
                <a:spcPct val="0"/>
              </a:spcBef>
              <a:spcAft>
                <a:spcPct val="0"/>
              </a:spcAft>
              <a:defRPr sz="2000" b="1" kern="1200">
                <a:solidFill>
                  <a:srgbClr val="FAFD00"/>
                </a:solidFill>
                <a:latin typeface="Times New Roman" panose="02020603050405020304" pitchFamily="18" charset="0"/>
                <a:ea typeface="黑体" panose="02010609060101010101" pitchFamily="49" charset="-122"/>
                <a:cs typeface="+mn-cs"/>
              </a:defRPr>
            </a:lvl5pPr>
            <a:lvl6pPr marL="2514600" indent="-228600" algn="l" defTabSz="914400" rtl="0" eaLnBrk="0" fontAlgn="base" latinLnBrk="0" hangingPunct="0">
              <a:spcBef>
                <a:spcPct val="0"/>
              </a:spcBef>
              <a:spcAft>
                <a:spcPct val="0"/>
              </a:spcAft>
              <a:defRPr sz="2000" b="1" kern="1200">
                <a:solidFill>
                  <a:srgbClr val="FAFD00"/>
                </a:solidFill>
                <a:latin typeface="Times New Roman" panose="02020603050405020304" pitchFamily="18" charset="0"/>
                <a:ea typeface="黑体" panose="02010609060101010101" pitchFamily="49" charset="-122"/>
                <a:cs typeface="+mn-cs"/>
              </a:defRPr>
            </a:lvl6pPr>
            <a:lvl7pPr marL="2971800" indent="-228600" algn="l" defTabSz="914400" rtl="0" eaLnBrk="0" fontAlgn="base" latinLnBrk="0" hangingPunct="0">
              <a:spcBef>
                <a:spcPct val="0"/>
              </a:spcBef>
              <a:spcAft>
                <a:spcPct val="0"/>
              </a:spcAft>
              <a:defRPr sz="2000" b="1" kern="1200">
                <a:solidFill>
                  <a:srgbClr val="FAFD00"/>
                </a:solidFill>
                <a:latin typeface="Times New Roman" panose="02020603050405020304" pitchFamily="18" charset="0"/>
                <a:ea typeface="黑体" panose="02010609060101010101" pitchFamily="49" charset="-122"/>
                <a:cs typeface="+mn-cs"/>
              </a:defRPr>
            </a:lvl7pPr>
            <a:lvl8pPr marL="3429000" indent="-228600" algn="l" defTabSz="914400" rtl="0" eaLnBrk="0" fontAlgn="base" latinLnBrk="0" hangingPunct="0">
              <a:spcBef>
                <a:spcPct val="0"/>
              </a:spcBef>
              <a:spcAft>
                <a:spcPct val="0"/>
              </a:spcAft>
              <a:defRPr sz="2000" b="1" kern="1200">
                <a:solidFill>
                  <a:srgbClr val="FAFD00"/>
                </a:solidFill>
                <a:latin typeface="Times New Roman" panose="02020603050405020304" pitchFamily="18" charset="0"/>
                <a:ea typeface="黑体" panose="02010609060101010101" pitchFamily="49" charset="-122"/>
                <a:cs typeface="+mn-cs"/>
              </a:defRPr>
            </a:lvl8pPr>
            <a:lvl9pPr marL="3886200" indent="-228600" algn="l" defTabSz="914400" rtl="0" eaLnBrk="0" fontAlgn="base" latinLnBrk="0" hangingPunct="0">
              <a:spcBef>
                <a:spcPct val="0"/>
              </a:spcBef>
              <a:spcAft>
                <a:spcPct val="0"/>
              </a:spcAft>
              <a:defRPr sz="2000" b="1" kern="1200">
                <a:solidFill>
                  <a:srgbClr val="FAFD00"/>
                </a:solidFill>
                <a:latin typeface="Times New Roman" panose="02020603050405020304" pitchFamily="18" charset="0"/>
                <a:ea typeface="黑体" panose="02010609060101010101" pitchFamily="49" charset="-122"/>
                <a:cs typeface="+mn-cs"/>
              </a:defRPr>
            </a:lvl9pPr>
          </a:lstStyle>
          <a:p>
            <a:pPr algn="ctr"/>
            <a:fld id="{73C12984-F94D-4276-B042-29E5828241C0}" type="slidenum">
              <a:rPr lang="en-US" altLang="zh-CN" sz="1400" b="0" smtClean="0">
                <a:solidFill>
                  <a:schemeClr val="tx1"/>
                </a:solidFill>
              </a:rPr>
              <a:pPr algn="ctr"/>
              <a:t>18</a:t>
            </a:fld>
            <a:endParaRPr lang="en-US" altLang="zh-CN" sz="1400" b="0">
              <a:solidFill>
                <a:schemeClr val="tx1"/>
              </a:solidFill>
            </a:endParaRPr>
          </a:p>
        </p:txBody>
      </p:sp>
      <p:sp>
        <p:nvSpPr>
          <p:cNvPr id="15" name="矩形 14"/>
          <p:cNvSpPr/>
          <p:nvPr/>
        </p:nvSpPr>
        <p:spPr>
          <a:xfrm>
            <a:off x="538552" y="1347692"/>
            <a:ext cx="6152133" cy="461665"/>
          </a:xfrm>
          <a:prstGeom prst="rect">
            <a:avLst/>
          </a:prstGeom>
        </p:spPr>
        <p:txBody>
          <a:bodyPr wrap="none">
            <a:spAutoFit/>
          </a:bodyPr>
          <a:lstStyle/>
          <a:p>
            <a:r>
              <a:rPr lang="en-US" altLang="zh-CN" b="1" dirty="0" smtClean="0">
                <a:latin typeface="Cambria Math" panose="02040503050406030204" pitchFamily="18" charset="0"/>
                <a:ea typeface="Cambria Math" panose="02040503050406030204" pitchFamily="18" charset="0"/>
              </a:rPr>
              <a:t>An error may not be propagated to the output!</a:t>
            </a:r>
            <a:endParaRPr lang="en-US" altLang="zh-CN" b="1" dirty="0">
              <a:latin typeface="Cambria Math" panose="02040503050406030204" pitchFamily="18" charset="0"/>
              <a:ea typeface="Cambria Math" panose="02040503050406030204" pitchFamily="18" charset="0"/>
            </a:endParaRPr>
          </a:p>
        </p:txBody>
      </p:sp>
      <p:sp>
        <p:nvSpPr>
          <p:cNvPr id="16" name="Text Box 6"/>
          <p:cNvSpPr txBox="1">
            <a:spLocks noChangeArrowheads="1"/>
          </p:cNvSpPr>
          <p:nvPr/>
        </p:nvSpPr>
        <p:spPr bwMode="auto">
          <a:xfrm>
            <a:off x="538552" y="2667000"/>
            <a:ext cx="4122701" cy="3022366"/>
          </a:xfrm>
          <a:prstGeom prst="rect">
            <a:avLst/>
          </a:prstGeom>
          <a:solidFill>
            <a:schemeClr val="bg1"/>
          </a:solidFill>
          <a:ln w="12700">
            <a:solidFill>
              <a:schemeClr val="tx1"/>
            </a:solidFill>
            <a:miter lim="800000"/>
            <a:headEnd type="none" w="sm" len="sm"/>
            <a:tailEnd type="none" w="sm" len="sm"/>
          </a:ln>
        </p:spPr>
        <p:txBody>
          <a:bodyPr wrap="square">
            <a:spAutoFit/>
          </a:bodyPr>
          <a:lstStyle>
            <a:defPPr>
              <a:defRPr lang="en-US"/>
            </a:defPPr>
            <a:lvl1pPr algn="l" rtl="0" eaLnBrk="0" fontAlgn="base" hangingPunct="0">
              <a:spcBef>
                <a:spcPct val="0"/>
              </a:spcBef>
              <a:spcAft>
                <a:spcPct val="0"/>
              </a:spcAft>
              <a:defRPr sz="2000" b="1" kern="1200">
                <a:solidFill>
                  <a:srgbClr val="FAFD00"/>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000" b="1" kern="1200">
                <a:solidFill>
                  <a:srgbClr val="FAFD00"/>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000" b="1" kern="1200">
                <a:solidFill>
                  <a:srgbClr val="FAFD00"/>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000" b="1" kern="1200">
                <a:solidFill>
                  <a:srgbClr val="FAFD00"/>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000" b="1" kern="1200">
                <a:solidFill>
                  <a:srgbClr val="FAFD00"/>
                </a:solidFill>
                <a:latin typeface="Times New Roman" panose="02020603050405020304" pitchFamily="18" charset="0"/>
                <a:ea typeface="+mn-ea"/>
                <a:cs typeface="+mn-cs"/>
              </a:defRPr>
            </a:lvl5pPr>
            <a:lvl6pPr marL="2286000" algn="l" defTabSz="914400" rtl="0" eaLnBrk="1" latinLnBrk="0" hangingPunct="1">
              <a:defRPr sz="2000" b="1" kern="1200">
                <a:solidFill>
                  <a:srgbClr val="FAFD00"/>
                </a:solidFill>
                <a:latin typeface="Times New Roman" panose="02020603050405020304" pitchFamily="18" charset="0"/>
                <a:ea typeface="+mn-ea"/>
                <a:cs typeface="+mn-cs"/>
              </a:defRPr>
            </a:lvl6pPr>
            <a:lvl7pPr marL="2743200" algn="l" defTabSz="914400" rtl="0" eaLnBrk="1" latinLnBrk="0" hangingPunct="1">
              <a:defRPr sz="2000" b="1" kern="1200">
                <a:solidFill>
                  <a:srgbClr val="FAFD00"/>
                </a:solidFill>
                <a:latin typeface="Times New Roman" panose="02020603050405020304" pitchFamily="18" charset="0"/>
                <a:ea typeface="+mn-ea"/>
                <a:cs typeface="+mn-cs"/>
              </a:defRPr>
            </a:lvl7pPr>
            <a:lvl8pPr marL="3200400" algn="l" defTabSz="914400" rtl="0" eaLnBrk="1" latinLnBrk="0" hangingPunct="1">
              <a:defRPr sz="2000" b="1" kern="1200">
                <a:solidFill>
                  <a:srgbClr val="FAFD00"/>
                </a:solidFill>
                <a:latin typeface="Times New Roman" panose="02020603050405020304" pitchFamily="18" charset="0"/>
                <a:ea typeface="+mn-ea"/>
                <a:cs typeface="+mn-cs"/>
              </a:defRPr>
            </a:lvl8pPr>
            <a:lvl9pPr marL="3657600" algn="l" defTabSz="914400" rtl="0" eaLnBrk="1" latinLnBrk="0" hangingPunct="1">
              <a:defRPr sz="2000" b="1" kern="1200">
                <a:solidFill>
                  <a:srgbClr val="FAFD00"/>
                </a:solidFill>
                <a:latin typeface="Times New Roman" panose="02020603050405020304" pitchFamily="18" charset="0"/>
                <a:ea typeface="+mn-ea"/>
                <a:cs typeface="+mn-cs"/>
              </a:defRPr>
            </a:lvl9pPr>
          </a:lstStyle>
          <a:p>
            <a:pPr>
              <a:lnSpc>
                <a:spcPct val="85000"/>
              </a:lnSpc>
            </a:pPr>
            <a:r>
              <a:rPr lang="en-US" altLang="en-US" sz="1600" b="0" dirty="0">
                <a:solidFill>
                  <a:schemeClr val="tx1"/>
                </a:solidFill>
                <a:latin typeface="+mj-lt"/>
              </a:rPr>
              <a:t>public static void </a:t>
            </a:r>
            <a:r>
              <a:rPr lang="en-US" altLang="zh-CN" sz="1600" b="0" dirty="0" err="1" smtClean="0">
                <a:solidFill>
                  <a:schemeClr val="tx1"/>
                </a:solidFill>
                <a:latin typeface="+mj-lt"/>
              </a:rPr>
              <a:t>C</a:t>
            </a:r>
            <a:r>
              <a:rPr lang="en-US" altLang="en-US" sz="1600" b="0" dirty="0" err="1" smtClean="0">
                <a:solidFill>
                  <a:schemeClr val="tx1"/>
                </a:solidFill>
                <a:latin typeface="+mj-lt"/>
              </a:rPr>
              <a:t>Sta</a:t>
            </a:r>
            <a:r>
              <a:rPr lang="en-US" altLang="en-US" sz="1600" b="0" dirty="0" smtClean="0">
                <a:solidFill>
                  <a:schemeClr val="tx1"/>
                </a:solidFill>
                <a:latin typeface="+mj-lt"/>
              </a:rPr>
              <a:t> </a:t>
            </a:r>
            <a:r>
              <a:rPr lang="en-US" altLang="en-US" sz="1600" b="0" dirty="0">
                <a:solidFill>
                  <a:schemeClr val="tx1"/>
                </a:solidFill>
                <a:latin typeface="+mj-lt"/>
              </a:rPr>
              <a:t>(</a:t>
            </a:r>
            <a:r>
              <a:rPr lang="en-US" altLang="en-US" sz="1600" b="0" dirty="0" err="1">
                <a:solidFill>
                  <a:schemeClr val="tx1"/>
                </a:solidFill>
                <a:latin typeface="+mj-lt"/>
              </a:rPr>
              <a:t>int</a:t>
            </a:r>
            <a:r>
              <a:rPr lang="en-US" altLang="en-US" sz="1600" b="0" dirty="0">
                <a:solidFill>
                  <a:schemeClr val="tx1"/>
                </a:solidFill>
                <a:latin typeface="+mj-lt"/>
              </a:rPr>
              <a:t> [ ] numbers)</a:t>
            </a:r>
          </a:p>
          <a:p>
            <a:pPr>
              <a:lnSpc>
                <a:spcPct val="85000"/>
              </a:lnSpc>
            </a:pPr>
            <a:r>
              <a:rPr lang="en-US" altLang="en-US" sz="1600" b="0" dirty="0">
                <a:solidFill>
                  <a:schemeClr val="tx1"/>
                </a:solidFill>
                <a:latin typeface="+mj-lt"/>
              </a:rPr>
              <a:t>{</a:t>
            </a:r>
          </a:p>
          <a:p>
            <a:pPr>
              <a:lnSpc>
                <a:spcPct val="85000"/>
              </a:lnSpc>
            </a:pPr>
            <a:r>
              <a:rPr lang="en-US" altLang="en-US" sz="1600" dirty="0">
                <a:solidFill>
                  <a:schemeClr val="tx1"/>
                </a:solidFill>
                <a:latin typeface="+mj-lt"/>
              </a:rPr>
              <a:t>     </a:t>
            </a:r>
            <a:r>
              <a:rPr lang="en-US" altLang="en-US" sz="1600" dirty="0" err="1">
                <a:solidFill>
                  <a:schemeClr val="tx1"/>
                </a:solidFill>
                <a:latin typeface="+mj-lt"/>
              </a:rPr>
              <a:t>int</a:t>
            </a:r>
            <a:r>
              <a:rPr lang="en-US" altLang="en-US" sz="1600" dirty="0">
                <a:solidFill>
                  <a:schemeClr val="tx1"/>
                </a:solidFill>
                <a:latin typeface="+mj-lt"/>
              </a:rPr>
              <a:t> </a:t>
            </a:r>
            <a:r>
              <a:rPr lang="en-US" altLang="en-US" sz="1600" dirty="0" smtClean="0">
                <a:solidFill>
                  <a:schemeClr val="tx1"/>
                </a:solidFill>
                <a:latin typeface="+mj-lt"/>
              </a:rPr>
              <a:t>length </a:t>
            </a:r>
            <a:r>
              <a:rPr lang="en-US" altLang="en-US" sz="1600" dirty="0">
                <a:solidFill>
                  <a:schemeClr val="tx1"/>
                </a:solidFill>
                <a:latin typeface="+mj-lt"/>
              </a:rPr>
              <a:t>= </a:t>
            </a:r>
            <a:r>
              <a:rPr lang="en-US" altLang="en-US" sz="1600" dirty="0" smtClean="0">
                <a:solidFill>
                  <a:schemeClr val="tx1"/>
                </a:solidFill>
                <a:latin typeface="+mj-lt"/>
              </a:rPr>
              <a:t>numbers.length-1</a:t>
            </a:r>
            <a:r>
              <a:rPr lang="en-US" altLang="en-US" sz="1600" b="0" dirty="0" smtClean="0">
                <a:solidFill>
                  <a:schemeClr val="tx1"/>
                </a:solidFill>
                <a:latin typeface="+mj-lt"/>
              </a:rPr>
              <a:t>;  </a:t>
            </a:r>
          </a:p>
          <a:p>
            <a:pPr>
              <a:lnSpc>
                <a:spcPct val="85000"/>
              </a:lnSpc>
            </a:pPr>
            <a:r>
              <a:rPr lang="en-US" altLang="en-US" sz="1600" b="0" dirty="0" smtClean="0">
                <a:solidFill>
                  <a:schemeClr val="tx1"/>
                </a:solidFill>
                <a:latin typeface="+mj-lt"/>
              </a:rPr>
              <a:t>     double mean</a:t>
            </a:r>
            <a:r>
              <a:rPr lang="en-US" altLang="en-US" sz="1600" b="0" dirty="0">
                <a:solidFill>
                  <a:schemeClr val="tx1"/>
                </a:solidFill>
                <a:latin typeface="+mj-lt"/>
              </a:rPr>
              <a:t>, </a:t>
            </a:r>
            <a:r>
              <a:rPr lang="en-US" altLang="en-US" sz="1600" b="0" dirty="0" smtClean="0">
                <a:solidFill>
                  <a:schemeClr val="tx1"/>
                </a:solidFill>
                <a:latin typeface="+mj-lt"/>
              </a:rPr>
              <a:t>sum;</a:t>
            </a:r>
            <a:endParaRPr lang="en-US" altLang="en-US" sz="1600" b="0" dirty="0">
              <a:solidFill>
                <a:schemeClr val="tx1"/>
              </a:solidFill>
              <a:latin typeface="+mj-lt"/>
            </a:endParaRPr>
          </a:p>
          <a:p>
            <a:pPr>
              <a:lnSpc>
                <a:spcPct val="85000"/>
              </a:lnSpc>
            </a:pPr>
            <a:endParaRPr lang="en-US" altLang="en-US" sz="1600" b="0" dirty="0">
              <a:solidFill>
                <a:schemeClr val="tx1"/>
              </a:solidFill>
              <a:latin typeface="+mj-lt"/>
            </a:endParaRPr>
          </a:p>
          <a:p>
            <a:pPr>
              <a:lnSpc>
                <a:spcPct val="85000"/>
              </a:lnSpc>
            </a:pPr>
            <a:r>
              <a:rPr lang="en-US" altLang="en-US" sz="1600" b="0" dirty="0">
                <a:solidFill>
                  <a:schemeClr val="tx1"/>
                </a:solidFill>
                <a:latin typeface="+mj-lt"/>
              </a:rPr>
              <a:t>     sum = 0.0;</a:t>
            </a:r>
          </a:p>
          <a:p>
            <a:pPr>
              <a:lnSpc>
                <a:spcPct val="85000"/>
              </a:lnSpc>
            </a:pPr>
            <a:r>
              <a:rPr lang="en-US" altLang="en-US" sz="1600" b="0" dirty="0">
                <a:solidFill>
                  <a:schemeClr val="tx1"/>
                </a:solidFill>
                <a:latin typeface="+mj-lt"/>
              </a:rPr>
              <a:t>     for (</a:t>
            </a:r>
            <a:r>
              <a:rPr lang="en-US" altLang="en-US" sz="1600" b="0" dirty="0" err="1">
                <a:solidFill>
                  <a:schemeClr val="tx1"/>
                </a:solidFill>
                <a:latin typeface="+mj-lt"/>
              </a:rPr>
              <a:t>int</a:t>
            </a:r>
            <a:r>
              <a:rPr lang="en-US" altLang="en-US" sz="1600" b="0" dirty="0">
                <a:solidFill>
                  <a:schemeClr val="tx1"/>
                </a:solidFill>
                <a:latin typeface="+mj-lt"/>
              </a:rPr>
              <a:t> </a:t>
            </a:r>
            <a:r>
              <a:rPr lang="en-US" altLang="en-US" sz="1600" b="0" dirty="0" err="1">
                <a:solidFill>
                  <a:schemeClr val="tx1"/>
                </a:solidFill>
                <a:latin typeface="+mj-lt"/>
              </a:rPr>
              <a:t>i</a:t>
            </a:r>
            <a:r>
              <a:rPr lang="en-US" altLang="en-US" sz="1600" b="0" dirty="0">
                <a:solidFill>
                  <a:schemeClr val="tx1"/>
                </a:solidFill>
                <a:latin typeface="+mj-lt"/>
              </a:rPr>
              <a:t> = 0</a:t>
            </a:r>
            <a:r>
              <a:rPr lang="en-US" altLang="en-US" sz="1600" b="0" dirty="0" smtClean="0">
                <a:solidFill>
                  <a:schemeClr val="tx1"/>
                </a:solidFill>
                <a:latin typeface="+mj-lt"/>
              </a:rPr>
              <a:t>; </a:t>
            </a:r>
            <a:r>
              <a:rPr lang="en-US" altLang="en-US" sz="1600" b="0" dirty="0" err="1">
                <a:solidFill>
                  <a:schemeClr val="tx1"/>
                </a:solidFill>
                <a:latin typeface="+mj-lt"/>
              </a:rPr>
              <a:t>i</a:t>
            </a:r>
            <a:r>
              <a:rPr lang="en-US" altLang="en-US" sz="1600" b="0" dirty="0">
                <a:solidFill>
                  <a:schemeClr val="tx1"/>
                </a:solidFill>
                <a:latin typeface="+mj-lt"/>
              </a:rPr>
              <a:t> &lt; length; </a:t>
            </a:r>
            <a:r>
              <a:rPr lang="en-US" altLang="en-US" sz="1600" b="0" dirty="0" err="1">
                <a:solidFill>
                  <a:schemeClr val="tx1"/>
                </a:solidFill>
                <a:latin typeface="+mj-lt"/>
              </a:rPr>
              <a:t>i</a:t>
            </a:r>
            <a:r>
              <a:rPr lang="en-US" altLang="en-US" sz="1600" b="0" dirty="0" smtClean="0">
                <a:solidFill>
                  <a:schemeClr val="tx1"/>
                </a:solidFill>
                <a:latin typeface="+mj-lt"/>
              </a:rPr>
              <a:t>++)</a:t>
            </a:r>
            <a:endParaRPr lang="en-US" altLang="en-US" sz="1600" dirty="0">
              <a:solidFill>
                <a:schemeClr val="tx1"/>
              </a:solidFill>
              <a:latin typeface="+mj-lt"/>
            </a:endParaRPr>
          </a:p>
          <a:p>
            <a:pPr>
              <a:lnSpc>
                <a:spcPct val="85000"/>
              </a:lnSpc>
            </a:pPr>
            <a:r>
              <a:rPr lang="en-US" altLang="en-US" sz="1600" b="0" dirty="0">
                <a:solidFill>
                  <a:schemeClr val="tx1"/>
                </a:solidFill>
                <a:latin typeface="+mj-lt"/>
              </a:rPr>
              <a:t>     {</a:t>
            </a:r>
          </a:p>
          <a:p>
            <a:pPr>
              <a:lnSpc>
                <a:spcPct val="85000"/>
              </a:lnSpc>
            </a:pPr>
            <a:r>
              <a:rPr lang="en-US" altLang="en-US" sz="1600" b="0" dirty="0">
                <a:solidFill>
                  <a:schemeClr val="tx1"/>
                </a:solidFill>
                <a:latin typeface="+mj-lt"/>
              </a:rPr>
              <a:t>          sum += numbers [ </a:t>
            </a:r>
            <a:r>
              <a:rPr lang="en-US" altLang="en-US" sz="1600" b="0" dirty="0" err="1">
                <a:solidFill>
                  <a:schemeClr val="tx1"/>
                </a:solidFill>
                <a:latin typeface="+mj-lt"/>
              </a:rPr>
              <a:t>i</a:t>
            </a:r>
            <a:r>
              <a:rPr lang="en-US" altLang="en-US" sz="1600" b="0" dirty="0">
                <a:solidFill>
                  <a:schemeClr val="tx1"/>
                </a:solidFill>
                <a:latin typeface="+mj-lt"/>
              </a:rPr>
              <a:t> ];</a:t>
            </a:r>
          </a:p>
          <a:p>
            <a:pPr>
              <a:lnSpc>
                <a:spcPct val="85000"/>
              </a:lnSpc>
            </a:pPr>
            <a:r>
              <a:rPr lang="en-US" altLang="en-US" sz="1600" b="0" dirty="0">
                <a:solidFill>
                  <a:schemeClr val="tx1"/>
                </a:solidFill>
                <a:latin typeface="+mj-lt"/>
              </a:rPr>
              <a:t>     } </a:t>
            </a:r>
          </a:p>
          <a:p>
            <a:pPr>
              <a:lnSpc>
                <a:spcPct val="85000"/>
              </a:lnSpc>
            </a:pPr>
            <a:r>
              <a:rPr lang="en-US" altLang="en-US" sz="1600" b="0" dirty="0" smtClean="0">
                <a:solidFill>
                  <a:schemeClr val="tx1"/>
                </a:solidFill>
                <a:latin typeface="+mj-lt"/>
              </a:rPr>
              <a:t>     mean = sum / (double) length;</a:t>
            </a:r>
          </a:p>
          <a:p>
            <a:pPr>
              <a:lnSpc>
                <a:spcPct val="85000"/>
              </a:lnSpc>
            </a:pPr>
            <a:endParaRPr lang="en-US" altLang="en-US" sz="1600" b="0" dirty="0">
              <a:solidFill>
                <a:schemeClr val="tx1"/>
              </a:solidFill>
              <a:latin typeface="+mj-lt"/>
            </a:endParaRPr>
          </a:p>
          <a:p>
            <a:pPr>
              <a:lnSpc>
                <a:spcPct val="85000"/>
              </a:lnSpc>
            </a:pPr>
            <a:r>
              <a:rPr lang="en-US" altLang="en-US" sz="1600" b="0" dirty="0" smtClean="0">
                <a:solidFill>
                  <a:schemeClr val="tx1"/>
                </a:solidFill>
                <a:latin typeface="+mj-lt"/>
              </a:rPr>
              <a:t>     </a:t>
            </a:r>
            <a:r>
              <a:rPr lang="en-US" altLang="en-US" sz="1600" b="0" dirty="0" err="1" smtClean="0">
                <a:solidFill>
                  <a:schemeClr val="tx1"/>
                </a:solidFill>
                <a:latin typeface="+mj-lt"/>
              </a:rPr>
              <a:t>System.out.println</a:t>
            </a:r>
            <a:r>
              <a:rPr lang="en-US" altLang="en-US" sz="1600" b="0" dirty="0" smtClean="0">
                <a:solidFill>
                  <a:schemeClr val="tx1"/>
                </a:solidFill>
                <a:latin typeface="+mj-lt"/>
              </a:rPr>
              <a:t> </a:t>
            </a:r>
            <a:r>
              <a:rPr lang="en-US" altLang="en-US" sz="1600" b="0" dirty="0">
                <a:solidFill>
                  <a:schemeClr val="tx1"/>
                </a:solidFill>
                <a:latin typeface="+mj-lt"/>
              </a:rPr>
              <a:t>("mean: </a:t>
            </a:r>
            <a:r>
              <a:rPr lang="en-US" altLang="en-US" sz="1600" b="0" dirty="0" smtClean="0">
                <a:solidFill>
                  <a:schemeClr val="tx1"/>
                </a:solidFill>
                <a:latin typeface="+mj-lt"/>
              </a:rPr>
              <a:t> </a:t>
            </a:r>
            <a:r>
              <a:rPr lang="en-US" altLang="en-US" sz="1600" b="0" dirty="0">
                <a:solidFill>
                  <a:schemeClr val="tx1"/>
                </a:solidFill>
                <a:latin typeface="+mj-lt"/>
              </a:rPr>
              <a:t>" + mean);</a:t>
            </a:r>
          </a:p>
          <a:p>
            <a:pPr>
              <a:lnSpc>
                <a:spcPct val="85000"/>
              </a:lnSpc>
            </a:pPr>
            <a:r>
              <a:rPr lang="en-US" altLang="en-US" sz="1600" b="0" dirty="0" smtClean="0">
                <a:solidFill>
                  <a:schemeClr val="tx1"/>
                </a:solidFill>
                <a:latin typeface="+mj-lt"/>
              </a:rPr>
              <a:t>}</a:t>
            </a:r>
            <a:endParaRPr lang="en-US" altLang="en-US" sz="1600" b="0" dirty="0">
              <a:solidFill>
                <a:schemeClr val="tx1"/>
              </a:solidFill>
              <a:latin typeface="+mj-lt"/>
            </a:endParaRPr>
          </a:p>
        </p:txBody>
      </p:sp>
      <p:sp>
        <p:nvSpPr>
          <p:cNvPr id="17" name="爆炸形 1 16"/>
          <p:cNvSpPr/>
          <p:nvPr/>
        </p:nvSpPr>
        <p:spPr>
          <a:xfrm>
            <a:off x="6477000" y="4876800"/>
            <a:ext cx="2661010" cy="1890304"/>
          </a:xfrm>
          <a:prstGeom prst="irregularSeal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latin typeface="Cambria Math" panose="02040503050406030204" pitchFamily="18" charset="0"/>
                <a:ea typeface="Cambria Math" panose="02040503050406030204" pitchFamily="18" charset="0"/>
              </a:rPr>
              <a:t>No Failure</a:t>
            </a:r>
            <a:endParaRPr lang="zh-CN" altLang="en-US" dirty="0">
              <a:solidFill>
                <a:schemeClr val="tx1"/>
              </a:solidFill>
              <a:latin typeface="Cambria Math" panose="02040503050406030204" pitchFamily="18" charset="0"/>
            </a:endParaRPr>
          </a:p>
        </p:txBody>
      </p:sp>
      <p:sp>
        <p:nvSpPr>
          <p:cNvPr id="18" name="矩形 17"/>
          <p:cNvSpPr/>
          <p:nvPr/>
        </p:nvSpPr>
        <p:spPr>
          <a:xfrm>
            <a:off x="4693918" y="2586335"/>
            <a:ext cx="2512932" cy="461665"/>
          </a:xfrm>
          <a:prstGeom prst="rect">
            <a:avLst/>
          </a:prstGeom>
        </p:spPr>
        <p:txBody>
          <a:bodyPr wrap="none">
            <a:spAutoFit/>
          </a:bodyPr>
          <a:lstStyle/>
          <a:p>
            <a:r>
              <a:rPr lang="en-US" altLang="zh-CN" dirty="0" smtClean="0">
                <a:latin typeface="Cambria Math" panose="02040503050406030204" pitchFamily="18" charset="0"/>
                <a:ea typeface="Cambria Math" panose="02040503050406030204" pitchFamily="18" charset="0"/>
              </a:rPr>
              <a:t>Test Input: [3,5,4]</a:t>
            </a:r>
            <a:endParaRPr lang="zh-CN" altLang="en-US" dirty="0">
              <a:latin typeface="Cambria Math" panose="02040503050406030204" pitchFamily="18" charset="0"/>
            </a:endParaRPr>
          </a:p>
        </p:txBody>
      </p:sp>
      <p:sp>
        <p:nvSpPr>
          <p:cNvPr id="19" name="矩形 18"/>
          <p:cNvSpPr/>
          <p:nvPr/>
        </p:nvSpPr>
        <p:spPr>
          <a:xfrm>
            <a:off x="4693702" y="3127167"/>
            <a:ext cx="1941557" cy="461665"/>
          </a:xfrm>
          <a:prstGeom prst="rect">
            <a:avLst/>
          </a:prstGeom>
        </p:spPr>
        <p:txBody>
          <a:bodyPr wrap="none">
            <a:spAutoFit/>
          </a:bodyPr>
          <a:lstStyle/>
          <a:p>
            <a:r>
              <a:rPr lang="en-US" altLang="zh-CN" dirty="0" smtClean="0">
                <a:latin typeface="Cambria Math" panose="02040503050406030204" pitchFamily="18" charset="0"/>
                <a:ea typeface="Cambria Math" panose="02040503050406030204" pitchFamily="18" charset="0"/>
              </a:rPr>
              <a:t>sum=3+5+4</a:t>
            </a:r>
            <a:endParaRPr lang="zh-CN" altLang="en-US" dirty="0">
              <a:latin typeface="Cambria Math" panose="02040503050406030204" pitchFamily="18" charset="0"/>
            </a:endParaRPr>
          </a:p>
        </p:txBody>
      </p:sp>
      <p:sp>
        <p:nvSpPr>
          <p:cNvPr id="20" name="矩形 19"/>
          <p:cNvSpPr/>
          <p:nvPr/>
        </p:nvSpPr>
        <p:spPr>
          <a:xfrm>
            <a:off x="4721012" y="3571269"/>
            <a:ext cx="1542410" cy="461665"/>
          </a:xfrm>
          <a:prstGeom prst="rect">
            <a:avLst/>
          </a:prstGeom>
        </p:spPr>
        <p:txBody>
          <a:bodyPr wrap="none">
            <a:spAutoFit/>
          </a:bodyPr>
          <a:lstStyle/>
          <a:p>
            <a:r>
              <a:rPr lang="en-US" altLang="zh-CN" dirty="0" smtClean="0">
                <a:solidFill>
                  <a:srgbClr val="C00000"/>
                </a:solidFill>
                <a:latin typeface="Cambria Math" panose="02040503050406030204" pitchFamily="18" charset="0"/>
                <a:ea typeface="Cambria Math" panose="02040503050406030204" pitchFamily="18" charset="0"/>
              </a:rPr>
              <a:t>sum=3+5</a:t>
            </a:r>
            <a:endParaRPr lang="zh-CN" altLang="en-US" dirty="0">
              <a:solidFill>
                <a:srgbClr val="C00000"/>
              </a:solidFill>
              <a:latin typeface="Cambria Math" panose="02040503050406030204" pitchFamily="18" charset="0"/>
            </a:endParaRPr>
          </a:p>
        </p:txBody>
      </p:sp>
      <p:sp>
        <p:nvSpPr>
          <p:cNvPr id="21" name="矩形 20"/>
          <p:cNvSpPr/>
          <p:nvPr/>
        </p:nvSpPr>
        <p:spPr>
          <a:xfrm>
            <a:off x="4721012" y="4219129"/>
            <a:ext cx="2202847" cy="461665"/>
          </a:xfrm>
          <a:prstGeom prst="rect">
            <a:avLst/>
          </a:prstGeom>
        </p:spPr>
        <p:txBody>
          <a:bodyPr wrap="none">
            <a:spAutoFit/>
          </a:bodyPr>
          <a:lstStyle/>
          <a:p>
            <a:r>
              <a:rPr lang="en-US" altLang="zh-CN" dirty="0" smtClean="0">
                <a:latin typeface="Cambria Math" panose="02040503050406030204" pitchFamily="18" charset="0"/>
                <a:ea typeface="Cambria Math" panose="02040503050406030204" pitchFamily="18" charset="0"/>
              </a:rPr>
              <a:t>mean=12/3=4</a:t>
            </a:r>
            <a:endParaRPr lang="zh-CN" altLang="en-US" dirty="0">
              <a:latin typeface="Cambria Math" panose="02040503050406030204" pitchFamily="18" charset="0"/>
            </a:endParaRPr>
          </a:p>
        </p:txBody>
      </p:sp>
      <p:sp>
        <p:nvSpPr>
          <p:cNvPr id="22" name="矩形 21"/>
          <p:cNvSpPr/>
          <p:nvPr/>
        </p:nvSpPr>
        <p:spPr>
          <a:xfrm>
            <a:off x="4721012" y="4703670"/>
            <a:ext cx="2032929" cy="461665"/>
          </a:xfrm>
          <a:prstGeom prst="rect">
            <a:avLst/>
          </a:prstGeom>
        </p:spPr>
        <p:txBody>
          <a:bodyPr wrap="none">
            <a:spAutoFit/>
          </a:bodyPr>
          <a:lstStyle/>
          <a:p>
            <a:r>
              <a:rPr lang="en-US" altLang="zh-CN" dirty="0" smtClean="0">
                <a:solidFill>
                  <a:srgbClr val="C00000"/>
                </a:solidFill>
                <a:latin typeface="Cambria Math" panose="02040503050406030204" pitchFamily="18" charset="0"/>
                <a:ea typeface="Cambria Math" panose="02040503050406030204" pitchFamily="18" charset="0"/>
              </a:rPr>
              <a:t>mean=8/2=4</a:t>
            </a:r>
            <a:endParaRPr lang="zh-CN" altLang="en-US" dirty="0">
              <a:solidFill>
                <a:srgbClr val="C00000"/>
              </a:solidFill>
              <a:latin typeface="Cambria Math" panose="02040503050406030204" pitchFamily="18" charset="0"/>
            </a:endParaRPr>
          </a:p>
        </p:txBody>
      </p:sp>
      <p:sp>
        <p:nvSpPr>
          <p:cNvPr id="23" name="爆炸形 1 22"/>
          <p:cNvSpPr/>
          <p:nvPr/>
        </p:nvSpPr>
        <p:spPr>
          <a:xfrm>
            <a:off x="6977118" y="2910680"/>
            <a:ext cx="2166882" cy="1611435"/>
          </a:xfrm>
          <a:prstGeom prst="irregularSeal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latin typeface="Cambria Math" panose="02040503050406030204" pitchFamily="18" charset="0"/>
                <a:ea typeface="Cambria Math" panose="02040503050406030204" pitchFamily="18" charset="0"/>
              </a:rPr>
              <a:t>Error</a:t>
            </a:r>
            <a:endParaRPr lang="zh-CN" altLang="en-US" dirty="0">
              <a:solidFill>
                <a:schemeClr val="tx1"/>
              </a:solidFill>
              <a:latin typeface="Cambria Math" panose="02040503050406030204" pitchFamily="18" charset="0"/>
            </a:endParaRPr>
          </a:p>
        </p:txBody>
      </p:sp>
    </p:spTree>
    <p:extLst>
      <p:ext uri="{BB962C8B-B14F-4D97-AF65-F5344CB8AC3E}">
        <p14:creationId xmlns:p14="http://schemas.microsoft.com/office/powerpoint/2010/main" val="1030655309"/>
      </p:ext>
    </p:extLst>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8146" name="Rectangle 2"/>
          <p:cNvSpPr>
            <a:spLocks noGrp="1" noChangeArrowheads="1"/>
          </p:cNvSpPr>
          <p:nvPr>
            <p:ph type="title"/>
          </p:nvPr>
        </p:nvSpPr>
        <p:spPr>
          <a:xfrm>
            <a:off x="2438400" y="152400"/>
            <a:ext cx="6794500" cy="698500"/>
          </a:xfrm>
        </p:spPr>
        <p:txBody>
          <a:bodyPr/>
          <a:lstStyle/>
          <a:p>
            <a:r>
              <a:rPr lang="en-US" altLang="zh-CN" sz="3200" dirty="0">
                <a:latin typeface="Cambria" panose="02040503050406030204" pitchFamily="18" charset="0"/>
              </a:rPr>
              <a:t>CLASSIFYING TESTS</a:t>
            </a:r>
          </a:p>
        </p:txBody>
      </p:sp>
      <p:sp>
        <p:nvSpPr>
          <p:cNvPr id="1158148" name="Rectangle 4"/>
          <p:cNvSpPr>
            <a:spLocks noChangeArrowheads="1"/>
          </p:cNvSpPr>
          <p:nvPr/>
        </p:nvSpPr>
        <p:spPr bwMode="auto">
          <a:xfrm>
            <a:off x="533400" y="1498699"/>
            <a:ext cx="7991475" cy="1785104"/>
          </a:xfrm>
          <a:prstGeom prst="rect">
            <a:avLst/>
          </a:prstGeom>
          <a:noFill/>
          <a:ln>
            <a:noFill/>
          </a:ln>
          <a:effectLst/>
          <a:extLst>
            <a:ext uri="{909E8E84-426E-40DD-AFC4-6F175D3DCCD1}">
              <a14:hiddenFill xmlns:a14="http://schemas.microsoft.com/office/drawing/2010/main">
                <a:solidFill>
                  <a:srgbClr val="C0C0C0">
                    <a:alpha val="5000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r>
              <a:rPr lang="en-US" altLang="zh-CN" sz="2000" b="1" i="1" dirty="0">
                <a:solidFill>
                  <a:srgbClr val="000099"/>
                </a:solidFill>
                <a:latin typeface="Cambria" panose="02040503050406030204" pitchFamily="18" charset="0"/>
              </a:rPr>
              <a:t>FUNCTIONAL:</a:t>
            </a:r>
            <a:r>
              <a:rPr lang="en-US" altLang="zh-CN" sz="2400" b="1" i="1" dirty="0">
                <a:solidFill>
                  <a:srgbClr val="000099"/>
                </a:solidFill>
                <a:latin typeface="Cambria" panose="02040503050406030204" pitchFamily="18" charset="0"/>
              </a:rPr>
              <a:t> </a:t>
            </a:r>
            <a:r>
              <a:rPr lang="en-US" altLang="zh-CN" sz="2000" dirty="0">
                <a:latin typeface="Cambria" panose="02040503050406030204" pitchFamily="18" charset="0"/>
              </a:rPr>
              <a:t>Black-box testing geared to check functional requirements of an application</a:t>
            </a:r>
            <a:r>
              <a:rPr lang="en-US" altLang="zh-CN" sz="2400" dirty="0">
                <a:solidFill>
                  <a:srgbClr val="000099"/>
                </a:solidFill>
                <a:latin typeface="Cambria" panose="02040503050406030204" pitchFamily="18" charset="0"/>
              </a:rPr>
              <a:t>.</a:t>
            </a:r>
          </a:p>
          <a:p>
            <a:endParaRPr lang="en-US" altLang="zh-CN" sz="1000" dirty="0">
              <a:solidFill>
                <a:srgbClr val="000099"/>
              </a:solidFill>
              <a:latin typeface="Cambria" panose="02040503050406030204" pitchFamily="18" charset="0"/>
            </a:endParaRPr>
          </a:p>
          <a:p>
            <a:r>
              <a:rPr lang="en-US" altLang="zh-CN" sz="2000" b="1" i="1" dirty="0">
                <a:solidFill>
                  <a:srgbClr val="000099"/>
                </a:solidFill>
                <a:latin typeface="Cambria" panose="02040503050406030204" pitchFamily="18" charset="0"/>
              </a:rPr>
              <a:t>SYSTEM</a:t>
            </a:r>
            <a:r>
              <a:rPr lang="en-US" altLang="zh-CN" sz="2400" i="1" dirty="0">
                <a:solidFill>
                  <a:srgbClr val="000099"/>
                </a:solidFill>
                <a:latin typeface="Cambria" panose="02040503050406030204" pitchFamily="18" charset="0"/>
              </a:rPr>
              <a:t>:</a:t>
            </a:r>
            <a:r>
              <a:rPr lang="en-US" altLang="zh-CN" sz="2400" dirty="0">
                <a:solidFill>
                  <a:srgbClr val="000099"/>
                </a:solidFill>
                <a:latin typeface="Cambria" panose="02040503050406030204" pitchFamily="18" charset="0"/>
              </a:rPr>
              <a:t> </a:t>
            </a:r>
            <a:r>
              <a:rPr lang="en-US" altLang="zh-CN" sz="2000" dirty="0">
                <a:latin typeface="Cambria" panose="02040503050406030204" pitchFamily="18" charset="0"/>
              </a:rPr>
              <a:t>Black-box testing that is based on overall requirements and specifications</a:t>
            </a:r>
            <a:r>
              <a:rPr lang="en-US" altLang="zh-CN" sz="2400" dirty="0">
                <a:solidFill>
                  <a:srgbClr val="000099"/>
                </a:solidFill>
                <a:latin typeface="Cambria" panose="02040503050406030204" pitchFamily="18" charset="0"/>
              </a:rPr>
              <a:t>.</a:t>
            </a:r>
          </a:p>
          <a:p>
            <a:endParaRPr lang="en-US" altLang="zh-CN" sz="1000" dirty="0">
              <a:solidFill>
                <a:srgbClr val="000099"/>
              </a:solidFill>
              <a:latin typeface="Cambria" panose="02040503050406030204" pitchFamily="18" charset="0"/>
            </a:endParaRPr>
          </a:p>
        </p:txBody>
      </p:sp>
      <p:sp>
        <p:nvSpPr>
          <p:cNvPr id="1158149" name="Rectangle 5"/>
          <p:cNvSpPr>
            <a:spLocks noChangeArrowheads="1"/>
          </p:cNvSpPr>
          <p:nvPr/>
        </p:nvSpPr>
        <p:spPr bwMode="auto">
          <a:xfrm>
            <a:off x="533401" y="3403699"/>
            <a:ext cx="7991475" cy="2616101"/>
          </a:xfrm>
          <a:prstGeom prst="rect">
            <a:avLst/>
          </a:prstGeom>
          <a:noFill/>
          <a:ln>
            <a:noFill/>
          </a:ln>
          <a:effectLst/>
          <a:extLst>
            <a:ext uri="{909E8E84-426E-40DD-AFC4-6F175D3DCCD1}">
              <a14:hiddenFill xmlns:a14="http://schemas.microsoft.com/office/drawing/2010/main">
                <a:solidFill>
                  <a:srgbClr val="C0C0C0">
                    <a:alpha val="5000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r>
              <a:rPr lang="en-US" altLang="zh-CN" sz="2000" b="1" i="1" dirty="0">
                <a:solidFill>
                  <a:srgbClr val="000099"/>
                </a:solidFill>
                <a:latin typeface="Cambria" panose="02040503050406030204" pitchFamily="18" charset="0"/>
              </a:rPr>
              <a:t>STRESS: </a:t>
            </a:r>
            <a:r>
              <a:rPr lang="en-US" altLang="zh-CN" sz="2000" dirty="0">
                <a:latin typeface="Cambria" panose="02040503050406030204" pitchFamily="18" charset="0"/>
              </a:rPr>
              <a:t>Often used interchangeably with ‘load’ and ‘performance’. But, others believe tests should check functionality under extreme conditions.</a:t>
            </a:r>
          </a:p>
          <a:p>
            <a:endParaRPr lang="en-US" altLang="zh-CN" sz="1000" dirty="0">
              <a:latin typeface="Cambria" panose="02040503050406030204" pitchFamily="18" charset="0"/>
            </a:endParaRPr>
          </a:p>
          <a:p>
            <a:r>
              <a:rPr lang="en-US" altLang="zh-CN" sz="2000" b="1" i="1" dirty="0">
                <a:solidFill>
                  <a:srgbClr val="000099"/>
                </a:solidFill>
                <a:latin typeface="Cambria" panose="02040503050406030204" pitchFamily="18" charset="0"/>
              </a:rPr>
              <a:t>PERFORMANCE:</a:t>
            </a:r>
            <a:r>
              <a:rPr lang="en-US" altLang="zh-CN" sz="2000" b="1" dirty="0">
                <a:solidFill>
                  <a:srgbClr val="000099"/>
                </a:solidFill>
                <a:latin typeface="Cambria" panose="02040503050406030204" pitchFamily="18" charset="0"/>
              </a:rPr>
              <a:t> </a:t>
            </a:r>
            <a:r>
              <a:rPr lang="en-US" altLang="zh-CN" sz="2000" dirty="0">
                <a:latin typeface="Cambria" panose="02040503050406030204" pitchFamily="18" charset="0"/>
              </a:rPr>
              <a:t>Often used interchangeably with “load” and ‘stress’.</a:t>
            </a:r>
          </a:p>
          <a:p>
            <a:endParaRPr lang="en-US" altLang="zh-CN" sz="2000" dirty="0">
              <a:latin typeface="Cambria" panose="02040503050406030204" pitchFamily="18" charset="0"/>
            </a:endParaRPr>
          </a:p>
          <a:p>
            <a:r>
              <a:rPr lang="en-US" altLang="zh-CN" sz="2000" b="1" i="1" dirty="0">
                <a:solidFill>
                  <a:srgbClr val="000099"/>
                </a:solidFill>
                <a:latin typeface="Cambria" panose="02040503050406030204" pitchFamily="18" charset="0"/>
              </a:rPr>
              <a:t>LOAD:</a:t>
            </a:r>
            <a:r>
              <a:rPr lang="en-US" altLang="zh-CN" sz="2000" b="1" dirty="0">
                <a:solidFill>
                  <a:srgbClr val="000099"/>
                </a:solidFill>
                <a:latin typeface="Cambria" panose="02040503050406030204" pitchFamily="18" charset="0"/>
              </a:rPr>
              <a:t> </a:t>
            </a:r>
            <a:r>
              <a:rPr lang="en-US" altLang="zh-CN" sz="2000" dirty="0">
                <a:latin typeface="Cambria" panose="02040503050406030204" pitchFamily="18" charset="0"/>
              </a:rPr>
              <a:t>Test under heavy loads to determine at what point a system’s response time degrades or fails</a:t>
            </a:r>
          </a:p>
          <a:p>
            <a:endParaRPr lang="en-US" altLang="zh-CN" sz="2000" b="1" dirty="0">
              <a:solidFill>
                <a:srgbClr val="000099"/>
              </a:solidFill>
              <a:latin typeface="Cambria" panose="02040503050406030204" pitchFamily="18" charset="0"/>
            </a:endParaRPr>
          </a:p>
          <a:p>
            <a:r>
              <a:rPr lang="en-US" altLang="zh-CN" sz="2000" b="1" i="1" dirty="0">
                <a:solidFill>
                  <a:srgbClr val="000099"/>
                </a:solidFill>
                <a:latin typeface="Cambria" panose="02040503050406030204" pitchFamily="18" charset="0"/>
              </a:rPr>
              <a:t>END-TO-END</a:t>
            </a:r>
            <a:r>
              <a:rPr lang="en-US" altLang="zh-CN" sz="2000" i="1" dirty="0">
                <a:solidFill>
                  <a:srgbClr val="000099"/>
                </a:solidFill>
                <a:latin typeface="Cambria" panose="02040503050406030204" pitchFamily="18" charset="0"/>
              </a:rPr>
              <a:t>:</a:t>
            </a:r>
            <a:r>
              <a:rPr lang="en-US" altLang="zh-CN" sz="2000" dirty="0">
                <a:solidFill>
                  <a:srgbClr val="000099"/>
                </a:solidFill>
                <a:latin typeface="Cambria" panose="02040503050406030204" pitchFamily="18" charset="0"/>
              </a:rPr>
              <a:t> </a:t>
            </a:r>
            <a:r>
              <a:rPr lang="en-US" altLang="zh-CN" sz="2000" dirty="0">
                <a:latin typeface="Cambria" panose="02040503050406030204" pitchFamily="18" charset="0"/>
              </a:rPr>
              <a:t>Testing that mimics real-world use</a:t>
            </a:r>
            <a:r>
              <a:rPr lang="en-US" altLang="zh-CN" sz="2000" b="1" dirty="0">
                <a:solidFill>
                  <a:srgbClr val="000099"/>
                </a:solidFill>
                <a:latin typeface="Cambria" panose="02040503050406030204" pitchFamily="18" charset="0"/>
              </a:rPr>
              <a:t>.</a:t>
            </a:r>
          </a:p>
        </p:txBody>
      </p:sp>
    </p:spTree>
    <p:extLst>
      <p:ext uri="{BB962C8B-B14F-4D97-AF65-F5344CB8AC3E}">
        <p14:creationId xmlns:p14="http://schemas.microsoft.com/office/powerpoint/2010/main" val="1934189901"/>
      </p:ext>
    </p:extLst>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0194" name="Rectangle 2"/>
          <p:cNvSpPr>
            <a:spLocks noGrp="1" noChangeArrowheads="1"/>
          </p:cNvSpPr>
          <p:nvPr>
            <p:ph type="title"/>
          </p:nvPr>
        </p:nvSpPr>
        <p:spPr>
          <a:xfrm>
            <a:off x="1769853" y="228600"/>
            <a:ext cx="8064500" cy="809625"/>
          </a:xfrm>
        </p:spPr>
        <p:txBody>
          <a:bodyPr/>
          <a:lstStyle/>
          <a:p>
            <a:r>
              <a:rPr lang="en-US" altLang="zh-CN" sz="3200" dirty="0">
                <a:latin typeface="Cambria" panose="02040503050406030204" pitchFamily="18" charset="0"/>
              </a:rPr>
              <a:t>CLASSIFYING TESTS </a:t>
            </a:r>
            <a:r>
              <a:rPr lang="en-US" altLang="zh-CN" sz="2400" dirty="0">
                <a:latin typeface="Cambria" panose="02040503050406030204" pitchFamily="18" charset="0"/>
              </a:rPr>
              <a:t>(continued)</a:t>
            </a:r>
          </a:p>
        </p:txBody>
      </p:sp>
      <p:sp>
        <p:nvSpPr>
          <p:cNvPr id="1160196" name="Rectangle 4"/>
          <p:cNvSpPr>
            <a:spLocks noChangeArrowheads="1"/>
          </p:cNvSpPr>
          <p:nvPr/>
        </p:nvSpPr>
        <p:spPr bwMode="auto">
          <a:xfrm>
            <a:off x="457200" y="1447800"/>
            <a:ext cx="8229600" cy="4524315"/>
          </a:xfrm>
          <a:prstGeom prst="rect">
            <a:avLst/>
          </a:prstGeom>
          <a:noFill/>
          <a:ln>
            <a:noFill/>
          </a:ln>
          <a:effectLst/>
          <a:extLst>
            <a:ext uri="{909E8E84-426E-40DD-AFC4-6F175D3DCCD1}">
              <a14:hiddenFill xmlns:a14="http://schemas.microsoft.com/office/drawing/2010/main">
                <a:solidFill>
                  <a:srgbClr val="C0C0C0">
                    <a:alpha val="5000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a:lnSpc>
                <a:spcPct val="110000"/>
              </a:lnSpc>
              <a:spcBef>
                <a:spcPct val="15000"/>
              </a:spcBef>
              <a:spcAft>
                <a:spcPct val="15000"/>
              </a:spcAft>
            </a:pPr>
            <a:r>
              <a:rPr lang="en-US" altLang="zh-CN" sz="2000" b="1" i="1" dirty="0">
                <a:solidFill>
                  <a:srgbClr val="000099"/>
                </a:solidFill>
                <a:latin typeface="Cambria" panose="02040503050406030204" pitchFamily="18" charset="0"/>
              </a:rPr>
              <a:t>ACCEPTANCE:</a:t>
            </a:r>
            <a:r>
              <a:rPr lang="en-US" altLang="zh-CN" sz="2000" b="1" dirty="0">
                <a:solidFill>
                  <a:srgbClr val="000099"/>
                </a:solidFill>
                <a:latin typeface="Cambria" panose="02040503050406030204" pitchFamily="18" charset="0"/>
              </a:rPr>
              <a:t> </a:t>
            </a:r>
            <a:r>
              <a:rPr lang="en-US" altLang="zh-CN" sz="2000" dirty="0">
                <a:latin typeface="Cambria" panose="02040503050406030204" pitchFamily="18" charset="0"/>
              </a:rPr>
              <a:t>Final testing based on specifications of the end-user or customer.</a:t>
            </a:r>
          </a:p>
          <a:p>
            <a:pPr>
              <a:lnSpc>
                <a:spcPct val="110000"/>
              </a:lnSpc>
              <a:spcBef>
                <a:spcPct val="15000"/>
              </a:spcBef>
              <a:spcAft>
                <a:spcPct val="15000"/>
              </a:spcAft>
            </a:pPr>
            <a:r>
              <a:rPr lang="en-US" altLang="zh-CN" sz="2000" b="1" i="1" dirty="0">
                <a:solidFill>
                  <a:srgbClr val="000099"/>
                </a:solidFill>
                <a:latin typeface="Cambria" panose="02040503050406030204" pitchFamily="18" charset="0"/>
              </a:rPr>
              <a:t>USABILITY:</a:t>
            </a:r>
            <a:r>
              <a:rPr lang="en-US" altLang="zh-CN" sz="2000" b="1" dirty="0">
                <a:solidFill>
                  <a:srgbClr val="000099"/>
                </a:solidFill>
                <a:latin typeface="Cambria" panose="02040503050406030204" pitchFamily="18" charset="0"/>
              </a:rPr>
              <a:t> </a:t>
            </a:r>
            <a:r>
              <a:rPr lang="en-US" altLang="zh-CN" sz="2000" dirty="0">
                <a:latin typeface="Cambria" panose="02040503050406030204" pitchFamily="18" charset="0"/>
              </a:rPr>
              <a:t>Testing for “user-friendliness”. This is clearly subjective and will depend on the targeted end-user or customer profile.</a:t>
            </a:r>
          </a:p>
          <a:p>
            <a:pPr>
              <a:lnSpc>
                <a:spcPct val="110000"/>
              </a:lnSpc>
              <a:spcBef>
                <a:spcPct val="15000"/>
              </a:spcBef>
              <a:spcAft>
                <a:spcPct val="15000"/>
              </a:spcAft>
            </a:pPr>
            <a:r>
              <a:rPr lang="en-US" altLang="zh-CN" sz="2000" b="1" i="1" dirty="0">
                <a:solidFill>
                  <a:srgbClr val="000099"/>
                </a:solidFill>
                <a:latin typeface="Cambria" panose="02040503050406030204" pitchFamily="18" charset="0"/>
              </a:rPr>
              <a:t>RECOVERY:</a:t>
            </a:r>
            <a:r>
              <a:rPr lang="en-US" altLang="zh-CN" sz="2000" b="1" dirty="0">
                <a:solidFill>
                  <a:srgbClr val="000099"/>
                </a:solidFill>
                <a:latin typeface="Cambria" panose="02040503050406030204" pitchFamily="18" charset="0"/>
              </a:rPr>
              <a:t> </a:t>
            </a:r>
            <a:r>
              <a:rPr lang="en-US" altLang="zh-CN" sz="2000" dirty="0">
                <a:latin typeface="Cambria" panose="02040503050406030204" pitchFamily="18" charset="0"/>
              </a:rPr>
              <a:t>How well can the system recover from crashes, hardware failures, or other catastrophic problems</a:t>
            </a:r>
            <a:r>
              <a:rPr lang="en-US" altLang="zh-CN" sz="2000" b="1" dirty="0">
                <a:solidFill>
                  <a:srgbClr val="000099"/>
                </a:solidFill>
                <a:latin typeface="Cambria" panose="02040503050406030204" pitchFamily="18" charset="0"/>
              </a:rPr>
              <a:t>.</a:t>
            </a:r>
          </a:p>
          <a:p>
            <a:pPr>
              <a:lnSpc>
                <a:spcPct val="110000"/>
              </a:lnSpc>
              <a:spcBef>
                <a:spcPct val="15000"/>
              </a:spcBef>
              <a:spcAft>
                <a:spcPct val="15000"/>
              </a:spcAft>
            </a:pPr>
            <a:r>
              <a:rPr lang="en-US" altLang="zh-CN" sz="2000" b="1" i="1" dirty="0">
                <a:solidFill>
                  <a:srgbClr val="000099"/>
                </a:solidFill>
                <a:latin typeface="Cambria" panose="02040503050406030204" pitchFamily="18" charset="0"/>
              </a:rPr>
              <a:t>INSTALL/UNINSTALL:</a:t>
            </a:r>
            <a:r>
              <a:rPr lang="en-US" altLang="zh-CN" sz="2000" b="1" dirty="0">
                <a:solidFill>
                  <a:srgbClr val="000099"/>
                </a:solidFill>
                <a:latin typeface="Cambria" panose="02040503050406030204" pitchFamily="18" charset="0"/>
              </a:rPr>
              <a:t> </a:t>
            </a:r>
            <a:r>
              <a:rPr lang="en-US" altLang="zh-CN" sz="2000" dirty="0">
                <a:latin typeface="Cambria" panose="02040503050406030204" pitchFamily="18" charset="0"/>
              </a:rPr>
              <a:t>Test full, partial, or upgrade install/uninstall processes.</a:t>
            </a:r>
          </a:p>
          <a:p>
            <a:pPr>
              <a:lnSpc>
                <a:spcPct val="110000"/>
              </a:lnSpc>
              <a:spcBef>
                <a:spcPct val="15000"/>
              </a:spcBef>
              <a:spcAft>
                <a:spcPct val="15000"/>
              </a:spcAft>
            </a:pPr>
            <a:r>
              <a:rPr lang="en-US" altLang="zh-CN" sz="2000" b="1" i="1" dirty="0">
                <a:solidFill>
                  <a:srgbClr val="000099"/>
                </a:solidFill>
                <a:latin typeface="Cambria" panose="02040503050406030204" pitchFamily="18" charset="0"/>
              </a:rPr>
              <a:t>SECURITY:</a:t>
            </a:r>
            <a:r>
              <a:rPr lang="en-US" altLang="zh-CN" sz="2000" b="1" dirty="0">
                <a:solidFill>
                  <a:srgbClr val="000099"/>
                </a:solidFill>
                <a:latin typeface="Cambria" panose="02040503050406030204" pitchFamily="18" charset="0"/>
              </a:rPr>
              <a:t> </a:t>
            </a:r>
            <a:r>
              <a:rPr lang="en-US" altLang="zh-CN" sz="2000" dirty="0">
                <a:latin typeface="Cambria" panose="02040503050406030204" pitchFamily="18" charset="0"/>
              </a:rPr>
              <a:t>How well is the system able to protect against unauthorized internal or external access, willful damage, etc.</a:t>
            </a:r>
          </a:p>
          <a:p>
            <a:pPr>
              <a:lnSpc>
                <a:spcPct val="110000"/>
              </a:lnSpc>
              <a:spcBef>
                <a:spcPct val="15000"/>
              </a:spcBef>
              <a:spcAft>
                <a:spcPct val="15000"/>
              </a:spcAft>
            </a:pPr>
            <a:r>
              <a:rPr lang="en-US" altLang="zh-CN" sz="2000" b="1" i="1" dirty="0">
                <a:solidFill>
                  <a:srgbClr val="000099"/>
                </a:solidFill>
                <a:latin typeface="Cambria" panose="02040503050406030204" pitchFamily="18" charset="0"/>
              </a:rPr>
              <a:t>COMPATABILITY: </a:t>
            </a:r>
            <a:r>
              <a:rPr lang="en-US" altLang="zh-CN" sz="2000" dirty="0">
                <a:latin typeface="Cambria" panose="02040503050406030204" pitchFamily="18" charset="0"/>
              </a:rPr>
              <a:t>How well does the software perform in a given hardware/software/operating system/network environment</a:t>
            </a:r>
            <a:r>
              <a:rPr lang="en-US" altLang="zh-CN" sz="2000" b="1" dirty="0">
                <a:solidFill>
                  <a:srgbClr val="000099"/>
                </a:solidFill>
                <a:latin typeface="Cambria" panose="02040503050406030204" pitchFamily="18" charset="0"/>
              </a:rPr>
              <a:t>.</a:t>
            </a:r>
          </a:p>
        </p:txBody>
      </p:sp>
    </p:spTree>
    <p:extLst>
      <p:ext uri="{BB962C8B-B14F-4D97-AF65-F5344CB8AC3E}">
        <p14:creationId xmlns:p14="http://schemas.microsoft.com/office/powerpoint/2010/main" val="2237242643"/>
      </p:ext>
    </p:extLst>
  </p:cSld>
  <p:clrMapOvr>
    <a:masterClrMapping/>
  </p:clrMapOvr>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9570" name="Rectangle 2"/>
          <p:cNvSpPr>
            <a:spLocks noGrp="1" noChangeArrowheads="1"/>
          </p:cNvSpPr>
          <p:nvPr>
            <p:ph type="title"/>
          </p:nvPr>
        </p:nvSpPr>
        <p:spPr>
          <a:xfrm>
            <a:off x="1853242" y="166777"/>
            <a:ext cx="7772400" cy="1143000"/>
          </a:xfrm>
        </p:spPr>
        <p:txBody>
          <a:bodyPr/>
          <a:lstStyle/>
          <a:p>
            <a:r>
              <a:rPr lang="en-US" altLang="zh-CN" sz="3200" dirty="0">
                <a:latin typeface="Cambria" panose="02040503050406030204" pitchFamily="18" charset="0"/>
              </a:rPr>
              <a:t>CLASSIFYING TESTS </a:t>
            </a:r>
            <a:r>
              <a:rPr lang="en-US" altLang="zh-CN" sz="2400" dirty="0">
                <a:latin typeface="Cambria" panose="02040503050406030204" pitchFamily="18" charset="0"/>
              </a:rPr>
              <a:t>(summary)</a:t>
            </a:r>
          </a:p>
        </p:txBody>
      </p:sp>
      <p:graphicFrame>
        <p:nvGraphicFramePr>
          <p:cNvPr id="1389590" name="Group 22"/>
          <p:cNvGraphicFramePr>
            <a:graphicFrameLocks noGrp="1"/>
          </p:cNvGraphicFramePr>
          <p:nvPr>
            <p:ph idx="1"/>
            <p:extLst/>
          </p:nvPr>
        </p:nvGraphicFramePr>
        <p:xfrm>
          <a:off x="152400" y="1447800"/>
          <a:ext cx="8991600" cy="4480560"/>
        </p:xfrm>
        <a:graphic>
          <a:graphicData uri="http://schemas.openxmlformats.org/drawingml/2006/table">
            <a:tbl>
              <a:tblPr/>
              <a:tblGrid>
                <a:gridCol w="2918326">
                  <a:extLst>
                    <a:ext uri="{9D8B030D-6E8A-4147-A177-3AD203B41FA5}">
                      <a16:colId xmlns:a16="http://schemas.microsoft.com/office/drawing/2014/main" val="2978122185"/>
                    </a:ext>
                  </a:extLst>
                </a:gridCol>
                <a:gridCol w="2872874">
                  <a:extLst>
                    <a:ext uri="{9D8B030D-6E8A-4147-A177-3AD203B41FA5}">
                      <a16:colId xmlns:a16="http://schemas.microsoft.com/office/drawing/2014/main" val="3710961324"/>
                    </a:ext>
                  </a:extLst>
                </a:gridCol>
                <a:gridCol w="3200400">
                  <a:extLst>
                    <a:ext uri="{9D8B030D-6E8A-4147-A177-3AD203B41FA5}">
                      <a16:colId xmlns:a16="http://schemas.microsoft.com/office/drawing/2014/main" val="168091956"/>
                    </a:ext>
                  </a:extLst>
                </a:gridCol>
              </a:tblGrid>
              <a:tr h="3213100">
                <a:tc>
                  <a:txBody>
                    <a:bodyPr/>
                    <a:lstStyle>
                      <a:lvl1pPr>
                        <a:spcBef>
                          <a:spcPct val="20000"/>
                        </a:spcBef>
                        <a:buClr>
                          <a:schemeClr val="folHlink"/>
                        </a:buClr>
                        <a:buSzPct val="9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1pPr>
                      <a:lvl2pPr marL="228600">
                        <a:spcBef>
                          <a:spcPct val="20000"/>
                        </a:spcBef>
                        <a:buClr>
                          <a:schemeClr val="accent1"/>
                        </a:buClr>
                        <a:buSzPct val="75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marL="571500">
                        <a:spcBef>
                          <a:spcPct val="20000"/>
                        </a:spcBef>
                        <a:buClr>
                          <a:schemeClr val="folHlink"/>
                        </a:buClr>
                        <a:buSzPct val="55000"/>
                        <a:buFont typeface="Wingdings" panose="05000000000000000000" pitchFamily="2" charset="2"/>
                        <a:defRPr sz="2100">
                          <a:solidFill>
                            <a:schemeClr val="tx1"/>
                          </a:solidFill>
                          <a:latin typeface="Arial" panose="020B0604020202020204" pitchFamily="34" charset="0"/>
                          <a:ea typeface="宋体" panose="02010600030101010101" pitchFamily="2" charset="-122"/>
                        </a:defRPr>
                      </a:lvl3pPr>
                      <a:lvl4pPr marL="914400">
                        <a:spcBef>
                          <a:spcPct val="20000"/>
                        </a:spcBef>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1257300">
                        <a:spcBef>
                          <a:spcPct val="20000"/>
                        </a:spcBef>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14500"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171700"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628900"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086100"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2400" b="1" i="1" u="none" strike="noStrike" cap="none" normalizeH="0" baseline="0" dirty="0" smtClean="0">
                          <a:ln>
                            <a:noFill/>
                          </a:ln>
                          <a:solidFill>
                            <a:srgbClr val="99CCFF"/>
                          </a:solidFill>
                          <a:effectLst/>
                          <a:latin typeface="Cambria" panose="02040503050406030204" pitchFamily="18" charset="0"/>
                          <a:ea typeface="宋体" panose="02010600030101010101" pitchFamily="2" charset="-122"/>
                        </a:rPr>
                        <a:t>By purposes</a:t>
                      </a:r>
                    </a:p>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2000" b="0" i="0" u="none" strike="noStrike" cap="none" normalizeH="0" baseline="0" dirty="0" smtClean="0">
                          <a:ln>
                            <a:noFill/>
                          </a:ln>
                          <a:solidFill>
                            <a:schemeClr val="tx1"/>
                          </a:solidFill>
                          <a:effectLst/>
                          <a:latin typeface="Cambria" panose="02040503050406030204" pitchFamily="18" charset="0"/>
                          <a:ea typeface="宋体" panose="02010600030101010101" pitchFamily="2" charset="-122"/>
                        </a:rPr>
                        <a:t>• Correctness testing</a:t>
                      </a:r>
                    </a:p>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2000" b="0" i="0" u="none" strike="noStrike" cap="none" normalizeH="0" baseline="0" dirty="0" smtClean="0">
                          <a:ln>
                            <a:noFill/>
                          </a:ln>
                          <a:solidFill>
                            <a:schemeClr val="tx1"/>
                          </a:solidFill>
                          <a:effectLst/>
                          <a:latin typeface="Cambria" panose="02040503050406030204" pitchFamily="18" charset="0"/>
                          <a:ea typeface="宋体" panose="02010600030101010101" pitchFamily="2" charset="-122"/>
                        </a:rPr>
                        <a:t>– Black-box</a:t>
                      </a:r>
                    </a:p>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2000" b="0" i="0" u="none" strike="noStrike" cap="none" normalizeH="0" baseline="0" dirty="0" smtClean="0">
                          <a:ln>
                            <a:noFill/>
                          </a:ln>
                          <a:solidFill>
                            <a:schemeClr val="tx1"/>
                          </a:solidFill>
                          <a:effectLst/>
                          <a:latin typeface="Cambria" panose="02040503050406030204" pitchFamily="18" charset="0"/>
                          <a:ea typeface="宋体" panose="02010600030101010101" pitchFamily="2" charset="-122"/>
                        </a:rPr>
                        <a:t>– White-box</a:t>
                      </a:r>
                    </a:p>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2000" b="0" i="0" u="none" strike="noStrike" cap="none" normalizeH="0" baseline="0" dirty="0" smtClean="0">
                          <a:ln>
                            <a:noFill/>
                          </a:ln>
                          <a:solidFill>
                            <a:schemeClr val="tx1"/>
                          </a:solidFill>
                          <a:effectLst/>
                          <a:latin typeface="Cambria" panose="02040503050406030204" pitchFamily="18" charset="0"/>
                          <a:ea typeface="宋体" panose="02010600030101010101" pitchFamily="2" charset="-122"/>
                        </a:rPr>
                        <a:t>• Performance testing</a:t>
                      </a:r>
                    </a:p>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2000" b="0" i="0" u="none" strike="noStrike" cap="none" normalizeH="0" baseline="0" dirty="0" smtClean="0">
                          <a:ln>
                            <a:noFill/>
                          </a:ln>
                          <a:solidFill>
                            <a:schemeClr val="tx1"/>
                          </a:solidFill>
                          <a:effectLst/>
                          <a:latin typeface="Cambria" panose="02040503050406030204" pitchFamily="18" charset="0"/>
                          <a:ea typeface="宋体" panose="02010600030101010101" pitchFamily="2" charset="-122"/>
                        </a:rPr>
                        <a:t>• Reliability testing</a:t>
                      </a:r>
                    </a:p>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2000" b="0" i="0" u="none" strike="noStrike" cap="none" normalizeH="0" baseline="0" dirty="0" smtClean="0">
                          <a:ln>
                            <a:noFill/>
                          </a:ln>
                          <a:solidFill>
                            <a:schemeClr val="tx1"/>
                          </a:solidFill>
                          <a:effectLst/>
                          <a:latin typeface="Cambria" panose="02040503050406030204" pitchFamily="18" charset="0"/>
                          <a:ea typeface="宋体" panose="02010600030101010101" pitchFamily="2" charset="-122"/>
                        </a:rPr>
                        <a:t> - Robustness/strong testing</a:t>
                      </a:r>
                    </a:p>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2000" b="0" i="0" u="none" strike="noStrike" cap="none" normalizeH="0" baseline="0" dirty="0" smtClean="0">
                          <a:ln>
                            <a:noFill/>
                          </a:ln>
                          <a:solidFill>
                            <a:schemeClr val="tx1"/>
                          </a:solidFill>
                          <a:effectLst/>
                          <a:latin typeface="Cambria" panose="02040503050406030204" pitchFamily="18" charset="0"/>
                          <a:ea typeface="宋体" panose="02010600030101010101" pitchFamily="2" charset="-122"/>
                        </a:rPr>
                        <a:t> - Exception handling testing</a:t>
                      </a:r>
                    </a:p>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2000" b="0" i="0" u="none" strike="noStrike" cap="none" normalizeH="0" baseline="0" dirty="0" smtClean="0">
                          <a:ln>
                            <a:noFill/>
                          </a:ln>
                          <a:solidFill>
                            <a:schemeClr val="tx1"/>
                          </a:solidFill>
                          <a:effectLst/>
                          <a:latin typeface="Cambria" panose="02040503050406030204" pitchFamily="18" charset="0"/>
                          <a:ea typeface="宋体" panose="02010600030101010101" pitchFamily="2" charset="-122"/>
                        </a:rPr>
                        <a:t> - Stress/load testing</a:t>
                      </a:r>
                    </a:p>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2000" b="0" i="0" u="none" strike="noStrike" cap="none" normalizeH="0" baseline="0" dirty="0" smtClean="0">
                          <a:ln>
                            <a:noFill/>
                          </a:ln>
                          <a:solidFill>
                            <a:schemeClr val="tx1"/>
                          </a:solidFill>
                          <a:effectLst/>
                          <a:latin typeface="Cambria" panose="02040503050406030204" pitchFamily="18" charset="0"/>
                          <a:ea typeface="宋体" panose="02010600030101010101" pitchFamily="2" charset="-122"/>
                        </a:rPr>
                        <a:t>• Security testing</a:t>
                      </a:r>
                    </a:p>
                  </a:txBody>
                  <a:tcPr horzOverflow="overflow">
                    <a:lnL cap="flat">
                      <a:noFill/>
                    </a:lnL>
                    <a:lnR>
                      <a:noFill/>
                    </a:lnR>
                    <a:lnT cap="flat">
                      <a:noFill/>
                    </a:lnT>
                    <a:lnB cap="flat">
                      <a:noFill/>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1pPr>
                      <a:lvl2pPr marL="228600">
                        <a:spcBef>
                          <a:spcPct val="20000"/>
                        </a:spcBef>
                        <a:buClr>
                          <a:schemeClr val="accent1"/>
                        </a:buClr>
                        <a:buSzPct val="75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marL="571500">
                        <a:spcBef>
                          <a:spcPct val="20000"/>
                        </a:spcBef>
                        <a:buClr>
                          <a:schemeClr val="folHlink"/>
                        </a:buClr>
                        <a:buSzPct val="55000"/>
                        <a:buFont typeface="Wingdings" panose="05000000000000000000" pitchFamily="2" charset="2"/>
                        <a:defRPr sz="2100">
                          <a:solidFill>
                            <a:schemeClr val="tx1"/>
                          </a:solidFill>
                          <a:latin typeface="Arial" panose="020B0604020202020204" pitchFamily="34" charset="0"/>
                          <a:ea typeface="宋体" panose="02010600030101010101" pitchFamily="2" charset="-122"/>
                        </a:defRPr>
                      </a:lvl3pPr>
                      <a:lvl4pPr marL="914400">
                        <a:spcBef>
                          <a:spcPct val="20000"/>
                        </a:spcBef>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1257300">
                        <a:spcBef>
                          <a:spcPct val="20000"/>
                        </a:spcBef>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14500"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171700"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628900"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086100"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2400" b="1" i="1" u="none" strike="noStrike" cap="none" normalizeH="0" baseline="0" dirty="0" smtClean="0">
                          <a:ln>
                            <a:noFill/>
                          </a:ln>
                          <a:solidFill>
                            <a:srgbClr val="99CCFF"/>
                          </a:solidFill>
                          <a:effectLst/>
                          <a:latin typeface="Cambria" panose="02040503050406030204" pitchFamily="18" charset="0"/>
                          <a:ea typeface="宋体" panose="02010600030101010101" pitchFamily="2" charset="-122"/>
                        </a:rPr>
                        <a:t>By life cycle phase</a:t>
                      </a:r>
                    </a:p>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2000" b="0" i="0" u="none" strike="noStrike" cap="none" normalizeH="0" baseline="0" dirty="0" smtClean="0">
                          <a:ln>
                            <a:noFill/>
                          </a:ln>
                          <a:solidFill>
                            <a:schemeClr val="tx1"/>
                          </a:solidFill>
                          <a:effectLst/>
                          <a:latin typeface="Cambria" panose="02040503050406030204" pitchFamily="18" charset="0"/>
                          <a:ea typeface="宋体" panose="02010600030101010101" pitchFamily="2" charset="-122"/>
                        </a:rPr>
                        <a:t>• Requirements phase testing</a:t>
                      </a:r>
                    </a:p>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2000" b="0" i="0" u="none" strike="noStrike" cap="none" normalizeH="0" baseline="0" dirty="0" smtClean="0">
                          <a:ln>
                            <a:noFill/>
                          </a:ln>
                          <a:solidFill>
                            <a:schemeClr val="tx1"/>
                          </a:solidFill>
                          <a:effectLst/>
                          <a:latin typeface="Cambria" panose="02040503050406030204" pitchFamily="18" charset="0"/>
                          <a:ea typeface="宋体" panose="02010600030101010101" pitchFamily="2" charset="-122"/>
                        </a:rPr>
                        <a:t>• Design phase testing</a:t>
                      </a:r>
                    </a:p>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2000" b="0" i="0" u="none" strike="noStrike" cap="none" normalizeH="0" baseline="0" dirty="0" smtClean="0">
                          <a:ln>
                            <a:noFill/>
                          </a:ln>
                          <a:solidFill>
                            <a:schemeClr val="tx1"/>
                          </a:solidFill>
                          <a:effectLst/>
                          <a:latin typeface="Cambria" panose="02040503050406030204" pitchFamily="18" charset="0"/>
                          <a:ea typeface="宋体" panose="02010600030101010101" pitchFamily="2" charset="-122"/>
                        </a:rPr>
                        <a:t>• Program phase testing</a:t>
                      </a:r>
                    </a:p>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2000" b="0" i="0" u="none" strike="noStrike" cap="none" normalizeH="0" baseline="0" dirty="0" smtClean="0">
                          <a:ln>
                            <a:noFill/>
                          </a:ln>
                          <a:solidFill>
                            <a:schemeClr val="tx1"/>
                          </a:solidFill>
                          <a:effectLst/>
                          <a:latin typeface="Cambria" panose="02040503050406030204" pitchFamily="18" charset="0"/>
                          <a:ea typeface="宋体" panose="02010600030101010101" pitchFamily="2" charset="-122"/>
                        </a:rPr>
                        <a:t>• Evaluating test results</a:t>
                      </a:r>
                    </a:p>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2000" b="0" i="0" u="none" strike="noStrike" cap="none" normalizeH="0" baseline="0" dirty="0" smtClean="0">
                          <a:ln>
                            <a:noFill/>
                          </a:ln>
                          <a:solidFill>
                            <a:schemeClr val="tx1"/>
                          </a:solidFill>
                          <a:effectLst/>
                          <a:latin typeface="Cambria" panose="02040503050406030204" pitchFamily="18" charset="0"/>
                          <a:ea typeface="宋体" panose="02010600030101010101" pitchFamily="2" charset="-122"/>
                        </a:rPr>
                        <a:t>• Installation phase testing</a:t>
                      </a:r>
                    </a:p>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2000" b="0" i="0" u="none" strike="noStrike" cap="none" normalizeH="0" baseline="0" dirty="0" smtClean="0">
                          <a:ln>
                            <a:noFill/>
                          </a:ln>
                          <a:solidFill>
                            <a:schemeClr val="tx1"/>
                          </a:solidFill>
                          <a:effectLst/>
                          <a:latin typeface="Cambria" panose="02040503050406030204" pitchFamily="18" charset="0"/>
                          <a:ea typeface="宋体" panose="02010600030101010101" pitchFamily="2" charset="-122"/>
                        </a:rPr>
                        <a:t>• Acceptance testing</a:t>
                      </a:r>
                    </a:p>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2000" b="0" i="0" u="none" strike="noStrike" cap="none" normalizeH="0" baseline="0" dirty="0" smtClean="0">
                          <a:ln>
                            <a:noFill/>
                          </a:ln>
                          <a:solidFill>
                            <a:schemeClr val="tx1"/>
                          </a:solidFill>
                          <a:effectLst/>
                          <a:latin typeface="Cambria" panose="02040503050406030204" pitchFamily="18" charset="0"/>
                          <a:ea typeface="宋体" panose="02010600030101010101" pitchFamily="2" charset="-122"/>
                        </a:rPr>
                        <a:t>• Testing changes: maintenance</a:t>
                      </a:r>
                    </a:p>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endParaRPr kumimoji="0" lang="zh-CN" altLang="en-US" sz="2000" b="0" i="0" u="none" strike="noStrike" cap="none" normalizeH="0" baseline="0" dirty="0" smtClean="0">
                        <a:ln>
                          <a:noFill/>
                        </a:ln>
                        <a:solidFill>
                          <a:schemeClr val="tx1"/>
                        </a:solidFill>
                        <a:effectLst/>
                        <a:latin typeface="Cambria" panose="02040503050406030204" pitchFamily="18" charset="0"/>
                        <a:ea typeface="宋体" panose="02010600030101010101" pitchFamily="2" charset="-122"/>
                      </a:endParaRPr>
                    </a:p>
                  </a:txBody>
                  <a:tcPr horzOverflow="overflow">
                    <a:lnL>
                      <a:noFill/>
                    </a:lnL>
                    <a:lnR>
                      <a:noFill/>
                    </a:lnR>
                    <a:lnT cap="flat">
                      <a:noFill/>
                    </a:lnT>
                    <a:lnB cap="flat">
                      <a:noFill/>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1pPr>
                      <a:lvl2pPr marL="228600">
                        <a:spcBef>
                          <a:spcPct val="20000"/>
                        </a:spcBef>
                        <a:buClr>
                          <a:schemeClr val="accent1"/>
                        </a:buClr>
                        <a:buSzPct val="75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marL="571500">
                        <a:spcBef>
                          <a:spcPct val="20000"/>
                        </a:spcBef>
                        <a:buClr>
                          <a:schemeClr val="folHlink"/>
                        </a:buClr>
                        <a:buSzPct val="55000"/>
                        <a:buFont typeface="Wingdings" panose="05000000000000000000" pitchFamily="2" charset="2"/>
                        <a:defRPr sz="2100">
                          <a:solidFill>
                            <a:schemeClr val="tx1"/>
                          </a:solidFill>
                          <a:latin typeface="Arial" panose="020B0604020202020204" pitchFamily="34" charset="0"/>
                          <a:ea typeface="宋体" panose="02010600030101010101" pitchFamily="2" charset="-122"/>
                        </a:defRPr>
                      </a:lvl3pPr>
                      <a:lvl4pPr marL="914400">
                        <a:spcBef>
                          <a:spcPct val="20000"/>
                        </a:spcBef>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1257300">
                        <a:spcBef>
                          <a:spcPct val="20000"/>
                        </a:spcBef>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14500"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171700"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628900"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086100"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2400" b="1" i="1" u="none" strike="noStrike" cap="none" normalizeH="0" baseline="0" dirty="0" smtClean="0">
                          <a:ln>
                            <a:noFill/>
                          </a:ln>
                          <a:solidFill>
                            <a:srgbClr val="99CCFF"/>
                          </a:solidFill>
                          <a:effectLst/>
                          <a:latin typeface="Cambria" panose="02040503050406030204" pitchFamily="18" charset="0"/>
                          <a:ea typeface="宋体" panose="02010600030101010101" pitchFamily="2" charset="-122"/>
                        </a:rPr>
                        <a:t>By scope</a:t>
                      </a:r>
                    </a:p>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2000" b="0" i="0" u="none" strike="noStrike" cap="none" normalizeH="0" baseline="0" dirty="0" smtClean="0">
                          <a:ln>
                            <a:noFill/>
                          </a:ln>
                          <a:solidFill>
                            <a:schemeClr val="tx1"/>
                          </a:solidFill>
                          <a:effectLst/>
                          <a:latin typeface="Cambria" panose="02040503050406030204" pitchFamily="18" charset="0"/>
                          <a:ea typeface="宋体" panose="02010600030101010101" pitchFamily="2" charset="-122"/>
                        </a:rPr>
                        <a:t>• implied in</a:t>
                      </a:r>
                    </a:p>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2000" b="0" i="0" u="none" strike="noStrike" cap="none" normalizeH="0" baseline="0" dirty="0" smtClean="0">
                          <a:ln>
                            <a:noFill/>
                          </a:ln>
                          <a:solidFill>
                            <a:schemeClr val="tx1"/>
                          </a:solidFill>
                          <a:effectLst/>
                          <a:latin typeface="Cambria" panose="02040503050406030204" pitchFamily="18" charset="0"/>
                          <a:ea typeface="宋体" panose="02010600030101010101" pitchFamily="2" charset="-122"/>
                        </a:rPr>
                        <a:t>– Unit testing</a:t>
                      </a:r>
                    </a:p>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2000" b="0" i="0" u="none" strike="noStrike" cap="none" normalizeH="0" baseline="0" dirty="0" smtClean="0">
                          <a:ln>
                            <a:noFill/>
                          </a:ln>
                          <a:solidFill>
                            <a:schemeClr val="tx1"/>
                          </a:solidFill>
                          <a:effectLst/>
                          <a:latin typeface="Cambria" panose="02040503050406030204" pitchFamily="18" charset="0"/>
                          <a:ea typeface="宋体" panose="02010600030101010101" pitchFamily="2" charset="-122"/>
                        </a:rPr>
                        <a:t>– Component testing</a:t>
                      </a:r>
                    </a:p>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2000" b="0" i="0" u="none" strike="noStrike" cap="none" normalizeH="0" baseline="0" dirty="0" smtClean="0">
                          <a:ln>
                            <a:noFill/>
                          </a:ln>
                          <a:solidFill>
                            <a:schemeClr val="tx1"/>
                          </a:solidFill>
                          <a:effectLst/>
                          <a:latin typeface="Cambria" panose="02040503050406030204" pitchFamily="18" charset="0"/>
                          <a:ea typeface="宋体" panose="02010600030101010101" pitchFamily="2" charset="-122"/>
                        </a:rPr>
                        <a:t>– Integration testing</a:t>
                      </a:r>
                    </a:p>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2000" b="0" i="0" u="none" strike="noStrike" cap="none" normalizeH="0" baseline="0" dirty="0" smtClean="0">
                          <a:ln>
                            <a:noFill/>
                          </a:ln>
                          <a:solidFill>
                            <a:schemeClr val="tx1"/>
                          </a:solidFill>
                          <a:effectLst/>
                          <a:latin typeface="Cambria" panose="02040503050406030204" pitchFamily="18" charset="0"/>
                          <a:ea typeface="宋体" panose="02010600030101010101" pitchFamily="2" charset="-122"/>
                        </a:rPr>
                        <a:t>– System testing</a:t>
                      </a:r>
                    </a:p>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2000" b="0" i="0" u="none" strike="noStrike" cap="none" normalizeH="0" baseline="0" dirty="0" smtClean="0">
                          <a:ln>
                            <a:noFill/>
                          </a:ln>
                          <a:solidFill>
                            <a:schemeClr val="tx1"/>
                          </a:solidFill>
                          <a:effectLst/>
                          <a:latin typeface="Cambria" panose="02040503050406030204" pitchFamily="18" charset="0"/>
                          <a:ea typeface="宋体" panose="02010600030101010101" pitchFamily="2" charset="-122"/>
                        </a:rPr>
                        <a:t>• or in</a:t>
                      </a:r>
                    </a:p>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2000" b="0" i="0" u="none" strike="noStrike" cap="none" normalizeH="0" baseline="0" dirty="0" smtClean="0">
                          <a:ln>
                            <a:noFill/>
                          </a:ln>
                          <a:solidFill>
                            <a:schemeClr val="tx1"/>
                          </a:solidFill>
                          <a:effectLst/>
                          <a:latin typeface="Cambria" panose="02040503050406030204" pitchFamily="18" charset="0"/>
                          <a:ea typeface="宋体" panose="02010600030101010101" pitchFamily="2" charset="-122"/>
                        </a:rPr>
                        <a:t>– Unit testing</a:t>
                      </a:r>
                    </a:p>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2000" b="0" i="0" u="none" strike="noStrike" cap="none" normalizeH="0" baseline="0" dirty="0" smtClean="0">
                          <a:ln>
                            <a:noFill/>
                          </a:ln>
                          <a:solidFill>
                            <a:schemeClr val="tx1"/>
                          </a:solidFill>
                          <a:effectLst/>
                          <a:latin typeface="Cambria" panose="02040503050406030204" pitchFamily="18" charset="0"/>
                          <a:ea typeface="宋体" panose="02010600030101010101" pitchFamily="2" charset="-122"/>
                        </a:rPr>
                        <a:t>– String testing</a:t>
                      </a:r>
                    </a:p>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2000" b="0" i="0" u="none" strike="noStrike" cap="none" normalizeH="0" baseline="0" dirty="0" smtClean="0">
                          <a:ln>
                            <a:noFill/>
                          </a:ln>
                          <a:solidFill>
                            <a:schemeClr val="tx1"/>
                          </a:solidFill>
                          <a:effectLst/>
                          <a:latin typeface="Cambria" panose="02040503050406030204" pitchFamily="18" charset="0"/>
                          <a:ea typeface="宋体" panose="02010600030101010101" pitchFamily="2" charset="-122"/>
                        </a:rPr>
                        <a:t>– System testing (a test)</a:t>
                      </a:r>
                    </a:p>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2000" b="0" i="0" u="none" strike="noStrike" cap="none" normalizeH="0" baseline="0" dirty="0" smtClean="0">
                          <a:ln>
                            <a:noFill/>
                          </a:ln>
                          <a:solidFill>
                            <a:schemeClr val="tx1"/>
                          </a:solidFill>
                          <a:effectLst/>
                          <a:latin typeface="Cambria" panose="02040503050406030204" pitchFamily="18" charset="0"/>
                          <a:ea typeface="宋体" panose="02010600030101010101" pitchFamily="2" charset="-122"/>
                        </a:rPr>
                        <a:t>– Acceptance testing (b test)</a:t>
                      </a:r>
                    </a:p>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endParaRPr kumimoji="0" lang="zh-CN" altLang="en-US" sz="2000" b="0" i="0" u="none" strike="noStrike" cap="none" normalizeH="0" baseline="0" dirty="0" smtClean="0">
                        <a:ln>
                          <a:noFill/>
                        </a:ln>
                        <a:solidFill>
                          <a:schemeClr val="tx1"/>
                        </a:solidFill>
                        <a:effectLst/>
                        <a:latin typeface="Cambria" panose="02040503050406030204" pitchFamily="18" charset="0"/>
                        <a:ea typeface="宋体" panose="02010600030101010101" pitchFamily="2" charset="-122"/>
                      </a:endParaRPr>
                    </a:p>
                  </a:txBody>
                  <a:tcPr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610945640"/>
                  </a:ext>
                </a:extLst>
              </a:tr>
            </a:tbl>
          </a:graphicData>
        </a:graphic>
      </p:graphicFrame>
    </p:spTree>
    <p:extLst>
      <p:ext uri="{BB962C8B-B14F-4D97-AF65-F5344CB8AC3E}">
        <p14:creationId xmlns:p14="http://schemas.microsoft.com/office/powerpoint/2010/main" val="911272952"/>
      </p:ext>
    </p:extLst>
  </p:cSld>
  <p:clrMapOvr>
    <a:masterClrMapping/>
  </p:clrMapOvr>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灯片编号占位符 5"/>
          <p:cNvSpPr>
            <a:spLocks noGrp="1"/>
          </p:cNvSpPr>
          <p:nvPr>
            <p:ph type="sldNum" sz="quarter" idx="4294967295"/>
          </p:nvPr>
        </p:nvSpPr>
        <p:spPr/>
        <p:txBody>
          <a:bodyPr/>
          <a:lstStyle/>
          <a:p>
            <a:endParaRPr lang="en-US" altLang="zh-CN" dirty="0">
              <a:latin typeface="Cambria" panose="02040503050406030204" pitchFamily="18" charset="0"/>
            </a:endParaRPr>
          </a:p>
        </p:txBody>
      </p:sp>
      <p:sp>
        <p:nvSpPr>
          <p:cNvPr id="339970" name="Rectangle 2"/>
          <p:cNvSpPr>
            <a:spLocks noGrp="1" noChangeArrowheads="1"/>
          </p:cNvSpPr>
          <p:nvPr>
            <p:ph type="title"/>
          </p:nvPr>
        </p:nvSpPr>
        <p:spPr>
          <a:xfrm>
            <a:off x="3389313" y="152400"/>
            <a:ext cx="5221287" cy="746125"/>
          </a:xfrm>
        </p:spPr>
        <p:txBody>
          <a:bodyPr/>
          <a:lstStyle/>
          <a:p>
            <a:pPr>
              <a:tabLst>
                <a:tab pos="7540625" algn="r"/>
              </a:tabLst>
            </a:pPr>
            <a:r>
              <a:rPr lang="en-US" altLang="zh-CN" sz="3600" b="1" dirty="0">
                <a:latin typeface="Cambria" panose="02040503050406030204" pitchFamily="18" charset="0"/>
              </a:rPr>
              <a:t>Unit test cases</a:t>
            </a:r>
          </a:p>
        </p:txBody>
      </p:sp>
      <p:sp>
        <p:nvSpPr>
          <p:cNvPr id="339972" name="Rectangle 4"/>
          <p:cNvSpPr>
            <a:spLocks noChangeArrowheads="1"/>
          </p:cNvSpPr>
          <p:nvPr/>
        </p:nvSpPr>
        <p:spPr bwMode="auto">
          <a:xfrm>
            <a:off x="381000" y="1447800"/>
            <a:ext cx="8229600" cy="44012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zh-CN" sz="2400" b="1" dirty="0">
                <a:solidFill>
                  <a:srgbClr val="133984"/>
                </a:solidFill>
                <a:effectLst/>
                <a:latin typeface="Cambria" panose="02040503050406030204" pitchFamily="18" charset="0"/>
                <a:ea typeface="宋体" panose="02010600030101010101" pitchFamily="2" charset="-122"/>
              </a:rPr>
              <a:t>Interface: </a:t>
            </a:r>
            <a:r>
              <a:rPr lang="en-US" altLang="zh-CN" sz="2000" dirty="0">
                <a:effectLst/>
                <a:latin typeface="Cambria" panose="02040503050406030204" pitchFamily="18" charset="0"/>
                <a:ea typeface="宋体" panose="02010600030101010101" pitchFamily="2" charset="-122"/>
              </a:rPr>
              <a:t>ensures that information properly flows in and out of the component</a:t>
            </a:r>
          </a:p>
          <a:p>
            <a:endParaRPr lang="en-US" altLang="zh-CN" sz="2000" dirty="0">
              <a:effectLst/>
              <a:latin typeface="Cambria" panose="02040503050406030204" pitchFamily="18" charset="0"/>
              <a:ea typeface="宋体" panose="02010600030101010101" pitchFamily="2" charset="-122"/>
            </a:endParaRPr>
          </a:p>
          <a:p>
            <a:r>
              <a:rPr lang="en-US" altLang="zh-CN" sz="2400" b="1" dirty="0">
                <a:solidFill>
                  <a:srgbClr val="133984"/>
                </a:solidFill>
                <a:effectLst/>
                <a:latin typeface="Cambria" panose="02040503050406030204" pitchFamily="18" charset="0"/>
                <a:ea typeface="宋体" panose="02010600030101010101" pitchFamily="2" charset="-122"/>
              </a:rPr>
              <a:t>local data structures: </a:t>
            </a:r>
            <a:r>
              <a:rPr lang="en-US" altLang="zh-CN" sz="2000" dirty="0">
                <a:effectLst/>
                <a:latin typeface="Cambria" panose="02040503050406030204" pitchFamily="18" charset="0"/>
                <a:ea typeface="宋体" panose="02010600030101010101" pitchFamily="2" charset="-122"/>
              </a:rPr>
              <a:t>ensures that data stored temporarily maintains its integrity during execution</a:t>
            </a:r>
          </a:p>
          <a:p>
            <a:endParaRPr lang="en-US" altLang="zh-CN" sz="2000" dirty="0">
              <a:effectLst/>
              <a:latin typeface="Cambria" panose="02040503050406030204" pitchFamily="18" charset="0"/>
              <a:ea typeface="宋体" panose="02010600030101010101" pitchFamily="2" charset="-122"/>
            </a:endParaRPr>
          </a:p>
          <a:p>
            <a:r>
              <a:rPr lang="en-US" altLang="zh-CN" sz="2400" b="1" dirty="0">
                <a:solidFill>
                  <a:srgbClr val="133984"/>
                </a:solidFill>
                <a:effectLst/>
                <a:latin typeface="Cambria" panose="02040503050406030204" pitchFamily="18" charset="0"/>
                <a:ea typeface="宋体" panose="02010600030101010101" pitchFamily="2" charset="-122"/>
              </a:rPr>
              <a:t>boundary conditions: </a:t>
            </a:r>
            <a:r>
              <a:rPr lang="en-US" altLang="zh-CN" sz="2000" dirty="0">
                <a:effectLst/>
                <a:latin typeface="Cambria" panose="02040503050406030204" pitchFamily="18" charset="0"/>
                <a:ea typeface="宋体" panose="02010600030101010101" pitchFamily="2" charset="-122"/>
              </a:rPr>
              <a:t>ensures that the component operates properly at boundaries established to limit or restrict processing</a:t>
            </a:r>
          </a:p>
          <a:p>
            <a:endParaRPr lang="en-US" altLang="zh-CN" sz="2000" dirty="0">
              <a:solidFill>
                <a:srgbClr val="133984"/>
              </a:solidFill>
              <a:effectLst/>
              <a:latin typeface="Cambria" panose="02040503050406030204" pitchFamily="18" charset="0"/>
              <a:ea typeface="宋体" panose="02010600030101010101" pitchFamily="2" charset="-122"/>
            </a:endParaRPr>
          </a:p>
          <a:p>
            <a:r>
              <a:rPr lang="en-US" altLang="zh-CN" sz="2400" b="1" dirty="0">
                <a:solidFill>
                  <a:srgbClr val="133984"/>
                </a:solidFill>
                <a:effectLst/>
                <a:latin typeface="Cambria" panose="02040503050406030204" pitchFamily="18" charset="0"/>
                <a:ea typeface="宋体" panose="02010600030101010101" pitchFamily="2" charset="-122"/>
              </a:rPr>
              <a:t>independent paths: </a:t>
            </a:r>
            <a:r>
              <a:rPr lang="en-US" altLang="zh-CN" sz="2000" dirty="0">
                <a:effectLst/>
                <a:latin typeface="Cambria" panose="02040503050406030204" pitchFamily="18" charset="0"/>
                <a:ea typeface="宋体" panose="02010600030101010101" pitchFamily="2" charset="-122"/>
              </a:rPr>
              <a:t>ensures that all paths in a component have been executed at least once</a:t>
            </a:r>
          </a:p>
          <a:p>
            <a:endParaRPr lang="en-US" altLang="zh-CN" sz="2000" dirty="0">
              <a:effectLst/>
              <a:latin typeface="Cambria" panose="02040503050406030204" pitchFamily="18" charset="0"/>
              <a:ea typeface="宋体" panose="02010600030101010101" pitchFamily="2" charset="-122"/>
            </a:endParaRPr>
          </a:p>
          <a:p>
            <a:r>
              <a:rPr lang="en-US" altLang="zh-CN" sz="2400" b="1" dirty="0">
                <a:solidFill>
                  <a:srgbClr val="133984"/>
                </a:solidFill>
                <a:effectLst/>
                <a:latin typeface="Cambria" panose="02040503050406030204" pitchFamily="18" charset="0"/>
                <a:ea typeface="宋体" panose="02010600030101010101" pitchFamily="2" charset="-122"/>
              </a:rPr>
              <a:t>error-handling paths</a:t>
            </a:r>
            <a:r>
              <a:rPr lang="en-US" altLang="zh-CN" sz="2400" b="1" dirty="0">
                <a:solidFill>
                  <a:schemeClr val="folHlink"/>
                </a:solidFill>
                <a:effectLst/>
                <a:latin typeface="Cambria" panose="02040503050406030204" pitchFamily="18" charset="0"/>
                <a:ea typeface="宋体" panose="02010600030101010101" pitchFamily="2" charset="-122"/>
              </a:rPr>
              <a:t>: </a:t>
            </a:r>
            <a:r>
              <a:rPr lang="en-US" altLang="zh-CN" sz="2000" dirty="0">
                <a:effectLst/>
                <a:latin typeface="Cambria" panose="02040503050406030204" pitchFamily="18" charset="0"/>
                <a:ea typeface="宋体" panose="02010600030101010101" pitchFamily="2" charset="-122"/>
              </a:rPr>
              <a:t>ensures that errors are correctly handled</a:t>
            </a:r>
          </a:p>
        </p:txBody>
      </p:sp>
    </p:spTree>
    <p:extLst>
      <p:ext uri="{BB962C8B-B14F-4D97-AF65-F5344CB8AC3E}">
        <p14:creationId xmlns:p14="http://schemas.microsoft.com/office/powerpoint/2010/main" val="3264219221"/>
      </p:ext>
    </p:extLst>
  </p:cSld>
  <p:clrMapOvr>
    <a:masterClrMapping/>
  </p:clrMapOvr>
  <p:transition/>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灯片编号占位符 5"/>
          <p:cNvSpPr>
            <a:spLocks noGrp="1"/>
          </p:cNvSpPr>
          <p:nvPr>
            <p:ph type="sldNum" sz="quarter" idx="4294967295"/>
          </p:nvPr>
        </p:nvSpPr>
        <p:spPr/>
        <p:txBody>
          <a:bodyPr/>
          <a:lstStyle/>
          <a:p>
            <a:endParaRPr lang="en-US" altLang="zh-CN" dirty="0">
              <a:latin typeface="Cambria" panose="02040503050406030204" pitchFamily="18" charset="0"/>
            </a:endParaRPr>
          </a:p>
        </p:txBody>
      </p:sp>
      <p:sp>
        <p:nvSpPr>
          <p:cNvPr id="352258" name="Rectangle 2"/>
          <p:cNvSpPr>
            <a:spLocks noGrp="1" noChangeArrowheads="1"/>
          </p:cNvSpPr>
          <p:nvPr>
            <p:ph type="title"/>
          </p:nvPr>
        </p:nvSpPr>
        <p:spPr>
          <a:xfrm>
            <a:off x="3502025" y="162719"/>
            <a:ext cx="4784725" cy="685800"/>
          </a:xfrm>
        </p:spPr>
        <p:txBody>
          <a:bodyPr/>
          <a:lstStyle/>
          <a:p>
            <a:r>
              <a:rPr lang="en-US" altLang="zh-CN" sz="3200" b="1" dirty="0">
                <a:latin typeface="Cambria" panose="02040503050406030204" pitchFamily="18" charset="0"/>
              </a:rPr>
              <a:t>Two Approaches</a:t>
            </a:r>
          </a:p>
        </p:txBody>
      </p:sp>
      <p:sp>
        <p:nvSpPr>
          <p:cNvPr id="352265" name="Rectangle 9"/>
          <p:cNvSpPr>
            <a:spLocks noChangeArrowheads="1"/>
          </p:cNvSpPr>
          <p:nvPr/>
        </p:nvSpPr>
        <p:spPr bwMode="auto">
          <a:xfrm>
            <a:off x="4679950" y="4581525"/>
            <a:ext cx="338455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00">
                <a:effectLst/>
                <a:latin typeface="Cambria" panose="02040503050406030204" pitchFamily="18" charset="0"/>
                <a:ea typeface="宋体" panose="02010600030101010101" pitchFamily="2" charset="-122"/>
              </a:rPr>
              <a:t>a special-purpose program to simulate the activity of the missing component</a:t>
            </a:r>
            <a:endParaRPr lang="zh-CN" altLang="en-US" sz="1400">
              <a:effectLst/>
              <a:latin typeface="Cambria" panose="02040503050406030204" pitchFamily="18" charset="0"/>
              <a:ea typeface="宋体" panose="02010600030101010101" pitchFamily="2" charset="-122"/>
            </a:endParaRPr>
          </a:p>
        </p:txBody>
      </p:sp>
      <p:grpSp>
        <p:nvGrpSpPr>
          <p:cNvPr id="352278" name="Group 22"/>
          <p:cNvGrpSpPr>
            <a:grpSpLocks/>
          </p:cNvGrpSpPr>
          <p:nvPr/>
        </p:nvGrpSpPr>
        <p:grpSpPr bwMode="auto">
          <a:xfrm>
            <a:off x="1368425" y="1600200"/>
            <a:ext cx="6175375" cy="3030538"/>
            <a:chOff x="862" y="1008"/>
            <a:chExt cx="3890" cy="1909"/>
          </a:xfrm>
        </p:grpSpPr>
        <p:sp>
          <p:nvSpPr>
            <p:cNvPr id="352261" name="Rectangle 5"/>
            <p:cNvSpPr>
              <a:spLocks noChangeArrowheads="1"/>
            </p:cNvSpPr>
            <p:nvPr/>
          </p:nvSpPr>
          <p:spPr bwMode="auto">
            <a:xfrm>
              <a:off x="975" y="1440"/>
              <a:ext cx="1111" cy="432"/>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000" b="1">
                  <a:effectLst>
                    <a:outerShdw blurRad="38100" dist="38100" dir="2700000" algn="tl">
                      <a:srgbClr val="FFFFFF"/>
                    </a:outerShdw>
                  </a:effectLst>
                  <a:latin typeface="Cambria" panose="02040503050406030204" pitchFamily="18" charset="0"/>
                  <a:ea typeface="宋体" panose="02010600030101010101" pitchFamily="2" charset="-122"/>
                </a:rPr>
                <a:t>Test Driver</a:t>
              </a:r>
              <a:endParaRPr lang="zh-CN" altLang="en-US" sz="2000" b="1">
                <a:effectLst>
                  <a:outerShdw blurRad="38100" dist="38100" dir="2700000" algn="tl">
                    <a:srgbClr val="FFFFFF"/>
                  </a:outerShdw>
                </a:effectLst>
                <a:latin typeface="Cambria" panose="02040503050406030204" pitchFamily="18" charset="0"/>
                <a:ea typeface="宋体" panose="02010600030101010101" pitchFamily="2" charset="-122"/>
              </a:endParaRPr>
            </a:p>
          </p:txBody>
        </p:sp>
        <p:sp>
          <p:nvSpPr>
            <p:cNvPr id="352262" name="Rectangle 6"/>
            <p:cNvSpPr>
              <a:spLocks noChangeArrowheads="1"/>
            </p:cNvSpPr>
            <p:nvPr/>
          </p:nvSpPr>
          <p:spPr bwMode="auto">
            <a:xfrm>
              <a:off x="862" y="2341"/>
              <a:ext cx="1344" cy="576"/>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a:effectLst>
                    <a:outerShdw blurRad="38100" dist="38100" dir="2700000" algn="tl">
                      <a:srgbClr val="FFFFFF"/>
                    </a:outerShdw>
                  </a:effectLst>
                  <a:latin typeface="Cambria" panose="02040503050406030204" pitchFamily="18" charset="0"/>
                  <a:ea typeface="宋体" panose="02010600030101010101" pitchFamily="2" charset="-122"/>
                </a:rPr>
                <a:t>Tested Module</a:t>
              </a:r>
            </a:p>
          </p:txBody>
        </p:sp>
        <p:sp>
          <p:nvSpPr>
            <p:cNvPr id="352263" name="Rectangle 7"/>
            <p:cNvSpPr>
              <a:spLocks noChangeArrowheads="1"/>
            </p:cNvSpPr>
            <p:nvPr/>
          </p:nvSpPr>
          <p:spPr bwMode="auto">
            <a:xfrm>
              <a:off x="3216" y="1440"/>
              <a:ext cx="1344" cy="576"/>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a:effectLst>
                    <a:outerShdw blurRad="38100" dist="38100" dir="2700000" algn="tl">
                      <a:srgbClr val="FFFFFF"/>
                    </a:outerShdw>
                  </a:effectLst>
                  <a:latin typeface="Cambria" panose="02040503050406030204" pitchFamily="18" charset="0"/>
                  <a:ea typeface="宋体" panose="02010600030101010101" pitchFamily="2" charset="-122"/>
                </a:rPr>
                <a:t>Tested Module</a:t>
              </a:r>
            </a:p>
          </p:txBody>
        </p:sp>
        <p:sp>
          <p:nvSpPr>
            <p:cNvPr id="352264" name="Rectangle 8"/>
            <p:cNvSpPr>
              <a:spLocks noChangeArrowheads="1"/>
            </p:cNvSpPr>
            <p:nvPr/>
          </p:nvSpPr>
          <p:spPr bwMode="auto">
            <a:xfrm>
              <a:off x="3402" y="2409"/>
              <a:ext cx="960" cy="432"/>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000">
                  <a:effectLst>
                    <a:outerShdw blurRad="38100" dist="38100" dir="2700000" algn="tl">
                      <a:srgbClr val="FFFFFF"/>
                    </a:outerShdw>
                  </a:effectLst>
                  <a:latin typeface="Cambria" panose="02040503050406030204" pitchFamily="18" charset="0"/>
                  <a:ea typeface="宋体" panose="02010600030101010101" pitchFamily="2" charset="-122"/>
                </a:rPr>
                <a:t>Test Stub</a:t>
              </a:r>
              <a:endParaRPr lang="zh-CN" altLang="en-US" sz="2000">
                <a:effectLst>
                  <a:outerShdw blurRad="38100" dist="38100" dir="2700000" algn="tl">
                    <a:srgbClr val="FFFFFF"/>
                  </a:outerShdw>
                </a:effectLst>
                <a:latin typeface="Cambria" panose="02040503050406030204" pitchFamily="18" charset="0"/>
                <a:ea typeface="宋体" panose="02010600030101010101" pitchFamily="2" charset="-122"/>
              </a:endParaRPr>
            </a:p>
          </p:txBody>
        </p:sp>
        <p:sp>
          <p:nvSpPr>
            <p:cNvPr id="352266" name="Line 10"/>
            <p:cNvSpPr>
              <a:spLocks noChangeShapeType="1"/>
            </p:cNvSpPr>
            <p:nvPr/>
          </p:nvSpPr>
          <p:spPr bwMode="auto">
            <a:xfrm>
              <a:off x="3840" y="1008"/>
              <a:ext cx="0" cy="432"/>
            </a:xfrm>
            <a:prstGeom prst="line">
              <a:avLst/>
            </a:prstGeom>
            <a:noFill/>
            <a:ln w="9525">
              <a:solidFill>
                <a:schemeClr val="tx1"/>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Cambria" panose="02040503050406030204" pitchFamily="18" charset="0"/>
              </a:endParaRPr>
            </a:p>
          </p:txBody>
        </p:sp>
        <p:sp>
          <p:nvSpPr>
            <p:cNvPr id="352268" name="Text Box 12"/>
            <p:cNvSpPr txBox="1">
              <a:spLocks noChangeArrowheads="1"/>
            </p:cNvSpPr>
            <p:nvPr/>
          </p:nvSpPr>
          <p:spPr bwMode="auto">
            <a:xfrm>
              <a:off x="3840" y="1056"/>
              <a:ext cx="912"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a:effectLst>
                    <a:outerShdw blurRad="38100" dist="38100" dir="2700000" algn="tl">
                      <a:srgbClr val="FFFFFF"/>
                    </a:outerShdw>
                  </a:effectLst>
                  <a:latin typeface="Cambria" panose="02040503050406030204" pitchFamily="18" charset="0"/>
                  <a:ea typeface="宋体" panose="02010600030101010101" pitchFamily="2" charset="-122"/>
                </a:rPr>
                <a:t>Running</a:t>
              </a:r>
            </a:p>
          </p:txBody>
        </p:sp>
        <p:sp>
          <p:nvSpPr>
            <p:cNvPr id="352270" name="Line 14"/>
            <p:cNvSpPr>
              <a:spLocks noChangeShapeType="1"/>
            </p:cNvSpPr>
            <p:nvPr/>
          </p:nvSpPr>
          <p:spPr bwMode="auto">
            <a:xfrm>
              <a:off x="3648" y="2016"/>
              <a:ext cx="0" cy="393"/>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Cambria" panose="02040503050406030204" pitchFamily="18" charset="0"/>
              </a:endParaRPr>
            </a:p>
          </p:txBody>
        </p:sp>
        <p:sp>
          <p:nvSpPr>
            <p:cNvPr id="352271" name="Line 15"/>
            <p:cNvSpPr>
              <a:spLocks noChangeShapeType="1"/>
            </p:cNvSpPr>
            <p:nvPr/>
          </p:nvSpPr>
          <p:spPr bwMode="auto">
            <a:xfrm flipV="1">
              <a:off x="4128" y="2016"/>
              <a:ext cx="0" cy="393"/>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Cambria" panose="02040503050406030204" pitchFamily="18" charset="0"/>
              </a:endParaRPr>
            </a:p>
          </p:txBody>
        </p:sp>
        <p:sp>
          <p:nvSpPr>
            <p:cNvPr id="352272" name="Line 16"/>
            <p:cNvSpPr>
              <a:spLocks noChangeShapeType="1"/>
            </p:cNvSpPr>
            <p:nvPr/>
          </p:nvSpPr>
          <p:spPr bwMode="auto">
            <a:xfrm>
              <a:off x="1536" y="1008"/>
              <a:ext cx="0" cy="432"/>
            </a:xfrm>
            <a:prstGeom prst="line">
              <a:avLst/>
            </a:prstGeom>
            <a:noFill/>
            <a:ln w="9525">
              <a:solidFill>
                <a:schemeClr val="tx1"/>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Cambria" panose="02040503050406030204" pitchFamily="18" charset="0"/>
              </a:endParaRPr>
            </a:p>
          </p:txBody>
        </p:sp>
        <p:sp>
          <p:nvSpPr>
            <p:cNvPr id="352273" name="Text Box 17"/>
            <p:cNvSpPr txBox="1">
              <a:spLocks noChangeArrowheads="1"/>
            </p:cNvSpPr>
            <p:nvPr/>
          </p:nvSpPr>
          <p:spPr bwMode="auto">
            <a:xfrm>
              <a:off x="1536" y="1056"/>
              <a:ext cx="912"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a:effectLst>
                    <a:outerShdw blurRad="38100" dist="38100" dir="2700000" algn="tl">
                      <a:srgbClr val="FFFFFF"/>
                    </a:outerShdw>
                  </a:effectLst>
                  <a:latin typeface="Cambria" panose="02040503050406030204" pitchFamily="18" charset="0"/>
                  <a:ea typeface="宋体" panose="02010600030101010101" pitchFamily="2" charset="-122"/>
                </a:rPr>
                <a:t>Running</a:t>
              </a:r>
            </a:p>
          </p:txBody>
        </p:sp>
        <p:sp>
          <p:nvSpPr>
            <p:cNvPr id="352274" name="Line 18"/>
            <p:cNvSpPr>
              <a:spLocks noChangeShapeType="1"/>
            </p:cNvSpPr>
            <p:nvPr/>
          </p:nvSpPr>
          <p:spPr bwMode="auto">
            <a:xfrm>
              <a:off x="1536" y="1872"/>
              <a:ext cx="0" cy="469"/>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Cambria" panose="02040503050406030204" pitchFamily="18" charset="0"/>
              </a:endParaRPr>
            </a:p>
          </p:txBody>
        </p:sp>
        <p:sp>
          <p:nvSpPr>
            <p:cNvPr id="352275" name="Text Box 19"/>
            <p:cNvSpPr txBox="1">
              <a:spLocks noChangeArrowheads="1"/>
            </p:cNvSpPr>
            <p:nvPr/>
          </p:nvSpPr>
          <p:spPr bwMode="auto">
            <a:xfrm>
              <a:off x="1536" y="2064"/>
              <a:ext cx="672"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a:effectLst>
                    <a:outerShdw blurRad="38100" dist="38100" dir="2700000" algn="tl">
                      <a:srgbClr val="FFFFFF"/>
                    </a:outerShdw>
                  </a:effectLst>
                  <a:latin typeface="Cambria" panose="02040503050406030204" pitchFamily="18" charset="0"/>
                  <a:ea typeface="宋体" panose="02010600030101010101" pitchFamily="2" charset="-122"/>
                </a:rPr>
                <a:t>call</a:t>
              </a:r>
            </a:p>
          </p:txBody>
        </p:sp>
        <p:sp>
          <p:nvSpPr>
            <p:cNvPr id="352276" name="Text Box 20"/>
            <p:cNvSpPr txBox="1">
              <a:spLocks noChangeArrowheads="1"/>
            </p:cNvSpPr>
            <p:nvPr/>
          </p:nvSpPr>
          <p:spPr bwMode="auto">
            <a:xfrm>
              <a:off x="2109" y="1570"/>
              <a:ext cx="76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400">
                  <a:effectLst/>
                  <a:latin typeface="Cambria" panose="02040503050406030204" pitchFamily="18" charset="0"/>
                  <a:ea typeface="宋体" panose="02010600030101010101" pitchFamily="2" charset="-122"/>
                </a:rPr>
                <a:t>=main()</a:t>
              </a:r>
            </a:p>
          </p:txBody>
        </p:sp>
      </p:grpSp>
      <p:sp>
        <p:nvSpPr>
          <p:cNvPr id="352277" name="Text Box 21"/>
          <p:cNvSpPr txBox="1">
            <a:spLocks noChangeArrowheads="1"/>
          </p:cNvSpPr>
          <p:nvPr/>
        </p:nvSpPr>
        <p:spPr bwMode="auto">
          <a:xfrm>
            <a:off x="1727200" y="5388114"/>
            <a:ext cx="5965223" cy="707886"/>
          </a:xfrm>
          <a:prstGeom prst="rect">
            <a:avLst/>
          </a:prstGeom>
          <a:noFill/>
          <a:ln w="38100" cmpd="dbl">
            <a:solidFill>
              <a:schemeClr val="accent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b="1">
                <a:solidFill>
                  <a:srgbClr val="B30019"/>
                </a:solidFill>
                <a:effectLst/>
                <a:latin typeface="Cambria" panose="02040503050406030204" pitchFamily="18" charset="0"/>
                <a:ea typeface="宋体" panose="02010600030101010101" pitchFamily="2" charset="-122"/>
              </a:rPr>
              <a:t>Driver</a:t>
            </a:r>
            <a:r>
              <a:rPr lang="en-US" altLang="zh-CN" sz="2000">
                <a:solidFill>
                  <a:srgbClr val="B30019"/>
                </a:solidFill>
                <a:effectLst/>
                <a:latin typeface="Cambria" panose="02040503050406030204" pitchFamily="18" charset="0"/>
                <a:ea typeface="宋体" panose="02010600030101010101" pitchFamily="2" charset="-122"/>
              </a:rPr>
              <a:t>:</a:t>
            </a:r>
            <a:r>
              <a:rPr lang="en-US" altLang="zh-CN" sz="2000">
                <a:effectLst/>
                <a:latin typeface="Cambria" panose="02040503050406030204" pitchFamily="18" charset="0"/>
                <a:ea typeface="宋体" panose="02010600030101010101" pitchFamily="2" charset="-122"/>
              </a:rPr>
              <a:t> component that calls component to be tested</a:t>
            </a:r>
          </a:p>
          <a:p>
            <a:r>
              <a:rPr lang="en-US" altLang="zh-CN" sz="2000" b="1">
                <a:solidFill>
                  <a:srgbClr val="B30019"/>
                </a:solidFill>
                <a:effectLst/>
                <a:latin typeface="Cambria" panose="02040503050406030204" pitchFamily="18" charset="0"/>
                <a:ea typeface="宋体" panose="02010600030101010101" pitchFamily="2" charset="-122"/>
              </a:rPr>
              <a:t>Stub</a:t>
            </a:r>
            <a:r>
              <a:rPr lang="en-US" altLang="zh-CN" sz="2000">
                <a:solidFill>
                  <a:srgbClr val="B30019"/>
                </a:solidFill>
                <a:effectLst/>
                <a:latin typeface="Cambria" panose="02040503050406030204" pitchFamily="18" charset="0"/>
                <a:ea typeface="宋体" panose="02010600030101010101" pitchFamily="2" charset="-122"/>
              </a:rPr>
              <a:t>:</a:t>
            </a:r>
            <a:r>
              <a:rPr lang="en-US" altLang="zh-CN" sz="2000">
                <a:effectLst/>
                <a:latin typeface="Cambria" panose="02040503050406030204" pitchFamily="18" charset="0"/>
                <a:ea typeface="宋体" panose="02010600030101010101" pitchFamily="2" charset="-122"/>
              </a:rPr>
              <a:t> component called by component to be tested</a:t>
            </a:r>
          </a:p>
        </p:txBody>
      </p:sp>
    </p:spTree>
    <p:extLst>
      <p:ext uri="{BB962C8B-B14F-4D97-AF65-F5344CB8AC3E}">
        <p14:creationId xmlns:p14="http://schemas.microsoft.com/office/powerpoint/2010/main" val="1960544187"/>
      </p:ext>
    </p:extLst>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灯片编号占位符 5"/>
          <p:cNvSpPr>
            <a:spLocks noGrp="1"/>
          </p:cNvSpPr>
          <p:nvPr>
            <p:ph type="sldNum" sz="quarter" idx="4294967295"/>
          </p:nvPr>
        </p:nvSpPr>
        <p:spPr/>
        <p:txBody>
          <a:bodyPr/>
          <a:lstStyle/>
          <a:p>
            <a:endParaRPr lang="en-US" altLang="zh-CN" dirty="0">
              <a:latin typeface="Cambria" panose="02040503050406030204" pitchFamily="18" charset="0"/>
            </a:endParaRPr>
          </a:p>
        </p:txBody>
      </p:sp>
      <p:sp>
        <p:nvSpPr>
          <p:cNvPr id="341001" name="Rectangle 9"/>
          <p:cNvSpPr>
            <a:spLocks noGrp="1" noChangeArrowheads="1"/>
          </p:cNvSpPr>
          <p:nvPr>
            <p:ph type="title"/>
          </p:nvPr>
        </p:nvSpPr>
        <p:spPr>
          <a:xfrm>
            <a:off x="3100388" y="125412"/>
            <a:ext cx="5867400" cy="609600"/>
          </a:xfrm>
          <a:noFill/>
          <a:ln/>
          <a:extLst>
            <a:ext uri="{91240B29-F687-4F45-9708-019B960494DF}">
              <a14:hiddenLine xmlns:a14="http://schemas.microsoft.com/office/drawing/2010/main" w="12700">
                <a:solidFill>
                  <a:schemeClr val="tx1"/>
                </a:solidFill>
                <a:miter lim="800000"/>
                <a:headEnd/>
                <a:tailEnd/>
              </a14:hiddenLine>
            </a:ext>
          </a:extLst>
        </p:spPr>
        <p:txBody>
          <a:bodyPr lIns="90487" tIns="44450" rIns="90487" bIns="44450"/>
          <a:lstStyle/>
          <a:p>
            <a:pPr>
              <a:tabLst>
                <a:tab pos="7540625" algn="r"/>
              </a:tabLst>
            </a:pPr>
            <a:r>
              <a:rPr lang="en-US" altLang="zh-CN" sz="3200" b="1" dirty="0">
                <a:latin typeface="Cambria" panose="02040503050406030204" pitchFamily="18" charset="0"/>
              </a:rPr>
              <a:t>Unit test procedure</a:t>
            </a:r>
          </a:p>
        </p:txBody>
      </p:sp>
      <p:sp>
        <p:nvSpPr>
          <p:cNvPr id="341002" name="Rectangle 10"/>
          <p:cNvSpPr>
            <a:spLocks noGrp="1" noChangeArrowheads="1"/>
          </p:cNvSpPr>
          <p:nvPr>
            <p:ph type="body" idx="1"/>
          </p:nvPr>
        </p:nvSpPr>
        <p:spPr>
          <a:xfrm>
            <a:off x="179388" y="5697538"/>
            <a:ext cx="8785225" cy="468312"/>
          </a:xfrm>
          <a:noFill/>
          <a:ln/>
          <a:extLst>
            <a:ext uri="{91240B29-F687-4F45-9708-019B960494DF}">
              <a14:hiddenLine xmlns:a14="http://schemas.microsoft.com/office/drawing/2010/main" w="12700">
                <a:solidFill>
                  <a:schemeClr val="tx1"/>
                </a:solidFill>
                <a:miter lim="800000"/>
                <a:headEnd/>
                <a:tailEnd/>
              </a14:hiddenLine>
            </a:ext>
          </a:extLst>
        </p:spPr>
        <p:txBody>
          <a:bodyPr lIns="90487" tIns="44450" rIns="90487" bIns="44450"/>
          <a:lstStyle/>
          <a:p>
            <a:pPr algn="ctr">
              <a:buClr>
                <a:srgbClr val="FF00FF"/>
              </a:buClr>
              <a:buSzPct val="120000"/>
              <a:buFont typeface="Zapf Dingbats" charset="2"/>
              <a:buChar char="è"/>
            </a:pPr>
            <a:r>
              <a:rPr lang="zh-CN" altLang="en-US" sz="2400" b="1" i="1" dirty="0">
                <a:latin typeface="Cambria" panose="02040503050406030204" pitchFamily="18" charset="0"/>
              </a:rPr>
              <a:t>  </a:t>
            </a:r>
            <a:r>
              <a:rPr lang="en-US" altLang="zh-CN" sz="2400" b="1" i="1" dirty="0">
                <a:latin typeface="Cambria" panose="02040503050406030204" pitchFamily="18" charset="0"/>
              </a:rPr>
              <a:t>driver</a:t>
            </a:r>
            <a:r>
              <a:rPr lang="en-US" altLang="zh-CN" sz="2400" i="1" dirty="0">
                <a:latin typeface="Cambria" panose="02040503050406030204" pitchFamily="18" charset="0"/>
              </a:rPr>
              <a:t> and/or </a:t>
            </a:r>
            <a:r>
              <a:rPr lang="en-US" altLang="zh-CN" sz="2400" b="1" i="1" dirty="0">
                <a:latin typeface="Cambria" panose="02040503050406030204" pitchFamily="18" charset="0"/>
              </a:rPr>
              <a:t>stubs </a:t>
            </a:r>
            <a:r>
              <a:rPr lang="en-US" altLang="zh-CN" sz="2400" i="1" dirty="0">
                <a:latin typeface="Cambria" panose="02040503050406030204" pitchFamily="18" charset="0"/>
              </a:rPr>
              <a:t>must be developed for each unit test</a:t>
            </a:r>
          </a:p>
        </p:txBody>
      </p:sp>
      <p:grpSp>
        <p:nvGrpSpPr>
          <p:cNvPr id="341020" name="Group 28"/>
          <p:cNvGrpSpPr>
            <a:grpSpLocks/>
          </p:cNvGrpSpPr>
          <p:nvPr/>
        </p:nvGrpSpPr>
        <p:grpSpPr bwMode="auto">
          <a:xfrm>
            <a:off x="827088" y="1844675"/>
            <a:ext cx="7356475" cy="3683000"/>
            <a:chOff x="240" y="1003"/>
            <a:chExt cx="4634" cy="2320"/>
          </a:xfrm>
        </p:grpSpPr>
        <p:sp>
          <p:nvSpPr>
            <p:cNvPr id="340994" name="Freeform 2"/>
            <p:cNvSpPr>
              <a:spLocks/>
            </p:cNvSpPr>
            <p:nvPr/>
          </p:nvSpPr>
          <p:spPr bwMode="auto">
            <a:xfrm>
              <a:off x="1581" y="1003"/>
              <a:ext cx="2320" cy="1497"/>
            </a:xfrm>
            <a:custGeom>
              <a:avLst/>
              <a:gdLst>
                <a:gd name="T0" fmla="*/ 1760 w 1761"/>
                <a:gd name="T1" fmla="*/ 1553 h 1554"/>
                <a:gd name="T2" fmla="*/ 1760 w 1761"/>
                <a:gd name="T3" fmla="*/ 0 h 1554"/>
                <a:gd name="T4" fmla="*/ 0 w 1761"/>
                <a:gd name="T5" fmla="*/ 0 h 1554"/>
                <a:gd name="T6" fmla="*/ 0 w 1761"/>
                <a:gd name="T7" fmla="*/ 471 h 1554"/>
              </a:gdLst>
              <a:ahLst/>
              <a:cxnLst>
                <a:cxn ang="0">
                  <a:pos x="T0" y="T1"/>
                </a:cxn>
                <a:cxn ang="0">
                  <a:pos x="T2" y="T3"/>
                </a:cxn>
                <a:cxn ang="0">
                  <a:pos x="T4" y="T5"/>
                </a:cxn>
                <a:cxn ang="0">
                  <a:pos x="T6" y="T7"/>
                </a:cxn>
              </a:cxnLst>
              <a:rect l="0" t="0" r="r" b="b"/>
              <a:pathLst>
                <a:path w="1761" h="1554">
                  <a:moveTo>
                    <a:pt x="1760" y="1553"/>
                  </a:moveTo>
                  <a:lnTo>
                    <a:pt x="1760" y="0"/>
                  </a:lnTo>
                  <a:lnTo>
                    <a:pt x="0" y="0"/>
                  </a:lnTo>
                  <a:lnTo>
                    <a:pt x="0" y="471"/>
                  </a:lnTo>
                </a:path>
              </a:pathLst>
            </a:custGeom>
            <a:noFill/>
            <a:ln w="38100" cap="rnd"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Cambria" panose="02040503050406030204" pitchFamily="18" charset="0"/>
              </a:endParaRPr>
            </a:p>
          </p:txBody>
        </p:sp>
        <p:grpSp>
          <p:nvGrpSpPr>
            <p:cNvPr id="340995" name="Group 3"/>
            <p:cNvGrpSpPr>
              <a:grpSpLocks/>
            </p:cNvGrpSpPr>
            <p:nvPr/>
          </p:nvGrpSpPr>
          <p:grpSpPr bwMode="auto">
            <a:xfrm>
              <a:off x="3152" y="2523"/>
              <a:ext cx="1508" cy="557"/>
              <a:chOff x="2772" y="2381"/>
              <a:chExt cx="1508" cy="557"/>
            </a:xfrm>
          </p:grpSpPr>
          <p:sp>
            <p:nvSpPr>
              <p:cNvPr id="340996" name="Rectangle 4"/>
              <p:cNvSpPr>
                <a:spLocks noChangeArrowheads="1"/>
              </p:cNvSpPr>
              <p:nvPr/>
            </p:nvSpPr>
            <p:spPr bwMode="auto">
              <a:xfrm>
                <a:off x="2772" y="2381"/>
                <a:ext cx="1140" cy="208"/>
              </a:xfrm>
              <a:prstGeom prst="rect">
                <a:avLst/>
              </a:prstGeom>
              <a:solidFill>
                <a:srgbClr val="DC008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Cambria" panose="02040503050406030204" pitchFamily="18" charset="0"/>
                </a:endParaRPr>
              </a:p>
            </p:txBody>
          </p:sp>
          <p:sp>
            <p:nvSpPr>
              <p:cNvPr id="340997" name="Rectangle 5"/>
              <p:cNvSpPr>
                <a:spLocks noChangeArrowheads="1"/>
              </p:cNvSpPr>
              <p:nvPr/>
            </p:nvSpPr>
            <p:spPr bwMode="auto">
              <a:xfrm>
                <a:off x="2865" y="2472"/>
                <a:ext cx="1140" cy="208"/>
              </a:xfrm>
              <a:prstGeom prst="rect">
                <a:avLst/>
              </a:prstGeom>
              <a:solidFill>
                <a:schemeClr val="accent2"/>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Cambria" panose="02040503050406030204" pitchFamily="18" charset="0"/>
                </a:endParaRPr>
              </a:p>
            </p:txBody>
          </p:sp>
          <p:sp>
            <p:nvSpPr>
              <p:cNvPr id="340998" name="Rectangle 6"/>
              <p:cNvSpPr>
                <a:spLocks noChangeArrowheads="1"/>
              </p:cNvSpPr>
              <p:nvPr/>
            </p:nvSpPr>
            <p:spPr bwMode="auto">
              <a:xfrm>
                <a:off x="2959" y="2557"/>
                <a:ext cx="1140" cy="208"/>
              </a:xfrm>
              <a:prstGeom prst="rect">
                <a:avLst/>
              </a:prstGeom>
              <a:solidFill>
                <a:schemeClr val="hlink"/>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Cambria" panose="02040503050406030204" pitchFamily="18" charset="0"/>
                </a:endParaRPr>
              </a:p>
            </p:txBody>
          </p:sp>
          <p:sp>
            <p:nvSpPr>
              <p:cNvPr id="340999" name="Rectangle 7"/>
              <p:cNvSpPr>
                <a:spLocks noChangeArrowheads="1"/>
              </p:cNvSpPr>
              <p:nvPr/>
            </p:nvSpPr>
            <p:spPr bwMode="auto">
              <a:xfrm>
                <a:off x="3050" y="2640"/>
                <a:ext cx="1140" cy="208"/>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Cambria" panose="02040503050406030204" pitchFamily="18" charset="0"/>
                </a:endParaRPr>
              </a:p>
            </p:txBody>
          </p:sp>
          <p:sp>
            <p:nvSpPr>
              <p:cNvPr id="341000" name="Rectangle 8"/>
              <p:cNvSpPr>
                <a:spLocks noChangeArrowheads="1"/>
              </p:cNvSpPr>
              <p:nvPr/>
            </p:nvSpPr>
            <p:spPr bwMode="auto">
              <a:xfrm>
                <a:off x="3140" y="2730"/>
                <a:ext cx="1140" cy="208"/>
              </a:xfrm>
              <a:prstGeom prst="rect">
                <a:avLst/>
              </a:prstGeom>
              <a:solidFill>
                <a:srgbClr val="FAFD00"/>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a:r>
                  <a:rPr lang="en-US" altLang="zh-CN" sz="2000" b="1">
                    <a:effectLst/>
                    <a:latin typeface="Cambria" panose="02040503050406030204" pitchFamily="18" charset="0"/>
                    <a:ea typeface="宋体" panose="02010600030101010101" pitchFamily="2" charset="-122"/>
                  </a:rPr>
                  <a:t>Test cases</a:t>
                </a:r>
              </a:p>
            </p:txBody>
          </p:sp>
        </p:grpSp>
        <p:sp>
          <p:nvSpPr>
            <p:cNvPr id="341003" name="Rectangle 11"/>
            <p:cNvSpPr>
              <a:spLocks noChangeArrowheads="1"/>
            </p:cNvSpPr>
            <p:nvPr/>
          </p:nvSpPr>
          <p:spPr bwMode="auto">
            <a:xfrm>
              <a:off x="3198" y="1207"/>
              <a:ext cx="1676" cy="1026"/>
            </a:xfrm>
            <a:prstGeom prst="rect">
              <a:avLst/>
            </a:prstGeom>
            <a:solidFill>
              <a:schemeClr val="bg1"/>
            </a:solidFill>
            <a:ln w="38100" cmpd="dbl">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spAutoFit/>
            </a:bodyPr>
            <a:lstStyle/>
            <a:p>
              <a:r>
                <a:rPr lang="en-US" altLang="zh-CN" sz="2000" b="1">
                  <a:effectLst/>
                  <a:latin typeface="Cambria" panose="02040503050406030204" pitchFamily="18" charset="0"/>
                  <a:ea typeface="宋体" panose="02010600030101010101" pitchFamily="2" charset="-122"/>
                </a:rPr>
                <a:t>interface</a:t>
              </a:r>
            </a:p>
            <a:p>
              <a:r>
                <a:rPr lang="en-US" altLang="zh-CN" sz="2000" b="1">
                  <a:effectLst/>
                  <a:latin typeface="Cambria" panose="02040503050406030204" pitchFamily="18" charset="0"/>
                  <a:ea typeface="宋体" panose="02010600030101010101" pitchFamily="2" charset="-122"/>
                </a:rPr>
                <a:t>local data structures</a:t>
              </a:r>
            </a:p>
            <a:p>
              <a:r>
                <a:rPr lang="en-US" altLang="zh-CN" sz="2000" b="1">
                  <a:effectLst/>
                  <a:latin typeface="Cambria" panose="02040503050406030204" pitchFamily="18" charset="0"/>
                  <a:ea typeface="宋体" panose="02010600030101010101" pitchFamily="2" charset="-122"/>
                </a:rPr>
                <a:t>boundary conditions</a:t>
              </a:r>
            </a:p>
            <a:p>
              <a:r>
                <a:rPr lang="en-US" altLang="zh-CN" sz="2000" b="1">
                  <a:effectLst/>
                  <a:latin typeface="Cambria" panose="02040503050406030204" pitchFamily="18" charset="0"/>
                  <a:ea typeface="宋体" panose="02010600030101010101" pitchFamily="2" charset="-122"/>
                </a:rPr>
                <a:t>independent paths</a:t>
              </a:r>
            </a:p>
            <a:p>
              <a:r>
                <a:rPr lang="en-US" altLang="zh-CN" sz="2000" b="1">
                  <a:effectLst/>
                  <a:latin typeface="Cambria" panose="02040503050406030204" pitchFamily="18" charset="0"/>
                  <a:ea typeface="宋体" panose="02010600030101010101" pitchFamily="2" charset="-122"/>
                </a:rPr>
                <a:t>error-handling paths</a:t>
              </a:r>
            </a:p>
          </p:txBody>
        </p:sp>
        <p:sp>
          <p:nvSpPr>
            <p:cNvPr id="341004" name="Rectangle 12"/>
            <p:cNvSpPr>
              <a:spLocks noChangeArrowheads="1"/>
            </p:cNvSpPr>
            <p:nvPr/>
          </p:nvSpPr>
          <p:spPr bwMode="auto">
            <a:xfrm>
              <a:off x="1236" y="1288"/>
              <a:ext cx="689" cy="331"/>
            </a:xfrm>
            <a:prstGeom prst="rect">
              <a:avLst/>
            </a:prstGeom>
            <a:solidFill>
              <a:srgbClr val="CCFFFF"/>
            </a:solidFill>
            <a:ln w="12700">
              <a:solidFill>
                <a:srgbClr val="96969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a:r>
                <a:rPr lang="en-US" altLang="zh-CN" sz="2400">
                  <a:effectLst/>
                  <a:latin typeface="Cambria" panose="02040503050406030204" pitchFamily="18" charset="0"/>
                  <a:ea typeface="宋体" panose="02010600030101010101" pitchFamily="2" charset="-122"/>
                </a:rPr>
                <a:t>Driver</a:t>
              </a:r>
            </a:p>
          </p:txBody>
        </p:sp>
        <p:grpSp>
          <p:nvGrpSpPr>
            <p:cNvPr id="341005" name="Group 13"/>
            <p:cNvGrpSpPr>
              <a:grpSpLocks/>
            </p:cNvGrpSpPr>
            <p:nvPr/>
          </p:nvGrpSpPr>
          <p:grpSpPr bwMode="auto">
            <a:xfrm>
              <a:off x="286" y="3058"/>
              <a:ext cx="1472" cy="265"/>
              <a:chOff x="286" y="3058"/>
              <a:chExt cx="1472" cy="265"/>
            </a:xfrm>
          </p:grpSpPr>
          <p:sp>
            <p:nvSpPr>
              <p:cNvPr id="341006" name="Rectangle 14"/>
              <p:cNvSpPr>
                <a:spLocks noChangeArrowheads="1"/>
              </p:cNvSpPr>
              <p:nvPr/>
            </p:nvSpPr>
            <p:spPr bwMode="auto">
              <a:xfrm>
                <a:off x="286" y="3058"/>
                <a:ext cx="491" cy="265"/>
              </a:xfrm>
              <a:prstGeom prst="rect">
                <a:avLst/>
              </a:prstGeom>
              <a:solidFill>
                <a:srgbClr val="CCFFCC"/>
              </a:solidFill>
              <a:ln w="12700">
                <a:solidFill>
                  <a:srgbClr val="0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a:r>
                  <a:rPr lang="en-US" altLang="zh-CN" sz="2400">
                    <a:effectLst/>
                    <a:latin typeface="Cambria" panose="02040503050406030204" pitchFamily="18" charset="0"/>
                    <a:ea typeface="宋体" panose="02010600030101010101" pitchFamily="2" charset="-122"/>
                  </a:rPr>
                  <a:t>Stub</a:t>
                </a:r>
              </a:p>
            </p:txBody>
          </p:sp>
          <p:sp>
            <p:nvSpPr>
              <p:cNvPr id="341007" name="Rectangle 15"/>
              <p:cNvSpPr>
                <a:spLocks noChangeArrowheads="1"/>
              </p:cNvSpPr>
              <p:nvPr/>
            </p:nvSpPr>
            <p:spPr bwMode="auto">
              <a:xfrm>
                <a:off x="1267" y="3058"/>
                <a:ext cx="491" cy="265"/>
              </a:xfrm>
              <a:prstGeom prst="rect">
                <a:avLst/>
              </a:prstGeom>
              <a:solidFill>
                <a:srgbClr val="CCFFCC"/>
              </a:solidFill>
              <a:ln w="12700">
                <a:solidFill>
                  <a:srgbClr val="0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a:r>
                  <a:rPr lang="en-US" altLang="zh-CN" sz="2400">
                    <a:effectLst/>
                    <a:latin typeface="Cambria" panose="02040503050406030204" pitchFamily="18" charset="0"/>
                    <a:ea typeface="宋体" panose="02010600030101010101" pitchFamily="2" charset="-122"/>
                  </a:rPr>
                  <a:t>Stub</a:t>
                </a:r>
              </a:p>
            </p:txBody>
          </p:sp>
        </p:grpSp>
        <p:sp>
          <p:nvSpPr>
            <p:cNvPr id="341008" name="Line 16"/>
            <p:cNvSpPr>
              <a:spLocks noChangeShapeType="1"/>
            </p:cNvSpPr>
            <p:nvPr/>
          </p:nvSpPr>
          <p:spPr bwMode="auto">
            <a:xfrm>
              <a:off x="1764" y="1628"/>
              <a:ext cx="453" cy="1234"/>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Cambria" panose="02040503050406030204" pitchFamily="18" charset="0"/>
              </a:endParaRPr>
            </a:p>
          </p:txBody>
        </p:sp>
        <p:sp>
          <p:nvSpPr>
            <p:cNvPr id="341009" name="Rectangle 17"/>
            <p:cNvSpPr>
              <a:spLocks noChangeArrowheads="1"/>
            </p:cNvSpPr>
            <p:nvPr/>
          </p:nvSpPr>
          <p:spPr bwMode="auto">
            <a:xfrm>
              <a:off x="1919" y="2825"/>
              <a:ext cx="719" cy="2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spAutoFit/>
            </a:bodyPr>
            <a:lstStyle/>
            <a:p>
              <a:r>
                <a:rPr lang="en-US" altLang="zh-CN" sz="2400">
                  <a:effectLst/>
                  <a:latin typeface="Cambria" panose="02040503050406030204" pitchFamily="18" charset="0"/>
                  <a:ea typeface="宋体" panose="02010600030101010101" pitchFamily="2" charset="-122"/>
                </a:rPr>
                <a:t>Results</a:t>
              </a:r>
            </a:p>
          </p:txBody>
        </p:sp>
        <p:cxnSp>
          <p:nvCxnSpPr>
            <p:cNvPr id="341010" name="AutoShape 18"/>
            <p:cNvCxnSpPr>
              <a:cxnSpLocks noChangeShapeType="1"/>
              <a:stCxn id="341004" idx="2"/>
              <a:endCxn id="341015" idx="0"/>
            </p:cNvCxnSpPr>
            <p:nvPr/>
          </p:nvCxnSpPr>
          <p:spPr bwMode="auto">
            <a:xfrm flipH="1">
              <a:off x="973" y="1619"/>
              <a:ext cx="608" cy="349"/>
            </a:xfrm>
            <a:prstGeom prst="straightConnector1">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41011" name="AutoShape 19"/>
            <p:cNvCxnSpPr>
              <a:cxnSpLocks noChangeShapeType="1"/>
              <a:stCxn id="341015" idx="2"/>
              <a:endCxn id="341006" idx="0"/>
            </p:cNvCxnSpPr>
            <p:nvPr/>
          </p:nvCxnSpPr>
          <p:spPr bwMode="auto">
            <a:xfrm flipH="1">
              <a:off x="532" y="2633"/>
              <a:ext cx="441" cy="425"/>
            </a:xfrm>
            <a:prstGeom prst="straightConnector1">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41012" name="AutoShape 20"/>
            <p:cNvCxnSpPr>
              <a:cxnSpLocks noChangeShapeType="1"/>
              <a:stCxn id="341015" idx="2"/>
              <a:endCxn id="341007" idx="0"/>
            </p:cNvCxnSpPr>
            <p:nvPr/>
          </p:nvCxnSpPr>
          <p:spPr bwMode="auto">
            <a:xfrm>
              <a:off x="973" y="2633"/>
              <a:ext cx="540" cy="425"/>
            </a:xfrm>
            <a:prstGeom prst="straightConnector1">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341014" name="Group 22"/>
            <p:cNvGrpSpPr>
              <a:grpSpLocks/>
            </p:cNvGrpSpPr>
            <p:nvPr/>
          </p:nvGrpSpPr>
          <p:grpSpPr bwMode="auto">
            <a:xfrm>
              <a:off x="240" y="1968"/>
              <a:ext cx="1152" cy="665"/>
              <a:chOff x="576" y="1584"/>
              <a:chExt cx="1024" cy="591"/>
            </a:xfrm>
          </p:grpSpPr>
          <p:sp>
            <p:nvSpPr>
              <p:cNvPr id="341015" name="Rectangle 23"/>
              <p:cNvSpPr>
                <a:spLocks noChangeArrowheads="1"/>
              </p:cNvSpPr>
              <p:nvPr/>
            </p:nvSpPr>
            <p:spPr bwMode="auto">
              <a:xfrm>
                <a:off x="854" y="1584"/>
                <a:ext cx="746" cy="591"/>
              </a:xfrm>
              <a:prstGeom prst="rect">
                <a:avLst/>
              </a:prstGeom>
              <a:solidFill>
                <a:srgbClr val="FFFF99"/>
              </a:solidFill>
              <a:ln w="12700">
                <a:solidFill>
                  <a:srgbClr val="3399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r">
                  <a:lnSpc>
                    <a:spcPct val="80000"/>
                  </a:lnSpc>
                </a:pPr>
                <a:r>
                  <a:rPr lang="en-US" altLang="zh-CN" sz="1600" b="1">
                    <a:solidFill>
                      <a:schemeClr val="hlink"/>
                    </a:solidFill>
                    <a:effectLst/>
                    <a:latin typeface="Cambria" panose="02040503050406030204" pitchFamily="18" charset="0"/>
                    <a:ea typeface="宋体" panose="02010600030101010101" pitchFamily="2" charset="-122"/>
                  </a:rPr>
                  <a:t>Component</a:t>
                </a:r>
              </a:p>
              <a:p>
                <a:pPr algn="r">
                  <a:lnSpc>
                    <a:spcPct val="80000"/>
                  </a:lnSpc>
                </a:pPr>
                <a:r>
                  <a:rPr lang="en-US" altLang="zh-CN" sz="1600" b="1">
                    <a:solidFill>
                      <a:schemeClr val="hlink"/>
                    </a:solidFill>
                    <a:effectLst/>
                    <a:latin typeface="Cambria" panose="02040503050406030204" pitchFamily="18" charset="0"/>
                    <a:ea typeface="宋体" panose="02010600030101010101" pitchFamily="2" charset="-122"/>
                  </a:rPr>
                  <a:t>to be tested</a:t>
                </a:r>
                <a:endParaRPr lang="en-US" altLang="zh-CN" sz="1600">
                  <a:effectLst/>
                  <a:latin typeface="Cambria" panose="02040503050406030204" pitchFamily="18" charset="0"/>
                  <a:ea typeface="宋体" panose="02010600030101010101" pitchFamily="2" charset="-122"/>
                </a:endParaRPr>
              </a:p>
            </p:txBody>
          </p:sp>
          <p:grpSp>
            <p:nvGrpSpPr>
              <p:cNvPr id="341016" name="Group 24"/>
              <p:cNvGrpSpPr>
                <a:grpSpLocks/>
              </p:cNvGrpSpPr>
              <p:nvPr/>
            </p:nvGrpSpPr>
            <p:grpSpPr bwMode="auto">
              <a:xfrm>
                <a:off x="576" y="1694"/>
                <a:ext cx="415" cy="370"/>
                <a:chOff x="576" y="1680"/>
                <a:chExt cx="415" cy="370"/>
              </a:xfrm>
            </p:grpSpPr>
            <p:sp>
              <p:nvSpPr>
                <p:cNvPr id="341017" name="Rectangle 25"/>
                <p:cNvSpPr>
                  <a:spLocks noChangeArrowheads="1"/>
                </p:cNvSpPr>
                <p:nvPr/>
              </p:nvSpPr>
              <p:spPr bwMode="auto">
                <a:xfrm>
                  <a:off x="576" y="1680"/>
                  <a:ext cx="415" cy="105"/>
                </a:xfrm>
                <a:prstGeom prst="rect">
                  <a:avLst/>
                </a:prstGeom>
                <a:solidFill>
                  <a:srgbClr val="FFFF99"/>
                </a:solidFill>
                <a:ln w="12700">
                  <a:solidFill>
                    <a:srgbClr val="3399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Cambria" panose="02040503050406030204" pitchFamily="18" charset="0"/>
                  </a:endParaRPr>
                </a:p>
              </p:txBody>
            </p:sp>
            <p:sp>
              <p:nvSpPr>
                <p:cNvPr id="341018" name="Rectangle 26"/>
                <p:cNvSpPr>
                  <a:spLocks noChangeArrowheads="1"/>
                </p:cNvSpPr>
                <p:nvPr/>
              </p:nvSpPr>
              <p:spPr bwMode="auto">
                <a:xfrm>
                  <a:off x="576" y="1945"/>
                  <a:ext cx="415" cy="105"/>
                </a:xfrm>
                <a:prstGeom prst="rect">
                  <a:avLst/>
                </a:prstGeom>
                <a:solidFill>
                  <a:srgbClr val="FFFF99"/>
                </a:solidFill>
                <a:ln w="12700">
                  <a:solidFill>
                    <a:srgbClr val="3399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Cambria" panose="02040503050406030204" pitchFamily="18" charset="0"/>
                  </a:endParaRPr>
                </a:p>
              </p:txBody>
            </p:sp>
          </p:grpSp>
        </p:grpSp>
      </p:grpSp>
    </p:spTree>
    <p:extLst>
      <p:ext uri="{BB962C8B-B14F-4D97-AF65-F5344CB8AC3E}">
        <p14:creationId xmlns:p14="http://schemas.microsoft.com/office/powerpoint/2010/main" val="2366157948"/>
      </p:ext>
    </p:extLst>
  </p:cSld>
  <p:clrMapOvr>
    <a:masterClrMapping/>
  </p:clrMapOvr>
  <p:transition/>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灯片编号占位符 5"/>
          <p:cNvSpPr>
            <a:spLocks noGrp="1"/>
          </p:cNvSpPr>
          <p:nvPr>
            <p:ph type="sldNum" sz="quarter" idx="4294967295"/>
          </p:nvPr>
        </p:nvSpPr>
        <p:spPr/>
        <p:txBody>
          <a:bodyPr/>
          <a:lstStyle/>
          <a:p>
            <a:endParaRPr lang="en-US" altLang="zh-CN" dirty="0">
              <a:latin typeface="Cambria" panose="02040503050406030204" pitchFamily="18" charset="0"/>
            </a:endParaRPr>
          </a:p>
        </p:txBody>
      </p:sp>
      <p:sp>
        <p:nvSpPr>
          <p:cNvPr id="341001" name="Rectangle 9"/>
          <p:cNvSpPr>
            <a:spLocks noGrp="1" noChangeArrowheads="1"/>
          </p:cNvSpPr>
          <p:nvPr>
            <p:ph type="title"/>
          </p:nvPr>
        </p:nvSpPr>
        <p:spPr>
          <a:xfrm>
            <a:off x="3100388" y="125412"/>
            <a:ext cx="5867400" cy="609600"/>
          </a:xfrm>
          <a:noFill/>
          <a:ln/>
          <a:extLst>
            <a:ext uri="{91240B29-F687-4F45-9708-019B960494DF}">
              <a14:hiddenLine xmlns:a14="http://schemas.microsoft.com/office/drawing/2010/main" w="12700">
                <a:solidFill>
                  <a:schemeClr val="tx1"/>
                </a:solidFill>
                <a:miter lim="800000"/>
                <a:headEnd/>
                <a:tailEnd/>
              </a14:hiddenLine>
            </a:ext>
          </a:extLst>
        </p:spPr>
        <p:txBody>
          <a:bodyPr lIns="90487" tIns="44450" rIns="90487" bIns="44450"/>
          <a:lstStyle/>
          <a:p>
            <a:pPr>
              <a:tabLst>
                <a:tab pos="7540625" algn="r"/>
              </a:tabLst>
            </a:pPr>
            <a:r>
              <a:rPr lang="en-US" altLang="zh-CN" sz="3200" b="1" dirty="0">
                <a:latin typeface="Cambria" panose="02040503050406030204" pitchFamily="18" charset="0"/>
              </a:rPr>
              <a:t>Unit test procedure</a:t>
            </a:r>
          </a:p>
        </p:txBody>
      </p:sp>
      <p:sp>
        <p:nvSpPr>
          <p:cNvPr id="341002" name="Rectangle 10"/>
          <p:cNvSpPr>
            <a:spLocks noGrp="1" noChangeArrowheads="1"/>
          </p:cNvSpPr>
          <p:nvPr>
            <p:ph type="body" idx="1"/>
          </p:nvPr>
        </p:nvSpPr>
        <p:spPr>
          <a:xfrm>
            <a:off x="192657" y="990600"/>
            <a:ext cx="6096000" cy="3733800"/>
          </a:xfrm>
          <a:noFill/>
          <a:ln/>
          <a:extLst>
            <a:ext uri="{91240B29-F687-4F45-9708-019B960494DF}">
              <a14:hiddenLine xmlns:a14="http://schemas.microsoft.com/office/drawing/2010/main" w="12700">
                <a:solidFill>
                  <a:schemeClr val="tx1"/>
                </a:solidFill>
                <a:miter lim="800000"/>
                <a:headEnd/>
                <a:tailEnd/>
              </a14:hiddenLine>
            </a:ext>
          </a:extLst>
        </p:spPr>
        <p:txBody>
          <a:bodyPr lIns="90487" tIns="44450" rIns="90487" bIns="44450"/>
          <a:lstStyle/>
          <a:p>
            <a:pPr marL="0" indent="0">
              <a:buClr>
                <a:srgbClr val="FF00FF"/>
              </a:buClr>
              <a:buNone/>
            </a:pPr>
            <a:r>
              <a:rPr lang="en-US" altLang="zh-CN" sz="1600" b="1" dirty="0">
                <a:latin typeface="Cambria" panose="02040503050406030204" pitchFamily="18" charset="0"/>
              </a:rPr>
              <a:t>public class </a:t>
            </a:r>
            <a:r>
              <a:rPr lang="en-US" altLang="zh-CN" sz="1600" b="1" dirty="0" err="1" smtClean="0">
                <a:latin typeface="Cambria" panose="02040503050406030204" pitchFamily="18" charset="0"/>
              </a:rPr>
              <a:t>unittest</a:t>
            </a:r>
            <a:r>
              <a:rPr lang="en-US" altLang="zh-CN" sz="1600" b="1" dirty="0" smtClean="0">
                <a:latin typeface="Cambria" panose="02040503050406030204" pitchFamily="18" charset="0"/>
              </a:rPr>
              <a:t>{</a:t>
            </a:r>
          </a:p>
          <a:p>
            <a:pPr marL="0" indent="0">
              <a:buClr>
                <a:srgbClr val="FF00FF"/>
              </a:buClr>
              <a:buNone/>
            </a:pPr>
            <a:r>
              <a:rPr lang="en-US" altLang="zh-CN" sz="1400" b="1" dirty="0" smtClean="0">
                <a:solidFill>
                  <a:srgbClr val="FF0000"/>
                </a:solidFill>
                <a:latin typeface="Cambria" panose="02040503050406030204" pitchFamily="18" charset="0"/>
              </a:rPr>
              <a:t>//</a:t>
            </a:r>
            <a:r>
              <a:rPr lang="en-US" altLang="zh-CN" sz="1400" b="1" dirty="0">
                <a:solidFill>
                  <a:srgbClr val="FF0000"/>
                </a:solidFill>
                <a:latin typeface="Cambria" panose="02040503050406030204" pitchFamily="18" charset="0"/>
              </a:rPr>
              <a:t>Test driver    </a:t>
            </a:r>
            <a:endParaRPr lang="en-US" altLang="zh-CN" sz="1400" b="1" dirty="0" smtClean="0">
              <a:solidFill>
                <a:srgbClr val="FF0000"/>
              </a:solidFill>
              <a:latin typeface="Cambria" panose="02040503050406030204" pitchFamily="18" charset="0"/>
            </a:endParaRPr>
          </a:p>
          <a:p>
            <a:pPr marL="0" indent="0">
              <a:buClr>
                <a:srgbClr val="FF00FF"/>
              </a:buClr>
              <a:buNone/>
            </a:pPr>
            <a:r>
              <a:rPr lang="en-US" altLang="zh-CN" sz="1400" b="1" dirty="0" smtClean="0">
                <a:latin typeface="Cambria" panose="02040503050406030204" pitchFamily="18" charset="0"/>
              </a:rPr>
              <a:t>public </a:t>
            </a:r>
            <a:r>
              <a:rPr lang="en-US" altLang="zh-CN" sz="1400" b="1" dirty="0">
                <a:latin typeface="Cambria" panose="02040503050406030204" pitchFamily="18" charset="0"/>
              </a:rPr>
              <a:t>static void main(String[] </a:t>
            </a:r>
            <a:r>
              <a:rPr lang="en-US" altLang="zh-CN" sz="1400" b="1" dirty="0" err="1">
                <a:latin typeface="Cambria" panose="02040503050406030204" pitchFamily="18" charset="0"/>
              </a:rPr>
              <a:t>args</a:t>
            </a:r>
            <a:r>
              <a:rPr lang="en-US" altLang="zh-CN" sz="1400" b="1" dirty="0">
                <a:latin typeface="Cambria" panose="02040503050406030204" pitchFamily="18" charset="0"/>
              </a:rPr>
              <a:t>) {        </a:t>
            </a:r>
            <a:endParaRPr lang="en-US" altLang="zh-CN" sz="1400" b="1" dirty="0" smtClean="0">
              <a:latin typeface="Cambria" panose="02040503050406030204" pitchFamily="18" charset="0"/>
            </a:endParaRPr>
          </a:p>
          <a:p>
            <a:pPr marL="0" indent="0">
              <a:buClr>
                <a:srgbClr val="FF00FF"/>
              </a:buClr>
              <a:buNone/>
            </a:pPr>
            <a:r>
              <a:rPr lang="en-US" altLang="zh-CN" sz="1400" b="1" dirty="0" err="1" smtClean="0">
                <a:latin typeface="Cambria" panose="02040503050406030204" pitchFamily="18" charset="0"/>
              </a:rPr>
              <a:t>unittest</a:t>
            </a:r>
            <a:r>
              <a:rPr lang="en-US" altLang="zh-CN" sz="1400" b="1" dirty="0" smtClean="0">
                <a:latin typeface="Cambria" panose="02040503050406030204" pitchFamily="18" charset="0"/>
              </a:rPr>
              <a:t> </a:t>
            </a:r>
            <a:r>
              <a:rPr lang="en-US" altLang="zh-CN" sz="1400" b="1" dirty="0">
                <a:latin typeface="Cambria" panose="02040503050406030204" pitchFamily="18" charset="0"/>
              </a:rPr>
              <a:t>d = new </a:t>
            </a:r>
            <a:r>
              <a:rPr lang="en-US" altLang="zh-CN" sz="1400" b="1" dirty="0" err="1" smtClean="0">
                <a:latin typeface="Cambria" panose="02040503050406030204" pitchFamily="18" charset="0"/>
              </a:rPr>
              <a:t>unittest</a:t>
            </a:r>
            <a:r>
              <a:rPr lang="en-US" altLang="zh-CN" sz="1400" b="1" dirty="0" smtClean="0">
                <a:latin typeface="Cambria" panose="02040503050406030204" pitchFamily="18" charset="0"/>
              </a:rPr>
              <a:t>();        </a:t>
            </a:r>
          </a:p>
          <a:p>
            <a:pPr marL="0" indent="0">
              <a:buClr>
                <a:srgbClr val="FF00FF"/>
              </a:buClr>
              <a:buNone/>
            </a:pPr>
            <a:r>
              <a:rPr lang="en-US" altLang="zh-CN" sz="1400" b="1" dirty="0" err="1" smtClean="0">
                <a:latin typeface="Cambria" panose="02040503050406030204" pitchFamily="18" charset="0"/>
              </a:rPr>
              <a:t>d.Add</a:t>
            </a:r>
            <a:r>
              <a:rPr lang="en-US" altLang="zh-CN" sz="1400" b="1" dirty="0">
                <a:latin typeface="Cambria" panose="02040503050406030204" pitchFamily="18" charset="0"/>
              </a:rPr>
              <a:t>();    </a:t>
            </a:r>
            <a:endParaRPr lang="en-US" altLang="zh-CN" sz="1400" b="1" dirty="0" smtClean="0">
              <a:latin typeface="Cambria" panose="02040503050406030204" pitchFamily="18" charset="0"/>
            </a:endParaRPr>
          </a:p>
          <a:p>
            <a:pPr marL="0" indent="0">
              <a:buClr>
                <a:srgbClr val="FF00FF"/>
              </a:buClr>
              <a:buNone/>
            </a:pPr>
            <a:r>
              <a:rPr lang="en-US" altLang="zh-CN" sz="1400" b="1" dirty="0" smtClean="0">
                <a:latin typeface="Cambria" panose="02040503050406030204" pitchFamily="18" charset="0"/>
              </a:rPr>
              <a:t>} </a:t>
            </a:r>
          </a:p>
          <a:p>
            <a:pPr marL="0" indent="0">
              <a:buClr>
                <a:srgbClr val="FF00FF"/>
              </a:buClr>
              <a:buNone/>
            </a:pPr>
            <a:r>
              <a:rPr lang="en-US" altLang="zh-CN" sz="1400" b="1" dirty="0" smtClean="0">
                <a:solidFill>
                  <a:srgbClr val="FF0000"/>
                </a:solidFill>
                <a:latin typeface="Cambria" panose="02040503050406030204" pitchFamily="18" charset="0"/>
              </a:rPr>
              <a:t>//</a:t>
            </a:r>
            <a:r>
              <a:rPr lang="en-US" altLang="zh-CN" sz="1400" b="1" dirty="0">
                <a:solidFill>
                  <a:srgbClr val="FF0000"/>
                </a:solidFill>
                <a:latin typeface="Cambria" panose="02040503050406030204" pitchFamily="18" charset="0"/>
              </a:rPr>
              <a:t>My module    </a:t>
            </a:r>
            <a:endParaRPr lang="en-US" altLang="zh-CN" sz="1400" b="1" dirty="0" smtClean="0">
              <a:solidFill>
                <a:srgbClr val="FF0000"/>
              </a:solidFill>
              <a:latin typeface="Cambria" panose="02040503050406030204" pitchFamily="18" charset="0"/>
            </a:endParaRPr>
          </a:p>
          <a:p>
            <a:pPr marL="0" indent="0">
              <a:buClr>
                <a:srgbClr val="FF00FF"/>
              </a:buClr>
              <a:buNone/>
            </a:pPr>
            <a:r>
              <a:rPr lang="en-US" altLang="zh-CN" sz="1400" b="1" dirty="0" smtClean="0">
                <a:latin typeface="Cambria" panose="02040503050406030204" pitchFamily="18" charset="0"/>
              </a:rPr>
              <a:t>public </a:t>
            </a:r>
            <a:r>
              <a:rPr lang="en-US" altLang="zh-CN" sz="1400" b="1" dirty="0" err="1">
                <a:latin typeface="Cambria" panose="02040503050406030204" pitchFamily="18" charset="0"/>
              </a:rPr>
              <a:t>int</a:t>
            </a:r>
            <a:r>
              <a:rPr lang="en-US" altLang="zh-CN" sz="1400" b="1" dirty="0">
                <a:latin typeface="Cambria" panose="02040503050406030204" pitchFamily="18" charset="0"/>
              </a:rPr>
              <a:t> Add() {            </a:t>
            </a:r>
            <a:endParaRPr lang="en-US" altLang="zh-CN" sz="1400" b="1" dirty="0" smtClean="0">
              <a:latin typeface="Cambria" panose="02040503050406030204" pitchFamily="18" charset="0"/>
            </a:endParaRPr>
          </a:p>
          <a:p>
            <a:pPr marL="0" indent="0">
              <a:buClr>
                <a:srgbClr val="FF00FF"/>
              </a:buClr>
              <a:buNone/>
            </a:pPr>
            <a:r>
              <a:rPr lang="en-US" altLang="zh-CN" sz="1400" b="1" dirty="0" err="1" smtClean="0">
                <a:latin typeface="Cambria" panose="02040503050406030204" pitchFamily="18" charset="0"/>
              </a:rPr>
              <a:t>int</a:t>
            </a:r>
            <a:r>
              <a:rPr lang="en-US" altLang="zh-CN" sz="1400" b="1" dirty="0" smtClean="0">
                <a:latin typeface="Cambria" panose="02040503050406030204" pitchFamily="18" charset="0"/>
              </a:rPr>
              <a:t> </a:t>
            </a:r>
            <a:r>
              <a:rPr lang="en-US" altLang="zh-CN" sz="1400" b="1" dirty="0">
                <a:latin typeface="Cambria" panose="02040503050406030204" pitchFamily="18" charset="0"/>
              </a:rPr>
              <a:t>output=</a:t>
            </a:r>
            <a:r>
              <a:rPr lang="en-US" altLang="zh-CN" sz="1400" b="1" dirty="0" err="1">
                <a:latin typeface="Cambria" panose="02040503050406030204" pitchFamily="18" charset="0"/>
              </a:rPr>
              <a:t>this.Stub1</a:t>
            </a:r>
            <a:r>
              <a:rPr lang="en-US" altLang="zh-CN" sz="1400" b="1" dirty="0">
                <a:latin typeface="Cambria" panose="02040503050406030204" pitchFamily="18" charset="0"/>
              </a:rPr>
              <a:t>() + </a:t>
            </a:r>
            <a:r>
              <a:rPr lang="en-US" altLang="zh-CN" sz="1400" b="1" dirty="0" err="1">
                <a:latin typeface="Cambria" panose="02040503050406030204" pitchFamily="18" charset="0"/>
              </a:rPr>
              <a:t>this.Stub2</a:t>
            </a:r>
            <a:r>
              <a:rPr lang="en-US" altLang="zh-CN" sz="1400" b="1" dirty="0">
                <a:latin typeface="Cambria" panose="02040503050406030204" pitchFamily="18" charset="0"/>
              </a:rPr>
              <a:t>();        </a:t>
            </a:r>
            <a:endParaRPr lang="en-US" altLang="zh-CN" sz="1400" b="1" dirty="0" smtClean="0">
              <a:latin typeface="Cambria" panose="02040503050406030204" pitchFamily="18" charset="0"/>
            </a:endParaRPr>
          </a:p>
          <a:p>
            <a:pPr marL="0" indent="0">
              <a:buClr>
                <a:srgbClr val="FF00FF"/>
              </a:buClr>
              <a:buNone/>
            </a:pPr>
            <a:r>
              <a:rPr lang="en-US" altLang="zh-CN" sz="1400" b="1" dirty="0" err="1" smtClean="0">
                <a:latin typeface="Cambria" panose="02040503050406030204" pitchFamily="18" charset="0"/>
              </a:rPr>
              <a:t>System.out.print</a:t>
            </a:r>
            <a:r>
              <a:rPr lang="en-US" altLang="zh-CN" sz="1400" b="1" dirty="0">
                <a:latin typeface="Cambria" panose="02040503050406030204" pitchFamily="18" charset="0"/>
              </a:rPr>
              <a:t>("My module: return value is "+output+"\n");        </a:t>
            </a:r>
            <a:endParaRPr lang="en-US" altLang="zh-CN" sz="1400" b="1" dirty="0" smtClean="0">
              <a:latin typeface="Cambria" panose="02040503050406030204" pitchFamily="18" charset="0"/>
            </a:endParaRPr>
          </a:p>
          <a:p>
            <a:pPr marL="0" indent="0">
              <a:buClr>
                <a:srgbClr val="FF00FF"/>
              </a:buClr>
              <a:buNone/>
            </a:pPr>
            <a:r>
              <a:rPr lang="en-US" altLang="zh-CN" sz="1400" b="1" dirty="0" smtClean="0">
                <a:latin typeface="Cambria" panose="02040503050406030204" pitchFamily="18" charset="0"/>
              </a:rPr>
              <a:t>return </a:t>
            </a:r>
            <a:r>
              <a:rPr lang="en-US" altLang="zh-CN" sz="1400" b="1" dirty="0">
                <a:latin typeface="Cambria" panose="02040503050406030204" pitchFamily="18" charset="0"/>
              </a:rPr>
              <a:t>output;             </a:t>
            </a:r>
            <a:endParaRPr lang="en-US" altLang="zh-CN" sz="1400" b="1" dirty="0" smtClean="0">
              <a:latin typeface="Cambria" panose="02040503050406030204" pitchFamily="18" charset="0"/>
            </a:endParaRPr>
          </a:p>
          <a:p>
            <a:pPr marL="0" indent="0">
              <a:buClr>
                <a:srgbClr val="FF00FF"/>
              </a:buClr>
              <a:buNone/>
            </a:pPr>
            <a:r>
              <a:rPr lang="en-US" altLang="zh-CN" sz="1400" b="1" dirty="0" smtClean="0">
                <a:latin typeface="Cambria" panose="02040503050406030204" pitchFamily="18" charset="0"/>
              </a:rPr>
              <a:t>}    </a:t>
            </a:r>
          </a:p>
        </p:txBody>
      </p:sp>
      <p:sp>
        <p:nvSpPr>
          <p:cNvPr id="28" name="Rectangle 10"/>
          <p:cNvSpPr txBox="1">
            <a:spLocks noChangeArrowheads="1"/>
          </p:cNvSpPr>
          <p:nvPr/>
        </p:nvSpPr>
        <p:spPr bwMode="auto">
          <a:xfrm>
            <a:off x="4114800" y="4132053"/>
            <a:ext cx="5715000" cy="2895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t" anchorCtr="0" compatLnSpc="1">
            <a:prstTxWarp prst="textNoShape">
              <a:avLst/>
            </a:prstTxWarp>
          </a:bodyPr>
          <a:lstStyle>
            <a:lvl1pPr marL="449263" indent="-449263" algn="l" rtl="0" eaLnBrk="0" fontAlgn="base" hangingPunct="0">
              <a:lnSpc>
                <a:spcPct val="110000"/>
              </a:lnSpc>
              <a:spcBef>
                <a:spcPct val="20000"/>
              </a:spcBef>
              <a:spcAft>
                <a:spcPct val="0"/>
              </a:spcAft>
              <a:buSzPct val="120000"/>
              <a:buBlip>
                <a:blip r:embed="rId2"/>
              </a:buBlip>
              <a:defRPr sz="2800" kern="1200">
                <a:solidFill>
                  <a:srgbClr val="133984"/>
                </a:solidFill>
                <a:latin typeface="+mn-lt"/>
                <a:ea typeface="+mn-ea"/>
                <a:cs typeface="+mn-cs"/>
              </a:defRPr>
            </a:lvl1pPr>
            <a:lvl2pPr marL="914400" indent="-285750" algn="l" rtl="0" eaLnBrk="0" fontAlgn="base" hangingPunct="0">
              <a:lnSpc>
                <a:spcPct val="110000"/>
              </a:lnSpc>
              <a:spcBef>
                <a:spcPct val="20000"/>
              </a:spcBef>
              <a:spcAft>
                <a:spcPct val="0"/>
              </a:spcAft>
              <a:buClr>
                <a:srgbClr val="000066"/>
              </a:buClr>
              <a:buChar char="•"/>
              <a:defRPr sz="2400" kern="1200">
                <a:solidFill>
                  <a:srgbClr val="133984"/>
                </a:solidFill>
                <a:latin typeface="+mn-lt"/>
                <a:ea typeface="+mn-ea"/>
                <a:cs typeface="+mn-cs"/>
              </a:defRPr>
            </a:lvl2pPr>
            <a:lvl3pPr marL="1322388" indent="-228600" algn="l" rtl="0" eaLnBrk="0" fontAlgn="base" hangingPunct="0">
              <a:spcBef>
                <a:spcPct val="20000"/>
              </a:spcBef>
              <a:spcAft>
                <a:spcPct val="0"/>
              </a:spcAft>
              <a:buChar char="•"/>
              <a:defRPr sz="2400" kern="1200">
                <a:solidFill>
                  <a:schemeClr val="tx1"/>
                </a:solidFill>
                <a:latin typeface="+mn-lt"/>
                <a:ea typeface="宋体" panose="02010600030101010101" pitchFamily="2" charset="-122"/>
                <a:cs typeface="+mn-cs"/>
              </a:defRPr>
            </a:lvl3pPr>
            <a:lvl4pPr marL="1730375"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4pPr>
            <a:lvl5pPr marL="2138363"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Clr>
                <a:srgbClr val="FF00FF"/>
              </a:buClr>
              <a:buFontTx/>
              <a:buNone/>
            </a:pPr>
            <a:r>
              <a:rPr lang="en-US" altLang="zh-CN" sz="1400" b="1" dirty="0" smtClean="0">
                <a:solidFill>
                  <a:srgbClr val="FF0000"/>
                </a:solidFill>
                <a:latin typeface="Cambria" panose="02040503050406030204" pitchFamily="18" charset="0"/>
              </a:rPr>
              <a:t>//</a:t>
            </a:r>
            <a:r>
              <a:rPr lang="en-US" altLang="zh-CN" sz="1400" b="1" dirty="0" err="1" smtClean="0">
                <a:solidFill>
                  <a:srgbClr val="FF0000"/>
                </a:solidFill>
                <a:latin typeface="Cambria" panose="02040503050406030204" pitchFamily="18" charset="0"/>
              </a:rPr>
              <a:t>Stub1</a:t>
            </a:r>
            <a:r>
              <a:rPr lang="en-US" altLang="zh-CN" sz="1400" b="1" dirty="0" smtClean="0">
                <a:solidFill>
                  <a:srgbClr val="FF0000"/>
                </a:solidFill>
                <a:latin typeface="Cambria" panose="02040503050406030204" pitchFamily="18" charset="0"/>
              </a:rPr>
              <a:t>    </a:t>
            </a:r>
            <a:r>
              <a:rPr lang="en-US" altLang="zh-CN" sz="1400" b="1" dirty="0" smtClean="0">
                <a:latin typeface="Cambria" panose="02040503050406030204" pitchFamily="18" charset="0"/>
              </a:rPr>
              <a:t>public </a:t>
            </a:r>
            <a:r>
              <a:rPr lang="en-US" altLang="zh-CN" sz="1400" b="1" dirty="0" err="1" smtClean="0">
                <a:latin typeface="Cambria" panose="02040503050406030204" pitchFamily="18" charset="0"/>
              </a:rPr>
              <a:t>int</a:t>
            </a:r>
            <a:r>
              <a:rPr lang="en-US" altLang="zh-CN" sz="1400" b="1" dirty="0" smtClean="0">
                <a:latin typeface="Cambria" panose="02040503050406030204" pitchFamily="18" charset="0"/>
              </a:rPr>
              <a:t> </a:t>
            </a:r>
            <a:r>
              <a:rPr lang="en-US" altLang="zh-CN" sz="1400" b="1" dirty="0" err="1" smtClean="0">
                <a:latin typeface="Cambria" panose="02040503050406030204" pitchFamily="18" charset="0"/>
              </a:rPr>
              <a:t>Stub1</a:t>
            </a:r>
            <a:r>
              <a:rPr lang="en-US" altLang="zh-CN" sz="1400" b="1" dirty="0" smtClean="0">
                <a:latin typeface="Cambria" panose="02040503050406030204" pitchFamily="18" charset="0"/>
              </a:rPr>
              <a:t>() {                </a:t>
            </a:r>
          </a:p>
          <a:p>
            <a:pPr marL="0" indent="0">
              <a:buClr>
                <a:srgbClr val="FF00FF"/>
              </a:buClr>
              <a:buFontTx/>
              <a:buNone/>
            </a:pPr>
            <a:r>
              <a:rPr lang="en-US" altLang="zh-CN" sz="1400" b="1" dirty="0" err="1" smtClean="0">
                <a:latin typeface="Cambria" panose="02040503050406030204" pitchFamily="18" charset="0"/>
              </a:rPr>
              <a:t>int</a:t>
            </a:r>
            <a:r>
              <a:rPr lang="en-US" altLang="zh-CN" sz="1400" b="1" dirty="0" smtClean="0">
                <a:latin typeface="Cambria" panose="02040503050406030204" pitchFamily="18" charset="0"/>
              </a:rPr>
              <a:t> output=3;        </a:t>
            </a:r>
          </a:p>
          <a:p>
            <a:pPr marL="0" indent="0">
              <a:buClr>
                <a:srgbClr val="FF00FF"/>
              </a:buClr>
              <a:buFontTx/>
              <a:buNone/>
            </a:pPr>
            <a:r>
              <a:rPr lang="en-US" altLang="zh-CN" sz="1400" b="1" dirty="0" err="1" smtClean="0">
                <a:latin typeface="Cambria" panose="02040503050406030204" pitchFamily="18" charset="0"/>
              </a:rPr>
              <a:t>System.out.print</a:t>
            </a:r>
            <a:r>
              <a:rPr lang="en-US" altLang="zh-CN" sz="1400" b="1" dirty="0" smtClean="0">
                <a:latin typeface="Cambria" panose="02040503050406030204" pitchFamily="18" charset="0"/>
              </a:rPr>
              <a:t>("Stub 1 : return value is "+output+"\n");        </a:t>
            </a:r>
          </a:p>
          <a:p>
            <a:pPr marL="0" indent="0">
              <a:buClr>
                <a:srgbClr val="FF00FF"/>
              </a:buClr>
              <a:buFontTx/>
              <a:buNone/>
            </a:pPr>
            <a:r>
              <a:rPr lang="en-US" altLang="zh-CN" sz="1400" b="1" dirty="0" smtClean="0">
                <a:latin typeface="Cambria" panose="02040503050406030204" pitchFamily="18" charset="0"/>
              </a:rPr>
              <a:t>return output;    }</a:t>
            </a:r>
          </a:p>
          <a:p>
            <a:pPr marL="0" indent="0">
              <a:buClr>
                <a:srgbClr val="FF00FF"/>
              </a:buClr>
              <a:buFontTx/>
              <a:buNone/>
            </a:pPr>
            <a:r>
              <a:rPr lang="en-US" altLang="zh-CN" sz="1400" b="1" dirty="0" smtClean="0">
                <a:solidFill>
                  <a:srgbClr val="FF0000"/>
                </a:solidFill>
                <a:latin typeface="Cambria" panose="02040503050406030204" pitchFamily="18" charset="0"/>
              </a:rPr>
              <a:t>//</a:t>
            </a:r>
            <a:r>
              <a:rPr lang="en-US" altLang="zh-CN" sz="1400" b="1" dirty="0" err="1" smtClean="0">
                <a:solidFill>
                  <a:srgbClr val="FF0000"/>
                </a:solidFill>
                <a:latin typeface="Cambria" panose="02040503050406030204" pitchFamily="18" charset="0"/>
              </a:rPr>
              <a:t>Stub2</a:t>
            </a:r>
            <a:r>
              <a:rPr lang="en-US" altLang="zh-CN" sz="1400" b="1" dirty="0" smtClean="0">
                <a:solidFill>
                  <a:srgbClr val="FF0000"/>
                </a:solidFill>
                <a:latin typeface="Cambria" panose="02040503050406030204" pitchFamily="18" charset="0"/>
              </a:rPr>
              <a:t>    </a:t>
            </a:r>
            <a:r>
              <a:rPr lang="en-US" altLang="zh-CN" sz="1400" b="1" dirty="0" smtClean="0">
                <a:latin typeface="Cambria" panose="02040503050406030204" pitchFamily="18" charset="0"/>
              </a:rPr>
              <a:t>public </a:t>
            </a:r>
            <a:r>
              <a:rPr lang="en-US" altLang="zh-CN" sz="1400" b="1" dirty="0" err="1" smtClean="0">
                <a:latin typeface="Cambria" panose="02040503050406030204" pitchFamily="18" charset="0"/>
              </a:rPr>
              <a:t>int</a:t>
            </a:r>
            <a:r>
              <a:rPr lang="en-US" altLang="zh-CN" sz="1400" b="1" dirty="0" smtClean="0">
                <a:latin typeface="Cambria" panose="02040503050406030204" pitchFamily="18" charset="0"/>
              </a:rPr>
              <a:t> </a:t>
            </a:r>
            <a:r>
              <a:rPr lang="en-US" altLang="zh-CN" sz="1400" b="1" dirty="0" err="1" smtClean="0">
                <a:latin typeface="Cambria" panose="02040503050406030204" pitchFamily="18" charset="0"/>
              </a:rPr>
              <a:t>Stub2</a:t>
            </a:r>
            <a:r>
              <a:rPr lang="en-US" altLang="zh-CN" sz="1400" b="1" dirty="0" smtClean="0">
                <a:latin typeface="Cambria" panose="02040503050406030204" pitchFamily="18" charset="0"/>
              </a:rPr>
              <a:t>() {        </a:t>
            </a:r>
          </a:p>
          <a:p>
            <a:pPr marL="0" indent="0">
              <a:buClr>
                <a:srgbClr val="FF00FF"/>
              </a:buClr>
              <a:buFontTx/>
              <a:buNone/>
            </a:pPr>
            <a:r>
              <a:rPr lang="en-US" altLang="zh-CN" sz="1400" b="1" dirty="0" err="1" smtClean="0">
                <a:latin typeface="Cambria" panose="02040503050406030204" pitchFamily="18" charset="0"/>
              </a:rPr>
              <a:t>int</a:t>
            </a:r>
            <a:r>
              <a:rPr lang="en-US" altLang="zh-CN" sz="1400" b="1" dirty="0" smtClean="0">
                <a:latin typeface="Cambria" panose="02040503050406030204" pitchFamily="18" charset="0"/>
              </a:rPr>
              <a:t> output=7;        </a:t>
            </a:r>
          </a:p>
          <a:p>
            <a:pPr marL="0" indent="0">
              <a:buClr>
                <a:srgbClr val="FF00FF"/>
              </a:buClr>
              <a:buFontTx/>
              <a:buNone/>
            </a:pPr>
            <a:r>
              <a:rPr lang="en-US" altLang="zh-CN" sz="1400" b="1" dirty="0" err="1" smtClean="0">
                <a:latin typeface="Cambria" panose="02040503050406030204" pitchFamily="18" charset="0"/>
              </a:rPr>
              <a:t>System.out.print</a:t>
            </a:r>
            <a:r>
              <a:rPr lang="en-US" altLang="zh-CN" sz="1400" b="1" dirty="0" smtClean="0">
                <a:latin typeface="Cambria" panose="02040503050406030204" pitchFamily="18" charset="0"/>
              </a:rPr>
              <a:t>("Stub 2 : return value is "+output+"\n");        </a:t>
            </a:r>
          </a:p>
          <a:p>
            <a:pPr marL="0" indent="0">
              <a:buClr>
                <a:srgbClr val="FF00FF"/>
              </a:buClr>
              <a:buFontTx/>
              <a:buNone/>
            </a:pPr>
            <a:r>
              <a:rPr lang="en-US" altLang="zh-CN" sz="1400" b="1" dirty="0" smtClean="0">
                <a:latin typeface="Cambria" panose="02040503050406030204" pitchFamily="18" charset="0"/>
              </a:rPr>
              <a:t>return output;    }</a:t>
            </a:r>
          </a:p>
          <a:p>
            <a:pPr marL="0" indent="0">
              <a:buClr>
                <a:srgbClr val="FF00FF"/>
              </a:buClr>
              <a:buFontTx/>
              <a:buNone/>
            </a:pPr>
            <a:r>
              <a:rPr lang="en-US" altLang="zh-CN" sz="1400" b="1" dirty="0" smtClean="0">
                <a:latin typeface="Cambria" panose="02040503050406030204" pitchFamily="18" charset="0"/>
              </a:rPr>
              <a:t>}</a:t>
            </a:r>
            <a:endParaRPr lang="en-US" altLang="zh-CN" sz="1600" b="1" dirty="0">
              <a:latin typeface="Cambria" panose="02040503050406030204" pitchFamily="18" charset="0"/>
            </a:endParaRPr>
          </a:p>
        </p:txBody>
      </p:sp>
    </p:spTree>
    <p:extLst>
      <p:ext uri="{BB962C8B-B14F-4D97-AF65-F5344CB8AC3E}">
        <p14:creationId xmlns:p14="http://schemas.microsoft.com/office/powerpoint/2010/main" val="3283422826"/>
      </p:ext>
    </p:extLst>
  </p:cSld>
  <p:clrMapOvr>
    <a:masterClrMapping/>
  </p:clrMapOvr>
  <p:transition/>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3"/>
          <p:cNvSpPr>
            <a:spLocks noGrp="1"/>
          </p:cNvSpPr>
          <p:nvPr>
            <p:ph type="sldNum" sz="quarter" idx="4294967295"/>
          </p:nvPr>
        </p:nvSpPr>
        <p:spPr/>
        <p:txBody>
          <a:bodyPr/>
          <a:lstStyle/>
          <a:p>
            <a:endParaRPr lang="en-US" altLang="zh-CN" dirty="0">
              <a:latin typeface="Cambria" panose="02040503050406030204" pitchFamily="18" charset="0"/>
            </a:endParaRPr>
          </a:p>
        </p:txBody>
      </p:sp>
      <p:sp>
        <p:nvSpPr>
          <p:cNvPr id="346118" name="Rectangle 6"/>
          <p:cNvSpPr>
            <a:spLocks noChangeArrowheads="1"/>
          </p:cNvSpPr>
          <p:nvPr/>
        </p:nvSpPr>
        <p:spPr bwMode="auto">
          <a:xfrm>
            <a:off x="381000" y="1524000"/>
            <a:ext cx="8245475" cy="4228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defRPr sz="2400">
                <a:solidFill>
                  <a:schemeClr val="tx1"/>
                </a:solidFill>
                <a:latin typeface="Times New Roman" panose="02020603050405020304" pitchFamily="18" charset="0"/>
              </a:defRPr>
            </a:lvl1pPr>
            <a:lvl2pPr marL="914400" indent="-457200">
              <a:defRPr sz="2400">
                <a:solidFill>
                  <a:schemeClr val="tx1"/>
                </a:solidFill>
                <a:latin typeface="Times New Roman" panose="02020603050405020304" pitchFamily="18" charset="0"/>
              </a:defRPr>
            </a:lvl2pPr>
            <a:lvl3pPr marL="1371600" indent="-457200">
              <a:defRPr sz="2400">
                <a:solidFill>
                  <a:schemeClr val="tx1"/>
                </a:solidFill>
                <a:latin typeface="Times New Roman" panose="02020603050405020304" pitchFamily="18" charset="0"/>
              </a:defRPr>
            </a:lvl3pPr>
            <a:lvl4pPr marL="1828800" indent="-457200">
              <a:defRPr sz="2400">
                <a:solidFill>
                  <a:schemeClr val="tx1"/>
                </a:solidFill>
                <a:latin typeface="Times New Roman" panose="02020603050405020304" pitchFamily="18" charset="0"/>
              </a:defRPr>
            </a:lvl4pPr>
            <a:lvl5pPr marL="2286000" indent="-457200">
              <a:defRPr sz="2400">
                <a:solidFill>
                  <a:schemeClr val="tx1"/>
                </a:solidFill>
                <a:latin typeface="Times New Roman" panose="02020603050405020304" pitchFamily="18" charset="0"/>
              </a:defRPr>
            </a:lvl5pPr>
            <a:lvl6pPr marL="2743200" indent="-457200" eaLnBrk="0" fontAlgn="base" hangingPunct="0">
              <a:spcBef>
                <a:spcPct val="0"/>
              </a:spcBef>
              <a:spcAft>
                <a:spcPct val="0"/>
              </a:spcAft>
              <a:defRPr sz="2400">
                <a:solidFill>
                  <a:schemeClr val="tx1"/>
                </a:solidFill>
                <a:latin typeface="Times New Roman" panose="02020603050405020304" pitchFamily="18" charset="0"/>
              </a:defRPr>
            </a:lvl6pPr>
            <a:lvl7pPr marL="3200400" indent="-457200" eaLnBrk="0" fontAlgn="base" hangingPunct="0">
              <a:spcBef>
                <a:spcPct val="0"/>
              </a:spcBef>
              <a:spcAft>
                <a:spcPct val="0"/>
              </a:spcAft>
              <a:defRPr sz="2400">
                <a:solidFill>
                  <a:schemeClr val="tx1"/>
                </a:solidFill>
                <a:latin typeface="Times New Roman" panose="02020603050405020304" pitchFamily="18" charset="0"/>
              </a:defRPr>
            </a:lvl7pPr>
            <a:lvl8pPr marL="3657600" indent="-457200" eaLnBrk="0" fontAlgn="base" hangingPunct="0">
              <a:spcBef>
                <a:spcPct val="0"/>
              </a:spcBef>
              <a:spcAft>
                <a:spcPct val="0"/>
              </a:spcAft>
              <a:defRPr sz="2400">
                <a:solidFill>
                  <a:schemeClr val="tx1"/>
                </a:solidFill>
                <a:latin typeface="Times New Roman" panose="02020603050405020304" pitchFamily="18" charset="0"/>
              </a:defRPr>
            </a:lvl8pPr>
            <a:lvl9pPr marL="4114800" indent="-4572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40000"/>
              </a:lnSpc>
            </a:pPr>
            <a:r>
              <a:rPr lang="en-US" altLang="zh-CN" dirty="0">
                <a:effectLst/>
                <a:latin typeface="Cambria" panose="02040503050406030204" pitchFamily="18" charset="0"/>
                <a:ea typeface="宋体" panose="02010600030101010101" pitchFamily="2" charset="-122"/>
              </a:rPr>
              <a:t>1.  </a:t>
            </a:r>
            <a:r>
              <a:rPr lang="en-US" altLang="zh-CN" dirty="0" smtClean="0">
                <a:effectLst/>
                <a:latin typeface="Cambria" panose="02040503050406030204" pitchFamily="18" charset="0"/>
                <a:ea typeface="宋体" panose="02010600030101010101" pitchFamily="2" charset="-122"/>
              </a:rPr>
              <a:t> Verify </a:t>
            </a:r>
            <a:r>
              <a:rPr lang="en-US" altLang="zh-CN" dirty="0">
                <a:effectLst/>
                <a:latin typeface="Cambria" panose="02040503050406030204" pitchFamily="18" charset="0"/>
                <a:ea typeface="宋体" panose="02010600030101010101" pitchFamily="2" charset="-122"/>
              </a:rPr>
              <a:t>operation at </a:t>
            </a:r>
            <a:r>
              <a:rPr lang="en-US" altLang="zh-CN" dirty="0">
                <a:solidFill>
                  <a:srgbClr val="13BBBF"/>
                </a:solidFill>
                <a:effectLst/>
                <a:latin typeface="Cambria" panose="02040503050406030204" pitchFamily="18" charset="0"/>
                <a:ea typeface="宋体" panose="02010600030101010101" pitchFamily="2" charset="-122"/>
              </a:rPr>
              <a:t>normal parameter</a:t>
            </a:r>
            <a:r>
              <a:rPr lang="en-US" altLang="zh-CN" dirty="0">
                <a:effectLst/>
                <a:latin typeface="Cambria" panose="02040503050406030204" pitchFamily="18" charset="0"/>
                <a:ea typeface="宋体" panose="02010600030101010101" pitchFamily="2" charset="-122"/>
              </a:rPr>
              <a:t> values </a:t>
            </a:r>
          </a:p>
          <a:p>
            <a:pPr>
              <a:lnSpc>
                <a:spcPct val="140000"/>
              </a:lnSpc>
              <a:buFontTx/>
              <a:buAutoNum type="arabicPeriod" startAt="2"/>
            </a:pPr>
            <a:r>
              <a:rPr lang="en-US" altLang="zh-CN" dirty="0">
                <a:effectLst/>
                <a:latin typeface="Cambria" panose="02040503050406030204" pitchFamily="18" charset="0"/>
                <a:ea typeface="宋体" panose="02010600030101010101" pitchFamily="2" charset="-122"/>
              </a:rPr>
              <a:t>Verify operation at </a:t>
            </a:r>
            <a:r>
              <a:rPr lang="en-US" altLang="zh-CN" dirty="0">
                <a:solidFill>
                  <a:srgbClr val="13BBBF"/>
                </a:solidFill>
                <a:effectLst/>
                <a:latin typeface="Cambria" panose="02040503050406030204" pitchFamily="18" charset="0"/>
                <a:ea typeface="宋体" panose="02010600030101010101" pitchFamily="2" charset="-122"/>
              </a:rPr>
              <a:t>limit parameter</a:t>
            </a:r>
            <a:r>
              <a:rPr lang="en-US" altLang="zh-CN" dirty="0">
                <a:effectLst/>
                <a:latin typeface="Cambria" panose="02040503050406030204" pitchFamily="18" charset="0"/>
                <a:ea typeface="宋体" panose="02010600030101010101" pitchFamily="2" charset="-122"/>
              </a:rPr>
              <a:t> values</a:t>
            </a:r>
          </a:p>
          <a:p>
            <a:pPr>
              <a:lnSpc>
                <a:spcPct val="140000"/>
              </a:lnSpc>
            </a:pPr>
            <a:r>
              <a:rPr lang="en-US" altLang="zh-CN" dirty="0">
                <a:effectLst/>
                <a:latin typeface="Cambria" panose="02040503050406030204" pitchFamily="18" charset="0"/>
                <a:ea typeface="宋体" panose="02010600030101010101" pitchFamily="2" charset="-122"/>
              </a:rPr>
              <a:t>3.  </a:t>
            </a:r>
            <a:r>
              <a:rPr lang="en-US" altLang="zh-CN" dirty="0" smtClean="0">
                <a:effectLst/>
                <a:latin typeface="Cambria" panose="02040503050406030204" pitchFamily="18" charset="0"/>
                <a:ea typeface="宋体" panose="02010600030101010101" pitchFamily="2" charset="-122"/>
              </a:rPr>
              <a:t> Verify </a:t>
            </a:r>
            <a:r>
              <a:rPr lang="en-US" altLang="zh-CN" dirty="0">
                <a:effectLst/>
                <a:latin typeface="Cambria" panose="02040503050406030204" pitchFamily="18" charset="0"/>
                <a:ea typeface="宋体" panose="02010600030101010101" pitchFamily="2" charset="-122"/>
              </a:rPr>
              <a:t>operation </a:t>
            </a:r>
            <a:r>
              <a:rPr lang="en-US" altLang="zh-CN" dirty="0">
                <a:solidFill>
                  <a:srgbClr val="13BBBF"/>
                </a:solidFill>
                <a:effectLst/>
                <a:latin typeface="Cambria" panose="02040503050406030204" pitchFamily="18" charset="0"/>
                <a:ea typeface="宋体" panose="02010600030101010101" pitchFamily="2" charset="-122"/>
              </a:rPr>
              <a:t>outside parameter</a:t>
            </a:r>
            <a:r>
              <a:rPr lang="en-US" altLang="zh-CN" dirty="0">
                <a:effectLst/>
                <a:latin typeface="Cambria" panose="02040503050406030204" pitchFamily="18" charset="0"/>
                <a:ea typeface="宋体" panose="02010600030101010101" pitchFamily="2" charset="-122"/>
              </a:rPr>
              <a:t> values</a:t>
            </a:r>
          </a:p>
          <a:p>
            <a:pPr>
              <a:lnSpc>
                <a:spcPct val="140000"/>
              </a:lnSpc>
              <a:buFontTx/>
              <a:buAutoNum type="arabicPeriod" startAt="4"/>
            </a:pPr>
            <a:r>
              <a:rPr lang="en-US" altLang="zh-CN" dirty="0">
                <a:effectLst/>
                <a:latin typeface="Cambria" panose="02040503050406030204" pitchFamily="18" charset="0"/>
                <a:ea typeface="宋体" panose="02010600030101010101" pitchFamily="2" charset="-122"/>
              </a:rPr>
              <a:t>Ensure that all </a:t>
            </a:r>
            <a:r>
              <a:rPr lang="en-US" altLang="zh-CN" dirty="0">
                <a:solidFill>
                  <a:srgbClr val="13BBBF"/>
                </a:solidFill>
                <a:effectLst/>
                <a:latin typeface="Cambria" panose="02040503050406030204" pitchFamily="18" charset="0"/>
                <a:ea typeface="宋体" panose="02010600030101010101" pitchFamily="2" charset="-122"/>
              </a:rPr>
              <a:t>instructions</a:t>
            </a:r>
            <a:r>
              <a:rPr lang="en-US" altLang="zh-CN" dirty="0">
                <a:effectLst/>
                <a:latin typeface="Cambria" panose="02040503050406030204" pitchFamily="18" charset="0"/>
                <a:ea typeface="宋体" panose="02010600030101010101" pitchFamily="2" charset="-122"/>
              </a:rPr>
              <a:t> execute </a:t>
            </a:r>
          </a:p>
          <a:p>
            <a:pPr>
              <a:lnSpc>
                <a:spcPct val="140000"/>
              </a:lnSpc>
            </a:pPr>
            <a:r>
              <a:rPr lang="en-US" altLang="zh-CN" dirty="0">
                <a:effectLst/>
                <a:latin typeface="Cambria" panose="02040503050406030204" pitchFamily="18" charset="0"/>
                <a:ea typeface="宋体" panose="02010600030101010101" pitchFamily="2" charset="-122"/>
              </a:rPr>
              <a:t>5.  </a:t>
            </a:r>
            <a:r>
              <a:rPr lang="en-US" altLang="zh-CN" dirty="0" smtClean="0">
                <a:effectLst/>
                <a:latin typeface="Cambria" panose="02040503050406030204" pitchFamily="18" charset="0"/>
                <a:ea typeface="宋体" panose="02010600030101010101" pitchFamily="2" charset="-122"/>
              </a:rPr>
              <a:t> Check </a:t>
            </a:r>
            <a:r>
              <a:rPr lang="en-US" altLang="zh-CN" dirty="0">
                <a:effectLst/>
                <a:latin typeface="Cambria" panose="02040503050406030204" pitchFamily="18" charset="0"/>
                <a:ea typeface="宋体" panose="02010600030101010101" pitchFamily="2" charset="-122"/>
              </a:rPr>
              <a:t>all </a:t>
            </a:r>
            <a:r>
              <a:rPr lang="en-US" altLang="zh-CN" dirty="0">
                <a:solidFill>
                  <a:srgbClr val="13BBBF"/>
                </a:solidFill>
                <a:effectLst/>
                <a:latin typeface="Cambria" panose="02040503050406030204" pitchFamily="18" charset="0"/>
                <a:ea typeface="宋体" panose="02010600030101010101" pitchFamily="2" charset="-122"/>
              </a:rPr>
              <a:t>paths</a:t>
            </a:r>
            <a:r>
              <a:rPr lang="en-US" altLang="zh-CN" dirty="0">
                <a:effectLst/>
                <a:latin typeface="Cambria" panose="02040503050406030204" pitchFamily="18" charset="0"/>
                <a:ea typeface="宋体" panose="02010600030101010101" pitchFamily="2" charset="-122"/>
              </a:rPr>
              <a:t>, including both sides of all </a:t>
            </a:r>
            <a:r>
              <a:rPr lang="en-US" altLang="zh-CN" dirty="0">
                <a:solidFill>
                  <a:srgbClr val="13BBBF"/>
                </a:solidFill>
                <a:effectLst/>
                <a:latin typeface="Cambria" panose="02040503050406030204" pitchFamily="18" charset="0"/>
                <a:ea typeface="宋体" panose="02010600030101010101" pitchFamily="2" charset="-122"/>
              </a:rPr>
              <a:t>branches</a:t>
            </a:r>
            <a:endParaRPr lang="en-US" altLang="zh-CN" dirty="0">
              <a:effectLst/>
              <a:latin typeface="Cambria" panose="02040503050406030204" pitchFamily="18" charset="0"/>
              <a:ea typeface="宋体" panose="02010600030101010101" pitchFamily="2" charset="-122"/>
            </a:endParaRPr>
          </a:p>
          <a:p>
            <a:pPr>
              <a:lnSpc>
                <a:spcPct val="140000"/>
              </a:lnSpc>
              <a:buFontTx/>
              <a:buAutoNum type="arabicPeriod" startAt="6"/>
            </a:pPr>
            <a:r>
              <a:rPr lang="en-US" altLang="zh-CN" dirty="0">
                <a:effectLst/>
                <a:latin typeface="Cambria" panose="02040503050406030204" pitchFamily="18" charset="0"/>
                <a:ea typeface="宋体" panose="02010600030101010101" pitchFamily="2" charset="-122"/>
              </a:rPr>
              <a:t>Check the use of all </a:t>
            </a:r>
            <a:r>
              <a:rPr lang="en-US" altLang="zh-CN" dirty="0">
                <a:solidFill>
                  <a:srgbClr val="13BBBF"/>
                </a:solidFill>
                <a:effectLst/>
                <a:latin typeface="Cambria" panose="02040503050406030204" pitchFamily="18" charset="0"/>
                <a:ea typeface="宋体" panose="02010600030101010101" pitchFamily="2" charset="-122"/>
              </a:rPr>
              <a:t>called objects</a:t>
            </a:r>
            <a:endParaRPr lang="en-US" altLang="zh-CN" dirty="0">
              <a:effectLst/>
              <a:latin typeface="Cambria" panose="02040503050406030204" pitchFamily="18" charset="0"/>
              <a:ea typeface="宋体" panose="02010600030101010101" pitchFamily="2" charset="-122"/>
            </a:endParaRPr>
          </a:p>
          <a:p>
            <a:pPr>
              <a:lnSpc>
                <a:spcPct val="140000"/>
              </a:lnSpc>
              <a:buFontTx/>
              <a:buAutoNum type="arabicPeriod" startAt="7"/>
            </a:pPr>
            <a:r>
              <a:rPr lang="en-US" altLang="zh-CN" dirty="0">
                <a:effectLst/>
                <a:latin typeface="Cambria" panose="02040503050406030204" pitchFamily="18" charset="0"/>
                <a:ea typeface="宋体" panose="02010600030101010101" pitchFamily="2" charset="-122"/>
              </a:rPr>
              <a:t>Verify the handling of all </a:t>
            </a:r>
            <a:r>
              <a:rPr lang="en-US" altLang="zh-CN" dirty="0">
                <a:solidFill>
                  <a:srgbClr val="13BBBF"/>
                </a:solidFill>
                <a:effectLst/>
                <a:latin typeface="Cambria" panose="02040503050406030204" pitchFamily="18" charset="0"/>
                <a:ea typeface="宋体" panose="02010600030101010101" pitchFamily="2" charset="-122"/>
              </a:rPr>
              <a:t>data structures</a:t>
            </a:r>
            <a:endParaRPr lang="en-US" altLang="zh-CN" dirty="0">
              <a:effectLst/>
              <a:latin typeface="Cambria" panose="02040503050406030204" pitchFamily="18" charset="0"/>
              <a:ea typeface="宋体" panose="02010600030101010101" pitchFamily="2" charset="-122"/>
            </a:endParaRPr>
          </a:p>
          <a:p>
            <a:pPr>
              <a:lnSpc>
                <a:spcPct val="140000"/>
              </a:lnSpc>
            </a:pPr>
            <a:r>
              <a:rPr lang="en-US" altLang="zh-CN" dirty="0">
                <a:effectLst/>
                <a:latin typeface="Cambria" panose="02040503050406030204" pitchFamily="18" charset="0"/>
                <a:ea typeface="宋体" panose="02010600030101010101" pitchFamily="2" charset="-122"/>
              </a:rPr>
              <a:t>8.  </a:t>
            </a:r>
            <a:r>
              <a:rPr lang="en-US" altLang="zh-CN" dirty="0" smtClean="0">
                <a:effectLst/>
                <a:latin typeface="Cambria" panose="02040503050406030204" pitchFamily="18" charset="0"/>
                <a:ea typeface="宋体" panose="02010600030101010101" pitchFamily="2" charset="-122"/>
              </a:rPr>
              <a:t> Verify </a:t>
            </a:r>
            <a:r>
              <a:rPr lang="en-US" altLang="zh-CN" dirty="0">
                <a:effectLst/>
                <a:latin typeface="Cambria" panose="02040503050406030204" pitchFamily="18" charset="0"/>
                <a:ea typeface="宋体" panose="02010600030101010101" pitchFamily="2" charset="-122"/>
              </a:rPr>
              <a:t>the handling of </a:t>
            </a:r>
            <a:r>
              <a:rPr lang="en-US" altLang="zh-CN" dirty="0">
                <a:solidFill>
                  <a:srgbClr val="13BBBF"/>
                </a:solidFill>
                <a:effectLst/>
                <a:latin typeface="Cambria" panose="02040503050406030204" pitchFamily="18" charset="0"/>
                <a:ea typeface="宋体" panose="02010600030101010101" pitchFamily="2" charset="-122"/>
              </a:rPr>
              <a:t>all files</a:t>
            </a:r>
          </a:p>
        </p:txBody>
      </p:sp>
      <p:sp>
        <p:nvSpPr>
          <p:cNvPr id="346119" name="Rectangle 7"/>
          <p:cNvSpPr>
            <a:spLocks noGrp="1" noChangeArrowheads="1"/>
          </p:cNvSpPr>
          <p:nvPr>
            <p:ph type="title" idx="4294967295"/>
          </p:nvPr>
        </p:nvSpPr>
        <p:spPr>
          <a:xfrm>
            <a:off x="3429000" y="152400"/>
            <a:ext cx="4918075" cy="800100"/>
          </a:xfrm>
        </p:spPr>
        <p:txBody>
          <a:bodyPr/>
          <a:lstStyle/>
          <a:p>
            <a:r>
              <a:rPr lang="en-US" altLang="zh-CN" sz="3200" b="1" dirty="0">
                <a:latin typeface="Cambria" panose="02040503050406030204" pitchFamily="18" charset="0"/>
              </a:rPr>
              <a:t>Methods in Unit test</a:t>
            </a:r>
            <a:endParaRPr lang="zh-CN" altLang="en-US" sz="3200" b="1" dirty="0">
              <a:latin typeface="Cambria" panose="02040503050406030204" pitchFamily="18" charset="0"/>
            </a:endParaRPr>
          </a:p>
        </p:txBody>
      </p:sp>
    </p:spTree>
    <p:extLst>
      <p:ext uri="{BB962C8B-B14F-4D97-AF65-F5344CB8AC3E}">
        <p14:creationId xmlns:p14="http://schemas.microsoft.com/office/powerpoint/2010/main" val="765058575"/>
      </p:ext>
    </p:extLst>
  </p:cSld>
  <p:clrMapOvr>
    <a:masterClrMapping/>
  </p:clrMapOvr>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3"/>
          <p:cNvSpPr>
            <a:spLocks noGrp="1"/>
          </p:cNvSpPr>
          <p:nvPr>
            <p:ph type="sldNum" sz="quarter" idx="4294967295"/>
          </p:nvPr>
        </p:nvSpPr>
        <p:spPr/>
        <p:txBody>
          <a:bodyPr/>
          <a:lstStyle/>
          <a:p>
            <a:endParaRPr lang="en-US" altLang="zh-CN" dirty="0">
              <a:latin typeface="Cambria" panose="02040503050406030204" pitchFamily="18" charset="0"/>
            </a:endParaRPr>
          </a:p>
        </p:txBody>
      </p:sp>
      <p:sp>
        <p:nvSpPr>
          <p:cNvPr id="347142" name="Rectangle 6"/>
          <p:cNvSpPr>
            <a:spLocks noChangeArrowheads="1"/>
          </p:cNvSpPr>
          <p:nvPr/>
        </p:nvSpPr>
        <p:spPr bwMode="auto">
          <a:xfrm>
            <a:off x="457200" y="1600200"/>
            <a:ext cx="8029575" cy="3970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50000"/>
              </a:lnSpc>
            </a:pPr>
            <a:r>
              <a:rPr lang="en-US" altLang="zh-CN" dirty="0">
                <a:effectLst/>
                <a:latin typeface="Cambria" panose="02040503050406030204" pitchFamily="18" charset="0"/>
                <a:ea typeface="宋体" panose="02010600030101010101" pitchFamily="2" charset="-122"/>
              </a:rPr>
              <a:t>9. </a:t>
            </a:r>
            <a:r>
              <a:rPr lang="en-US" altLang="zh-CN" dirty="0" smtClean="0">
                <a:effectLst/>
                <a:latin typeface="Cambria" panose="02040503050406030204" pitchFamily="18" charset="0"/>
                <a:ea typeface="宋体" panose="02010600030101010101" pitchFamily="2" charset="-122"/>
              </a:rPr>
              <a:t>  Check </a:t>
            </a:r>
            <a:r>
              <a:rPr lang="en-US" altLang="zh-CN" dirty="0">
                <a:solidFill>
                  <a:srgbClr val="13BBBF"/>
                </a:solidFill>
                <a:effectLst/>
                <a:latin typeface="Cambria" panose="02040503050406030204" pitchFamily="18" charset="0"/>
                <a:ea typeface="宋体" panose="02010600030101010101" pitchFamily="2" charset="-122"/>
              </a:rPr>
              <a:t>normal</a:t>
            </a:r>
            <a:r>
              <a:rPr lang="en-US" altLang="zh-CN" dirty="0">
                <a:effectLst/>
                <a:latin typeface="Cambria" panose="02040503050406030204" pitchFamily="18" charset="0"/>
                <a:ea typeface="宋体" panose="02010600030101010101" pitchFamily="2" charset="-122"/>
              </a:rPr>
              <a:t> termination of all </a:t>
            </a:r>
            <a:r>
              <a:rPr lang="en-US" altLang="zh-CN" dirty="0">
                <a:solidFill>
                  <a:srgbClr val="13BBBF"/>
                </a:solidFill>
                <a:effectLst/>
                <a:latin typeface="Cambria" panose="02040503050406030204" pitchFamily="18" charset="0"/>
                <a:ea typeface="宋体" panose="02010600030101010101" pitchFamily="2" charset="-122"/>
              </a:rPr>
              <a:t>loops</a:t>
            </a:r>
            <a:r>
              <a:rPr lang="en-US" altLang="zh-CN" dirty="0">
                <a:effectLst/>
                <a:latin typeface="Cambria" panose="02040503050406030204" pitchFamily="18" charset="0"/>
                <a:ea typeface="宋体" panose="02010600030101010101" pitchFamily="2" charset="-122"/>
              </a:rPr>
              <a:t> </a:t>
            </a:r>
          </a:p>
          <a:p>
            <a:pPr>
              <a:lnSpc>
                <a:spcPct val="150000"/>
              </a:lnSpc>
            </a:pPr>
            <a:r>
              <a:rPr lang="en-US" altLang="zh-CN" dirty="0">
                <a:effectLst/>
                <a:latin typeface="Cambria" panose="02040503050406030204" pitchFamily="18" charset="0"/>
                <a:ea typeface="宋体" panose="02010600030101010101" pitchFamily="2" charset="-122"/>
              </a:rPr>
              <a:t>10. Check </a:t>
            </a:r>
            <a:r>
              <a:rPr lang="en-US" altLang="zh-CN" dirty="0">
                <a:solidFill>
                  <a:srgbClr val="13BBBF"/>
                </a:solidFill>
                <a:effectLst/>
                <a:latin typeface="Cambria" panose="02040503050406030204" pitchFamily="18" charset="0"/>
                <a:ea typeface="宋体" panose="02010600030101010101" pitchFamily="2" charset="-122"/>
              </a:rPr>
              <a:t>abnormal</a:t>
            </a:r>
            <a:r>
              <a:rPr lang="en-US" altLang="zh-CN" dirty="0">
                <a:effectLst/>
                <a:latin typeface="Cambria" panose="02040503050406030204" pitchFamily="18" charset="0"/>
                <a:ea typeface="宋体" panose="02010600030101010101" pitchFamily="2" charset="-122"/>
              </a:rPr>
              <a:t> termination of all </a:t>
            </a:r>
            <a:r>
              <a:rPr lang="en-US" altLang="zh-CN" dirty="0">
                <a:solidFill>
                  <a:srgbClr val="13BBBF"/>
                </a:solidFill>
                <a:effectLst/>
                <a:latin typeface="Cambria" panose="02040503050406030204" pitchFamily="18" charset="0"/>
                <a:ea typeface="宋体" panose="02010600030101010101" pitchFamily="2" charset="-122"/>
              </a:rPr>
              <a:t>loops</a:t>
            </a:r>
          </a:p>
          <a:p>
            <a:pPr>
              <a:lnSpc>
                <a:spcPct val="150000"/>
              </a:lnSpc>
            </a:pPr>
            <a:r>
              <a:rPr lang="en-US" altLang="zh-CN" dirty="0">
                <a:effectLst/>
                <a:latin typeface="Cambria" panose="02040503050406030204" pitchFamily="18" charset="0"/>
                <a:ea typeface="宋体" panose="02010600030101010101" pitchFamily="2" charset="-122"/>
              </a:rPr>
              <a:t>11. Check </a:t>
            </a:r>
            <a:r>
              <a:rPr lang="en-US" altLang="zh-CN" dirty="0">
                <a:solidFill>
                  <a:srgbClr val="13BBBF"/>
                </a:solidFill>
                <a:effectLst/>
                <a:latin typeface="Cambria" panose="02040503050406030204" pitchFamily="18" charset="0"/>
                <a:ea typeface="宋体" panose="02010600030101010101" pitchFamily="2" charset="-122"/>
              </a:rPr>
              <a:t>normal</a:t>
            </a:r>
            <a:r>
              <a:rPr lang="en-US" altLang="zh-CN" dirty="0">
                <a:effectLst/>
                <a:latin typeface="Cambria" panose="02040503050406030204" pitchFamily="18" charset="0"/>
                <a:ea typeface="宋体" panose="02010600030101010101" pitchFamily="2" charset="-122"/>
              </a:rPr>
              <a:t> termination of all </a:t>
            </a:r>
            <a:r>
              <a:rPr lang="en-US" altLang="zh-CN" dirty="0">
                <a:solidFill>
                  <a:srgbClr val="13BBBF"/>
                </a:solidFill>
                <a:effectLst/>
                <a:latin typeface="Cambria" panose="02040503050406030204" pitchFamily="18" charset="0"/>
                <a:ea typeface="宋体" panose="02010600030101010101" pitchFamily="2" charset="-122"/>
              </a:rPr>
              <a:t>recursions </a:t>
            </a:r>
            <a:r>
              <a:rPr lang="en-US" altLang="zh-CN" sz="1600" dirty="0">
                <a:solidFill>
                  <a:schemeClr val="accent1"/>
                </a:solidFill>
                <a:effectLst/>
                <a:latin typeface="Cambria" panose="02040503050406030204" pitchFamily="18" charset="0"/>
                <a:ea typeface="宋体" panose="02010600030101010101" pitchFamily="2" charset="-122"/>
              </a:rPr>
              <a:t>(</a:t>
            </a:r>
            <a:r>
              <a:rPr lang="zh-CN" altLang="en-US" sz="1600" dirty="0">
                <a:solidFill>
                  <a:schemeClr val="accent1"/>
                </a:solidFill>
                <a:effectLst/>
                <a:latin typeface="Cambria" panose="02040503050406030204" pitchFamily="18" charset="0"/>
                <a:ea typeface="宋体" panose="02010600030101010101" pitchFamily="2" charset="-122"/>
              </a:rPr>
              <a:t>递归</a:t>
            </a:r>
            <a:r>
              <a:rPr lang="en-US" altLang="zh-CN" sz="1600" dirty="0">
                <a:solidFill>
                  <a:schemeClr val="accent1"/>
                </a:solidFill>
                <a:effectLst/>
                <a:latin typeface="Cambria" panose="02040503050406030204" pitchFamily="18" charset="0"/>
                <a:ea typeface="宋体" panose="02010600030101010101" pitchFamily="2" charset="-122"/>
              </a:rPr>
              <a:t>)</a:t>
            </a:r>
          </a:p>
          <a:p>
            <a:pPr>
              <a:lnSpc>
                <a:spcPct val="150000"/>
              </a:lnSpc>
            </a:pPr>
            <a:r>
              <a:rPr lang="en-US" altLang="zh-CN" dirty="0">
                <a:effectLst/>
                <a:latin typeface="Cambria" panose="02040503050406030204" pitchFamily="18" charset="0"/>
                <a:ea typeface="宋体" panose="02010600030101010101" pitchFamily="2" charset="-122"/>
              </a:rPr>
              <a:t>12. Check </a:t>
            </a:r>
            <a:r>
              <a:rPr lang="en-US" altLang="zh-CN" dirty="0">
                <a:solidFill>
                  <a:srgbClr val="13BBBF"/>
                </a:solidFill>
                <a:effectLst/>
                <a:latin typeface="Cambria" panose="02040503050406030204" pitchFamily="18" charset="0"/>
                <a:ea typeface="宋体" panose="02010600030101010101" pitchFamily="2" charset="-122"/>
              </a:rPr>
              <a:t>abnormal</a:t>
            </a:r>
            <a:r>
              <a:rPr lang="en-US" altLang="zh-CN" dirty="0">
                <a:effectLst/>
                <a:latin typeface="Cambria" panose="02040503050406030204" pitchFamily="18" charset="0"/>
                <a:ea typeface="宋体" panose="02010600030101010101" pitchFamily="2" charset="-122"/>
              </a:rPr>
              <a:t> termination of all </a:t>
            </a:r>
            <a:r>
              <a:rPr lang="en-US" altLang="zh-CN" dirty="0">
                <a:solidFill>
                  <a:srgbClr val="13BBBF"/>
                </a:solidFill>
                <a:effectLst/>
                <a:latin typeface="Cambria" panose="02040503050406030204" pitchFamily="18" charset="0"/>
                <a:ea typeface="宋体" panose="02010600030101010101" pitchFamily="2" charset="-122"/>
              </a:rPr>
              <a:t>recursions</a:t>
            </a:r>
          </a:p>
          <a:p>
            <a:pPr>
              <a:lnSpc>
                <a:spcPct val="150000"/>
              </a:lnSpc>
            </a:pPr>
            <a:r>
              <a:rPr lang="en-US" altLang="zh-CN" dirty="0">
                <a:effectLst/>
                <a:latin typeface="Cambria" panose="02040503050406030204" pitchFamily="18" charset="0"/>
                <a:ea typeface="宋体" panose="02010600030101010101" pitchFamily="2" charset="-122"/>
              </a:rPr>
              <a:t>13. Verify the handling of all </a:t>
            </a:r>
            <a:r>
              <a:rPr lang="en-US" altLang="zh-CN" dirty="0">
                <a:solidFill>
                  <a:srgbClr val="13BBBF"/>
                </a:solidFill>
                <a:effectLst/>
                <a:latin typeface="Cambria" panose="02040503050406030204" pitchFamily="18" charset="0"/>
                <a:ea typeface="宋体" panose="02010600030101010101" pitchFamily="2" charset="-122"/>
              </a:rPr>
              <a:t>error conditions</a:t>
            </a:r>
          </a:p>
          <a:p>
            <a:pPr>
              <a:lnSpc>
                <a:spcPct val="150000"/>
              </a:lnSpc>
            </a:pPr>
            <a:r>
              <a:rPr lang="en-US" altLang="zh-CN" dirty="0">
                <a:effectLst/>
                <a:latin typeface="Cambria" panose="02040503050406030204" pitchFamily="18" charset="0"/>
                <a:ea typeface="宋体" panose="02010600030101010101" pitchFamily="2" charset="-122"/>
              </a:rPr>
              <a:t>14. Check </a:t>
            </a:r>
            <a:r>
              <a:rPr lang="en-US" altLang="zh-CN" dirty="0">
                <a:solidFill>
                  <a:srgbClr val="13BBBF"/>
                </a:solidFill>
                <a:effectLst/>
                <a:latin typeface="Cambria" panose="02040503050406030204" pitchFamily="18" charset="0"/>
                <a:ea typeface="宋体" panose="02010600030101010101" pitchFamily="2" charset="-122"/>
              </a:rPr>
              <a:t>timing</a:t>
            </a:r>
            <a:r>
              <a:rPr lang="en-US" altLang="zh-CN" dirty="0">
                <a:effectLst/>
                <a:latin typeface="Cambria" panose="02040503050406030204" pitchFamily="18" charset="0"/>
                <a:ea typeface="宋体" panose="02010600030101010101" pitchFamily="2" charset="-122"/>
              </a:rPr>
              <a:t> and </a:t>
            </a:r>
            <a:r>
              <a:rPr lang="en-US" altLang="zh-CN" dirty="0">
                <a:solidFill>
                  <a:srgbClr val="13BBBF"/>
                </a:solidFill>
                <a:effectLst/>
                <a:latin typeface="Cambria" panose="02040503050406030204" pitchFamily="18" charset="0"/>
                <a:ea typeface="宋体" panose="02010600030101010101" pitchFamily="2" charset="-122"/>
              </a:rPr>
              <a:t>synchronization</a:t>
            </a:r>
          </a:p>
          <a:p>
            <a:pPr>
              <a:lnSpc>
                <a:spcPct val="150000"/>
              </a:lnSpc>
            </a:pPr>
            <a:r>
              <a:rPr lang="en-US" altLang="zh-CN" dirty="0">
                <a:effectLst/>
                <a:latin typeface="Cambria" panose="02040503050406030204" pitchFamily="18" charset="0"/>
                <a:ea typeface="宋体" panose="02010600030101010101" pitchFamily="2" charset="-122"/>
              </a:rPr>
              <a:t>15. Verify all hardware </a:t>
            </a:r>
            <a:r>
              <a:rPr lang="en-US" altLang="zh-CN" dirty="0">
                <a:solidFill>
                  <a:srgbClr val="13BBBF"/>
                </a:solidFill>
                <a:effectLst/>
                <a:latin typeface="Cambria" panose="02040503050406030204" pitchFamily="18" charset="0"/>
                <a:ea typeface="宋体" panose="02010600030101010101" pitchFamily="2" charset="-122"/>
              </a:rPr>
              <a:t>dependencies</a:t>
            </a:r>
            <a:endParaRPr lang="zh-CN" altLang="en-US" dirty="0">
              <a:solidFill>
                <a:srgbClr val="13BBBF"/>
              </a:solidFill>
              <a:effectLst/>
              <a:latin typeface="Cambria" panose="02040503050406030204" pitchFamily="18" charset="0"/>
              <a:ea typeface="宋体" panose="02010600030101010101" pitchFamily="2" charset="-122"/>
            </a:endParaRPr>
          </a:p>
        </p:txBody>
      </p:sp>
      <p:sp>
        <p:nvSpPr>
          <p:cNvPr id="347144" name="Rectangle 8"/>
          <p:cNvSpPr>
            <a:spLocks noGrp="1" noChangeArrowheads="1"/>
          </p:cNvSpPr>
          <p:nvPr>
            <p:ph type="title" idx="4294967295"/>
          </p:nvPr>
        </p:nvSpPr>
        <p:spPr>
          <a:xfrm>
            <a:off x="2667000" y="152400"/>
            <a:ext cx="6359525" cy="533400"/>
          </a:xfrm>
        </p:spPr>
        <p:txBody>
          <a:bodyPr/>
          <a:lstStyle/>
          <a:p>
            <a:r>
              <a:rPr lang="en-US" altLang="zh-CN" sz="3600" b="1" dirty="0">
                <a:latin typeface="Cambria" panose="02040503050406030204" pitchFamily="18" charset="0"/>
              </a:rPr>
              <a:t>Methods in Unit test </a:t>
            </a:r>
            <a:r>
              <a:rPr lang="en-US" altLang="zh-CN" sz="1800" b="1" dirty="0">
                <a:latin typeface="Cambria" panose="02040503050406030204" pitchFamily="18" charset="0"/>
              </a:rPr>
              <a:t>(2)</a:t>
            </a:r>
            <a:endParaRPr lang="zh-CN" altLang="en-US" sz="1800" b="1" dirty="0">
              <a:latin typeface="Cambria" panose="02040503050406030204" pitchFamily="18" charset="0"/>
            </a:endParaRPr>
          </a:p>
        </p:txBody>
      </p:sp>
    </p:spTree>
    <p:extLst>
      <p:ext uri="{BB962C8B-B14F-4D97-AF65-F5344CB8AC3E}">
        <p14:creationId xmlns:p14="http://schemas.microsoft.com/office/powerpoint/2010/main" val="3992672294"/>
      </p:ext>
    </p:extLst>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16"/>
          <p:cNvSpPr>
            <a:spLocks noGrp="1" noChangeArrowheads="1"/>
          </p:cNvSpPr>
          <p:nvPr>
            <p:ph type="title"/>
          </p:nvPr>
        </p:nvSpPr>
        <p:spPr>
          <a:xfrm>
            <a:off x="2438400" y="152400"/>
            <a:ext cx="6705600" cy="838200"/>
          </a:xfrm>
        </p:spPr>
        <p:txBody>
          <a:bodyPr/>
          <a:lstStyle/>
          <a:p>
            <a:pPr eaLnBrk="1" hangingPunct="1"/>
            <a:r>
              <a:rPr lang="en-US" altLang="zh-CN" sz="3600" dirty="0" smtClean="0">
                <a:latin typeface="Cambria" panose="02040503050406030204" pitchFamily="18" charset="0"/>
              </a:rPr>
              <a:t>Design of Test Cases</a:t>
            </a:r>
            <a:endParaRPr lang="zh-CN" altLang="zh-CN" sz="2400" dirty="0" smtClean="0">
              <a:latin typeface="Cambria" panose="02040503050406030204" pitchFamily="18" charset="0"/>
            </a:endParaRPr>
          </a:p>
        </p:txBody>
      </p:sp>
      <p:sp>
        <p:nvSpPr>
          <p:cNvPr id="3" name="Rectangle 2"/>
          <p:cNvSpPr txBox="1">
            <a:spLocks noChangeArrowheads="1"/>
          </p:cNvSpPr>
          <p:nvPr/>
        </p:nvSpPr>
        <p:spPr bwMode="auto">
          <a:xfrm>
            <a:off x="609600" y="1143000"/>
            <a:ext cx="7772400"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54000" rIns="91440" bIns="45720" numCol="1" anchor="t" anchorCtr="1" compatLnSpc="1">
            <a:prstTxWarp prst="textNoShape">
              <a:avLst/>
            </a:prstTxWarp>
          </a:bodyPr>
          <a:lstStyle>
            <a:lvl1pPr algn="l" rtl="0" eaLnBrk="0" fontAlgn="base" hangingPunct="0">
              <a:spcBef>
                <a:spcPct val="0"/>
              </a:spcBef>
              <a:spcAft>
                <a:spcPct val="0"/>
              </a:spcAft>
              <a:defRPr sz="2800" b="1" kern="1200">
                <a:solidFill>
                  <a:srgbClr val="133984"/>
                </a:solidFill>
                <a:latin typeface="+mj-lt"/>
                <a:ea typeface="+mj-ea"/>
                <a:cs typeface="+mj-cs"/>
              </a:defRPr>
            </a:lvl1pPr>
            <a:lvl2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2pPr>
            <a:lvl3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3pPr>
            <a:lvl4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4pPr>
            <a:lvl5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5pPr>
            <a:lvl6pPr marL="4572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6pPr>
            <a:lvl7pPr marL="9144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7pPr>
            <a:lvl8pPr marL="13716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8pPr>
            <a:lvl9pPr marL="18288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9pPr>
          </a:lstStyle>
          <a:p>
            <a:r>
              <a:rPr lang="en-GB" altLang="zh-CN" sz="3200" dirty="0" smtClean="0">
                <a:latin typeface="Cambria" panose="02040503050406030204" pitchFamily="18" charset="0"/>
              </a:rPr>
              <a:t>Testing Techniques</a:t>
            </a:r>
            <a:endParaRPr lang="en-GB" altLang="zh-CN" sz="3200" dirty="0">
              <a:latin typeface="Cambria" panose="02040503050406030204" pitchFamily="18" charset="0"/>
            </a:endParaRPr>
          </a:p>
        </p:txBody>
      </p:sp>
      <p:sp>
        <p:nvSpPr>
          <p:cNvPr id="8" name="Rectangle 3"/>
          <p:cNvSpPr txBox="1">
            <a:spLocks noChangeArrowheads="1"/>
          </p:cNvSpPr>
          <p:nvPr/>
        </p:nvSpPr>
        <p:spPr bwMode="auto">
          <a:xfrm>
            <a:off x="304800" y="2057400"/>
            <a:ext cx="396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449263" indent="-449263" algn="l" rtl="0" eaLnBrk="0" fontAlgn="base" hangingPunct="0">
              <a:lnSpc>
                <a:spcPct val="110000"/>
              </a:lnSpc>
              <a:spcBef>
                <a:spcPct val="20000"/>
              </a:spcBef>
              <a:spcAft>
                <a:spcPct val="0"/>
              </a:spcAft>
              <a:buSzPct val="120000"/>
              <a:buBlip>
                <a:blip r:embed="rId3"/>
              </a:buBlip>
              <a:defRPr sz="2800" kern="1200">
                <a:solidFill>
                  <a:srgbClr val="133984"/>
                </a:solidFill>
                <a:latin typeface="+mn-lt"/>
                <a:ea typeface="+mn-ea"/>
                <a:cs typeface="+mn-cs"/>
              </a:defRPr>
            </a:lvl1pPr>
            <a:lvl2pPr marL="914400" indent="-285750" algn="l" rtl="0" eaLnBrk="0" fontAlgn="base" hangingPunct="0">
              <a:lnSpc>
                <a:spcPct val="110000"/>
              </a:lnSpc>
              <a:spcBef>
                <a:spcPct val="20000"/>
              </a:spcBef>
              <a:spcAft>
                <a:spcPct val="0"/>
              </a:spcAft>
              <a:buClr>
                <a:srgbClr val="000066"/>
              </a:buClr>
              <a:buChar char="•"/>
              <a:defRPr sz="2400" kern="1200">
                <a:solidFill>
                  <a:srgbClr val="133984"/>
                </a:solidFill>
                <a:latin typeface="+mn-lt"/>
                <a:ea typeface="+mn-ea"/>
                <a:cs typeface="+mn-cs"/>
              </a:defRPr>
            </a:lvl2pPr>
            <a:lvl3pPr marL="1322388" indent="-228600" algn="l" rtl="0" eaLnBrk="0" fontAlgn="base" hangingPunct="0">
              <a:spcBef>
                <a:spcPct val="20000"/>
              </a:spcBef>
              <a:spcAft>
                <a:spcPct val="0"/>
              </a:spcAft>
              <a:buChar char="•"/>
              <a:defRPr sz="2400" kern="1200">
                <a:solidFill>
                  <a:schemeClr val="tx1"/>
                </a:solidFill>
                <a:latin typeface="+mn-lt"/>
                <a:ea typeface="宋体" panose="02010600030101010101" pitchFamily="2" charset="-122"/>
                <a:cs typeface="+mn-cs"/>
              </a:defRPr>
            </a:lvl3pPr>
            <a:lvl4pPr marL="1730375"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4pPr>
            <a:lvl5pPr marL="2138363"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90000"/>
              </a:lnSpc>
            </a:pPr>
            <a:r>
              <a:rPr lang="en-GB" altLang="zh-CN" dirty="0" smtClean="0">
                <a:solidFill>
                  <a:srgbClr val="FF0000"/>
                </a:solidFill>
                <a:latin typeface="Cambria" panose="02040503050406030204" pitchFamily="18" charset="0"/>
              </a:rPr>
              <a:t>Black Box Testing</a:t>
            </a:r>
          </a:p>
          <a:p>
            <a:pPr>
              <a:lnSpc>
                <a:spcPct val="90000"/>
              </a:lnSpc>
            </a:pPr>
            <a:r>
              <a:rPr lang="en-GB" altLang="zh-CN" dirty="0" smtClean="0">
                <a:solidFill>
                  <a:srgbClr val="FF0000"/>
                </a:solidFill>
                <a:latin typeface="Cambria" panose="02040503050406030204" pitchFamily="18" charset="0"/>
              </a:rPr>
              <a:t>White Box Testing</a:t>
            </a:r>
          </a:p>
          <a:p>
            <a:pPr>
              <a:lnSpc>
                <a:spcPct val="90000"/>
              </a:lnSpc>
            </a:pPr>
            <a:endParaRPr lang="en-GB" altLang="zh-CN" dirty="0">
              <a:solidFill>
                <a:srgbClr val="FF0000"/>
              </a:solidFill>
              <a:latin typeface="Cambria" panose="02040503050406030204" pitchFamily="18" charset="0"/>
            </a:endParaRPr>
          </a:p>
          <a:p>
            <a:pPr>
              <a:lnSpc>
                <a:spcPct val="90000"/>
              </a:lnSpc>
            </a:pPr>
            <a:r>
              <a:rPr lang="en-GB" altLang="zh-CN" dirty="0" smtClean="0">
                <a:solidFill>
                  <a:srgbClr val="FF0000"/>
                </a:solidFill>
                <a:latin typeface="Cambria" panose="02040503050406030204" pitchFamily="18" charset="0"/>
              </a:rPr>
              <a:t>Static Testing</a:t>
            </a:r>
          </a:p>
          <a:p>
            <a:pPr>
              <a:lnSpc>
                <a:spcPct val="90000"/>
              </a:lnSpc>
            </a:pPr>
            <a:r>
              <a:rPr lang="en-GB" altLang="zh-CN" dirty="0" smtClean="0">
                <a:solidFill>
                  <a:srgbClr val="FF0000"/>
                </a:solidFill>
                <a:latin typeface="Cambria" panose="02040503050406030204" pitchFamily="18" charset="0"/>
              </a:rPr>
              <a:t>Dynamic Testing</a:t>
            </a:r>
          </a:p>
          <a:p>
            <a:pPr lvl="1">
              <a:lnSpc>
                <a:spcPct val="90000"/>
              </a:lnSpc>
            </a:pPr>
            <a:endParaRPr lang="en-GB" altLang="zh-CN" dirty="0">
              <a:solidFill>
                <a:srgbClr val="FF0000"/>
              </a:solidFill>
              <a:latin typeface="Cambria" panose="02040503050406030204" pitchFamily="18" charset="0"/>
            </a:endParaRPr>
          </a:p>
        </p:txBody>
      </p:sp>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33800" y="1947928"/>
            <a:ext cx="5132456" cy="3346361"/>
          </a:xfrm>
          <a:prstGeom prst="rect">
            <a:avLst/>
          </a:prstGeom>
        </p:spPr>
      </p:pic>
      <p:pic>
        <p:nvPicPr>
          <p:cNvPr id="2" name="图片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23855" y="2129443"/>
            <a:ext cx="5115258" cy="2824634"/>
          </a:xfrm>
          <a:prstGeom prst="rect">
            <a:avLst/>
          </a:prstGeom>
        </p:spPr>
      </p:pic>
      <mc:AlternateContent xmlns:mc="http://schemas.openxmlformats.org/markup-compatibility/2006" xmlns:p14="http://schemas.microsoft.com/office/powerpoint/2010/main">
        <mc:Choice Requires="p14">
          <p:contentPart p14:bwMode="auto" r:id="rId6">
            <p14:nvContentPartPr>
              <p14:cNvPr id="4" name="墨迹 3"/>
              <p14:cNvContentPartPr/>
              <p14:nvPr/>
            </p14:nvContentPartPr>
            <p14:xfrm>
              <a:off x="571680" y="2305080"/>
              <a:ext cx="3384720" cy="2102040"/>
            </p14:xfrm>
          </p:contentPart>
        </mc:Choice>
        <mc:Fallback xmlns="">
          <p:pic>
            <p:nvPicPr>
              <p:cNvPr id="4" name="墨迹 3"/>
              <p:cNvPicPr/>
              <p:nvPr/>
            </p:nvPicPr>
            <p:blipFill>
              <a:blip r:embed="rId7"/>
              <a:stretch>
                <a:fillRect/>
              </a:stretch>
            </p:blipFill>
            <p:spPr>
              <a:xfrm>
                <a:off x="562320" y="2295720"/>
                <a:ext cx="3403440" cy="2120760"/>
              </a:xfrm>
              <a:prstGeom prst="rect">
                <a:avLst/>
              </a:prstGeom>
            </p:spPr>
          </p:pic>
        </mc:Fallback>
      </mc:AlternateContent>
    </p:spTree>
    <p:extLst>
      <p:ext uri="{BB962C8B-B14F-4D97-AF65-F5344CB8AC3E}">
        <p14:creationId xmlns:p14="http://schemas.microsoft.com/office/powerpoint/2010/main" val="40186552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0" end="0"/>
                                            </p:txEl>
                                          </p:spTgt>
                                        </p:tgtEl>
                                        <p:attrNameLst>
                                          <p:attrName>style.visibility</p:attrName>
                                        </p:attrNameLst>
                                      </p:cBhvr>
                                      <p:to>
                                        <p:strVal val="visible"/>
                                      </p:to>
                                    </p:set>
                                    <p:animEffect transition="in" filter="fade">
                                      <p:cBhvr>
                                        <p:cTn id="12" dur="500"/>
                                        <p:tgtEl>
                                          <p:spTgt spid="8">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xEl>
                                              <p:pRg st="1" end="1"/>
                                            </p:txEl>
                                          </p:spTgt>
                                        </p:tgtEl>
                                        <p:attrNameLst>
                                          <p:attrName>style.visibility</p:attrName>
                                        </p:attrNameLst>
                                      </p:cBhvr>
                                      <p:to>
                                        <p:strVal val="visible"/>
                                      </p:to>
                                    </p:set>
                                    <p:animEffect transition="in" filter="fade">
                                      <p:cBhvr>
                                        <p:cTn id="17" dur="500"/>
                                        <p:tgtEl>
                                          <p:spTgt spid="8">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nodeType="clickEffect">
                                  <p:stCondLst>
                                    <p:cond delay="0"/>
                                  </p:stCondLst>
                                  <p:childTnLst>
                                    <p:animEffect transition="out" filter="fade">
                                      <p:cBhvr>
                                        <p:cTn id="26" dur="500"/>
                                        <p:tgtEl>
                                          <p:spTgt spid="5"/>
                                        </p:tgtEl>
                                      </p:cBhvr>
                                    </p:animEffect>
                                    <p:set>
                                      <p:cBhvr>
                                        <p:cTn id="27" dur="1" fill="hold">
                                          <p:stCondLst>
                                            <p:cond delay="499"/>
                                          </p:stCondLst>
                                        </p:cTn>
                                        <p:tgtEl>
                                          <p:spTgt spid="5"/>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8">
                                            <p:txEl>
                                              <p:pRg st="3" end="3"/>
                                            </p:txEl>
                                          </p:spTgt>
                                        </p:tgtEl>
                                        <p:attrNameLst>
                                          <p:attrName>style.visibility</p:attrName>
                                        </p:attrNameLst>
                                      </p:cBhvr>
                                      <p:to>
                                        <p:strVal val="visible"/>
                                      </p:to>
                                    </p:set>
                                    <p:animEffect transition="in" filter="fade">
                                      <p:cBhvr>
                                        <p:cTn id="32" dur="500"/>
                                        <p:tgtEl>
                                          <p:spTgt spid="8">
                                            <p:txEl>
                                              <p:pRg st="3" end="3"/>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8">
                                            <p:txEl>
                                              <p:pRg st="4" end="4"/>
                                            </p:txEl>
                                          </p:spTgt>
                                        </p:tgtEl>
                                        <p:attrNameLst>
                                          <p:attrName>style.visibility</p:attrName>
                                        </p:attrNameLst>
                                      </p:cBhvr>
                                      <p:to>
                                        <p:strVal val="visible"/>
                                      </p:to>
                                    </p:set>
                                    <p:animEffect transition="in" filter="fade">
                                      <p:cBhvr>
                                        <p:cTn id="37" dur="500"/>
                                        <p:tgtEl>
                                          <p:spTgt spid="8">
                                            <p:txEl>
                                              <p:pRg st="4" end="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
                                        </p:tgtEl>
                                        <p:attrNameLst>
                                          <p:attrName>style.visibility</p:attrName>
                                        </p:attrNameLst>
                                      </p:cBhvr>
                                      <p:to>
                                        <p:strVal val="visible"/>
                                      </p:to>
                                    </p:set>
                                    <p:animEffect transition="in" filter="fade">
                                      <p:cBhvr>
                                        <p:cTn id="4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16"/>
          <p:cNvSpPr>
            <a:spLocks noGrp="1" noChangeArrowheads="1"/>
          </p:cNvSpPr>
          <p:nvPr>
            <p:ph type="title"/>
          </p:nvPr>
        </p:nvSpPr>
        <p:spPr>
          <a:xfrm>
            <a:off x="1295400" y="152400"/>
            <a:ext cx="6705600" cy="838200"/>
          </a:xfrm>
        </p:spPr>
        <p:txBody>
          <a:bodyPr/>
          <a:lstStyle/>
          <a:p>
            <a:pPr eaLnBrk="1" hangingPunct="1"/>
            <a:r>
              <a:rPr lang="en-US" altLang="zh-CN" sz="4000" dirty="0" smtClean="0">
                <a:latin typeface="Cambria" panose="02040503050406030204" pitchFamily="18" charset="0"/>
              </a:rPr>
              <a:t>Introduction</a:t>
            </a:r>
            <a:endParaRPr lang="zh-CN" altLang="zh-CN" dirty="0" smtClean="0">
              <a:latin typeface="Cambria" panose="02040503050406030204" pitchFamily="18" charset="0"/>
            </a:endParaRPr>
          </a:p>
        </p:txBody>
      </p:sp>
      <p:sp>
        <p:nvSpPr>
          <p:cNvPr id="3" name="Rectangle 2"/>
          <p:cNvSpPr txBox="1">
            <a:spLocks noChangeArrowheads="1"/>
          </p:cNvSpPr>
          <p:nvPr/>
        </p:nvSpPr>
        <p:spPr bwMode="auto">
          <a:xfrm>
            <a:off x="762000" y="120626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54000" rIns="91440" bIns="45720" numCol="1" anchor="t" anchorCtr="1" compatLnSpc="1">
            <a:prstTxWarp prst="textNoShape">
              <a:avLst/>
            </a:prstTxWarp>
          </a:bodyPr>
          <a:lstStyle>
            <a:lvl1pPr algn="l" rtl="0" eaLnBrk="0" fontAlgn="base" hangingPunct="0">
              <a:spcBef>
                <a:spcPct val="0"/>
              </a:spcBef>
              <a:spcAft>
                <a:spcPct val="0"/>
              </a:spcAft>
              <a:defRPr sz="2800" b="1" kern="1200">
                <a:solidFill>
                  <a:srgbClr val="133984"/>
                </a:solidFill>
                <a:latin typeface="+mj-lt"/>
                <a:ea typeface="+mj-ea"/>
                <a:cs typeface="+mj-cs"/>
              </a:defRPr>
            </a:lvl1pPr>
            <a:lvl2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2pPr>
            <a:lvl3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3pPr>
            <a:lvl4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4pPr>
            <a:lvl5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5pPr>
            <a:lvl6pPr marL="4572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6pPr>
            <a:lvl7pPr marL="9144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7pPr>
            <a:lvl8pPr marL="13716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8pPr>
            <a:lvl9pPr marL="18288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9pPr>
          </a:lstStyle>
          <a:p>
            <a:pPr eaLnBrk="1" hangingPunct="1"/>
            <a:r>
              <a:rPr lang="en-US" altLang="zh-CN" sz="3200" dirty="0" smtClean="0">
                <a:latin typeface="Cambria" panose="02040503050406030204" pitchFamily="18" charset="0"/>
              </a:rPr>
              <a:t>Defective Software </a:t>
            </a:r>
          </a:p>
        </p:txBody>
      </p:sp>
      <p:sp>
        <p:nvSpPr>
          <p:cNvPr id="4" name="Rectangle 3"/>
          <p:cNvSpPr txBox="1">
            <a:spLocks noChangeArrowheads="1"/>
          </p:cNvSpPr>
          <p:nvPr/>
        </p:nvSpPr>
        <p:spPr bwMode="auto">
          <a:xfrm>
            <a:off x="495300" y="2352855"/>
            <a:ext cx="8153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449263" indent="-449263" algn="l" rtl="0" eaLnBrk="0" fontAlgn="base" hangingPunct="0">
              <a:lnSpc>
                <a:spcPct val="110000"/>
              </a:lnSpc>
              <a:spcBef>
                <a:spcPct val="20000"/>
              </a:spcBef>
              <a:spcAft>
                <a:spcPct val="0"/>
              </a:spcAft>
              <a:buSzPct val="120000"/>
              <a:buBlip>
                <a:blip r:embed="rId3"/>
              </a:buBlip>
              <a:defRPr sz="2800" kern="1200">
                <a:solidFill>
                  <a:srgbClr val="133984"/>
                </a:solidFill>
                <a:latin typeface="+mn-lt"/>
                <a:ea typeface="+mn-ea"/>
                <a:cs typeface="+mn-cs"/>
              </a:defRPr>
            </a:lvl1pPr>
            <a:lvl2pPr marL="914400" indent="-285750" algn="l" rtl="0" eaLnBrk="0" fontAlgn="base" hangingPunct="0">
              <a:lnSpc>
                <a:spcPct val="110000"/>
              </a:lnSpc>
              <a:spcBef>
                <a:spcPct val="20000"/>
              </a:spcBef>
              <a:spcAft>
                <a:spcPct val="0"/>
              </a:spcAft>
              <a:buClr>
                <a:srgbClr val="000066"/>
              </a:buClr>
              <a:buChar char="•"/>
              <a:defRPr sz="2400" kern="1200">
                <a:solidFill>
                  <a:srgbClr val="133984"/>
                </a:solidFill>
                <a:latin typeface="+mn-lt"/>
                <a:ea typeface="+mn-ea"/>
                <a:cs typeface="+mn-cs"/>
              </a:defRPr>
            </a:lvl2pPr>
            <a:lvl3pPr marL="1322388" indent="-228600" algn="l" rtl="0" eaLnBrk="0" fontAlgn="base" hangingPunct="0">
              <a:spcBef>
                <a:spcPct val="20000"/>
              </a:spcBef>
              <a:spcAft>
                <a:spcPct val="0"/>
              </a:spcAft>
              <a:buChar char="•"/>
              <a:defRPr sz="2400" kern="1200">
                <a:solidFill>
                  <a:schemeClr val="tx1"/>
                </a:solidFill>
                <a:latin typeface="+mn-lt"/>
                <a:ea typeface="宋体" panose="02010600030101010101" pitchFamily="2" charset="-122"/>
                <a:cs typeface="+mn-cs"/>
              </a:defRPr>
            </a:lvl3pPr>
            <a:lvl4pPr marL="1730375"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4pPr>
            <a:lvl5pPr marL="2138363"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en-US" altLang="zh-CN" sz="2400" dirty="0" smtClean="0">
                <a:latin typeface="Cambria" panose="02040503050406030204" pitchFamily="18" charset="0"/>
              </a:rPr>
              <a:t>We develop programs that contain defects  </a:t>
            </a:r>
            <a:endParaRPr lang="en-US" altLang="zh-CN" sz="2400" dirty="0" smtClean="0">
              <a:solidFill>
                <a:srgbClr val="FE2602"/>
              </a:solidFill>
              <a:latin typeface="Cambria" panose="02040503050406030204" pitchFamily="18" charset="0"/>
            </a:endParaRPr>
          </a:p>
          <a:p>
            <a:pPr lvl="1" eaLnBrk="1" hangingPunct="1"/>
            <a:r>
              <a:rPr lang="en-US" altLang="zh-CN" sz="2000" dirty="0" smtClean="0">
                <a:latin typeface="Cambria" panose="02040503050406030204" pitchFamily="18" charset="0"/>
              </a:rPr>
              <a:t>How many? What kind?</a:t>
            </a:r>
          </a:p>
          <a:p>
            <a:pPr eaLnBrk="1" hangingPunct="1"/>
            <a:r>
              <a:rPr lang="en-US" altLang="zh-CN" sz="2400" dirty="0" smtClean="0">
                <a:latin typeface="Cambria" panose="02040503050406030204" pitchFamily="18" charset="0"/>
              </a:rPr>
              <a:t>Hard to predict the future, however…it is highly likely, that the software we (including you!) will develop in the future </a:t>
            </a:r>
            <a:r>
              <a:rPr lang="en-US" altLang="zh-CN" sz="2400" dirty="0" smtClean="0">
                <a:solidFill>
                  <a:srgbClr val="FF0000"/>
                </a:solidFill>
                <a:latin typeface="Cambria" panose="02040503050406030204" pitchFamily="18" charset="0"/>
              </a:rPr>
              <a:t>will not be significantly better</a:t>
            </a:r>
            <a:r>
              <a:rPr lang="en-US" altLang="zh-CN" sz="2400" dirty="0" smtClean="0">
                <a:latin typeface="Cambria" panose="02040503050406030204" pitchFamily="18" charset="0"/>
              </a:rPr>
              <a:t>. </a:t>
            </a:r>
            <a:r>
              <a:rPr lang="en-US" altLang="zh-CN" sz="2400" dirty="0" smtClean="0">
                <a:latin typeface="Cambria" panose="02040503050406030204" pitchFamily="18" charset="0"/>
                <a:sym typeface="Wingdings" panose="05000000000000000000" pitchFamily="2" charset="2"/>
              </a:rPr>
              <a:t></a:t>
            </a:r>
            <a:endParaRPr lang="en-US" altLang="zh-CN" sz="2400" dirty="0" smtClean="0">
              <a:latin typeface="Cambria" panose="02040503050406030204" pitchFamily="18" charset="0"/>
            </a:endParaRPr>
          </a:p>
        </p:txBody>
      </p:sp>
    </p:spTree>
    <p:extLst>
      <p:ext uri="{BB962C8B-B14F-4D97-AF65-F5344CB8AC3E}">
        <p14:creationId xmlns:p14="http://schemas.microsoft.com/office/powerpoint/2010/main" val="3694073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animEffect transition="in" filter="fade">
                                      <p:cBhvr>
                                        <p:cTn id="17" dur="500"/>
                                        <p:tgtEl>
                                          <p:spTgt spid="4">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2" end="2"/>
                                            </p:txEl>
                                          </p:spTgt>
                                        </p:tgtEl>
                                        <p:attrNameLst>
                                          <p:attrName>style.visibility</p:attrName>
                                        </p:attrNameLst>
                                      </p:cBhvr>
                                      <p:to>
                                        <p:strVal val="visible"/>
                                      </p:to>
                                    </p:set>
                                    <p:animEffect transition="in" filter="fade">
                                      <p:cBhvr>
                                        <p:cTn id="22"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16"/>
          <p:cNvSpPr>
            <a:spLocks noGrp="1" noChangeArrowheads="1"/>
          </p:cNvSpPr>
          <p:nvPr>
            <p:ph type="title"/>
          </p:nvPr>
        </p:nvSpPr>
        <p:spPr>
          <a:xfrm>
            <a:off x="2438400" y="152400"/>
            <a:ext cx="6705600" cy="838200"/>
          </a:xfrm>
        </p:spPr>
        <p:txBody>
          <a:bodyPr/>
          <a:lstStyle/>
          <a:p>
            <a:pPr eaLnBrk="1" hangingPunct="1"/>
            <a:r>
              <a:rPr lang="en-US" altLang="zh-CN" sz="3600" dirty="0" smtClean="0">
                <a:latin typeface="Cambria" panose="02040503050406030204" pitchFamily="18" charset="0"/>
              </a:rPr>
              <a:t>Design of Test Cases</a:t>
            </a:r>
            <a:endParaRPr lang="zh-CN" altLang="zh-CN" sz="2400" dirty="0" smtClean="0">
              <a:latin typeface="Cambria" panose="02040503050406030204" pitchFamily="18" charset="0"/>
            </a:endParaRPr>
          </a:p>
        </p:txBody>
      </p:sp>
      <p:sp>
        <p:nvSpPr>
          <p:cNvPr id="3" name="Rectangle 2"/>
          <p:cNvSpPr txBox="1">
            <a:spLocks noChangeArrowheads="1"/>
          </p:cNvSpPr>
          <p:nvPr/>
        </p:nvSpPr>
        <p:spPr bwMode="auto">
          <a:xfrm>
            <a:off x="685800" y="1219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54000" rIns="91440" bIns="45720" numCol="1" anchor="t" anchorCtr="1" compatLnSpc="1">
            <a:prstTxWarp prst="textNoShape">
              <a:avLst/>
            </a:prstTxWarp>
          </a:bodyPr>
          <a:lstStyle>
            <a:lvl1pPr algn="l" rtl="0" eaLnBrk="0" fontAlgn="base" hangingPunct="0">
              <a:spcBef>
                <a:spcPct val="0"/>
              </a:spcBef>
              <a:spcAft>
                <a:spcPct val="0"/>
              </a:spcAft>
              <a:defRPr sz="2800" b="1" kern="1200">
                <a:solidFill>
                  <a:srgbClr val="133984"/>
                </a:solidFill>
                <a:latin typeface="+mj-lt"/>
                <a:ea typeface="+mj-ea"/>
                <a:cs typeface="+mj-cs"/>
              </a:defRPr>
            </a:lvl1pPr>
            <a:lvl2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2pPr>
            <a:lvl3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3pPr>
            <a:lvl4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4pPr>
            <a:lvl5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5pPr>
            <a:lvl6pPr marL="4572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6pPr>
            <a:lvl7pPr marL="9144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7pPr>
            <a:lvl8pPr marL="13716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8pPr>
            <a:lvl9pPr marL="18288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9pPr>
          </a:lstStyle>
          <a:p>
            <a:r>
              <a:rPr lang="en-US" altLang="zh-CN" sz="3200" dirty="0" smtClean="0">
                <a:latin typeface="Cambria" panose="02040503050406030204" pitchFamily="18" charset="0"/>
              </a:rPr>
              <a:t>Black-box testing</a:t>
            </a:r>
            <a:endParaRPr lang="en-US" altLang="zh-CN" sz="3200" dirty="0">
              <a:latin typeface="Cambria" panose="02040503050406030204" pitchFamily="18" charset="0"/>
            </a:endParaRPr>
          </a:p>
        </p:txBody>
      </p:sp>
      <p:sp>
        <p:nvSpPr>
          <p:cNvPr id="4" name="Rectangle 3"/>
          <p:cNvSpPr txBox="1">
            <a:spLocks noChangeArrowheads="1"/>
          </p:cNvSpPr>
          <p:nvPr/>
        </p:nvSpPr>
        <p:spPr bwMode="auto">
          <a:xfrm>
            <a:off x="228600" y="21336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449263" indent="-449263" algn="l" rtl="0" eaLnBrk="0" fontAlgn="base" hangingPunct="0">
              <a:lnSpc>
                <a:spcPct val="110000"/>
              </a:lnSpc>
              <a:spcBef>
                <a:spcPct val="20000"/>
              </a:spcBef>
              <a:spcAft>
                <a:spcPct val="0"/>
              </a:spcAft>
              <a:buSzPct val="120000"/>
              <a:buBlip>
                <a:blip r:embed="rId3"/>
              </a:buBlip>
              <a:defRPr sz="2800" kern="1200">
                <a:solidFill>
                  <a:srgbClr val="133984"/>
                </a:solidFill>
                <a:latin typeface="+mn-lt"/>
                <a:ea typeface="+mn-ea"/>
                <a:cs typeface="+mn-cs"/>
              </a:defRPr>
            </a:lvl1pPr>
            <a:lvl2pPr marL="914400" indent="-285750" algn="l" rtl="0" eaLnBrk="0" fontAlgn="base" hangingPunct="0">
              <a:lnSpc>
                <a:spcPct val="110000"/>
              </a:lnSpc>
              <a:spcBef>
                <a:spcPct val="20000"/>
              </a:spcBef>
              <a:spcAft>
                <a:spcPct val="0"/>
              </a:spcAft>
              <a:buClr>
                <a:srgbClr val="000066"/>
              </a:buClr>
              <a:buChar char="•"/>
              <a:defRPr sz="2400" kern="1200">
                <a:solidFill>
                  <a:srgbClr val="133984"/>
                </a:solidFill>
                <a:latin typeface="+mn-lt"/>
                <a:ea typeface="+mn-ea"/>
                <a:cs typeface="+mn-cs"/>
              </a:defRPr>
            </a:lvl2pPr>
            <a:lvl3pPr marL="1322388" indent="-228600" algn="l" rtl="0" eaLnBrk="0" fontAlgn="base" hangingPunct="0">
              <a:spcBef>
                <a:spcPct val="20000"/>
              </a:spcBef>
              <a:spcAft>
                <a:spcPct val="0"/>
              </a:spcAft>
              <a:buChar char="•"/>
              <a:defRPr sz="2400" kern="1200">
                <a:solidFill>
                  <a:schemeClr val="tx1"/>
                </a:solidFill>
                <a:latin typeface="+mn-lt"/>
                <a:ea typeface="宋体" panose="02010600030101010101" pitchFamily="2" charset="-122"/>
                <a:cs typeface="+mn-cs"/>
              </a:defRPr>
            </a:lvl3pPr>
            <a:lvl4pPr marL="1730375"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4pPr>
            <a:lvl5pPr marL="2138363"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smtClean="0">
                <a:latin typeface="Cambria" panose="02040503050406030204" pitchFamily="18" charset="0"/>
              </a:rPr>
              <a:t>Characteristics of Black-box testing:</a:t>
            </a:r>
          </a:p>
          <a:p>
            <a:pPr lvl="1"/>
            <a:r>
              <a:rPr lang="en-US" altLang="zh-CN" dirty="0" smtClean="0">
                <a:latin typeface="Cambria" panose="02040503050406030204" pitchFamily="18" charset="0"/>
              </a:rPr>
              <a:t>Program is treated as a black box.</a:t>
            </a:r>
          </a:p>
          <a:p>
            <a:pPr lvl="1"/>
            <a:r>
              <a:rPr lang="en-US" altLang="zh-CN" dirty="0" smtClean="0">
                <a:latin typeface="Cambria" panose="02040503050406030204" pitchFamily="18" charset="0"/>
              </a:rPr>
              <a:t>Implementation details do not matter. </a:t>
            </a:r>
          </a:p>
          <a:p>
            <a:pPr lvl="1"/>
            <a:r>
              <a:rPr lang="en-US" altLang="zh-CN" dirty="0" smtClean="0">
                <a:latin typeface="Cambria" panose="02040503050406030204" pitchFamily="18" charset="0"/>
              </a:rPr>
              <a:t>Requires an end-user perspective.</a:t>
            </a:r>
          </a:p>
          <a:p>
            <a:pPr lvl="1"/>
            <a:r>
              <a:rPr lang="en-US" altLang="zh-CN" dirty="0" smtClean="0">
                <a:latin typeface="Cambria" panose="02040503050406030204" pitchFamily="18" charset="0"/>
              </a:rPr>
              <a:t>Criteria are not precise.</a:t>
            </a:r>
          </a:p>
          <a:p>
            <a:pPr lvl="1"/>
            <a:r>
              <a:rPr lang="en-US" altLang="zh-CN" dirty="0" smtClean="0">
                <a:latin typeface="Cambria" panose="02040503050406030204" pitchFamily="18" charset="0"/>
              </a:rPr>
              <a:t>Test planning can begin early.</a:t>
            </a:r>
            <a:endParaRPr lang="en-US" altLang="zh-CN" dirty="0">
              <a:latin typeface="Cambria" panose="02040503050406030204" pitchFamily="18" charset="0"/>
            </a:endParaRPr>
          </a:p>
        </p:txBody>
      </p:sp>
      <p:pic>
        <p:nvPicPr>
          <p:cNvPr id="5" name="图片 4"/>
          <p:cNvPicPr>
            <a:picLocks noChangeAspect="1"/>
          </p:cNvPicPr>
          <p:nvPr/>
        </p:nvPicPr>
        <p:blipFill rotWithShape="1">
          <a:blip r:embed="rId4">
            <a:extLst>
              <a:ext uri="{28A0092B-C50C-407E-A947-70E740481C1C}">
                <a14:useLocalDpi xmlns:a14="http://schemas.microsoft.com/office/drawing/2010/main" val="0"/>
              </a:ext>
            </a:extLst>
          </a:blip>
          <a:srcRect r="48800"/>
          <a:stretch/>
        </p:blipFill>
        <p:spPr>
          <a:xfrm>
            <a:off x="6477000" y="2133600"/>
            <a:ext cx="2438400" cy="3105150"/>
          </a:xfrm>
          <a:prstGeom prst="rect">
            <a:avLst/>
          </a:prstGeom>
        </p:spPr>
      </p:pic>
    </p:spTree>
    <p:extLst>
      <p:ext uri="{BB962C8B-B14F-4D97-AF65-F5344CB8AC3E}">
        <p14:creationId xmlns:p14="http://schemas.microsoft.com/office/powerpoint/2010/main" val="510178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10" presetClass="entr" presetSubtype="0"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0" end="0"/>
                                            </p:txEl>
                                          </p:spTgt>
                                        </p:tgtEl>
                                        <p:attrNameLst>
                                          <p:attrName>style.visibility</p:attrName>
                                        </p:attrNameLst>
                                      </p:cBhvr>
                                      <p:to>
                                        <p:strVal val="visible"/>
                                      </p:to>
                                    </p:set>
                                    <p:animEffect transition="in" filter="fade">
                                      <p:cBhvr>
                                        <p:cTn id="17" dur="500"/>
                                        <p:tgtEl>
                                          <p:spTgt spid="4">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1" end="1"/>
                                            </p:txEl>
                                          </p:spTgt>
                                        </p:tgtEl>
                                        <p:attrNameLst>
                                          <p:attrName>style.visibility</p:attrName>
                                        </p:attrNameLst>
                                      </p:cBhvr>
                                      <p:to>
                                        <p:strVal val="visible"/>
                                      </p:to>
                                    </p:set>
                                    <p:animEffect transition="in" filter="fade">
                                      <p:cBhvr>
                                        <p:cTn id="22" dur="500"/>
                                        <p:tgtEl>
                                          <p:spTgt spid="4">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2" end="2"/>
                                            </p:txEl>
                                          </p:spTgt>
                                        </p:tgtEl>
                                        <p:attrNameLst>
                                          <p:attrName>style.visibility</p:attrName>
                                        </p:attrNameLst>
                                      </p:cBhvr>
                                      <p:to>
                                        <p:strVal val="visible"/>
                                      </p:to>
                                    </p:set>
                                    <p:animEffect transition="in" filter="fade">
                                      <p:cBhvr>
                                        <p:cTn id="27" dur="500"/>
                                        <p:tgtEl>
                                          <p:spTgt spid="4">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
                                            <p:txEl>
                                              <p:pRg st="3" end="3"/>
                                            </p:txEl>
                                          </p:spTgt>
                                        </p:tgtEl>
                                        <p:attrNameLst>
                                          <p:attrName>style.visibility</p:attrName>
                                        </p:attrNameLst>
                                      </p:cBhvr>
                                      <p:to>
                                        <p:strVal val="visible"/>
                                      </p:to>
                                    </p:set>
                                    <p:animEffect transition="in" filter="fade">
                                      <p:cBhvr>
                                        <p:cTn id="32" dur="500"/>
                                        <p:tgtEl>
                                          <p:spTgt spid="4">
                                            <p:txEl>
                                              <p:pRg st="3" end="3"/>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
                                            <p:txEl>
                                              <p:pRg st="4" end="4"/>
                                            </p:txEl>
                                          </p:spTgt>
                                        </p:tgtEl>
                                        <p:attrNameLst>
                                          <p:attrName>style.visibility</p:attrName>
                                        </p:attrNameLst>
                                      </p:cBhvr>
                                      <p:to>
                                        <p:strVal val="visible"/>
                                      </p:to>
                                    </p:set>
                                    <p:animEffect transition="in" filter="fade">
                                      <p:cBhvr>
                                        <p:cTn id="37" dur="500"/>
                                        <p:tgtEl>
                                          <p:spTgt spid="4">
                                            <p:txEl>
                                              <p:pRg st="4" end="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4">
                                            <p:txEl>
                                              <p:pRg st="5" end="5"/>
                                            </p:txEl>
                                          </p:spTgt>
                                        </p:tgtEl>
                                        <p:attrNameLst>
                                          <p:attrName>style.visibility</p:attrName>
                                        </p:attrNameLst>
                                      </p:cBhvr>
                                      <p:to>
                                        <p:strVal val="visible"/>
                                      </p:to>
                                    </p:set>
                                    <p:animEffect transition="in" filter="fade">
                                      <p:cBhvr>
                                        <p:cTn id="42"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16"/>
          <p:cNvSpPr>
            <a:spLocks noGrp="1" noChangeArrowheads="1"/>
          </p:cNvSpPr>
          <p:nvPr>
            <p:ph type="title"/>
          </p:nvPr>
        </p:nvSpPr>
        <p:spPr>
          <a:xfrm>
            <a:off x="2438400" y="152400"/>
            <a:ext cx="6705600" cy="838200"/>
          </a:xfrm>
        </p:spPr>
        <p:txBody>
          <a:bodyPr/>
          <a:lstStyle/>
          <a:p>
            <a:pPr eaLnBrk="1" hangingPunct="1"/>
            <a:r>
              <a:rPr lang="en-US" altLang="zh-CN" sz="3600" dirty="0" smtClean="0">
                <a:latin typeface="Cambria" panose="02040503050406030204" pitchFamily="18" charset="0"/>
              </a:rPr>
              <a:t>Design of Test Cases</a:t>
            </a:r>
            <a:endParaRPr lang="zh-CN" altLang="zh-CN" sz="2400" dirty="0" smtClean="0">
              <a:latin typeface="Cambria" panose="02040503050406030204" pitchFamily="18" charset="0"/>
            </a:endParaRPr>
          </a:p>
        </p:txBody>
      </p:sp>
      <p:sp>
        <p:nvSpPr>
          <p:cNvPr id="5" name="Rectangle 2"/>
          <p:cNvSpPr txBox="1">
            <a:spLocks noChangeArrowheads="1"/>
          </p:cNvSpPr>
          <p:nvPr/>
        </p:nvSpPr>
        <p:spPr bwMode="auto">
          <a:xfrm>
            <a:off x="685800" y="1219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54000" rIns="91440" bIns="45720" numCol="1" anchor="t" anchorCtr="1" compatLnSpc="1">
            <a:prstTxWarp prst="textNoShape">
              <a:avLst/>
            </a:prstTxWarp>
          </a:bodyPr>
          <a:lstStyle>
            <a:lvl1pPr algn="l" rtl="0" eaLnBrk="0" fontAlgn="base" hangingPunct="0">
              <a:spcBef>
                <a:spcPct val="0"/>
              </a:spcBef>
              <a:spcAft>
                <a:spcPct val="0"/>
              </a:spcAft>
              <a:defRPr sz="2800" b="1" kern="1200">
                <a:solidFill>
                  <a:srgbClr val="133984"/>
                </a:solidFill>
                <a:latin typeface="+mj-lt"/>
                <a:ea typeface="+mj-ea"/>
                <a:cs typeface="+mj-cs"/>
              </a:defRPr>
            </a:lvl1pPr>
            <a:lvl2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2pPr>
            <a:lvl3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3pPr>
            <a:lvl4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4pPr>
            <a:lvl5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5pPr>
            <a:lvl6pPr marL="4572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6pPr>
            <a:lvl7pPr marL="9144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7pPr>
            <a:lvl8pPr marL="13716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8pPr>
            <a:lvl9pPr marL="18288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9pPr>
          </a:lstStyle>
          <a:p>
            <a:r>
              <a:rPr lang="en-US" altLang="zh-CN" sz="3200" dirty="0" smtClean="0">
                <a:latin typeface="Cambria" panose="02040503050406030204" pitchFamily="18" charset="0"/>
              </a:rPr>
              <a:t>Dynamic black-box testing</a:t>
            </a:r>
            <a:endParaRPr lang="en-US" altLang="zh-CN" sz="3200" dirty="0">
              <a:latin typeface="Cambria" panose="02040503050406030204" pitchFamily="18" charset="0"/>
            </a:endParaRPr>
          </a:p>
        </p:txBody>
      </p:sp>
      <p:sp>
        <p:nvSpPr>
          <p:cNvPr id="6" name="Rectangle 3"/>
          <p:cNvSpPr txBox="1">
            <a:spLocks noChangeArrowheads="1"/>
          </p:cNvSpPr>
          <p:nvPr/>
        </p:nvSpPr>
        <p:spPr bwMode="auto">
          <a:xfrm>
            <a:off x="304800" y="2057400"/>
            <a:ext cx="8534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449263" indent="-449263" algn="l" rtl="0" eaLnBrk="0" fontAlgn="base" hangingPunct="0">
              <a:lnSpc>
                <a:spcPct val="110000"/>
              </a:lnSpc>
              <a:spcBef>
                <a:spcPct val="20000"/>
              </a:spcBef>
              <a:spcAft>
                <a:spcPct val="0"/>
              </a:spcAft>
              <a:buSzPct val="120000"/>
              <a:buBlip>
                <a:blip r:embed="rId3"/>
              </a:buBlip>
              <a:defRPr sz="2800" kern="1200">
                <a:solidFill>
                  <a:srgbClr val="133984"/>
                </a:solidFill>
                <a:latin typeface="+mn-lt"/>
                <a:ea typeface="+mn-ea"/>
                <a:cs typeface="+mn-cs"/>
              </a:defRPr>
            </a:lvl1pPr>
            <a:lvl2pPr marL="914400" indent="-285750" algn="l" rtl="0" eaLnBrk="0" fontAlgn="base" hangingPunct="0">
              <a:lnSpc>
                <a:spcPct val="110000"/>
              </a:lnSpc>
              <a:spcBef>
                <a:spcPct val="20000"/>
              </a:spcBef>
              <a:spcAft>
                <a:spcPct val="0"/>
              </a:spcAft>
              <a:buClr>
                <a:srgbClr val="000066"/>
              </a:buClr>
              <a:buChar char="•"/>
              <a:defRPr sz="2400" kern="1200">
                <a:solidFill>
                  <a:srgbClr val="133984"/>
                </a:solidFill>
                <a:latin typeface="+mn-lt"/>
                <a:ea typeface="+mn-ea"/>
                <a:cs typeface="+mn-cs"/>
              </a:defRPr>
            </a:lvl2pPr>
            <a:lvl3pPr marL="1322388" indent="-228600" algn="l" rtl="0" eaLnBrk="0" fontAlgn="base" hangingPunct="0">
              <a:spcBef>
                <a:spcPct val="20000"/>
              </a:spcBef>
              <a:spcAft>
                <a:spcPct val="0"/>
              </a:spcAft>
              <a:buChar char="•"/>
              <a:defRPr sz="2400" kern="1200">
                <a:solidFill>
                  <a:schemeClr val="tx1"/>
                </a:solidFill>
                <a:latin typeface="+mn-lt"/>
                <a:ea typeface="宋体" panose="02010600030101010101" pitchFamily="2" charset="-122"/>
                <a:cs typeface="+mn-cs"/>
              </a:defRPr>
            </a:lvl3pPr>
            <a:lvl4pPr marL="1730375"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4pPr>
            <a:lvl5pPr marL="2138363"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90000"/>
              </a:lnSpc>
            </a:pPr>
            <a:r>
              <a:rPr lang="en-US" altLang="zh-CN" dirty="0" smtClean="0">
                <a:latin typeface="Cambria" panose="02040503050406030204" pitchFamily="18" charset="0"/>
              </a:rPr>
              <a:t>Dynamic black-box testing is testing </a:t>
            </a:r>
            <a:r>
              <a:rPr lang="en-US" altLang="zh-CN" dirty="0" smtClean="0">
                <a:solidFill>
                  <a:srgbClr val="FF0000"/>
                </a:solidFill>
                <a:latin typeface="Cambria" panose="02040503050406030204" pitchFamily="18" charset="0"/>
              </a:rPr>
              <a:t>without having an insight</a:t>
            </a:r>
            <a:r>
              <a:rPr lang="en-US" altLang="zh-CN" dirty="0" smtClean="0">
                <a:latin typeface="Cambria" panose="02040503050406030204" pitchFamily="18" charset="0"/>
              </a:rPr>
              <a:t> into the details of the underlying code.</a:t>
            </a:r>
          </a:p>
          <a:p>
            <a:pPr lvl="1">
              <a:lnSpc>
                <a:spcPct val="90000"/>
              </a:lnSpc>
            </a:pPr>
            <a:r>
              <a:rPr lang="en-US" altLang="zh-CN" dirty="0" smtClean="0">
                <a:latin typeface="Cambria" panose="02040503050406030204" pitchFamily="18" charset="0"/>
              </a:rPr>
              <a:t>Dynamic, because the program is </a:t>
            </a:r>
            <a:r>
              <a:rPr lang="en-US" altLang="zh-CN" dirty="0" smtClean="0">
                <a:solidFill>
                  <a:srgbClr val="FF0000"/>
                </a:solidFill>
                <a:latin typeface="Cambria" panose="02040503050406030204" pitchFamily="18" charset="0"/>
              </a:rPr>
              <a:t>running</a:t>
            </a:r>
          </a:p>
          <a:p>
            <a:pPr lvl="1">
              <a:lnSpc>
                <a:spcPct val="90000"/>
              </a:lnSpc>
            </a:pPr>
            <a:r>
              <a:rPr lang="en-US" altLang="zh-CN" dirty="0" smtClean="0">
                <a:latin typeface="Cambria" panose="02040503050406030204" pitchFamily="18" charset="0"/>
              </a:rPr>
              <a:t>Black-box, because testing is done without knowledge of how the program is implemented.</a:t>
            </a:r>
          </a:p>
          <a:p>
            <a:pPr>
              <a:lnSpc>
                <a:spcPct val="90000"/>
              </a:lnSpc>
            </a:pPr>
            <a:r>
              <a:rPr lang="en-US" altLang="zh-CN" dirty="0" smtClean="0">
                <a:latin typeface="Cambria" panose="02040503050406030204" pitchFamily="18" charset="0"/>
              </a:rPr>
              <a:t>Sometimes referred to as </a:t>
            </a:r>
            <a:r>
              <a:rPr lang="en-US" altLang="zh-CN" i="1" dirty="0" smtClean="0">
                <a:solidFill>
                  <a:srgbClr val="FF0000"/>
                </a:solidFill>
                <a:latin typeface="Cambria" panose="02040503050406030204" pitchFamily="18" charset="0"/>
              </a:rPr>
              <a:t>behavioral testing</a:t>
            </a:r>
            <a:r>
              <a:rPr lang="en-US" altLang="zh-CN" dirty="0" smtClean="0">
                <a:latin typeface="Cambria" panose="02040503050406030204" pitchFamily="18" charset="0"/>
              </a:rPr>
              <a:t>.</a:t>
            </a:r>
          </a:p>
          <a:p>
            <a:pPr>
              <a:lnSpc>
                <a:spcPct val="90000"/>
              </a:lnSpc>
            </a:pPr>
            <a:r>
              <a:rPr lang="en-US" altLang="zh-CN" dirty="0" smtClean="0">
                <a:latin typeface="Cambria" panose="02040503050406030204" pitchFamily="18" charset="0"/>
              </a:rPr>
              <a:t>Requires an executable program and a specification (or at least a user manual).</a:t>
            </a:r>
          </a:p>
          <a:p>
            <a:pPr>
              <a:lnSpc>
                <a:spcPct val="90000"/>
              </a:lnSpc>
            </a:pPr>
            <a:r>
              <a:rPr lang="en-US" altLang="zh-CN" dirty="0" smtClean="0">
                <a:latin typeface="Cambria" panose="02040503050406030204" pitchFamily="18" charset="0"/>
              </a:rPr>
              <a:t>Test cases are formulated as a set of pairs </a:t>
            </a:r>
          </a:p>
          <a:p>
            <a:pPr lvl="1">
              <a:lnSpc>
                <a:spcPct val="90000"/>
              </a:lnSpc>
            </a:pPr>
            <a:r>
              <a:rPr lang="en-US" altLang="zh-CN" dirty="0" smtClean="0">
                <a:latin typeface="Cambria" panose="02040503050406030204" pitchFamily="18" charset="0"/>
              </a:rPr>
              <a:t>E.g., (input, expected output)</a:t>
            </a:r>
            <a:endParaRPr lang="en-US" altLang="zh-CN" dirty="0">
              <a:latin typeface="Cambria" panose="02040503050406030204" pitchFamily="18" charset="0"/>
            </a:endParaRPr>
          </a:p>
        </p:txBody>
      </p:sp>
      <mc:AlternateContent xmlns:mc="http://schemas.openxmlformats.org/markup-compatibility/2006" xmlns:p14="http://schemas.microsoft.com/office/powerpoint/2010/main">
        <mc:Choice Requires="p14">
          <p:contentPart p14:bwMode="auto" r:id="rId4">
            <p14:nvContentPartPr>
              <p14:cNvPr id="2" name="墨迹 1"/>
              <p14:cNvContentPartPr/>
              <p14:nvPr/>
            </p14:nvContentPartPr>
            <p14:xfrm>
              <a:off x="2260440" y="3638520"/>
              <a:ext cx="4026240" cy="844920"/>
            </p14:xfrm>
          </p:contentPart>
        </mc:Choice>
        <mc:Fallback xmlns="">
          <p:pic>
            <p:nvPicPr>
              <p:cNvPr id="2" name="墨迹 1"/>
              <p:cNvPicPr/>
              <p:nvPr/>
            </p:nvPicPr>
            <p:blipFill>
              <a:blip r:embed="rId5"/>
              <a:stretch>
                <a:fillRect/>
              </a:stretch>
            </p:blipFill>
            <p:spPr>
              <a:xfrm>
                <a:off x="2251080" y="3629160"/>
                <a:ext cx="4044960" cy="863640"/>
              </a:xfrm>
              <a:prstGeom prst="rect">
                <a:avLst/>
              </a:prstGeom>
            </p:spPr>
          </p:pic>
        </mc:Fallback>
      </mc:AlternateContent>
    </p:spTree>
    <p:extLst>
      <p:ext uri="{BB962C8B-B14F-4D97-AF65-F5344CB8AC3E}">
        <p14:creationId xmlns:p14="http://schemas.microsoft.com/office/powerpoint/2010/main" val="2874255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fade">
                                      <p:cBhvr>
                                        <p:cTn id="12" dur="500"/>
                                        <p:tgtEl>
                                          <p:spTgt spid="6">
                                            <p:txEl>
                                              <p:pRg st="0" end="0"/>
                                            </p:txEl>
                                          </p:spTgt>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6">
                                            <p:txEl>
                                              <p:pRg st="1" end="1"/>
                                            </p:txEl>
                                          </p:spTgt>
                                        </p:tgtEl>
                                        <p:attrNameLst>
                                          <p:attrName>style.visibility</p:attrName>
                                        </p:attrNameLst>
                                      </p:cBhvr>
                                      <p:to>
                                        <p:strVal val="visible"/>
                                      </p:to>
                                    </p:set>
                                    <p:animEffect transition="in" filter="fade">
                                      <p:cBhvr>
                                        <p:cTn id="16" dur="500"/>
                                        <p:tgtEl>
                                          <p:spTgt spid="6">
                                            <p:txEl>
                                              <p:pRg st="1" end="1"/>
                                            </p:txEl>
                                          </p:spTgt>
                                        </p:tgtEl>
                                      </p:cBhvr>
                                    </p:animEffect>
                                  </p:childTnLst>
                                </p:cTn>
                              </p:par>
                            </p:childTnLst>
                          </p:cTn>
                        </p:par>
                        <p:par>
                          <p:cTn id="17" fill="hold">
                            <p:stCondLst>
                              <p:cond delay="1000"/>
                            </p:stCondLst>
                            <p:childTnLst>
                              <p:par>
                                <p:cTn id="18" presetID="10" presetClass="entr" presetSubtype="0" fill="hold" nodeType="afterEffect">
                                  <p:stCondLst>
                                    <p:cond delay="0"/>
                                  </p:stCondLst>
                                  <p:childTnLst>
                                    <p:set>
                                      <p:cBhvr>
                                        <p:cTn id="19" dur="1" fill="hold">
                                          <p:stCondLst>
                                            <p:cond delay="0"/>
                                          </p:stCondLst>
                                        </p:cTn>
                                        <p:tgtEl>
                                          <p:spTgt spid="6">
                                            <p:txEl>
                                              <p:pRg st="2" end="2"/>
                                            </p:txEl>
                                          </p:spTgt>
                                        </p:tgtEl>
                                        <p:attrNameLst>
                                          <p:attrName>style.visibility</p:attrName>
                                        </p:attrNameLst>
                                      </p:cBhvr>
                                      <p:to>
                                        <p:strVal val="visible"/>
                                      </p:to>
                                    </p:set>
                                    <p:animEffect transition="in" filter="fade">
                                      <p:cBhvr>
                                        <p:cTn id="20" dur="500"/>
                                        <p:tgtEl>
                                          <p:spTgt spid="6">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6">
                                            <p:txEl>
                                              <p:pRg st="3" end="3"/>
                                            </p:txEl>
                                          </p:spTgt>
                                        </p:tgtEl>
                                        <p:attrNameLst>
                                          <p:attrName>style.visibility</p:attrName>
                                        </p:attrNameLst>
                                      </p:cBhvr>
                                      <p:to>
                                        <p:strVal val="visible"/>
                                      </p:to>
                                    </p:set>
                                    <p:animEffect transition="in" filter="fade">
                                      <p:cBhvr>
                                        <p:cTn id="25" dur="500"/>
                                        <p:tgtEl>
                                          <p:spTgt spid="6">
                                            <p:txEl>
                                              <p:pRg st="3" end="3"/>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6">
                                            <p:txEl>
                                              <p:pRg st="4" end="4"/>
                                            </p:txEl>
                                          </p:spTgt>
                                        </p:tgtEl>
                                        <p:attrNameLst>
                                          <p:attrName>style.visibility</p:attrName>
                                        </p:attrNameLst>
                                      </p:cBhvr>
                                      <p:to>
                                        <p:strVal val="visible"/>
                                      </p:to>
                                    </p:set>
                                    <p:animEffect transition="in" filter="fade">
                                      <p:cBhvr>
                                        <p:cTn id="30" dur="500"/>
                                        <p:tgtEl>
                                          <p:spTgt spid="6">
                                            <p:txEl>
                                              <p:pRg st="4" end="4"/>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6">
                                            <p:txEl>
                                              <p:pRg st="5" end="5"/>
                                            </p:txEl>
                                          </p:spTgt>
                                        </p:tgtEl>
                                        <p:attrNameLst>
                                          <p:attrName>style.visibility</p:attrName>
                                        </p:attrNameLst>
                                      </p:cBhvr>
                                      <p:to>
                                        <p:strVal val="visible"/>
                                      </p:to>
                                    </p:set>
                                    <p:animEffect transition="in" filter="fade">
                                      <p:cBhvr>
                                        <p:cTn id="35" dur="500"/>
                                        <p:tgtEl>
                                          <p:spTgt spid="6">
                                            <p:txEl>
                                              <p:pRg st="5" end="5"/>
                                            </p:txEl>
                                          </p:spTgt>
                                        </p:tgtEl>
                                      </p:cBhvr>
                                    </p:animEffect>
                                  </p:childTnLst>
                                </p:cTn>
                              </p:par>
                            </p:childTnLst>
                          </p:cTn>
                        </p:par>
                        <p:par>
                          <p:cTn id="36" fill="hold">
                            <p:stCondLst>
                              <p:cond delay="500"/>
                            </p:stCondLst>
                            <p:childTnLst>
                              <p:par>
                                <p:cTn id="37" presetID="10" presetClass="entr" presetSubtype="0" fill="hold" nodeType="afterEffect">
                                  <p:stCondLst>
                                    <p:cond delay="0"/>
                                  </p:stCondLst>
                                  <p:childTnLst>
                                    <p:set>
                                      <p:cBhvr>
                                        <p:cTn id="38" dur="1" fill="hold">
                                          <p:stCondLst>
                                            <p:cond delay="0"/>
                                          </p:stCondLst>
                                        </p:cTn>
                                        <p:tgtEl>
                                          <p:spTgt spid="6">
                                            <p:txEl>
                                              <p:pRg st="6" end="6"/>
                                            </p:txEl>
                                          </p:spTgt>
                                        </p:tgtEl>
                                        <p:attrNameLst>
                                          <p:attrName>style.visibility</p:attrName>
                                        </p:attrNameLst>
                                      </p:cBhvr>
                                      <p:to>
                                        <p:strVal val="visible"/>
                                      </p:to>
                                    </p:set>
                                    <p:animEffect transition="in" filter="fade">
                                      <p:cBhvr>
                                        <p:cTn id="39"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灯片编号占位符 5"/>
          <p:cNvSpPr>
            <a:spLocks noGrp="1"/>
          </p:cNvSpPr>
          <p:nvPr>
            <p:ph type="sldNum" sz="quarter" idx="4294967295"/>
          </p:nvPr>
        </p:nvSpPr>
        <p:spPr/>
        <p:txBody>
          <a:bodyPr/>
          <a:lstStyle/>
          <a:p>
            <a:endParaRPr lang="en-US" altLang="zh-CN" b="1" dirty="0">
              <a:solidFill>
                <a:srgbClr val="133984"/>
              </a:solidFill>
              <a:latin typeface="Cambria" panose="02040503050406030204" pitchFamily="18" charset="0"/>
            </a:endParaRPr>
          </a:p>
        </p:txBody>
      </p:sp>
      <p:grpSp>
        <p:nvGrpSpPr>
          <p:cNvPr id="495651" name="Group 35"/>
          <p:cNvGrpSpPr>
            <a:grpSpLocks/>
          </p:cNvGrpSpPr>
          <p:nvPr/>
        </p:nvGrpSpPr>
        <p:grpSpPr bwMode="auto">
          <a:xfrm>
            <a:off x="533400" y="1600200"/>
            <a:ext cx="7858658" cy="3810000"/>
            <a:chOff x="795" y="1248"/>
            <a:chExt cx="3985" cy="1924"/>
          </a:xfrm>
        </p:grpSpPr>
        <p:sp>
          <p:nvSpPr>
            <p:cNvPr id="495620" name="Freeform 4"/>
            <p:cNvSpPr>
              <a:spLocks/>
            </p:cNvSpPr>
            <p:nvPr/>
          </p:nvSpPr>
          <p:spPr bwMode="auto">
            <a:xfrm>
              <a:off x="2687" y="1377"/>
              <a:ext cx="224" cy="74"/>
            </a:xfrm>
            <a:custGeom>
              <a:avLst/>
              <a:gdLst>
                <a:gd name="T0" fmla="*/ 0 w 294"/>
                <a:gd name="T1" fmla="*/ 61 h 93"/>
                <a:gd name="T2" fmla="*/ 65 w 294"/>
                <a:gd name="T3" fmla="*/ 92 h 93"/>
                <a:gd name="T4" fmla="*/ 293 w 294"/>
                <a:gd name="T5" fmla="*/ 30 h 93"/>
                <a:gd name="T6" fmla="*/ 228 w 294"/>
                <a:gd name="T7" fmla="*/ 0 h 93"/>
                <a:gd name="T8" fmla="*/ 0 w 294"/>
                <a:gd name="T9" fmla="*/ 61 h 93"/>
              </a:gdLst>
              <a:ahLst/>
              <a:cxnLst>
                <a:cxn ang="0">
                  <a:pos x="T0" y="T1"/>
                </a:cxn>
                <a:cxn ang="0">
                  <a:pos x="T2" y="T3"/>
                </a:cxn>
                <a:cxn ang="0">
                  <a:pos x="T4" y="T5"/>
                </a:cxn>
                <a:cxn ang="0">
                  <a:pos x="T6" y="T7"/>
                </a:cxn>
                <a:cxn ang="0">
                  <a:pos x="T8" y="T9"/>
                </a:cxn>
              </a:cxnLst>
              <a:rect l="0" t="0" r="r" b="b"/>
              <a:pathLst>
                <a:path w="294" h="93">
                  <a:moveTo>
                    <a:pt x="0" y="61"/>
                  </a:moveTo>
                  <a:lnTo>
                    <a:pt x="65" y="92"/>
                  </a:lnTo>
                  <a:lnTo>
                    <a:pt x="293" y="30"/>
                  </a:lnTo>
                  <a:lnTo>
                    <a:pt x="228" y="0"/>
                  </a:lnTo>
                  <a:lnTo>
                    <a:pt x="0" y="61"/>
                  </a:lnTo>
                </a:path>
              </a:pathLst>
            </a:custGeom>
            <a:solidFill>
              <a:srgbClr val="7FFFDF"/>
            </a:solidFill>
            <a:ln>
              <a:noFill/>
            </a:ln>
            <a:effectLst/>
            <a:extLst>
              <a:ext uri="{91240B29-F687-4F45-9708-019B960494DF}">
                <a14:hiddenLine xmlns:a14="http://schemas.microsoft.com/office/drawing/2010/main" w="12700"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133984"/>
                </a:solidFill>
                <a:latin typeface="Cambria" panose="02040503050406030204" pitchFamily="18" charset="0"/>
              </a:endParaRPr>
            </a:p>
          </p:txBody>
        </p:sp>
        <p:grpSp>
          <p:nvGrpSpPr>
            <p:cNvPr id="495621" name="Group 5"/>
            <p:cNvGrpSpPr>
              <a:grpSpLocks/>
            </p:cNvGrpSpPr>
            <p:nvPr/>
          </p:nvGrpSpPr>
          <p:grpSpPr bwMode="auto">
            <a:xfrm>
              <a:off x="3419" y="1586"/>
              <a:ext cx="580" cy="573"/>
              <a:chOff x="3808" y="1163"/>
              <a:chExt cx="760" cy="730"/>
            </a:xfrm>
          </p:grpSpPr>
          <p:sp>
            <p:nvSpPr>
              <p:cNvPr id="495622" name="Freeform 6"/>
              <p:cNvSpPr>
                <a:spLocks/>
              </p:cNvSpPr>
              <p:nvPr/>
            </p:nvSpPr>
            <p:spPr bwMode="auto">
              <a:xfrm>
                <a:off x="4340" y="1598"/>
                <a:ext cx="94" cy="228"/>
              </a:xfrm>
              <a:custGeom>
                <a:avLst/>
                <a:gdLst>
                  <a:gd name="T0" fmla="*/ 93 w 94"/>
                  <a:gd name="T1" fmla="*/ 227 h 228"/>
                  <a:gd name="T2" fmla="*/ 93 w 94"/>
                  <a:gd name="T3" fmla="*/ 65 h 228"/>
                  <a:gd name="T4" fmla="*/ 0 w 94"/>
                  <a:gd name="T5" fmla="*/ 0 h 228"/>
                  <a:gd name="T6" fmla="*/ 0 w 94"/>
                  <a:gd name="T7" fmla="*/ 162 h 228"/>
                  <a:gd name="T8" fmla="*/ 93 w 94"/>
                  <a:gd name="T9" fmla="*/ 227 h 228"/>
                </a:gdLst>
                <a:ahLst/>
                <a:cxnLst>
                  <a:cxn ang="0">
                    <a:pos x="T0" y="T1"/>
                  </a:cxn>
                  <a:cxn ang="0">
                    <a:pos x="T2" y="T3"/>
                  </a:cxn>
                  <a:cxn ang="0">
                    <a:pos x="T4" y="T5"/>
                  </a:cxn>
                  <a:cxn ang="0">
                    <a:pos x="T6" y="T7"/>
                  </a:cxn>
                  <a:cxn ang="0">
                    <a:pos x="T8" y="T9"/>
                  </a:cxn>
                </a:cxnLst>
                <a:rect l="0" t="0" r="r" b="b"/>
                <a:pathLst>
                  <a:path w="94" h="228">
                    <a:moveTo>
                      <a:pt x="93" y="227"/>
                    </a:moveTo>
                    <a:lnTo>
                      <a:pt x="93" y="65"/>
                    </a:lnTo>
                    <a:lnTo>
                      <a:pt x="0" y="0"/>
                    </a:lnTo>
                    <a:lnTo>
                      <a:pt x="0" y="162"/>
                    </a:lnTo>
                    <a:lnTo>
                      <a:pt x="93" y="227"/>
                    </a:lnTo>
                  </a:path>
                </a:pathLst>
              </a:custGeom>
              <a:solidFill>
                <a:srgbClr val="C0C0C0"/>
              </a:solidFill>
              <a:ln>
                <a:noFill/>
              </a:ln>
              <a:effectLst/>
              <a:extLst>
                <a:ext uri="{91240B29-F687-4F45-9708-019B960494DF}">
                  <a14:hiddenLine xmlns:a14="http://schemas.microsoft.com/office/drawing/2010/main" w="12700"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133984"/>
                  </a:solidFill>
                  <a:latin typeface="Cambria" panose="02040503050406030204" pitchFamily="18" charset="0"/>
                </a:endParaRPr>
              </a:p>
            </p:txBody>
          </p:sp>
          <p:sp>
            <p:nvSpPr>
              <p:cNvPr id="495623" name="Freeform 7"/>
              <p:cNvSpPr>
                <a:spLocks/>
              </p:cNvSpPr>
              <p:nvPr/>
            </p:nvSpPr>
            <p:spPr bwMode="auto">
              <a:xfrm>
                <a:off x="3907" y="1230"/>
                <a:ext cx="661" cy="663"/>
              </a:xfrm>
              <a:custGeom>
                <a:avLst/>
                <a:gdLst>
                  <a:gd name="T0" fmla="*/ 528 w 661"/>
                  <a:gd name="T1" fmla="*/ 165 h 663"/>
                  <a:gd name="T2" fmla="*/ 0 w 661"/>
                  <a:gd name="T3" fmla="*/ 364 h 663"/>
                  <a:gd name="T4" fmla="*/ 0 w 661"/>
                  <a:gd name="T5" fmla="*/ 662 h 663"/>
                  <a:gd name="T6" fmla="*/ 528 w 661"/>
                  <a:gd name="T7" fmla="*/ 430 h 663"/>
                  <a:gd name="T8" fmla="*/ 528 w 661"/>
                  <a:gd name="T9" fmla="*/ 596 h 663"/>
                  <a:gd name="T10" fmla="*/ 660 w 661"/>
                  <a:gd name="T11" fmla="*/ 265 h 663"/>
                  <a:gd name="T12" fmla="*/ 528 w 661"/>
                  <a:gd name="T13" fmla="*/ 0 h 663"/>
                  <a:gd name="T14" fmla="*/ 528 w 661"/>
                  <a:gd name="T15" fmla="*/ 165 h 6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1" h="663">
                    <a:moveTo>
                      <a:pt x="528" y="165"/>
                    </a:moveTo>
                    <a:lnTo>
                      <a:pt x="0" y="364"/>
                    </a:lnTo>
                    <a:lnTo>
                      <a:pt x="0" y="662"/>
                    </a:lnTo>
                    <a:lnTo>
                      <a:pt x="528" y="430"/>
                    </a:lnTo>
                    <a:lnTo>
                      <a:pt x="528" y="596"/>
                    </a:lnTo>
                    <a:lnTo>
                      <a:pt x="660" y="265"/>
                    </a:lnTo>
                    <a:lnTo>
                      <a:pt x="528" y="0"/>
                    </a:lnTo>
                    <a:lnTo>
                      <a:pt x="528" y="165"/>
                    </a:lnTo>
                  </a:path>
                </a:pathLst>
              </a:custGeom>
              <a:solidFill>
                <a:srgbClr val="C0C0C0"/>
              </a:solidFill>
              <a:ln>
                <a:noFill/>
              </a:ln>
              <a:effectLst/>
              <a:extLst>
                <a:ext uri="{91240B29-F687-4F45-9708-019B960494DF}">
                  <a14:hiddenLine xmlns:a14="http://schemas.microsoft.com/office/drawing/2010/main" w="12700"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133984"/>
                  </a:solidFill>
                  <a:latin typeface="Cambria" panose="02040503050406030204" pitchFamily="18" charset="0"/>
                </a:endParaRPr>
              </a:p>
            </p:txBody>
          </p:sp>
          <p:sp>
            <p:nvSpPr>
              <p:cNvPr id="495624" name="Freeform 8"/>
              <p:cNvSpPr>
                <a:spLocks/>
              </p:cNvSpPr>
              <p:nvPr/>
            </p:nvSpPr>
            <p:spPr bwMode="auto">
              <a:xfrm>
                <a:off x="3808" y="1531"/>
                <a:ext cx="92" cy="362"/>
              </a:xfrm>
              <a:custGeom>
                <a:avLst/>
                <a:gdLst>
                  <a:gd name="T0" fmla="*/ 91 w 92"/>
                  <a:gd name="T1" fmla="*/ 66 h 362"/>
                  <a:gd name="T2" fmla="*/ 91 w 92"/>
                  <a:gd name="T3" fmla="*/ 361 h 362"/>
                  <a:gd name="T4" fmla="*/ 0 w 92"/>
                  <a:gd name="T5" fmla="*/ 295 h 362"/>
                  <a:gd name="T6" fmla="*/ 0 w 92"/>
                  <a:gd name="T7" fmla="*/ 0 h 362"/>
                  <a:gd name="T8" fmla="*/ 91 w 92"/>
                  <a:gd name="T9" fmla="*/ 66 h 362"/>
                </a:gdLst>
                <a:ahLst/>
                <a:cxnLst>
                  <a:cxn ang="0">
                    <a:pos x="T0" y="T1"/>
                  </a:cxn>
                  <a:cxn ang="0">
                    <a:pos x="T2" y="T3"/>
                  </a:cxn>
                  <a:cxn ang="0">
                    <a:pos x="T4" y="T5"/>
                  </a:cxn>
                  <a:cxn ang="0">
                    <a:pos x="T6" y="T7"/>
                  </a:cxn>
                  <a:cxn ang="0">
                    <a:pos x="T8" y="T9"/>
                  </a:cxn>
                </a:cxnLst>
                <a:rect l="0" t="0" r="r" b="b"/>
                <a:pathLst>
                  <a:path w="92" h="362">
                    <a:moveTo>
                      <a:pt x="91" y="66"/>
                    </a:moveTo>
                    <a:lnTo>
                      <a:pt x="91" y="361"/>
                    </a:lnTo>
                    <a:lnTo>
                      <a:pt x="0" y="295"/>
                    </a:lnTo>
                    <a:lnTo>
                      <a:pt x="0" y="0"/>
                    </a:lnTo>
                    <a:lnTo>
                      <a:pt x="91" y="66"/>
                    </a:lnTo>
                  </a:path>
                </a:pathLst>
              </a:custGeom>
              <a:solidFill>
                <a:srgbClr val="C0C0C0"/>
              </a:solidFill>
              <a:ln>
                <a:noFill/>
              </a:ln>
              <a:effectLst/>
              <a:extLst>
                <a:ext uri="{91240B29-F687-4F45-9708-019B960494DF}">
                  <a14:hiddenLine xmlns:a14="http://schemas.microsoft.com/office/drawing/2010/main" w="12700"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133984"/>
                  </a:solidFill>
                  <a:latin typeface="Cambria" panose="02040503050406030204" pitchFamily="18" charset="0"/>
                </a:endParaRPr>
              </a:p>
            </p:txBody>
          </p:sp>
          <p:sp>
            <p:nvSpPr>
              <p:cNvPr id="495625" name="Freeform 9"/>
              <p:cNvSpPr>
                <a:spLocks/>
              </p:cNvSpPr>
              <p:nvPr/>
            </p:nvSpPr>
            <p:spPr bwMode="auto">
              <a:xfrm>
                <a:off x="3808" y="1330"/>
                <a:ext cx="626" cy="261"/>
              </a:xfrm>
              <a:custGeom>
                <a:avLst/>
                <a:gdLst>
                  <a:gd name="T0" fmla="*/ 0 w 626"/>
                  <a:gd name="T1" fmla="*/ 195 h 261"/>
                  <a:gd name="T2" fmla="*/ 98 w 626"/>
                  <a:gd name="T3" fmla="*/ 260 h 261"/>
                  <a:gd name="T4" fmla="*/ 625 w 626"/>
                  <a:gd name="T5" fmla="*/ 65 h 261"/>
                  <a:gd name="T6" fmla="*/ 525 w 626"/>
                  <a:gd name="T7" fmla="*/ 0 h 261"/>
                  <a:gd name="T8" fmla="*/ 0 w 626"/>
                  <a:gd name="T9" fmla="*/ 195 h 261"/>
                </a:gdLst>
                <a:ahLst/>
                <a:cxnLst>
                  <a:cxn ang="0">
                    <a:pos x="T0" y="T1"/>
                  </a:cxn>
                  <a:cxn ang="0">
                    <a:pos x="T2" y="T3"/>
                  </a:cxn>
                  <a:cxn ang="0">
                    <a:pos x="T4" y="T5"/>
                  </a:cxn>
                  <a:cxn ang="0">
                    <a:pos x="T6" y="T7"/>
                  </a:cxn>
                  <a:cxn ang="0">
                    <a:pos x="T8" y="T9"/>
                  </a:cxn>
                </a:cxnLst>
                <a:rect l="0" t="0" r="r" b="b"/>
                <a:pathLst>
                  <a:path w="626" h="261">
                    <a:moveTo>
                      <a:pt x="0" y="195"/>
                    </a:moveTo>
                    <a:lnTo>
                      <a:pt x="98" y="260"/>
                    </a:lnTo>
                    <a:lnTo>
                      <a:pt x="625" y="65"/>
                    </a:lnTo>
                    <a:lnTo>
                      <a:pt x="525" y="0"/>
                    </a:lnTo>
                    <a:lnTo>
                      <a:pt x="0" y="195"/>
                    </a:lnTo>
                  </a:path>
                </a:pathLst>
              </a:custGeom>
              <a:solidFill>
                <a:srgbClr val="C0C0C0"/>
              </a:solidFill>
              <a:ln>
                <a:noFill/>
              </a:ln>
              <a:effectLst/>
              <a:extLst>
                <a:ext uri="{91240B29-F687-4F45-9708-019B960494DF}">
                  <a14:hiddenLine xmlns:a14="http://schemas.microsoft.com/office/drawing/2010/main" w="12700"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133984"/>
                  </a:solidFill>
                  <a:latin typeface="Cambria" panose="02040503050406030204" pitchFamily="18" charset="0"/>
                </a:endParaRPr>
              </a:p>
            </p:txBody>
          </p:sp>
          <p:sp>
            <p:nvSpPr>
              <p:cNvPr id="495626" name="Freeform 10"/>
              <p:cNvSpPr>
                <a:spLocks/>
              </p:cNvSpPr>
              <p:nvPr/>
            </p:nvSpPr>
            <p:spPr bwMode="auto">
              <a:xfrm>
                <a:off x="4340" y="1163"/>
                <a:ext cx="94" cy="227"/>
              </a:xfrm>
              <a:custGeom>
                <a:avLst/>
                <a:gdLst>
                  <a:gd name="T0" fmla="*/ 93 w 94"/>
                  <a:gd name="T1" fmla="*/ 65 h 227"/>
                  <a:gd name="T2" fmla="*/ 0 w 94"/>
                  <a:gd name="T3" fmla="*/ 0 h 227"/>
                  <a:gd name="T4" fmla="*/ 0 w 94"/>
                  <a:gd name="T5" fmla="*/ 161 h 227"/>
                  <a:gd name="T6" fmla="*/ 93 w 94"/>
                  <a:gd name="T7" fmla="*/ 226 h 227"/>
                  <a:gd name="T8" fmla="*/ 93 w 94"/>
                  <a:gd name="T9" fmla="*/ 65 h 227"/>
                </a:gdLst>
                <a:ahLst/>
                <a:cxnLst>
                  <a:cxn ang="0">
                    <a:pos x="T0" y="T1"/>
                  </a:cxn>
                  <a:cxn ang="0">
                    <a:pos x="T2" y="T3"/>
                  </a:cxn>
                  <a:cxn ang="0">
                    <a:pos x="T4" y="T5"/>
                  </a:cxn>
                  <a:cxn ang="0">
                    <a:pos x="T6" y="T7"/>
                  </a:cxn>
                  <a:cxn ang="0">
                    <a:pos x="T8" y="T9"/>
                  </a:cxn>
                </a:cxnLst>
                <a:rect l="0" t="0" r="r" b="b"/>
                <a:pathLst>
                  <a:path w="94" h="227">
                    <a:moveTo>
                      <a:pt x="93" y="65"/>
                    </a:moveTo>
                    <a:lnTo>
                      <a:pt x="0" y="0"/>
                    </a:lnTo>
                    <a:lnTo>
                      <a:pt x="0" y="161"/>
                    </a:lnTo>
                    <a:lnTo>
                      <a:pt x="93" y="226"/>
                    </a:lnTo>
                    <a:lnTo>
                      <a:pt x="93" y="65"/>
                    </a:lnTo>
                  </a:path>
                </a:pathLst>
              </a:custGeom>
              <a:solidFill>
                <a:srgbClr val="C0C0C0"/>
              </a:solidFill>
              <a:ln>
                <a:noFill/>
              </a:ln>
              <a:effectLst/>
              <a:extLst>
                <a:ext uri="{91240B29-F687-4F45-9708-019B960494DF}">
                  <a14:hiddenLine xmlns:a14="http://schemas.microsoft.com/office/drawing/2010/main" w="12700"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133984"/>
                  </a:solidFill>
                  <a:latin typeface="Cambria" panose="02040503050406030204" pitchFamily="18" charset="0"/>
                </a:endParaRPr>
              </a:p>
            </p:txBody>
          </p:sp>
        </p:grpSp>
        <p:grpSp>
          <p:nvGrpSpPr>
            <p:cNvPr id="495627" name="Group 11"/>
            <p:cNvGrpSpPr>
              <a:grpSpLocks/>
            </p:cNvGrpSpPr>
            <p:nvPr/>
          </p:nvGrpSpPr>
          <p:grpSpPr bwMode="auto">
            <a:xfrm>
              <a:off x="2723" y="2546"/>
              <a:ext cx="426" cy="626"/>
              <a:chOff x="2876" y="2432"/>
              <a:chExt cx="560" cy="798"/>
            </a:xfrm>
          </p:grpSpPr>
          <p:sp>
            <p:nvSpPr>
              <p:cNvPr id="495628" name="Freeform 12"/>
              <p:cNvSpPr>
                <a:spLocks/>
              </p:cNvSpPr>
              <p:nvPr/>
            </p:nvSpPr>
            <p:spPr bwMode="auto">
              <a:xfrm>
                <a:off x="3010" y="2734"/>
                <a:ext cx="60" cy="496"/>
              </a:xfrm>
              <a:custGeom>
                <a:avLst/>
                <a:gdLst>
                  <a:gd name="T0" fmla="*/ 59 w 60"/>
                  <a:gd name="T1" fmla="*/ 495 h 496"/>
                  <a:gd name="T2" fmla="*/ 59 w 60"/>
                  <a:gd name="T3" fmla="*/ 33 h 496"/>
                  <a:gd name="T4" fmla="*/ 0 w 60"/>
                  <a:gd name="T5" fmla="*/ 0 h 496"/>
                  <a:gd name="T6" fmla="*/ 0 w 60"/>
                  <a:gd name="T7" fmla="*/ 429 h 496"/>
                  <a:gd name="T8" fmla="*/ 59 w 60"/>
                  <a:gd name="T9" fmla="*/ 495 h 496"/>
                </a:gdLst>
                <a:ahLst/>
                <a:cxnLst>
                  <a:cxn ang="0">
                    <a:pos x="T0" y="T1"/>
                  </a:cxn>
                  <a:cxn ang="0">
                    <a:pos x="T2" y="T3"/>
                  </a:cxn>
                  <a:cxn ang="0">
                    <a:pos x="T4" y="T5"/>
                  </a:cxn>
                  <a:cxn ang="0">
                    <a:pos x="T6" y="T7"/>
                  </a:cxn>
                  <a:cxn ang="0">
                    <a:pos x="T8" y="T9"/>
                  </a:cxn>
                </a:cxnLst>
                <a:rect l="0" t="0" r="r" b="b"/>
                <a:pathLst>
                  <a:path w="60" h="496">
                    <a:moveTo>
                      <a:pt x="59" y="495"/>
                    </a:moveTo>
                    <a:lnTo>
                      <a:pt x="59" y="33"/>
                    </a:lnTo>
                    <a:lnTo>
                      <a:pt x="0" y="0"/>
                    </a:lnTo>
                    <a:lnTo>
                      <a:pt x="0" y="429"/>
                    </a:lnTo>
                    <a:lnTo>
                      <a:pt x="59" y="495"/>
                    </a:lnTo>
                  </a:path>
                </a:pathLst>
              </a:custGeom>
              <a:solidFill>
                <a:srgbClr val="C0C0C0"/>
              </a:solidFill>
              <a:ln>
                <a:noFill/>
              </a:ln>
              <a:effectLst/>
              <a:extLst>
                <a:ext uri="{91240B29-F687-4F45-9708-019B960494DF}">
                  <a14:hiddenLine xmlns:a14="http://schemas.microsoft.com/office/drawing/2010/main" w="12700"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133984"/>
                  </a:solidFill>
                  <a:latin typeface="Cambria" panose="02040503050406030204" pitchFamily="18" charset="0"/>
                </a:endParaRPr>
              </a:p>
            </p:txBody>
          </p:sp>
          <p:sp>
            <p:nvSpPr>
              <p:cNvPr id="495629" name="Freeform 13"/>
              <p:cNvSpPr>
                <a:spLocks/>
              </p:cNvSpPr>
              <p:nvPr/>
            </p:nvSpPr>
            <p:spPr bwMode="auto">
              <a:xfrm>
                <a:off x="2943" y="2466"/>
                <a:ext cx="493" cy="764"/>
              </a:xfrm>
              <a:custGeom>
                <a:avLst/>
                <a:gdLst>
                  <a:gd name="T0" fmla="*/ 230 w 493"/>
                  <a:gd name="T1" fmla="*/ 0 h 764"/>
                  <a:gd name="T2" fmla="*/ 492 w 493"/>
                  <a:gd name="T3" fmla="*/ 133 h 764"/>
                  <a:gd name="T4" fmla="*/ 362 w 493"/>
                  <a:gd name="T5" fmla="*/ 198 h 764"/>
                  <a:gd name="T6" fmla="*/ 362 w 493"/>
                  <a:gd name="T7" fmla="*/ 663 h 764"/>
                  <a:gd name="T8" fmla="*/ 132 w 493"/>
                  <a:gd name="T9" fmla="*/ 763 h 764"/>
                  <a:gd name="T10" fmla="*/ 132 w 493"/>
                  <a:gd name="T11" fmla="*/ 299 h 764"/>
                  <a:gd name="T12" fmla="*/ 0 w 493"/>
                  <a:gd name="T13" fmla="*/ 365 h 764"/>
                  <a:gd name="T14" fmla="*/ 230 w 493"/>
                  <a:gd name="T15" fmla="*/ 0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3" h="764">
                    <a:moveTo>
                      <a:pt x="230" y="0"/>
                    </a:moveTo>
                    <a:lnTo>
                      <a:pt x="492" y="133"/>
                    </a:lnTo>
                    <a:lnTo>
                      <a:pt x="362" y="198"/>
                    </a:lnTo>
                    <a:lnTo>
                      <a:pt x="362" y="663"/>
                    </a:lnTo>
                    <a:lnTo>
                      <a:pt x="132" y="763"/>
                    </a:lnTo>
                    <a:lnTo>
                      <a:pt x="132" y="299"/>
                    </a:lnTo>
                    <a:lnTo>
                      <a:pt x="0" y="365"/>
                    </a:lnTo>
                    <a:lnTo>
                      <a:pt x="230" y="0"/>
                    </a:lnTo>
                  </a:path>
                </a:pathLst>
              </a:custGeom>
              <a:solidFill>
                <a:srgbClr val="C0C0C0"/>
              </a:solidFill>
              <a:ln>
                <a:noFill/>
              </a:ln>
              <a:effectLst/>
              <a:extLst>
                <a:ext uri="{91240B29-F687-4F45-9708-019B960494DF}">
                  <a14:hiddenLine xmlns:a14="http://schemas.microsoft.com/office/drawing/2010/main" w="12700"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133984"/>
                  </a:solidFill>
                  <a:latin typeface="Cambria" panose="02040503050406030204" pitchFamily="18" charset="0"/>
                </a:endParaRPr>
              </a:p>
            </p:txBody>
          </p:sp>
          <p:sp>
            <p:nvSpPr>
              <p:cNvPr id="495630" name="Freeform 14"/>
              <p:cNvSpPr>
                <a:spLocks/>
              </p:cNvSpPr>
              <p:nvPr/>
            </p:nvSpPr>
            <p:spPr bwMode="auto">
              <a:xfrm>
                <a:off x="2876" y="2432"/>
                <a:ext cx="294" cy="396"/>
              </a:xfrm>
              <a:custGeom>
                <a:avLst/>
                <a:gdLst>
                  <a:gd name="T0" fmla="*/ 65 w 294"/>
                  <a:gd name="T1" fmla="*/ 395 h 396"/>
                  <a:gd name="T2" fmla="*/ 0 w 294"/>
                  <a:gd name="T3" fmla="*/ 362 h 396"/>
                  <a:gd name="T4" fmla="*/ 228 w 294"/>
                  <a:gd name="T5" fmla="*/ 0 h 396"/>
                  <a:gd name="T6" fmla="*/ 293 w 294"/>
                  <a:gd name="T7" fmla="*/ 33 h 396"/>
                  <a:gd name="T8" fmla="*/ 65 w 294"/>
                  <a:gd name="T9" fmla="*/ 395 h 396"/>
                </a:gdLst>
                <a:ahLst/>
                <a:cxnLst>
                  <a:cxn ang="0">
                    <a:pos x="T0" y="T1"/>
                  </a:cxn>
                  <a:cxn ang="0">
                    <a:pos x="T2" y="T3"/>
                  </a:cxn>
                  <a:cxn ang="0">
                    <a:pos x="T4" y="T5"/>
                  </a:cxn>
                  <a:cxn ang="0">
                    <a:pos x="T6" y="T7"/>
                  </a:cxn>
                  <a:cxn ang="0">
                    <a:pos x="T8" y="T9"/>
                  </a:cxn>
                </a:cxnLst>
                <a:rect l="0" t="0" r="r" b="b"/>
                <a:pathLst>
                  <a:path w="294" h="396">
                    <a:moveTo>
                      <a:pt x="65" y="395"/>
                    </a:moveTo>
                    <a:lnTo>
                      <a:pt x="0" y="362"/>
                    </a:lnTo>
                    <a:lnTo>
                      <a:pt x="228" y="0"/>
                    </a:lnTo>
                    <a:lnTo>
                      <a:pt x="293" y="33"/>
                    </a:lnTo>
                    <a:lnTo>
                      <a:pt x="65" y="395"/>
                    </a:lnTo>
                  </a:path>
                </a:pathLst>
              </a:custGeom>
              <a:solidFill>
                <a:srgbClr val="C0C0C0"/>
              </a:solidFill>
              <a:ln>
                <a:noFill/>
              </a:ln>
              <a:effectLst/>
              <a:extLst>
                <a:ext uri="{91240B29-F687-4F45-9708-019B960494DF}">
                  <a14:hiddenLine xmlns:a14="http://schemas.microsoft.com/office/drawing/2010/main" w="12700"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133984"/>
                  </a:solidFill>
                  <a:latin typeface="Cambria" panose="02040503050406030204" pitchFamily="18" charset="0"/>
                </a:endParaRPr>
              </a:p>
            </p:txBody>
          </p:sp>
        </p:grpSp>
        <p:grpSp>
          <p:nvGrpSpPr>
            <p:cNvPr id="495631" name="Group 15"/>
            <p:cNvGrpSpPr>
              <a:grpSpLocks/>
            </p:cNvGrpSpPr>
            <p:nvPr/>
          </p:nvGrpSpPr>
          <p:grpSpPr bwMode="auto">
            <a:xfrm>
              <a:off x="2064" y="1680"/>
              <a:ext cx="1470" cy="1152"/>
              <a:chOff x="1994" y="1288"/>
              <a:chExt cx="1929" cy="1468"/>
            </a:xfrm>
          </p:grpSpPr>
          <p:sp>
            <p:nvSpPr>
              <p:cNvPr id="495632" name="Freeform 16"/>
              <p:cNvSpPr>
                <a:spLocks/>
              </p:cNvSpPr>
              <p:nvPr/>
            </p:nvSpPr>
            <p:spPr bwMode="auto">
              <a:xfrm>
                <a:off x="1994" y="1858"/>
                <a:ext cx="394" cy="898"/>
              </a:xfrm>
              <a:custGeom>
                <a:avLst/>
                <a:gdLst>
                  <a:gd name="T0" fmla="*/ 0 w 394"/>
                  <a:gd name="T1" fmla="*/ 0 h 898"/>
                  <a:gd name="T2" fmla="*/ 393 w 394"/>
                  <a:gd name="T3" fmla="*/ 232 h 898"/>
                  <a:gd name="T4" fmla="*/ 393 w 394"/>
                  <a:gd name="T5" fmla="*/ 897 h 898"/>
                  <a:gd name="T6" fmla="*/ 0 w 394"/>
                  <a:gd name="T7" fmla="*/ 664 h 898"/>
                  <a:gd name="T8" fmla="*/ 0 w 394"/>
                  <a:gd name="T9" fmla="*/ 0 h 898"/>
                </a:gdLst>
                <a:ahLst/>
                <a:cxnLst>
                  <a:cxn ang="0">
                    <a:pos x="T0" y="T1"/>
                  </a:cxn>
                  <a:cxn ang="0">
                    <a:pos x="T2" y="T3"/>
                  </a:cxn>
                  <a:cxn ang="0">
                    <a:pos x="T4" y="T5"/>
                  </a:cxn>
                  <a:cxn ang="0">
                    <a:pos x="T6" y="T7"/>
                  </a:cxn>
                  <a:cxn ang="0">
                    <a:pos x="T8" y="T9"/>
                  </a:cxn>
                </a:cxnLst>
                <a:rect l="0" t="0" r="r" b="b"/>
                <a:pathLst>
                  <a:path w="394" h="898">
                    <a:moveTo>
                      <a:pt x="0" y="0"/>
                    </a:moveTo>
                    <a:lnTo>
                      <a:pt x="393" y="232"/>
                    </a:lnTo>
                    <a:lnTo>
                      <a:pt x="393" y="897"/>
                    </a:lnTo>
                    <a:lnTo>
                      <a:pt x="0" y="664"/>
                    </a:lnTo>
                    <a:lnTo>
                      <a:pt x="0" y="0"/>
                    </a:lnTo>
                  </a:path>
                </a:pathLst>
              </a:custGeom>
              <a:solidFill>
                <a:schemeClr val="tx1"/>
              </a:solidFill>
              <a:ln>
                <a:noFill/>
              </a:ln>
              <a:effectLst/>
              <a:extLst>
                <a:ext uri="{91240B29-F687-4F45-9708-019B960494DF}">
                  <a14:hiddenLine xmlns:a14="http://schemas.microsoft.com/office/drawing/2010/main" w="12700"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133984"/>
                  </a:solidFill>
                  <a:latin typeface="Cambria" panose="02040503050406030204" pitchFamily="18" charset="0"/>
                </a:endParaRPr>
              </a:p>
            </p:txBody>
          </p:sp>
          <p:sp>
            <p:nvSpPr>
              <p:cNvPr id="495633" name="Freeform 17"/>
              <p:cNvSpPr>
                <a:spLocks/>
              </p:cNvSpPr>
              <p:nvPr/>
            </p:nvSpPr>
            <p:spPr bwMode="auto">
              <a:xfrm>
                <a:off x="1994" y="1288"/>
                <a:ext cx="1929" cy="797"/>
              </a:xfrm>
              <a:custGeom>
                <a:avLst/>
                <a:gdLst>
                  <a:gd name="T0" fmla="*/ 0 w 1929"/>
                  <a:gd name="T1" fmla="*/ 564 h 797"/>
                  <a:gd name="T2" fmla="*/ 399 w 1929"/>
                  <a:gd name="T3" fmla="*/ 796 h 797"/>
                  <a:gd name="T4" fmla="*/ 1928 w 1929"/>
                  <a:gd name="T5" fmla="*/ 200 h 797"/>
                  <a:gd name="T6" fmla="*/ 1594 w 1929"/>
                  <a:gd name="T7" fmla="*/ 0 h 797"/>
                  <a:gd name="T8" fmla="*/ 0 w 1929"/>
                  <a:gd name="T9" fmla="*/ 564 h 797"/>
                </a:gdLst>
                <a:ahLst/>
                <a:cxnLst>
                  <a:cxn ang="0">
                    <a:pos x="T0" y="T1"/>
                  </a:cxn>
                  <a:cxn ang="0">
                    <a:pos x="T2" y="T3"/>
                  </a:cxn>
                  <a:cxn ang="0">
                    <a:pos x="T4" y="T5"/>
                  </a:cxn>
                  <a:cxn ang="0">
                    <a:pos x="T6" y="T7"/>
                  </a:cxn>
                  <a:cxn ang="0">
                    <a:pos x="T8" y="T9"/>
                  </a:cxn>
                </a:cxnLst>
                <a:rect l="0" t="0" r="r" b="b"/>
                <a:pathLst>
                  <a:path w="1929" h="797">
                    <a:moveTo>
                      <a:pt x="0" y="564"/>
                    </a:moveTo>
                    <a:lnTo>
                      <a:pt x="399" y="796"/>
                    </a:lnTo>
                    <a:lnTo>
                      <a:pt x="1928" y="200"/>
                    </a:lnTo>
                    <a:lnTo>
                      <a:pt x="1594" y="0"/>
                    </a:lnTo>
                    <a:lnTo>
                      <a:pt x="0" y="564"/>
                    </a:lnTo>
                  </a:path>
                </a:pathLst>
              </a:custGeom>
              <a:solidFill>
                <a:schemeClr val="tx1"/>
              </a:solidFill>
              <a:ln>
                <a:noFill/>
              </a:ln>
              <a:effectLst/>
              <a:extLst>
                <a:ext uri="{91240B29-F687-4F45-9708-019B960494DF}">
                  <a14:hiddenLine xmlns:a14="http://schemas.microsoft.com/office/drawing/2010/main" w="12700"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133984"/>
                  </a:solidFill>
                  <a:latin typeface="Cambria" panose="02040503050406030204" pitchFamily="18" charset="0"/>
                </a:endParaRPr>
              </a:p>
            </p:txBody>
          </p:sp>
          <p:sp>
            <p:nvSpPr>
              <p:cNvPr id="495634" name="Freeform 18"/>
              <p:cNvSpPr>
                <a:spLocks/>
              </p:cNvSpPr>
              <p:nvPr/>
            </p:nvSpPr>
            <p:spPr bwMode="auto">
              <a:xfrm>
                <a:off x="2395" y="1490"/>
                <a:ext cx="1528" cy="1266"/>
              </a:xfrm>
              <a:custGeom>
                <a:avLst/>
                <a:gdLst>
                  <a:gd name="T0" fmla="*/ 0 w 1528"/>
                  <a:gd name="T1" fmla="*/ 598 h 1266"/>
                  <a:gd name="T2" fmla="*/ 0 w 1528"/>
                  <a:gd name="T3" fmla="*/ 1265 h 1266"/>
                  <a:gd name="T4" fmla="*/ 1527 w 1528"/>
                  <a:gd name="T5" fmla="*/ 565 h 1266"/>
                  <a:gd name="T6" fmla="*/ 1527 w 1528"/>
                  <a:gd name="T7" fmla="*/ 0 h 1266"/>
                  <a:gd name="T8" fmla="*/ 0 w 1528"/>
                  <a:gd name="T9" fmla="*/ 598 h 1266"/>
                </a:gdLst>
                <a:ahLst/>
                <a:cxnLst>
                  <a:cxn ang="0">
                    <a:pos x="T0" y="T1"/>
                  </a:cxn>
                  <a:cxn ang="0">
                    <a:pos x="T2" y="T3"/>
                  </a:cxn>
                  <a:cxn ang="0">
                    <a:pos x="T4" y="T5"/>
                  </a:cxn>
                  <a:cxn ang="0">
                    <a:pos x="T6" y="T7"/>
                  </a:cxn>
                  <a:cxn ang="0">
                    <a:pos x="T8" y="T9"/>
                  </a:cxn>
                </a:cxnLst>
                <a:rect l="0" t="0" r="r" b="b"/>
                <a:pathLst>
                  <a:path w="1528" h="1266">
                    <a:moveTo>
                      <a:pt x="0" y="598"/>
                    </a:moveTo>
                    <a:lnTo>
                      <a:pt x="0" y="1265"/>
                    </a:lnTo>
                    <a:lnTo>
                      <a:pt x="1527" y="565"/>
                    </a:lnTo>
                    <a:lnTo>
                      <a:pt x="1527" y="0"/>
                    </a:lnTo>
                    <a:lnTo>
                      <a:pt x="0" y="598"/>
                    </a:lnTo>
                  </a:path>
                </a:pathLst>
              </a:custGeom>
              <a:solidFill>
                <a:schemeClr val="tx1"/>
              </a:solidFill>
              <a:ln>
                <a:noFill/>
              </a:ln>
              <a:effectLst/>
              <a:extLst>
                <a:ext uri="{91240B29-F687-4F45-9708-019B960494DF}">
                  <a14:hiddenLine xmlns:a14="http://schemas.microsoft.com/office/drawing/2010/main" w="12700"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133984"/>
                  </a:solidFill>
                  <a:latin typeface="Cambria" panose="02040503050406030204" pitchFamily="18" charset="0"/>
                </a:endParaRPr>
              </a:p>
            </p:txBody>
          </p:sp>
        </p:grpSp>
        <p:grpSp>
          <p:nvGrpSpPr>
            <p:cNvPr id="495635" name="Group 19"/>
            <p:cNvGrpSpPr>
              <a:grpSpLocks/>
            </p:cNvGrpSpPr>
            <p:nvPr/>
          </p:nvGrpSpPr>
          <p:grpSpPr bwMode="auto">
            <a:xfrm>
              <a:off x="2551" y="1402"/>
              <a:ext cx="493" cy="521"/>
              <a:chOff x="2645" y="920"/>
              <a:chExt cx="649" cy="663"/>
            </a:xfrm>
          </p:grpSpPr>
          <p:sp>
            <p:nvSpPr>
              <p:cNvPr id="495636" name="Freeform 20"/>
              <p:cNvSpPr>
                <a:spLocks/>
              </p:cNvSpPr>
              <p:nvPr/>
            </p:nvSpPr>
            <p:spPr bwMode="auto">
              <a:xfrm>
                <a:off x="3066" y="1246"/>
                <a:ext cx="228" cy="86"/>
              </a:xfrm>
              <a:custGeom>
                <a:avLst/>
                <a:gdLst>
                  <a:gd name="T0" fmla="*/ 64 w 228"/>
                  <a:gd name="T1" fmla="*/ 85 h 86"/>
                  <a:gd name="T2" fmla="*/ 227 w 228"/>
                  <a:gd name="T3" fmla="*/ 27 h 86"/>
                  <a:gd name="T4" fmla="*/ 156 w 228"/>
                  <a:gd name="T5" fmla="*/ 0 h 86"/>
                  <a:gd name="T6" fmla="*/ 0 w 228"/>
                  <a:gd name="T7" fmla="*/ 58 h 86"/>
                  <a:gd name="T8" fmla="*/ 64 w 228"/>
                  <a:gd name="T9" fmla="*/ 85 h 86"/>
                </a:gdLst>
                <a:ahLst/>
                <a:cxnLst>
                  <a:cxn ang="0">
                    <a:pos x="T0" y="T1"/>
                  </a:cxn>
                  <a:cxn ang="0">
                    <a:pos x="T2" y="T3"/>
                  </a:cxn>
                  <a:cxn ang="0">
                    <a:pos x="T4" y="T5"/>
                  </a:cxn>
                  <a:cxn ang="0">
                    <a:pos x="T6" y="T7"/>
                  </a:cxn>
                  <a:cxn ang="0">
                    <a:pos x="T8" y="T9"/>
                  </a:cxn>
                </a:cxnLst>
                <a:rect l="0" t="0" r="r" b="b"/>
                <a:pathLst>
                  <a:path w="228" h="86">
                    <a:moveTo>
                      <a:pt x="64" y="85"/>
                    </a:moveTo>
                    <a:lnTo>
                      <a:pt x="227" y="27"/>
                    </a:lnTo>
                    <a:lnTo>
                      <a:pt x="156" y="0"/>
                    </a:lnTo>
                    <a:lnTo>
                      <a:pt x="0" y="58"/>
                    </a:lnTo>
                    <a:lnTo>
                      <a:pt x="64" y="85"/>
                    </a:lnTo>
                  </a:path>
                </a:pathLst>
              </a:custGeom>
              <a:solidFill>
                <a:srgbClr val="C0C0C0"/>
              </a:solidFill>
              <a:ln>
                <a:noFill/>
              </a:ln>
              <a:effectLst/>
              <a:extLst>
                <a:ext uri="{91240B29-F687-4F45-9708-019B960494DF}">
                  <a14:hiddenLine xmlns:a14="http://schemas.microsoft.com/office/drawing/2010/main" w="12700"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133984"/>
                  </a:solidFill>
                  <a:latin typeface="Cambria" panose="02040503050406030204" pitchFamily="18" charset="0"/>
                </a:endParaRPr>
              </a:p>
            </p:txBody>
          </p:sp>
          <p:sp>
            <p:nvSpPr>
              <p:cNvPr id="495637" name="Freeform 21"/>
              <p:cNvSpPr>
                <a:spLocks/>
              </p:cNvSpPr>
              <p:nvPr/>
            </p:nvSpPr>
            <p:spPr bwMode="auto">
              <a:xfrm>
                <a:off x="2717" y="920"/>
                <a:ext cx="577" cy="663"/>
              </a:xfrm>
              <a:custGeom>
                <a:avLst/>
                <a:gdLst>
                  <a:gd name="T0" fmla="*/ 183 w 577"/>
                  <a:gd name="T1" fmla="*/ 66 h 663"/>
                  <a:gd name="T2" fmla="*/ 414 w 577"/>
                  <a:gd name="T3" fmla="*/ 0 h 663"/>
                  <a:gd name="T4" fmla="*/ 414 w 577"/>
                  <a:gd name="T5" fmla="*/ 411 h 663"/>
                  <a:gd name="T6" fmla="*/ 576 w 577"/>
                  <a:gd name="T7" fmla="*/ 351 h 663"/>
                  <a:gd name="T8" fmla="*/ 316 w 577"/>
                  <a:gd name="T9" fmla="*/ 662 h 663"/>
                  <a:gd name="T10" fmla="*/ 0 w 577"/>
                  <a:gd name="T11" fmla="*/ 562 h 663"/>
                  <a:gd name="T12" fmla="*/ 183 w 577"/>
                  <a:gd name="T13" fmla="*/ 496 h 663"/>
                  <a:gd name="T14" fmla="*/ 183 w 577"/>
                  <a:gd name="T15" fmla="*/ 66 h 6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7" h="663">
                    <a:moveTo>
                      <a:pt x="183" y="66"/>
                    </a:moveTo>
                    <a:lnTo>
                      <a:pt x="414" y="0"/>
                    </a:lnTo>
                    <a:lnTo>
                      <a:pt x="414" y="411"/>
                    </a:lnTo>
                    <a:lnTo>
                      <a:pt x="576" y="351"/>
                    </a:lnTo>
                    <a:lnTo>
                      <a:pt x="316" y="662"/>
                    </a:lnTo>
                    <a:lnTo>
                      <a:pt x="0" y="562"/>
                    </a:lnTo>
                    <a:lnTo>
                      <a:pt x="183" y="496"/>
                    </a:lnTo>
                    <a:lnTo>
                      <a:pt x="183" y="66"/>
                    </a:lnTo>
                  </a:path>
                </a:pathLst>
              </a:custGeom>
              <a:solidFill>
                <a:srgbClr val="C0C0C0"/>
              </a:solidFill>
              <a:ln>
                <a:noFill/>
              </a:ln>
              <a:effectLst/>
              <a:extLst>
                <a:ext uri="{91240B29-F687-4F45-9708-019B960494DF}">
                  <a14:hiddenLine xmlns:a14="http://schemas.microsoft.com/office/drawing/2010/main" w="12700"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133984"/>
                  </a:solidFill>
                  <a:latin typeface="Cambria" panose="02040503050406030204" pitchFamily="18" charset="0"/>
                </a:endParaRPr>
              </a:p>
            </p:txBody>
          </p:sp>
          <p:sp>
            <p:nvSpPr>
              <p:cNvPr id="495638" name="Freeform 22"/>
              <p:cNvSpPr>
                <a:spLocks/>
              </p:cNvSpPr>
              <p:nvPr/>
            </p:nvSpPr>
            <p:spPr bwMode="auto">
              <a:xfrm>
                <a:off x="2645" y="1389"/>
                <a:ext cx="251" cy="93"/>
              </a:xfrm>
              <a:custGeom>
                <a:avLst/>
                <a:gdLst>
                  <a:gd name="T0" fmla="*/ 70 w 251"/>
                  <a:gd name="T1" fmla="*/ 92 h 93"/>
                  <a:gd name="T2" fmla="*/ 0 w 251"/>
                  <a:gd name="T3" fmla="*/ 59 h 93"/>
                  <a:gd name="T4" fmla="*/ 185 w 251"/>
                  <a:gd name="T5" fmla="*/ 0 h 93"/>
                  <a:gd name="T6" fmla="*/ 250 w 251"/>
                  <a:gd name="T7" fmla="*/ 30 h 93"/>
                  <a:gd name="T8" fmla="*/ 70 w 251"/>
                  <a:gd name="T9" fmla="*/ 92 h 93"/>
                </a:gdLst>
                <a:ahLst/>
                <a:cxnLst>
                  <a:cxn ang="0">
                    <a:pos x="T0" y="T1"/>
                  </a:cxn>
                  <a:cxn ang="0">
                    <a:pos x="T2" y="T3"/>
                  </a:cxn>
                  <a:cxn ang="0">
                    <a:pos x="T4" y="T5"/>
                  </a:cxn>
                  <a:cxn ang="0">
                    <a:pos x="T6" y="T7"/>
                  </a:cxn>
                  <a:cxn ang="0">
                    <a:pos x="T8" y="T9"/>
                  </a:cxn>
                </a:cxnLst>
                <a:rect l="0" t="0" r="r" b="b"/>
                <a:pathLst>
                  <a:path w="251" h="93">
                    <a:moveTo>
                      <a:pt x="70" y="92"/>
                    </a:moveTo>
                    <a:lnTo>
                      <a:pt x="0" y="59"/>
                    </a:lnTo>
                    <a:lnTo>
                      <a:pt x="185" y="0"/>
                    </a:lnTo>
                    <a:lnTo>
                      <a:pt x="250" y="30"/>
                    </a:lnTo>
                    <a:lnTo>
                      <a:pt x="70" y="92"/>
                    </a:lnTo>
                  </a:path>
                </a:pathLst>
              </a:custGeom>
              <a:solidFill>
                <a:srgbClr val="C0C0C0"/>
              </a:solidFill>
              <a:ln>
                <a:noFill/>
              </a:ln>
              <a:effectLst/>
              <a:extLst>
                <a:ext uri="{91240B29-F687-4F45-9708-019B960494DF}">
                  <a14:hiddenLine xmlns:a14="http://schemas.microsoft.com/office/drawing/2010/main" w="12700"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133984"/>
                  </a:solidFill>
                  <a:latin typeface="Cambria" panose="02040503050406030204" pitchFamily="18" charset="0"/>
                </a:endParaRPr>
              </a:p>
            </p:txBody>
          </p:sp>
          <p:sp>
            <p:nvSpPr>
              <p:cNvPr id="495639" name="Freeform 23"/>
              <p:cNvSpPr>
                <a:spLocks/>
              </p:cNvSpPr>
              <p:nvPr/>
            </p:nvSpPr>
            <p:spPr bwMode="auto">
              <a:xfrm>
                <a:off x="2836" y="953"/>
                <a:ext cx="60" cy="462"/>
              </a:xfrm>
              <a:custGeom>
                <a:avLst/>
                <a:gdLst>
                  <a:gd name="T0" fmla="*/ 0 w 60"/>
                  <a:gd name="T1" fmla="*/ 429 h 462"/>
                  <a:gd name="T2" fmla="*/ 59 w 60"/>
                  <a:gd name="T3" fmla="*/ 461 h 462"/>
                  <a:gd name="T4" fmla="*/ 59 w 60"/>
                  <a:gd name="T5" fmla="*/ 33 h 462"/>
                  <a:gd name="T6" fmla="*/ 0 w 60"/>
                  <a:gd name="T7" fmla="*/ 0 h 462"/>
                  <a:gd name="T8" fmla="*/ 0 w 60"/>
                  <a:gd name="T9" fmla="*/ 429 h 462"/>
                </a:gdLst>
                <a:ahLst/>
                <a:cxnLst>
                  <a:cxn ang="0">
                    <a:pos x="T0" y="T1"/>
                  </a:cxn>
                  <a:cxn ang="0">
                    <a:pos x="T2" y="T3"/>
                  </a:cxn>
                  <a:cxn ang="0">
                    <a:pos x="T4" y="T5"/>
                  </a:cxn>
                  <a:cxn ang="0">
                    <a:pos x="T6" y="T7"/>
                  </a:cxn>
                  <a:cxn ang="0">
                    <a:pos x="T8" y="T9"/>
                  </a:cxn>
                </a:cxnLst>
                <a:rect l="0" t="0" r="r" b="b"/>
                <a:pathLst>
                  <a:path w="60" h="462">
                    <a:moveTo>
                      <a:pt x="0" y="429"/>
                    </a:moveTo>
                    <a:lnTo>
                      <a:pt x="59" y="461"/>
                    </a:lnTo>
                    <a:lnTo>
                      <a:pt x="59" y="33"/>
                    </a:lnTo>
                    <a:lnTo>
                      <a:pt x="0" y="0"/>
                    </a:lnTo>
                    <a:lnTo>
                      <a:pt x="0" y="429"/>
                    </a:lnTo>
                  </a:path>
                </a:pathLst>
              </a:custGeom>
              <a:solidFill>
                <a:srgbClr val="C0C0C0"/>
              </a:solidFill>
              <a:ln>
                <a:noFill/>
              </a:ln>
              <a:effectLst/>
              <a:extLst>
                <a:ext uri="{91240B29-F687-4F45-9708-019B960494DF}">
                  <a14:hiddenLine xmlns:a14="http://schemas.microsoft.com/office/drawing/2010/main" w="12700"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133984"/>
                  </a:solidFill>
                  <a:latin typeface="Cambria" panose="02040503050406030204" pitchFamily="18" charset="0"/>
                </a:endParaRPr>
              </a:p>
            </p:txBody>
          </p:sp>
        </p:grpSp>
        <p:grpSp>
          <p:nvGrpSpPr>
            <p:cNvPr id="495640" name="Group 24"/>
            <p:cNvGrpSpPr>
              <a:grpSpLocks/>
            </p:cNvGrpSpPr>
            <p:nvPr/>
          </p:nvGrpSpPr>
          <p:grpSpPr bwMode="auto">
            <a:xfrm>
              <a:off x="1715" y="2264"/>
              <a:ext cx="580" cy="573"/>
              <a:chOff x="1528" y="2059"/>
              <a:chExt cx="760" cy="730"/>
            </a:xfrm>
          </p:grpSpPr>
          <p:sp>
            <p:nvSpPr>
              <p:cNvPr id="495641" name="Freeform 25"/>
              <p:cNvSpPr>
                <a:spLocks/>
              </p:cNvSpPr>
              <p:nvPr/>
            </p:nvSpPr>
            <p:spPr bwMode="auto">
              <a:xfrm>
                <a:off x="2060" y="2494"/>
                <a:ext cx="94" cy="228"/>
              </a:xfrm>
              <a:custGeom>
                <a:avLst/>
                <a:gdLst>
                  <a:gd name="T0" fmla="*/ 93 w 94"/>
                  <a:gd name="T1" fmla="*/ 227 h 228"/>
                  <a:gd name="T2" fmla="*/ 93 w 94"/>
                  <a:gd name="T3" fmla="*/ 65 h 228"/>
                  <a:gd name="T4" fmla="*/ 0 w 94"/>
                  <a:gd name="T5" fmla="*/ 0 h 228"/>
                  <a:gd name="T6" fmla="*/ 0 w 94"/>
                  <a:gd name="T7" fmla="*/ 162 h 228"/>
                  <a:gd name="T8" fmla="*/ 93 w 94"/>
                  <a:gd name="T9" fmla="*/ 227 h 228"/>
                </a:gdLst>
                <a:ahLst/>
                <a:cxnLst>
                  <a:cxn ang="0">
                    <a:pos x="T0" y="T1"/>
                  </a:cxn>
                  <a:cxn ang="0">
                    <a:pos x="T2" y="T3"/>
                  </a:cxn>
                  <a:cxn ang="0">
                    <a:pos x="T4" y="T5"/>
                  </a:cxn>
                  <a:cxn ang="0">
                    <a:pos x="T6" y="T7"/>
                  </a:cxn>
                  <a:cxn ang="0">
                    <a:pos x="T8" y="T9"/>
                  </a:cxn>
                </a:cxnLst>
                <a:rect l="0" t="0" r="r" b="b"/>
                <a:pathLst>
                  <a:path w="94" h="228">
                    <a:moveTo>
                      <a:pt x="93" y="227"/>
                    </a:moveTo>
                    <a:lnTo>
                      <a:pt x="93" y="65"/>
                    </a:lnTo>
                    <a:lnTo>
                      <a:pt x="0" y="0"/>
                    </a:lnTo>
                    <a:lnTo>
                      <a:pt x="0" y="162"/>
                    </a:lnTo>
                    <a:lnTo>
                      <a:pt x="93" y="227"/>
                    </a:lnTo>
                  </a:path>
                </a:pathLst>
              </a:custGeom>
              <a:solidFill>
                <a:srgbClr val="C0C0C0"/>
              </a:solidFill>
              <a:ln>
                <a:noFill/>
              </a:ln>
              <a:effectLst/>
              <a:extLst>
                <a:ext uri="{91240B29-F687-4F45-9708-019B960494DF}">
                  <a14:hiddenLine xmlns:a14="http://schemas.microsoft.com/office/drawing/2010/main" w="12700"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133984"/>
                  </a:solidFill>
                  <a:latin typeface="Cambria" panose="02040503050406030204" pitchFamily="18" charset="0"/>
                </a:endParaRPr>
              </a:p>
            </p:txBody>
          </p:sp>
          <p:sp>
            <p:nvSpPr>
              <p:cNvPr id="495642" name="Freeform 26"/>
              <p:cNvSpPr>
                <a:spLocks/>
              </p:cNvSpPr>
              <p:nvPr/>
            </p:nvSpPr>
            <p:spPr bwMode="auto">
              <a:xfrm>
                <a:off x="1627" y="2126"/>
                <a:ext cx="661" cy="663"/>
              </a:xfrm>
              <a:custGeom>
                <a:avLst/>
                <a:gdLst>
                  <a:gd name="T0" fmla="*/ 528 w 661"/>
                  <a:gd name="T1" fmla="*/ 165 h 663"/>
                  <a:gd name="T2" fmla="*/ 0 w 661"/>
                  <a:gd name="T3" fmla="*/ 364 h 663"/>
                  <a:gd name="T4" fmla="*/ 0 w 661"/>
                  <a:gd name="T5" fmla="*/ 662 h 663"/>
                  <a:gd name="T6" fmla="*/ 528 w 661"/>
                  <a:gd name="T7" fmla="*/ 430 h 663"/>
                  <a:gd name="T8" fmla="*/ 528 w 661"/>
                  <a:gd name="T9" fmla="*/ 596 h 663"/>
                  <a:gd name="T10" fmla="*/ 660 w 661"/>
                  <a:gd name="T11" fmla="*/ 265 h 663"/>
                  <a:gd name="T12" fmla="*/ 528 w 661"/>
                  <a:gd name="T13" fmla="*/ 0 h 663"/>
                  <a:gd name="T14" fmla="*/ 528 w 661"/>
                  <a:gd name="T15" fmla="*/ 165 h 6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1" h="663">
                    <a:moveTo>
                      <a:pt x="528" y="165"/>
                    </a:moveTo>
                    <a:lnTo>
                      <a:pt x="0" y="364"/>
                    </a:lnTo>
                    <a:lnTo>
                      <a:pt x="0" y="662"/>
                    </a:lnTo>
                    <a:lnTo>
                      <a:pt x="528" y="430"/>
                    </a:lnTo>
                    <a:lnTo>
                      <a:pt x="528" y="596"/>
                    </a:lnTo>
                    <a:lnTo>
                      <a:pt x="660" y="265"/>
                    </a:lnTo>
                    <a:lnTo>
                      <a:pt x="528" y="0"/>
                    </a:lnTo>
                    <a:lnTo>
                      <a:pt x="528" y="165"/>
                    </a:lnTo>
                  </a:path>
                </a:pathLst>
              </a:custGeom>
              <a:solidFill>
                <a:srgbClr val="C0C0C0"/>
              </a:solidFill>
              <a:ln>
                <a:noFill/>
              </a:ln>
              <a:effectLst/>
              <a:extLst>
                <a:ext uri="{91240B29-F687-4F45-9708-019B960494DF}">
                  <a14:hiddenLine xmlns:a14="http://schemas.microsoft.com/office/drawing/2010/main" w="12700"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133984"/>
                  </a:solidFill>
                  <a:latin typeface="Cambria" panose="02040503050406030204" pitchFamily="18" charset="0"/>
                </a:endParaRPr>
              </a:p>
            </p:txBody>
          </p:sp>
          <p:sp>
            <p:nvSpPr>
              <p:cNvPr id="495643" name="Freeform 27"/>
              <p:cNvSpPr>
                <a:spLocks/>
              </p:cNvSpPr>
              <p:nvPr/>
            </p:nvSpPr>
            <p:spPr bwMode="auto">
              <a:xfrm>
                <a:off x="1528" y="2427"/>
                <a:ext cx="92" cy="362"/>
              </a:xfrm>
              <a:custGeom>
                <a:avLst/>
                <a:gdLst>
                  <a:gd name="T0" fmla="*/ 91 w 92"/>
                  <a:gd name="T1" fmla="*/ 66 h 362"/>
                  <a:gd name="T2" fmla="*/ 91 w 92"/>
                  <a:gd name="T3" fmla="*/ 361 h 362"/>
                  <a:gd name="T4" fmla="*/ 0 w 92"/>
                  <a:gd name="T5" fmla="*/ 295 h 362"/>
                  <a:gd name="T6" fmla="*/ 0 w 92"/>
                  <a:gd name="T7" fmla="*/ 0 h 362"/>
                  <a:gd name="T8" fmla="*/ 91 w 92"/>
                  <a:gd name="T9" fmla="*/ 66 h 362"/>
                </a:gdLst>
                <a:ahLst/>
                <a:cxnLst>
                  <a:cxn ang="0">
                    <a:pos x="T0" y="T1"/>
                  </a:cxn>
                  <a:cxn ang="0">
                    <a:pos x="T2" y="T3"/>
                  </a:cxn>
                  <a:cxn ang="0">
                    <a:pos x="T4" y="T5"/>
                  </a:cxn>
                  <a:cxn ang="0">
                    <a:pos x="T6" y="T7"/>
                  </a:cxn>
                  <a:cxn ang="0">
                    <a:pos x="T8" y="T9"/>
                  </a:cxn>
                </a:cxnLst>
                <a:rect l="0" t="0" r="r" b="b"/>
                <a:pathLst>
                  <a:path w="92" h="362">
                    <a:moveTo>
                      <a:pt x="91" y="66"/>
                    </a:moveTo>
                    <a:lnTo>
                      <a:pt x="91" y="361"/>
                    </a:lnTo>
                    <a:lnTo>
                      <a:pt x="0" y="295"/>
                    </a:lnTo>
                    <a:lnTo>
                      <a:pt x="0" y="0"/>
                    </a:lnTo>
                    <a:lnTo>
                      <a:pt x="91" y="66"/>
                    </a:lnTo>
                  </a:path>
                </a:pathLst>
              </a:custGeom>
              <a:solidFill>
                <a:srgbClr val="C0C0C0"/>
              </a:solidFill>
              <a:ln>
                <a:noFill/>
              </a:ln>
              <a:effectLst/>
              <a:extLst>
                <a:ext uri="{91240B29-F687-4F45-9708-019B960494DF}">
                  <a14:hiddenLine xmlns:a14="http://schemas.microsoft.com/office/drawing/2010/main" w="12700"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133984"/>
                  </a:solidFill>
                  <a:latin typeface="Cambria" panose="02040503050406030204" pitchFamily="18" charset="0"/>
                </a:endParaRPr>
              </a:p>
            </p:txBody>
          </p:sp>
          <p:sp>
            <p:nvSpPr>
              <p:cNvPr id="495644" name="Freeform 28"/>
              <p:cNvSpPr>
                <a:spLocks/>
              </p:cNvSpPr>
              <p:nvPr/>
            </p:nvSpPr>
            <p:spPr bwMode="auto">
              <a:xfrm>
                <a:off x="1528" y="2226"/>
                <a:ext cx="626" cy="261"/>
              </a:xfrm>
              <a:custGeom>
                <a:avLst/>
                <a:gdLst>
                  <a:gd name="T0" fmla="*/ 0 w 626"/>
                  <a:gd name="T1" fmla="*/ 195 h 261"/>
                  <a:gd name="T2" fmla="*/ 98 w 626"/>
                  <a:gd name="T3" fmla="*/ 260 h 261"/>
                  <a:gd name="T4" fmla="*/ 625 w 626"/>
                  <a:gd name="T5" fmla="*/ 65 h 261"/>
                  <a:gd name="T6" fmla="*/ 525 w 626"/>
                  <a:gd name="T7" fmla="*/ 0 h 261"/>
                  <a:gd name="T8" fmla="*/ 0 w 626"/>
                  <a:gd name="T9" fmla="*/ 195 h 261"/>
                </a:gdLst>
                <a:ahLst/>
                <a:cxnLst>
                  <a:cxn ang="0">
                    <a:pos x="T0" y="T1"/>
                  </a:cxn>
                  <a:cxn ang="0">
                    <a:pos x="T2" y="T3"/>
                  </a:cxn>
                  <a:cxn ang="0">
                    <a:pos x="T4" y="T5"/>
                  </a:cxn>
                  <a:cxn ang="0">
                    <a:pos x="T6" y="T7"/>
                  </a:cxn>
                  <a:cxn ang="0">
                    <a:pos x="T8" y="T9"/>
                  </a:cxn>
                </a:cxnLst>
                <a:rect l="0" t="0" r="r" b="b"/>
                <a:pathLst>
                  <a:path w="626" h="261">
                    <a:moveTo>
                      <a:pt x="0" y="195"/>
                    </a:moveTo>
                    <a:lnTo>
                      <a:pt x="98" y="260"/>
                    </a:lnTo>
                    <a:lnTo>
                      <a:pt x="625" y="65"/>
                    </a:lnTo>
                    <a:lnTo>
                      <a:pt x="525" y="0"/>
                    </a:lnTo>
                    <a:lnTo>
                      <a:pt x="0" y="195"/>
                    </a:lnTo>
                  </a:path>
                </a:pathLst>
              </a:custGeom>
              <a:solidFill>
                <a:srgbClr val="C0C0C0"/>
              </a:solidFill>
              <a:ln>
                <a:noFill/>
              </a:ln>
              <a:effectLst/>
              <a:extLst>
                <a:ext uri="{91240B29-F687-4F45-9708-019B960494DF}">
                  <a14:hiddenLine xmlns:a14="http://schemas.microsoft.com/office/drawing/2010/main" w="12700"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133984"/>
                  </a:solidFill>
                  <a:latin typeface="Cambria" panose="02040503050406030204" pitchFamily="18" charset="0"/>
                </a:endParaRPr>
              </a:p>
            </p:txBody>
          </p:sp>
          <p:sp>
            <p:nvSpPr>
              <p:cNvPr id="495645" name="Freeform 29"/>
              <p:cNvSpPr>
                <a:spLocks/>
              </p:cNvSpPr>
              <p:nvPr/>
            </p:nvSpPr>
            <p:spPr bwMode="auto">
              <a:xfrm>
                <a:off x="2060" y="2059"/>
                <a:ext cx="94" cy="227"/>
              </a:xfrm>
              <a:custGeom>
                <a:avLst/>
                <a:gdLst>
                  <a:gd name="T0" fmla="*/ 93 w 94"/>
                  <a:gd name="T1" fmla="*/ 65 h 227"/>
                  <a:gd name="T2" fmla="*/ 0 w 94"/>
                  <a:gd name="T3" fmla="*/ 0 h 227"/>
                  <a:gd name="T4" fmla="*/ 0 w 94"/>
                  <a:gd name="T5" fmla="*/ 161 h 227"/>
                  <a:gd name="T6" fmla="*/ 93 w 94"/>
                  <a:gd name="T7" fmla="*/ 226 h 227"/>
                  <a:gd name="T8" fmla="*/ 93 w 94"/>
                  <a:gd name="T9" fmla="*/ 65 h 227"/>
                </a:gdLst>
                <a:ahLst/>
                <a:cxnLst>
                  <a:cxn ang="0">
                    <a:pos x="T0" y="T1"/>
                  </a:cxn>
                  <a:cxn ang="0">
                    <a:pos x="T2" y="T3"/>
                  </a:cxn>
                  <a:cxn ang="0">
                    <a:pos x="T4" y="T5"/>
                  </a:cxn>
                  <a:cxn ang="0">
                    <a:pos x="T6" y="T7"/>
                  </a:cxn>
                  <a:cxn ang="0">
                    <a:pos x="T8" y="T9"/>
                  </a:cxn>
                </a:cxnLst>
                <a:rect l="0" t="0" r="r" b="b"/>
                <a:pathLst>
                  <a:path w="94" h="227">
                    <a:moveTo>
                      <a:pt x="93" y="65"/>
                    </a:moveTo>
                    <a:lnTo>
                      <a:pt x="0" y="0"/>
                    </a:lnTo>
                    <a:lnTo>
                      <a:pt x="0" y="161"/>
                    </a:lnTo>
                    <a:lnTo>
                      <a:pt x="93" y="226"/>
                    </a:lnTo>
                    <a:lnTo>
                      <a:pt x="93" y="65"/>
                    </a:lnTo>
                  </a:path>
                </a:pathLst>
              </a:custGeom>
              <a:solidFill>
                <a:srgbClr val="C0C0C0"/>
              </a:solidFill>
              <a:ln>
                <a:noFill/>
              </a:ln>
              <a:effectLst/>
              <a:extLst>
                <a:ext uri="{91240B29-F687-4F45-9708-019B960494DF}">
                  <a14:hiddenLine xmlns:a14="http://schemas.microsoft.com/office/drawing/2010/main" w="12700"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133984"/>
                  </a:solidFill>
                  <a:latin typeface="Cambria" panose="02040503050406030204" pitchFamily="18" charset="0"/>
                </a:endParaRPr>
              </a:p>
            </p:txBody>
          </p:sp>
        </p:grpSp>
        <p:sp>
          <p:nvSpPr>
            <p:cNvPr id="495646" name="Rectangle 30"/>
            <p:cNvSpPr>
              <a:spLocks noChangeArrowheads="1"/>
            </p:cNvSpPr>
            <p:nvPr/>
          </p:nvSpPr>
          <p:spPr bwMode="auto">
            <a:xfrm>
              <a:off x="1440" y="1248"/>
              <a:ext cx="1109" cy="232"/>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spAutoFit/>
            </a:bodyPr>
            <a:lstStyle/>
            <a:p>
              <a:r>
                <a:rPr lang="en-US" altLang="zh-CN" b="1" dirty="0">
                  <a:solidFill>
                    <a:srgbClr val="133984"/>
                  </a:solidFill>
                  <a:latin typeface="Cambria" panose="02040503050406030204" pitchFamily="18" charset="0"/>
                  <a:ea typeface="宋体" panose="02010600030101010101" pitchFamily="2" charset="-122"/>
                </a:rPr>
                <a:t>R</a:t>
              </a:r>
              <a:r>
                <a:rPr lang="en-US" altLang="zh-CN" sz="2400" b="1" dirty="0" smtClean="0">
                  <a:solidFill>
                    <a:srgbClr val="133984"/>
                  </a:solidFill>
                  <a:effectLst/>
                  <a:latin typeface="Cambria" panose="02040503050406030204" pitchFamily="18" charset="0"/>
                  <a:ea typeface="宋体" panose="02010600030101010101" pitchFamily="2" charset="-122"/>
                </a:rPr>
                <a:t>equirements</a:t>
              </a:r>
              <a:endParaRPr lang="en-US" altLang="zh-CN" sz="2400" b="1" dirty="0">
                <a:solidFill>
                  <a:srgbClr val="133984"/>
                </a:solidFill>
                <a:effectLst/>
                <a:latin typeface="Cambria" panose="02040503050406030204" pitchFamily="18" charset="0"/>
                <a:ea typeface="宋体" panose="02010600030101010101" pitchFamily="2" charset="-122"/>
              </a:endParaRPr>
            </a:p>
          </p:txBody>
        </p:sp>
        <p:sp>
          <p:nvSpPr>
            <p:cNvPr id="495647" name="Rectangle 31"/>
            <p:cNvSpPr>
              <a:spLocks noChangeArrowheads="1"/>
            </p:cNvSpPr>
            <p:nvPr/>
          </p:nvSpPr>
          <p:spPr bwMode="auto">
            <a:xfrm>
              <a:off x="3120" y="2832"/>
              <a:ext cx="564" cy="232"/>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spAutoFit/>
            </a:bodyPr>
            <a:lstStyle/>
            <a:p>
              <a:r>
                <a:rPr lang="en-US" altLang="zh-CN" b="1" dirty="0" smtClean="0">
                  <a:solidFill>
                    <a:srgbClr val="133984"/>
                  </a:solidFill>
                  <a:latin typeface="Cambria" panose="02040503050406030204" pitchFamily="18" charset="0"/>
                  <a:ea typeface="宋体" panose="02010600030101010101" pitchFamily="2" charset="-122"/>
                </a:rPr>
                <a:t>E</a:t>
              </a:r>
              <a:r>
                <a:rPr lang="en-US" altLang="zh-CN" sz="2400" b="1" dirty="0" smtClean="0">
                  <a:solidFill>
                    <a:srgbClr val="133984"/>
                  </a:solidFill>
                  <a:effectLst/>
                  <a:latin typeface="Cambria" panose="02040503050406030204" pitchFamily="18" charset="0"/>
                  <a:ea typeface="宋体" panose="02010600030101010101" pitchFamily="2" charset="-122"/>
                </a:rPr>
                <a:t>vents</a:t>
              </a:r>
              <a:endParaRPr lang="en-US" altLang="zh-CN" sz="2400" b="1" dirty="0">
                <a:solidFill>
                  <a:srgbClr val="133984"/>
                </a:solidFill>
                <a:effectLst/>
                <a:latin typeface="Cambria" panose="02040503050406030204" pitchFamily="18" charset="0"/>
                <a:ea typeface="宋体" panose="02010600030101010101" pitchFamily="2" charset="-122"/>
              </a:endParaRPr>
            </a:p>
          </p:txBody>
        </p:sp>
        <p:sp>
          <p:nvSpPr>
            <p:cNvPr id="495648" name="Rectangle 32"/>
            <p:cNvSpPr>
              <a:spLocks noChangeArrowheads="1"/>
            </p:cNvSpPr>
            <p:nvPr/>
          </p:nvSpPr>
          <p:spPr bwMode="auto">
            <a:xfrm>
              <a:off x="795" y="2448"/>
              <a:ext cx="709" cy="481"/>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spAutoFit/>
            </a:bodyPr>
            <a:lstStyle/>
            <a:p>
              <a:pPr algn="ctr"/>
              <a:r>
                <a:rPr lang="en-US" altLang="zh-CN" sz="2800" b="1">
                  <a:solidFill>
                    <a:srgbClr val="133984"/>
                  </a:solidFill>
                  <a:effectLst/>
                  <a:latin typeface="Cambria" panose="02040503050406030204" pitchFamily="18" charset="0"/>
                  <a:ea typeface="宋体" panose="02010600030101010101" pitchFamily="2" charset="-122"/>
                </a:rPr>
                <a:t>Given </a:t>
              </a:r>
            </a:p>
            <a:p>
              <a:pPr algn="ctr"/>
              <a:r>
                <a:rPr lang="en-US" altLang="zh-CN" sz="2800" b="1">
                  <a:solidFill>
                    <a:srgbClr val="133984"/>
                  </a:solidFill>
                  <a:effectLst/>
                  <a:latin typeface="Cambria" panose="02040503050406030204" pitchFamily="18" charset="0"/>
                  <a:ea typeface="宋体" panose="02010600030101010101" pitchFamily="2" charset="-122"/>
                </a:rPr>
                <a:t>Input A</a:t>
              </a:r>
            </a:p>
          </p:txBody>
        </p:sp>
        <p:sp>
          <p:nvSpPr>
            <p:cNvPr id="495649" name="Rectangle 33"/>
            <p:cNvSpPr>
              <a:spLocks noChangeArrowheads="1"/>
            </p:cNvSpPr>
            <p:nvPr/>
          </p:nvSpPr>
          <p:spPr bwMode="auto">
            <a:xfrm>
              <a:off x="4107" y="1536"/>
              <a:ext cx="673" cy="481"/>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487" tIns="44450" rIns="90487" bIns="44450">
              <a:spAutoFit/>
            </a:bodyPr>
            <a:lstStyle/>
            <a:p>
              <a:pPr algn="ctr"/>
              <a:r>
                <a:rPr lang="en-US" altLang="zh-CN" sz="2800" b="1" dirty="0">
                  <a:solidFill>
                    <a:srgbClr val="133984"/>
                  </a:solidFill>
                  <a:effectLst/>
                  <a:latin typeface="Cambria" panose="02040503050406030204" pitchFamily="18" charset="0"/>
                  <a:ea typeface="宋体" panose="02010600030101010101" pitchFamily="2" charset="-122"/>
                </a:rPr>
                <a:t>Output</a:t>
              </a:r>
            </a:p>
            <a:p>
              <a:pPr algn="ctr"/>
              <a:r>
                <a:rPr lang="en-US" altLang="zh-CN" sz="2800" b="1" dirty="0">
                  <a:solidFill>
                    <a:srgbClr val="133984"/>
                  </a:solidFill>
                  <a:effectLst/>
                  <a:latin typeface="Cambria" panose="02040503050406030204" pitchFamily="18" charset="0"/>
                  <a:ea typeface="宋体" panose="02010600030101010101" pitchFamily="2" charset="-122"/>
                </a:rPr>
                <a:t>B</a:t>
              </a:r>
            </a:p>
          </p:txBody>
        </p:sp>
        <p:sp>
          <p:nvSpPr>
            <p:cNvPr id="495650" name="Text Box 34"/>
            <p:cNvSpPr txBox="1">
              <a:spLocks noChangeArrowheads="1"/>
            </p:cNvSpPr>
            <p:nvPr/>
          </p:nvSpPr>
          <p:spPr bwMode="auto">
            <a:xfrm rot="20233640">
              <a:off x="2341" y="2169"/>
              <a:ext cx="1345" cy="2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3200" b="1" dirty="0" smtClean="0">
                  <a:solidFill>
                    <a:srgbClr val="FFFF00"/>
                  </a:solidFill>
                  <a:latin typeface="Cambria" panose="02040503050406030204" pitchFamily="18" charset="0"/>
                  <a:ea typeface="宋体" panose="02010600030101010101" pitchFamily="2" charset="-122"/>
                </a:rPr>
                <a:t>Running SW</a:t>
              </a:r>
              <a:endParaRPr lang="zh-CN" altLang="en-US" sz="3200" b="1" dirty="0">
                <a:solidFill>
                  <a:srgbClr val="FFFF00"/>
                </a:solidFill>
                <a:effectLst/>
                <a:latin typeface="Cambria" panose="02040503050406030204" pitchFamily="18" charset="0"/>
                <a:ea typeface="宋体" panose="02010600030101010101" pitchFamily="2" charset="-122"/>
              </a:endParaRPr>
            </a:p>
          </p:txBody>
        </p:sp>
      </p:grpSp>
      <p:sp>
        <p:nvSpPr>
          <p:cNvPr id="495653" name="Line 37"/>
          <p:cNvSpPr>
            <a:spLocks noChangeShapeType="1"/>
          </p:cNvSpPr>
          <p:nvPr/>
        </p:nvSpPr>
        <p:spPr bwMode="auto">
          <a:xfrm flipV="1">
            <a:off x="3501256" y="2895600"/>
            <a:ext cx="2514600" cy="1066800"/>
          </a:xfrm>
          <a:prstGeom prst="line">
            <a:avLst/>
          </a:prstGeom>
          <a:noFill/>
          <a:ln w="76200" cmpd="tri">
            <a:solidFill>
              <a:srgbClr val="CCCC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133984"/>
              </a:solidFill>
              <a:latin typeface="Cambria" panose="02040503050406030204" pitchFamily="18" charset="0"/>
            </a:endParaRPr>
          </a:p>
        </p:txBody>
      </p:sp>
      <p:sp>
        <p:nvSpPr>
          <p:cNvPr id="40" name="Rectangle 2"/>
          <p:cNvSpPr txBox="1">
            <a:spLocks noChangeArrowheads="1"/>
          </p:cNvSpPr>
          <p:nvPr/>
        </p:nvSpPr>
        <p:spPr bwMode="auto">
          <a:xfrm>
            <a:off x="1676400" y="152400"/>
            <a:ext cx="73152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54000" rIns="91440" bIns="45720" numCol="1" anchor="t" anchorCtr="1" compatLnSpc="1">
            <a:prstTxWarp prst="textNoShape">
              <a:avLst/>
            </a:prstTxWarp>
          </a:bodyPr>
          <a:lstStyle>
            <a:lvl1pPr algn="l" rtl="0" eaLnBrk="0" fontAlgn="base" hangingPunct="0">
              <a:spcBef>
                <a:spcPct val="0"/>
              </a:spcBef>
              <a:spcAft>
                <a:spcPct val="0"/>
              </a:spcAft>
              <a:defRPr sz="2800" b="1" kern="1200">
                <a:solidFill>
                  <a:srgbClr val="133984"/>
                </a:solidFill>
                <a:latin typeface="+mj-lt"/>
                <a:ea typeface="+mj-ea"/>
                <a:cs typeface="+mj-cs"/>
              </a:defRPr>
            </a:lvl1pPr>
            <a:lvl2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2pPr>
            <a:lvl3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3pPr>
            <a:lvl4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4pPr>
            <a:lvl5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5pPr>
            <a:lvl6pPr marL="4572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6pPr>
            <a:lvl7pPr marL="9144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7pPr>
            <a:lvl8pPr marL="13716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8pPr>
            <a:lvl9pPr marL="18288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9pPr>
          </a:lstStyle>
          <a:p>
            <a:r>
              <a:rPr lang="en-US" altLang="zh-CN" sz="3200" smtClean="0">
                <a:latin typeface="Cambria" panose="02040503050406030204" pitchFamily="18" charset="0"/>
              </a:rPr>
              <a:t>Black-box Testing</a:t>
            </a:r>
            <a:endParaRPr lang="en-US" altLang="zh-CN" sz="3200" dirty="0">
              <a:latin typeface="Cambria" panose="02040503050406030204" pitchFamily="18" charset="0"/>
            </a:endParaRPr>
          </a:p>
        </p:txBody>
      </p:sp>
    </p:spTree>
    <p:extLst>
      <p:ext uri="{BB962C8B-B14F-4D97-AF65-F5344CB8AC3E}">
        <p14:creationId xmlns:p14="http://schemas.microsoft.com/office/powerpoint/2010/main" val="1571504790"/>
      </p:ext>
    </p:extLst>
  </p:cSld>
  <p:clrMapOvr>
    <a:masterClrMapping/>
  </p:clrMapOvr>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txBox="1">
            <a:spLocks noChangeArrowheads="1"/>
          </p:cNvSpPr>
          <p:nvPr/>
        </p:nvSpPr>
        <p:spPr bwMode="auto">
          <a:xfrm>
            <a:off x="685800" y="1219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54000" rIns="91440" bIns="45720" numCol="1" anchor="t" anchorCtr="1" compatLnSpc="1">
            <a:prstTxWarp prst="textNoShape">
              <a:avLst/>
            </a:prstTxWarp>
          </a:bodyPr>
          <a:lstStyle>
            <a:lvl1pPr algn="l" rtl="0" eaLnBrk="0" fontAlgn="base" hangingPunct="0">
              <a:spcBef>
                <a:spcPct val="0"/>
              </a:spcBef>
              <a:spcAft>
                <a:spcPct val="0"/>
              </a:spcAft>
              <a:defRPr sz="2800" b="1" kern="1200">
                <a:solidFill>
                  <a:srgbClr val="133984"/>
                </a:solidFill>
                <a:latin typeface="+mj-lt"/>
                <a:ea typeface="+mj-ea"/>
                <a:cs typeface="+mj-cs"/>
              </a:defRPr>
            </a:lvl1pPr>
            <a:lvl2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2pPr>
            <a:lvl3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3pPr>
            <a:lvl4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4pPr>
            <a:lvl5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5pPr>
            <a:lvl6pPr marL="4572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6pPr>
            <a:lvl7pPr marL="9144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7pPr>
            <a:lvl8pPr marL="13716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8pPr>
            <a:lvl9pPr marL="18288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9pPr>
          </a:lstStyle>
          <a:p>
            <a:r>
              <a:rPr lang="en-US" altLang="zh-CN" sz="3200" dirty="0" smtClean="0">
                <a:latin typeface="Cambria" panose="02040503050406030204" pitchFamily="18" charset="0"/>
              </a:rPr>
              <a:t>Test-to-pass and Test-to-fail</a:t>
            </a:r>
            <a:endParaRPr lang="en-US" altLang="zh-CN" sz="3200" dirty="0">
              <a:latin typeface="Cambria" panose="02040503050406030204" pitchFamily="18" charset="0"/>
            </a:endParaRPr>
          </a:p>
        </p:txBody>
      </p:sp>
      <p:sp>
        <p:nvSpPr>
          <p:cNvPr id="4" name="Rectangle 3"/>
          <p:cNvSpPr txBox="1">
            <a:spLocks noChangeArrowheads="1"/>
          </p:cNvSpPr>
          <p:nvPr/>
        </p:nvSpPr>
        <p:spPr bwMode="auto">
          <a:xfrm>
            <a:off x="381000" y="1981200"/>
            <a:ext cx="8534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449263" indent="-449263" algn="l" rtl="0" eaLnBrk="0" fontAlgn="base" hangingPunct="0">
              <a:lnSpc>
                <a:spcPct val="110000"/>
              </a:lnSpc>
              <a:spcBef>
                <a:spcPct val="20000"/>
              </a:spcBef>
              <a:spcAft>
                <a:spcPct val="0"/>
              </a:spcAft>
              <a:buSzPct val="120000"/>
              <a:buBlip>
                <a:blip r:embed="rId3"/>
              </a:buBlip>
              <a:defRPr sz="2800" kern="1200">
                <a:solidFill>
                  <a:srgbClr val="133984"/>
                </a:solidFill>
                <a:latin typeface="+mn-lt"/>
                <a:ea typeface="+mn-ea"/>
                <a:cs typeface="+mn-cs"/>
              </a:defRPr>
            </a:lvl1pPr>
            <a:lvl2pPr marL="914400" indent="-285750" algn="l" rtl="0" eaLnBrk="0" fontAlgn="base" hangingPunct="0">
              <a:lnSpc>
                <a:spcPct val="110000"/>
              </a:lnSpc>
              <a:spcBef>
                <a:spcPct val="20000"/>
              </a:spcBef>
              <a:spcAft>
                <a:spcPct val="0"/>
              </a:spcAft>
              <a:buClr>
                <a:srgbClr val="000066"/>
              </a:buClr>
              <a:buChar char="•"/>
              <a:defRPr sz="2400" kern="1200">
                <a:solidFill>
                  <a:srgbClr val="133984"/>
                </a:solidFill>
                <a:latin typeface="+mn-lt"/>
                <a:ea typeface="+mn-ea"/>
                <a:cs typeface="+mn-cs"/>
              </a:defRPr>
            </a:lvl2pPr>
            <a:lvl3pPr marL="1322388" indent="-228600" algn="l" rtl="0" eaLnBrk="0" fontAlgn="base" hangingPunct="0">
              <a:spcBef>
                <a:spcPct val="20000"/>
              </a:spcBef>
              <a:spcAft>
                <a:spcPct val="0"/>
              </a:spcAft>
              <a:buChar char="•"/>
              <a:defRPr sz="2400" kern="1200">
                <a:solidFill>
                  <a:schemeClr val="tx1"/>
                </a:solidFill>
                <a:latin typeface="+mn-lt"/>
                <a:ea typeface="宋体" panose="02010600030101010101" pitchFamily="2" charset="-122"/>
                <a:cs typeface="+mn-cs"/>
              </a:defRPr>
            </a:lvl3pPr>
            <a:lvl4pPr marL="1730375"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4pPr>
            <a:lvl5pPr marL="2138363"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90000"/>
              </a:lnSpc>
            </a:pPr>
            <a:r>
              <a:rPr lang="en-US" altLang="zh-CN" dirty="0" smtClean="0">
                <a:latin typeface="Cambria" panose="02040503050406030204" pitchFamily="18" charset="0"/>
              </a:rPr>
              <a:t>Test-to-pass:</a:t>
            </a:r>
          </a:p>
          <a:p>
            <a:pPr lvl="1">
              <a:lnSpc>
                <a:spcPct val="90000"/>
              </a:lnSpc>
            </a:pPr>
            <a:r>
              <a:rPr lang="en-US" altLang="zh-CN" dirty="0" smtClean="0">
                <a:latin typeface="Cambria" panose="02040503050406030204" pitchFamily="18" charset="0"/>
              </a:rPr>
              <a:t>assures that the software </a:t>
            </a:r>
            <a:r>
              <a:rPr lang="en-US" altLang="zh-CN" dirty="0" smtClean="0">
                <a:solidFill>
                  <a:srgbClr val="FF0000"/>
                </a:solidFill>
                <a:latin typeface="Cambria" panose="02040503050406030204" pitchFamily="18" charset="0"/>
              </a:rPr>
              <a:t>minimally</a:t>
            </a:r>
            <a:r>
              <a:rPr lang="en-US" altLang="zh-CN" dirty="0" smtClean="0">
                <a:latin typeface="Cambria" panose="02040503050406030204" pitchFamily="18" charset="0"/>
              </a:rPr>
              <a:t> works,</a:t>
            </a:r>
          </a:p>
          <a:p>
            <a:pPr lvl="1">
              <a:lnSpc>
                <a:spcPct val="90000"/>
              </a:lnSpc>
            </a:pPr>
            <a:r>
              <a:rPr lang="en-US" altLang="zh-CN" dirty="0" smtClean="0">
                <a:latin typeface="Cambria" panose="02040503050406030204" pitchFamily="18" charset="0"/>
              </a:rPr>
              <a:t>does not push the capabilities of the software,</a:t>
            </a:r>
          </a:p>
          <a:p>
            <a:pPr lvl="1">
              <a:lnSpc>
                <a:spcPct val="90000"/>
              </a:lnSpc>
            </a:pPr>
            <a:r>
              <a:rPr lang="en-US" altLang="zh-CN" dirty="0" smtClean="0">
                <a:latin typeface="Cambria" panose="02040503050406030204" pitchFamily="18" charset="0"/>
              </a:rPr>
              <a:t>applies simple and straightforward test cases,</a:t>
            </a:r>
          </a:p>
          <a:p>
            <a:pPr lvl="1">
              <a:lnSpc>
                <a:spcPct val="90000"/>
              </a:lnSpc>
            </a:pPr>
            <a:r>
              <a:rPr lang="en-US" altLang="zh-CN" dirty="0" smtClean="0">
                <a:latin typeface="Cambria" panose="02040503050406030204" pitchFamily="18" charset="0"/>
              </a:rPr>
              <a:t>does </a:t>
            </a:r>
            <a:r>
              <a:rPr lang="en-US" altLang="zh-CN" dirty="0" smtClean="0">
                <a:solidFill>
                  <a:srgbClr val="FF0000"/>
                </a:solidFill>
                <a:latin typeface="Cambria" panose="02040503050406030204" pitchFamily="18" charset="0"/>
              </a:rPr>
              <a:t>not</a:t>
            </a:r>
            <a:r>
              <a:rPr lang="en-US" altLang="zh-CN" dirty="0" smtClean="0">
                <a:latin typeface="Cambria" panose="02040503050406030204" pitchFamily="18" charset="0"/>
              </a:rPr>
              <a:t> try to “</a:t>
            </a:r>
            <a:r>
              <a:rPr lang="en-US" altLang="zh-CN" dirty="0" smtClean="0">
                <a:solidFill>
                  <a:srgbClr val="FF0000"/>
                </a:solidFill>
                <a:latin typeface="Cambria" panose="02040503050406030204" pitchFamily="18" charset="0"/>
              </a:rPr>
              <a:t>break</a:t>
            </a:r>
            <a:r>
              <a:rPr lang="en-US" altLang="zh-CN" dirty="0" smtClean="0">
                <a:latin typeface="Cambria" panose="02040503050406030204" pitchFamily="18" charset="0"/>
              </a:rPr>
              <a:t>” the program.</a:t>
            </a:r>
          </a:p>
          <a:p>
            <a:pPr>
              <a:lnSpc>
                <a:spcPct val="90000"/>
              </a:lnSpc>
            </a:pPr>
            <a:r>
              <a:rPr lang="en-US" altLang="zh-CN" dirty="0" smtClean="0">
                <a:latin typeface="Cambria" panose="02040503050406030204" pitchFamily="18" charset="0"/>
              </a:rPr>
              <a:t>Test-to-fail:</a:t>
            </a:r>
          </a:p>
          <a:p>
            <a:pPr lvl="1">
              <a:lnSpc>
                <a:spcPct val="90000"/>
              </a:lnSpc>
            </a:pPr>
            <a:r>
              <a:rPr lang="en-US" altLang="zh-CN" dirty="0" smtClean="0">
                <a:latin typeface="Cambria" panose="02040503050406030204" pitchFamily="18" charset="0"/>
              </a:rPr>
              <a:t>designing and running test cases with the </a:t>
            </a:r>
            <a:r>
              <a:rPr lang="en-US" altLang="zh-CN" dirty="0" smtClean="0">
                <a:solidFill>
                  <a:srgbClr val="FF0000"/>
                </a:solidFill>
                <a:latin typeface="Cambria" panose="02040503050406030204" pitchFamily="18" charset="0"/>
              </a:rPr>
              <a:t>sole purpose of breaking the software</a:t>
            </a:r>
            <a:r>
              <a:rPr lang="en-US" altLang="zh-CN" dirty="0" smtClean="0">
                <a:latin typeface="Cambria" panose="02040503050406030204" pitchFamily="18" charset="0"/>
              </a:rPr>
              <a:t>.</a:t>
            </a:r>
          </a:p>
          <a:p>
            <a:pPr lvl="1">
              <a:lnSpc>
                <a:spcPct val="90000"/>
              </a:lnSpc>
            </a:pPr>
            <a:r>
              <a:rPr lang="en-US" altLang="zh-CN" dirty="0" smtClean="0">
                <a:latin typeface="Cambria" panose="02040503050406030204" pitchFamily="18" charset="0"/>
              </a:rPr>
              <a:t>strategically chosen test cases to probe for common weaknesses in the software.</a:t>
            </a:r>
            <a:endParaRPr lang="en-US" altLang="zh-CN" dirty="0">
              <a:latin typeface="Cambria" panose="02040503050406030204" pitchFamily="18" charset="0"/>
            </a:endParaRPr>
          </a:p>
        </p:txBody>
      </p:sp>
      <p:sp>
        <p:nvSpPr>
          <p:cNvPr id="6" name="Rectangle 2"/>
          <p:cNvSpPr>
            <a:spLocks noGrp="1" noChangeArrowheads="1"/>
          </p:cNvSpPr>
          <p:nvPr>
            <p:ph type="title"/>
          </p:nvPr>
        </p:nvSpPr>
        <p:spPr>
          <a:xfrm>
            <a:off x="1676400" y="152400"/>
            <a:ext cx="7315200" cy="381000"/>
          </a:xfrm>
        </p:spPr>
        <p:txBody>
          <a:bodyPr/>
          <a:lstStyle/>
          <a:p>
            <a:r>
              <a:rPr lang="en-US" altLang="zh-CN" sz="3200" dirty="0" smtClean="0">
                <a:latin typeface="Cambria" panose="02040503050406030204" pitchFamily="18" charset="0"/>
              </a:rPr>
              <a:t>Black-box </a:t>
            </a:r>
            <a:r>
              <a:rPr lang="en-US" altLang="zh-CN" sz="3200" dirty="0">
                <a:latin typeface="Cambria" panose="02040503050406030204" pitchFamily="18" charset="0"/>
              </a:rPr>
              <a:t>Testing</a:t>
            </a:r>
          </a:p>
        </p:txBody>
      </p:sp>
      <mc:AlternateContent xmlns:mc="http://schemas.openxmlformats.org/markup-compatibility/2006" xmlns:p14="http://schemas.microsoft.com/office/powerpoint/2010/main">
        <mc:Choice Requires="p14">
          <p:contentPart p14:bwMode="auto" r:id="rId4">
            <p14:nvContentPartPr>
              <p14:cNvPr id="2" name="墨迹 1"/>
              <p14:cNvContentPartPr/>
              <p14:nvPr/>
            </p14:nvContentPartPr>
            <p14:xfrm>
              <a:off x="1320840" y="2387520"/>
              <a:ext cx="4159440" cy="2858040"/>
            </p14:xfrm>
          </p:contentPart>
        </mc:Choice>
        <mc:Fallback xmlns="">
          <p:pic>
            <p:nvPicPr>
              <p:cNvPr id="2" name="墨迹 1"/>
              <p:cNvPicPr/>
              <p:nvPr/>
            </p:nvPicPr>
            <p:blipFill>
              <a:blip r:embed="rId5"/>
              <a:stretch>
                <a:fillRect/>
              </a:stretch>
            </p:blipFill>
            <p:spPr>
              <a:xfrm>
                <a:off x="1311480" y="2378160"/>
                <a:ext cx="4178160" cy="2876760"/>
              </a:xfrm>
              <a:prstGeom prst="rect">
                <a:avLst/>
              </a:prstGeom>
            </p:spPr>
          </p:pic>
        </mc:Fallback>
      </mc:AlternateContent>
    </p:spTree>
    <p:extLst>
      <p:ext uri="{BB962C8B-B14F-4D97-AF65-F5344CB8AC3E}">
        <p14:creationId xmlns:p14="http://schemas.microsoft.com/office/powerpoint/2010/main" val="3644907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animEffect transition="in" filter="fade">
                                      <p:cBhvr>
                                        <p:cTn id="17" dur="500"/>
                                        <p:tgtEl>
                                          <p:spTgt spid="4">
                                            <p:txEl>
                                              <p:pRg st="1" end="1"/>
                                            </p:txEl>
                                          </p:spTgt>
                                        </p:tgtEl>
                                      </p:cBhvr>
                                    </p:animEffect>
                                  </p:childTnLst>
                                </p:cTn>
                              </p:par>
                            </p:childTnLst>
                          </p:cTn>
                        </p:par>
                        <p:par>
                          <p:cTn id="18" fill="hold">
                            <p:stCondLst>
                              <p:cond delay="500"/>
                            </p:stCondLst>
                            <p:childTnLst>
                              <p:par>
                                <p:cTn id="19" presetID="10" presetClass="entr" presetSubtype="0" fill="hold" nodeType="afterEffect">
                                  <p:stCondLst>
                                    <p:cond delay="0"/>
                                  </p:stCondLst>
                                  <p:childTnLst>
                                    <p:set>
                                      <p:cBhvr>
                                        <p:cTn id="20" dur="1" fill="hold">
                                          <p:stCondLst>
                                            <p:cond delay="0"/>
                                          </p:stCondLst>
                                        </p:cTn>
                                        <p:tgtEl>
                                          <p:spTgt spid="4">
                                            <p:txEl>
                                              <p:pRg st="2" end="2"/>
                                            </p:txEl>
                                          </p:spTgt>
                                        </p:tgtEl>
                                        <p:attrNameLst>
                                          <p:attrName>style.visibility</p:attrName>
                                        </p:attrNameLst>
                                      </p:cBhvr>
                                      <p:to>
                                        <p:strVal val="visible"/>
                                      </p:to>
                                    </p:set>
                                    <p:animEffect transition="in" filter="fade">
                                      <p:cBhvr>
                                        <p:cTn id="21" dur="500"/>
                                        <p:tgtEl>
                                          <p:spTgt spid="4">
                                            <p:txEl>
                                              <p:pRg st="2" end="2"/>
                                            </p:txEl>
                                          </p:spTgt>
                                        </p:tgtEl>
                                      </p:cBhvr>
                                    </p:animEffect>
                                  </p:childTnLst>
                                </p:cTn>
                              </p:par>
                            </p:childTnLst>
                          </p:cTn>
                        </p:par>
                        <p:par>
                          <p:cTn id="22" fill="hold">
                            <p:stCondLst>
                              <p:cond delay="1000"/>
                            </p:stCondLst>
                            <p:childTnLst>
                              <p:par>
                                <p:cTn id="23" presetID="10" presetClass="entr" presetSubtype="0" fill="hold" nodeType="afterEffect">
                                  <p:stCondLst>
                                    <p:cond delay="0"/>
                                  </p:stCondLst>
                                  <p:childTnLst>
                                    <p:set>
                                      <p:cBhvr>
                                        <p:cTn id="24" dur="1" fill="hold">
                                          <p:stCondLst>
                                            <p:cond delay="0"/>
                                          </p:stCondLst>
                                        </p:cTn>
                                        <p:tgtEl>
                                          <p:spTgt spid="4">
                                            <p:txEl>
                                              <p:pRg st="3" end="3"/>
                                            </p:txEl>
                                          </p:spTgt>
                                        </p:tgtEl>
                                        <p:attrNameLst>
                                          <p:attrName>style.visibility</p:attrName>
                                        </p:attrNameLst>
                                      </p:cBhvr>
                                      <p:to>
                                        <p:strVal val="visible"/>
                                      </p:to>
                                    </p:set>
                                    <p:animEffect transition="in" filter="fade">
                                      <p:cBhvr>
                                        <p:cTn id="25" dur="500"/>
                                        <p:tgtEl>
                                          <p:spTgt spid="4">
                                            <p:txEl>
                                              <p:pRg st="3" end="3"/>
                                            </p:txEl>
                                          </p:spTgt>
                                        </p:tgtEl>
                                      </p:cBhvr>
                                    </p:animEffect>
                                  </p:childTnLst>
                                </p:cTn>
                              </p:par>
                            </p:childTnLst>
                          </p:cTn>
                        </p:par>
                        <p:par>
                          <p:cTn id="26" fill="hold">
                            <p:stCondLst>
                              <p:cond delay="1500"/>
                            </p:stCondLst>
                            <p:childTnLst>
                              <p:par>
                                <p:cTn id="27" presetID="10" presetClass="entr" presetSubtype="0" fill="hold" nodeType="afterEffect">
                                  <p:stCondLst>
                                    <p:cond delay="0"/>
                                  </p:stCondLst>
                                  <p:childTnLst>
                                    <p:set>
                                      <p:cBhvr>
                                        <p:cTn id="28" dur="1" fill="hold">
                                          <p:stCondLst>
                                            <p:cond delay="0"/>
                                          </p:stCondLst>
                                        </p:cTn>
                                        <p:tgtEl>
                                          <p:spTgt spid="4">
                                            <p:txEl>
                                              <p:pRg st="4" end="4"/>
                                            </p:txEl>
                                          </p:spTgt>
                                        </p:tgtEl>
                                        <p:attrNameLst>
                                          <p:attrName>style.visibility</p:attrName>
                                        </p:attrNameLst>
                                      </p:cBhvr>
                                      <p:to>
                                        <p:strVal val="visible"/>
                                      </p:to>
                                    </p:set>
                                    <p:animEffect transition="in" filter="fade">
                                      <p:cBhvr>
                                        <p:cTn id="29" dur="500"/>
                                        <p:tgtEl>
                                          <p:spTgt spid="4">
                                            <p:txEl>
                                              <p:pRg st="4" end="4"/>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4">
                                            <p:txEl>
                                              <p:pRg st="5" end="5"/>
                                            </p:txEl>
                                          </p:spTgt>
                                        </p:tgtEl>
                                        <p:attrNameLst>
                                          <p:attrName>style.visibility</p:attrName>
                                        </p:attrNameLst>
                                      </p:cBhvr>
                                      <p:to>
                                        <p:strVal val="visible"/>
                                      </p:to>
                                    </p:set>
                                    <p:animEffect transition="in" filter="fade">
                                      <p:cBhvr>
                                        <p:cTn id="34" dur="500"/>
                                        <p:tgtEl>
                                          <p:spTgt spid="4">
                                            <p:txEl>
                                              <p:pRg st="5" end="5"/>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4">
                                            <p:txEl>
                                              <p:pRg st="6" end="6"/>
                                            </p:txEl>
                                          </p:spTgt>
                                        </p:tgtEl>
                                        <p:attrNameLst>
                                          <p:attrName>style.visibility</p:attrName>
                                        </p:attrNameLst>
                                      </p:cBhvr>
                                      <p:to>
                                        <p:strVal val="visible"/>
                                      </p:to>
                                    </p:set>
                                    <p:animEffect transition="in" filter="fade">
                                      <p:cBhvr>
                                        <p:cTn id="39" dur="500"/>
                                        <p:tgtEl>
                                          <p:spTgt spid="4">
                                            <p:txEl>
                                              <p:pRg st="6" end="6"/>
                                            </p:txEl>
                                          </p:spTgt>
                                        </p:tgtEl>
                                      </p:cBhvr>
                                    </p:animEffect>
                                  </p:childTnLst>
                                </p:cTn>
                              </p:par>
                            </p:childTnLst>
                          </p:cTn>
                        </p:par>
                        <p:par>
                          <p:cTn id="40" fill="hold">
                            <p:stCondLst>
                              <p:cond delay="500"/>
                            </p:stCondLst>
                            <p:childTnLst>
                              <p:par>
                                <p:cTn id="41" presetID="10" presetClass="entr" presetSubtype="0" fill="hold" nodeType="afterEffect">
                                  <p:stCondLst>
                                    <p:cond delay="0"/>
                                  </p:stCondLst>
                                  <p:childTnLst>
                                    <p:set>
                                      <p:cBhvr>
                                        <p:cTn id="42" dur="1" fill="hold">
                                          <p:stCondLst>
                                            <p:cond delay="0"/>
                                          </p:stCondLst>
                                        </p:cTn>
                                        <p:tgtEl>
                                          <p:spTgt spid="4">
                                            <p:txEl>
                                              <p:pRg st="7" end="7"/>
                                            </p:txEl>
                                          </p:spTgt>
                                        </p:tgtEl>
                                        <p:attrNameLst>
                                          <p:attrName>style.visibility</p:attrName>
                                        </p:attrNameLst>
                                      </p:cBhvr>
                                      <p:to>
                                        <p:strVal val="visible"/>
                                      </p:to>
                                    </p:set>
                                    <p:animEffect transition="in" filter="fade">
                                      <p:cBhvr>
                                        <p:cTn id="43" dur="5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txBox="1">
            <a:spLocks noChangeArrowheads="1"/>
          </p:cNvSpPr>
          <p:nvPr/>
        </p:nvSpPr>
        <p:spPr bwMode="auto">
          <a:xfrm>
            <a:off x="381000" y="2133600"/>
            <a:ext cx="8534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0841" tIns="44623" rIns="90841" bIns="44623" numCol="1" anchor="t" anchorCtr="0" compatLnSpc="1">
            <a:prstTxWarp prst="textNoShape">
              <a:avLst/>
            </a:prstTxWarp>
          </a:bodyPr>
          <a:lstStyle>
            <a:lvl1pPr marL="449263" indent="-449263" algn="l" rtl="0" eaLnBrk="0" fontAlgn="base" hangingPunct="0">
              <a:lnSpc>
                <a:spcPct val="110000"/>
              </a:lnSpc>
              <a:spcBef>
                <a:spcPct val="20000"/>
              </a:spcBef>
              <a:spcAft>
                <a:spcPct val="0"/>
              </a:spcAft>
              <a:buSzPct val="120000"/>
              <a:buBlip>
                <a:blip r:embed="rId3"/>
              </a:buBlip>
              <a:defRPr sz="2800" kern="1200">
                <a:solidFill>
                  <a:srgbClr val="133984"/>
                </a:solidFill>
                <a:latin typeface="+mn-lt"/>
                <a:ea typeface="+mn-ea"/>
                <a:cs typeface="+mn-cs"/>
              </a:defRPr>
            </a:lvl1pPr>
            <a:lvl2pPr marL="914400" indent="-285750" algn="l" rtl="0" eaLnBrk="0" fontAlgn="base" hangingPunct="0">
              <a:lnSpc>
                <a:spcPct val="110000"/>
              </a:lnSpc>
              <a:spcBef>
                <a:spcPct val="20000"/>
              </a:spcBef>
              <a:spcAft>
                <a:spcPct val="0"/>
              </a:spcAft>
              <a:buClr>
                <a:srgbClr val="000066"/>
              </a:buClr>
              <a:buChar char="•"/>
              <a:defRPr sz="2400" kern="1200">
                <a:solidFill>
                  <a:srgbClr val="133984"/>
                </a:solidFill>
                <a:latin typeface="+mn-lt"/>
                <a:ea typeface="+mn-ea"/>
                <a:cs typeface="+mn-cs"/>
              </a:defRPr>
            </a:lvl2pPr>
            <a:lvl3pPr marL="1322388" indent="-228600" algn="l" rtl="0" eaLnBrk="0" fontAlgn="base" hangingPunct="0">
              <a:spcBef>
                <a:spcPct val="20000"/>
              </a:spcBef>
              <a:spcAft>
                <a:spcPct val="0"/>
              </a:spcAft>
              <a:buChar char="•"/>
              <a:defRPr sz="2400" kern="1200">
                <a:solidFill>
                  <a:schemeClr val="tx1"/>
                </a:solidFill>
                <a:latin typeface="+mn-lt"/>
                <a:ea typeface="宋体" panose="02010600030101010101" pitchFamily="2" charset="-122"/>
                <a:cs typeface="+mn-cs"/>
              </a:defRPr>
            </a:lvl3pPr>
            <a:lvl4pPr marL="1730375"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4pPr>
            <a:lvl5pPr marL="2138363"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400" b="1" i="1" dirty="0" smtClean="0">
                <a:latin typeface="Cambria" panose="02040503050406030204" pitchFamily="18" charset="0"/>
              </a:rPr>
              <a:t>Test data</a:t>
            </a:r>
            <a:r>
              <a:rPr lang="en-US" altLang="zh-CN" sz="2400" i="1" dirty="0" smtClean="0">
                <a:latin typeface="Cambria" panose="02040503050406030204" pitchFamily="18" charset="0"/>
              </a:rPr>
              <a:t>:</a:t>
            </a:r>
            <a:r>
              <a:rPr lang="en-US" altLang="zh-CN" sz="2400" dirty="0" smtClean="0">
                <a:latin typeface="Cambria" panose="02040503050406030204" pitchFamily="18" charset="0"/>
              </a:rPr>
              <a:t>  Inputs which have been devised to test the system.</a:t>
            </a:r>
          </a:p>
          <a:p>
            <a:r>
              <a:rPr lang="en-US" altLang="zh-CN" sz="2400" b="1" i="1" dirty="0" smtClean="0">
                <a:latin typeface="Cambria" panose="02040503050406030204" pitchFamily="18" charset="0"/>
              </a:rPr>
              <a:t>Test cases:</a:t>
            </a:r>
            <a:r>
              <a:rPr lang="en-US" altLang="zh-CN" sz="2400" dirty="0" smtClean="0">
                <a:latin typeface="Cambria" panose="02040503050406030204" pitchFamily="18" charset="0"/>
              </a:rPr>
              <a:t>  Inputs to test the system and the predicted outputs from these inputs if the system operates according to its specification.</a:t>
            </a:r>
            <a:endParaRPr lang="en-US" altLang="zh-CN" sz="2400" dirty="0">
              <a:latin typeface="Cambria" panose="02040503050406030204" pitchFamily="18" charset="0"/>
            </a:endParaRPr>
          </a:p>
        </p:txBody>
      </p:sp>
      <p:sp>
        <p:nvSpPr>
          <p:cNvPr id="4" name="Rectangle 3"/>
          <p:cNvSpPr txBox="1">
            <a:spLocks noChangeArrowheads="1"/>
          </p:cNvSpPr>
          <p:nvPr/>
        </p:nvSpPr>
        <p:spPr bwMode="auto">
          <a:xfrm>
            <a:off x="685800" y="6858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0841" tIns="44623" rIns="90841" bIns="44623" numCol="1" anchor="b" anchorCtr="1" compatLnSpc="1">
            <a:prstTxWarp prst="textNoShape">
              <a:avLst/>
            </a:prstTxWarp>
          </a:bodyPr>
          <a:lstStyle>
            <a:lvl1pPr algn="l" rtl="0" eaLnBrk="0" fontAlgn="base" hangingPunct="0">
              <a:spcBef>
                <a:spcPct val="0"/>
              </a:spcBef>
              <a:spcAft>
                <a:spcPct val="0"/>
              </a:spcAft>
              <a:defRPr sz="2800" b="1" kern="1200">
                <a:solidFill>
                  <a:srgbClr val="133984"/>
                </a:solidFill>
                <a:latin typeface="+mj-lt"/>
                <a:ea typeface="+mj-ea"/>
                <a:cs typeface="+mj-cs"/>
              </a:defRPr>
            </a:lvl1pPr>
            <a:lvl2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2pPr>
            <a:lvl3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3pPr>
            <a:lvl4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4pPr>
            <a:lvl5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5pPr>
            <a:lvl6pPr marL="4572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6pPr>
            <a:lvl7pPr marL="9144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7pPr>
            <a:lvl8pPr marL="13716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8pPr>
            <a:lvl9pPr marL="18288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9pPr>
          </a:lstStyle>
          <a:p>
            <a:r>
              <a:rPr lang="en-US" altLang="zh-CN" sz="3200" dirty="0" smtClean="0">
                <a:latin typeface="Cambria" panose="02040503050406030204" pitchFamily="18" charset="0"/>
              </a:rPr>
              <a:t>Test Data and Test Cases</a:t>
            </a:r>
            <a:endParaRPr lang="en-US" altLang="zh-CN" sz="3200" dirty="0">
              <a:latin typeface="Cambria" panose="02040503050406030204" pitchFamily="18" charset="0"/>
            </a:endParaRPr>
          </a:p>
        </p:txBody>
      </p:sp>
      <p:sp>
        <p:nvSpPr>
          <p:cNvPr id="6" name="Rectangle 2"/>
          <p:cNvSpPr>
            <a:spLocks noGrp="1" noChangeArrowheads="1"/>
          </p:cNvSpPr>
          <p:nvPr>
            <p:ph type="title"/>
          </p:nvPr>
        </p:nvSpPr>
        <p:spPr>
          <a:xfrm>
            <a:off x="1676400" y="152400"/>
            <a:ext cx="7315200" cy="381000"/>
          </a:xfrm>
        </p:spPr>
        <p:txBody>
          <a:bodyPr/>
          <a:lstStyle/>
          <a:p>
            <a:r>
              <a:rPr lang="en-US" altLang="zh-CN" sz="3200" dirty="0" smtClean="0">
                <a:latin typeface="Cambria" panose="02040503050406030204" pitchFamily="18" charset="0"/>
              </a:rPr>
              <a:t>Black-box </a:t>
            </a:r>
            <a:r>
              <a:rPr lang="en-US" altLang="zh-CN" sz="3200" dirty="0">
                <a:latin typeface="Cambria" panose="02040503050406030204" pitchFamily="18" charset="0"/>
              </a:rPr>
              <a:t>Testing</a:t>
            </a:r>
          </a:p>
        </p:txBody>
      </p:sp>
    </p:spTree>
    <p:extLst>
      <p:ext uri="{BB962C8B-B14F-4D97-AF65-F5344CB8AC3E}">
        <p14:creationId xmlns:p14="http://schemas.microsoft.com/office/powerpoint/2010/main" val="2009502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txBox="1">
            <a:spLocks noChangeArrowheads="1"/>
          </p:cNvSpPr>
          <p:nvPr/>
        </p:nvSpPr>
        <p:spPr bwMode="auto">
          <a:xfrm>
            <a:off x="883253" y="5334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0841" tIns="44623" rIns="90841" bIns="44623" numCol="1" anchor="b" anchorCtr="1" compatLnSpc="1">
            <a:prstTxWarp prst="textNoShape">
              <a:avLst/>
            </a:prstTxWarp>
          </a:bodyPr>
          <a:lstStyle>
            <a:lvl1pPr algn="l" rtl="0" eaLnBrk="0" fontAlgn="base" hangingPunct="0">
              <a:spcBef>
                <a:spcPct val="0"/>
              </a:spcBef>
              <a:spcAft>
                <a:spcPct val="0"/>
              </a:spcAft>
              <a:defRPr sz="2800" b="1" kern="1200">
                <a:solidFill>
                  <a:srgbClr val="133984"/>
                </a:solidFill>
                <a:latin typeface="+mj-lt"/>
                <a:ea typeface="+mj-ea"/>
                <a:cs typeface="+mj-cs"/>
              </a:defRPr>
            </a:lvl1pPr>
            <a:lvl2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2pPr>
            <a:lvl3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3pPr>
            <a:lvl4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4pPr>
            <a:lvl5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5pPr>
            <a:lvl6pPr marL="4572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6pPr>
            <a:lvl7pPr marL="9144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7pPr>
            <a:lvl8pPr marL="13716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8pPr>
            <a:lvl9pPr marL="18288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9pPr>
          </a:lstStyle>
          <a:p>
            <a:r>
              <a:rPr lang="en-US" altLang="zh-CN" sz="3200" dirty="0" smtClean="0">
                <a:latin typeface="Cambria" panose="02040503050406030204" pitchFamily="18" charset="0"/>
              </a:rPr>
              <a:t>Black-box testing</a:t>
            </a:r>
            <a:endParaRPr lang="en-US" altLang="zh-CN" sz="3200" dirty="0">
              <a:latin typeface="Cambria" panose="02040503050406030204" pitchFamily="18" charset="0"/>
            </a:endParaRPr>
          </a:p>
        </p:txBody>
      </p:sp>
      <p:pic>
        <p:nvPicPr>
          <p:cNvPr id="4" name="Picture 3"/>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2600" y="2026879"/>
            <a:ext cx="6149975" cy="42215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2"/>
          <p:cNvSpPr>
            <a:spLocks noGrp="1" noChangeArrowheads="1"/>
          </p:cNvSpPr>
          <p:nvPr>
            <p:ph type="title"/>
          </p:nvPr>
        </p:nvSpPr>
        <p:spPr>
          <a:xfrm>
            <a:off x="1676400" y="152400"/>
            <a:ext cx="7315200" cy="381000"/>
          </a:xfrm>
        </p:spPr>
        <p:txBody>
          <a:bodyPr/>
          <a:lstStyle/>
          <a:p>
            <a:r>
              <a:rPr lang="en-US" altLang="zh-CN" sz="3200" dirty="0" smtClean="0">
                <a:latin typeface="Cambria" panose="02040503050406030204" pitchFamily="18" charset="0"/>
              </a:rPr>
              <a:t>Black-box </a:t>
            </a:r>
            <a:r>
              <a:rPr lang="en-US" altLang="zh-CN" sz="3200" dirty="0">
                <a:latin typeface="Cambria" panose="02040503050406030204" pitchFamily="18" charset="0"/>
              </a:rPr>
              <a:t>Testing</a:t>
            </a:r>
          </a:p>
        </p:txBody>
      </p:sp>
      <mc:AlternateContent xmlns:mc="http://schemas.openxmlformats.org/markup-compatibility/2006" xmlns:p14="http://schemas.microsoft.com/office/powerpoint/2010/main">
        <mc:Choice Requires="p14">
          <p:contentPart p14:bwMode="auto" r:id="rId4">
            <p14:nvContentPartPr>
              <p14:cNvPr id="2" name="墨迹 1"/>
              <p14:cNvContentPartPr/>
              <p14:nvPr/>
            </p14:nvContentPartPr>
            <p14:xfrm>
              <a:off x="2181600" y="2306520"/>
              <a:ext cx="1735200" cy="3524760"/>
            </p14:xfrm>
          </p:contentPart>
        </mc:Choice>
        <mc:Fallback xmlns="">
          <p:pic>
            <p:nvPicPr>
              <p:cNvPr id="2" name="墨迹 1"/>
              <p:cNvPicPr/>
              <p:nvPr/>
            </p:nvPicPr>
            <p:blipFill>
              <a:blip r:embed="rId5"/>
              <a:stretch>
                <a:fillRect/>
              </a:stretch>
            </p:blipFill>
            <p:spPr>
              <a:xfrm>
                <a:off x="2174760" y="2298600"/>
                <a:ext cx="1749960" cy="3540960"/>
              </a:xfrm>
              <a:prstGeom prst="rect">
                <a:avLst/>
              </a:prstGeom>
            </p:spPr>
          </p:pic>
        </mc:Fallback>
      </mc:AlternateContent>
    </p:spTree>
    <p:extLst>
      <p:ext uri="{BB962C8B-B14F-4D97-AF65-F5344CB8AC3E}">
        <p14:creationId xmlns:p14="http://schemas.microsoft.com/office/powerpoint/2010/main" val="32271336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5"/>
          <p:cNvSpPr>
            <a:spLocks noGrp="1"/>
          </p:cNvSpPr>
          <p:nvPr>
            <p:ph type="sldNum" sz="quarter" idx="4294967295"/>
          </p:nvPr>
        </p:nvSpPr>
        <p:spPr/>
        <p:txBody>
          <a:bodyPr/>
          <a:lstStyle/>
          <a:p>
            <a:endParaRPr lang="en-US" altLang="zh-CN" dirty="0">
              <a:latin typeface="Cambria" panose="02040503050406030204" pitchFamily="18" charset="0"/>
            </a:endParaRPr>
          </a:p>
        </p:txBody>
      </p:sp>
      <p:sp>
        <p:nvSpPr>
          <p:cNvPr id="114690" name="Rectangle 2"/>
          <p:cNvSpPr>
            <a:spLocks noGrp="1" noChangeArrowheads="1"/>
          </p:cNvSpPr>
          <p:nvPr>
            <p:ph type="title"/>
          </p:nvPr>
        </p:nvSpPr>
        <p:spPr>
          <a:xfrm>
            <a:off x="1676400" y="152400"/>
            <a:ext cx="7315200" cy="381000"/>
          </a:xfrm>
        </p:spPr>
        <p:txBody>
          <a:bodyPr/>
          <a:lstStyle/>
          <a:p>
            <a:r>
              <a:rPr lang="en-US" altLang="zh-CN" sz="3200" dirty="0" smtClean="0">
                <a:latin typeface="Cambria" panose="02040503050406030204" pitchFamily="18" charset="0"/>
              </a:rPr>
              <a:t>Black-box </a:t>
            </a:r>
            <a:r>
              <a:rPr lang="en-US" altLang="zh-CN" sz="3200" dirty="0">
                <a:latin typeface="Cambria" panose="02040503050406030204" pitchFamily="18" charset="0"/>
              </a:rPr>
              <a:t>Testing</a:t>
            </a:r>
          </a:p>
        </p:txBody>
      </p:sp>
      <p:sp>
        <p:nvSpPr>
          <p:cNvPr id="114692" name="Rectangle 4"/>
          <p:cNvSpPr>
            <a:spLocks noChangeArrowheads="1"/>
          </p:cNvSpPr>
          <p:nvPr/>
        </p:nvSpPr>
        <p:spPr bwMode="auto">
          <a:xfrm>
            <a:off x="381000" y="1524000"/>
            <a:ext cx="8229600" cy="31700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a:buClr>
                <a:schemeClr val="accent1"/>
              </a:buClr>
              <a:buSzPct val="122000"/>
              <a:buFont typeface="Arial" panose="020B0604020202020204" pitchFamily="34" charset="0"/>
              <a:buChar char="•"/>
            </a:pPr>
            <a:r>
              <a:rPr lang="en-US" altLang="zh-CN" sz="2000" b="1" dirty="0" smtClean="0">
                <a:solidFill>
                  <a:srgbClr val="133984"/>
                </a:solidFill>
                <a:effectLst/>
                <a:latin typeface="Cambria" panose="02040503050406030204" pitchFamily="18" charset="0"/>
                <a:ea typeface="宋体" panose="02010600030101010101" pitchFamily="2" charset="-122"/>
              </a:rPr>
              <a:t>Obviously</a:t>
            </a:r>
            <a:r>
              <a:rPr lang="en-US" altLang="zh-CN" sz="2000" b="1" dirty="0">
                <a:solidFill>
                  <a:srgbClr val="133984"/>
                </a:solidFill>
                <a:effectLst/>
                <a:latin typeface="Cambria" panose="02040503050406030204" pitchFamily="18" charset="0"/>
                <a:ea typeface="宋体" panose="02010600030101010101" pitchFamily="2" charset="-122"/>
              </a:rPr>
              <a:t>, we need something that defines the </a:t>
            </a:r>
            <a:r>
              <a:rPr lang="en-US" altLang="zh-CN" sz="2000" b="1" dirty="0" smtClean="0">
                <a:solidFill>
                  <a:srgbClr val="133984"/>
                </a:solidFill>
                <a:effectLst/>
                <a:latin typeface="Cambria" panose="02040503050406030204" pitchFamily="18" charset="0"/>
                <a:ea typeface="宋体" panose="02010600030101010101" pitchFamily="2" charset="-122"/>
              </a:rPr>
              <a:t>software--i.e. </a:t>
            </a:r>
            <a:r>
              <a:rPr lang="en-US" altLang="zh-CN" sz="2000" b="1" dirty="0" smtClean="0">
                <a:solidFill>
                  <a:srgbClr val="FF0000"/>
                </a:solidFill>
                <a:effectLst/>
                <a:latin typeface="Cambria" panose="02040503050406030204" pitchFamily="18" charset="0"/>
                <a:ea typeface="宋体" panose="02010600030101010101" pitchFamily="2" charset="-122"/>
              </a:rPr>
              <a:t>requirements document</a:t>
            </a:r>
            <a:r>
              <a:rPr lang="en-US" altLang="zh-CN" sz="2000" dirty="0" smtClean="0">
                <a:solidFill>
                  <a:srgbClr val="FF0000"/>
                </a:solidFill>
                <a:effectLst/>
                <a:latin typeface="Cambria" panose="02040503050406030204" pitchFamily="18" charset="0"/>
                <a:ea typeface="宋体" panose="02010600030101010101" pitchFamily="2" charset="-122"/>
              </a:rPr>
              <a:t> </a:t>
            </a:r>
            <a:r>
              <a:rPr lang="en-US" altLang="zh-CN" sz="2000" b="1" dirty="0" smtClean="0">
                <a:solidFill>
                  <a:srgbClr val="133984"/>
                </a:solidFill>
                <a:effectLst/>
                <a:latin typeface="Cambria" panose="02040503050406030204" pitchFamily="18" charset="0"/>
                <a:ea typeface="宋体" panose="02010600030101010101" pitchFamily="2" charset="-122"/>
              </a:rPr>
              <a:t>or  </a:t>
            </a:r>
            <a:r>
              <a:rPr lang="en-US" altLang="zh-CN" sz="2000" b="1" dirty="0" smtClean="0">
                <a:solidFill>
                  <a:srgbClr val="FF0000"/>
                </a:solidFill>
                <a:effectLst/>
                <a:latin typeface="Cambria" panose="02040503050406030204" pitchFamily="18" charset="0"/>
                <a:ea typeface="宋体" panose="02010600030101010101" pitchFamily="2" charset="-122"/>
              </a:rPr>
              <a:t>specification document</a:t>
            </a:r>
            <a:r>
              <a:rPr lang="en-US" altLang="zh-CN" sz="2000" dirty="0" smtClean="0">
                <a:solidFill>
                  <a:srgbClr val="133984"/>
                </a:solidFill>
                <a:effectLst/>
                <a:latin typeface="Cambria" panose="02040503050406030204" pitchFamily="18" charset="0"/>
                <a:ea typeface="宋体" panose="02010600030101010101" pitchFamily="2" charset="-122"/>
              </a:rPr>
              <a:t>.</a:t>
            </a:r>
          </a:p>
          <a:p>
            <a:pPr marL="342900" indent="-342900">
              <a:buClr>
                <a:schemeClr val="accent1"/>
              </a:buClr>
              <a:buSzPct val="122000"/>
              <a:buFont typeface="Arial" panose="020B0604020202020204" pitchFamily="34" charset="0"/>
              <a:buChar char="•"/>
            </a:pPr>
            <a:endParaRPr lang="en-US" altLang="zh-CN" sz="2000" dirty="0">
              <a:solidFill>
                <a:srgbClr val="133984"/>
              </a:solidFill>
              <a:latin typeface="Cambria" panose="02040503050406030204" pitchFamily="18" charset="0"/>
              <a:ea typeface="宋体" panose="02010600030101010101" pitchFamily="2" charset="-122"/>
            </a:endParaRPr>
          </a:p>
          <a:p>
            <a:pPr marL="342900" indent="-342900">
              <a:buClr>
                <a:schemeClr val="accent1"/>
              </a:buClr>
              <a:buSzPct val="122000"/>
              <a:buFont typeface="Arial" panose="020B0604020202020204" pitchFamily="34" charset="0"/>
              <a:buChar char="•"/>
            </a:pPr>
            <a:r>
              <a:rPr lang="en-US" altLang="zh-CN" sz="2000" dirty="0" smtClean="0">
                <a:solidFill>
                  <a:srgbClr val="133984"/>
                </a:solidFill>
                <a:effectLst/>
                <a:latin typeface="Cambria" panose="02040503050406030204" pitchFamily="18" charset="0"/>
                <a:ea typeface="宋体" panose="02010600030101010101" pitchFamily="2" charset="-122"/>
              </a:rPr>
              <a:t>We </a:t>
            </a:r>
            <a:r>
              <a:rPr lang="en-US" altLang="zh-CN" sz="2000" dirty="0">
                <a:solidFill>
                  <a:srgbClr val="133984"/>
                </a:solidFill>
                <a:effectLst/>
                <a:latin typeface="Cambria" panose="02040503050406030204" pitchFamily="18" charset="0"/>
                <a:ea typeface="宋体" panose="02010600030101010101" pitchFamily="2" charset="-122"/>
              </a:rPr>
              <a:t>must be able to specify what should be produced as output B, given input </a:t>
            </a:r>
            <a:r>
              <a:rPr lang="en-US" altLang="zh-CN" sz="2000" dirty="0" smtClean="0">
                <a:solidFill>
                  <a:srgbClr val="133984"/>
                </a:solidFill>
                <a:effectLst/>
                <a:latin typeface="Cambria" panose="02040503050406030204" pitchFamily="18" charset="0"/>
                <a:ea typeface="宋体" panose="02010600030101010101" pitchFamily="2" charset="-122"/>
              </a:rPr>
              <a:t>A.</a:t>
            </a:r>
          </a:p>
          <a:p>
            <a:pPr marL="342900" indent="-342900">
              <a:buClr>
                <a:schemeClr val="accent1"/>
              </a:buClr>
              <a:buSzPct val="122000"/>
              <a:buFont typeface="Arial" panose="020B0604020202020204" pitchFamily="34" charset="0"/>
              <a:buChar char="•"/>
            </a:pPr>
            <a:endParaRPr lang="en-US" altLang="zh-CN" sz="2000" b="1" dirty="0">
              <a:solidFill>
                <a:srgbClr val="133984"/>
              </a:solidFill>
              <a:latin typeface="Cambria" panose="02040503050406030204" pitchFamily="18" charset="0"/>
              <a:ea typeface="宋体" panose="02010600030101010101" pitchFamily="2" charset="-122"/>
            </a:endParaRPr>
          </a:p>
          <a:p>
            <a:pPr marL="342900" indent="-342900">
              <a:buClr>
                <a:schemeClr val="accent1"/>
              </a:buClr>
              <a:buSzPct val="122000"/>
              <a:buFont typeface="Arial" panose="020B0604020202020204" pitchFamily="34" charset="0"/>
              <a:buChar char="•"/>
            </a:pPr>
            <a:r>
              <a:rPr lang="en-US" altLang="zh-CN" sz="2000" b="1" dirty="0" smtClean="0">
                <a:solidFill>
                  <a:srgbClr val="133984"/>
                </a:solidFill>
                <a:effectLst/>
                <a:latin typeface="Cambria" panose="02040503050406030204" pitchFamily="18" charset="0"/>
                <a:ea typeface="宋体" panose="02010600030101010101" pitchFamily="2" charset="-122"/>
              </a:rPr>
              <a:t>We </a:t>
            </a:r>
            <a:r>
              <a:rPr lang="en-US" altLang="zh-CN" sz="2000" b="1" dirty="0">
                <a:solidFill>
                  <a:srgbClr val="133984"/>
                </a:solidFill>
                <a:effectLst/>
                <a:latin typeface="Cambria" panose="02040503050406030204" pitchFamily="18" charset="0"/>
                <a:ea typeface="宋体" panose="02010600030101010101" pitchFamily="2" charset="-122"/>
              </a:rPr>
              <a:t>do </a:t>
            </a:r>
            <a:r>
              <a:rPr lang="en-US" altLang="zh-CN" sz="2000" b="1" dirty="0">
                <a:solidFill>
                  <a:srgbClr val="FF0000"/>
                </a:solidFill>
                <a:effectLst/>
                <a:latin typeface="Cambria" panose="02040503050406030204" pitchFamily="18" charset="0"/>
                <a:ea typeface="宋体" panose="02010600030101010101" pitchFamily="2" charset="-122"/>
              </a:rPr>
              <a:t>NOT need to know HOW </a:t>
            </a:r>
            <a:r>
              <a:rPr lang="en-US" altLang="zh-CN" sz="2000" b="1" dirty="0">
                <a:solidFill>
                  <a:srgbClr val="133984"/>
                </a:solidFill>
                <a:effectLst/>
                <a:latin typeface="Cambria" panose="02040503050406030204" pitchFamily="18" charset="0"/>
                <a:ea typeface="宋体" panose="02010600030101010101" pitchFamily="2" charset="-122"/>
              </a:rPr>
              <a:t>output B is produced from input </a:t>
            </a:r>
            <a:r>
              <a:rPr lang="en-US" altLang="zh-CN" sz="2000" b="1" dirty="0" smtClean="0">
                <a:solidFill>
                  <a:srgbClr val="133984"/>
                </a:solidFill>
                <a:effectLst/>
                <a:latin typeface="Cambria" panose="02040503050406030204" pitchFamily="18" charset="0"/>
                <a:ea typeface="宋体" panose="02010600030101010101" pitchFamily="2" charset="-122"/>
              </a:rPr>
              <a:t>A.</a:t>
            </a:r>
          </a:p>
          <a:p>
            <a:pPr marL="342900" indent="-342900">
              <a:buClr>
                <a:schemeClr val="accent1"/>
              </a:buClr>
              <a:buSzPct val="122000"/>
              <a:buFont typeface="Arial" panose="020B0604020202020204" pitchFamily="34" charset="0"/>
              <a:buChar char="•"/>
            </a:pPr>
            <a:endParaRPr lang="en-US" altLang="zh-CN" sz="2000" b="1" dirty="0">
              <a:solidFill>
                <a:srgbClr val="133984"/>
              </a:solidFill>
              <a:latin typeface="Cambria" panose="02040503050406030204" pitchFamily="18" charset="0"/>
              <a:ea typeface="宋体" panose="02010600030101010101" pitchFamily="2" charset="-122"/>
            </a:endParaRPr>
          </a:p>
          <a:p>
            <a:pPr marL="342900" indent="-342900">
              <a:buClr>
                <a:schemeClr val="accent1"/>
              </a:buClr>
              <a:buSzPct val="122000"/>
              <a:buFont typeface="Arial" panose="020B0604020202020204" pitchFamily="34" charset="0"/>
              <a:buChar char="•"/>
            </a:pPr>
            <a:r>
              <a:rPr lang="en-US" altLang="zh-CN" sz="2000" dirty="0" smtClean="0">
                <a:solidFill>
                  <a:srgbClr val="133984"/>
                </a:solidFill>
                <a:effectLst/>
                <a:latin typeface="Cambria" panose="02040503050406030204" pitchFamily="18" charset="0"/>
                <a:ea typeface="宋体" panose="02010600030101010101" pitchFamily="2" charset="-122"/>
              </a:rPr>
              <a:t>Although </a:t>
            </a:r>
            <a:r>
              <a:rPr lang="en-US" altLang="zh-CN" sz="2000" dirty="0">
                <a:solidFill>
                  <a:srgbClr val="133984"/>
                </a:solidFill>
                <a:effectLst/>
                <a:latin typeface="Cambria" panose="02040503050406030204" pitchFamily="18" charset="0"/>
                <a:ea typeface="宋体" panose="02010600030101010101" pitchFamily="2" charset="-122"/>
              </a:rPr>
              <a:t>we can’t look at code, we may ask the programmers questions about numeric limits, internal quirks of the software etc. </a:t>
            </a:r>
            <a:endParaRPr lang="zh-CN" altLang="en-US" sz="2000" dirty="0">
              <a:solidFill>
                <a:srgbClr val="133984"/>
              </a:solidFill>
              <a:effectLst/>
              <a:latin typeface="Cambria" panose="02040503050406030204" pitchFamily="18" charset="0"/>
              <a:ea typeface="宋体" panose="02010600030101010101" pitchFamily="2" charset="-122"/>
            </a:endParaRPr>
          </a:p>
        </p:txBody>
      </p:sp>
    </p:spTree>
    <p:extLst>
      <p:ext uri="{BB962C8B-B14F-4D97-AF65-F5344CB8AC3E}">
        <p14:creationId xmlns:p14="http://schemas.microsoft.com/office/powerpoint/2010/main" val="1160108254"/>
      </p:ext>
    </p:extLst>
  </p:cSld>
  <p:clrMapOvr>
    <a:masterClrMapping/>
  </p:clrMapOvr>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5"/>
          <p:cNvSpPr>
            <a:spLocks noGrp="1"/>
          </p:cNvSpPr>
          <p:nvPr>
            <p:ph type="sldNum" sz="quarter" idx="4294967295"/>
          </p:nvPr>
        </p:nvSpPr>
        <p:spPr/>
        <p:txBody>
          <a:bodyPr/>
          <a:lstStyle/>
          <a:p>
            <a:endParaRPr lang="en-US" altLang="zh-CN" dirty="0">
              <a:latin typeface="Cambria" panose="02040503050406030204" pitchFamily="18" charset="0"/>
            </a:endParaRPr>
          </a:p>
        </p:txBody>
      </p:sp>
      <p:sp>
        <p:nvSpPr>
          <p:cNvPr id="114690" name="Rectangle 2"/>
          <p:cNvSpPr>
            <a:spLocks noGrp="1" noChangeArrowheads="1"/>
          </p:cNvSpPr>
          <p:nvPr>
            <p:ph type="title"/>
          </p:nvPr>
        </p:nvSpPr>
        <p:spPr>
          <a:xfrm>
            <a:off x="1676400" y="152400"/>
            <a:ext cx="7315200" cy="381000"/>
          </a:xfrm>
        </p:spPr>
        <p:txBody>
          <a:bodyPr/>
          <a:lstStyle/>
          <a:p>
            <a:r>
              <a:rPr lang="en-US" altLang="zh-CN" sz="3200" dirty="0" smtClean="0">
                <a:latin typeface="Cambria" panose="02040503050406030204" pitchFamily="18" charset="0"/>
              </a:rPr>
              <a:t>Black-box </a:t>
            </a:r>
            <a:r>
              <a:rPr lang="en-US" altLang="zh-CN" sz="3200" dirty="0">
                <a:latin typeface="Cambria" panose="02040503050406030204" pitchFamily="18" charset="0"/>
              </a:rPr>
              <a:t>Testing</a:t>
            </a:r>
          </a:p>
        </p:txBody>
      </p:sp>
      <p:sp>
        <p:nvSpPr>
          <p:cNvPr id="114692" name="Rectangle 4"/>
          <p:cNvSpPr>
            <a:spLocks noChangeArrowheads="1"/>
          </p:cNvSpPr>
          <p:nvPr/>
        </p:nvSpPr>
        <p:spPr bwMode="auto">
          <a:xfrm>
            <a:off x="228600" y="1447800"/>
            <a:ext cx="8229600" cy="39472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449263" lvl="0" indent="-449263">
              <a:lnSpc>
                <a:spcPct val="150000"/>
              </a:lnSpc>
              <a:spcBef>
                <a:spcPct val="20000"/>
              </a:spcBef>
              <a:buSzPct val="120000"/>
              <a:buBlip>
                <a:blip r:embed="rId3"/>
              </a:buBlip>
            </a:pPr>
            <a:r>
              <a:rPr kumimoji="1" lang="en-US" altLang="zh-CN" dirty="0" smtClean="0">
                <a:solidFill>
                  <a:srgbClr val="133984"/>
                </a:solidFill>
                <a:latin typeface="Cambria" panose="02040503050406030204" pitchFamily="18" charset="0"/>
                <a:ea typeface="黑体"/>
                <a:cs typeface="Times New Roman"/>
              </a:rPr>
              <a:t>Testing Methods in Black Box Testing</a:t>
            </a:r>
            <a:endParaRPr kumimoji="1" lang="en-US" altLang="zh-CN" sz="2000" dirty="0">
              <a:solidFill>
                <a:srgbClr val="133984"/>
              </a:solidFill>
              <a:latin typeface="Cambria" panose="02040503050406030204" pitchFamily="18" charset="0"/>
              <a:ea typeface="黑体"/>
              <a:cs typeface="Times New Roman"/>
            </a:endParaRPr>
          </a:p>
          <a:p>
            <a:pPr marL="800100" lvl="1" indent="-342900" eaLnBrk="1" hangingPunct="1">
              <a:lnSpc>
                <a:spcPct val="150000"/>
              </a:lnSpc>
              <a:spcBef>
                <a:spcPct val="50000"/>
              </a:spcBef>
              <a:spcAft>
                <a:spcPts val="900"/>
              </a:spcAft>
              <a:buClr>
                <a:schemeClr val="accent1"/>
              </a:buClr>
              <a:buFont typeface="Arial" panose="020B0604020202020204" pitchFamily="34" charset="0"/>
              <a:buChar char="•"/>
            </a:pPr>
            <a:r>
              <a:rPr lang="en-US" altLang="zh-CN" dirty="0" smtClean="0">
                <a:solidFill>
                  <a:srgbClr val="FF0000"/>
                </a:solidFill>
                <a:effectLst/>
                <a:latin typeface="Cambria" panose="02040503050406030204" pitchFamily="18" charset="0"/>
                <a:ea typeface="宋体" panose="02010600030101010101" pitchFamily="2" charset="-122"/>
              </a:rPr>
              <a:t>Random Testing</a:t>
            </a:r>
          </a:p>
          <a:p>
            <a:pPr marL="800100" lvl="1" indent="-342900" eaLnBrk="1" hangingPunct="1">
              <a:lnSpc>
                <a:spcPct val="150000"/>
              </a:lnSpc>
              <a:spcBef>
                <a:spcPct val="50000"/>
              </a:spcBef>
              <a:spcAft>
                <a:spcPts val="900"/>
              </a:spcAft>
              <a:buClr>
                <a:schemeClr val="accent1"/>
              </a:buClr>
              <a:buFont typeface="Arial" panose="020B0604020202020204" pitchFamily="34" charset="0"/>
              <a:buChar char="•"/>
            </a:pPr>
            <a:r>
              <a:rPr lang="en-US" altLang="zh-CN" dirty="0" smtClean="0">
                <a:solidFill>
                  <a:srgbClr val="133984"/>
                </a:solidFill>
                <a:latin typeface="Cambria" panose="02040503050406030204" pitchFamily="18" charset="0"/>
                <a:ea typeface="宋体" panose="02010600030101010101" pitchFamily="2" charset="-122"/>
              </a:rPr>
              <a:t>Equivalence Partitioning</a:t>
            </a:r>
          </a:p>
          <a:p>
            <a:pPr marL="800100" lvl="1" indent="-342900" eaLnBrk="1" hangingPunct="1">
              <a:lnSpc>
                <a:spcPct val="150000"/>
              </a:lnSpc>
              <a:spcBef>
                <a:spcPct val="50000"/>
              </a:spcBef>
              <a:spcAft>
                <a:spcPts val="900"/>
              </a:spcAft>
              <a:buClr>
                <a:schemeClr val="accent1"/>
              </a:buClr>
              <a:buFont typeface="Arial" panose="020B0604020202020204" pitchFamily="34" charset="0"/>
              <a:buChar char="•"/>
            </a:pPr>
            <a:r>
              <a:rPr lang="en-US" altLang="zh-CN" dirty="0" smtClean="0">
                <a:solidFill>
                  <a:srgbClr val="133984"/>
                </a:solidFill>
                <a:latin typeface="Cambria" panose="02040503050406030204" pitchFamily="18" charset="0"/>
                <a:ea typeface="宋体" panose="02010600030101010101" pitchFamily="2" charset="-122"/>
              </a:rPr>
              <a:t>Boundary Value Analysis</a:t>
            </a:r>
          </a:p>
          <a:p>
            <a:pPr marL="800100" lvl="1" indent="-342900" eaLnBrk="1" hangingPunct="1">
              <a:lnSpc>
                <a:spcPct val="150000"/>
              </a:lnSpc>
              <a:spcBef>
                <a:spcPct val="50000"/>
              </a:spcBef>
              <a:spcAft>
                <a:spcPts val="900"/>
              </a:spcAft>
              <a:buClr>
                <a:schemeClr val="accent1"/>
              </a:buClr>
              <a:buFont typeface="Arial" panose="020B0604020202020204" pitchFamily="34" charset="0"/>
              <a:buChar char="•"/>
            </a:pPr>
            <a:r>
              <a:rPr lang="en-US" altLang="zh-CN" dirty="0" smtClean="0">
                <a:solidFill>
                  <a:srgbClr val="133984"/>
                </a:solidFill>
                <a:latin typeface="Cambria" panose="02040503050406030204" pitchFamily="18" charset="0"/>
                <a:ea typeface="宋体" panose="02010600030101010101" pitchFamily="2" charset="-122"/>
              </a:rPr>
              <a:t>Cause Effect Analysis</a:t>
            </a:r>
            <a:endParaRPr lang="en-US" altLang="zh-CN" dirty="0">
              <a:solidFill>
                <a:srgbClr val="133984"/>
              </a:solidFill>
              <a:latin typeface="Cambria" panose="02040503050406030204" pitchFamily="18" charset="0"/>
              <a:ea typeface="宋体" panose="02010600030101010101" pitchFamily="2" charset="-122"/>
            </a:endParaRPr>
          </a:p>
        </p:txBody>
      </p:sp>
      <mc:AlternateContent xmlns:mc="http://schemas.openxmlformats.org/markup-compatibility/2006" xmlns:p14="http://schemas.microsoft.com/office/powerpoint/2010/main">
        <mc:Choice Requires="p14">
          <p:contentPart p14:bwMode="auto" r:id="rId4">
            <p14:nvContentPartPr>
              <p14:cNvPr id="2" name="墨迹 1"/>
              <p14:cNvContentPartPr/>
              <p14:nvPr/>
            </p14:nvContentPartPr>
            <p14:xfrm>
              <a:off x="3625920" y="1143000"/>
              <a:ext cx="3892680" cy="1568880"/>
            </p14:xfrm>
          </p:contentPart>
        </mc:Choice>
        <mc:Fallback xmlns="">
          <p:pic>
            <p:nvPicPr>
              <p:cNvPr id="2" name="墨迹 1"/>
              <p:cNvPicPr/>
              <p:nvPr/>
            </p:nvPicPr>
            <p:blipFill>
              <a:blip r:embed="rId5"/>
              <a:stretch>
                <a:fillRect/>
              </a:stretch>
            </p:blipFill>
            <p:spPr>
              <a:xfrm>
                <a:off x="3616560" y="1133640"/>
                <a:ext cx="3911400" cy="1587600"/>
              </a:xfrm>
              <a:prstGeom prst="rect">
                <a:avLst/>
              </a:prstGeom>
            </p:spPr>
          </p:pic>
        </mc:Fallback>
      </mc:AlternateContent>
    </p:spTree>
    <p:extLst>
      <p:ext uri="{BB962C8B-B14F-4D97-AF65-F5344CB8AC3E}">
        <p14:creationId xmlns:p14="http://schemas.microsoft.com/office/powerpoint/2010/main" val="1269573473"/>
      </p:ext>
    </p:extLst>
  </p:cSld>
  <p:clrMapOvr>
    <a:masterClrMapping/>
  </p:clrMapOvr>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905000" y="228600"/>
            <a:ext cx="6705600" cy="838200"/>
          </a:xfrm>
        </p:spPr>
        <p:txBody>
          <a:bodyPr/>
          <a:lstStyle/>
          <a:p>
            <a:r>
              <a:rPr kumimoji="1" lang="en-US" altLang="zh-CN" sz="3200" dirty="0" smtClean="0">
                <a:latin typeface="Cambria" panose="02040503050406030204" pitchFamily="18" charset="0"/>
              </a:rPr>
              <a:t>Random Testing</a:t>
            </a:r>
            <a:endParaRPr kumimoji="1" lang="zh-CN" altLang="en-US" sz="3200" dirty="0">
              <a:latin typeface="Cambria" panose="02040503050406030204" pitchFamily="18" charset="0"/>
            </a:endParaRPr>
          </a:p>
        </p:txBody>
      </p:sp>
      <p:sp>
        <p:nvSpPr>
          <p:cNvPr id="3" name="内容占位符 2"/>
          <p:cNvSpPr>
            <a:spLocks noGrp="1"/>
          </p:cNvSpPr>
          <p:nvPr>
            <p:ph idx="1"/>
          </p:nvPr>
        </p:nvSpPr>
        <p:spPr>
          <a:xfrm>
            <a:off x="381000" y="1268413"/>
            <a:ext cx="8229600" cy="5065712"/>
          </a:xfrm>
        </p:spPr>
        <p:txBody>
          <a:bodyPr>
            <a:normAutofit/>
          </a:bodyPr>
          <a:lstStyle/>
          <a:p>
            <a:r>
              <a:rPr kumimoji="1" lang="en-US" altLang="zh-CN" sz="2400" dirty="0">
                <a:latin typeface="Cambria" panose="02040503050406030204" pitchFamily="18" charset="0"/>
                <a:cs typeface="Times New Roman"/>
              </a:rPr>
              <a:t>Test cases are generated purely at random [SWEBOK v3.0] </a:t>
            </a:r>
          </a:p>
          <a:p>
            <a:pPr lvl="1"/>
            <a:r>
              <a:rPr kumimoji="1" lang="en-US" altLang="zh-CN" sz="2000" dirty="0">
                <a:latin typeface="Cambria" panose="02040503050406030204" pitchFamily="18" charset="0"/>
                <a:cs typeface="Times New Roman"/>
              </a:rPr>
              <a:t>Input domain must be known</a:t>
            </a:r>
          </a:p>
          <a:p>
            <a:pPr lvl="1"/>
            <a:r>
              <a:rPr kumimoji="1" lang="en-US" altLang="zh-CN" sz="2000" dirty="0">
                <a:latin typeface="Cambria" panose="02040503050406030204" pitchFamily="18" charset="0"/>
                <a:cs typeface="Times New Roman"/>
              </a:rPr>
              <a:t>Pick random points within input domain</a:t>
            </a:r>
          </a:p>
          <a:p>
            <a:pPr lvl="1"/>
            <a:r>
              <a:rPr kumimoji="1" lang="en-US" altLang="zh-CN" sz="2000" dirty="0">
                <a:latin typeface="Cambria" panose="02040503050406030204" pitchFamily="18" charset="0"/>
                <a:cs typeface="Times New Roman"/>
              </a:rPr>
              <a:t>Automation</a:t>
            </a:r>
            <a:endParaRPr kumimoji="1" lang="zh-CN" altLang="en-US" sz="2000" dirty="0">
              <a:latin typeface="Cambria" panose="02040503050406030204" pitchFamily="18" charset="0"/>
              <a:cs typeface="Times New Roman"/>
            </a:endParaRPr>
          </a:p>
        </p:txBody>
      </p:sp>
      <p:sp>
        <p:nvSpPr>
          <p:cNvPr id="4" name="圆角矩形 3"/>
          <p:cNvSpPr/>
          <p:nvPr/>
        </p:nvSpPr>
        <p:spPr>
          <a:xfrm>
            <a:off x="381000" y="3581400"/>
            <a:ext cx="3873500" cy="1409700"/>
          </a:xfrm>
          <a:prstGeom prst="roundRect">
            <a:avLst/>
          </a:prstGeom>
          <a:ln>
            <a:noFill/>
          </a:ln>
        </p:spPr>
        <p:style>
          <a:lnRef idx="1">
            <a:schemeClr val="accent1"/>
          </a:lnRef>
          <a:fillRef idx="3">
            <a:schemeClr val="accent1"/>
          </a:fillRef>
          <a:effectRef idx="2">
            <a:schemeClr val="accent1"/>
          </a:effectRef>
          <a:fontRef idx="minor">
            <a:schemeClr val="lt1"/>
          </a:fontRef>
        </p:style>
        <p:txBody>
          <a:bodyPr rtlCol="0" anchor="ctr"/>
          <a:lstStyle/>
          <a:p>
            <a:r>
              <a:rPr kumimoji="1" lang="en-US" altLang="zh-CN" sz="1600" dirty="0" err="1">
                <a:solidFill>
                  <a:srgbClr val="133984"/>
                </a:solidFill>
                <a:latin typeface="Cambria" panose="02040503050406030204" pitchFamily="18" charset="0"/>
                <a:cs typeface="Courier New"/>
              </a:rPr>
              <a:t>int</a:t>
            </a:r>
            <a:r>
              <a:rPr kumimoji="1" lang="en-US" altLang="zh-CN" sz="1600" dirty="0">
                <a:solidFill>
                  <a:srgbClr val="133984"/>
                </a:solidFill>
                <a:latin typeface="Cambria" panose="02040503050406030204" pitchFamily="18" charset="0"/>
                <a:cs typeface="Courier New"/>
              </a:rPr>
              <a:t> Add(</a:t>
            </a:r>
            <a:r>
              <a:rPr kumimoji="1" lang="en-US" altLang="zh-CN" sz="1600" dirty="0" err="1">
                <a:solidFill>
                  <a:srgbClr val="133984"/>
                </a:solidFill>
                <a:latin typeface="Cambria" panose="02040503050406030204" pitchFamily="18" charset="0"/>
                <a:cs typeface="Courier New"/>
              </a:rPr>
              <a:t>const</a:t>
            </a:r>
            <a:r>
              <a:rPr kumimoji="1" lang="en-US" altLang="zh-CN" sz="1600" dirty="0">
                <a:solidFill>
                  <a:srgbClr val="133984"/>
                </a:solidFill>
                <a:latin typeface="Cambria" panose="02040503050406030204" pitchFamily="18" charset="0"/>
                <a:cs typeface="Courier New"/>
              </a:rPr>
              <a:t> </a:t>
            </a:r>
            <a:r>
              <a:rPr kumimoji="1" lang="en-US" altLang="zh-CN" sz="1600" dirty="0" err="1">
                <a:solidFill>
                  <a:srgbClr val="133984"/>
                </a:solidFill>
                <a:latin typeface="Cambria" panose="02040503050406030204" pitchFamily="18" charset="0"/>
                <a:cs typeface="Courier New"/>
              </a:rPr>
              <a:t>int</a:t>
            </a:r>
            <a:r>
              <a:rPr kumimoji="1" lang="en-US" altLang="zh-CN" sz="1600" dirty="0">
                <a:solidFill>
                  <a:srgbClr val="133984"/>
                </a:solidFill>
                <a:latin typeface="Cambria" panose="02040503050406030204" pitchFamily="18" charset="0"/>
                <a:cs typeface="Courier New"/>
              </a:rPr>
              <a:t> &amp;</a:t>
            </a:r>
            <a:r>
              <a:rPr kumimoji="1" lang="en-US" altLang="zh-CN" sz="1600" dirty="0" smtClean="0">
                <a:solidFill>
                  <a:srgbClr val="133984"/>
                </a:solidFill>
                <a:latin typeface="Cambria" panose="02040503050406030204" pitchFamily="18" charset="0"/>
                <a:cs typeface="Courier New"/>
              </a:rPr>
              <a:t>a, </a:t>
            </a:r>
            <a:r>
              <a:rPr kumimoji="1" lang="en-US" altLang="zh-CN" sz="1600" dirty="0" err="1" smtClean="0">
                <a:solidFill>
                  <a:srgbClr val="133984"/>
                </a:solidFill>
                <a:latin typeface="Cambria" panose="02040503050406030204" pitchFamily="18" charset="0"/>
                <a:cs typeface="Courier New"/>
              </a:rPr>
              <a:t>const</a:t>
            </a:r>
            <a:r>
              <a:rPr kumimoji="1" lang="en-US" altLang="zh-CN" sz="1600" dirty="0" smtClean="0">
                <a:solidFill>
                  <a:srgbClr val="133984"/>
                </a:solidFill>
                <a:latin typeface="Cambria" panose="02040503050406030204" pitchFamily="18" charset="0"/>
                <a:cs typeface="Courier New"/>
              </a:rPr>
              <a:t> </a:t>
            </a:r>
            <a:r>
              <a:rPr kumimoji="1" lang="en-US" altLang="zh-CN" sz="1600" dirty="0" err="1">
                <a:solidFill>
                  <a:srgbClr val="133984"/>
                </a:solidFill>
                <a:latin typeface="Cambria" panose="02040503050406030204" pitchFamily="18" charset="0"/>
                <a:cs typeface="Courier New"/>
              </a:rPr>
              <a:t>int</a:t>
            </a:r>
            <a:r>
              <a:rPr kumimoji="1" lang="en-US" altLang="zh-CN" sz="1600" dirty="0">
                <a:solidFill>
                  <a:srgbClr val="133984"/>
                </a:solidFill>
                <a:latin typeface="Cambria" panose="02040503050406030204" pitchFamily="18" charset="0"/>
                <a:cs typeface="Courier New"/>
              </a:rPr>
              <a:t> &amp;b)</a:t>
            </a:r>
          </a:p>
          <a:p>
            <a:r>
              <a:rPr kumimoji="1" lang="en-US" altLang="zh-CN" sz="1600" dirty="0">
                <a:solidFill>
                  <a:srgbClr val="133984"/>
                </a:solidFill>
                <a:latin typeface="Cambria" panose="02040503050406030204" pitchFamily="18" charset="0"/>
                <a:cs typeface="Courier New"/>
              </a:rPr>
              <a:t>{</a:t>
            </a:r>
          </a:p>
          <a:p>
            <a:r>
              <a:rPr kumimoji="1" lang="en-US" altLang="zh-CN" sz="1600" dirty="0">
                <a:solidFill>
                  <a:srgbClr val="133984"/>
                </a:solidFill>
                <a:latin typeface="Cambria" panose="02040503050406030204" pitchFamily="18" charset="0"/>
                <a:cs typeface="Courier New"/>
              </a:rPr>
              <a:t>	return </a:t>
            </a:r>
            <a:r>
              <a:rPr kumimoji="1" lang="en-US" altLang="zh-CN" sz="1600" dirty="0" err="1">
                <a:solidFill>
                  <a:srgbClr val="133984"/>
                </a:solidFill>
                <a:latin typeface="Cambria" panose="02040503050406030204" pitchFamily="18" charset="0"/>
                <a:cs typeface="Courier New"/>
              </a:rPr>
              <a:t>a+b</a:t>
            </a:r>
            <a:r>
              <a:rPr kumimoji="1" lang="en-US" altLang="zh-CN" sz="1600" dirty="0">
                <a:solidFill>
                  <a:srgbClr val="133984"/>
                </a:solidFill>
                <a:latin typeface="Cambria" panose="02040503050406030204" pitchFamily="18" charset="0"/>
                <a:cs typeface="Courier New"/>
              </a:rPr>
              <a:t>;</a:t>
            </a:r>
          </a:p>
          <a:p>
            <a:r>
              <a:rPr kumimoji="1" lang="en-US" altLang="zh-CN" sz="1600" dirty="0">
                <a:solidFill>
                  <a:srgbClr val="133984"/>
                </a:solidFill>
                <a:latin typeface="Cambria" panose="02040503050406030204" pitchFamily="18" charset="0"/>
                <a:cs typeface="Courier New"/>
              </a:rPr>
              <a:t>}</a:t>
            </a:r>
            <a:endParaRPr kumimoji="1" lang="zh-CN" altLang="en-US" sz="1600" dirty="0">
              <a:solidFill>
                <a:srgbClr val="133984"/>
              </a:solidFill>
              <a:latin typeface="Cambria" panose="02040503050406030204" pitchFamily="18" charset="0"/>
              <a:cs typeface="Courier New"/>
            </a:endParaRPr>
          </a:p>
        </p:txBody>
      </p:sp>
      <p:pic>
        <p:nvPicPr>
          <p:cNvPr id="15" name="图片 14"/>
          <p:cNvPicPr>
            <a:picLocks noChangeAspect="1"/>
          </p:cNvPicPr>
          <p:nvPr/>
        </p:nvPicPr>
        <p:blipFill>
          <a:blip r:embed="rId2"/>
          <a:stretch>
            <a:fillRect/>
          </a:stretch>
        </p:blipFill>
        <p:spPr>
          <a:xfrm>
            <a:off x="4513811" y="3200400"/>
            <a:ext cx="4261240" cy="2724150"/>
          </a:xfrm>
          <a:prstGeom prst="rect">
            <a:avLst/>
          </a:prstGeom>
        </p:spPr>
      </p:pic>
      <mc:AlternateContent xmlns:mc="http://schemas.openxmlformats.org/markup-compatibility/2006" xmlns:p14="http://schemas.microsoft.com/office/powerpoint/2010/main">
        <mc:Choice Requires="p14">
          <p:contentPart p14:bwMode="auto" r:id="rId3">
            <p14:nvContentPartPr>
              <p14:cNvPr id="5" name="墨迹 4"/>
              <p14:cNvContentPartPr/>
              <p14:nvPr/>
            </p14:nvContentPartPr>
            <p14:xfrm>
              <a:off x="5448240" y="3797280"/>
              <a:ext cx="1968840" cy="1321200"/>
            </p14:xfrm>
          </p:contentPart>
        </mc:Choice>
        <mc:Fallback xmlns="">
          <p:pic>
            <p:nvPicPr>
              <p:cNvPr id="5" name="墨迹 4"/>
              <p:cNvPicPr/>
              <p:nvPr/>
            </p:nvPicPr>
            <p:blipFill>
              <a:blip r:embed="rId4"/>
              <a:stretch>
                <a:fillRect/>
              </a:stretch>
            </p:blipFill>
            <p:spPr>
              <a:xfrm>
                <a:off x="5438880" y="3787920"/>
                <a:ext cx="1987560" cy="1339920"/>
              </a:xfrm>
              <a:prstGeom prst="rect">
                <a:avLst/>
              </a:prstGeom>
            </p:spPr>
          </p:pic>
        </mc:Fallback>
      </mc:AlternateContent>
    </p:spTree>
    <p:extLst>
      <p:ext uri="{BB962C8B-B14F-4D97-AF65-F5344CB8AC3E}">
        <p14:creationId xmlns:p14="http://schemas.microsoft.com/office/powerpoint/2010/main" val="484743335"/>
      </p:ext>
    </p:extLst>
  </p:cSld>
  <p:clrMapOvr>
    <a:masterClrMapping/>
  </p:clrMapOvr>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905000" y="228600"/>
            <a:ext cx="6705600" cy="838200"/>
          </a:xfrm>
        </p:spPr>
        <p:txBody>
          <a:bodyPr/>
          <a:lstStyle/>
          <a:p>
            <a:r>
              <a:rPr kumimoji="1" lang="en-US" altLang="zh-CN" sz="3200" dirty="0" smtClean="0">
                <a:latin typeface="Cambria" panose="02040503050406030204" pitchFamily="18" charset="0"/>
              </a:rPr>
              <a:t>Adaptive Random Testing</a:t>
            </a:r>
            <a:endParaRPr kumimoji="1" lang="zh-CN" altLang="en-US" sz="3200" dirty="0">
              <a:latin typeface="Cambria" panose="02040503050406030204" pitchFamily="18" charset="0"/>
            </a:endParaRPr>
          </a:p>
        </p:txBody>
      </p:sp>
      <p:sp>
        <p:nvSpPr>
          <p:cNvPr id="4" name="圆角矩形 3"/>
          <p:cNvSpPr/>
          <p:nvPr/>
        </p:nvSpPr>
        <p:spPr>
          <a:xfrm>
            <a:off x="304800" y="1219200"/>
            <a:ext cx="3873500" cy="1409700"/>
          </a:xfrm>
          <a:prstGeom prst="roundRect">
            <a:avLst/>
          </a:prstGeom>
          <a:ln>
            <a:noFill/>
          </a:ln>
        </p:spPr>
        <p:style>
          <a:lnRef idx="1">
            <a:schemeClr val="accent1"/>
          </a:lnRef>
          <a:fillRef idx="3">
            <a:schemeClr val="accent1"/>
          </a:fillRef>
          <a:effectRef idx="2">
            <a:schemeClr val="accent1"/>
          </a:effectRef>
          <a:fontRef idx="minor">
            <a:schemeClr val="lt1"/>
          </a:fontRef>
        </p:style>
        <p:txBody>
          <a:bodyPr rtlCol="0" anchor="ctr"/>
          <a:lstStyle/>
          <a:p>
            <a:r>
              <a:rPr kumimoji="1" lang="en-US" altLang="zh-CN" sz="1600" dirty="0" err="1">
                <a:solidFill>
                  <a:srgbClr val="133984"/>
                </a:solidFill>
                <a:latin typeface="Cambria" panose="02040503050406030204" pitchFamily="18" charset="0"/>
                <a:cs typeface="Courier New"/>
              </a:rPr>
              <a:t>int</a:t>
            </a:r>
            <a:r>
              <a:rPr kumimoji="1" lang="en-US" altLang="zh-CN" sz="1600" dirty="0">
                <a:solidFill>
                  <a:srgbClr val="133984"/>
                </a:solidFill>
                <a:latin typeface="Cambria" panose="02040503050406030204" pitchFamily="18" charset="0"/>
                <a:cs typeface="Courier New"/>
              </a:rPr>
              <a:t> Add(</a:t>
            </a:r>
            <a:r>
              <a:rPr kumimoji="1" lang="en-US" altLang="zh-CN" sz="1600" dirty="0" err="1">
                <a:solidFill>
                  <a:srgbClr val="133984"/>
                </a:solidFill>
                <a:latin typeface="Cambria" panose="02040503050406030204" pitchFamily="18" charset="0"/>
                <a:cs typeface="Courier New"/>
              </a:rPr>
              <a:t>const</a:t>
            </a:r>
            <a:r>
              <a:rPr kumimoji="1" lang="en-US" altLang="zh-CN" sz="1600" dirty="0">
                <a:solidFill>
                  <a:srgbClr val="133984"/>
                </a:solidFill>
                <a:latin typeface="Cambria" panose="02040503050406030204" pitchFamily="18" charset="0"/>
                <a:cs typeface="Courier New"/>
              </a:rPr>
              <a:t> </a:t>
            </a:r>
            <a:r>
              <a:rPr kumimoji="1" lang="en-US" altLang="zh-CN" sz="1600" dirty="0" err="1">
                <a:solidFill>
                  <a:srgbClr val="133984"/>
                </a:solidFill>
                <a:latin typeface="Cambria" panose="02040503050406030204" pitchFamily="18" charset="0"/>
                <a:cs typeface="Courier New"/>
              </a:rPr>
              <a:t>int</a:t>
            </a:r>
            <a:r>
              <a:rPr kumimoji="1" lang="en-US" altLang="zh-CN" sz="1600" dirty="0">
                <a:solidFill>
                  <a:srgbClr val="133984"/>
                </a:solidFill>
                <a:latin typeface="Cambria" panose="02040503050406030204" pitchFamily="18" charset="0"/>
                <a:cs typeface="Courier New"/>
              </a:rPr>
              <a:t> &amp;</a:t>
            </a:r>
            <a:r>
              <a:rPr kumimoji="1" lang="en-US" altLang="zh-CN" sz="1600" dirty="0" smtClean="0">
                <a:solidFill>
                  <a:srgbClr val="133984"/>
                </a:solidFill>
                <a:latin typeface="Cambria" panose="02040503050406030204" pitchFamily="18" charset="0"/>
                <a:cs typeface="Courier New"/>
              </a:rPr>
              <a:t>a, </a:t>
            </a:r>
            <a:r>
              <a:rPr kumimoji="1" lang="en-US" altLang="zh-CN" sz="1600" dirty="0" err="1" smtClean="0">
                <a:solidFill>
                  <a:srgbClr val="133984"/>
                </a:solidFill>
                <a:latin typeface="Cambria" panose="02040503050406030204" pitchFamily="18" charset="0"/>
                <a:cs typeface="Courier New"/>
              </a:rPr>
              <a:t>const</a:t>
            </a:r>
            <a:r>
              <a:rPr kumimoji="1" lang="en-US" altLang="zh-CN" sz="1600" dirty="0" smtClean="0">
                <a:solidFill>
                  <a:srgbClr val="133984"/>
                </a:solidFill>
                <a:latin typeface="Cambria" panose="02040503050406030204" pitchFamily="18" charset="0"/>
                <a:cs typeface="Courier New"/>
              </a:rPr>
              <a:t> </a:t>
            </a:r>
            <a:r>
              <a:rPr kumimoji="1" lang="en-US" altLang="zh-CN" sz="1600" dirty="0" err="1">
                <a:solidFill>
                  <a:srgbClr val="133984"/>
                </a:solidFill>
                <a:latin typeface="Cambria" panose="02040503050406030204" pitchFamily="18" charset="0"/>
                <a:cs typeface="Courier New"/>
              </a:rPr>
              <a:t>int</a:t>
            </a:r>
            <a:r>
              <a:rPr kumimoji="1" lang="en-US" altLang="zh-CN" sz="1600" dirty="0">
                <a:solidFill>
                  <a:srgbClr val="133984"/>
                </a:solidFill>
                <a:latin typeface="Cambria" panose="02040503050406030204" pitchFamily="18" charset="0"/>
                <a:cs typeface="Courier New"/>
              </a:rPr>
              <a:t> &amp;b)</a:t>
            </a:r>
          </a:p>
          <a:p>
            <a:r>
              <a:rPr kumimoji="1" lang="en-US" altLang="zh-CN" sz="1600" dirty="0">
                <a:solidFill>
                  <a:srgbClr val="133984"/>
                </a:solidFill>
                <a:latin typeface="Cambria" panose="02040503050406030204" pitchFamily="18" charset="0"/>
                <a:cs typeface="Courier New"/>
              </a:rPr>
              <a:t>{</a:t>
            </a:r>
          </a:p>
          <a:p>
            <a:r>
              <a:rPr kumimoji="1" lang="en-US" altLang="zh-CN" sz="1600" dirty="0">
                <a:solidFill>
                  <a:srgbClr val="133984"/>
                </a:solidFill>
                <a:latin typeface="Cambria" panose="02040503050406030204" pitchFamily="18" charset="0"/>
                <a:cs typeface="Courier New"/>
              </a:rPr>
              <a:t>	return </a:t>
            </a:r>
            <a:r>
              <a:rPr kumimoji="1" lang="en-US" altLang="zh-CN" sz="1600" dirty="0" err="1">
                <a:solidFill>
                  <a:srgbClr val="133984"/>
                </a:solidFill>
                <a:latin typeface="Cambria" panose="02040503050406030204" pitchFamily="18" charset="0"/>
                <a:cs typeface="Courier New"/>
              </a:rPr>
              <a:t>a+b</a:t>
            </a:r>
            <a:r>
              <a:rPr kumimoji="1" lang="en-US" altLang="zh-CN" sz="1600" dirty="0">
                <a:solidFill>
                  <a:srgbClr val="133984"/>
                </a:solidFill>
                <a:latin typeface="Cambria" panose="02040503050406030204" pitchFamily="18" charset="0"/>
                <a:cs typeface="Courier New"/>
              </a:rPr>
              <a:t>;</a:t>
            </a:r>
          </a:p>
          <a:p>
            <a:r>
              <a:rPr kumimoji="1" lang="en-US" altLang="zh-CN" sz="1600" dirty="0">
                <a:solidFill>
                  <a:srgbClr val="133984"/>
                </a:solidFill>
                <a:latin typeface="Cambria" panose="02040503050406030204" pitchFamily="18" charset="0"/>
                <a:cs typeface="Courier New"/>
              </a:rPr>
              <a:t>}</a:t>
            </a:r>
            <a:endParaRPr kumimoji="1" lang="zh-CN" altLang="en-US" sz="1600" dirty="0">
              <a:solidFill>
                <a:srgbClr val="133984"/>
              </a:solidFill>
              <a:latin typeface="Cambria" panose="02040503050406030204" pitchFamily="18" charset="0"/>
              <a:cs typeface="Courier New"/>
            </a:endParaRPr>
          </a:p>
        </p:txBody>
      </p:sp>
      <p:pic>
        <p:nvPicPr>
          <p:cNvPr id="5" name="图片 4"/>
          <p:cNvPicPr>
            <a:picLocks noChangeAspect="1"/>
          </p:cNvPicPr>
          <p:nvPr/>
        </p:nvPicPr>
        <p:blipFill>
          <a:blip r:embed="rId2"/>
          <a:stretch>
            <a:fillRect/>
          </a:stretch>
        </p:blipFill>
        <p:spPr>
          <a:xfrm>
            <a:off x="4516069" y="990600"/>
            <a:ext cx="4343913" cy="2781300"/>
          </a:xfrm>
          <a:prstGeom prst="rect">
            <a:avLst/>
          </a:prstGeom>
        </p:spPr>
      </p:pic>
      <p:pic>
        <p:nvPicPr>
          <p:cNvPr id="7" name="图片 6"/>
          <p:cNvPicPr>
            <a:picLocks noChangeAspect="1"/>
          </p:cNvPicPr>
          <p:nvPr/>
        </p:nvPicPr>
        <p:blipFill>
          <a:blip r:embed="rId3"/>
          <a:stretch>
            <a:fillRect/>
          </a:stretch>
        </p:blipFill>
        <p:spPr>
          <a:xfrm>
            <a:off x="228600" y="3996035"/>
            <a:ext cx="5943600" cy="1920167"/>
          </a:xfrm>
          <a:prstGeom prst="rect">
            <a:avLst/>
          </a:prstGeom>
        </p:spPr>
      </p:pic>
      <p:sp>
        <p:nvSpPr>
          <p:cNvPr id="8" name="文本框 7"/>
          <p:cNvSpPr txBox="1"/>
          <p:nvPr/>
        </p:nvSpPr>
        <p:spPr>
          <a:xfrm>
            <a:off x="346253" y="6015335"/>
            <a:ext cx="5708294" cy="461665"/>
          </a:xfrm>
          <a:prstGeom prst="rect">
            <a:avLst/>
          </a:prstGeom>
          <a:noFill/>
        </p:spPr>
        <p:txBody>
          <a:bodyPr wrap="none" rtlCol="0">
            <a:spAutoFit/>
          </a:bodyPr>
          <a:lstStyle/>
          <a:p>
            <a:r>
              <a:rPr kumimoji="1" lang="en-US" altLang="zh-CN" dirty="0">
                <a:solidFill>
                  <a:srgbClr val="133984"/>
                </a:solidFill>
                <a:latin typeface="Cambria" panose="02040503050406030204" pitchFamily="18" charset="0"/>
              </a:rPr>
              <a:t>Typical patterns of failure-causing </a:t>
            </a:r>
            <a:r>
              <a:rPr kumimoji="1" lang="en-US" altLang="zh-CN" dirty="0" smtClean="0">
                <a:solidFill>
                  <a:srgbClr val="133984"/>
                </a:solidFill>
                <a:latin typeface="Cambria" panose="02040503050406030204" pitchFamily="18" charset="0"/>
              </a:rPr>
              <a:t>regions</a:t>
            </a:r>
            <a:endParaRPr kumimoji="1" lang="zh-CN" altLang="en-US" dirty="0">
              <a:solidFill>
                <a:srgbClr val="133984"/>
              </a:solidFill>
              <a:latin typeface="Cambria" panose="02040503050406030204" pitchFamily="18" charset="0"/>
            </a:endParaRPr>
          </a:p>
        </p:txBody>
      </p:sp>
      <mc:AlternateContent xmlns:mc="http://schemas.openxmlformats.org/markup-compatibility/2006" xmlns:p14="http://schemas.microsoft.com/office/powerpoint/2010/main">
        <mc:Choice Requires="p14">
          <p:contentPart p14:bwMode="auto" r:id="rId4">
            <p14:nvContentPartPr>
              <p14:cNvPr id="3" name="墨迹 2"/>
              <p14:cNvContentPartPr/>
              <p14:nvPr/>
            </p14:nvContentPartPr>
            <p14:xfrm>
              <a:off x="5270400" y="1390680"/>
              <a:ext cx="1797480" cy="2051280"/>
            </p14:xfrm>
          </p:contentPart>
        </mc:Choice>
        <mc:Fallback xmlns="">
          <p:pic>
            <p:nvPicPr>
              <p:cNvPr id="3" name="墨迹 2"/>
              <p:cNvPicPr/>
              <p:nvPr/>
            </p:nvPicPr>
            <p:blipFill>
              <a:blip r:embed="rId5"/>
              <a:stretch>
                <a:fillRect/>
              </a:stretch>
            </p:blipFill>
            <p:spPr>
              <a:xfrm>
                <a:off x="5261040" y="1381320"/>
                <a:ext cx="1816200" cy="2070000"/>
              </a:xfrm>
              <a:prstGeom prst="rect">
                <a:avLst/>
              </a:prstGeom>
            </p:spPr>
          </p:pic>
        </mc:Fallback>
      </mc:AlternateContent>
    </p:spTree>
    <p:extLst>
      <p:ext uri="{BB962C8B-B14F-4D97-AF65-F5344CB8AC3E}">
        <p14:creationId xmlns:p14="http://schemas.microsoft.com/office/powerpoint/2010/main" val="2145624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16"/>
          <p:cNvSpPr>
            <a:spLocks noGrp="1" noChangeArrowheads="1"/>
          </p:cNvSpPr>
          <p:nvPr>
            <p:ph type="title"/>
          </p:nvPr>
        </p:nvSpPr>
        <p:spPr>
          <a:xfrm>
            <a:off x="1295400" y="152400"/>
            <a:ext cx="6705600" cy="838200"/>
          </a:xfrm>
        </p:spPr>
        <p:txBody>
          <a:bodyPr/>
          <a:lstStyle/>
          <a:p>
            <a:pPr eaLnBrk="1" hangingPunct="1"/>
            <a:r>
              <a:rPr lang="en-US" altLang="zh-CN" sz="4000" dirty="0">
                <a:latin typeface="Cambria" panose="02040503050406030204" pitchFamily="18" charset="0"/>
              </a:rPr>
              <a:t>Rules</a:t>
            </a:r>
            <a:endParaRPr lang="zh-CN" altLang="zh-CN" dirty="0" smtClean="0"/>
          </a:p>
        </p:txBody>
      </p:sp>
      <p:graphicFrame>
        <p:nvGraphicFramePr>
          <p:cNvPr id="7" name="图表 6"/>
          <p:cNvGraphicFramePr/>
          <p:nvPr>
            <p:extLst>
              <p:ext uri="{D42A27DB-BD31-4B8C-83A1-F6EECF244321}">
                <p14:modId xmlns:p14="http://schemas.microsoft.com/office/powerpoint/2010/main" val="2207090791"/>
              </p:ext>
            </p:extLst>
          </p:nvPr>
        </p:nvGraphicFramePr>
        <p:xfrm>
          <a:off x="3200400" y="1447800"/>
          <a:ext cx="6019800" cy="4165600"/>
        </p:xfrm>
        <a:graphic>
          <a:graphicData uri="http://schemas.openxmlformats.org/drawingml/2006/chart">
            <c:chart xmlns:c="http://schemas.openxmlformats.org/drawingml/2006/chart" xmlns:r="http://schemas.openxmlformats.org/officeDocument/2006/relationships" r:id="rId3"/>
          </a:graphicData>
        </a:graphic>
      </p:graphicFrame>
      <p:sp>
        <p:nvSpPr>
          <p:cNvPr id="8" name="矩形 7"/>
          <p:cNvSpPr/>
          <p:nvPr/>
        </p:nvSpPr>
        <p:spPr>
          <a:xfrm>
            <a:off x="457200" y="2667000"/>
            <a:ext cx="3810000" cy="1200329"/>
          </a:xfrm>
          <a:prstGeom prst="rect">
            <a:avLst/>
          </a:prstGeom>
        </p:spPr>
        <p:txBody>
          <a:bodyPr wrap="square">
            <a:spAutoFit/>
          </a:bodyPr>
          <a:lstStyle/>
          <a:p>
            <a:pPr algn="just"/>
            <a:r>
              <a:rPr lang="en-US" altLang="zh-CN" dirty="0" smtClean="0">
                <a:solidFill>
                  <a:srgbClr val="FFC000"/>
                </a:solidFill>
                <a:latin typeface="Cambria" panose="02040503050406030204" pitchFamily="18" charset="0"/>
              </a:rPr>
              <a:t>Project</a:t>
            </a:r>
            <a:r>
              <a:rPr lang="zh-CN" altLang="en-US" dirty="0" smtClean="0">
                <a:solidFill>
                  <a:srgbClr val="132584"/>
                </a:solidFill>
                <a:latin typeface="Cambria" panose="02040503050406030204" pitchFamily="18" charset="0"/>
              </a:rPr>
              <a:t>         </a:t>
            </a:r>
            <a:r>
              <a:rPr lang="en-US" altLang="zh-CN" dirty="0" smtClean="0">
                <a:solidFill>
                  <a:srgbClr val="132584"/>
                </a:solidFill>
                <a:latin typeface="Cambria" panose="02040503050406030204" pitchFamily="18" charset="0"/>
              </a:rPr>
              <a:t>		</a:t>
            </a:r>
            <a:r>
              <a:rPr lang="en-US" altLang="zh-CN" dirty="0" smtClean="0">
                <a:solidFill>
                  <a:srgbClr val="FF0000"/>
                </a:solidFill>
                <a:latin typeface="Cambria" panose="02040503050406030204" pitchFamily="18" charset="0"/>
              </a:rPr>
              <a:t>2</a:t>
            </a:r>
            <a:r>
              <a:rPr lang="zh-CN" altLang="en-US" dirty="0" smtClean="0">
                <a:solidFill>
                  <a:srgbClr val="FF0000"/>
                </a:solidFill>
                <a:latin typeface="Cambria" panose="02040503050406030204" pitchFamily="18" charset="0"/>
              </a:rPr>
              <a:t>0</a:t>
            </a:r>
            <a:r>
              <a:rPr lang="zh-CN" altLang="en-US" dirty="0">
                <a:solidFill>
                  <a:srgbClr val="FF0000"/>
                </a:solidFill>
                <a:latin typeface="Cambria" panose="02040503050406030204" pitchFamily="18" charset="0"/>
              </a:rPr>
              <a:t>%</a:t>
            </a:r>
          </a:p>
          <a:p>
            <a:pPr algn="just"/>
            <a:r>
              <a:rPr lang="zh-CN" altLang="en-US" dirty="0" smtClean="0">
                <a:solidFill>
                  <a:srgbClr val="00B0F0"/>
                </a:solidFill>
                <a:latin typeface="Cambria" panose="02040503050406030204" pitchFamily="18" charset="0"/>
              </a:rPr>
              <a:t>Assignments</a:t>
            </a:r>
            <a:r>
              <a:rPr lang="zh-CN" altLang="en-US" dirty="0" smtClean="0">
                <a:solidFill>
                  <a:srgbClr val="132584"/>
                </a:solidFill>
                <a:latin typeface="Cambria" panose="02040503050406030204" pitchFamily="18" charset="0"/>
              </a:rPr>
              <a:t>       </a:t>
            </a:r>
            <a:r>
              <a:rPr lang="en-US" altLang="zh-CN" dirty="0">
                <a:solidFill>
                  <a:srgbClr val="132584"/>
                </a:solidFill>
                <a:latin typeface="Cambria" panose="02040503050406030204" pitchFamily="18" charset="0"/>
              </a:rPr>
              <a:t>	</a:t>
            </a:r>
            <a:r>
              <a:rPr lang="en-US" altLang="zh-CN" dirty="0">
                <a:solidFill>
                  <a:srgbClr val="FF0000"/>
                </a:solidFill>
                <a:latin typeface="Cambria" panose="02040503050406030204" pitchFamily="18" charset="0"/>
              </a:rPr>
              <a:t>4</a:t>
            </a:r>
            <a:r>
              <a:rPr lang="zh-CN" altLang="en-US" dirty="0" smtClean="0">
                <a:solidFill>
                  <a:srgbClr val="FF0000"/>
                </a:solidFill>
                <a:latin typeface="Cambria" panose="02040503050406030204" pitchFamily="18" charset="0"/>
              </a:rPr>
              <a:t>0%</a:t>
            </a:r>
            <a:endParaRPr lang="en-US" altLang="zh-CN" dirty="0" smtClean="0">
              <a:solidFill>
                <a:srgbClr val="FF0000"/>
              </a:solidFill>
              <a:latin typeface="Cambria" panose="02040503050406030204" pitchFamily="18" charset="0"/>
            </a:endParaRPr>
          </a:p>
          <a:p>
            <a:pPr algn="just"/>
            <a:r>
              <a:rPr lang="en-US" altLang="zh-CN" dirty="0" smtClean="0">
                <a:solidFill>
                  <a:srgbClr val="00B050"/>
                </a:solidFill>
                <a:latin typeface="Cambria" panose="02040503050406030204" pitchFamily="18" charset="0"/>
              </a:rPr>
              <a:t>Final Exam</a:t>
            </a:r>
            <a:r>
              <a:rPr lang="en-US" altLang="zh-CN" dirty="0" smtClean="0">
                <a:solidFill>
                  <a:srgbClr val="FF0000"/>
                </a:solidFill>
                <a:latin typeface="Cambria" panose="02040503050406030204" pitchFamily="18" charset="0"/>
              </a:rPr>
              <a:t> 		40%</a:t>
            </a:r>
            <a:endParaRPr lang="zh-CN" altLang="en-US" dirty="0">
              <a:solidFill>
                <a:srgbClr val="FF0000"/>
              </a:solidFill>
              <a:latin typeface="Cambria" panose="020405030504060302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grpId="1" nodeType="clickEffect">
                                  <p:stCondLst>
                                    <p:cond delay="0"/>
                                  </p:stCondLst>
                                  <p:childTnLst>
                                    <p:animEffect transition="out" filter="fade">
                                      <p:cBhvr>
                                        <p:cTn id="14" dur="500"/>
                                        <p:tgtEl>
                                          <p:spTgt spid="7"/>
                                        </p:tgtEl>
                                      </p:cBhvr>
                                    </p:animEffect>
                                    <p:set>
                                      <p:cBhvr>
                                        <p:cTn id="15" dur="1" fill="hold">
                                          <p:stCondLst>
                                            <p:cond delay="499"/>
                                          </p:stCondLst>
                                        </p:cTn>
                                        <p:tgtEl>
                                          <p:spTgt spid="7"/>
                                        </p:tgtEl>
                                        <p:attrNameLst>
                                          <p:attrName>style.visibility</p:attrName>
                                        </p:attrNameLst>
                                      </p:cBhvr>
                                      <p:to>
                                        <p:strVal val="hidden"/>
                                      </p:to>
                                    </p:set>
                                  </p:childTnLst>
                                </p:cTn>
                              </p:par>
                              <p:par>
                                <p:cTn id="16" presetID="10" presetClass="exit" presetSubtype="0" fill="hold" grpId="1" nodeType="withEffect">
                                  <p:stCondLst>
                                    <p:cond delay="0"/>
                                  </p:stCondLst>
                                  <p:childTnLst>
                                    <p:animEffect transition="out" filter="fade">
                                      <p:cBhvr>
                                        <p:cTn id="17" dur="500"/>
                                        <p:tgtEl>
                                          <p:spTgt spid="8"/>
                                        </p:tgtEl>
                                      </p:cBhvr>
                                    </p:animEffect>
                                    <p:set>
                                      <p:cBhvr>
                                        <p:cTn id="18"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AsOne/>
      </p:bldGraphic>
      <p:bldGraphic spid="7" grpId="1">
        <p:bldAsOne/>
      </p:bldGraphic>
      <p:bldP spid="8" grpId="0"/>
      <p:bldP spid="8" grpId="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16"/>
          <p:cNvSpPr>
            <a:spLocks noGrp="1" noChangeArrowheads="1"/>
          </p:cNvSpPr>
          <p:nvPr>
            <p:ph type="title"/>
          </p:nvPr>
        </p:nvSpPr>
        <p:spPr>
          <a:xfrm>
            <a:off x="1295400" y="152400"/>
            <a:ext cx="6705600" cy="838200"/>
          </a:xfrm>
        </p:spPr>
        <p:txBody>
          <a:bodyPr/>
          <a:lstStyle/>
          <a:p>
            <a:pPr eaLnBrk="1" hangingPunct="1"/>
            <a:r>
              <a:rPr lang="en-US" altLang="zh-CN" sz="4000" dirty="0" smtClean="0">
                <a:latin typeface="Cambria" panose="02040503050406030204" pitchFamily="18" charset="0"/>
              </a:rPr>
              <a:t>Introduction</a:t>
            </a:r>
            <a:endParaRPr lang="zh-CN" altLang="zh-CN" dirty="0" smtClean="0">
              <a:latin typeface="Cambria" panose="02040503050406030204" pitchFamily="18" charset="0"/>
            </a:endParaRPr>
          </a:p>
        </p:txBody>
      </p:sp>
      <p:sp>
        <p:nvSpPr>
          <p:cNvPr id="3" name="Rectangle 2"/>
          <p:cNvSpPr txBox="1">
            <a:spLocks noChangeArrowheads="1"/>
          </p:cNvSpPr>
          <p:nvPr/>
        </p:nvSpPr>
        <p:spPr bwMode="auto">
          <a:xfrm>
            <a:off x="685800" y="11430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54000" rIns="91440" bIns="45720" numCol="1" anchor="t" anchorCtr="1" compatLnSpc="1">
            <a:prstTxWarp prst="textNoShape">
              <a:avLst/>
            </a:prstTxWarp>
          </a:bodyPr>
          <a:lstStyle>
            <a:lvl1pPr algn="l" rtl="0" eaLnBrk="0" fontAlgn="base" hangingPunct="0">
              <a:spcBef>
                <a:spcPct val="0"/>
              </a:spcBef>
              <a:spcAft>
                <a:spcPct val="0"/>
              </a:spcAft>
              <a:defRPr sz="2800" b="1" kern="1200">
                <a:solidFill>
                  <a:srgbClr val="133984"/>
                </a:solidFill>
                <a:latin typeface="+mj-lt"/>
                <a:ea typeface="+mj-ea"/>
                <a:cs typeface="+mj-cs"/>
              </a:defRPr>
            </a:lvl1pPr>
            <a:lvl2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2pPr>
            <a:lvl3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3pPr>
            <a:lvl4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4pPr>
            <a:lvl5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5pPr>
            <a:lvl6pPr marL="4572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6pPr>
            <a:lvl7pPr marL="9144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7pPr>
            <a:lvl8pPr marL="13716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8pPr>
            <a:lvl9pPr marL="18288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9pPr>
          </a:lstStyle>
          <a:p>
            <a:pPr eaLnBrk="1" hangingPunct="1"/>
            <a:r>
              <a:rPr lang="en-US" altLang="zh-CN" sz="3200" dirty="0" smtClean="0">
                <a:latin typeface="Cambria" panose="02040503050406030204" pitchFamily="18" charset="0"/>
              </a:rPr>
              <a:t>Sources of Problems</a:t>
            </a:r>
          </a:p>
        </p:txBody>
      </p:sp>
      <p:sp>
        <p:nvSpPr>
          <p:cNvPr id="4" name="Rectangle 3"/>
          <p:cNvSpPr txBox="1">
            <a:spLocks noChangeArrowheads="1"/>
          </p:cNvSpPr>
          <p:nvPr/>
        </p:nvSpPr>
        <p:spPr bwMode="auto">
          <a:xfrm>
            <a:off x="304800" y="1981200"/>
            <a:ext cx="86106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449263" indent="-449263" algn="l" rtl="0" eaLnBrk="0" fontAlgn="base" hangingPunct="0">
              <a:lnSpc>
                <a:spcPct val="110000"/>
              </a:lnSpc>
              <a:spcBef>
                <a:spcPct val="20000"/>
              </a:spcBef>
              <a:spcAft>
                <a:spcPct val="0"/>
              </a:spcAft>
              <a:buSzPct val="120000"/>
              <a:buBlip>
                <a:blip r:embed="rId3"/>
              </a:buBlip>
              <a:defRPr sz="2800" kern="1200">
                <a:solidFill>
                  <a:srgbClr val="133984"/>
                </a:solidFill>
                <a:latin typeface="+mn-lt"/>
                <a:ea typeface="+mn-ea"/>
                <a:cs typeface="+mn-cs"/>
              </a:defRPr>
            </a:lvl1pPr>
            <a:lvl2pPr marL="914400" indent="-285750" algn="l" rtl="0" eaLnBrk="0" fontAlgn="base" hangingPunct="0">
              <a:lnSpc>
                <a:spcPct val="110000"/>
              </a:lnSpc>
              <a:spcBef>
                <a:spcPct val="20000"/>
              </a:spcBef>
              <a:spcAft>
                <a:spcPct val="0"/>
              </a:spcAft>
              <a:buClr>
                <a:srgbClr val="000066"/>
              </a:buClr>
              <a:buChar char="•"/>
              <a:defRPr sz="2400" kern="1200">
                <a:solidFill>
                  <a:srgbClr val="133984"/>
                </a:solidFill>
                <a:latin typeface="+mn-lt"/>
                <a:ea typeface="+mn-ea"/>
                <a:cs typeface="+mn-cs"/>
              </a:defRPr>
            </a:lvl2pPr>
            <a:lvl3pPr marL="1322388" indent="-228600" algn="l" rtl="0" eaLnBrk="0" fontAlgn="base" hangingPunct="0">
              <a:spcBef>
                <a:spcPct val="20000"/>
              </a:spcBef>
              <a:spcAft>
                <a:spcPct val="0"/>
              </a:spcAft>
              <a:buChar char="•"/>
              <a:defRPr sz="2400" kern="1200">
                <a:solidFill>
                  <a:schemeClr val="tx1"/>
                </a:solidFill>
                <a:latin typeface="+mn-lt"/>
                <a:ea typeface="宋体" panose="02010600030101010101" pitchFamily="2" charset="-122"/>
                <a:cs typeface="+mn-cs"/>
              </a:defRPr>
            </a:lvl3pPr>
            <a:lvl4pPr marL="1730375"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4pPr>
            <a:lvl5pPr marL="2138363"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en-US" altLang="zh-CN" b="1" u="sng" dirty="0" smtClean="0">
                <a:latin typeface="Cambria" panose="02040503050406030204" pitchFamily="18" charset="0"/>
              </a:rPr>
              <a:t>Requirements Definition:</a:t>
            </a:r>
            <a:r>
              <a:rPr lang="en-US" altLang="zh-CN" dirty="0" smtClean="0">
                <a:latin typeface="Cambria" panose="02040503050406030204" pitchFamily="18" charset="0"/>
              </a:rPr>
              <a:t> Erroneous, incomplete, inconsistent requirements.</a:t>
            </a:r>
          </a:p>
          <a:p>
            <a:pPr eaLnBrk="1" hangingPunct="1"/>
            <a:r>
              <a:rPr lang="en-US" altLang="zh-CN" b="1" u="sng" dirty="0" smtClean="0">
                <a:latin typeface="Cambria" panose="02040503050406030204" pitchFamily="18" charset="0"/>
              </a:rPr>
              <a:t>Design:</a:t>
            </a:r>
            <a:r>
              <a:rPr lang="en-US" altLang="zh-CN" dirty="0" smtClean="0">
                <a:latin typeface="Cambria" panose="02040503050406030204" pitchFamily="18" charset="0"/>
              </a:rPr>
              <a:t>  Fundamental design flaws in the software.</a:t>
            </a:r>
          </a:p>
          <a:p>
            <a:pPr eaLnBrk="1" hangingPunct="1"/>
            <a:r>
              <a:rPr lang="en-US" altLang="zh-CN" b="1" u="sng" dirty="0" smtClean="0">
                <a:latin typeface="Cambria" panose="02040503050406030204" pitchFamily="18" charset="0"/>
              </a:rPr>
              <a:t>Implementation:</a:t>
            </a:r>
            <a:r>
              <a:rPr lang="en-US" altLang="zh-CN" dirty="0" smtClean="0">
                <a:latin typeface="Cambria" panose="02040503050406030204" pitchFamily="18" charset="0"/>
              </a:rPr>
              <a:t>  Mistakes in chip fabrication, wiring, programming faults, malicious code.</a:t>
            </a:r>
          </a:p>
          <a:p>
            <a:pPr eaLnBrk="1" hangingPunct="1"/>
            <a:r>
              <a:rPr lang="en-US" altLang="zh-CN" b="1" u="sng" dirty="0" smtClean="0">
                <a:latin typeface="Cambria" panose="02040503050406030204" pitchFamily="18" charset="0"/>
              </a:rPr>
              <a:t>Support Systems:</a:t>
            </a:r>
            <a:r>
              <a:rPr lang="en-US" altLang="zh-CN" dirty="0" smtClean="0">
                <a:latin typeface="Cambria" panose="02040503050406030204" pitchFamily="18" charset="0"/>
              </a:rPr>
              <a:t>  Poor programming languages, faulty compilers and debuggers, misleading development tools.</a:t>
            </a:r>
          </a:p>
          <a:p>
            <a:pPr eaLnBrk="1" hangingPunct="1"/>
            <a:endParaRPr lang="en-US" altLang="zh-CN" dirty="0" smtClean="0">
              <a:latin typeface="Cambria" panose="02040503050406030204" pitchFamily="18" charset="0"/>
            </a:endParaRPr>
          </a:p>
        </p:txBody>
      </p:sp>
      <mc:AlternateContent xmlns:mc="http://schemas.openxmlformats.org/markup-compatibility/2006" xmlns:p14="http://schemas.microsoft.com/office/powerpoint/2010/main">
        <mc:Choice Requires="p14">
          <p:contentPart p14:bwMode="auto" r:id="rId4">
            <p14:nvContentPartPr>
              <p14:cNvPr id="2" name="墨迹 1"/>
              <p14:cNvContentPartPr/>
              <p14:nvPr/>
            </p14:nvContentPartPr>
            <p14:xfrm>
              <a:off x="828000" y="1653120"/>
              <a:ext cx="2374560" cy="3546000"/>
            </p14:xfrm>
          </p:contentPart>
        </mc:Choice>
        <mc:Fallback xmlns="">
          <p:pic>
            <p:nvPicPr>
              <p:cNvPr id="2" name="墨迹 1"/>
              <p:cNvPicPr/>
              <p:nvPr/>
            </p:nvPicPr>
            <p:blipFill>
              <a:blip r:embed="rId5"/>
              <a:stretch>
                <a:fillRect/>
              </a:stretch>
            </p:blipFill>
            <p:spPr>
              <a:xfrm>
                <a:off x="819360" y="1643040"/>
                <a:ext cx="2391840" cy="3565080"/>
              </a:xfrm>
              <a:prstGeom prst="rect">
                <a:avLst/>
              </a:prstGeom>
            </p:spPr>
          </p:pic>
        </mc:Fallback>
      </mc:AlternateContent>
    </p:spTree>
    <p:extLst>
      <p:ext uri="{BB962C8B-B14F-4D97-AF65-F5344CB8AC3E}">
        <p14:creationId xmlns:p14="http://schemas.microsoft.com/office/powerpoint/2010/main" val="1222084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animEffect transition="in" filter="fade">
                                      <p:cBhvr>
                                        <p:cTn id="17" dur="500"/>
                                        <p:tgtEl>
                                          <p:spTgt spid="4">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2" end="2"/>
                                            </p:txEl>
                                          </p:spTgt>
                                        </p:tgtEl>
                                        <p:attrNameLst>
                                          <p:attrName>style.visibility</p:attrName>
                                        </p:attrNameLst>
                                      </p:cBhvr>
                                      <p:to>
                                        <p:strVal val="visible"/>
                                      </p:to>
                                    </p:set>
                                    <p:animEffect transition="in" filter="fade">
                                      <p:cBhvr>
                                        <p:cTn id="22" dur="500"/>
                                        <p:tgtEl>
                                          <p:spTgt spid="4">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3" end="3"/>
                                            </p:txEl>
                                          </p:spTgt>
                                        </p:tgtEl>
                                        <p:attrNameLst>
                                          <p:attrName>style.visibility</p:attrName>
                                        </p:attrNameLst>
                                      </p:cBhvr>
                                      <p:to>
                                        <p:strVal val="visible"/>
                                      </p:to>
                                    </p:set>
                                    <p:animEffect transition="in" filter="fade">
                                      <p:cBhvr>
                                        <p:cTn id="27"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905000" y="228600"/>
            <a:ext cx="6705600" cy="838200"/>
          </a:xfrm>
        </p:spPr>
        <p:txBody>
          <a:bodyPr/>
          <a:lstStyle/>
          <a:p>
            <a:r>
              <a:rPr kumimoji="1" lang="en-US" altLang="zh-CN" sz="3200" dirty="0" smtClean="0">
                <a:latin typeface="Cambria" panose="02040503050406030204" pitchFamily="18" charset="0"/>
              </a:rPr>
              <a:t>Adaptive Random Testing</a:t>
            </a:r>
            <a:endParaRPr kumimoji="1" lang="zh-CN" altLang="en-US" sz="3200" dirty="0">
              <a:latin typeface="Cambria" panose="02040503050406030204" pitchFamily="18" charset="0"/>
            </a:endParaRPr>
          </a:p>
        </p:txBody>
      </p:sp>
      <p:sp>
        <p:nvSpPr>
          <p:cNvPr id="3" name="内容占位符 2"/>
          <p:cNvSpPr>
            <a:spLocks noGrp="1"/>
          </p:cNvSpPr>
          <p:nvPr>
            <p:ph idx="1"/>
          </p:nvPr>
        </p:nvSpPr>
        <p:spPr>
          <a:xfrm>
            <a:off x="354676" y="1219200"/>
            <a:ext cx="8229600" cy="5065712"/>
          </a:xfrm>
        </p:spPr>
        <p:txBody>
          <a:bodyPr>
            <a:normAutofit/>
          </a:bodyPr>
          <a:lstStyle/>
          <a:p>
            <a:r>
              <a:rPr kumimoji="1" lang="en-US" altLang="zh-CN" sz="2400" dirty="0">
                <a:latin typeface="Cambria" panose="02040503050406030204" pitchFamily="18" charset="0"/>
                <a:cs typeface="Times New Roman"/>
              </a:rPr>
              <a:t>A passed test, nearby tests may be passed</a:t>
            </a:r>
          </a:p>
          <a:p>
            <a:r>
              <a:rPr kumimoji="1" lang="en-US" altLang="zh-CN" sz="2400" dirty="0">
                <a:latin typeface="Cambria" panose="02040503050406030204" pitchFamily="18" charset="0"/>
                <a:cs typeface="Times New Roman"/>
              </a:rPr>
              <a:t>A failed test, nearby tests may be failed</a:t>
            </a:r>
          </a:p>
          <a:p>
            <a:endParaRPr kumimoji="1" lang="en-US" altLang="zh-CN" sz="2400" dirty="0" smtClean="0">
              <a:latin typeface="Cambria" panose="02040503050406030204" pitchFamily="18" charset="0"/>
              <a:cs typeface="Times New Roman"/>
            </a:endParaRPr>
          </a:p>
          <a:p>
            <a:endParaRPr kumimoji="1" lang="en-US" altLang="zh-CN" sz="2400" dirty="0">
              <a:latin typeface="Cambria" panose="02040503050406030204" pitchFamily="18" charset="0"/>
              <a:cs typeface="Times New Roman"/>
            </a:endParaRPr>
          </a:p>
          <a:p>
            <a:endParaRPr kumimoji="1" lang="en-US" altLang="zh-CN" sz="2400" dirty="0" smtClean="0">
              <a:latin typeface="Cambria" panose="02040503050406030204" pitchFamily="18" charset="0"/>
              <a:cs typeface="Times New Roman"/>
            </a:endParaRPr>
          </a:p>
          <a:p>
            <a:r>
              <a:rPr kumimoji="1" lang="en-US" altLang="zh-CN" sz="2400" dirty="0" smtClean="0">
                <a:latin typeface="Cambria" panose="02040503050406030204" pitchFamily="18" charset="0"/>
                <a:cs typeface="Times New Roman"/>
              </a:rPr>
              <a:t>So</a:t>
            </a:r>
            <a:r>
              <a:rPr kumimoji="1" lang="en-US" altLang="zh-CN" sz="2400" dirty="0">
                <a:latin typeface="Cambria" panose="02040503050406030204" pitchFamily="18" charset="0"/>
                <a:cs typeface="Times New Roman"/>
              </a:rPr>
              <a:t>, select test cases far away from others …</a:t>
            </a:r>
          </a:p>
        </p:txBody>
      </p:sp>
      <p:pic>
        <p:nvPicPr>
          <p:cNvPr id="6" name="图片 5"/>
          <p:cNvPicPr>
            <a:picLocks noChangeAspect="1"/>
          </p:cNvPicPr>
          <p:nvPr/>
        </p:nvPicPr>
        <p:blipFill>
          <a:blip r:embed="rId2"/>
          <a:stretch>
            <a:fillRect/>
          </a:stretch>
        </p:blipFill>
        <p:spPr>
          <a:xfrm>
            <a:off x="4876800" y="2438400"/>
            <a:ext cx="3352800" cy="1083171"/>
          </a:xfrm>
          <a:prstGeom prst="rect">
            <a:avLst/>
          </a:prstGeom>
        </p:spPr>
      </p:pic>
      <p:sp>
        <p:nvSpPr>
          <p:cNvPr id="8" name="Rectangle 4"/>
          <p:cNvSpPr>
            <a:spLocks noChangeArrowheads="1"/>
          </p:cNvSpPr>
          <p:nvPr/>
        </p:nvSpPr>
        <p:spPr bwMode="auto">
          <a:xfrm>
            <a:off x="507076" y="4419600"/>
            <a:ext cx="3962400" cy="1714500"/>
          </a:xfrm>
          <a:prstGeom prst="rect">
            <a:avLst/>
          </a:prstGeom>
          <a:noFill/>
          <a:ln w="9525">
            <a:solidFill>
              <a:schemeClr val="tx1"/>
            </a:solidFill>
            <a:miter lim="800000"/>
            <a:headEnd/>
            <a:tailEnd/>
          </a:ln>
          <a:effectLst/>
        </p:spPr>
        <p:txBody>
          <a:bodyPr wrap="none" anchor="ctr"/>
          <a:lstStyle/>
          <a:p>
            <a:endParaRPr lang="zh-CN" altLang="en-US"/>
          </a:p>
        </p:txBody>
      </p:sp>
    </p:spTree>
    <p:extLst>
      <p:ext uri="{BB962C8B-B14F-4D97-AF65-F5344CB8AC3E}">
        <p14:creationId xmlns:p14="http://schemas.microsoft.com/office/powerpoint/2010/main" val="2130959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5"/>
          <p:cNvSpPr>
            <a:spLocks noGrp="1"/>
          </p:cNvSpPr>
          <p:nvPr>
            <p:ph type="sldNum" sz="quarter" idx="4294967295"/>
          </p:nvPr>
        </p:nvSpPr>
        <p:spPr/>
        <p:txBody>
          <a:bodyPr/>
          <a:lstStyle/>
          <a:p>
            <a:endParaRPr lang="en-US" altLang="zh-CN" dirty="0">
              <a:latin typeface="Cambria" panose="02040503050406030204" pitchFamily="18" charset="0"/>
            </a:endParaRPr>
          </a:p>
        </p:txBody>
      </p:sp>
      <p:sp>
        <p:nvSpPr>
          <p:cNvPr id="114690" name="Rectangle 2"/>
          <p:cNvSpPr>
            <a:spLocks noGrp="1" noChangeArrowheads="1"/>
          </p:cNvSpPr>
          <p:nvPr>
            <p:ph type="title"/>
          </p:nvPr>
        </p:nvSpPr>
        <p:spPr>
          <a:xfrm>
            <a:off x="1676400" y="152400"/>
            <a:ext cx="7315200" cy="381000"/>
          </a:xfrm>
        </p:spPr>
        <p:txBody>
          <a:bodyPr/>
          <a:lstStyle/>
          <a:p>
            <a:r>
              <a:rPr lang="en-US" altLang="zh-CN" sz="3200" dirty="0" smtClean="0">
                <a:latin typeface="Cambria" panose="02040503050406030204" pitchFamily="18" charset="0"/>
              </a:rPr>
              <a:t>Black-box </a:t>
            </a:r>
            <a:r>
              <a:rPr lang="en-US" altLang="zh-CN" sz="3200" dirty="0">
                <a:latin typeface="Cambria" panose="02040503050406030204" pitchFamily="18" charset="0"/>
              </a:rPr>
              <a:t>Testing</a:t>
            </a:r>
          </a:p>
        </p:txBody>
      </p:sp>
      <p:sp>
        <p:nvSpPr>
          <p:cNvPr id="114692" name="Rectangle 4"/>
          <p:cNvSpPr>
            <a:spLocks noChangeArrowheads="1"/>
          </p:cNvSpPr>
          <p:nvPr/>
        </p:nvSpPr>
        <p:spPr bwMode="auto">
          <a:xfrm>
            <a:off x="228600" y="1447800"/>
            <a:ext cx="8229600" cy="39472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449263" lvl="0" indent="-449263">
              <a:lnSpc>
                <a:spcPct val="150000"/>
              </a:lnSpc>
              <a:spcBef>
                <a:spcPct val="20000"/>
              </a:spcBef>
              <a:buSzPct val="120000"/>
              <a:buBlip>
                <a:blip r:embed="rId3"/>
              </a:buBlip>
            </a:pPr>
            <a:r>
              <a:rPr kumimoji="1" lang="en-US" altLang="zh-CN" dirty="0" smtClean="0">
                <a:solidFill>
                  <a:srgbClr val="133984"/>
                </a:solidFill>
                <a:latin typeface="Cambria" panose="02040503050406030204" pitchFamily="18" charset="0"/>
                <a:ea typeface="黑体"/>
                <a:cs typeface="Times New Roman"/>
              </a:rPr>
              <a:t>Testing Methods in Black Box Testing</a:t>
            </a:r>
            <a:endParaRPr kumimoji="1" lang="en-US" altLang="zh-CN" sz="2000" dirty="0">
              <a:solidFill>
                <a:srgbClr val="133984"/>
              </a:solidFill>
              <a:latin typeface="Cambria" panose="02040503050406030204" pitchFamily="18" charset="0"/>
              <a:ea typeface="黑体"/>
              <a:cs typeface="Times New Roman"/>
            </a:endParaRPr>
          </a:p>
          <a:p>
            <a:pPr marL="800100" lvl="1" indent="-342900" eaLnBrk="1" hangingPunct="1">
              <a:lnSpc>
                <a:spcPct val="150000"/>
              </a:lnSpc>
              <a:spcBef>
                <a:spcPct val="50000"/>
              </a:spcBef>
              <a:spcAft>
                <a:spcPts val="900"/>
              </a:spcAft>
              <a:buClr>
                <a:schemeClr val="accent1"/>
              </a:buClr>
              <a:buFont typeface="Arial" panose="020B0604020202020204" pitchFamily="34" charset="0"/>
              <a:buChar char="•"/>
            </a:pPr>
            <a:r>
              <a:rPr lang="en-US" altLang="zh-CN" dirty="0" smtClean="0">
                <a:solidFill>
                  <a:srgbClr val="133984"/>
                </a:solidFill>
                <a:effectLst/>
                <a:latin typeface="Cambria" panose="02040503050406030204" pitchFamily="18" charset="0"/>
                <a:ea typeface="宋体" panose="02010600030101010101" pitchFamily="2" charset="-122"/>
              </a:rPr>
              <a:t>Random Testing</a:t>
            </a:r>
          </a:p>
          <a:p>
            <a:pPr marL="800100" lvl="1" indent="-342900" eaLnBrk="1" hangingPunct="1">
              <a:lnSpc>
                <a:spcPct val="150000"/>
              </a:lnSpc>
              <a:spcBef>
                <a:spcPct val="50000"/>
              </a:spcBef>
              <a:spcAft>
                <a:spcPts val="900"/>
              </a:spcAft>
              <a:buClr>
                <a:schemeClr val="accent1"/>
              </a:buClr>
              <a:buFont typeface="Arial" panose="020B0604020202020204" pitchFamily="34" charset="0"/>
              <a:buChar char="•"/>
            </a:pPr>
            <a:r>
              <a:rPr lang="en-US" altLang="zh-CN" dirty="0" smtClean="0">
                <a:solidFill>
                  <a:srgbClr val="FF0000"/>
                </a:solidFill>
                <a:latin typeface="Cambria" panose="02040503050406030204" pitchFamily="18" charset="0"/>
                <a:ea typeface="宋体" panose="02010600030101010101" pitchFamily="2" charset="-122"/>
              </a:rPr>
              <a:t>Equivalence Partitioning</a:t>
            </a:r>
          </a:p>
          <a:p>
            <a:pPr marL="800100" lvl="1" indent="-342900" eaLnBrk="1" hangingPunct="1">
              <a:lnSpc>
                <a:spcPct val="150000"/>
              </a:lnSpc>
              <a:spcBef>
                <a:spcPct val="50000"/>
              </a:spcBef>
              <a:spcAft>
                <a:spcPts val="900"/>
              </a:spcAft>
              <a:buClr>
                <a:schemeClr val="accent1"/>
              </a:buClr>
              <a:buFont typeface="Arial" panose="020B0604020202020204" pitchFamily="34" charset="0"/>
              <a:buChar char="•"/>
            </a:pPr>
            <a:r>
              <a:rPr lang="en-US" altLang="zh-CN" dirty="0" smtClean="0">
                <a:solidFill>
                  <a:srgbClr val="133984"/>
                </a:solidFill>
                <a:latin typeface="Cambria" panose="02040503050406030204" pitchFamily="18" charset="0"/>
                <a:ea typeface="宋体" panose="02010600030101010101" pitchFamily="2" charset="-122"/>
              </a:rPr>
              <a:t>Boundary Value Analysis</a:t>
            </a:r>
          </a:p>
          <a:p>
            <a:pPr marL="800100" lvl="1" indent="-342900" eaLnBrk="1" hangingPunct="1">
              <a:lnSpc>
                <a:spcPct val="150000"/>
              </a:lnSpc>
              <a:spcBef>
                <a:spcPct val="50000"/>
              </a:spcBef>
              <a:spcAft>
                <a:spcPts val="900"/>
              </a:spcAft>
              <a:buClr>
                <a:schemeClr val="accent1"/>
              </a:buClr>
              <a:buFont typeface="Arial" panose="020B0604020202020204" pitchFamily="34" charset="0"/>
              <a:buChar char="•"/>
            </a:pPr>
            <a:r>
              <a:rPr lang="en-US" altLang="zh-CN" dirty="0" smtClean="0">
                <a:solidFill>
                  <a:srgbClr val="133984"/>
                </a:solidFill>
                <a:latin typeface="Cambria" panose="02040503050406030204" pitchFamily="18" charset="0"/>
                <a:ea typeface="宋体" panose="02010600030101010101" pitchFamily="2" charset="-122"/>
              </a:rPr>
              <a:t>Cause Effect Analysis</a:t>
            </a:r>
            <a:endParaRPr lang="en-US" altLang="zh-CN" dirty="0">
              <a:solidFill>
                <a:srgbClr val="133984"/>
              </a:solidFill>
              <a:latin typeface="Cambria" panose="02040503050406030204" pitchFamily="18" charset="0"/>
              <a:ea typeface="宋体" panose="02010600030101010101" pitchFamily="2" charset="-122"/>
            </a:endParaRPr>
          </a:p>
        </p:txBody>
      </p:sp>
      <mc:AlternateContent xmlns:mc="http://schemas.openxmlformats.org/markup-compatibility/2006" xmlns:p14="http://schemas.microsoft.com/office/powerpoint/2010/main">
        <mc:Choice Requires="p14">
          <p:contentPart p14:bwMode="auto" r:id="rId4">
            <p14:nvContentPartPr>
              <p14:cNvPr id="2" name="墨迹 1"/>
              <p14:cNvContentPartPr/>
              <p14:nvPr/>
            </p14:nvContentPartPr>
            <p14:xfrm>
              <a:off x="4728240" y="3333960"/>
              <a:ext cx="164880" cy="144720"/>
            </p14:xfrm>
          </p:contentPart>
        </mc:Choice>
        <mc:Fallback xmlns="">
          <p:pic>
            <p:nvPicPr>
              <p:cNvPr id="2" name="墨迹 1"/>
              <p:cNvPicPr/>
              <p:nvPr/>
            </p:nvPicPr>
            <p:blipFill>
              <a:blip r:embed="rId5"/>
              <a:stretch>
                <a:fillRect/>
              </a:stretch>
            </p:blipFill>
            <p:spPr>
              <a:xfrm>
                <a:off x="4719240" y="3323880"/>
                <a:ext cx="183960" cy="1641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3" name="墨迹 2"/>
              <p14:cNvContentPartPr/>
              <p14:nvPr/>
            </p14:nvContentPartPr>
            <p14:xfrm>
              <a:off x="3714840" y="2292480"/>
              <a:ext cx="3683160" cy="1194120"/>
            </p14:xfrm>
          </p:contentPart>
        </mc:Choice>
        <mc:Fallback xmlns="">
          <p:pic>
            <p:nvPicPr>
              <p:cNvPr id="3" name="墨迹 2"/>
              <p:cNvPicPr/>
              <p:nvPr/>
            </p:nvPicPr>
            <p:blipFill>
              <a:blip r:embed="rId7"/>
              <a:stretch>
                <a:fillRect/>
              </a:stretch>
            </p:blipFill>
            <p:spPr>
              <a:xfrm>
                <a:off x="3705480" y="2283120"/>
                <a:ext cx="3701880" cy="1212840"/>
              </a:xfrm>
              <a:prstGeom prst="rect">
                <a:avLst/>
              </a:prstGeom>
            </p:spPr>
          </p:pic>
        </mc:Fallback>
      </mc:AlternateContent>
    </p:spTree>
    <p:extLst>
      <p:ext uri="{BB962C8B-B14F-4D97-AF65-F5344CB8AC3E}">
        <p14:creationId xmlns:p14="http://schemas.microsoft.com/office/powerpoint/2010/main" val="3518573303"/>
      </p:ext>
    </p:extLst>
  </p:cSld>
  <p:clrMapOvr>
    <a:masterClrMapping/>
  </p:clrMapOvr>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5"/>
          <p:cNvSpPr>
            <a:spLocks noGrp="1"/>
          </p:cNvSpPr>
          <p:nvPr>
            <p:ph type="sldNum" sz="quarter" idx="4294967295"/>
          </p:nvPr>
        </p:nvSpPr>
        <p:spPr/>
        <p:txBody>
          <a:bodyPr/>
          <a:lstStyle/>
          <a:p>
            <a:endParaRPr lang="en-US" altLang="zh-CN" dirty="0">
              <a:latin typeface="Cambria" panose="02040503050406030204" pitchFamily="18" charset="0"/>
            </a:endParaRPr>
          </a:p>
        </p:txBody>
      </p:sp>
      <p:sp>
        <p:nvSpPr>
          <p:cNvPr id="238594" name="Rectangle 2"/>
          <p:cNvSpPr>
            <a:spLocks noGrp="1" noChangeArrowheads="1"/>
          </p:cNvSpPr>
          <p:nvPr>
            <p:ph type="title"/>
          </p:nvPr>
        </p:nvSpPr>
        <p:spPr>
          <a:xfrm>
            <a:off x="1295400" y="152400"/>
            <a:ext cx="8382000" cy="762000"/>
          </a:xfrm>
        </p:spPr>
        <p:txBody>
          <a:bodyPr/>
          <a:lstStyle/>
          <a:p>
            <a:r>
              <a:rPr lang="en-US" altLang="zh-CN" dirty="0">
                <a:latin typeface="Cambria" panose="02040503050406030204" pitchFamily="18" charset="0"/>
              </a:rPr>
              <a:t>Define equivalence partitions</a:t>
            </a:r>
            <a:r>
              <a:rPr lang="en-US" altLang="zh-CN" sz="3200" dirty="0">
                <a:latin typeface="Cambria" panose="02040503050406030204" pitchFamily="18" charset="0"/>
              </a:rPr>
              <a:t> </a:t>
            </a:r>
            <a:r>
              <a:rPr lang="en-US" altLang="zh-CN" sz="2000" dirty="0">
                <a:latin typeface="Cambria" panose="02040503050406030204" pitchFamily="18" charset="0"/>
              </a:rPr>
              <a:t>- or classes</a:t>
            </a:r>
          </a:p>
        </p:txBody>
      </p:sp>
      <p:sp>
        <p:nvSpPr>
          <p:cNvPr id="238595" name="Rectangle 3"/>
          <p:cNvSpPr>
            <a:spLocks noChangeArrowheads="1"/>
          </p:cNvSpPr>
          <p:nvPr/>
        </p:nvSpPr>
        <p:spPr bwMode="auto">
          <a:xfrm>
            <a:off x="609600" y="1600200"/>
            <a:ext cx="8001000" cy="38164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zh-CN" sz="2200" dirty="0">
                <a:effectLst/>
                <a:latin typeface="Cambria" panose="02040503050406030204" pitchFamily="18" charset="0"/>
                <a:ea typeface="宋体" panose="02010600030101010101" pitchFamily="2" charset="-122"/>
              </a:rPr>
              <a:t>Equivalence partitioning helps us </a:t>
            </a:r>
            <a:r>
              <a:rPr lang="en-US" altLang="zh-CN" sz="2200" b="1" dirty="0">
                <a:effectLst/>
                <a:latin typeface="Cambria" panose="02040503050406030204" pitchFamily="18" charset="0"/>
                <a:ea typeface="宋体" panose="02010600030101010101" pitchFamily="2" charset="-122"/>
              </a:rPr>
              <a:t>cut down the number of test cases without adding a great deal of risk</a:t>
            </a:r>
            <a:r>
              <a:rPr lang="en-US" altLang="zh-CN" sz="2200" dirty="0">
                <a:effectLst/>
                <a:latin typeface="Cambria" panose="02040503050406030204" pitchFamily="18" charset="0"/>
                <a:ea typeface="宋体" panose="02010600030101010101" pitchFamily="2" charset="-122"/>
              </a:rPr>
              <a:t>.</a:t>
            </a:r>
          </a:p>
          <a:p>
            <a:endParaRPr lang="en-US" altLang="zh-CN" sz="2200" dirty="0">
              <a:effectLst/>
              <a:latin typeface="Cambria" panose="02040503050406030204" pitchFamily="18" charset="0"/>
              <a:ea typeface="宋体" panose="02010600030101010101" pitchFamily="2" charset="-122"/>
            </a:endParaRPr>
          </a:p>
          <a:p>
            <a:r>
              <a:rPr lang="en-US" altLang="zh-CN" sz="2200" dirty="0">
                <a:effectLst/>
                <a:latin typeface="Cambria" panose="02040503050406030204" pitchFamily="18" charset="0"/>
                <a:ea typeface="宋体" panose="02010600030101010101" pitchFamily="2" charset="-122"/>
              </a:rPr>
              <a:t>Normally we look at two areas for testing:</a:t>
            </a:r>
          </a:p>
          <a:p>
            <a:pPr lvl="1"/>
            <a:r>
              <a:rPr lang="en-US" altLang="zh-CN" sz="2200" dirty="0">
                <a:solidFill>
                  <a:schemeClr val="folHlink"/>
                </a:solidFill>
                <a:effectLst/>
                <a:latin typeface="Cambria" panose="02040503050406030204" pitchFamily="18" charset="0"/>
                <a:ea typeface="宋体" panose="02010600030101010101" pitchFamily="2" charset="-122"/>
              </a:rPr>
              <a:t>	</a:t>
            </a:r>
            <a:r>
              <a:rPr lang="en-US" altLang="zh-CN" sz="2200" dirty="0">
                <a:solidFill>
                  <a:srgbClr val="133984"/>
                </a:solidFill>
                <a:effectLst/>
                <a:latin typeface="Cambria" panose="02040503050406030204" pitchFamily="18" charset="0"/>
                <a:ea typeface="宋体" panose="02010600030101010101" pitchFamily="2" charset="-122"/>
              </a:rPr>
              <a:t>- </a:t>
            </a:r>
            <a:r>
              <a:rPr lang="en-US" altLang="zh-CN" sz="2200" b="1" dirty="0">
                <a:solidFill>
                  <a:srgbClr val="133984"/>
                </a:solidFill>
                <a:effectLst/>
                <a:latin typeface="Cambria" panose="02040503050406030204" pitchFamily="18" charset="0"/>
                <a:ea typeface="宋体" panose="02010600030101010101" pitchFamily="2" charset="-122"/>
              </a:rPr>
              <a:t>Data</a:t>
            </a:r>
          </a:p>
          <a:p>
            <a:pPr lvl="1"/>
            <a:r>
              <a:rPr lang="en-US" altLang="zh-CN" sz="2200" b="1" dirty="0">
                <a:solidFill>
                  <a:srgbClr val="133984"/>
                </a:solidFill>
                <a:effectLst/>
                <a:latin typeface="Cambria" panose="02040503050406030204" pitchFamily="18" charset="0"/>
                <a:ea typeface="宋体" panose="02010600030101010101" pitchFamily="2" charset="-122"/>
              </a:rPr>
              <a:t>	- Logic flow</a:t>
            </a:r>
          </a:p>
          <a:p>
            <a:endParaRPr lang="en-US" altLang="zh-CN" sz="2200" dirty="0">
              <a:solidFill>
                <a:srgbClr val="13BBBF"/>
              </a:solidFill>
              <a:effectLst/>
              <a:latin typeface="Cambria" panose="02040503050406030204" pitchFamily="18" charset="0"/>
              <a:ea typeface="宋体" panose="02010600030101010101" pitchFamily="2" charset="-122"/>
            </a:endParaRPr>
          </a:p>
          <a:p>
            <a:r>
              <a:rPr lang="en-US" altLang="zh-CN" sz="2200" b="1" dirty="0">
                <a:effectLst/>
                <a:latin typeface="Cambria" panose="02040503050406030204" pitchFamily="18" charset="0"/>
                <a:ea typeface="宋体" panose="02010600030101010101" pitchFamily="2" charset="-122"/>
              </a:rPr>
              <a:t>There are many guidelines for picking equivalence partitions.</a:t>
            </a:r>
          </a:p>
          <a:p>
            <a:endParaRPr lang="en-US" altLang="zh-CN" sz="2200" b="1" dirty="0">
              <a:effectLst/>
              <a:latin typeface="Cambria" panose="02040503050406030204" pitchFamily="18" charset="0"/>
              <a:ea typeface="宋体" panose="02010600030101010101" pitchFamily="2" charset="-122"/>
            </a:endParaRPr>
          </a:p>
          <a:p>
            <a:r>
              <a:rPr lang="en-US" altLang="zh-CN" sz="2200" dirty="0">
                <a:effectLst/>
                <a:latin typeface="Cambria" panose="02040503050406030204" pitchFamily="18" charset="0"/>
                <a:ea typeface="宋体" panose="02010600030101010101" pitchFamily="2" charset="-122"/>
              </a:rPr>
              <a:t>Note: These are guidelines, not hard and fast rules</a:t>
            </a:r>
            <a:r>
              <a:rPr lang="en-US" altLang="zh-CN" sz="2200" b="1" dirty="0">
                <a:effectLst/>
                <a:latin typeface="Cambria" panose="02040503050406030204" pitchFamily="18" charset="0"/>
                <a:ea typeface="宋体" panose="02010600030101010101" pitchFamily="2" charset="-122"/>
              </a:rPr>
              <a:t>.</a:t>
            </a:r>
          </a:p>
        </p:txBody>
      </p:sp>
    </p:spTree>
    <p:extLst>
      <p:ext uri="{BB962C8B-B14F-4D97-AF65-F5344CB8AC3E}">
        <p14:creationId xmlns:p14="http://schemas.microsoft.com/office/powerpoint/2010/main" val="740701285"/>
      </p:ext>
    </p:extLst>
  </p:cSld>
  <p:clrMapOvr>
    <a:masterClrMapping/>
  </p:clrMapOvr>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5"/>
          <p:cNvSpPr>
            <a:spLocks noGrp="1"/>
          </p:cNvSpPr>
          <p:nvPr>
            <p:ph type="sldNum" sz="quarter" idx="4294967295"/>
          </p:nvPr>
        </p:nvSpPr>
        <p:spPr/>
        <p:txBody>
          <a:bodyPr/>
          <a:lstStyle/>
          <a:p>
            <a:endParaRPr lang="en-US" altLang="zh-CN" dirty="0">
              <a:latin typeface="Cambria" panose="02040503050406030204" pitchFamily="18" charset="0"/>
            </a:endParaRPr>
          </a:p>
        </p:txBody>
      </p:sp>
      <p:sp>
        <p:nvSpPr>
          <p:cNvPr id="239618" name="Rectangle 2"/>
          <p:cNvSpPr>
            <a:spLocks noGrp="1" noChangeArrowheads="1"/>
          </p:cNvSpPr>
          <p:nvPr>
            <p:ph type="title"/>
          </p:nvPr>
        </p:nvSpPr>
        <p:spPr>
          <a:xfrm>
            <a:off x="838200" y="76200"/>
            <a:ext cx="8305800" cy="1066800"/>
          </a:xfrm>
        </p:spPr>
        <p:txBody>
          <a:bodyPr/>
          <a:lstStyle/>
          <a:p>
            <a:r>
              <a:rPr lang="en-US" altLang="zh-CN" sz="3600" dirty="0">
                <a:latin typeface="Cambria" panose="02040503050406030204" pitchFamily="18" charset="0"/>
              </a:rPr>
              <a:t>Data Testing</a:t>
            </a:r>
            <a:br>
              <a:rPr lang="en-US" altLang="zh-CN" sz="3600" dirty="0">
                <a:latin typeface="Cambria" panose="02040503050406030204" pitchFamily="18" charset="0"/>
              </a:rPr>
            </a:br>
            <a:r>
              <a:rPr lang="en-US" altLang="zh-CN" sz="1600" dirty="0">
                <a:latin typeface="Cambria" panose="02040503050406030204" pitchFamily="18" charset="0"/>
              </a:rPr>
              <a:t>QUIDELINES FOR CHOOSING EQUIVALENCE CLASSES</a:t>
            </a:r>
          </a:p>
        </p:txBody>
      </p:sp>
      <p:sp>
        <p:nvSpPr>
          <p:cNvPr id="239620" name="Rectangle 4"/>
          <p:cNvSpPr>
            <a:spLocks noChangeArrowheads="1"/>
          </p:cNvSpPr>
          <p:nvPr/>
        </p:nvSpPr>
        <p:spPr bwMode="auto">
          <a:xfrm>
            <a:off x="533400" y="1432560"/>
            <a:ext cx="8077200" cy="3477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zh-CN" sz="2200" dirty="0">
                <a:effectLst/>
                <a:latin typeface="Cambria" panose="02040503050406030204" pitchFamily="18" charset="0"/>
                <a:ea typeface="宋体" panose="02010600030101010101" pitchFamily="2" charset="-122"/>
              </a:rPr>
              <a:t>Identify </a:t>
            </a:r>
            <a:r>
              <a:rPr lang="en-US" altLang="zh-CN" sz="2200" dirty="0">
                <a:solidFill>
                  <a:srgbClr val="133984"/>
                </a:solidFill>
                <a:effectLst/>
                <a:latin typeface="Cambria" panose="02040503050406030204" pitchFamily="18" charset="0"/>
                <a:ea typeface="宋体" panose="02010600030101010101" pitchFamily="2" charset="-122"/>
              </a:rPr>
              <a:t>boundary conditions - data </a:t>
            </a:r>
            <a:r>
              <a:rPr lang="en-US" altLang="zh-CN" sz="2200" dirty="0">
                <a:effectLst/>
                <a:latin typeface="Cambria" panose="02040503050406030204" pitchFamily="18" charset="0"/>
                <a:ea typeface="宋体" panose="02010600030101010101" pitchFamily="2" charset="-122"/>
              </a:rPr>
              <a:t>that is at the edge of the planned operational limits of the software.</a:t>
            </a:r>
          </a:p>
          <a:p>
            <a:endParaRPr lang="en-US" altLang="zh-CN" sz="2200" dirty="0">
              <a:effectLst/>
              <a:latin typeface="Cambria" panose="02040503050406030204" pitchFamily="18" charset="0"/>
              <a:ea typeface="宋体" panose="02010600030101010101" pitchFamily="2" charset="-122"/>
            </a:endParaRPr>
          </a:p>
          <a:p>
            <a:r>
              <a:rPr lang="en-US" altLang="zh-CN" sz="2200" b="1" dirty="0">
                <a:solidFill>
                  <a:srgbClr val="133984"/>
                </a:solidFill>
                <a:effectLst/>
                <a:latin typeface="Cambria" panose="02040503050406030204" pitchFamily="18" charset="0"/>
                <a:ea typeface="宋体" panose="02010600030101010101" pitchFamily="2" charset="-122"/>
              </a:rPr>
              <a:t>For the boundaries, partition input into</a:t>
            </a:r>
          </a:p>
          <a:p>
            <a:pPr lvl="1"/>
            <a:r>
              <a:rPr lang="en-US" altLang="zh-CN" sz="2200" dirty="0">
                <a:effectLst/>
                <a:latin typeface="Cambria" panose="02040503050406030204" pitchFamily="18" charset="0"/>
                <a:ea typeface="宋体" panose="02010600030101010101" pitchFamily="2" charset="-122"/>
              </a:rPr>
              <a:t> - </a:t>
            </a:r>
            <a:r>
              <a:rPr lang="en-US" altLang="zh-CN" sz="2200" b="1" dirty="0">
                <a:effectLst/>
                <a:latin typeface="Cambria" panose="02040503050406030204" pitchFamily="18" charset="0"/>
                <a:ea typeface="宋体" panose="02010600030101010101" pitchFamily="2" charset="-122"/>
              </a:rPr>
              <a:t>Valid</a:t>
            </a:r>
            <a:r>
              <a:rPr lang="en-US" altLang="zh-CN" sz="2200" dirty="0">
                <a:effectLst/>
                <a:latin typeface="Cambria" panose="02040503050406030204" pitchFamily="18" charset="0"/>
                <a:ea typeface="宋体" panose="02010600030101010101" pitchFamily="2" charset="-122"/>
              </a:rPr>
              <a:t> data inside the boundary.</a:t>
            </a:r>
          </a:p>
          <a:p>
            <a:pPr lvl="1"/>
            <a:r>
              <a:rPr lang="en-US" altLang="zh-CN" sz="2200" dirty="0">
                <a:effectLst/>
                <a:latin typeface="Cambria" panose="02040503050406030204" pitchFamily="18" charset="0"/>
                <a:ea typeface="宋体" panose="02010600030101010101" pitchFamily="2" charset="-122"/>
              </a:rPr>
              <a:t> - Data </a:t>
            </a:r>
            <a:r>
              <a:rPr lang="en-US" altLang="zh-CN" sz="2200" b="1" dirty="0">
                <a:effectLst/>
                <a:latin typeface="Cambria" panose="02040503050406030204" pitchFamily="18" charset="0"/>
                <a:ea typeface="宋体" panose="02010600030101010101" pitchFamily="2" charset="-122"/>
              </a:rPr>
              <a:t>just on the boundary</a:t>
            </a:r>
            <a:r>
              <a:rPr lang="en-US" altLang="zh-CN" sz="2200" dirty="0">
                <a:effectLst/>
                <a:latin typeface="Cambria" panose="02040503050406030204" pitchFamily="18" charset="0"/>
                <a:ea typeface="宋体" panose="02010600030101010101" pitchFamily="2" charset="-122"/>
              </a:rPr>
              <a:t> (which may be valid or invalid).</a:t>
            </a:r>
          </a:p>
          <a:p>
            <a:pPr lvl="1"/>
            <a:r>
              <a:rPr lang="en-US" altLang="zh-CN" sz="2200" dirty="0">
                <a:effectLst/>
                <a:latin typeface="Cambria" panose="02040503050406030204" pitchFamily="18" charset="0"/>
                <a:ea typeface="宋体" panose="02010600030101010101" pitchFamily="2" charset="-122"/>
              </a:rPr>
              <a:t> - </a:t>
            </a:r>
            <a:r>
              <a:rPr lang="en-US" altLang="zh-CN" sz="2200" b="1" dirty="0">
                <a:effectLst/>
                <a:latin typeface="Cambria" panose="02040503050406030204" pitchFamily="18" charset="0"/>
                <a:ea typeface="宋体" panose="02010600030101010101" pitchFamily="2" charset="-122"/>
              </a:rPr>
              <a:t>Invalid</a:t>
            </a:r>
            <a:r>
              <a:rPr lang="en-US" altLang="zh-CN" sz="2200" dirty="0">
                <a:effectLst/>
                <a:latin typeface="Cambria" panose="02040503050406030204" pitchFamily="18" charset="0"/>
                <a:ea typeface="宋体" panose="02010600030101010101" pitchFamily="2" charset="-122"/>
              </a:rPr>
              <a:t> data just outside the boundary limits.</a:t>
            </a:r>
          </a:p>
          <a:p>
            <a:endParaRPr lang="en-US" altLang="zh-CN" sz="2200" dirty="0">
              <a:effectLst/>
              <a:latin typeface="Cambria" panose="02040503050406030204" pitchFamily="18" charset="0"/>
              <a:ea typeface="宋体" panose="02010600030101010101" pitchFamily="2" charset="-122"/>
            </a:endParaRPr>
          </a:p>
          <a:p>
            <a:r>
              <a:rPr lang="en-US" altLang="zh-CN" sz="2200" dirty="0">
                <a:effectLst/>
                <a:latin typeface="Cambria" panose="02040503050406030204" pitchFamily="18" charset="0"/>
                <a:ea typeface="宋体" panose="02010600030101010101" pitchFamily="2" charset="-122"/>
              </a:rPr>
              <a:t>Boundary conditions should be identified in the requirements or the specifications.</a:t>
            </a:r>
            <a:endParaRPr lang="zh-CN" altLang="en-US" sz="2200" dirty="0">
              <a:effectLst/>
              <a:latin typeface="Cambria" panose="02040503050406030204" pitchFamily="18" charset="0"/>
              <a:ea typeface="宋体" panose="02010600030101010101" pitchFamily="2" charset="-122"/>
            </a:endParaRPr>
          </a:p>
        </p:txBody>
      </p:sp>
    </p:spTree>
    <p:extLst>
      <p:ext uri="{BB962C8B-B14F-4D97-AF65-F5344CB8AC3E}">
        <p14:creationId xmlns:p14="http://schemas.microsoft.com/office/powerpoint/2010/main" val="268829747"/>
      </p:ext>
    </p:extLst>
  </p:cSld>
  <p:clrMapOvr>
    <a:masterClrMapping/>
  </p:clrMapOvr>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灯片编号占位符 5"/>
          <p:cNvSpPr>
            <a:spLocks noGrp="1"/>
          </p:cNvSpPr>
          <p:nvPr>
            <p:ph type="sldNum" sz="quarter" idx="4294967295"/>
          </p:nvPr>
        </p:nvSpPr>
        <p:spPr/>
        <p:txBody>
          <a:bodyPr/>
          <a:lstStyle/>
          <a:p>
            <a:endParaRPr lang="en-US" altLang="zh-CN" dirty="0">
              <a:latin typeface="Cambria" panose="02040503050406030204" pitchFamily="18" charset="0"/>
            </a:endParaRPr>
          </a:p>
        </p:txBody>
      </p:sp>
      <p:sp>
        <p:nvSpPr>
          <p:cNvPr id="246786" name="Rectangle 2"/>
          <p:cNvSpPr>
            <a:spLocks noGrp="1" noChangeArrowheads="1"/>
          </p:cNvSpPr>
          <p:nvPr>
            <p:ph type="title"/>
          </p:nvPr>
        </p:nvSpPr>
        <p:spPr>
          <a:xfrm>
            <a:off x="1447800" y="176212"/>
            <a:ext cx="7696200" cy="357188"/>
          </a:xfrm>
        </p:spPr>
        <p:txBody>
          <a:bodyPr/>
          <a:lstStyle/>
          <a:p>
            <a:r>
              <a:rPr lang="en-US" altLang="zh-CN" sz="3600">
                <a:latin typeface="Cambria" panose="02040503050406030204" pitchFamily="18" charset="0"/>
              </a:rPr>
              <a:t>Equivalence Partitioning 1</a:t>
            </a:r>
          </a:p>
        </p:txBody>
      </p:sp>
      <p:sp>
        <p:nvSpPr>
          <p:cNvPr id="246787" name="Text Box 3"/>
          <p:cNvSpPr txBox="1">
            <a:spLocks noChangeArrowheads="1"/>
          </p:cNvSpPr>
          <p:nvPr/>
        </p:nvSpPr>
        <p:spPr bwMode="auto">
          <a:xfrm>
            <a:off x="609600" y="1340198"/>
            <a:ext cx="79248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eaLnBrk="1" hangingPunct="1">
              <a:lnSpc>
                <a:spcPts val="2600"/>
              </a:lnSpc>
              <a:spcBef>
                <a:spcPct val="50000"/>
              </a:spcBef>
            </a:pPr>
            <a:r>
              <a:rPr lang="en-US" altLang="zh-CN" sz="2000" dirty="0">
                <a:effectLst/>
                <a:latin typeface="Cambria" panose="02040503050406030204" pitchFamily="18" charset="0"/>
                <a:ea typeface="宋体" panose="02010600030101010101" pitchFamily="2" charset="-122"/>
              </a:rPr>
              <a:t>Idea is to partition the input space into a number of </a:t>
            </a:r>
            <a:r>
              <a:rPr lang="en-US" altLang="zh-CN" sz="2000" b="1" dirty="0">
                <a:effectLst/>
                <a:latin typeface="Cambria" panose="02040503050406030204" pitchFamily="18" charset="0"/>
                <a:ea typeface="宋体" panose="02010600030101010101" pitchFamily="2" charset="-122"/>
              </a:rPr>
              <a:t>equivalence classes</a:t>
            </a:r>
            <a:r>
              <a:rPr lang="en-US" altLang="zh-CN" sz="2000" dirty="0">
                <a:effectLst/>
                <a:latin typeface="Cambria" panose="02040503050406030204" pitchFamily="18" charset="0"/>
                <a:ea typeface="宋体" panose="02010600030101010101" pitchFamily="2" charset="-122"/>
              </a:rPr>
              <a:t> such that one could expect, based on the specification, that every element of a given class would be ‘‘handled’’ (i.e., mapped to</a:t>
            </a:r>
          </a:p>
        </p:txBody>
      </p:sp>
      <p:pic>
        <p:nvPicPr>
          <p:cNvPr id="246788" name="Picture 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0" y="2819400"/>
            <a:ext cx="3352800" cy="3276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46789" name="Text Box 5"/>
          <p:cNvSpPr txBox="1">
            <a:spLocks noChangeArrowheads="1"/>
          </p:cNvSpPr>
          <p:nvPr/>
        </p:nvSpPr>
        <p:spPr bwMode="auto">
          <a:xfrm>
            <a:off x="609600" y="4235797"/>
            <a:ext cx="4572000" cy="1974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eaLnBrk="1" hangingPunct="1">
              <a:lnSpc>
                <a:spcPts val="2600"/>
              </a:lnSpc>
              <a:spcBef>
                <a:spcPct val="50000"/>
              </a:spcBef>
            </a:pPr>
            <a:r>
              <a:rPr lang="en-US" altLang="zh-CN" sz="2000" b="1" dirty="0">
                <a:effectLst/>
                <a:latin typeface="Cambria" panose="02040503050406030204" pitchFamily="18" charset="0"/>
                <a:ea typeface="宋体" panose="02010600030101010101" pitchFamily="2" charset="-122"/>
              </a:rPr>
              <a:t>Two types</a:t>
            </a:r>
            <a:r>
              <a:rPr lang="en-US" altLang="zh-CN" sz="2000" dirty="0">
                <a:effectLst/>
                <a:latin typeface="Cambria" panose="02040503050406030204" pitchFamily="18" charset="0"/>
                <a:ea typeface="宋体" panose="02010600030101010101" pitchFamily="2" charset="-122"/>
              </a:rPr>
              <a:t> of classes are identified: </a:t>
            </a:r>
            <a:endParaRPr lang="en-US" altLang="zh-CN" sz="2000" dirty="0" smtClean="0">
              <a:effectLst/>
              <a:latin typeface="Cambria" panose="02040503050406030204" pitchFamily="18" charset="0"/>
              <a:ea typeface="宋体" panose="02010600030101010101" pitchFamily="2" charset="-122"/>
            </a:endParaRPr>
          </a:p>
          <a:p>
            <a:pPr eaLnBrk="1" hangingPunct="1">
              <a:lnSpc>
                <a:spcPts val="2600"/>
              </a:lnSpc>
              <a:spcBef>
                <a:spcPct val="50000"/>
              </a:spcBef>
            </a:pPr>
            <a:r>
              <a:rPr lang="en-US" altLang="zh-CN" sz="2000" b="1" dirty="0" smtClean="0">
                <a:solidFill>
                  <a:srgbClr val="FF3300"/>
                </a:solidFill>
                <a:effectLst/>
                <a:latin typeface="Cambria" panose="02040503050406030204" pitchFamily="18" charset="0"/>
                <a:ea typeface="宋体" panose="02010600030101010101" pitchFamily="2" charset="-122"/>
              </a:rPr>
              <a:t>valid</a:t>
            </a:r>
            <a:r>
              <a:rPr lang="en-US" altLang="zh-CN" sz="2000" b="1" dirty="0" smtClean="0">
                <a:solidFill>
                  <a:schemeClr val="folHlink"/>
                </a:solidFill>
                <a:effectLst/>
                <a:latin typeface="Cambria" panose="02040503050406030204" pitchFamily="18" charset="0"/>
                <a:ea typeface="宋体" panose="02010600030101010101" pitchFamily="2" charset="-122"/>
              </a:rPr>
              <a:t> </a:t>
            </a:r>
            <a:r>
              <a:rPr lang="en-US" altLang="zh-CN" sz="2000" dirty="0">
                <a:effectLst/>
                <a:latin typeface="Cambria" panose="02040503050406030204" pitchFamily="18" charset="0"/>
                <a:ea typeface="宋体" panose="02010600030101010101" pitchFamily="2" charset="-122"/>
              </a:rPr>
              <a:t>(corresponding to inputs deemed valid from the specification) </a:t>
            </a:r>
            <a:endParaRPr lang="en-US" altLang="zh-CN" sz="2000" dirty="0">
              <a:latin typeface="Cambria" panose="02040503050406030204" pitchFamily="18" charset="0"/>
              <a:ea typeface="宋体" panose="02010600030101010101" pitchFamily="2" charset="-122"/>
            </a:endParaRPr>
          </a:p>
          <a:p>
            <a:pPr eaLnBrk="1" hangingPunct="1">
              <a:lnSpc>
                <a:spcPts val="2600"/>
              </a:lnSpc>
              <a:spcBef>
                <a:spcPct val="50000"/>
              </a:spcBef>
            </a:pPr>
            <a:r>
              <a:rPr lang="en-US" altLang="zh-CN" sz="2000" b="1" dirty="0" smtClean="0">
                <a:solidFill>
                  <a:srgbClr val="FF3300"/>
                </a:solidFill>
                <a:effectLst/>
                <a:latin typeface="Cambria" panose="02040503050406030204" pitchFamily="18" charset="0"/>
                <a:ea typeface="宋体" panose="02010600030101010101" pitchFamily="2" charset="-122"/>
              </a:rPr>
              <a:t>invalid</a:t>
            </a:r>
            <a:r>
              <a:rPr lang="en-US" altLang="zh-CN" sz="2000" dirty="0" smtClean="0">
                <a:effectLst/>
                <a:latin typeface="Cambria" panose="02040503050406030204" pitchFamily="18" charset="0"/>
                <a:ea typeface="宋体" panose="02010600030101010101" pitchFamily="2" charset="-122"/>
              </a:rPr>
              <a:t> </a:t>
            </a:r>
            <a:r>
              <a:rPr lang="en-US" altLang="zh-CN" sz="2000" dirty="0">
                <a:effectLst/>
                <a:latin typeface="Cambria" panose="02040503050406030204" pitchFamily="18" charset="0"/>
                <a:ea typeface="宋体" panose="02010600030101010101" pitchFamily="2" charset="-122"/>
              </a:rPr>
              <a:t>(corresponding to inputs deemed erroneous from the specification)</a:t>
            </a:r>
            <a:endParaRPr lang="zh-CN" altLang="en-US" sz="2000" dirty="0">
              <a:effectLst>
                <a:outerShdw blurRad="38100" dist="38100" dir="2700000" algn="tl">
                  <a:srgbClr val="FFFFFF"/>
                </a:outerShdw>
              </a:effectLst>
              <a:latin typeface="Cambria" panose="02040503050406030204" pitchFamily="18" charset="0"/>
              <a:ea typeface="宋体" panose="02010600030101010101" pitchFamily="2" charset="-122"/>
            </a:endParaRPr>
          </a:p>
        </p:txBody>
      </p:sp>
      <p:sp>
        <p:nvSpPr>
          <p:cNvPr id="246790" name="Rectangle 6"/>
          <p:cNvSpPr>
            <a:spLocks noChangeArrowheads="1"/>
          </p:cNvSpPr>
          <p:nvPr/>
        </p:nvSpPr>
        <p:spPr bwMode="auto">
          <a:xfrm>
            <a:off x="533400" y="2590800"/>
            <a:ext cx="4419600"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000" dirty="0">
                <a:effectLst/>
                <a:latin typeface="Cambria" panose="02040503050406030204" pitchFamily="18" charset="0"/>
                <a:ea typeface="宋体" panose="02010600030101010101" pitchFamily="2" charset="-122"/>
              </a:rPr>
              <a:t>an output) in the same manner </a:t>
            </a:r>
          </a:p>
          <a:p>
            <a:r>
              <a:rPr lang="en-US" altLang="zh-CN" sz="2000" dirty="0">
                <a:effectLst/>
                <a:latin typeface="Cambria" panose="02040503050406030204" pitchFamily="18" charset="0"/>
                <a:ea typeface="宋体" panose="02010600030101010101" pitchFamily="2" charset="-122"/>
              </a:rPr>
              <a:t>(either correctly or incorrectly), </a:t>
            </a:r>
          </a:p>
          <a:p>
            <a:r>
              <a:rPr lang="en-US" altLang="zh-CN" sz="2000" dirty="0">
                <a:effectLst/>
                <a:latin typeface="Cambria" panose="02040503050406030204" pitchFamily="18" charset="0"/>
                <a:ea typeface="宋体" panose="02010600030101010101" pitchFamily="2" charset="-122"/>
              </a:rPr>
              <a:t>thus </a:t>
            </a:r>
            <a:r>
              <a:rPr lang="en-US" altLang="zh-CN" sz="2000" b="1" i="1" dirty="0">
                <a:effectLst/>
                <a:latin typeface="Cambria" panose="02040503050406030204" pitchFamily="18" charset="0"/>
                <a:ea typeface="宋体" panose="02010600030101010101" pitchFamily="2" charset="-122"/>
              </a:rPr>
              <a:t>reducing the total number of test cases</a:t>
            </a:r>
            <a:r>
              <a:rPr lang="en-US" altLang="zh-CN" sz="2000" dirty="0">
                <a:effectLst/>
                <a:latin typeface="Cambria" panose="02040503050406030204" pitchFamily="18" charset="0"/>
                <a:ea typeface="宋体" panose="02010600030101010101" pitchFamily="2" charset="-122"/>
              </a:rPr>
              <a:t> that must be developed</a:t>
            </a:r>
            <a:r>
              <a:rPr lang="en-US" altLang="zh-CN" dirty="0">
                <a:effectLst/>
                <a:latin typeface="Cambria" panose="02040503050406030204" pitchFamily="18" charset="0"/>
                <a:ea typeface="宋体" panose="02010600030101010101" pitchFamily="2" charset="-122"/>
              </a:rPr>
              <a:t>.</a:t>
            </a:r>
          </a:p>
        </p:txBody>
      </p:sp>
    </p:spTree>
    <p:extLst>
      <p:ext uri="{BB962C8B-B14F-4D97-AF65-F5344CB8AC3E}">
        <p14:creationId xmlns:p14="http://schemas.microsoft.com/office/powerpoint/2010/main" val="1854891743"/>
      </p:ext>
    </p:extLst>
  </p:cSld>
  <p:clrMapOvr>
    <a:masterClrMapping/>
  </p:clrMapOvr>
  <p:transition/>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7" name="灯片编号占位符 5"/>
          <p:cNvSpPr>
            <a:spLocks noGrp="1"/>
          </p:cNvSpPr>
          <p:nvPr>
            <p:ph type="sldNum" sz="quarter" idx="4294967295"/>
          </p:nvPr>
        </p:nvSpPr>
        <p:spPr/>
        <p:txBody>
          <a:bodyPr/>
          <a:lstStyle/>
          <a:p>
            <a:endParaRPr lang="en-US" altLang="zh-CN" dirty="0">
              <a:latin typeface="Cambria" panose="02040503050406030204" pitchFamily="18" charset="0"/>
            </a:endParaRPr>
          </a:p>
        </p:txBody>
      </p:sp>
      <p:sp>
        <p:nvSpPr>
          <p:cNvPr id="496642" name="Rectangle 2"/>
          <p:cNvSpPr>
            <a:spLocks noGrp="1" noChangeArrowheads="1"/>
          </p:cNvSpPr>
          <p:nvPr>
            <p:ph type="title"/>
          </p:nvPr>
        </p:nvSpPr>
        <p:spPr>
          <a:xfrm>
            <a:off x="1500187" y="128588"/>
            <a:ext cx="7643813" cy="536575"/>
          </a:xfrm>
        </p:spPr>
        <p:txBody>
          <a:bodyPr/>
          <a:lstStyle/>
          <a:p>
            <a:r>
              <a:rPr lang="en-US" altLang="zh-CN" sz="3600" dirty="0">
                <a:latin typeface="Cambria" panose="02040503050406030204" pitchFamily="18" charset="0"/>
              </a:rPr>
              <a:t>Equivalence Partitioning 2</a:t>
            </a:r>
          </a:p>
        </p:txBody>
      </p:sp>
      <p:sp>
        <p:nvSpPr>
          <p:cNvPr id="496643" name="Rectangle 3"/>
          <p:cNvSpPr>
            <a:spLocks noGrp="1" noChangeArrowheads="1"/>
          </p:cNvSpPr>
          <p:nvPr>
            <p:ph type="body" idx="1"/>
          </p:nvPr>
        </p:nvSpPr>
        <p:spPr>
          <a:xfrm>
            <a:off x="342170" y="1295400"/>
            <a:ext cx="8344629" cy="1600200"/>
          </a:xfrm>
          <a:noFill/>
          <a:ln/>
        </p:spPr>
        <p:txBody>
          <a:bodyPr/>
          <a:lstStyle/>
          <a:p>
            <a:pPr>
              <a:lnSpc>
                <a:spcPts val="2600"/>
              </a:lnSpc>
              <a:buClrTx/>
              <a:buSzTx/>
            </a:pPr>
            <a:r>
              <a:rPr lang="en-US" altLang="zh-CN" sz="2400" dirty="0">
                <a:latin typeface="Cambria" panose="02040503050406030204" pitchFamily="18" charset="0"/>
              </a:rPr>
              <a:t>Divide all possible inputs into classes (partitions) such that : There is a </a:t>
            </a:r>
            <a:r>
              <a:rPr lang="en-US" altLang="zh-CN" sz="2400" b="1" i="1" dirty="0">
                <a:solidFill>
                  <a:srgbClr val="FF0000"/>
                </a:solidFill>
                <a:latin typeface="Cambria" panose="02040503050406030204" pitchFamily="18" charset="0"/>
              </a:rPr>
              <a:t>finite number of input equivalence classes</a:t>
            </a:r>
            <a:endParaRPr lang="en-US" altLang="zh-CN" sz="2400" dirty="0">
              <a:solidFill>
                <a:srgbClr val="FF0000"/>
              </a:solidFill>
              <a:latin typeface="Cambria" panose="02040503050406030204" pitchFamily="18" charset="0"/>
            </a:endParaRPr>
          </a:p>
          <a:p>
            <a:pPr>
              <a:lnSpc>
                <a:spcPts val="2600"/>
              </a:lnSpc>
              <a:buClrTx/>
              <a:buSzTx/>
            </a:pPr>
            <a:endParaRPr lang="en-US" altLang="zh-CN" sz="2400" dirty="0" smtClean="0">
              <a:latin typeface="Cambria" panose="02040503050406030204" pitchFamily="18" charset="0"/>
            </a:endParaRPr>
          </a:p>
          <a:p>
            <a:pPr>
              <a:lnSpc>
                <a:spcPts val="2600"/>
              </a:lnSpc>
              <a:buClrTx/>
              <a:buSzTx/>
            </a:pPr>
            <a:r>
              <a:rPr lang="en-US" altLang="zh-CN" sz="2400" dirty="0" smtClean="0">
                <a:latin typeface="Cambria" panose="02040503050406030204" pitchFamily="18" charset="0"/>
              </a:rPr>
              <a:t>You </a:t>
            </a:r>
            <a:r>
              <a:rPr lang="en-US" altLang="zh-CN" sz="2400" dirty="0">
                <a:latin typeface="Cambria" panose="02040503050406030204" pitchFamily="18" charset="0"/>
              </a:rPr>
              <a:t>may reasonably assume that</a:t>
            </a:r>
            <a:endParaRPr lang="en-US" altLang="zh-CN" sz="2600" i="1" dirty="0">
              <a:solidFill>
                <a:schemeClr val="accent2"/>
              </a:solidFill>
              <a:latin typeface="Cambria" panose="02040503050406030204" pitchFamily="18" charset="0"/>
            </a:endParaRPr>
          </a:p>
        </p:txBody>
      </p:sp>
      <p:grpSp>
        <p:nvGrpSpPr>
          <p:cNvPr id="496661" name="Group 21"/>
          <p:cNvGrpSpPr>
            <a:grpSpLocks/>
          </p:cNvGrpSpPr>
          <p:nvPr/>
        </p:nvGrpSpPr>
        <p:grpSpPr bwMode="auto">
          <a:xfrm>
            <a:off x="4698624" y="4231739"/>
            <a:ext cx="4124699" cy="1866900"/>
            <a:chOff x="2589" y="2800"/>
            <a:chExt cx="3016" cy="1176"/>
          </a:xfrm>
        </p:grpSpPr>
        <p:grpSp>
          <p:nvGrpSpPr>
            <p:cNvPr id="496644" name="Group 4"/>
            <p:cNvGrpSpPr>
              <a:grpSpLocks/>
            </p:cNvGrpSpPr>
            <p:nvPr/>
          </p:nvGrpSpPr>
          <p:grpSpPr bwMode="auto">
            <a:xfrm>
              <a:off x="2589" y="2832"/>
              <a:ext cx="2816" cy="1097"/>
              <a:chOff x="1216" y="3176"/>
              <a:chExt cx="2816" cy="1097"/>
            </a:xfrm>
          </p:grpSpPr>
          <p:sp>
            <p:nvSpPr>
              <p:cNvPr id="496645" name="Oval 5"/>
              <p:cNvSpPr>
                <a:spLocks noChangeArrowheads="1"/>
              </p:cNvSpPr>
              <p:nvPr/>
            </p:nvSpPr>
            <p:spPr bwMode="auto">
              <a:xfrm>
                <a:off x="1968" y="3176"/>
                <a:ext cx="2064" cy="920"/>
              </a:xfrm>
              <a:prstGeom prst="ellipse">
                <a:avLst/>
              </a:prstGeom>
              <a:solidFill>
                <a:srgbClr val="FF9900"/>
              </a:solidFill>
              <a:ln>
                <a:noFill/>
              </a:ln>
              <a:effectLst/>
              <a:extLst>
                <a:ext uri="{91240B29-F687-4F45-9708-019B960494DF}">
                  <a14:hiddenLine xmlns:a14="http://schemas.microsoft.com/office/drawing/2010/main" w="38100">
                    <a:solidFill>
                      <a:srgbClr val="FFFF66"/>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Cambria" panose="02040503050406030204" pitchFamily="18" charset="0"/>
                </a:endParaRPr>
              </a:p>
            </p:txBody>
          </p:sp>
          <p:sp>
            <p:nvSpPr>
              <p:cNvPr id="496646" name="Text Box 6"/>
              <p:cNvSpPr txBox="1">
                <a:spLocks noChangeArrowheads="1"/>
              </p:cNvSpPr>
              <p:nvPr/>
            </p:nvSpPr>
            <p:spPr bwMode="auto">
              <a:xfrm>
                <a:off x="1216" y="3982"/>
                <a:ext cx="1027" cy="291"/>
              </a:xfrm>
              <a:prstGeom prst="rect">
                <a:avLst/>
              </a:prstGeom>
              <a:solidFill>
                <a:srgbClr val="FF9900"/>
              </a:solidFill>
              <a:ln>
                <a:noFill/>
              </a:ln>
              <a:effectLst/>
              <a:extLst>
                <a:ext uri="{91240B29-F687-4F45-9708-019B960494DF}">
                  <a14:hiddenLine xmlns:a14="http://schemas.microsoft.com/office/drawing/2010/main" w="38100">
                    <a:solidFill>
                      <a:srgbClr val="FFFF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dirty="0">
                    <a:solidFill>
                      <a:schemeClr val="accent3"/>
                    </a:solidFill>
                    <a:effectLst/>
                    <a:latin typeface="Cambria" panose="02040503050406030204" pitchFamily="18" charset="0"/>
                    <a:ea typeface="宋体" panose="02010600030101010101" pitchFamily="2" charset="-122"/>
                  </a:rPr>
                  <a:t>all inputs</a:t>
                </a:r>
                <a:endParaRPr lang="en-GB" altLang="zh-CN" dirty="0">
                  <a:solidFill>
                    <a:schemeClr val="accent3"/>
                  </a:solidFill>
                  <a:effectLst/>
                  <a:latin typeface="Cambria" panose="02040503050406030204" pitchFamily="18" charset="0"/>
                </a:endParaRPr>
              </a:p>
            </p:txBody>
          </p:sp>
        </p:grpSp>
        <p:grpSp>
          <p:nvGrpSpPr>
            <p:cNvPr id="496647" name="Group 7"/>
            <p:cNvGrpSpPr>
              <a:grpSpLocks/>
            </p:cNvGrpSpPr>
            <p:nvPr/>
          </p:nvGrpSpPr>
          <p:grpSpPr bwMode="auto">
            <a:xfrm>
              <a:off x="2869" y="2800"/>
              <a:ext cx="2736" cy="1176"/>
              <a:chOff x="1496" y="3144"/>
              <a:chExt cx="2736" cy="1176"/>
            </a:xfrm>
          </p:grpSpPr>
          <p:sp>
            <p:nvSpPr>
              <p:cNvPr id="496648" name="Line 8"/>
              <p:cNvSpPr>
                <a:spLocks noChangeShapeType="1"/>
              </p:cNvSpPr>
              <p:nvPr/>
            </p:nvSpPr>
            <p:spPr bwMode="auto">
              <a:xfrm>
                <a:off x="1496" y="3144"/>
                <a:ext cx="1424" cy="528"/>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latin typeface="Cambria" panose="02040503050406030204" pitchFamily="18" charset="0"/>
                </a:endParaRPr>
              </a:p>
            </p:txBody>
          </p:sp>
          <p:sp>
            <p:nvSpPr>
              <p:cNvPr id="496649" name="Line 9"/>
              <p:cNvSpPr>
                <a:spLocks noChangeShapeType="1"/>
              </p:cNvSpPr>
              <p:nvPr/>
            </p:nvSpPr>
            <p:spPr bwMode="auto">
              <a:xfrm flipH="1">
                <a:off x="2848" y="3680"/>
                <a:ext cx="64" cy="640"/>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latin typeface="Cambria" panose="02040503050406030204" pitchFamily="18" charset="0"/>
                </a:endParaRPr>
              </a:p>
            </p:txBody>
          </p:sp>
          <p:sp>
            <p:nvSpPr>
              <p:cNvPr id="496650" name="Line 10"/>
              <p:cNvSpPr>
                <a:spLocks noChangeShapeType="1"/>
              </p:cNvSpPr>
              <p:nvPr/>
            </p:nvSpPr>
            <p:spPr bwMode="auto">
              <a:xfrm flipV="1">
                <a:off x="2912" y="3216"/>
                <a:ext cx="1320" cy="464"/>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latin typeface="Cambria" panose="02040503050406030204" pitchFamily="18" charset="0"/>
                </a:endParaRPr>
              </a:p>
            </p:txBody>
          </p:sp>
          <p:sp>
            <p:nvSpPr>
              <p:cNvPr id="496651" name="Line 11"/>
              <p:cNvSpPr>
                <a:spLocks noChangeShapeType="1"/>
              </p:cNvSpPr>
              <p:nvPr/>
            </p:nvSpPr>
            <p:spPr bwMode="auto">
              <a:xfrm>
                <a:off x="3352" y="3528"/>
                <a:ext cx="544" cy="632"/>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latin typeface="Cambria" panose="02040503050406030204" pitchFamily="18" charset="0"/>
                </a:endParaRPr>
              </a:p>
            </p:txBody>
          </p:sp>
        </p:grpSp>
        <p:grpSp>
          <p:nvGrpSpPr>
            <p:cNvPr id="496652" name="Group 12"/>
            <p:cNvGrpSpPr>
              <a:grpSpLocks/>
            </p:cNvGrpSpPr>
            <p:nvPr/>
          </p:nvGrpSpPr>
          <p:grpSpPr bwMode="auto">
            <a:xfrm>
              <a:off x="3661" y="2945"/>
              <a:ext cx="1596" cy="791"/>
              <a:chOff x="2288" y="3289"/>
              <a:chExt cx="1596" cy="791"/>
            </a:xfrm>
          </p:grpSpPr>
          <p:sp>
            <p:nvSpPr>
              <p:cNvPr id="496653" name="Oval 13"/>
              <p:cNvSpPr>
                <a:spLocks noChangeArrowheads="1"/>
              </p:cNvSpPr>
              <p:nvPr/>
            </p:nvSpPr>
            <p:spPr bwMode="auto">
              <a:xfrm>
                <a:off x="2856" y="3352"/>
                <a:ext cx="64" cy="80"/>
              </a:xfrm>
              <a:prstGeom prst="ellipse">
                <a:avLst/>
              </a:prstGeom>
              <a:solidFill>
                <a:schemeClr val="bg1"/>
              </a:solidFill>
              <a:ln>
                <a:noFill/>
              </a:ln>
              <a:effectLst/>
              <a:extLst>
                <a:ext uri="{91240B29-F687-4F45-9708-019B960494DF}">
                  <a14:hiddenLine xmlns:a14="http://schemas.microsoft.com/office/drawing/2010/main" w="38100">
                    <a:solidFill>
                      <a:srgbClr val="FFFF66"/>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Cambria" panose="02040503050406030204" pitchFamily="18" charset="0"/>
                </a:endParaRPr>
              </a:p>
            </p:txBody>
          </p:sp>
          <p:sp>
            <p:nvSpPr>
              <p:cNvPr id="496654" name="Text Box 14"/>
              <p:cNvSpPr txBox="1">
                <a:spLocks noChangeArrowheads="1"/>
              </p:cNvSpPr>
              <p:nvPr/>
            </p:nvSpPr>
            <p:spPr bwMode="auto">
              <a:xfrm>
                <a:off x="2868" y="3289"/>
                <a:ext cx="246" cy="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FFFF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1600">
                    <a:solidFill>
                      <a:schemeClr val="bg1"/>
                    </a:solidFill>
                    <a:effectLst/>
                    <a:latin typeface="Cambria" panose="02040503050406030204" pitchFamily="18" charset="0"/>
                    <a:ea typeface="宋体" panose="02010600030101010101" pitchFamily="2" charset="-122"/>
                  </a:rPr>
                  <a:t>i</a:t>
                </a:r>
                <a:r>
                  <a:rPr lang="en-US" altLang="zh-CN" sz="2000" baseline="-25000">
                    <a:solidFill>
                      <a:schemeClr val="bg1"/>
                    </a:solidFill>
                    <a:effectLst/>
                    <a:latin typeface="Cambria" panose="02040503050406030204" pitchFamily="18" charset="0"/>
                    <a:ea typeface="宋体" panose="02010600030101010101" pitchFamily="2" charset="-122"/>
                  </a:rPr>
                  <a:t>1</a:t>
                </a:r>
                <a:endParaRPr lang="en-GB" altLang="zh-CN" sz="2000" baseline="-25000">
                  <a:solidFill>
                    <a:schemeClr val="bg1"/>
                  </a:solidFill>
                  <a:effectLst/>
                  <a:latin typeface="Cambria" panose="02040503050406030204" pitchFamily="18" charset="0"/>
                </a:endParaRPr>
              </a:p>
            </p:txBody>
          </p:sp>
          <p:sp>
            <p:nvSpPr>
              <p:cNvPr id="496655" name="Oval 15"/>
              <p:cNvSpPr>
                <a:spLocks noChangeArrowheads="1"/>
              </p:cNvSpPr>
              <p:nvPr/>
            </p:nvSpPr>
            <p:spPr bwMode="auto">
              <a:xfrm>
                <a:off x="3624" y="3576"/>
                <a:ext cx="64" cy="80"/>
              </a:xfrm>
              <a:prstGeom prst="ellipse">
                <a:avLst/>
              </a:prstGeom>
              <a:solidFill>
                <a:schemeClr val="bg1"/>
              </a:solidFill>
              <a:ln>
                <a:noFill/>
              </a:ln>
              <a:effectLst/>
              <a:extLst>
                <a:ext uri="{91240B29-F687-4F45-9708-019B960494DF}">
                  <a14:hiddenLine xmlns:a14="http://schemas.microsoft.com/office/drawing/2010/main" w="38100">
                    <a:solidFill>
                      <a:srgbClr val="FFFF66"/>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Cambria" panose="02040503050406030204" pitchFamily="18" charset="0"/>
                </a:endParaRPr>
              </a:p>
            </p:txBody>
          </p:sp>
          <p:sp>
            <p:nvSpPr>
              <p:cNvPr id="496656" name="Text Box 16"/>
              <p:cNvSpPr txBox="1">
                <a:spLocks noChangeArrowheads="1"/>
              </p:cNvSpPr>
              <p:nvPr/>
            </p:nvSpPr>
            <p:spPr bwMode="auto">
              <a:xfrm>
                <a:off x="3635" y="3513"/>
                <a:ext cx="249"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FFFF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1600">
                    <a:solidFill>
                      <a:schemeClr val="bg1"/>
                    </a:solidFill>
                    <a:effectLst/>
                    <a:latin typeface="Cambria" panose="02040503050406030204" pitchFamily="18" charset="0"/>
                    <a:ea typeface="宋体" panose="02010600030101010101" pitchFamily="2" charset="-122"/>
                  </a:rPr>
                  <a:t>i</a:t>
                </a:r>
                <a:r>
                  <a:rPr lang="en-US" altLang="zh-CN" sz="2000" baseline="-25000">
                    <a:solidFill>
                      <a:schemeClr val="bg1"/>
                    </a:solidFill>
                    <a:effectLst/>
                    <a:latin typeface="Cambria" panose="02040503050406030204" pitchFamily="18" charset="0"/>
                    <a:ea typeface="宋体" panose="02010600030101010101" pitchFamily="2" charset="-122"/>
                  </a:rPr>
                  <a:t>4</a:t>
                </a:r>
                <a:endParaRPr lang="en-GB" altLang="zh-CN" sz="2000" baseline="-25000">
                  <a:solidFill>
                    <a:schemeClr val="bg1"/>
                  </a:solidFill>
                  <a:effectLst/>
                  <a:latin typeface="Cambria" panose="02040503050406030204" pitchFamily="18" charset="0"/>
                </a:endParaRPr>
              </a:p>
            </p:txBody>
          </p:sp>
          <p:sp>
            <p:nvSpPr>
              <p:cNvPr id="496657" name="Oval 17"/>
              <p:cNvSpPr>
                <a:spLocks noChangeArrowheads="1"/>
              </p:cNvSpPr>
              <p:nvPr/>
            </p:nvSpPr>
            <p:spPr bwMode="auto">
              <a:xfrm>
                <a:off x="2288" y="3720"/>
                <a:ext cx="64" cy="80"/>
              </a:xfrm>
              <a:prstGeom prst="ellipse">
                <a:avLst/>
              </a:prstGeom>
              <a:solidFill>
                <a:schemeClr val="bg1"/>
              </a:solidFill>
              <a:ln>
                <a:noFill/>
              </a:ln>
              <a:effectLst/>
              <a:extLst>
                <a:ext uri="{91240B29-F687-4F45-9708-019B960494DF}">
                  <a14:hiddenLine xmlns:a14="http://schemas.microsoft.com/office/drawing/2010/main" w="38100">
                    <a:solidFill>
                      <a:srgbClr val="FFFF66"/>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Cambria" panose="02040503050406030204" pitchFamily="18" charset="0"/>
                </a:endParaRPr>
              </a:p>
            </p:txBody>
          </p:sp>
          <p:sp>
            <p:nvSpPr>
              <p:cNvPr id="496658" name="Text Box 18"/>
              <p:cNvSpPr txBox="1">
                <a:spLocks noChangeArrowheads="1"/>
              </p:cNvSpPr>
              <p:nvPr/>
            </p:nvSpPr>
            <p:spPr bwMode="auto">
              <a:xfrm>
                <a:off x="2298" y="3657"/>
                <a:ext cx="25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FFFF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1600">
                    <a:solidFill>
                      <a:schemeClr val="bg1"/>
                    </a:solidFill>
                    <a:effectLst/>
                    <a:latin typeface="Cambria" panose="02040503050406030204" pitchFamily="18" charset="0"/>
                    <a:ea typeface="宋体" panose="02010600030101010101" pitchFamily="2" charset="-122"/>
                  </a:rPr>
                  <a:t>i</a:t>
                </a:r>
                <a:r>
                  <a:rPr lang="en-US" altLang="zh-CN" sz="2000" baseline="-25000">
                    <a:solidFill>
                      <a:schemeClr val="bg1"/>
                    </a:solidFill>
                    <a:effectLst/>
                    <a:latin typeface="Cambria" panose="02040503050406030204" pitchFamily="18" charset="0"/>
                    <a:ea typeface="宋体" panose="02010600030101010101" pitchFamily="2" charset="-122"/>
                  </a:rPr>
                  <a:t>2</a:t>
                </a:r>
                <a:endParaRPr lang="en-GB" altLang="zh-CN" sz="2000" baseline="-25000">
                  <a:solidFill>
                    <a:schemeClr val="bg1"/>
                  </a:solidFill>
                  <a:effectLst/>
                  <a:latin typeface="Cambria" panose="02040503050406030204" pitchFamily="18" charset="0"/>
                </a:endParaRPr>
              </a:p>
            </p:txBody>
          </p:sp>
          <p:sp>
            <p:nvSpPr>
              <p:cNvPr id="496659" name="Oval 19"/>
              <p:cNvSpPr>
                <a:spLocks noChangeArrowheads="1"/>
              </p:cNvSpPr>
              <p:nvPr/>
            </p:nvSpPr>
            <p:spPr bwMode="auto">
              <a:xfrm>
                <a:off x="3080" y="3800"/>
                <a:ext cx="64" cy="80"/>
              </a:xfrm>
              <a:prstGeom prst="ellipse">
                <a:avLst/>
              </a:prstGeom>
              <a:solidFill>
                <a:schemeClr val="bg1"/>
              </a:solidFill>
              <a:ln>
                <a:noFill/>
              </a:ln>
              <a:effectLst/>
              <a:extLst>
                <a:ext uri="{91240B29-F687-4F45-9708-019B960494DF}">
                  <a14:hiddenLine xmlns:a14="http://schemas.microsoft.com/office/drawing/2010/main" w="38100">
                    <a:solidFill>
                      <a:srgbClr val="FFFF66"/>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Cambria" panose="02040503050406030204" pitchFamily="18" charset="0"/>
                </a:endParaRPr>
              </a:p>
            </p:txBody>
          </p:sp>
          <p:sp>
            <p:nvSpPr>
              <p:cNvPr id="496660" name="Text Box 20"/>
              <p:cNvSpPr txBox="1">
                <a:spLocks noChangeArrowheads="1"/>
              </p:cNvSpPr>
              <p:nvPr/>
            </p:nvSpPr>
            <p:spPr bwMode="auto">
              <a:xfrm>
                <a:off x="3108" y="3737"/>
                <a:ext cx="215" cy="3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FFFF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ltLang="zh-CN" sz="1600">
                    <a:solidFill>
                      <a:schemeClr val="bg1"/>
                    </a:solidFill>
                    <a:effectLst/>
                    <a:latin typeface="Cambria" panose="02040503050406030204" pitchFamily="18" charset="0"/>
                    <a:ea typeface="宋体" panose="02010600030101010101" pitchFamily="2" charset="-122"/>
                  </a:rPr>
                  <a:t>i</a:t>
                </a:r>
                <a:r>
                  <a:rPr lang="en-US" altLang="zh-CN" sz="2000" baseline="-25000">
                    <a:solidFill>
                      <a:schemeClr val="bg1"/>
                    </a:solidFill>
                    <a:effectLst/>
                    <a:latin typeface="Cambria" panose="02040503050406030204" pitchFamily="18" charset="0"/>
                    <a:ea typeface="宋体" panose="02010600030101010101" pitchFamily="2" charset="-122"/>
                  </a:rPr>
                  <a:t>3</a:t>
                </a:r>
                <a:endParaRPr lang="en-GB" altLang="zh-CN" sz="2000" baseline="-25000">
                  <a:solidFill>
                    <a:schemeClr val="bg1"/>
                  </a:solidFill>
                  <a:effectLst/>
                  <a:latin typeface="Cambria" panose="02040503050406030204" pitchFamily="18" charset="0"/>
                </a:endParaRPr>
              </a:p>
            </p:txBody>
          </p:sp>
        </p:grpSp>
      </p:grpSp>
      <p:sp>
        <p:nvSpPr>
          <p:cNvPr id="496662" name="Rectangle 22"/>
          <p:cNvSpPr>
            <a:spLocks noChangeArrowheads="1"/>
          </p:cNvSpPr>
          <p:nvPr/>
        </p:nvSpPr>
        <p:spPr bwMode="auto">
          <a:xfrm>
            <a:off x="336957" y="3841750"/>
            <a:ext cx="4479281"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lvl="1">
              <a:buClr>
                <a:srgbClr val="CCCCFF"/>
              </a:buClr>
              <a:buSzPct val="80000"/>
              <a:buFont typeface="Wingdings" panose="05000000000000000000" pitchFamily="2" charset="2"/>
              <a:buNone/>
            </a:pPr>
            <a:endParaRPr lang="en-US" altLang="zh-CN" sz="2000" dirty="0">
              <a:effectLst/>
              <a:latin typeface="Cambria" panose="02040503050406030204" pitchFamily="18" charset="0"/>
              <a:ea typeface="宋体" panose="02010600030101010101" pitchFamily="2" charset="-122"/>
            </a:endParaRPr>
          </a:p>
          <a:p>
            <a:pPr lvl="1">
              <a:buClr>
                <a:srgbClr val="CCCCFF"/>
              </a:buClr>
              <a:buSzPct val="80000"/>
              <a:buFont typeface="Wingdings" panose="05000000000000000000" pitchFamily="2" charset="2"/>
              <a:buChar char="p"/>
            </a:pPr>
            <a:r>
              <a:rPr lang="en-US" altLang="zh-CN" sz="2000" dirty="0">
                <a:effectLst/>
                <a:latin typeface="Cambria" panose="02040503050406030204" pitchFamily="18" charset="0"/>
                <a:ea typeface="宋体" panose="02010600030101010101" pitchFamily="2" charset="-122"/>
              </a:rPr>
              <a:t> If the representative detects a fault, then other class members would detect the same fault</a:t>
            </a:r>
            <a:endParaRPr lang="zh-CN" altLang="en-US" sz="2000" dirty="0">
              <a:effectLst/>
              <a:latin typeface="Cambria" panose="02040503050406030204" pitchFamily="18" charset="0"/>
              <a:ea typeface="宋体" panose="02010600030101010101" pitchFamily="2" charset="-122"/>
            </a:endParaRPr>
          </a:p>
        </p:txBody>
      </p:sp>
      <p:sp>
        <p:nvSpPr>
          <p:cNvPr id="496663" name="Rectangle 23"/>
          <p:cNvSpPr>
            <a:spLocks noChangeArrowheads="1"/>
          </p:cNvSpPr>
          <p:nvPr/>
        </p:nvSpPr>
        <p:spPr bwMode="auto">
          <a:xfrm>
            <a:off x="323584" y="2987510"/>
            <a:ext cx="7668234"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lvl="1">
              <a:buClr>
                <a:srgbClr val="CCCCFF"/>
              </a:buClr>
              <a:buSzPct val="80000"/>
              <a:buFont typeface="Wingdings" panose="05000000000000000000" pitchFamily="2" charset="2"/>
              <a:buChar char="p"/>
            </a:pPr>
            <a:r>
              <a:rPr lang="en-US" altLang="zh-CN" sz="2000" dirty="0">
                <a:effectLst/>
                <a:latin typeface="Cambria" panose="02040503050406030204" pitchFamily="18" charset="0"/>
                <a:ea typeface="宋体" panose="02010600030101010101" pitchFamily="2" charset="-122"/>
              </a:rPr>
              <a:t> The program behaves analogously for inputs in the same class</a:t>
            </a:r>
          </a:p>
          <a:p>
            <a:pPr lvl="1">
              <a:buClr>
                <a:srgbClr val="CCCCFF"/>
              </a:buClr>
              <a:buSzPct val="80000"/>
              <a:buFont typeface="Wingdings" panose="05000000000000000000" pitchFamily="2" charset="2"/>
              <a:buNone/>
            </a:pPr>
            <a:endParaRPr lang="en-US" altLang="zh-CN" sz="2000" dirty="0">
              <a:effectLst/>
              <a:latin typeface="Cambria" panose="02040503050406030204" pitchFamily="18" charset="0"/>
              <a:ea typeface="宋体" panose="02010600030101010101" pitchFamily="2" charset="-122"/>
            </a:endParaRPr>
          </a:p>
          <a:p>
            <a:pPr lvl="1">
              <a:buClr>
                <a:srgbClr val="CCCCFF"/>
              </a:buClr>
              <a:buSzPct val="80000"/>
              <a:buFont typeface="Wingdings" panose="05000000000000000000" pitchFamily="2" charset="2"/>
              <a:buChar char="p"/>
            </a:pPr>
            <a:r>
              <a:rPr lang="en-US" altLang="zh-CN" sz="2000" dirty="0">
                <a:effectLst/>
                <a:latin typeface="Cambria" panose="02040503050406030204" pitchFamily="18" charset="0"/>
                <a:ea typeface="宋体" panose="02010600030101010101" pitchFamily="2" charset="-122"/>
              </a:rPr>
              <a:t> One test with a representative value from a class is sufficient</a:t>
            </a:r>
          </a:p>
        </p:txBody>
      </p:sp>
    </p:spTree>
    <p:extLst>
      <p:ext uri="{BB962C8B-B14F-4D97-AF65-F5344CB8AC3E}">
        <p14:creationId xmlns:p14="http://schemas.microsoft.com/office/powerpoint/2010/main" val="425027072"/>
      </p:ext>
    </p:extLst>
  </p:cSld>
  <p:clrMapOvr>
    <a:masterClrMapping/>
  </p:clrMapOvr>
  <p:transition spd="med"/>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灯片编号占位符 5"/>
          <p:cNvSpPr>
            <a:spLocks noGrp="1"/>
          </p:cNvSpPr>
          <p:nvPr>
            <p:ph type="sldNum" sz="quarter" idx="4294967295"/>
          </p:nvPr>
        </p:nvSpPr>
        <p:spPr/>
        <p:txBody>
          <a:bodyPr/>
          <a:lstStyle/>
          <a:p>
            <a:endParaRPr lang="en-US" altLang="zh-CN" dirty="0">
              <a:latin typeface="Cambria" panose="02040503050406030204" pitchFamily="18" charset="0"/>
            </a:endParaRPr>
          </a:p>
        </p:txBody>
      </p:sp>
      <p:sp>
        <p:nvSpPr>
          <p:cNvPr id="249858" name="Rectangle 2"/>
          <p:cNvSpPr>
            <a:spLocks noGrp="1" noChangeArrowheads="1"/>
          </p:cNvSpPr>
          <p:nvPr>
            <p:ph type="title"/>
          </p:nvPr>
        </p:nvSpPr>
        <p:spPr>
          <a:xfrm>
            <a:off x="2490787" y="152400"/>
            <a:ext cx="5686425" cy="536575"/>
          </a:xfrm>
        </p:spPr>
        <p:txBody>
          <a:bodyPr/>
          <a:lstStyle/>
          <a:p>
            <a:r>
              <a:rPr lang="en-US" altLang="zh-CN" sz="4000" dirty="0">
                <a:latin typeface="Cambria" panose="02040503050406030204" pitchFamily="18" charset="0"/>
              </a:rPr>
              <a:t>Equivalence Classes</a:t>
            </a:r>
          </a:p>
        </p:txBody>
      </p:sp>
      <p:sp>
        <p:nvSpPr>
          <p:cNvPr id="249859" name="Text Box 3"/>
          <p:cNvSpPr txBox="1">
            <a:spLocks noChangeArrowheads="1"/>
          </p:cNvSpPr>
          <p:nvPr/>
        </p:nvSpPr>
        <p:spPr bwMode="auto">
          <a:xfrm>
            <a:off x="762000" y="1447800"/>
            <a:ext cx="4416425" cy="44217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230188" indent="-230188">
              <a:defRPr sz="2400">
                <a:solidFill>
                  <a:schemeClr val="tx1"/>
                </a:solidFill>
                <a:latin typeface="Times New Roman" panose="02020603050405020304" pitchFamily="18" charset="0"/>
              </a:defRPr>
            </a:lvl1pPr>
            <a:lvl2pPr marL="692150" indent="-234950">
              <a:defRPr sz="2400">
                <a:solidFill>
                  <a:schemeClr val="tx1"/>
                </a:solidFill>
                <a:latin typeface="Times New Roman" panose="02020603050405020304" pitchFamily="18" charset="0"/>
              </a:defRPr>
            </a:lvl2pPr>
            <a:lvl3pPr>
              <a:defRPr sz="2400">
                <a:solidFill>
                  <a:schemeClr val="tx1"/>
                </a:solidFill>
                <a:latin typeface="Times New Roman" panose="02020603050405020304" pitchFamily="18" charset="0"/>
              </a:defRPr>
            </a:lvl3pPr>
            <a:lvl4pPr>
              <a:defRPr sz="2400">
                <a:solidFill>
                  <a:schemeClr val="tx1"/>
                </a:solidFill>
                <a:latin typeface="Times New Roman" panose="02020603050405020304" pitchFamily="18" charset="0"/>
              </a:defRPr>
            </a:lvl4pPr>
            <a:lvl5pPr>
              <a:defRPr sz="2400">
                <a:solidFill>
                  <a:schemeClr val="tx1"/>
                </a:solidFill>
                <a:latin typeface="Times New Roman" panose="02020603050405020304" pitchFamily="18" charset="0"/>
              </a:defRPr>
            </a:lvl5pPr>
            <a:lvl6pPr eaLnBrk="0" fontAlgn="base" hangingPunct="0">
              <a:spcBef>
                <a:spcPct val="0"/>
              </a:spcBef>
              <a:spcAft>
                <a:spcPct val="0"/>
              </a:spcAft>
              <a:defRPr sz="2400">
                <a:solidFill>
                  <a:schemeClr val="tx1"/>
                </a:solidFill>
                <a:latin typeface="Times New Roman" panose="02020603050405020304" pitchFamily="18" charset="0"/>
              </a:defRPr>
            </a:lvl6pPr>
            <a:lvl7pPr eaLnBrk="0" fontAlgn="base" hangingPunct="0">
              <a:spcBef>
                <a:spcPct val="0"/>
              </a:spcBef>
              <a:spcAft>
                <a:spcPct val="0"/>
              </a:spcAft>
              <a:defRPr sz="2400">
                <a:solidFill>
                  <a:schemeClr val="tx1"/>
                </a:solidFill>
                <a:latin typeface="Times New Roman" panose="02020603050405020304" pitchFamily="18" charset="0"/>
              </a:defRPr>
            </a:lvl7pPr>
            <a:lvl8pPr eaLnBrk="0" fontAlgn="base" hangingPunct="0">
              <a:spcBef>
                <a:spcPct val="0"/>
              </a:spcBef>
              <a:spcAft>
                <a:spcPct val="0"/>
              </a:spcAft>
              <a:defRPr sz="2400">
                <a:solidFill>
                  <a:schemeClr val="tx1"/>
                </a:solidFill>
                <a:latin typeface="Times New Roman" panose="02020603050405020304" pitchFamily="18" charset="0"/>
              </a:defRPr>
            </a:lvl8pPr>
            <a:lvl9pPr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20000"/>
              </a:spcBef>
            </a:pPr>
            <a:r>
              <a:rPr lang="en-US" altLang="zh-CN" sz="2000" b="1" u="sng" dirty="0">
                <a:solidFill>
                  <a:srgbClr val="133984"/>
                </a:solidFill>
                <a:effectLst/>
                <a:latin typeface="Cambria" panose="02040503050406030204" pitchFamily="18" charset="0"/>
                <a:ea typeface="宋体" panose="02010600030101010101" pitchFamily="2" charset="-122"/>
              </a:rPr>
              <a:t>Valid data</a:t>
            </a:r>
          </a:p>
          <a:p>
            <a:pPr>
              <a:spcBef>
                <a:spcPct val="20000"/>
              </a:spcBef>
            </a:pPr>
            <a:endParaRPr lang="en-US" altLang="zh-CN" sz="2000" b="1" u="sng" dirty="0">
              <a:solidFill>
                <a:srgbClr val="133984"/>
              </a:solidFill>
              <a:effectLst/>
              <a:latin typeface="Cambria" panose="02040503050406030204" pitchFamily="18" charset="0"/>
              <a:ea typeface="宋体" panose="02010600030101010101" pitchFamily="2" charset="-122"/>
            </a:endParaRPr>
          </a:p>
          <a:p>
            <a:pPr>
              <a:spcBef>
                <a:spcPct val="20000"/>
              </a:spcBef>
              <a:buClr>
                <a:schemeClr val="accent1"/>
              </a:buClr>
              <a:buSzPct val="122000"/>
              <a:buFontTx/>
              <a:buChar char="•"/>
            </a:pPr>
            <a:r>
              <a:rPr lang="en-US" altLang="zh-CN" sz="2000" dirty="0">
                <a:solidFill>
                  <a:srgbClr val="133984"/>
                </a:solidFill>
                <a:effectLst/>
                <a:latin typeface="Cambria" panose="02040503050406030204" pitchFamily="18" charset="0"/>
                <a:ea typeface="宋体" panose="02010600030101010101" pitchFamily="2" charset="-122"/>
              </a:rPr>
              <a:t>User supplied commands.</a:t>
            </a:r>
          </a:p>
          <a:p>
            <a:pPr>
              <a:spcBef>
                <a:spcPct val="20000"/>
              </a:spcBef>
              <a:buClr>
                <a:schemeClr val="accent1"/>
              </a:buClr>
              <a:buSzPct val="122000"/>
              <a:buFontTx/>
              <a:buChar char="•"/>
            </a:pPr>
            <a:r>
              <a:rPr lang="en-US" altLang="zh-CN" sz="2000" dirty="0">
                <a:solidFill>
                  <a:srgbClr val="133984"/>
                </a:solidFill>
                <a:effectLst/>
                <a:latin typeface="Cambria" panose="02040503050406030204" pitchFamily="18" charset="0"/>
                <a:ea typeface="宋体" panose="02010600030101010101" pitchFamily="2" charset="-122"/>
              </a:rPr>
              <a:t>Responses to system prompts.</a:t>
            </a:r>
          </a:p>
          <a:p>
            <a:pPr>
              <a:spcBef>
                <a:spcPct val="20000"/>
              </a:spcBef>
              <a:buClr>
                <a:schemeClr val="accent1"/>
              </a:buClr>
              <a:buSzPct val="122000"/>
              <a:buFontTx/>
              <a:buChar char="•"/>
            </a:pPr>
            <a:r>
              <a:rPr lang="en-US" altLang="zh-CN" sz="2000" dirty="0">
                <a:solidFill>
                  <a:srgbClr val="133984"/>
                </a:solidFill>
                <a:effectLst/>
                <a:latin typeface="Cambria" panose="02040503050406030204" pitchFamily="18" charset="0"/>
                <a:ea typeface="宋体" panose="02010600030101010101" pitchFamily="2" charset="-122"/>
              </a:rPr>
              <a:t>File names.</a:t>
            </a:r>
          </a:p>
          <a:p>
            <a:pPr>
              <a:spcBef>
                <a:spcPct val="20000"/>
              </a:spcBef>
              <a:buClr>
                <a:schemeClr val="accent1"/>
              </a:buClr>
              <a:buSzPct val="122000"/>
              <a:buFontTx/>
              <a:buChar char="•"/>
            </a:pPr>
            <a:r>
              <a:rPr lang="en-US" altLang="zh-CN" sz="2000" dirty="0">
                <a:solidFill>
                  <a:srgbClr val="133984"/>
                </a:solidFill>
                <a:effectLst/>
                <a:latin typeface="Cambria" panose="02040503050406030204" pitchFamily="18" charset="0"/>
                <a:ea typeface="宋体" panose="02010600030101010101" pitchFamily="2" charset="-122"/>
              </a:rPr>
              <a:t>Computational data:</a:t>
            </a:r>
          </a:p>
          <a:p>
            <a:pPr lvl="1">
              <a:spcBef>
                <a:spcPct val="20000"/>
              </a:spcBef>
              <a:buClr>
                <a:schemeClr val="accent1"/>
              </a:buClr>
              <a:buSzPct val="122000"/>
              <a:buFontTx/>
              <a:buChar char="•"/>
            </a:pPr>
            <a:r>
              <a:rPr lang="en-US" altLang="zh-CN" sz="2000" dirty="0">
                <a:solidFill>
                  <a:srgbClr val="133984"/>
                </a:solidFill>
                <a:effectLst/>
                <a:latin typeface="Cambria" panose="02040503050406030204" pitchFamily="18" charset="0"/>
                <a:ea typeface="宋体" panose="02010600030101010101" pitchFamily="2" charset="-122"/>
              </a:rPr>
              <a:t>Physical parameters,</a:t>
            </a:r>
          </a:p>
          <a:p>
            <a:pPr lvl="1">
              <a:spcBef>
                <a:spcPct val="20000"/>
              </a:spcBef>
              <a:buClr>
                <a:schemeClr val="accent1"/>
              </a:buClr>
              <a:buSzPct val="122000"/>
              <a:buFontTx/>
              <a:buChar char="•"/>
            </a:pPr>
            <a:r>
              <a:rPr lang="en-US" altLang="zh-CN" sz="2000" dirty="0">
                <a:solidFill>
                  <a:srgbClr val="133984"/>
                </a:solidFill>
                <a:effectLst/>
                <a:latin typeface="Cambria" panose="02040503050406030204" pitchFamily="18" charset="0"/>
                <a:ea typeface="宋体" panose="02010600030101010101" pitchFamily="2" charset="-122"/>
              </a:rPr>
              <a:t>Bounding values, and</a:t>
            </a:r>
          </a:p>
          <a:p>
            <a:pPr lvl="1">
              <a:spcBef>
                <a:spcPct val="20000"/>
              </a:spcBef>
              <a:buClr>
                <a:schemeClr val="accent1"/>
              </a:buClr>
              <a:buSzPct val="122000"/>
              <a:buFontTx/>
              <a:buChar char="•"/>
            </a:pPr>
            <a:r>
              <a:rPr lang="en-US" altLang="zh-CN" sz="2000" dirty="0">
                <a:solidFill>
                  <a:srgbClr val="133984"/>
                </a:solidFill>
                <a:effectLst/>
                <a:latin typeface="Cambria" panose="02040503050406030204" pitchFamily="18" charset="0"/>
                <a:ea typeface="宋体" panose="02010600030101010101" pitchFamily="2" charset="-122"/>
              </a:rPr>
              <a:t>Initiation values.</a:t>
            </a:r>
          </a:p>
          <a:p>
            <a:pPr>
              <a:spcBef>
                <a:spcPct val="20000"/>
              </a:spcBef>
              <a:buClr>
                <a:schemeClr val="accent1"/>
              </a:buClr>
              <a:buSzPct val="122000"/>
              <a:buFontTx/>
              <a:buChar char="•"/>
            </a:pPr>
            <a:r>
              <a:rPr lang="en-US" altLang="zh-CN" sz="2000" dirty="0">
                <a:solidFill>
                  <a:srgbClr val="133984"/>
                </a:solidFill>
                <a:effectLst/>
                <a:latin typeface="Cambria" panose="02040503050406030204" pitchFamily="18" charset="0"/>
                <a:ea typeface="宋体" panose="02010600030101010101" pitchFamily="2" charset="-122"/>
              </a:rPr>
              <a:t>Output data formatting commands.</a:t>
            </a:r>
          </a:p>
          <a:p>
            <a:pPr>
              <a:spcBef>
                <a:spcPct val="20000"/>
              </a:spcBef>
              <a:buClr>
                <a:schemeClr val="accent1"/>
              </a:buClr>
              <a:buSzPct val="122000"/>
              <a:buFontTx/>
              <a:buChar char="•"/>
            </a:pPr>
            <a:r>
              <a:rPr lang="en-US" altLang="zh-CN" sz="2000" dirty="0">
                <a:solidFill>
                  <a:srgbClr val="133984"/>
                </a:solidFill>
                <a:effectLst/>
                <a:latin typeface="Cambria" panose="02040503050406030204" pitchFamily="18" charset="0"/>
                <a:ea typeface="宋体" panose="02010600030101010101" pitchFamily="2" charset="-122"/>
              </a:rPr>
              <a:t>Responses to error</a:t>
            </a:r>
            <a:r>
              <a:rPr lang="en-US" altLang="zh-CN" sz="2000" b="1" dirty="0">
                <a:solidFill>
                  <a:srgbClr val="133984"/>
                </a:solidFill>
                <a:effectLst/>
                <a:latin typeface="Cambria" panose="02040503050406030204" pitchFamily="18" charset="0"/>
                <a:ea typeface="宋体" panose="02010600030101010101" pitchFamily="2" charset="-122"/>
              </a:rPr>
              <a:t> </a:t>
            </a:r>
            <a:r>
              <a:rPr lang="en-US" altLang="zh-CN" sz="2000" dirty="0">
                <a:solidFill>
                  <a:srgbClr val="133984"/>
                </a:solidFill>
                <a:effectLst/>
                <a:latin typeface="Cambria" panose="02040503050406030204" pitchFamily="18" charset="0"/>
                <a:ea typeface="宋体" panose="02010600030101010101" pitchFamily="2" charset="-122"/>
              </a:rPr>
              <a:t>messages.</a:t>
            </a:r>
          </a:p>
          <a:p>
            <a:pPr>
              <a:spcBef>
                <a:spcPct val="20000"/>
              </a:spcBef>
              <a:buClr>
                <a:schemeClr val="accent1"/>
              </a:buClr>
              <a:buSzPct val="122000"/>
              <a:buFontTx/>
              <a:buChar char="•"/>
            </a:pPr>
            <a:r>
              <a:rPr lang="en-US" altLang="zh-CN" sz="2000" dirty="0">
                <a:solidFill>
                  <a:srgbClr val="133984"/>
                </a:solidFill>
                <a:effectLst/>
                <a:latin typeface="Cambria" panose="02040503050406030204" pitchFamily="18" charset="0"/>
                <a:ea typeface="宋体" panose="02010600030101010101" pitchFamily="2" charset="-122"/>
              </a:rPr>
              <a:t>Graphical data.</a:t>
            </a:r>
          </a:p>
        </p:txBody>
      </p:sp>
      <p:sp>
        <p:nvSpPr>
          <p:cNvPr id="249860" name="Text Box 4"/>
          <p:cNvSpPr txBox="1">
            <a:spLocks noChangeArrowheads="1"/>
          </p:cNvSpPr>
          <p:nvPr/>
        </p:nvSpPr>
        <p:spPr bwMode="auto">
          <a:xfrm>
            <a:off x="5178425" y="1447800"/>
            <a:ext cx="3330575" cy="24519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230188" indent="-230188">
              <a:defRPr sz="2400">
                <a:solidFill>
                  <a:schemeClr val="tx1"/>
                </a:solidFill>
                <a:latin typeface="Times New Roman" panose="02020603050405020304" pitchFamily="18" charset="0"/>
              </a:defRPr>
            </a:lvl1pPr>
            <a:lvl2pPr marL="692150" indent="-234950">
              <a:defRPr sz="2400">
                <a:solidFill>
                  <a:schemeClr val="tx1"/>
                </a:solidFill>
                <a:latin typeface="Times New Roman" panose="02020603050405020304" pitchFamily="18" charset="0"/>
              </a:defRPr>
            </a:lvl2pPr>
            <a:lvl3pPr>
              <a:defRPr sz="2400">
                <a:solidFill>
                  <a:schemeClr val="tx1"/>
                </a:solidFill>
                <a:latin typeface="Times New Roman" panose="02020603050405020304" pitchFamily="18" charset="0"/>
              </a:defRPr>
            </a:lvl3pPr>
            <a:lvl4pPr>
              <a:defRPr sz="2400">
                <a:solidFill>
                  <a:schemeClr val="tx1"/>
                </a:solidFill>
                <a:latin typeface="Times New Roman" panose="02020603050405020304" pitchFamily="18" charset="0"/>
              </a:defRPr>
            </a:lvl4pPr>
            <a:lvl5pPr>
              <a:defRPr sz="2400">
                <a:solidFill>
                  <a:schemeClr val="tx1"/>
                </a:solidFill>
                <a:latin typeface="Times New Roman" panose="02020603050405020304" pitchFamily="18" charset="0"/>
              </a:defRPr>
            </a:lvl5pPr>
            <a:lvl6pPr eaLnBrk="0" fontAlgn="base" hangingPunct="0">
              <a:spcBef>
                <a:spcPct val="0"/>
              </a:spcBef>
              <a:spcAft>
                <a:spcPct val="0"/>
              </a:spcAft>
              <a:defRPr sz="2400">
                <a:solidFill>
                  <a:schemeClr val="tx1"/>
                </a:solidFill>
                <a:latin typeface="Times New Roman" panose="02020603050405020304" pitchFamily="18" charset="0"/>
              </a:defRPr>
            </a:lvl6pPr>
            <a:lvl7pPr eaLnBrk="0" fontAlgn="base" hangingPunct="0">
              <a:spcBef>
                <a:spcPct val="0"/>
              </a:spcBef>
              <a:spcAft>
                <a:spcPct val="0"/>
              </a:spcAft>
              <a:defRPr sz="2400">
                <a:solidFill>
                  <a:schemeClr val="tx1"/>
                </a:solidFill>
                <a:latin typeface="Times New Roman" panose="02020603050405020304" pitchFamily="18" charset="0"/>
              </a:defRPr>
            </a:lvl7pPr>
            <a:lvl8pPr eaLnBrk="0" fontAlgn="base" hangingPunct="0">
              <a:spcBef>
                <a:spcPct val="0"/>
              </a:spcBef>
              <a:spcAft>
                <a:spcPct val="0"/>
              </a:spcAft>
              <a:defRPr sz="2400">
                <a:solidFill>
                  <a:schemeClr val="tx1"/>
                </a:solidFill>
                <a:latin typeface="Times New Roman" panose="02020603050405020304" pitchFamily="18" charset="0"/>
              </a:defRPr>
            </a:lvl8pPr>
            <a:lvl9pPr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20000"/>
              </a:spcBef>
            </a:pPr>
            <a:r>
              <a:rPr lang="en-US" altLang="zh-CN" sz="2000" b="1" u="sng" dirty="0">
                <a:solidFill>
                  <a:schemeClr val="hlink"/>
                </a:solidFill>
                <a:effectLst/>
                <a:latin typeface="Cambria" panose="02040503050406030204" pitchFamily="18" charset="0"/>
                <a:ea typeface="宋体" panose="02010600030101010101" pitchFamily="2" charset="-122"/>
              </a:rPr>
              <a:t>Invalid data</a:t>
            </a:r>
          </a:p>
          <a:p>
            <a:pPr>
              <a:spcBef>
                <a:spcPct val="20000"/>
              </a:spcBef>
            </a:pPr>
            <a:endParaRPr lang="en-US" altLang="zh-CN" sz="2000" b="1" u="sng" dirty="0">
              <a:solidFill>
                <a:schemeClr val="hlink"/>
              </a:solidFill>
              <a:effectLst/>
              <a:latin typeface="Cambria" panose="02040503050406030204" pitchFamily="18" charset="0"/>
              <a:ea typeface="宋体" panose="02010600030101010101" pitchFamily="2" charset="-122"/>
            </a:endParaRPr>
          </a:p>
          <a:p>
            <a:pPr>
              <a:spcBef>
                <a:spcPct val="20000"/>
              </a:spcBef>
              <a:buClr>
                <a:schemeClr val="accent1"/>
              </a:buClr>
              <a:buSzPct val="122000"/>
              <a:buFontTx/>
              <a:buChar char="•"/>
            </a:pPr>
            <a:r>
              <a:rPr lang="en-US" altLang="zh-CN" sz="2000" dirty="0">
                <a:solidFill>
                  <a:schemeClr val="hlink"/>
                </a:solidFill>
                <a:effectLst/>
                <a:latin typeface="Cambria" panose="02040503050406030204" pitchFamily="18" charset="0"/>
                <a:ea typeface="宋体" panose="02010600030101010101" pitchFamily="2" charset="-122"/>
              </a:rPr>
              <a:t>Data outside bounds of the program.</a:t>
            </a:r>
          </a:p>
          <a:p>
            <a:pPr>
              <a:spcBef>
                <a:spcPct val="20000"/>
              </a:spcBef>
              <a:buClr>
                <a:schemeClr val="accent1"/>
              </a:buClr>
              <a:buSzPct val="122000"/>
              <a:buFontTx/>
              <a:buChar char="•"/>
            </a:pPr>
            <a:r>
              <a:rPr lang="en-US" altLang="zh-CN" sz="2000" dirty="0">
                <a:solidFill>
                  <a:schemeClr val="hlink"/>
                </a:solidFill>
                <a:effectLst/>
                <a:latin typeface="Cambria" panose="02040503050406030204" pitchFamily="18" charset="0"/>
                <a:ea typeface="宋体" panose="02010600030101010101" pitchFamily="2" charset="-122"/>
              </a:rPr>
              <a:t>Physically impossible data.</a:t>
            </a:r>
          </a:p>
          <a:p>
            <a:pPr>
              <a:spcBef>
                <a:spcPct val="20000"/>
              </a:spcBef>
              <a:buClr>
                <a:schemeClr val="accent1"/>
              </a:buClr>
              <a:buSzPct val="122000"/>
              <a:buFontTx/>
              <a:buChar char="•"/>
            </a:pPr>
            <a:r>
              <a:rPr lang="en-US" altLang="zh-CN" sz="2000" dirty="0">
                <a:solidFill>
                  <a:schemeClr val="hlink"/>
                </a:solidFill>
                <a:effectLst/>
                <a:latin typeface="Cambria" panose="02040503050406030204" pitchFamily="18" charset="0"/>
                <a:ea typeface="宋体" panose="02010600030101010101" pitchFamily="2" charset="-122"/>
              </a:rPr>
              <a:t>Proper value supplied in wrong place.</a:t>
            </a:r>
          </a:p>
        </p:txBody>
      </p:sp>
      <mc:AlternateContent xmlns:mc="http://schemas.openxmlformats.org/markup-compatibility/2006" xmlns:p14="http://schemas.microsoft.com/office/powerpoint/2010/main">
        <mc:Choice Requires="p14">
          <p:contentPart p14:bwMode="auto" r:id="rId3">
            <p14:nvContentPartPr>
              <p14:cNvPr id="2" name="墨迹 1"/>
              <p14:cNvContentPartPr/>
              <p14:nvPr/>
            </p14:nvContentPartPr>
            <p14:xfrm>
              <a:off x="520560" y="920880"/>
              <a:ext cx="6331320" cy="4750200"/>
            </p14:xfrm>
          </p:contentPart>
        </mc:Choice>
        <mc:Fallback xmlns="">
          <p:pic>
            <p:nvPicPr>
              <p:cNvPr id="2" name="墨迹 1"/>
              <p:cNvPicPr/>
              <p:nvPr/>
            </p:nvPicPr>
            <p:blipFill>
              <a:blip r:embed="rId4"/>
              <a:stretch>
                <a:fillRect/>
              </a:stretch>
            </p:blipFill>
            <p:spPr>
              <a:xfrm>
                <a:off x="511200" y="911520"/>
                <a:ext cx="6350040" cy="4768920"/>
              </a:xfrm>
              <a:prstGeom prst="rect">
                <a:avLst/>
              </a:prstGeom>
            </p:spPr>
          </p:pic>
        </mc:Fallback>
      </mc:AlternateContent>
    </p:spTree>
    <p:extLst>
      <p:ext uri="{BB962C8B-B14F-4D97-AF65-F5344CB8AC3E}">
        <p14:creationId xmlns:p14="http://schemas.microsoft.com/office/powerpoint/2010/main" val="1965881593"/>
      </p:ext>
    </p:extLst>
  </p:cSld>
  <p:clrMapOvr>
    <a:masterClrMapping/>
  </p:clrMapOvr>
  <p:transition/>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 name="灯片编号占位符 5"/>
          <p:cNvSpPr>
            <a:spLocks noGrp="1"/>
          </p:cNvSpPr>
          <p:nvPr>
            <p:ph type="sldNum" sz="quarter" idx="4294967295"/>
          </p:nvPr>
        </p:nvSpPr>
        <p:spPr/>
        <p:txBody>
          <a:bodyPr/>
          <a:lstStyle/>
          <a:p>
            <a:endParaRPr lang="en-US" altLang="zh-CN" dirty="0">
              <a:latin typeface="Cambria" panose="02040503050406030204" pitchFamily="18" charset="0"/>
            </a:endParaRPr>
          </a:p>
        </p:txBody>
      </p:sp>
      <p:sp>
        <p:nvSpPr>
          <p:cNvPr id="250882" name="Rectangle 2"/>
          <p:cNvSpPr>
            <a:spLocks noGrp="1" noChangeArrowheads="1"/>
          </p:cNvSpPr>
          <p:nvPr>
            <p:ph type="title"/>
          </p:nvPr>
        </p:nvSpPr>
        <p:spPr>
          <a:xfrm>
            <a:off x="1560022" y="152400"/>
            <a:ext cx="7315200" cy="685800"/>
          </a:xfrm>
        </p:spPr>
        <p:txBody>
          <a:bodyPr/>
          <a:lstStyle/>
          <a:p>
            <a:r>
              <a:rPr lang="en-US" altLang="zh-CN" sz="3200" dirty="0">
                <a:latin typeface="Cambria" panose="02040503050406030204" pitchFamily="18" charset="0"/>
              </a:rPr>
              <a:t>Equivalence Classes Strategy </a:t>
            </a:r>
          </a:p>
        </p:txBody>
      </p:sp>
      <p:sp>
        <p:nvSpPr>
          <p:cNvPr id="250883" name="Rectangle 3"/>
          <p:cNvSpPr>
            <a:spLocks noGrp="1" noChangeArrowheads="1"/>
          </p:cNvSpPr>
          <p:nvPr>
            <p:ph type="body" idx="1"/>
          </p:nvPr>
        </p:nvSpPr>
        <p:spPr>
          <a:xfrm>
            <a:off x="228600" y="1295400"/>
            <a:ext cx="8305800" cy="5105400"/>
          </a:xfrm>
          <a:noFill/>
          <a:ln/>
        </p:spPr>
        <p:txBody>
          <a:bodyPr/>
          <a:lstStyle/>
          <a:p>
            <a:pPr>
              <a:lnSpc>
                <a:spcPts val="2600"/>
              </a:lnSpc>
              <a:buClrTx/>
              <a:buSzTx/>
            </a:pPr>
            <a:r>
              <a:rPr lang="en-US" altLang="zh-CN" dirty="0">
                <a:latin typeface="Cambria" panose="02040503050406030204" pitchFamily="18" charset="0"/>
              </a:rPr>
              <a:t>Identify input equivalence classes </a:t>
            </a:r>
            <a:endParaRPr lang="en-US" altLang="zh-CN" dirty="0" smtClean="0">
              <a:latin typeface="Cambria" panose="02040503050406030204" pitchFamily="18" charset="0"/>
            </a:endParaRPr>
          </a:p>
          <a:p>
            <a:pPr lvl="1">
              <a:lnSpc>
                <a:spcPts val="2600"/>
              </a:lnSpc>
              <a:buClrTx/>
            </a:pPr>
            <a:r>
              <a:rPr lang="en-US" altLang="zh-CN" sz="2000" dirty="0" smtClean="0">
                <a:latin typeface="Cambria" panose="02040503050406030204" pitchFamily="18" charset="0"/>
              </a:rPr>
              <a:t>Based </a:t>
            </a:r>
            <a:r>
              <a:rPr lang="en-US" altLang="zh-CN" sz="2000" dirty="0">
                <a:latin typeface="Cambria" panose="02040503050406030204" pitchFamily="18" charset="0"/>
              </a:rPr>
              <a:t>on conditions on inputs/outputs </a:t>
            </a:r>
            <a:r>
              <a:rPr lang="en-US" altLang="zh-CN" sz="2000" dirty="0" smtClean="0">
                <a:latin typeface="Cambria" panose="02040503050406030204" pitchFamily="18" charset="0"/>
              </a:rPr>
              <a:t>in specification/description</a:t>
            </a:r>
            <a:r>
              <a:rPr lang="en-US" altLang="zh-CN" sz="2000" dirty="0">
                <a:latin typeface="Cambria" panose="02040503050406030204" pitchFamily="18" charset="0"/>
              </a:rPr>
              <a:t>: Both valid and invalid input equivalence </a:t>
            </a:r>
            <a:r>
              <a:rPr lang="en-US" altLang="zh-CN" sz="2000" dirty="0" smtClean="0">
                <a:latin typeface="Cambria" panose="02040503050406030204" pitchFamily="18" charset="0"/>
              </a:rPr>
              <a:t>classes</a:t>
            </a:r>
          </a:p>
          <a:p>
            <a:pPr lvl="1">
              <a:lnSpc>
                <a:spcPts val="2600"/>
              </a:lnSpc>
              <a:buClrTx/>
            </a:pPr>
            <a:r>
              <a:rPr lang="en-US" altLang="zh-CN" sz="2000" dirty="0" smtClean="0">
                <a:latin typeface="Cambria" panose="02040503050406030204" pitchFamily="18" charset="0"/>
              </a:rPr>
              <a:t>Based </a:t>
            </a:r>
            <a:r>
              <a:rPr lang="en-US" altLang="zh-CN" sz="2000" dirty="0">
                <a:latin typeface="Cambria" panose="02040503050406030204" pitchFamily="18" charset="0"/>
              </a:rPr>
              <a:t>on heuristics and experience</a:t>
            </a:r>
            <a:r>
              <a:rPr lang="en-US" altLang="zh-CN" i="1" dirty="0">
                <a:latin typeface="Cambria" panose="02040503050406030204" pitchFamily="18" charset="0"/>
              </a:rPr>
              <a:t> :</a:t>
            </a:r>
          </a:p>
          <a:p>
            <a:pPr lvl="2">
              <a:lnSpc>
                <a:spcPts val="2600"/>
              </a:lnSpc>
              <a:buClrTx/>
              <a:buSzTx/>
              <a:buFontTx/>
              <a:buNone/>
            </a:pPr>
            <a:r>
              <a:rPr lang="en-US" altLang="zh-CN" sz="2000" i="1" dirty="0">
                <a:latin typeface="Cambria" panose="02040503050406030204" pitchFamily="18" charset="0"/>
              </a:rPr>
              <a:t>“input x in [1..10]” </a:t>
            </a:r>
            <a:r>
              <a:rPr lang="en-US" altLang="zh-CN" sz="2000" i="1" dirty="0">
                <a:latin typeface="Cambria" panose="02040503050406030204" pitchFamily="18" charset="0"/>
                <a:sym typeface="Symbol" panose="05050102010706020507" pitchFamily="18" charset="2"/>
              </a:rPr>
              <a:t> </a:t>
            </a:r>
            <a:r>
              <a:rPr lang="en-US" altLang="zh-CN" sz="2000" i="1" dirty="0">
                <a:latin typeface="Cambria" panose="02040503050406030204" pitchFamily="18" charset="0"/>
              </a:rPr>
              <a:t> classes :   x </a:t>
            </a:r>
            <a:r>
              <a:rPr lang="en-US" altLang="zh-CN" sz="2000" i="1" dirty="0">
                <a:latin typeface="Cambria" panose="02040503050406030204" pitchFamily="18" charset="0"/>
                <a:sym typeface="Symbol" panose="05050102010706020507" pitchFamily="18" charset="2"/>
              </a:rPr>
              <a:t></a:t>
            </a:r>
            <a:r>
              <a:rPr lang="en-US" altLang="zh-CN" sz="2000" i="1" dirty="0">
                <a:latin typeface="Cambria" panose="02040503050406030204" pitchFamily="18" charset="0"/>
              </a:rPr>
              <a:t> 1,  1 </a:t>
            </a:r>
            <a:r>
              <a:rPr lang="en-US" altLang="zh-CN" sz="2000" i="1" dirty="0">
                <a:latin typeface="Cambria" panose="02040503050406030204" pitchFamily="18" charset="0"/>
                <a:sym typeface="Symbol" panose="05050102010706020507" pitchFamily="18" charset="2"/>
              </a:rPr>
              <a:t> x  10,  x  10</a:t>
            </a:r>
          </a:p>
          <a:p>
            <a:pPr lvl="2">
              <a:lnSpc>
                <a:spcPts val="2600"/>
              </a:lnSpc>
              <a:buClrTx/>
              <a:buSzTx/>
              <a:buFontTx/>
              <a:buNone/>
            </a:pPr>
            <a:r>
              <a:rPr lang="en-US" altLang="zh-CN" sz="2000" i="1" dirty="0">
                <a:latin typeface="Cambria" panose="02040503050406030204" pitchFamily="18" charset="0"/>
                <a:sym typeface="Symbol" panose="05050102010706020507" pitchFamily="18" charset="2"/>
              </a:rPr>
              <a:t>“enumeration  A, B, C“    </a:t>
            </a:r>
            <a:r>
              <a:rPr lang="en-US" altLang="zh-CN" sz="2000" i="1" dirty="0">
                <a:latin typeface="Cambria" panose="02040503050406030204" pitchFamily="18" charset="0"/>
              </a:rPr>
              <a:t>classes :  A,  B,  C,  not{A,B,C,}</a:t>
            </a:r>
          </a:p>
          <a:p>
            <a:pPr lvl="2">
              <a:lnSpc>
                <a:spcPts val="2600"/>
              </a:lnSpc>
              <a:buClrTx/>
              <a:buSzTx/>
              <a:buFontTx/>
              <a:buNone/>
            </a:pPr>
            <a:r>
              <a:rPr lang="en-US" altLang="zh-CN" sz="2000" i="1" dirty="0">
                <a:latin typeface="Cambria" panose="02040503050406030204" pitchFamily="18" charset="0"/>
              </a:rPr>
              <a:t>"input </a:t>
            </a:r>
            <a:r>
              <a:rPr lang="en-US" altLang="zh-CN" sz="2000" i="1" dirty="0" err="1">
                <a:latin typeface="Cambria" panose="02040503050406030204" pitchFamily="18" charset="0"/>
              </a:rPr>
              <a:t>intege</a:t>
            </a:r>
            <a:r>
              <a:rPr lang="en-US" altLang="zh-CN" sz="2000" i="1" dirty="0">
                <a:latin typeface="Cambria" panose="02040503050406030204" pitchFamily="18" charset="0"/>
              </a:rPr>
              <a:t>       </a:t>
            </a:r>
            <a:r>
              <a:rPr lang="en-US" altLang="zh-CN" sz="2000" i="1" dirty="0">
                <a:latin typeface="Cambria" panose="02040503050406030204" pitchFamily="18" charset="0"/>
                <a:sym typeface="Symbol" panose="05050102010706020507" pitchFamily="18" charset="2"/>
              </a:rPr>
              <a:t>  classes :  n not an integer,</a:t>
            </a:r>
            <a:br>
              <a:rPr lang="en-US" altLang="zh-CN" sz="2000" i="1" dirty="0">
                <a:latin typeface="Cambria" panose="02040503050406030204" pitchFamily="18" charset="0"/>
                <a:sym typeface="Symbol" panose="05050102010706020507" pitchFamily="18" charset="2"/>
              </a:rPr>
            </a:br>
            <a:r>
              <a:rPr lang="en-US" altLang="zh-CN" sz="2000" i="1" dirty="0">
                <a:latin typeface="Cambria" panose="02040503050406030204" pitchFamily="18" charset="0"/>
                <a:sym typeface="Symbol" panose="05050102010706020507" pitchFamily="18" charset="2"/>
              </a:rPr>
              <a:t>      n  min, min  n  0, 0  n  max, n  max</a:t>
            </a:r>
            <a:endParaRPr lang="en-US" altLang="zh-CN" sz="2000" i="1" dirty="0">
              <a:latin typeface="Cambria" panose="02040503050406030204" pitchFamily="18" charset="0"/>
            </a:endParaRPr>
          </a:p>
          <a:p>
            <a:pPr lvl="2">
              <a:lnSpc>
                <a:spcPts val="2600"/>
              </a:lnSpc>
              <a:buClrTx/>
              <a:buSzTx/>
              <a:buFontTx/>
              <a:buNone/>
            </a:pPr>
            <a:r>
              <a:rPr lang="en-US" altLang="zh-CN" sz="1800" i="1" dirty="0">
                <a:solidFill>
                  <a:schemeClr val="accent2"/>
                </a:solidFill>
                <a:latin typeface="Cambria" panose="02040503050406030204" pitchFamily="18" charset="0"/>
              </a:rPr>
              <a:t>……</a:t>
            </a:r>
          </a:p>
          <a:p>
            <a:pPr>
              <a:lnSpc>
                <a:spcPts val="2600"/>
              </a:lnSpc>
              <a:buClrTx/>
              <a:buSzTx/>
            </a:pPr>
            <a:r>
              <a:rPr lang="en-US" altLang="zh-CN" i="1" dirty="0">
                <a:solidFill>
                  <a:schemeClr val="accent2"/>
                </a:solidFill>
                <a:latin typeface="Cambria" panose="02040503050406030204" pitchFamily="18" charset="0"/>
              </a:rPr>
              <a:t> </a:t>
            </a:r>
            <a:r>
              <a:rPr lang="en-US" altLang="zh-CN" sz="2400" dirty="0">
                <a:latin typeface="Cambria" panose="02040503050406030204" pitchFamily="18" charset="0"/>
              </a:rPr>
              <a:t>Define one/couple of test cases for each class</a:t>
            </a:r>
          </a:p>
          <a:p>
            <a:pPr lvl="1">
              <a:lnSpc>
                <a:spcPts val="2600"/>
              </a:lnSpc>
              <a:buClrTx/>
              <a:buFontTx/>
              <a:buNone/>
            </a:pPr>
            <a:r>
              <a:rPr lang="en-US" altLang="zh-CN" sz="2000" i="1" dirty="0">
                <a:solidFill>
                  <a:srgbClr val="FF0000"/>
                </a:solidFill>
                <a:latin typeface="Cambria" panose="02040503050406030204" pitchFamily="18" charset="0"/>
              </a:rPr>
              <a:t>Test cases that cover valid classes</a:t>
            </a:r>
          </a:p>
          <a:p>
            <a:pPr lvl="1">
              <a:lnSpc>
                <a:spcPts val="2600"/>
              </a:lnSpc>
              <a:buClrTx/>
              <a:buFontTx/>
              <a:buNone/>
            </a:pPr>
            <a:r>
              <a:rPr lang="en-US" altLang="zh-CN" sz="2000" i="1" dirty="0">
                <a:solidFill>
                  <a:srgbClr val="FF0000"/>
                </a:solidFill>
                <a:latin typeface="Cambria" panose="02040503050406030204" pitchFamily="18" charset="0"/>
              </a:rPr>
              <a:t>Test cases that cover at most one invalid class</a:t>
            </a:r>
          </a:p>
        </p:txBody>
      </p:sp>
    </p:spTree>
    <p:extLst>
      <p:ext uri="{BB962C8B-B14F-4D97-AF65-F5344CB8AC3E}">
        <p14:creationId xmlns:p14="http://schemas.microsoft.com/office/powerpoint/2010/main" val="3100417413"/>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5088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499"/>
                                          </p:stCondLst>
                                        </p:cTn>
                                        <p:tgtEl>
                                          <p:spTgt spid="25088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499"/>
                                          </p:stCondLst>
                                        </p:cTn>
                                        <p:tgtEl>
                                          <p:spTgt spid="25088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499"/>
                                          </p:stCondLst>
                                        </p:cTn>
                                        <p:tgtEl>
                                          <p:spTgt spid="25088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499"/>
                                          </p:stCondLst>
                                        </p:cTn>
                                        <p:tgtEl>
                                          <p:spTgt spid="25088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499"/>
                                          </p:stCondLst>
                                        </p:cTn>
                                        <p:tgtEl>
                                          <p:spTgt spid="25088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499"/>
                                          </p:stCondLst>
                                        </p:cTn>
                                        <p:tgtEl>
                                          <p:spTgt spid="250883">
                                            <p:txEl>
                                              <p:pRg st="6" end="6"/>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250883">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499"/>
                                          </p:stCondLst>
                                        </p:cTn>
                                        <p:tgtEl>
                                          <p:spTgt spid="250883">
                                            <p:txEl>
                                              <p:pRg st="8" end="8"/>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499"/>
                                          </p:stCondLst>
                                        </p:cTn>
                                        <p:tgtEl>
                                          <p:spTgt spid="25088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0883" grpId="0" build="p" autoUpdateAnimBg="0"/>
    </p:bld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5"/>
          <p:cNvSpPr>
            <a:spLocks noGrp="1"/>
          </p:cNvSpPr>
          <p:nvPr>
            <p:ph type="sldNum" sz="quarter" idx="4294967295"/>
          </p:nvPr>
        </p:nvSpPr>
        <p:spPr/>
        <p:txBody>
          <a:bodyPr/>
          <a:lstStyle/>
          <a:p>
            <a:endParaRPr lang="en-US" altLang="zh-CN" dirty="0">
              <a:latin typeface="Cambria" panose="02040503050406030204" pitchFamily="18" charset="0"/>
            </a:endParaRPr>
          </a:p>
        </p:txBody>
      </p:sp>
      <p:sp>
        <p:nvSpPr>
          <p:cNvPr id="251906" name="Rectangle 2"/>
          <p:cNvSpPr>
            <a:spLocks noGrp="1" noChangeArrowheads="1"/>
          </p:cNvSpPr>
          <p:nvPr>
            <p:ph type="title"/>
          </p:nvPr>
        </p:nvSpPr>
        <p:spPr>
          <a:xfrm>
            <a:off x="1600200" y="228600"/>
            <a:ext cx="7543800" cy="457200"/>
          </a:xfrm>
        </p:spPr>
        <p:txBody>
          <a:bodyPr/>
          <a:lstStyle/>
          <a:p>
            <a:r>
              <a:rPr lang="en-US" altLang="zh-CN" dirty="0">
                <a:latin typeface="Cambria" panose="02040503050406030204" pitchFamily="18" charset="0"/>
              </a:rPr>
              <a:t>Equivalence Partitioning Example 1</a:t>
            </a:r>
          </a:p>
        </p:txBody>
      </p:sp>
      <p:sp>
        <p:nvSpPr>
          <p:cNvPr id="251907" name="Text Box 3"/>
          <p:cNvSpPr txBox="1">
            <a:spLocks noChangeArrowheads="1"/>
          </p:cNvSpPr>
          <p:nvPr/>
        </p:nvSpPr>
        <p:spPr bwMode="auto">
          <a:xfrm>
            <a:off x="533400" y="1447800"/>
            <a:ext cx="8153400" cy="26161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marL="457200" indent="-457200">
              <a:defRPr sz="2400">
                <a:solidFill>
                  <a:schemeClr val="tx1"/>
                </a:solidFill>
                <a:latin typeface="Times New Roman" panose="02020603050405020304" pitchFamily="18" charset="0"/>
              </a:defRPr>
            </a:lvl1pPr>
            <a:lvl2pPr marL="914400" indent="-457200">
              <a:defRPr sz="2400">
                <a:solidFill>
                  <a:schemeClr val="tx1"/>
                </a:solidFill>
                <a:latin typeface="Times New Roman" panose="02020603050405020304" pitchFamily="18" charset="0"/>
              </a:defRPr>
            </a:lvl2pPr>
            <a:lvl3pPr marL="1371600" indent="-457200">
              <a:defRPr sz="2400">
                <a:solidFill>
                  <a:schemeClr val="tx1"/>
                </a:solidFill>
                <a:latin typeface="Times New Roman" panose="02020603050405020304" pitchFamily="18" charset="0"/>
              </a:defRPr>
            </a:lvl3pPr>
            <a:lvl4pPr marL="1828800" indent="-457200">
              <a:defRPr sz="2400">
                <a:solidFill>
                  <a:schemeClr val="tx1"/>
                </a:solidFill>
                <a:latin typeface="Times New Roman" panose="02020603050405020304" pitchFamily="18" charset="0"/>
              </a:defRPr>
            </a:lvl4pPr>
            <a:lvl5pPr marL="2286000" indent="-457200">
              <a:defRPr sz="2400">
                <a:solidFill>
                  <a:schemeClr val="tx1"/>
                </a:solidFill>
                <a:latin typeface="Times New Roman" panose="02020603050405020304" pitchFamily="18" charset="0"/>
              </a:defRPr>
            </a:lvl5pPr>
            <a:lvl6pPr marL="2743200" indent="-457200" eaLnBrk="0" fontAlgn="base" hangingPunct="0">
              <a:spcBef>
                <a:spcPct val="0"/>
              </a:spcBef>
              <a:spcAft>
                <a:spcPct val="0"/>
              </a:spcAft>
              <a:defRPr sz="2400">
                <a:solidFill>
                  <a:schemeClr val="tx1"/>
                </a:solidFill>
                <a:latin typeface="Times New Roman" panose="02020603050405020304" pitchFamily="18" charset="0"/>
              </a:defRPr>
            </a:lvl6pPr>
            <a:lvl7pPr marL="3200400" indent="-457200" eaLnBrk="0" fontAlgn="base" hangingPunct="0">
              <a:spcBef>
                <a:spcPct val="0"/>
              </a:spcBef>
              <a:spcAft>
                <a:spcPct val="0"/>
              </a:spcAft>
              <a:defRPr sz="2400">
                <a:solidFill>
                  <a:schemeClr val="tx1"/>
                </a:solidFill>
                <a:latin typeface="Times New Roman" panose="02020603050405020304" pitchFamily="18" charset="0"/>
              </a:defRPr>
            </a:lvl7pPr>
            <a:lvl8pPr marL="3657600" indent="-457200" eaLnBrk="0" fontAlgn="base" hangingPunct="0">
              <a:spcBef>
                <a:spcPct val="0"/>
              </a:spcBef>
              <a:spcAft>
                <a:spcPct val="0"/>
              </a:spcAft>
              <a:defRPr sz="2400">
                <a:solidFill>
                  <a:schemeClr val="tx1"/>
                </a:solidFill>
                <a:latin typeface="Times New Roman" panose="02020603050405020304" pitchFamily="18" charset="0"/>
              </a:defRPr>
            </a:lvl8pPr>
            <a:lvl9pPr marL="4114800" indent="-4572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25000"/>
              </a:lnSpc>
              <a:spcBef>
                <a:spcPct val="20000"/>
              </a:spcBef>
              <a:buClr>
                <a:schemeClr val="tx2"/>
              </a:buClr>
              <a:buSzPct val="50000"/>
              <a:buFont typeface="Zapf Dingbats" charset="2"/>
              <a:buNone/>
            </a:pPr>
            <a:r>
              <a:rPr lang="en-GB" altLang="zh-CN" sz="2000" b="1" dirty="0">
                <a:effectLst/>
                <a:latin typeface="Cambria" panose="02040503050406030204" pitchFamily="18" charset="0"/>
              </a:rPr>
              <a:t>Partition system inputs </a:t>
            </a:r>
            <a:r>
              <a:rPr lang="en-GB" altLang="zh-CN" sz="2000" dirty="0">
                <a:effectLst/>
                <a:latin typeface="Cambria" panose="02040503050406030204" pitchFamily="18" charset="0"/>
              </a:rPr>
              <a:t>into groups (partitions) that should </a:t>
            </a:r>
            <a:r>
              <a:rPr lang="en-GB" altLang="zh-CN" sz="2000" dirty="0" smtClean="0">
                <a:effectLst/>
                <a:latin typeface="Cambria" panose="02040503050406030204" pitchFamily="18" charset="0"/>
              </a:rPr>
              <a:t>cause</a:t>
            </a:r>
            <a:endParaRPr lang="en-GB" altLang="zh-CN" sz="2000" b="1" dirty="0" smtClean="0">
              <a:latin typeface="Cambria" panose="02040503050406030204" pitchFamily="18" charset="0"/>
            </a:endParaRPr>
          </a:p>
          <a:p>
            <a:pPr>
              <a:lnSpc>
                <a:spcPct val="125000"/>
              </a:lnSpc>
              <a:spcBef>
                <a:spcPct val="20000"/>
              </a:spcBef>
              <a:buClr>
                <a:schemeClr val="tx2"/>
              </a:buClr>
              <a:buSzPct val="50000"/>
              <a:buFont typeface="Zapf Dingbats" charset="2"/>
              <a:buNone/>
            </a:pPr>
            <a:r>
              <a:rPr lang="en-GB" altLang="zh-CN" sz="2000" b="1" dirty="0" smtClean="0">
                <a:effectLst/>
                <a:latin typeface="Cambria" panose="02040503050406030204" pitchFamily="18" charset="0"/>
              </a:rPr>
              <a:t>equivalent </a:t>
            </a:r>
            <a:r>
              <a:rPr lang="en-GB" altLang="zh-CN" sz="2000" b="1" dirty="0">
                <a:effectLst/>
                <a:latin typeface="Cambria" panose="02040503050406030204" pitchFamily="18" charset="0"/>
              </a:rPr>
              <a:t>behaviour</a:t>
            </a:r>
            <a:r>
              <a:rPr lang="en-GB" altLang="zh-CN" sz="2000" b="1" dirty="0">
                <a:effectLst/>
                <a:latin typeface="Cambria" panose="02040503050406030204" pitchFamily="18" charset="0"/>
                <a:ea typeface="宋体" panose="02010600030101010101" pitchFamily="2" charset="-122"/>
              </a:rPr>
              <a:t>, </a:t>
            </a:r>
            <a:r>
              <a:rPr lang="en-GB" altLang="zh-CN" sz="2000" dirty="0">
                <a:effectLst/>
                <a:latin typeface="Cambria" panose="02040503050406030204" pitchFamily="18" charset="0"/>
                <a:ea typeface="宋体" panose="02010600030101010101" pitchFamily="2" charset="-122"/>
              </a:rPr>
              <a:t>i</a:t>
            </a:r>
            <a:r>
              <a:rPr lang="en-GB" altLang="zh-CN" sz="2000" dirty="0">
                <a:effectLst/>
                <a:latin typeface="Cambria" panose="02040503050406030204" pitchFamily="18" charset="0"/>
              </a:rPr>
              <a:t>nclude both</a:t>
            </a:r>
            <a:r>
              <a:rPr lang="en-GB" altLang="zh-CN" sz="2000" b="1" dirty="0">
                <a:effectLst/>
                <a:latin typeface="Cambria" panose="02040503050406030204" pitchFamily="18" charset="0"/>
              </a:rPr>
              <a:t> valid </a:t>
            </a:r>
            <a:r>
              <a:rPr lang="en-GB" altLang="zh-CN" sz="2000" dirty="0">
                <a:effectLst/>
                <a:latin typeface="Cambria" panose="02040503050406030204" pitchFamily="18" charset="0"/>
              </a:rPr>
              <a:t>and </a:t>
            </a:r>
            <a:r>
              <a:rPr lang="en-GB" altLang="zh-CN" sz="2000" b="1" dirty="0">
                <a:effectLst/>
                <a:latin typeface="Cambria" panose="02040503050406030204" pitchFamily="18" charset="0"/>
              </a:rPr>
              <a:t>invalid </a:t>
            </a:r>
            <a:r>
              <a:rPr lang="en-GB" altLang="zh-CN" sz="2000" dirty="0">
                <a:effectLst/>
                <a:latin typeface="Cambria" panose="02040503050406030204" pitchFamily="18" charset="0"/>
              </a:rPr>
              <a:t>inputs.</a:t>
            </a:r>
          </a:p>
          <a:p>
            <a:pPr lvl="1">
              <a:lnSpc>
                <a:spcPct val="125000"/>
              </a:lnSpc>
              <a:spcBef>
                <a:spcPct val="20000"/>
              </a:spcBef>
              <a:buClr>
                <a:schemeClr val="tx2"/>
              </a:buClr>
              <a:buSzPct val="50000"/>
              <a:buFont typeface="Zapf Dingbats" charset="2"/>
              <a:buNone/>
            </a:pPr>
            <a:endParaRPr lang="en-GB" altLang="zh-CN" sz="2000" i="1" dirty="0" smtClean="0">
              <a:solidFill>
                <a:srgbClr val="133984"/>
              </a:solidFill>
              <a:effectLst/>
              <a:latin typeface="Cambria" panose="02040503050406030204" pitchFamily="18" charset="0"/>
            </a:endParaRPr>
          </a:p>
          <a:p>
            <a:pPr lvl="1">
              <a:lnSpc>
                <a:spcPct val="125000"/>
              </a:lnSpc>
              <a:spcBef>
                <a:spcPct val="20000"/>
              </a:spcBef>
              <a:buClr>
                <a:schemeClr val="tx2"/>
              </a:buClr>
              <a:buSzPct val="50000"/>
              <a:buFont typeface="Zapf Dingbats" charset="2"/>
              <a:buNone/>
            </a:pPr>
            <a:r>
              <a:rPr lang="en-GB" altLang="zh-CN" sz="2000" i="1" dirty="0" smtClean="0">
                <a:solidFill>
                  <a:srgbClr val="133984"/>
                </a:solidFill>
                <a:effectLst/>
                <a:latin typeface="Cambria" panose="02040503050406030204" pitchFamily="18" charset="0"/>
              </a:rPr>
              <a:t>If </a:t>
            </a:r>
            <a:r>
              <a:rPr lang="en-GB" altLang="zh-CN" sz="2000" i="1" dirty="0">
                <a:solidFill>
                  <a:srgbClr val="133984"/>
                </a:solidFill>
                <a:effectLst/>
                <a:latin typeface="Cambria" panose="02040503050406030204" pitchFamily="18" charset="0"/>
              </a:rPr>
              <a:t>input is a 5-digit integer between 10,000 and 99,999, </a:t>
            </a:r>
          </a:p>
          <a:p>
            <a:pPr lvl="1">
              <a:lnSpc>
                <a:spcPct val="125000"/>
              </a:lnSpc>
              <a:spcBef>
                <a:spcPct val="20000"/>
              </a:spcBef>
              <a:buClr>
                <a:schemeClr val="accent1"/>
              </a:buClr>
              <a:buSzPct val="125000"/>
            </a:pPr>
            <a:r>
              <a:rPr lang="en-GB" altLang="zh-CN" sz="2000" i="1" dirty="0">
                <a:solidFill>
                  <a:srgbClr val="133984"/>
                </a:solidFill>
                <a:effectLst/>
                <a:latin typeface="Cambria" panose="02040503050406030204" pitchFamily="18" charset="0"/>
              </a:rPr>
              <a:t>Equivalence partitions are:</a:t>
            </a:r>
          </a:p>
          <a:p>
            <a:pPr lvl="1" algn="ctr">
              <a:lnSpc>
                <a:spcPct val="125000"/>
              </a:lnSpc>
              <a:spcBef>
                <a:spcPct val="20000"/>
              </a:spcBef>
              <a:buClr>
                <a:schemeClr val="accent1"/>
              </a:buClr>
              <a:buSzPct val="125000"/>
            </a:pPr>
            <a:r>
              <a:rPr lang="en-GB" altLang="zh-CN" sz="2000" i="1" dirty="0">
                <a:solidFill>
                  <a:srgbClr val="133984"/>
                </a:solidFill>
                <a:effectLst/>
                <a:latin typeface="Cambria" panose="02040503050406030204" pitchFamily="18" charset="0"/>
              </a:rPr>
              <a:t>&lt; 10,000           10,000 - 99,999         &gt; 99,999</a:t>
            </a:r>
          </a:p>
        </p:txBody>
      </p:sp>
    </p:spTree>
    <p:extLst>
      <p:ext uri="{BB962C8B-B14F-4D97-AF65-F5344CB8AC3E}">
        <p14:creationId xmlns:p14="http://schemas.microsoft.com/office/powerpoint/2010/main" val="2228367629"/>
      </p:ext>
    </p:extLst>
  </p:cSld>
  <p:clrMapOvr>
    <a:masterClrMapping/>
  </p:clrMapOvr>
  <p:transition/>
  <p:timing>
    <p:tnLst>
      <p:par>
        <p:cT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5"/>
          <p:cNvSpPr>
            <a:spLocks noGrp="1"/>
          </p:cNvSpPr>
          <p:nvPr>
            <p:ph type="sldNum" sz="quarter" idx="4294967295"/>
          </p:nvPr>
        </p:nvSpPr>
        <p:spPr/>
        <p:txBody>
          <a:bodyPr/>
          <a:lstStyle/>
          <a:p>
            <a:endParaRPr lang="en-US" altLang="zh-CN" dirty="0">
              <a:latin typeface="Cambria" panose="02040503050406030204" pitchFamily="18" charset="0"/>
            </a:endParaRPr>
          </a:p>
        </p:txBody>
      </p:sp>
      <p:sp>
        <p:nvSpPr>
          <p:cNvPr id="252930" name="Rectangle 2"/>
          <p:cNvSpPr>
            <a:spLocks noGrp="1" noChangeArrowheads="1"/>
          </p:cNvSpPr>
          <p:nvPr>
            <p:ph type="title"/>
          </p:nvPr>
        </p:nvSpPr>
        <p:spPr>
          <a:xfrm>
            <a:off x="1447800" y="228600"/>
            <a:ext cx="7848600" cy="685800"/>
          </a:xfrm>
        </p:spPr>
        <p:txBody>
          <a:bodyPr/>
          <a:lstStyle/>
          <a:p>
            <a:r>
              <a:rPr lang="en-US" altLang="zh-CN" dirty="0">
                <a:latin typeface="Cambria" panose="02040503050406030204" pitchFamily="18" charset="0"/>
              </a:rPr>
              <a:t>Equivalence Partitioning Example 2</a:t>
            </a:r>
          </a:p>
        </p:txBody>
      </p:sp>
      <p:sp>
        <p:nvSpPr>
          <p:cNvPr id="252931" name="Text Box 3"/>
          <p:cNvSpPr txBox="1">
            <a:spLocks noChangeArrowheads="1"/>
          </p:cNvSpPr>
          <p:nvPr/>
        </p:nvSpPr>
        <p:spPr bwMode="auto">
          <a:xfrm>
            <a:off x="457200" y="1447800"/>
            <a:ext cx="8001000" cy="2949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eaLnBrk="1" hangingPunct="1">
              <a:lnSpc>
                <a:spcPts val="2600"/>
              </a:lnSpc>
              <a:spcBef>
                <a:spcPct val="50000"/>
              </a:spcBef>
            </a:pPr>
            <a:r>
              <a:rPr lang="en-US" altLang="zh-CN" sz="2000" dirty="0">
                <a:effectLst/>
                <a:latin typeface="Cambria" panose="02040503050406030204" pitchFamily="18" charset="0"/>
                <a:ea typeface="宋体" panose="02010600030101010101" pitchFamily="2" charset="-122"/>
              </a:rPr>
              <a:t>Identify (</a:t>
            </a:r>
            <a:r>
              <a:rPr lang="en-US" altLang="zh-CN" sz="2000" b="1" dirty="0">
                <a:effectLst/>
                <a:latin typeface="Cambria" panose="02040503050406030204" pitchFamily="18" charset="0"/>
                <a:ea typeface="宋体" panose="02010600030101010101" pitchFamily="2" charset="-122"/>
              </a:rPr>
              <a:t>multiple sets of disjoint</a:t>
            </a:r>
            <a:r>
              <a:rPr lang="en-US" altLang="zh-CN" sz="2000" dirty="0">
                <a:effectLst/>
                <a:latin typeface="Cambria" panose="02040503050406030204" pitchFamily="18" charset="0"/>
                <a:ea typeface="宋体" panose="02010600030101010101" pitchFamily="2" charset="-122"/>
              </a:rPr>
              <a:t>) equivalence classes for the following program</a:t>
            </a:r>
            <a:r>
              <a:rPr lang="en-US" altLang="zh-CN" sz="2000" b="1" dirty="0">
                <a:effectLst/>
                <a:latin typeface="Cambria" panose="02040503050406030204" pitchFamily="18" charset="0"/>
                <a:ea typeface="宋体" panose="02010600030101010101" pitchFamily="2" charset="-122"/>
              </a:rPr>
              <a:t> specification fragment</a:t>
            </a:r>
            <a:r>
              <a:rPr lang="en-US" altLang="zh-CN" sz="2000" b="1" dirty="0" smtClean="0">
                <a:effectLst/>
                <a:latin typeface="Cambria" panose="02040503050406030204" pitchFamily="18" charset="0"/>
                <a:ea typeface="宋体" panose="02010600030101010101" pitchFamily="2" charset="-122"/>
              </a:rPr>
              <a:t>.</a:t>
            </a:r>
            <a:endParaRPr lang="en-US" altLang="zh-CN" sz="2000" b="1" dirty="0" smtClean="0">
              <a:solidFill>
                <a:srgbClr val="133984"/>
              </a:solidFill>
              <a:effectLst/>
              <a:latin typeface="Cambria" panose="02040503050406030204" pitchFamily="18" charset="0"/>
              <a:ea typeface="宋体" panose="02010600030101010101" pitchFamily="2" charset="-122"/>
            </a:endParaRPr>
          </a:p>
          <a:p>
            <a:pPr eaLnBrk="1" hangingPunct="1">
              <a:lnSpc>
                <a:spcPts val="2600"/>
              </a:lnSpc>
              <a:spcBef>
                <a:spcPct val="50000"/>
              </a:spcBef>
            </a:pPr>
            <a:r>
              <a:rPr lang="en-US" altLang="zh-CN" sz="2000" b="1" dirty="0" smtClean="0">
                <a:solidFill>
                  <a:srgbClr val="133984"/>
                </a:solidFill>
                <a:effectLst/>
                <a:latin typeface="Cambria" panose="02040503050406030204" pitchFamily="18" charset="0"/>
                <a:ea typeface="宋体" panose="02010600030101010101" pitchFamily="2" charset="-122"/>
              </a:rPr>
              <a:t>City </a:t>
            </a:r>
            <a:r>
              <a:rPr lang="en-US" altLang="zh-CN" sz="2000" b="1" dirty="0">
                <a:solidFill>
                  <a:srgbClr val="133984"/>
                </a:solidFill>
                <a:effectLst/>
                <a:latin typeface="Cambria" panose="02040503050406030204" pitchFamily="18" charset="0"/>
                <a:ea typeface="宋体" panose="02010600030101010101" pitchFamily="2" charset="-122"/>
              </a:rPr>
              <a:t>Tax Specification:</a:t>
            </a:r>
          </a:p>
          <a:p>
            <a:pPr eaLnBrk="1" hangingPunct="1">
              <a:lnSpc>
                <a:spcPts val="2600"/>
              </a:lnSpc>
              <a:spcBef>
                <a:spcPct val="50000"/>
              </a:spcBef>
            </a:pPr>
            <a:r>
              <a:rPr lang="en-US" altLang="zh-CN" sz="2000" dirty="0">
                <a:solidFill>
                  <a:srgbClr val="133984"/>
                </a:solidFill>
                <a:effectLst/>
                <a:latin typeface="Cambria" panose="02040503050406030204" pitchFamily="18" charset="0"/>
                <a:ea typeface="宋体" panose="02010600030101010101" pitchFamily="2" charset="-122"/>
              </a:rPr>
              <a:t>1. </a:t>
            </a:r>
            <a:r>
              <a:rPr lang="en-US" altLang="zh-CN" sz="2000" i="1" dirty="0">
                <a:solidFill>
                  <a:srgbClr val="133984"/>
                </a:solidFill>
                <a:effectLst/>
                <a:latin typeface="Cambria" panose="02040503050406030204" pitchFamily="18" charset="0"/>
                <a:ea typeface="宋体" panose="02010600030101010101" pitchFamily="2" charset="-122"/>
              </a:rPr>
              <a:t>If gross pay is no more than $30,000, the tax is 1%.</a:t>
            </a:r>
          </a:p>
          <a:p>
            <a:pPr eaLnBrk="1" hangingPunct="1">
              <a:lnSpc>
                <a:spcPts val="2600"/>
              </a:lnSpc>
              <a:spcBef>
                <a:spcPct val="50000"/>
              </a:spcBef>
            </a:pPr>
            <a:r>
              <a:rPr lang="en-US" altLang="zh-CN" sz="2000" i="1" dirty="0">
                <a:solidFill>
                  <a:srgbClr val="133984"/>
                </a:solidFill>
                <a:effectLst/>
                <a:latin typeface="Cambria" panose="02040503050406030204" pitchFamily="18" charset="0"/>
                <a:ea typeface="宋体" panose="02010600030101010101" pitchFamily="2" charset="-122"/>
              </a:rPr>
              <a:t>2. If gross pay is more than $30,000, but no more than $50,000, the tax is 5%.</a:t>
            </a:r>
          </a:p>
          <a:p>
            <a:pPr eaLnBrk="1" hangingPunct="1">
              <a:lnSpc>
                <a:spcPts val="2600"/>
              </a:lnSpc>
              <a:spcBef>
                <a:spcPct val="50000"/>
              </a:spcBef>
            </a:pPr>
            <a:r>
              <a:rPr lang="en-US" altLang="zh-CN" sz="2000" i="1" dirty="0">
                <a:solidFill>
                  <a:srgbClr val="133984"/>
                </a:solidFill>
                <a:effectLst/>
                <a:latin typeface="Cambria" panose="02040503050406030204" pitchFamily="18" charset="0"/>
                <a:ea typeface="宋体" panose="02010600030101010101" pitchFamily="2" charset="-122"/>
              </a:rPr>
              <a:t>3. If gross pay is more than $50,000, the tax is 15%.</a:t>
            </a:r>
          </a:p>
        </p:txBody>
      </p:sp>
    </p:spTree>
    <p:extLst>
      <p:ext uri="{BB962C8B-B14F-4D97-AF65-F5344CB8AC3E}">
        <p14:creationId xmlns:p14="http://schemas.microsoft.com/office/powerpoint/2010/main" val="276729972"/>
      </p:ext>
    </p:extLst>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16"/>
          <p:cNvSpPr>
            <a:spLocks noGrp="1" noChangeArrowheads="1"/>
          </p:cNvSpPr>
          <p:nvPr>
            <p:ph type="title"/>
          </p:nvPr>
        </p:nvSpPr>
        <p:spPr>
          <a:xfrm>
            <a:off x="1295400" y="152400"/>
            <a:ext cx="6705600" cy="838200"/>
          </a:xfrm>
        </p:spPr>
        <p:txBody>
          <a:bodyPr/>
          <a:lstStyle/>
          <a:p>
            <a:pPr eaLnBrk="1" hangingPunct="1"/>
            <a:r>
              <a:rPr lang="en-US" altLang="zh-CN" sz="4000" dirty="0" smtClean="0">
                <a:latin typeface="Cambria" panose="02040503050406030204" pitchFamily="18" charset="0"/>
              </a:rPr>
              <a:t>Introduction</a:t>
            </a:r>
            <a:endParaRPr lang="zh-CN" altLang="zh-CN" dirty="0" smtClean="0">
              <a:latin typeface="Cambria" panose="02040503050406030204" pitchFamily="18" charset="0"/>
            </a:endParaRPr>
          </a:p>
        </p:txBody>
      </p:sp>
      <p:sp>
        <p:nvSpPr>
          <p:cNvPr id="3" name="Rectangle 2"/>
          <p:cNvSpPr txBox="1">
            <a:spLocks noChangeArrowheads="1"/>
          </p:cNvSpPr>
          <p:nvPr/>
        </p:nvSpPr>
        <p:spPr bwMode="auto">
          <a:xfrm>
            <a:off x="685800" y="1219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54000" rIns="91440" bIns="45720" numCol="1" anchor="t" anchorCtr="1" compatLnSpc="1">
            <a:prstTxWarp prst="textNoShape">
              <a:avLst/>
            </a:prstTxWarp>
          </a:bodyPr>
          <a:lstStyle>
            <a:lvl1pPr algn="l" rtl="0" eaLnBrk="0" fontAlgn="base" hangingPunct="0">
              <a:spcBef>
                <a:spcPct val="0"/>
              </a:spcBef>
              <a:spcAft>
                <a:spcPct val="0"/>
              </a:spcAft>
              <a:defRPr sz="2800" b="1" kern="1200">
                <a:solidFill>
                  <a:srgbClr val="133984"/>
                </a:solidFill>
                <a:latin typeface="+mj-lt"/>
                <a:ea typeface="+mj-ea"/>
                <a:cs typeface="+mj-cs"/>
              </a:defRPr>
            </a:lvl1pPr>
            <a:lvl2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2pPr>
            <a:lvl3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3pPr>
            <a:lvl4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4pPr>
            <a:lvl5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5pPr>
            <a:lvl6pPr marL="4572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6pPr>
            <a:lvl7pPr marL="9144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7pPr>
            <a:lvl8pPr marL="13716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8pPr>
            <a:lvl9pPr marL="18288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9pPr>
          </a:lstStyle>
          <a:p>
            <a:pPr eaLnBrk="1" hangingPunct="1"/>
            <a:r>
              <a:rPr lang="en-US" altLang="zh-CN" sz="3200" dirty="0" smtClean="0">
                <a:latin typeface="Cambria" panose="02040503050406030204" pitchFamily="18" charset="0"/>
              </a:rPr>
              <a:t>Sources of Problems (Cont’d)</a:t>
            </a:r>
          </a:p>
        </p:txBody>
      </p:sp>
      <p:sp>
        <p:nvSpPr>
          <p:cNvPr id="4" name="Rectangle 3"/>
          <p:cNvSpPr txBox="1">
            <a:spLocks noChangeArrowheads="1"/>
          </p:cNvSpPr>
          <p:nvPr/>
        </p:nvSpPr>
        <p:spPr bwMode="auto">
          <a:xfrm>
            <a:off x="342900" y="2133600"/>
            <a:ext cx="84582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449263" indent="-449263" algn="l" rtl="0" eaLnBrk="0" fontAlgn="base" hangingPunct="0">
              <a:lnSpc>
                <a:spcPct val="110000"/>
              </a:lnSpc>
              <a:spcBef>
                <a:spcPct val="20000"/>
              </a:spcBef>
              <a:spcAft>
                <a:spcPct val="0"/>
              </a:spcAft>
              <a:buSzPct val="120000"/>
              <a:buBlip>
                <a:blip r:embed="rId3"/>
              </a:buBlip>
              <a:defRPr sz="2800" kern="1200">
                <a:solidFill>
                  <a:srgbClr val="133984"/>
                </a:solidFill>
                <a:latin typeface="+mn-lt"/>
                <a:ea typeface="+mn-ea"/>
                <a:cs typeface="+mn-cs"/>
              </a:defRPr>
            </a:lvl1pPr>
            <a:lvl2pPr marL="914400" indent="-285750" algn="l" rtl="0" eaLnBrk="0" fontAlgn="base" hangingPunct="0">
              <a:lnSpc>
                <a:spcPct val="110000"/>
              </a:lnSpc>
              <a:spcBef>
                <a:spcPct val="20000"/>
              </a:spcBef>
              <a:spcAft>
                <a:spcPct val="0"/>
              </a:spcAft>
              <a:buClr>
                <a:srgbClr val="000066"/>
              </a:buClr>
              <a:buChar char="•"/>
              <a:defRPr sz="2400" kern="1200">
                <a:solidFill>
                  <a:srgbClr val="133984"/>
                </a:solidFill>
                <a:latin typeface="+mn-lt"/>
                <a:ea typeface="+mn-ea"/>
                <a:cs typeface="+mn-cs"/>
              </a:defRPr>
            </a:lvl2pPr>
            <a:lvl3pPr marL="1322388" indent="-228600" algn="l" rtl="0" eaLnBrk="0" fontAlgn="base" hangingPunct="0">
              <a:spcBef>
                <a:spcPct val="20000"/>
              </a:spcBef>
              <a:spcAft>
                <a:spcPct val="0"/>
              </a:spcAft>
              <a:buChar char="•"/>
              <a:defRPr sz="2400" kern="1200">
                <a:solidFill>
                  <a:schemeClr val="tx1"/>
                </a:solidFill>
                <a:latin typeface="+mn-lt"/>
                <a:ea typeface="宋体" panose="02010600030101010101" pitchFamily="2" charset="-122"/>
                <a:cs typeface="+mn-cs"/>
              </a:defRPr>
            </a:lvl3pPr>
            <a:lvl4pPr marL="1730375"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4pPr>
            <a:lvl5pPr marL="2138363"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en-US" altLang="zh-CN" b="1" u="sng" dirty="0" smtClean="0">
                <a:latin typeface="Cambria" panose="02040503050406030204" pitchFamily="18" charset="0"/>
              </a:rPr>
              <a:t>Inadequate Testing of Software:</a:t>
            </a:r>
            <a:r>
              <a:rPr lang="en-US" altLang="zh-CN" dirty="0" smtClean="0">
                <a:latin typeface="Cambria" panose="02040503050406030204" pitchFamily="18" charset="0"/>
              </a:rPr>
              <a:t> Incomplete testing, poor verification, mistakes in debugging.</a:t>
            </a:r>
          </a:p>
          <a:p>
            <a:pPr eaLnBrk="1" hangingPunct="1"/>
            <a:r>
              <a:rPr lang="en-US" altLang="zh-CN" b="1" u="sng" dirty="0" smtClean="0">
                <a:latin typeface="Cambria" panose="02040503050406030204" pitchFamily="18" charset="0"/>
              </a:rPr>
              <a:t>Evolution:</a:t>
            </a:r>
            <a:r>
              <a:rPr lang="en-US" altLang="zh-CN" dirty="0" smtClean="0">
                <a:latin typeface="Cambria" panose="02040503050406030204" pitchFamily="18" charset="0"/>
              </a:rPr>
              <a:t>  Sloppy redevelopment or maintenance, introduction of new flaws in attempts to fix old flaws, incremental escalation to inordinate complexity.</a:t>
            </a:r>
          </a:p>
        </p:txBody>
      </p:sp>
      <mc:AlternateContent xmlns:mc="http://schemas.openxmlformats.org/markup-compatibility/2006" xmlns:p14="http://schemas.microsoft.com/office/powerpoint/2010/main">
        <mc:Choice Requires="p14">
          <p:contentPart p14:bwMode="auto" r:id="rId4">
            <p14:nvContentPartPr>
              <p14:cNvPr id="2" name="墨迹 1"/>
              <p14:cNvContentPartPr/>
              <p14:nvPr/>
            </p14:nvContentPartPr>
            <p14:xfrm>
              <a:off x="704520" y="2169000"/>
              <a:ext cx="3328920" cy="1564200"/>
            </p14:xfrm>
          </p:contentPart>
        </mc:Choice>
        <mc:Fallback xmlns="">
          <p:pic>
            <p:nvPicPr>
              <p:cNvPr id="2" name="墨迹 1"/>
              <p:cNvPicPr/>
              <p:nvPr/>
            </p:nvPicPr>
            <p:blipFill>
              <a:blip r:embed="rId5"/>
              <a:stretch>
                <a:fillRect/>
              </a:stretch>
            </p:blipFill>
            <p:spPr>
              <a:xfrm>
                <a:off x="696960" y="2160360"/>
                <a:ext cx="3345840" cy="1581120"/>
              </a:xfrm>
              <a:prstGeom prst="rect">
                <a:avLst/>
              </a:prstGeom>
            </p:spPr>
          </p:pic>
        </mc:Fallback>
      </mc:AlternateContent>
    </p:spTree>
    <p:extLst>
      <p:ext uri="{BB962C8B-B14F-4D97-AF65-F5344CB8AC3E}">
        <p14:creationId xmlns:p14="http://schemas.microsoft.com/office/powerpoint/2010/main" val="3310742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animEffect transition="in" filter="fade">
                                      <p:cBhvr>
                                        <p:cTn id="17" dur="5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1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0" name="灯片编号占位符 5"/>
          <p:cNvSpPr>
            <a:spLocks noGrp="1"/>
          </p:cNvSpPr>
          <p:nvPr>
            <p:ph type="sldNum" sz="quarter" idx="4294967295"/>
          </p:nvPr>
        </p:nvSpPr>
        <p:spPr/>
        <p:txBody>
          <a:bodyPr/>
          <a:lstStyle/>
          <a:p>
            <a:endParaRPr lang="en-US" altLang="zh-CN" dirty="0">
              <a:solidFill>
                <a:srgbClr val="133984"/>
              </a:solidFill>
              <a:latin typeface="Cambria" panose="02040503050406030204" pitchFamily="18" charset="0"/>
            </a:endParaRPr>
          </a:p>
        </p:txBody>
      </p:sp>
      <p:sp>
        <p:nvSpPr>
          <p:cNvPr id="248834" name="Rectangle 2"/>
          <p:cNvSpPr>
            <a:spLocks noGrp="1" noChangeArrowheads="1"/>
          </p:cNvSpPr>
          <p:nvPr>
            <p:ph type="title"/>
          </p:nvPr>
        </p:nvSpPr>
        <p:spPr>
          <a:xfrm>
            <a:off x="1139825" y="196980"/>
            <a:ext cx="7162800" cy="457200"/>
          </a:xfrm>
        </p:spPr>
        <p:txBody>
          <a:bodyPr/>
          <a:lstStyle/>
          <a:p>
            <a:r>
              <a:rPr lang="en-US" altLang="zh-CN" dirty="0">
                <a:latin typeface="Cambria" panose="02040503050406030204" pitchFamily="18" charset="0"/>
              </a:rPr>
              <a:t>Equivalence Partitioning 3</a:t>
            </a:r>
          </a:p>
        </p:txBody>
      </p:sp>
      <p:sp>
        <p:nvSpPr>
          <p:cNvPr id="248844" name="Freeform 12"/>
          <p:cNvSpPr>
            <a:spLocks/>
          </p:cNvSpPr>
          <p:nvPr/>
        </p:nvSpPr>
        <p:spPr bwMode="auto">
          <a:xfrm>
            <a:off x="2227263" y="4693302"/>
            <a:ext cx="5302250" cy="685800"/>
          </a:xfrm>
          <a:custGeom>
            <a:avLst/>
            <a:gdLst>
              <a:gd name="T0" fmla="*/ 1344 w 3340"/>
              <a:gd name="T1" fmla="*/ 37 h 666"/>
              <a:gd name="T2" fmla="*/ 757 w 3340"/>
              <a:gd name="T3" fmla="*/ 5 h 666"/>
              <a:gd name="T4" fmla="*/ 256 w 3340"/>
              <a:gd name="T5" fmla="*/ 58 h 666"/>
              <a:gd name="T6" fmla="*/ 0 w 3340"/>
              <a:gd name="T7" fmla="*/ 197 h 666"/>
              <a:gd name="T8" fmla="*/ 10 w 3340"/>
              <a:gd name="T9" fmla="*/ 282 h 666"/>
              <a:gd name="T10" fmla="*/ 501 w 3340"/>
              <a:gd name="T11" fmla="*/ 549 h 666"/>
              <a:gd name="T12" fmla="*/ 1312 w 3340"/>
              <a:gd name="T13" fmla="*/ 624 h 666"/>
              <a:gd name="T14" fmla="*/ 1813 w 3340"/>
              <a:gd name="T15" fmla="*/ 666 h 666"/>
              <a:gd name="T16" fmla="*/ 2250 w 3340"/>
              <a:gd name="T17" fmla="*/ 656 h 666"/>
              <a:gd name="T18" fmla="*/ 2688 w 3340"/>
              <a:gd name="T19" fmla="*/ 581 h 666"/>
              <a:gd name="T20" fmla="*/ 2997 w 3340"/>
              <a:gd name="T21" fmla="*/ 528 h 666"/>
              <a:gd name="T22" fmla="*/ 3242 w 3340"/>
              <a:gd name="T23" fmla="*/ 421 h 666"/>
              <a:gd name="T24" fmla="*/ 3338 w 3340"/>
              <a:gd name="T25" fmla="*/ 325 h 666"/>
              <a:gd name="T26" fmla="*/ 3328 w 3340"/>
              <a:gd name="T27" fmla="*/ 218 h 666"/>
              <a:gd name="T28" fmla="*/ 2976 w 3340"/>
              <a:gd name="T29" fmla="*/ 101 h 666"/>
              <a:gd name="T30" fmla="*/ 2016 w 3340"/>
              <a:gd name="T31" fmla="*/ 26 h 666"/>
              <a:gd name="T32" fmla="*/ 1642 w 3340"/>
              <a:gd name="T33" fmla="*/ 37 h 666"/>
              <a:gd name="T34" fmla="*/ 1493 w 3340"/>
              <a:gd name="T35" fmla="*/ 26 h 666"/>
              <a:gd name="T36" fmla="*/ 1418 w 3340"/>
              <a:gd name="T37" fmla="*/ 26 h 666"/>
              <a:gd name="T38" fmla="*/ 1344 w 3340"/>
              <a:gd name="T39" fmla="*/ 37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340" h="666">
                <a:moveTo>
                  <a:pt x="1344" y="37"/>
                </a:moveTo>
                <a:cubicBezTo>
                  <a:pt x="1148" y="26"/>
                  <a:pt x="952" y="10"/>
                  <a:pt x="757" y="5"/>
                </a:cubicBezTo>
                <a:cubicBezTo>
                  <a:pt x="588" y="0"/>
                  <a:pt x="422" y="38"/>
                  <a:pt x="256" y="58"/>
                </a:cubicBezTo>
                <a:cubicBezTo>
                  <a:pt x="72" y="112"/>
                  <a:pt x="50" y="69"/>
                  <a:pt x="0" y="197"/>
                </a:cubicBezTo>
                <a:cubicBezTo>
                  <a:pt x="3" y="225"/>
                  <a:pt x="2" y="254"/>
                  <a:pt x="10" y="282"/>
                </a:cubicBezTo>
                <a:cubicBezTo>
                  <a:pt x="67" y="486"/>
                  <a:pt x="324" y="530"/>
                  <a:pt x="501" y="549"/>
                </a:cubicBezTo>
                <a:cubicBezTo>
                  <a:pt x="764" y="603"/>
                  <a:pt x="1044" y="610"/>
                  <a:pt x="1312" y="624"/>
                </a:cubicBezTo>
                <a:cubicBezTo>
                  <a:pt x="1479" y="641"/>
                  <a:pt x="1645" y="657"/>
                  <a:pt x="1813" y="666"/>
                </a:cubicBezTo>
                <a:cubicBezTo>
                  <a:pt x="1958" y="662"/>
                  <a:pt x="2104" y="662"/>
                  <a:pt x="2250" y="656"/>
                </a:cubicBezTo>
                <a:cubicBezTo>
                  <a:pt x="2395" y="649"/>
                  <a:pt x="2540" y="593"/>
                  <a:pt x="2688" y="581"/>
                </a:cubicBezTo>
                <a:cubicBezTo>
                  <a:pt x="2790" y="559"/>
                  <a:pt x="2997" y="528"/>
                  <a:pt x="2997" y="528"/>
                </a:cubicBezTo>
                <a:cubicBezTo>
                  <a:pt x="3074" y="488"/>
                  <a:pt x="3175" y="476"/>
                  <a:pt x="3242" y="421"/>
                </a:cubicBezTo>
                <a:cubicBezTo>
                  <a:pt x="3276" y="391"/>
                  <a:pt x="3306" y="357"/>
                  <a:pt x="3338" y="325"/>
                </a:cubicBezTo>
                <a:cubicBezTo>
                  <a:pt x="3334" y="289"/>
                  <a:pt x="3340" y="251"/>
                  <a:pt x="3328" y="218"/>
                </a:cubicBezTo>
                <a:cubicBezTo>
                  <a:pt x="3292" y="118"/>
                  <a:pt x="3052" y="107"/>
                  <a:pt x="2976" y="101"/>
                </a:cubicBezTo>
                <a:cubicBezTo>
                  <a:pt x="2757" y="81"/>
                  <a:pt x="2236" y="27"/>
                  <a:pt x="2016" y="26"/>
                </a:cubicBezTo>
                <a:cubicBezTo>
                  <a:pt x="1793" y="15"/>
                  <a:pt x="1729" y="37"/>
                  <a:pt x="1642" y="37"/>
                </a:cubicBezTo>
                <a:cubicBezTo>
                  <a:pt x="1562" y="28"/>
                  <a:pt x="1545" y="46"/>
                  <a:pt x="1493" y="26"/>
                </a:cubicBezTo>
                <a:cubicBezTo>
                  <a:pt x="1457" y="12"/>
                  <a:pt x="1418" y="26"/>
                  <a:pt x="1418" y="26"/>
                </a:cubicBezTo>
                <a:cubicBezTo>
                  <a:pt x="1350" y="37"/>
                  <a:pt x="1375" y="37"/>
                  <a:pt x="1344" y="37"/>
                </a:cubicBezTo>
                <a:close/>
              </a:path>
            </a:pathLst>
          </a:custGeom>
          <a:solidFill>
            <a:srgbClr val="CCFFCC"/>
          </a:solidFill>
          <a:ln w="12700" cap="flat" cmpd="sng">
            <a:solidFill>
              <a:schemeClr val="tx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133984"/>
              </a:solidFill>
              <a:latin typeface="Cambria" panose="02040503050406030204" pitchFamily="18" charset="0"/>
            </a:endParaRPr>
          </a:p>
        </p:txBody>
      </p:sp>
      <p:sp>
        <p:nvSpPr>
          <p:cNvPr id="248845" name="Text Box 13"/>
          <p:cNvSpPr txBox="1">
            <a:spLocks noChangeArrowheads="1"/>
          </p:cNvSpPr>
          <p:nvPr/>
        </p:nvSpPr>
        <p:spPr bwMode="auto">
          <a:xfrm>
            <a:off x="2163763" y="4767915"/>
            <a:ext cx="1947862"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1600" b="1">
                <a:solidFill>
                  <a:srgbClr val="133984"/>
                </a:solidFill>
                <a:effectLst/>
                <a:latin typeface="Cambria" panose="02040503050406030204" pitchFamily="18" charset="0"/>
                <a:ea typeface="宋体" panose="02010600030101010101" pitchFamily="2" charset="-122"/>
              </a:rPr>
              <a:t>not member of set</a:t>
            </a:r>
          </a:p>
        </p:txBody>
      </p:sp>
      <p:sp>
        <p:nvSpPr>
          <p:cNvPr id="248846" name="Rectangle 14"/>
          <p:cNvSpPr>
            <a:spLocks noGrp="1" noChangeArrowheads="1"/>
          </p:cNvSpPr>
          <p:nvPr>
            <p:ph type="body" idx="1"/>
          </p:nvPr>
        </p:nvSpPr>
        <p:spPr>
          <a:xfrm>
            <a:off x="419100" y="1198564"/>
            <a:ext cx="8382000" cy="304800"/>
          </a:xfrm>
          <a:noFill/>
          <a:ln/>
          <a:extLst>
            <a:ext uri="{91240B29-F687-4F45-9708-019B960494DF}">
              <a14:hiddenLine xmlns:a14="http://schemas.microsoft.com/office/drawing/2010/main" w="12700">
                <a:solidFill>
                  <a:schemeClr val="tx1"/>
                </a:solidFill>
                <a:miter lim="800000"/>
                <a:headEnd/>
                <a:tailEnd/>
              </a14:hiddenLine>
            </a:ext>
          </a:extLst>
        </p:spPr>
        <p:txBody>
          <a:bodyPr lIns="90487" tIns="44450" rIns="90487" bIns="44450"/>
          <a:lstStyle/>
          <a:p>
            <a:pPr marL="0" indent="0">
              <a:lnSpc>
                <a:spcPts val="2600"/>
              </a:lnSpc>
              <a:buClrTx/>
              <a:buSzTx/>
              <a:buNone/>
            </a:pPr>
            <a:r>
              <a:rPr lang="zh-CN" altLang="en-US" sz="2000" dirty="0">
                <a:latin typeface="Cambria" panose="02040503050406030204" pitchFamily="18" charset="0"/>
              </a:rPr>
              <a:t>1. </a:t>
            </a:r>
            <a:r>
              <a:rPr lang="en-US" altLang="zh-CN" sz="2000" dirty="0">
                <a:latin typeface="Cambria" panose="02040503050406030204" pitchFamily="18" charset="0"/>
              </a:rPr>
              <a:t>If input is a range, one valid and two invalid equivalence classes:</a:t>
            </a:r>
          </a:p>
        </p:txBody>
      </p:sp>
      <p:sp>
        <p:nvSpPr>
          <p:cNvPr id="248847" name="Rectangle 15"/>
          <p:cNvSpPr>
            <a:spLocks noChangeArrowheads="1"/>
          </p:cNvSpPr>
          <p:nvPr/>
        </p:nvSpPr>
        <p:spPr bwMode="auto">
          <a:xfrm>
            <a:off x="423863" y="2590800"/>
            <a:ext cx="8382000" cy="347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7" tIns="44450" rIns="90487" bIns="44450"/>
          <a:lstStyle>
            <a:lvl1pPr marL="342900" indent="-342900">
              <a:spcBef>
                <a:spcPct val="20000"/>
              </a:spcBef>
              <a:buClr>
                <a:schemeClr val="folHlink"/>
              </a:buClr>
              <a:buSzPct val="9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1"/>
              </a:buClr>
              <a:buSzPct val="75000"/>
              <a:buFont typeface="Wingdings" panose="05000000000000000000" pitchFamily="2" charset="2"/>
              <a:buChar char="n"/>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55000"/>
              <a:buFont typeface="Wingdings" panose="05000000000000000000" pitchFamily="2" charset="2"/>
              <a:buChar char="n"/>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indent="0" eaLnBrk="1" hangingPunct="1">
              <a:spcBef>
                <a:spcPts val="5800"/>
              </a:spcBef>
              <a:buNone/>
            </a:pPr>
            <a:r>
              <a:rPr lang="zh-CN" altLang="en-US" sz="2000" dirty="0">
                <a:solidFill>
                  <a:srgbClr val="133984"/>
                </a:solidFill>
                <a:effectLst/>
                <a:latin typeface="Cambria" panose="02040503050406030204" pitchFamily="18" charset="0"/>
              </a:rPr>
              <a:t>2. </a:t>
            </a:r>
            <a:r>
              <a:rPr lang="en-US" altLang="zh-CN" sz="2000" dirty="0">
                <a:solidFill>
                  <a:srgbClr val="133984"/>
                </a:solidFill>
                <a:effectLst/>
                <a:latin typeface="Cambria" panose="02040503050406030204" pitchFamily="18" charset="0"/>
              </a:rPr>
              <a:t>If input is a</a:t>
            </a:r>
            <a:r>
              <a:rPr lang="en-US" altLang="zh-CN" sz="2000" b="1" dirty="0">
                <a:solidFill>
                  <a:srgbClr val="133984"/>
                </a:solidFill>
                <a:effectLst/>
                <a:latin typeface="Cambria" panose="02040503050406030204" pitchFamily="18" charset="0"/>
              </a:rPr>
              <a:t> specific value, one valid and two invalid </a:t>
            </a:r>
            <a:r>
              <a:rPr lang="en-US" altLang="zh-CN" sz="2000" dirty="0">
                <a:solidFill>
                  <a:srgbClr val="133984"/>
                </a:solidFill>
                <a:effectLst/>
                <a:latin typeface="Cambria" panose="02040503050406030204" pitchFamily="18" charset="0"/>
              </a:rPr>
              <a:t>equivalence classes:</a:t>
            </a:r>
          </a:p>
        </p:txBody>
      </p:sp>
      <p:sp>
        <p:nvSpPr>
          <p:cNvPr id="248848" name="Rectangle 16"/>
          <p:cNvSpPr>
            <a:spLocks noChangeArrowheads="1"/>
          </p:cNvSpPr>
          <p:nvPr/>
        </p:nvSpPr>
        <p:spPr bwMode="auto">
          <a:xfrm>
            <a:off x="416532" y="4267200"/>
            <a:ext cx="8610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7" tIns="44450" rIns="90487" bIns="44450"/>
          <a:lstStyle>
            <a:lvl1pPr marL="342900" indent="-342900">
              <a:spcBef>
                <a:spcPct val="20000"/>
              </a:spcBef>
              <a:buClr>
                <a:schemeClr val="folHlink"/>
              </a:buClr>
              <a:buSzPct val="9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1"/>
              </a:buClr>
              <a:buSzPct val="75000"/>
              <a:buFont typeface="Wingdings" panose="05000000000000000000" pitchFamily="2" charset="2"/>
              <a:buChar char="n"/>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55000"/>
              <a:buFont typeface="Wingdings" panose="05000000000000000000" pitchFamily="2" charset="2"/>
              <a:buChar char="n"/>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indent="0" eaLnBrk="1" hangingPunct="1">
              <a:spcBef>
                <a:spcPts val="5800"/>
              </a:spcBef>
              <a:buNone/>
            </a:pPr>
            <a:r>
              <a:rPr lang="zh-CN" altLang="en-US" sz="2000" dirty="0">
                <a:solidFill>
                  <a:srgbClr val="133984"/>
                </a:solidFill>
                <a:effectLst/>
                <a:latin typeface="Cambria" panose="02040503050406030204" pitchFamily="18" charset="0"/>
              </a:rPr>
              <a:t>3. </a:t>
            </a:r>
            <a:r>
              <a:rPr lang="en-US" altLang="zh-CN" sz="2000" dirty="0">
                <a:solidFill>
                  <a:srgbClr val="133984"/>
                </a:solidFill>
                <a:effectLst/>
                <a:latin typeface="Cambria" panose="02040503050406030204" pitchFamily="18" charset="0"/>
              </a:rPr>
              <a:t>If input is a</a:t>
            </a:r>
            <a:r>
              <a:rPr lang="en-US" altLang="zh-CN" sz="2000" b="1" dirty="0">
                <a:solidFill>
                  <a:srgbClr val="133984"/>
                </a:solidFill>
                <a:effectLst/>
                <a:latin typeface="Cambria" panose="02040503050406030204" pitchFamily="18" charset="0"/>
              </a:rPr>
              <a:t> set of related values, one valid and one invalid class:</a:t>
            </a:r>
          </a:p>
        </p:txBody>
      </p:sp>
      <p:sp>
        <p:nvSpPr>
          <p:cNvPr id="248849" name="Rectangle 17"/>
          <p:cNvSpPr>
            <a:spLocks noChangeArrowheads="1"/>
          </p:cNvSpPr>
          <p:nvPr/>
        </p:nvSpPr>
        <p:spPr bwMode="auto">
          <a:xfrm>
            <a:off x="423863" y="5495925"/>
            <a:ext cx="80010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7" tIns="44450" rIns="90487" bIns="44450"/>
          <a:lstStyle>
            <a:lvl1pPr marL="342900" indent="-342900">
              <a:spcBef>
                <a:spcPct val="20000"/>
              </a:spcBef>
              <a:buClr>
                <a:schemeClr val="folHlink"/>
              </a:buClr>
              <a:buSzPct val="9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1"/>
              </a:buClr>
              <a:buSzPct val="75000"/>
              <a:buFont typeface="Wingdings" panose="05000000000000000000" pitchFamily="2" charset="2"/>
              <a:buChar char="n"/>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55000"/>
              <a:buFont typeface="Wingdings" panose="05000000000000000000" pitchFamily="2" charset="2"/>
              <a:buChar char="n"/>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indent="0" eaLnBrk="1" hangingPunct="1">
              <a:spcBef>
                <a:spcPts val="5800"/>
              </a:spcBef>
              <a:buNone/>
            </a:pPr>
            <a:r>
              <a:rPr lang="zh-CN" altLang="en-US" sz="2000" dirty="0">
                <a:solidFill>
                  <a:srgbClr val="133984"/>
                </a:solidFill>
                <a:effectLst/>
                <a:latin typeface="Cambria" panose="02040503050406030204" pitchFamily="18" charset="0"/>
              </a:rPr>
              <a:t>4. </a:t>
            </a:r>
            <a:r>
              <a:rPr lang="en-US" altLang="zh-CN" sz="2000" dirty="0">
                <a:solidFill>
                  <a:srgbClr val="133984"/>
                </a:solidFill>
                <a:effectLst/>
                <a:latin typeface="Cambria" panose="02040503050406030204" pitchFamily="18" charset="0"/>
              </a:rPr>
              <a:t>If input is</a:t>
            </a:r>
            <a:r>
              <a:rPr lang="en-US" altLang="zh-CN" sz="2000" b="1" dirty="0">
                <a:solidFill>
                  <a:srgbClr val="133984"/>
                </a:solidFill>
                <a:effectLst/>
                <a:latin typeface="Cambria" panose="02040503050406030204" pitchFamily="18" charset="0"/>
              </a:rPr>
              <a:t> Boolean, one valid and one invalid class:</a:t>
            </a:r>
          </a:p>
        </p:txBody>
      </p:sp>
      <p:grpSp>
        <p:nvGrpSpPr>
          <p:cNvPr id="248850" name="Group 18"/>
          <p:cNvGrpSpPr>
            <a:grpSpLocks/>
          </p:cNvGrpSpPr>
          <p:nvPr/>
        </p:nvGrpSpPr>
        <p:grpSpPr bwMode="auto">
          <a:xfrm>
            <a:off x="1482725" y="1908173"/>
            <a:ext cx="6019800" cy="168275"/>
            <a:chOff x="912" y="1174"/>
            <a:chExt cx="3792" cy="106"/>
          </a:xfrm>
        </p:grpSpPr>
        <p:sp>
          <p:nvSpPr>
            <p:cNvPr id="248851" name="Line 19"/>
            <p:cNvSpPr>
              <a:spLocks noChangeShapeType="1"/>
            </p:cNvSpPr>
            <p:nvPr/>
          </p:nvSpPr>
          <p:spPr bwMode="auto">
            <a:xfrm>
              <a:off x="912" y="1227"/>
              <a:ext cx="3792"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133984"/>
                </a:solidFill>
                <a:latin typeface="Cambria" panose="02040503050406030204" pitchFamily="18" charset="0"/>
              </a:endParaRPr>
            </a:p>
          </p:txBody>
        </p:sp>
        <p:sp>
          <p:nvSpPr>
            <p:cNvPr id="248852" name="Rectangle 20" descr="Light upward diagonal"/>
            <p:cNvSpPr>
              <a:spLocks noChangeArrowheads="1"/>
            </p:cNvSpPr>
            <p:nvPr/>
          </p:nvSpPr>
          <p:spPr bwMode="auto">
            <a:xfrm>
              <a:off x="2112" y="1174"/>
              <a:ext cx="1392" cy="106"/>
            </a:xfrm>
            <a:prstGeom prst="rect">
              <a:avLst/>
            </a:prstGeom>
            <a:pattFill prst="ltUpDiag">
              <a:fgClr>
                <a:schemeClr val="accent2"/>
              </a:fgClr>
              <a:bgClr>
                <a:schemeClr val="bg1"/>
              </a:bgClr>
            </a:patt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133984"/>
                </a:solidFill>
                <a:latin typeface="Cambria" panose="02040503050406030204" pitchFamily="18" charset="0"/>
              </a:endParaRPr>
            </a:p>
          </p:txBody>
        </p:sp>
      </p:grpSp>
      <p:grpSp>
        <p:nvGrpSpPr>
          <p:cNvPr id="248853" name="Group 21"/>
          <p:cNvGrpSpPr>
            <a:grpSpLocks/>
          </p:cNvGrpSpPr>
          <p:nvPr/>
        </p:nvGrpSpPr>
        <p:grpSpPr bwMode="auto">
          <a:xfrm>
            <a:off x="3378200" y="1670048"/>
            <a:ext cx="2230438" cy="917575"/>
            <a:chOff x="2178" y="1024"/>
            <a:chExt cx="1405" cy="578"/>
          </a:xfrm>
        </p:grpSpPr>
        <p:sp>
          <p:nvSpPr>
            <p:cNvPr id="248854" name="Freeform 22"/>
            <p:cNvSpPr>
              <a:spLocks/>
            </p:cNvSpPr>
            <p:nvPr/>
          </p:nvSpPr>
          <p:spPr bwMode="auto">
            <a:xfrm>
              <a:off x="2178" y="1024"/>
              <a:ext cx="1405" cy="414"/>
            </a:xfrm>
            <a:custGeom>
              <a:avLst/>
              <a:gdLst>
                <a:gd name="T0" fmla="*/ 675 w 1405"/>
                <a:gd name="T1" fmla="*/ 11 h 414"/>
                <a:gd name="T2" fmla="*/ 35 w 1405"/>
                <a:gd name="T3" fmla="*/ 85 h 414"/>
                <a:gd name="T4" fmla="*/ 3 w 1405"/>
                <a:gd name="T5" fmla="*/ 149 h 414"/>
                <a:gd name="T6" fmla="*/ 25 w 1405"/>
                <a:gd name="T7" fmla="*/ 331 h 414"/>
                <a:gd name="T8" fmla="*/ 185 w 1405"/>
                <a:gd name="T9" fmla="*/ 352 h 414"/>
                <a:gd name="T10" fmla="*/ 377 w 1405"/>
                <a:gd name="T11" fmla="*/ 352 h 414"/>
                <a:gd name="T12" fmla="*/ 686 w 1405"/>
                <a:gd name="T13" fmla="*/ 363 h 414"/>
                <a:gd name="T14" fmla="*/ 1027 w 1405"/>
                <a:gd name="T15" fmla="*/ 384 h 414"/>
                <a:gd name="T16" fmla="*/ 1251 w 1405"/>
                <a:gd name="T17" fmla="*/ 352 h 414"/>
                <a:gd name="T18" fmla="*/ 1315 w 1405"/>
                <a:gd name="T19" fmla="*/ 331 h 414"/>
                <a:gd name="T20" fmla="*/ 1347 w 1405"/>
                <a:gd name="T21" fmla="*/ 320 h 414"/>
                <a:gd name="T22" fmla="*/ 1401 w 1405"/>
                <a:gd name="T23" fmla="*/ 235 h 414"/>
                <a:gd name="T24" fmla="*/ 1387 w 1405"/>
                <a:gd name="T25" fmla="*/ 125 h 414"/>
                <a:gd name="T26" fmla="*/ 1305 w 1405"/>
                <a:gd name="T27" fmla="*/ 85 h 414"/>
                <a:gd name="T28" fmla="*/ 1027 w 1405"/>
                <a:gd name="T29" fmla="*/ 32 h 414"/>
                <a:gd name="T30" fmla="*/ 761 w 1405"/>
                <a:gd name="T31" fmla="*/ 0 h 414"/>
                <a:gd name="T32" fmla="*/ 675 w 1405"/>
                <a:gd name="T33" fmla="*/ 11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05" h="414">
                  <a:moveTo>
                    <a:pt x="675" y="11"/>
                  </a:moveTo>
                  <a:cubicBezTo>
                    <a:pt x="474" y="24"/>
                    <a:pt x="232" y="23"/>
                    <a:pt x="35" y="85"/>
                  </a:cubicBezTo>
                  <a:cubicBezTo>
                    <a:pt x="27" y="96"/>
                    <a:pt x="0" y="131"/>
                    <a:pt x="3" y="149"/>
                  </a:cubicBezTo>
                  <a:cubicBezTo>
                    <a:pt x="9" y="206"/>
                    <a:pt x="2" y="278"/>
                    <a:pt x="25" y="331"/>
                  </a:cubicBezTo>
                  <a:cubicBezTo>
                    <a:pt x="29" y="341"/>
                    <a:pt x="176" y="344"/>
                    <a:pt x="185" y="352"/>
                  </a:cubicBezTo>
                  <a:cubicBezTo>
                    <a:pt x="247" y="414"/>
                    <a:pt x="294" y="339"/>
                    <a:pt x="377" y="352"/>
                  </a:cubicBezTo>
                  <a:cubicBezTo>
                    <a:pt x="494" y="348"/>
                    <a:pt x="569" y="372"/>
                    <a:pt x="686" y="363"/>
                  </a:cubicBezTo>
                  <a:cubicBezTo>
                    <a:pt x="799" y="353"/>
                    <a:pt x="914" y="400"/>
                    <a:pt x="1027" y="384"/>
                  </a:cubicBezTo>
                  <a:cubicBezTo>
                    <a:pt x="1096" y="373"/>
                    <a:pt x="1183" y="374"/>
                    <a:pt x="1251" y="352"/>
                  </a:cubicBezTo>
                  <a:cubicBezTo>
                    <a:pt x="1272" y="345"/>
                    <a:pt x="1293" y="338"/>
                    <a:pt x="1315" y="331"/>
                  </a:cubicBezTo>
                  <a:cubicBezTo>
                    <a:pt x="1325" y="327"/>
                    <a:pt x="1347" y="320"/>
                    <a:pt x="1347" y="320"/>
                  </a:cubicBezTo>
                  <a:cubicBezTo>
                    <a:pt x="1374" y="293"/>
                    <a:pt x="1388" y="271"/>
                    <a:pt x="1401" y="235"/>
                  </a:cubicBezTo>
                  <a:cubicBezTo>
                    <a:pt x="1405" y="203"/>
                    <a:pt x="1402" y="149"/>
                    <a:pt x="1387" y="125"/>
                  </a:cubicBezTo>
                  <a:cubicBezTo>
                    <a:pt x="1371" y="100"/>
                    <a:pt x="1364" y="100"/>
                    <a:pt x="1305" y="85"/>
                  </a:cubicBezTo>
                  <a:cubicBezTo>
                    <a:pt x="1242" y="25"/>
                    <a:pt x="1096" y="36"/>
                    <a:pt x="1027" y="32"/>
                  </a:cubicBezTo>
                  <a:cubicBezTo>
                    <a:pt x="938" y="16"/>
                    <a:pt x="849" y="11"/>
                    <a:pt x="761" y="0"/>
                  </a:cubicBezTo>
                  <a:cubicBezTo>
                    <a:pt x="689" y="12"/>
                    <a:pt x="718" y="11"/>
                    <a:pt x="675" y="11"/>
                  </a:cubicBezTo>
                  <a:close/>
                </a:path>
              </a:pathLst>
            </a:custGeom>
            <a:noFill/>
            <a:ln w="12700" cap="flat" cmpd="sng">
              <a:solidFill>
                <a:schemeClr val="tx1"/>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133984"/>
                </a:solidFill>
                <a:latin typeface="Cambria" panose="02040503050406030204" pitchFamily="18" charset="0"/>
              </a:endParaRPr>
            </a:p>
          </p:txBody>
        </p:sp>
        <p:sp>
          <p:nvSpPr>
            <p:cNvPr id="248855" name="Text Box 23"/>
            <p:cNvSpPr txBox="1">
              <a:spLocks noChangeArrowheads="1"/>
            </p:cNvSpPr>
            <p:nvPr/>
          </p:nvSpPr>
          <p:spPr bwMode="auto">
            <a:xfrm>
              <a:off x="2619" y="1390"/>
              <a:ext cx="614"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1600" b="1">
                  <a:solidFill>
                    <a:srgbClr val="133984"/>
                  </a:solidFill>
                  <a:effectLst/>
                  <a:latin typeface="Cambria" panose="02040503050406030204" pitchFamily="18" charset="0"/>
                  <a:ea typeface="宋体" panose="02010600030101010101" pitchFamily="2" charset="-122"/>
                </a:rPr>
                <a:t>in range</a:t>
              </a:r>
            </a:p>
          </p:txBody>
        </p:sp>
      </p:grpSp>
      <p:grpSp>
        <p:nvGrpSpPr>
          <p:cNvPr id="248856" name="Group 24"/>
          <p:cNvGrpSpPr>
            <a:grpSpLocks/>
          </p:cNvGrpSpPr>
          <p:nvPr/>
        </p:nvGrpSpPr>
        <p:grpSpPr bwMode="auto">
          <a:xfrm>
            <a:off x="5594350" y="1568448"/>
            <a:ext cx="2227263" cy="1020763"/>
            <a:chOff x="3574" y="960"/>
            <a:chExt cx="1403" cy="643"/>
          </a:xfrm>
        </p:grpSpPr>
        <p:sp>
          <p:nvSpPr>
            <p:cNvPr id="248857" name="Freeform 25"/>
            <p:cNvSpPr>
              <a:spLocks/>
            </p:cNvSpPr>
            <p:nvPr/>
          </p:nvSpPr>
          <p:spPr bwMode="auto">
            <a:xfrm>
              <a:off x="3574" y="960"/>
              <a:ext cx="1403" cy="432"/>
            </a:xfrm>
            <a:custGeom>
              <a:avLst/>
              <a:gdLst>
                <a:gd name="T0" fmla="*/ 527 w 1403"/>
                <a:gd name="T1" fmla="*/ 100 h 432"/>
                <a:gd name="T2" fmla="*/ 58 w 1403"/>
                <a:gd name="T3" fmla="*/ 156 h 432"/>
                <a:gd name="T4" fmla="*/ 29 w 1403"/>
                <a:gd name="T5" fmla="*/ 179 h 432"/>
                <a:gd name="T6" fmla="*/ 21 w 1403"/>
                <a:gd name="T7" fmla="*/ 203 h 432"/>
                <a:gd name="T8" fmla="*/ 5 w 1403"/>
                <a:gd name="T9" fmla="*/ 252 h 432"/>
                <a:gd name="T10" fmla="*/ 15 w 1403"/>
                <a:gd name="T11" fmla="*/ 347 h 432"/>
                <a:gd name="T12" fmla="*/ 111 w 1403"/>
                <a:gd name="T13" fmla="*/ 384 h 432"/>
                <a:gd name="T14" fmla="*/ 474 w 1403"/>
                <a:gd name="T15" fmla="*/ 422 h 432"/>
                <a:gd name="T16" fmla="*/ 613 w 1403"/>
                <a:gd name="T17" fmla="*/ 432 h 432"/>
                <a:gd name="T18" fmla="*/ 965 w 1403"/>
                <a:gd name="T19" fmla="*/ 422 h 432"/>
                <a:gd name="T20" fmla="*/ 1093 w 1403"/>
                <a:gd name="T21" fmla="*/ 394 h 432"/>
                <a:gd name="T22" fmla="*/ 1391 w 1403"/>
                <a:gd name="T23" fmla="*/ 356 h 432"/>
                <a:gd name="T24" fmla="*/ 1402 w 1403"/>
                <a:gd name="T25" fmla="*/ 290 h 432"/>
                <a:gd name="T26" fmla="*/ 687 w 1403"/>
                <a:gd name="T27" fmla="*/ 100 h 432"/>
                <a:gd name="T28" fmla="*/ 527 w 1403"/>
                <a:gd name="T29" fmla="*/ 100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03" h="432">
                  <a:moveTo>
                    <a:pt x="527" y="100"/>
                  </a:moveTo>
                  <a:cubicBezTo>
                    <a:pt x="497" y="100"/>
                    <a:pt x="114" y="80"/>
                    <a:pt x="58" y="156"/>
                  </a:cubicBezTo>
                  <a:cubicBezTo>
                    <a:pt x="54" y="169"/>
                    <a:pt x="35" y="166"/>
                    <a:pt x="29" y="179"/>
                  </a:cubicBezTo>
                  <a:cubicBezTo>
                    <a:pt x="25" y="187"/>
                    <a:pt x="24" y="191"/>
                    <a:pt x="21" y="203"/>
                  </a:cubicBezTo>
                  <a:cubicBezTo>
                    <a:pt x="17" y="214"/>
                    <a:pt x="6" y="228"/>
                    <a:pt x="5" y="252"/>
                  </a:cubicBezTo>
                  <a:cubicBezTo>
                    <a:pt x="8" y="283"/>
                    <a:pt x="0" y="317"/>
                    <a:pt x="15" y="347"/>
                  </a:cubicBezTo>
                  <a:cubicBezTo>
                    <a:pt x="26" y="368"/>
                    <a:pt x="86" y="380"/>
                    <a:pt x="111" y="384"/>
                  </a:cubicBezTo>
                  <a:cubicBezTo>
                    <a:pt x="236" y="404"/>
                    <a:pt x="343" y="414"/>
                    <a:pt x="474" y="422"/>
                  </a:cubicBezTo>
                  <a:cubicBezTo>
                    <a:pt x="520" y="425"/>
                    <a:pt x="566" y="428"/>
                    <a:pt x="613" y="432"/>
                  </a:cubicBezTo>
                  <a:cubicBezTo>
                    <a:pt x="730" y="428"/>
                    <a:pt x="847" y="428"/>
                    <a:pt x="965" y="422"/>
                  </a:cubicBezTo>
                  <a:cubicBezTo>
                    <a:pt x="1006" y="420"/>
                    <a:pt x="1051" y="398"/>
                    <a:pt x="1093" y="394"/>
                  </a:cubicBezTo>
                  <a:cubicBezTo>
                    <a:pt x="1193" y="382"/>
                    <a:pt x="1294" y="385"/>
                    <a:pt x="1391" y="356"/>
                  </a:cubicBezTo>
                  <a:cubicBezTo>
                    <a:pt x="1394" y="333"/>
                    <a:pt x="1403" y="311"/>
                    <a:pt x="1402" y="290"/>
                  </a:cubicBezTo>
                  <a:cubicBezTo>
                    <a:pt x="1382" y="0"/>
                    <a:pt x="831" y="101"/>
                    <a:pt x="687" y="100"/>
                  </a:cubicBezTo>
                  <a:cubicBezTo>
                    <a:pt x="623" y="81"/>
                    <a:pt x="593" y="72"/>
                    <a:pt x="527" y="100"/>
                  </a:cubicBezTo>
                  <a:close/>
                </a:path>
              </a:pathLst>
            </a:custGeom>
            <a:noFill/>
            <a:ln w="12700" cap="flat" cmpd="sng">
              <a:solidFill>
                <a:schemeClr val="tx1"/>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133984"/>
                </a:solidFill>
                <a:latin typeface="Cambria" panose="02040503050406030204" pitchFamily="18" charset="0"/>
              </a:endParaRPr>
            </a:p>
          </p:txBody>
        </p:sp>
        <p:sp>
          <p:nvSpPr>
            <p:cNvPr id="248858" name="Text Box 26"/>
            <p:cNvSpPr txBox="1">
              <a:spLocks noChangeArrowheads="1"/>
            </p:cNvSpPr>
            <p:nvPr/>
          </p:nvSpPr>
          <p:spPr bwMode="auto">
            <a:xfrm>
              <a:off x="3702" y="1391"/>
              <a:ext cx="124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1600" b="1">
                  <a:solidFill>
                    <a:srgbClr val="133984"/>
                  </a:solidFill>
                  <a:effectLst/>
                  <a:latin typeface="Cambria" panose="02040503050406030204" pitchFamily="18" charset="0"/>
                  <a:ea typeface="宋体" panose="02010600030101010101" pitchFamily="2" charset="-122"/>
                </a:rPr>
                <a:t>greater than range</a:t>
              </a:r>
            </a:p>
          </p:txBody>
        </p:sp>
      </p:grpSp>
      <p:grpSp>
        <p:nvGrpSpPr>
          <p:cNvPr id="248859" name="Group 27"/>
          <p:cNvGrpSpPr>
            <a:grpSpLocks/>
          </p:cNvGrpSpPr>
          <p:nvPr/>
        </p:nvGrpSpPr>
        <p:grpSpPr bwMode="auto">
          <a:xfrm>
            <a:off x="1219200" y="1697037"/>
            <a:ext cx="2163763" cy="893763"/>
            <a:chOff x="818" y="1041"/>
            <a:chExt cx="1363" cy="563"/>
          </a:xfrm>
        </p:grpSpPr>
        <p:sp>
          <p:nvSpPr>
            <p:cNvPr id="248860" name="Freeform 28"/>
            <p:cNvSpPr>
              <a:spLocks/>
            </p:cNvSpPr>
            <p:nvPr/>
          </p:nvSpPr>
          <p:spPr bwMode="auto">
            <a:xfrm>
              <a:off x="818" y="1041"/>
              <a:ext cx="1363" cy="351"/>
            </a:xfrm>
            <a:custGeom>
              <a:avLst/>
              <a:gdLst>
                <a:gd name="T0" fmla="*/ 1363 w 1363"/>
                <a:gd name="T1" fmla="*/ 178 h 351"/>
                <a:gd name="T2" fmla="*/ 1347 w 1363"/>
                <a:gd name="T3" fmla="*/ 103 h 351"/>
                <a:gd name="T4" fmla="*/ 1294 w 1363"/>
                <a:gd name="T5" fmla="*/ 52 h 351"/>
                <a:gd name="T6" fmla="*/ 1033 w 1363"/>
                <a:gd name="T7" fmla="*/ 20 h 351"/>
                <a:gd name="T8" fmla="*/ 222 w 1363"/>
                <a:gd name="T9" fmla="*/ 30 h 351"/>
                <a:gd name="T10" fmla="*/ 83 w 1363"/>
                <a:gd name="T11" fmla="*/ 122 h 351"/>
                <a:gd name="T12" fmla="*/ 467 w 1363"/>
                <a:gd name="T13" fmla="*/ 333 h 351"/>
                <a:gd name="T14" fmla="*/ 873 w 1363"/>
                <a:gd name="T15" fmla="*/ 342 h 351"/>
                <a:gd name="T16" fmla="*/ 1107 w 1363"/>
                <a:gd name="T17" fmla="*/ 333 h 351"/>
                <a:gd name="T18" fmla="*/ 1113 w 1363"/>
                <a:gd name="T19" fmla="*/ 332 h 351"/>
                <a:gd name="T20" fmla="*/ 1166 w 1363"/>
                <a:gd name="T21" fmla="*/ 324 h 351"/>
                <a:gd name="T22" fmla="*/ 1251 w 1363"/>
                <a:gd name="T23" fmla="*/ 314 h 351"/>
                <a:gd name="T24" fmla="*/ 1289 w 1363"/>
                <a:gd name="T25" fmla="*/ 308 h 351"/>
                <a:gd name="T26" fmla="*/ 1342 w 1363"/>
                <a:gd name="T27" fmla="*/ 266 h 351"/>
                <a:gd name="T28" fmla="*/ 1355 w 1363"/>
                <a:gd name="T29" fmla="*/ 250 h 351"/>
                <a:gd name="T30" fmla="*/ 1363 w 1363"/>
                <a:gd name="T31" fmla="*/ 178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63" h="351">
                  <a:moveTo>
                    <a:pt x="1363" y="178"/>
                  </a:moveTo>
                  <a:cubicBezTo>
                    <a:pt x="1360" y="153"/>
                    <a:pt x="1359" y="121"/>
                    <a:pt x="1347" y="103"/>
                  </a:cubicBezTo>
                  <a:cubicBezTo>
                    <a:pt x="1335" y="82"/>
                    <a:pt x="1346" y="65"/>
                    <a:pt x="1294" y="52"/>
                  </a:cubicBezTo>
                  <a:cubicBezTo>
                    <a:pt x="1242" y="0"/>
                    <a:pt x="1098" y="25"/>
                    <a:pt x="1033" y="20"/>
                  </a:cubicBezTo>
                  <a:cubicBezTo>
                    <a:pt x="762" y="23"/>
                    <a:pt x="492" y="20"/>
                    <a:pt x="222" y="30"/>
                  </a:cubicBezTo>
                  <a:cubicBezTo>
                    <a:pt x="198" y="30"/>
                    <a:pt x="128" y="108"/>
                    <a:pt x="83" y="122"/>
                  </a:cubicBezTo>
                  <a:cubicBezTo>
                    <a:pt x="0" y="301"/>
                    <a:pt x="331" y="328"/>
                    <a:pt x="467" y="333"/>
                  </a:cubicBezTo>
                  <a:cubicBezTo>
                    <a:pt x="602" y="337"/>
                    <a:pt x="737" y="339"/>
                    <a:pt x="873" y="342"/>
                  </a:cubicBezTo>
                  <a:cubicBezTo>
                    <a:pt x="956" y="349"/>
                    <a:pt x="1025" y="351"/>
                    <a:pt x="1107" y="333"/>
                  </a:cubicBezTo>
                  <a:cubicBezTo>
                    <a:pt x="1153" y="327"/>
                    <a:pt x="1103" y="333"/>
                    <a:pt x="1113" y="332"/>
                  </a:cubicBezTo>
                  <a:cubicBezTo>
                    <a:pt x="1122" y="330"/>
                    <a:pt x="1143" y="326"/>
                    <a:pt x="1166" y="324"/>
                  </a:cubicBezTo>
                  <a:cubicBezTo>
                    <a:pt x="1182" y="347"/>
                    <a:pt x="1229" y="326"/>
                    <a:pt x="1251" y="314"/>
                  </a:cubicBezTo>
                  <a:cubicBezTo>
                    <a:pt x="1261" y="307"/>
                    <a:pt x="1289" y="308"/>
                    <a:pt x="1289" y="308"/>
                  </a:cubicBezTo>
                  <a:cubicBezTo>
                    <a:pt x="1332" y="251"/>
                    <a:pt x="1283" y="296"/>
                    <a:pt x="1342" y="266"/>
                  </a:cubicBezTo>
                  <a:cubicBezTo>
                    <a:pt x="1352" y="254"/>
                    <a:pt x="1351" y="264"/>
                    <a:pt x="1355" y="250"/>
                  </a:cubicBezTo>
                  <a:cubicBezTo>
                    <a:pt x="1358" y="235"/>
                    <a:pt x="1361" y="193"/>
                    <a:pt x="1363" y="178"/>
                  </a:cubicBezTo>
                  <a:close/>
                </a:path>
              </a:pathLst>
            </a:custGeom>
            <a:noFill/>
            <a:ln w="12700" cap="flat" cmpd="sng">
              <a:solidFill>
                <a:schemeClr val="tx1"/>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133984"/>
                </a:solidFill>
                <a:latin typeface="Cambria" panose="02040503050406030204" pitchFamily="18" charset="0"/>
              </a:endParaRPr>
            </a:p>
          </p:txBody>
        </p:sp>
        <p:sp>
          <p:nvSpPr>
            <p:cNvPr id="248861" name="Text Box 29"/>
            <p:cNvSpPr txBox="1">
              <a:spLocks noChangeArrowheads="1"/>
            </p:cNvSpPr>
            <p:nvPr/>
          </p:nvSpPr>
          <p:spPr bwMode="auto">
            <a:xfrm>
              <a:off x="982" y="1391"/>
              <a:ext cx="1013" cy="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1600" b="1">
                  <a:solidFill>
                    <a:srgbClr val="133984"/>
                  </a:solidFill>
                  <a:effectLst/>
                  <a:latin typeface="Cambria" panose="02040503050406030204" pitchFamily="18" charset="0"/>
                  <a:ea typeface="宋体" panose="02010600030101010101" pitchFamily="2" charset="-122"/>
                </a:rPr>
                <a:t>less than range</a:t>
              </a:r>
            </a:p>
          </p:txBody>
        </p:sp>
      </p:grpSp>
      <p:grpSp>
        <p:nvGrpSpPr>
          <p:cNvPr id="248862" name="Group 30"/>
          <p:cNvGrpSpPr>
            <a:grpSpLocks/>
          </p:cNvGrpSpPr>
          <p:nvPr/>
        </p:nvGrpSpPr>
        <p:grpSpPr bwMode="auto">
          <a:xfrm>
            <a:off x="1638300" y="3527424"/>
            <a:ext cx="6019800" cy="76200"/>
            <a:chOff x="984" y="2066"/>
            <a:chExt cx="3792" cy="48"/>
          </a:xfrm>
        </p:grpSpPr>
        <p:sp>
          <p:nvSpPr>
            <p:cNvPr id="248863" name="Line 31"/>
            <p:cNvSpPr>
              <a:spLocks noChangeShapeType="1"/>
            </p:cNvSpPr>
            <p:nvPr/>
          </p:nvSpPr>
          <p:spPr bwMode="auto">
            <a:xfrm>
              <a:off x="984" y="2091"/>
              <a:ext cx="3792"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133984"/>
                </a:solidFill>
                <a:latin typeface="Cambria" panose="02040503050406030204" pitchFamily="18" charset="0"/>
              </a:endParaRPr>
            </a:p>
          </p:txBody>
        </p:sp>
        <p:sp>
          <p:nvSpPr>
            <p:cNvPr id="248864" name="Oval 32"/>
            <p:cNvSpPr>
              <a:spLocks noChangeArrowheads="1"/>
            </p:cNvSpPr>
            <p:nvPr/>
          </p:nvSpPr>
          <p:spPr bwMode="auto">
            <a:xfrm>
              <a:off x="2856" y="2066"/>
              <a:ext cx="48" cy="48"/>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133984"/>
                </a:solidFill>
                <a:latin typeface="Cambria" panose="02040503050406030204" pitchFamily="18" charset="0"/>
              </a:endParaRPr>
            </a:p>
          </p:txBody>
        </p:sp>
      </p:grpSp>
      <p:sp>
        <p:nvSpPr>
          <p:cNvPr id="248865" name="Text Box 33"/>
          <p:cNvSpPr txBox="1">
            <a:spLocks noChangeArrowheads="1"/>
          </p:cNvSpPr>
          <p:nvPr/>
        </p:nvSpPr>
        <p:spPr bwMode="auto">
          <a:xfrm>
            <a:off x="4298950" y="3827462"/>
            <a:ext cx="703263"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1600" b="1">
                <a:solidFill>
                  <a:srgbClr val="133984"/>
                </a:solidFill>
                <a:effectLst/>
                <a:latin typeface="Cambria" panose="02040503050406030204" pitchFamily="18" charset="0"/>
                <a:ea typeface="宋体" panose="02010600030101010101" pitchFamily="2" charset="-122"/>
              </a:rPr>
              <a:t>value</a:t>
            </a:r>
          </a:p>
        </p:txBody>
      </p:sp>
      <p:grpSp>
        <p:nvGrpSpPr>
          <p:cNvPr id="248866" name="Group 34"/>
          <p:cNvGrpSpPr>
            <a:grpSpLocks/>
          </p:cNvGrpSpPr>
          <p:nvPr/>
        </p:nvGrpSpPr>
        <p:grpSpPr bwMode="auto">
          <a:xfrm>
            <a:off x="4673600" y="3143249"/>
            <a:ext cx="3376613" cy="1022350"/>
            <a:chOff x="2896" y="1824"/>
            <a:chExt cx="2127" cy="644"/>
          </a:xfrm>
        </p:grpSpPr>
        <p:sp>
          <p:nvSpPr>
            <p:cNvPr id="248867" name="Freeform 35"/>
            <p:cNvSpPr>
              <a:spLocks/>
            </p:cNvSpPr>
            <p:nvPr/>
          </p:nvSpPr>
          <p:spPr bwMode="auto">
            <a:xfrm>
              <a:off x="2896" y="1824"/>
              <a:ext cx="2127" cy="432"/>
            </a:xfrm>
            <a:custGeom>
              <a:avLst/>
              <a:gdLst>
                <a:gd name="T0" fmla="*/ 527 w 1403"/>
                <a:gd name="T1" fmla="*/ 100 h 432"/>
                <a:gd name="T2" fmla="*/ 58 w 1403"/>
                <a:gd name="T3" fmla="*/ 156 h 432"/>
                <a:gd name="T4" fmla="*/ 29 w 1403"/>
                <a:gd name="T5" fmla="*/ 179 h 432"/>
                <a:gd name="T6" fmla="*/ 21 w 1403"/>
                <a:gd name="T7" fmla="*/ 203 h 432"/>
                <a:gd name="T8" fmla="*/ 5 w 1403"/>
                <a:gd name="T9" fmla="*/ 252 h 432"/>
                <a:gd name="T10" fmla="*/ 15 w 1403"/>
                <a:gd name="T11" fmla="*/ 347 h 432"/>
                <a:gd name="T12" fmla="*/ 111 w 1403"/>
                <a:gd name="T13" fmla="*/ 384 h 432"/>
                <a:gd name="T14" fmla="*/ 474 w 1403"/>
                <a:gd name="T15" fmla="*/ 422 h 432"/>
                <a:gd name="T16" fmla="*/ 613 w 1403"/>
                <a:gd name="T17" fmla="*/ 432 h 432"/>
                <a:gd name="T18" fmla="*/ 965 w 1403"/>
                <a:gd name="T19" fmla="*/ 422 h 432"/>
                <a:gd name="T20" fmla="*/ 1093 w 1403"/>
                <a:gd name="T21" fmla="*/ 394 h 432"/>
                <a:gd name="T22" fmla="*/ 1391 w 1403"/>
                <a:gd name="T23" fmla="*/ 356 h 432"/>
                <a:gd name="T24" fmla="*/ 1402 w 1403"/>
                <a:gd name="T25" fmla="*/ 290 h 432"/>
                <a:gd name="T26" fmla="*/ 687 w 1403"/>
                <a:gd name="T27" fmla="*/ 100 h 432"/>
                <a:gd name="T28" fmla="*/ 527 w 1403"/>
                <a:gd name="T29" fmla="*/ 100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03" h="432">
                  <a:moveTo>
                    <a:pt x="527" y="100"/>
                  </a:moveTo>
                  <a:cubicBezTo>
                    <a:pt x="497" y="100"/>
                    <a:pt x="114" y="80"/>
                    <a:pt x="58" y="156"/>
                  </a:cubicBezTo>
                  <a:cubicBezTo>
                    <a:pt x="54" y="169"/>
                    <a:pt x="35" y="166"/>
                    <a:pt x="29" y="179"/>
                  </a:cubicBezTo>
                  <a:cubicBezTo>
                    <a:pt x="25" y="187"/>
                    <a:pt x="24" y="191"/>
                    <a:pt x="21" y="203"/>
                  </a:cubicBezTo>
                  <a:cubicBezTo>
                    <a:pt x="17" y="214"/>
                    <a:pt x="6" y="228"/>
                    <a:pt x="5" y="252"/>
                  </a:cubicBezTo>
                  <a:cubicBezTo>
                    <a:pt x="8" y="283"/>
                    <a:pt x="0" y="317"/>
                    <a:pt x="15" y="347"/>
                  </a:cubicBezTo>
                  <a:cubicBezTo>
                    <a:pt x="26" y="368"/>
                    <a:pt x="86" y="380"/>
                    <a:pt x="111" y="384"/>
                  </a:cubicBezTo>
                  <a:cubicBezTo>
                    <a:pt x="236" y="404"/>
                    <a:pt x="343" y="414"/>
                    <a:pt x="474" y="422"/>
                  </a:cubicBezTo>
                  <a:cubicBezTo>
                    <a:pt x="520" y="425"/>
                    <a:pt x="566" y="428"/>
                    <a:pt x="613" y="432"/>
                  </a:cubicBezTo>
                  <a:cubicBezTo>
                    <a:pt x="730" y="428"/>
                    <a:pt x="847" y="428"/>
                    <a:pt x="965" y="422"/>
                  </a:cubicBezTo>
                  <a:cubicBezTo>
                    <a:pt x="1006" y="420"/>
                    <a:pt x="1051" y="398"/>
                    <a:pt x="1093" y="394"/>
                  </a:cubicBezTo>
                  <a:cubicBezTo>
                    <a:pt x="1193" y="382"/>
                    <a:pt x="1294" y="385"/>
                    <a:pt x="1391" y="356"/>
                  </a:cubicBezTo>
                  <a:cubicBezTo>
                    <a:pt x="1394" y="333"/>
                    <a:pt x="1403" y="311"/>
                    <a:pt x="1402" y="290"/>
                  </a:cubicBezTo>
                  <a:cubicBezTo>
                    <a:pt x="1382" y="0"/>
                    <a:pt x="831" y="101"/>
                    <a:pt x="687" y="100"/>
                  </a:cubicBezTo>
                  <a:cubicBezTo>
                    <a:pt x="623" y="81"/>
                    <a:pt x="593" y="72"/>
                    <a:pt x="527" y="100"/>
                  </a:cubicBezTo>
                  <a:close/>
                </a:path>
              </a:pathLst>
            </a:custGeom>
            <a:noFill/>
            <a:ln w="12700" cap="flat" cmpd="sng">
              <a:solidFill>
                <a:schemeClr val="tx1"/>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133984"/>
                </a:solidFill>
                <a:latin typeface="Cambria" panose="02040503050406030204" pitchFamily="18" charset="0"/>
              </a:endParaRPr>
            </a:p>
          </p:txBody>
        </p:sp>
        <p:sp>
          <p:nvSpPr>
            <p:cNvPr id="248868" name="Text Box 36"/>
            <p:cNvSpPr txBox="1">
              <a:spLocks noChangeArrowheads="1"/>
            </p:cNvSpPr>
            <p:nvPr/>
          </p:nvSpPr>
          <p:spPr bwMode="auto">
            <a:xfrm>
              <a:off x="3421" y="2256"/>
              <a:ext cx="1219"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1600" b="1">
                  <a:solidFill>
                    <a:srgbClr val="133984"/>
                  </a:solidFill>
                  <a:effectLst/>
                  <a:latin typeface="Cambria" panose="02040503050406030204" pitchFamily="18" charset="0"/>
                  <a:ea typeface="宋体" panose="02010600030101010101" pitchFamily="2" charset="-122"/>
                </a:rPr>
                <a:t>greater than value</a:t>
              </a:r>
            </a:p>
          </p:txBody>
        </p:sp>
      </p:grpSp>
      <p:grpSp>
        <p:nvGrpSpPr>
          <p:cNvPr id="248869" name="Group 37"/>
          <p:cNvGrpSpPr>
            <a:grpSpLocks/>
          </p:cNvGrpSpPr>
          <p:nvPr/>
        </p:nvGrpSpPr>
        <p:grpSpPr bwMode="auto">
          <a:xfrm>
            <a:off x="1066800" y="3271835"/>
            <a:ext cx="3548063" cy="895349"/>
            <a:chOff x="624" y="1905"/>
            <a:chExt cx="2235" cy="564"/>
          </a:xfrm>
        </p:grpSpPr>
        <p:sp>
          <p:nvSpPr>
            <p:cNvPr id="248870" name="Freeform 38"/>
            <p:cNvSpPr>
              <a:spLocks/>
            </p:cNvSpPr>
            <p:nvPr/>
          </p:nvSpPr>
          <p:spPr bwMode="auto">
            <a:xfrm>
              <a:off x="624" y="1905"/>
              <a:ext cx="2235" cy="351"/>
            </a:xfrm>
            <a:custGeom>
              <a:avLst/>
              <a:gdLst>
                <a:gd name="T0" fmla="*/ 1363 w 1363"/>
                <a:gd name="T1" fmla="*/ 178 h 351"/>
                <a:gd name="T2" fmla="*/ 1347 w 1363"/>
                <a:gd name="T3" fmla="*/ 103 h 351"/>
                <a:gd name="T4" fmla="*/ 1294 w 1363"/>
                <a:gd name="T5" fmla="*/ 52 h 351"/>
                <a:gd name="T6" fmla="*/ 1033 w 1363"/>
                <a:gd name="T7" fmla="*/ 20 h 351"/>
                <a:gd name="T8" fmla="*/ 222 w 1363"/>
                <a:gd name="T9" fmla="*/ 30 h 351"/>
                <a:gd name="T10" fmla="*/ 83 w 1363"/>
                <a:gd name="T11" fmla="*/ 122 h 351"/>
                <a:gd name="T12" fmla="*/ 467 w 1363"/>
                <a:gd name="T13" fmla="*/ 333 h 351"/>
                <a:gd name="T14" fmla="*/ 873 w 1363"/>
                <a:gd name="T15" fmla="*/ 342 h 351"/>
                <a:gd name="T16" fmla="*/ 1107 w 1363"/>
                <a:gd name="T17" fmla="*/ 333 h 351"/>
                <a:gd name="T18" fmla="*/ 1113 w 1363"/>
                <a:gd name="T19" fmla="*/ 332 h 351"/>
                <a:gd name="T20" fmla="*/ 1166 w 1363"/>
                <a:gd name="T21" fmla="*/ 324 h 351"/>
                <a:gd name="T22" fmla="*/ 1251 w 1363"/>
                <a:gd name="T23" fmla="*/ 314 h 351"/>
                <a:gd name="T24" fmla="*/ 1289 w 1363"/>
                <a:gd name="T25" fmla="*/ 308 h 351"/>
                <a:gd name="T26" fmla="*/ 1342 w 1363"/>
                <a:gd name="T27" fmla="*/ 266 h 351"/>
                <a:gd name="T28" fmla="*/ 1355 w 1363"/>
                <a:gd name="T29" fmla="*/ 250 h 351"/>
                <a:gd name="T30" fmla="*/ 1363 w 1363"/>
                <a:gd name="T31" fmla="*/ 178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63" h="351">
                  <a:moveTo>
                    <a:pt x="1363" y="178"/>
                  </a:moveTo>
                  <a:cubicBezTo>
                    <a:pt x="1360" y="153"/>
                    <a:pt x="1359" y="121"/>
                    <a:pt x="1347" y="103"/>
                  </a:cubicBezTo>
                  <a:cubicBezTo>
                    <a:pt x="1335" y="82"/>
                    <a:pt x="1346" y="65"/>
                    <a:pt x="1294" y="52"/>
                  </a:cubicBezTo>
                  <a:cubicBezTo>
                    <a:pt x="1242" y="0"/>
                    <a:pt x="1098" y="25"/>
                    <a:pt x="1033" y="20"/>
                  </a:cubicBezTo>
                  <a:cubicBezTo>
                    <a:pt x="762" y="23"/>
                    <a:pt x="492" y="20"/>
                    <a:pt x="222" y="30"/>
                  </a:cubicBezTo>
                  <a:cubicBezTo>
                    <a:pt x="198" y="30"/>
                    <a:pt x="128" y="108"/>
                    <a:pt x="83" y="122"/>
                  </a:cubicBezTo>
                  <a:cubicBezTo>
                    <a:pt x="0" y="301"/>
                    <a:pt x="331" y="328"/>
                    <a:pt x="467" y="333"/>
                  </a:cubicBezTo>
                  <a:cubicBezTo>
                    <a:pt x="602" y="337"/>
                    <a:pt x="737" y="339"/>
                    <a:pt x="873" y="342"/>
                  </a:cubicBezTo>
                  <a:cubicBezTo>
                    <a:pt x="956" y="349"/>
                    <a:pt x="1025" y="351"/>
                    <a:pt x="1107" y="333"/>
                  </a:cubicBezTo>
                  <a:cubicBezTo>
                    <a:pt x="1153" y="327"/>
                    <a:pt x="1103" y="333"/>
                    <a:pt x="1113" y="332"/>
                  </a:cubicBezTo>
                  <a:cubicBezTo>
                    <a:pt x="1122" y="330"/>
                    <a:pt x="1143" y="326"/>
                    <a:pt x="1166" y="324"/>
                  </a:cubicBezTo>
                  <a:cubicBezTo>
                    <a:pt x="1182" y="347"/>
                    <a:pt x="1229" y="326"/>
                    <a:pt x="1251" y="314"/>
                  </a:cubicBezTo>
                  <a:cubicBezTo>
                    <a:pt x="1261" y="307"/>
                    <a:pt x="1289" y="308"/>
                    <a:pt x="1289" y="308"/>
                  </a:cubicBezTo>
                  <a:cubicBezTo>
                    <a:pt x="1332" y="251"/>
                    <a:pt x="1283" y="296"/>
                    <a:pt x="1342" y="266"/>
                  </a:cubicBezTo>
                  <a:cubicBezTo>
                    <a:pt x="1352" y="254"/>
                    <a:pt x="1351" y="264"/>
                    <a:pt x="1355" y="250"/>
                  </a:cubicBezTo>
                  <a:cubicBezTo>
                    <a:pt x="1358" y="235"/>
                    <a:pt x="1361" y="193"/>
                    <a:pt x="1363" y="178"/>
                  </a:cubicBezTo>
                  <a:close/>
                </a:path>
              </a:pathLst>
            </a:custGeom>
            <a:noFill/>
            <a:ln w="12700" cap="flat" cmpd="sng">
              <a:solidFill>
                <a:schemeClr val="tx1"/>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133984"/>
                </a:solidFill>
                <a:latin typeface="Cambria" panose="02040503050406030204" pitchFamily="18" charset="0"/>
              </a:endParaRPr>
            </a:p>
          </p:txBody>
        </p:sp>
        <p:sp>
          <p:nvSpPr>
            <p:cNvPr id="248871" name="Text Box 39"/>
            <p:cNvSpPr txBox="1">
              <a:spLocks noChangeArrowheads="1"/>
            </p:cNvSpPr>
            <p:nvPr/>
          </p:nvSpPr>
          <p:spPr bwMode="auto">
            <a:xfrm>
              <a:off x="1337" y="2256"/>
              <a:ext cx="992" cy="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1600" b="1">
                  <a:solidFill>
                    <a:srgbClr val="133984"/>
                  </a:solidFill>
                  <a:effectLst/>
                  <a:latin typeface="Cambria" panose="02040503050406030204" pitchFamily="18" charset="0"/>
                  <a:ea typeface="宋体" panose="02010600030101010101" pitchFamily="2" charset="-122"/>
                </a:rPr>
                <a:t>less than value</a:t>
              </a:r>
            </a:p>
          </p:txBody>
        </p:sp>
      </p:grpSp>
      <p:sp>
        <p:nvSpPr>
          <p:cNvPr id="248872" name="Freeform 40"/>
          <p:cNvSpPr>
            <a:spLocks/>
          </p:cNvSpPr>
          <p:nvPr/>
        </p:nvSpPr>
        <p:spPr bwMode="auto">
          <a:xfrm>
            <a:off x="4052888" y="4771090"/>
            <a:ext cx="1712912" cy="531812"/>
          </a:xfrm>
          <a:custGeom>
            <a:avLst/>
            <a:gdLst>
              <a:gd name="T0" fmla="*/ 578 w 1079"/>
              <a:gd name="T1" fmla="*/ 20 h 394"/>
              <a:gd name="T2" fmla="*/ 98 w 1079"/>
              <a:gd name="T3" fmla="*/ 31 h 394"/>
              <a:gd name="T4" fmla="*/ 2 w 1079"/>
              <a:gd name="T5" fmla="*/ 127 h 394"/>
              <a:gd name="T6" fmla="*/ 12 w 1079"/>
              <a:gd name="T7" fmla="*/ 212 h 394"/>
              <a:gd name="T8" fmla="*/ 130 w 1079"/>
              <a:gd name="T9" fmla="*/ 308 h 394"/>
              <a:gd name="T10" fmla="*/ 418 w 1079"/>
              <a:gd name="T11" fmla="*/ 394 h 394"/>
              <a:gd name="T12" fmla="*/ 898 w 1079"/>
              <a:gd name="T13" fmla="*/ 362 h 394"/>
              <a:gd name="T14" fmla="*/ 1079 w 1079"/>
              <a:gd name="T15" fmla="*/ 202 h 394"/>
              <a:gd name="T16" fmla="*/ 780 w 1079"/>
              <a:gd name="T17" fmla="*/ 63 h 394"/>
              <a:gd name="T18" fmla="*/ 642 w 1079"/>
              <a:gd name="T19" fmla="*/ 20 h 394"/>
              <a:gd name="T20" fmla="*/ 610 w 1079"/>
              <a:gd name="T21" fmla="*/ 10 h 394"/>
              <a:gd name="T22" fmla="*/ 578 w 1079"/>
              <a:gd name="T23" fmla="*/ 20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79" h="394">
                <a:moveTo>
                  <a:pt x="578" y="20"/>
                </a:moveTo>
                <a:cubicBezTo>
                  <a:pt x="381" y="4"/>
                  <a:pt x="277" y="0"/>
                  <a:pt x="98" y="31"/>
                </a:cubicBezTo>
                <a:cubicBezTo>
                  <a:pt x="49" y="59"/>
                  <a:pt x="18" y="73"/>
                  <a:pt x="2" y="127"/>
                </a:cubicBezTo>
                <a:cubicBezTo>
                  <a:pt x="5" y="155"/>
                  <a:pt x="0" y="185"/>
                  <a:pt x="12" y="212"/>
                </a:cubicBezTo>
                <a:cubicBezTo>
                  <a:pt x="36" y="269"/>
                  <a:pt x="79" y="284"/>
                  <a:pt x="130" y="308"/>
                </a:cubicBezTo>
                <a:cubicBezTo>
                  <a:pt x="250" y="363"/>
                  <a:pt x="273" y="371"/>
                  <a:pt x="418" y="394"/>
                </a:cubicBezTo>
                <a:cubicBezTo>
                  <a:pt x="577" y="386"/>
                  <a:pt x="740" y="386"/>
                  <a:pt x="898" y="362"/>
                </a:cubicBezTo>
                <a:cubicBezTo>
                  <a:pt x="986" y="331"/>
                  <a:pt x="1037" y="285"/>
                  <a:pt x="1079" y="202"/>
                </a:cubicBezTo>
                <a:cubicBezTo>
                  <a:pt x="1019" y="110"/>
                  <a:pt x="878" y="91"/>
                  <a:pt x="780" y="63"/>
                </a:cubicBezTo>
                <a:cubicBezTo>
                  <a:pt x="663" y="29"/>
                  <a:pt x="748" y="55"/>
                  <a:pt x="642" y="20"/>
                </a:cubicBezTo>
                <a:cubicBezTo>
                  <a:pt x="631" y="16"/>
                  <a:pt x="610" y="10"/>
                  <a:pt x="610" y="10"/>
                </a:cubicBezTo>
                <a:cubicBezTo>
                  <a:pt x="563" y="20"/>
                  <a:pt x="552" y="20"/>
                  <a:pt x="578" y="20"/>
                </a:cubicBezTo>
                <a:close/>
              </a:path>
            </a:pathLst>
          </a:custGeom>
          <a:solidFill>
            <a:srgbClr val="63FF63"/>
          </a:solidFill>
          <a:ln w="12700" cap="flat" cmpd="sng">
            <a:solidFill>
              <a:schemeClr val="tx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133984"/>
              </a:solidFill>
              <a:latin typeface="Cambria" panose="02040503050406030204" pitchFamily="18" charset="0"/>
            </a:endParaRPr>
          </a:p>
        </p:txBody>
      </p:sp>
      <p:sp>
        <p:nvSpPr>
          <p:cNvPr id="248873" name="Text Box 41"/>
          <p:cNvSpPr txBox="1">
            <a:spLocks noChangeArrowheads="1"/>
          </p:cNvSpPr>
          <p:nvPr/>
        </p:nvSpPr>
        <p:spPr bwMode="auto">
          <a:xfrm>
            <a:off x="4122738" y="4913965"/>
            <a:ext cx="15748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1600" b="1">
                <a:solidFill>
                  <a:srgbClr val="133984"/>
                </a:solidFill>
                <a:effectLst/>
                <a:latin typeface="Cambria" panose="02040503050406030204" pitchFamily="18" charset="0"/>
                <a:ea typeface="宋体" panose="02010600030101010101" pitchFamily="2" charset="-122"/>
              </a:rPr>
              <a:t>member of set</a:t>
            </a:r>
          </a:p>
        </p:txBody>
      </p:sp>
      <p:sp>
        <p:nvSpPr>
          <p:cNvPr id="248874" name="Freeform 42"/>
          <p:cNvSpPr>
            <a:spLocks/>
          </p:cNvSpPr>
          <p:nvPr/>
        </p:nvSpPr>
        <p:spPr bwMode="auto">
          <a:xfrm>
            <a:off x="2476500" y="5876925"/>
            <a:ext cx="4495800" cy="600075"/>
          </a:xfrm>
          <a:custGeom>
            <a:avLst/>
            <a:gdLst>
              <a:gd name="T0" fmla="*/ 1344 w 3340"/>
              <a:gd name="T1" fmla="*/ 37 h 666"/>
              <a:gd name="T2" fmla="*/ 757 w 3340"/>
              <a:gd name="T3" fmla="*/ 5 h 666"/>
              <a:gd name="T4" fmla="*/ 256 w 3340"/>
              <a:gd name="T5" fmla="*/ 58 h 666"/>
              <a:gd name="T6" fmla="*/ 0 w 3340"/>
              <a:gd name="T7" fmla="*/ 197 h 666"/>
              <a:gd name="T8" fmla="*/ 10 w 3340"/>
              <a:gd name="T9" fmla="*/ 282 h 666"/>
              <a:gd name="T10" fmla="*/ 501 w 3340"/>
              <a:gd name="T11" fmla="*/ 549 h 666"/>
              <a:gd name="T12" fmla="*/ 1312 w 3340"/>
              <a:gd name="T13" fmla="*/ 624 h 666"/>
              <a:gd name="T14" fmla="*/ 1813 w 3340"/>
              <a:gd name="T15" fmla="*/ 666 h 666"/>
              <a:gd name="T16" fmla="*/ 2250 w 3340"/>
              <a:gd name="T17" fmla="*/ 656 h 666"/>
              <a:gd name="T18" fmla="*/ 2688 w 3340"/>
              <a:gd name="T19" fmla="*/ 581 h 666"/>
              <a:gd name="T20" fmla="*/ 2997 w 3340"/>
              <a:gd name="T21" fmla="*/ 528 h 666"/>
              <a:gd name="T22" fmla="*/ 3242 w 3340"/>
              <a:gd name="T23" fmla="*/ 421 h 666"/>
              <a:gd name="T24" fmla="*/ 3338 w 3340"/>
              <a:gd name="T25" fmla="*/ 325 h 666"/>
              <a:gd name="T26" fmla="*/ 3328 w 3340"/>
              <a:gd name="T27" fmla="*/ 218 h 666"/>
              <a:gd name="T28" fmla="*/ 2976 w 3340"/>
              <a:gd name="T29" fmla="*/ 101 h 666"/>
              <a:gd name="T30" fmla="*/ 2016 w 3340"/>
              <a:gd name="T31" fmla="*/ 26 h 666"/>
              <a:gd name="T32" fmla="*/ 1642 w 3340"/>
              <a:gd name="T33" fmla="*/ 37 h 666"/>
              <a:gd name="T34" fmla="*/ 1493 w 3340"/>
              <a:gd name="T35" fmla="*/ 26 h 666"/>
              <a:gd name="T36" fmla="*/ 1418 w 3340"/>
              <a:gd name="T37" fmla="*/ 26 h 666"/>
              <a:gd name="T38" fmla="*/ 1344 w 3340"/>
              <a:gd name="T39" fmla="*/ 37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340" h="666">
                <a:moveTo>
                  <a:pt x="1344" y="37"/>
                </a:moveTo>
                <a:cubicBezTo>
                  <a:pt x="1148" y="26"/>
                  <a:pt x="952" y="10"/>
                  <a:pt x="757" y="5"/>
                </a:cubicBezTo>
                <a:cubicBezTo>
                  <a:pt x="588" y="0"/>
                  <a:pt x="422" y="38"/>
                  <a:pt x="256" y="58"/>
                </a:cubicBezTo>
                <a:cubicBezTo>
                  <a:pt x="72" y="112"/>
                  <a:pt x="50" y="69"/>
                  <a:pt x="0" y="197"/>
                </a:cubicBezTo>
                <a:cubicBezTo>
                  <a:pt x="3" y="225"/>
                  <a:pt x="2" y="254"/>
                  <a:pt x="10" y="282"/>
                </a:cubicBezTo>
                <a:cubicBezTo>
                  <a:pt x="67" y="486"/>
                  <a:pt x="324" y="530"/>
                  <a:pt x="501" y="549"/>
                </a:cubicBezTo>
                <a:cubicBezTo>
                  <a:pt x="764" y="603"/>
                  <a:pt x="1044" y="610"/>
                  <a:pt x="1312" y="624"/>
                </a:cubicBezTo>
                <a:cubicBezTo>
                  <a:pt x="1479" y="641"/>
                  <a:pt x="1645" y="657"/>
                  <a:pt x="1813" y="666"/>
                </a:cubicBezTo>
                <a:cubicBezTo>
                  <a:pt x="1958" y="662"/>
                  <a:pt x="2104" y="662"/>
                  <a:pt x="2250" y="656"/>
                </a:cubicBezTo>
                <a:cubicBezTo>
                  <a:pt x="2395" y="649"/>
                  <a:pt x="2540" y="593"/>
                  <a:pt x="2688" y="581"/>
                </a:cubicBezTo>
                <a:cubicBezTo>
                  <a:pt x="2790" y="559"/>
                  <a:pt x="2997" y="528"/>
                  <a:pt x="2997" y="528"/>
                </a:cubicBezTo>
                <a:cubicBezTo>
                  <a:pt x="3074" y="488"/>
                  <a:pt x="3175" y="476"/>
                  <a:pt x="3242" y="421"/>
                </a:cubicBezTo>
                <a:cubicBezTo>
                  <a:pt x="3276" y="391"/>
                  <a:pt x="3306" y="357"/>
                  <a:pt x="3338" y="325"/>
                </a:cubicBezTo>
                <a:cubicBezTo>
                  <a:pt x="3334" y="289"/>
                  <a:pt x="3340" y="251"/>
                  <a:pt x="3328" y="218"/>
                </a:cubicBezTo>
                <a:cubicBezTo>
                  <a:pt x="3292" y="118"/>
                  <a:pt x="3052" y="107"/>
                  <a:pt x="2976" y="101"/>
                </a:cubicBezTo>
                <a:cubicBezTo>
                  <a:pt x="2757" y="81"/>
                  <a:pt x="2236" y="27"/>
                  <a:pt x="2016" y="26"/>
                </a:cubicBezTo>
                <a:cubicBezTo>
                  <a:pt x="1793" y="15"/>
                  <a:pt x="1729" y="37"/>
                  <a:pt x="1642" y="37"/>
                </a:cubicBezTo>
                <a:cubicBezTo>
                  <a:pt x="1562" y="28"/>
                  <a:pt x="1545" y="46"/>
                  <a:pt x="1493" y="26"/>
                </a:cubicBezTo>
                <a:cubicBezTo>
                  <a:pt x="1457" y="12"/>
                  <a:pt x="1418" y="26"/>
                  <a:pt x="1418" y="26"/>
                </a:cubicBezTo>
                <a:cubicBezTo>
                  <a:pt x="1350" y="37"/>
                  <a:pt x="1375" y="37"/>
                  <a:pt x="1344" y="37"/>
                </a:cubicBezTo>
                <a:close/>
              </a:path>
            </a:pathLst>
          </a:custGeom>
          <a:solidFill>
            <a:srgbClr val="FAFD00"/>
          </a:solidFill>
          <a:ln w="12700" cap="flat" cmpd="sng">
            <a:solidFill>
              <a:schemeClr val="tx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133984"/>
              </a:solidFill>
              <a:latin typeface="Cambria" panose="02040503050406030204" pitchFamily="18" charset="0"/>
            </a:endParaRPr>
          </a:p>
        </p:txBody>
      </p:sp>
      <p:sp>
        <p:nvSpPr>
          <p:cNvPr id="248875" name="Freeform 43"/>
          <p:cNvSpPr>
            <a:spLocks/>
          </p:cNvSpPr>
          <p:nvPr/>
        </p:nvSpPr>
        <p:spPr bwMode="auto">
          <a:xfrm>
            <a:off x="4332288" y="6051550"/>
            <a:ext cx="914400" cy="307975"/>
          </a:xfrm>
          <a:custGeom>
            <a:avLst/>
            <a:gdLst>
              <a:gd name="T0" fmla="*/ 578 w 1079"/>
              <a:gd name="T1" fmla="*/ 20 h 394"/>
              <a:gd name="T2" fmla="*/ 98 w 1079"/>
              <a:gd name="T3" fmla="*/ 31 h 394"/>
              <a:gd name="T4" fmla="*/ 2 w 1079"/>
              <a:gd name="T5" fmla="*/ 127 h 394"/>
              <a:gd name="T6" fmla="*/ 12 w 1079"/>
              <a:gd name="T7" fmla="*/ 212 h 394"/>
              <a:gd name="T8" fmla="*/ 130 w 1079"/>
              <a:gd name="T9" fmla="*/ 308 h 394"/>
              <a:gd name="T10" fmla="*/ 418 w 1079"/>
              <a:gd name="T11" fmla="*/ 394 h 394"/>
              <a:gd name="T12" fmla="*/ 898 w 1079"/>
              <a:gd name="T13" fmla="*/ 362 h 394"/>
              <a:gd name="T14" fmla="*/ 1079 w 1079"/>
              <a:gd name="T15" fmla="*/ 202 h 394"/>
              <a:gd name="T16" fmla="*/ 780 w 1079"/>
              <a:gd name="T17" fmla="*/ 63 h 394"/>
              <a:gd name="T18" fmla="*/ 642 w 1079"/>
              <a:gd name="T19" fmla="*/ 20 h 394"/>
              <a:gd name="T20" fmla="*/ 610 w 1079"/>
              <a:gd name="T21" fmla="*/ 10 h 394"/>
              <a:gd name="T22" fmla="*/ 578 w 1079"/>
              <a:gd name="T23" fmla="*/ 20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79" h="394">
                <a:moveTo>
                  <a:pt x="578" y="20"/>
                </a:moveTo>
                <a:cubicBezTo>
                  <a:pt x="381" y="4"/>
                  <a:pt x="277" y="0"/>
                  <a:pt x="98" y="31"/>
                </a:cubicBezTo>
                <a:cubicBezTo>
                  <a:pt x="49" y="59"/>
                  <a:pt x="18" y="73"/>
                  <a:pt x="2" y="127"/>
                </a:cubicBezTo>
                <a:cubicBezTo>
                  <a:pt x="5" y="155"/>
                  <a:pt x="0" y="185"/>
                  <a:pt x="12" y="212"/>
                </a:cubicBezTo>
                <a:cubicBezTo>
                  <a:pt x="36" y="269"/>
                  <a:pt x="79" y="284"/>
                  <a:pt x="130" y="308"/>
                </a:cubicBezTo>
                <a:cubicBezTo>
                  <a:pt x="250" y="363"/>
                  <a:pt x="273" y="371"/>
                  <a:pt x="418" y="394"/>
                </a:cubicBezTo>
                <a:cubicBezTo>
                  <a:pt x="577" y="386"/>
                  <a:pt x="740" y="386"/>
                  <a:pt x="898" y="362"/>
                </a:cubicBezTo>
                <a:cubicBezTo>
                  <a:pt x="986" y="331"/>
                  <a:pt x="1037" y="285"/>
                  <a:pt x="1079" y="202"/>
                </a:cubicBezTo>
                <a:cubicBezTo>
                  <a:pt x="1019" y="110"/>
                  <a:pt x="878" y="91"/>
                  <a:pt x="780" y="63"/>
                </a:cubicBezTo>
                <a:cubicBezTo>
                  <a:pt x="663" y="29"/>
                  <a:pt x="748" y="55"/>
                  <a:pt x="642" y="20"/>
                </a:cubicBezTo>
                <a:cubicBezTo>
                  <a:pt x="631" y="16"/>
                  <a:pt x="610" y="10"/>
                  <a:pt x="610" y="10"/>
                </a:cubicBezTo>
                <a:cubicBezTo>
                  <a:pt x="563" y="20"/>
                  <a:pt x="552" y="20"/>
                  <a:pt x="578" y="20"/>
                </a:cubicBezTo>
                <a:close/>
              </a:path>
            </a:pathLst>
          </a:custGeom>
          <a:solidFill>
            <a:schemeClr val="accent1"/>
          </a:solidFill>
          <a:ln w="12700" cap="flat" cmpd="sng">
            <a:solidFill>
              <a:schemeClr val="tx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133984"/>
              </a:solidFill>
              <a:latin typeface="Cambria" panose="02040503050406030204" pitchFamily="18" charset="0"/>
            </a:endParaRPr>
          </a:p>
        </p:txBody>
      </p:sp>
      <p:sp>
        <p:nvSpPr>
          <p:cNvPr id="248876" name="Text Box 44"/>
          <p:cNvSpPr txBox="1">
            <a:spLocks noChangeArrowheads="1"/>
          </p:cNvSpPr>
          <p:nvPr/>
        </p:nvSpPr>
        <p:spPr bwMode="auto">
          <a:xfrm>
            <a:off x="4297363" y="6035675"/>
            <a:ext cx="9842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1600" b="1">
                <a:solidFill>
                  <a:srgbClr val="133984"/>
                </a:solidFill>
                <a:effectLst/>
                <a:latin typeface="Cambria" panose="02040503050406030204" pitchFamily="18" charset="0"/>
                <a:ea typeface="宋体" panose="02010600030101010101" pitchFamily="2" charset="-122"/>
              </a:rPr>
              <a:t>Boolean</a:t>
            </a:r>
          </a:p>
        </p:txBody>
      </p:sp>
      <p:sp>
        <p:nvSpPr>
          <p:cNvPr id="248877" name="Text Box 45"/>
          <p:cNvSpPr txBox="1">
            <a:spLocks noChangeArrowheads="1"/>
          </p:cNvSpPr>
          <p:nvPr/>
        </p:nvSpPr>
        <p:spPr bwMode="auto">
          <a:xfrm>
            <a:off x="2570163" y="5942013"/>
            <a:ext cx="135572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1600" b="1">
                <a:solidFill>
                  <a:srgbClr val="133984"/>
                </a:solidFill>
                <a:effectLst/>
                <a:latin typeface="Cambria" panose="02040503050406030204" pitchFamily="18" charset="0"/>
                <a:ea typeface="宋体" panose="02010600030101010101" pitchFamily="2" charset="-122"/>
              </a:rPr>
              <a:t>nonBoolean</a:t>
            </a:r>
          </a:p>
        </p:txBody>
      </p:sp>
      <mc:AlternateContent xmlns:mc="http://schemas.openxmlformats.org/markup-compatibility/2006" xmlns:p14="http://schemas.microsoft.com/office/powerpoint/2010/main">
        <mc:Choice Requires="p14">
          <p:contentPart p14:bwMode="auto" r:id="rId3">
            <p14:nvContentPartPr>
              <p14:cNvPr id="2" name="墨迹 1"/>
              <p14:cNvContentPartPr/>
              <p14:nvPr/>
            </p14:nvContentPartPr>
            <p14:xfrm>
              <a:off x="3137040" y="609480"/>
              <a:ext cx="4464360" cy="3105720"/>
            </p14:xfrm>
          </p:contentPart>
        </mc:Choice>
        <mc:Fallback xmlns="">
          <p:pic>
            <p:nvPicPr>
              <p:cNvPr id="2" name="墨迹 1"/>
              <p:cNvPicPr/>
              <p:nvPr/>
            </p:nvPicPr>
            <p:blipFill>
              <a:blip r:embed="rId4"/>
              <a:stretch>
                <a:fillRect/>
              </a:stretch>
            </p:blipFill>
            <p:spPr>
              <a:xfrm>
                <a:off x="3127680" y="600120"/>
                <a:ext cx="4483080" cy="3124440"/>
              </a:xfrm>
              <a:prstGeom prst="rect">
                <a:avLst/>
              </a:prstGeom>
            </p:spPr>
          </p:pic>
        </mc:Fallback>
      </mc:AlternateContent>
    </p:spTree>
    <p:extLst>
      <p:ext uri="{BB962C8B-B14F-4D97-AF65-F5344CB8AC3E}">
        <p14:creationId xmlns:p14="http://schemas.microsoft.com/office/powerpoint/2010/main" val="1569667521"/>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48847"/>
                                        </p:tgtEl>
                                        <p:attrNameLst>
                                          <p:attrName>style.visibility</p:attrName>
                                        </p:attrNameLst>
                                      </p:cBhvr>
                                      <p:to>
                                        <p:strVal val="visible"/>
                                      </p:to>
                                    </p:set>
                                    <p:animEffect transition="in" filter="wipe(left)">
                                      <p:cBhvr>
                                        <p:cTn id="7" dur="1000"/>
                                        <p:tgtEl>
                                          <p:spTgt spid="248847"/>
                                        </p:tgtEl>
                                      </p:cBhvr>
                                    </p:animEffect>
                                  </p:childTnLst>
                                </p:cTn>
                              </p:par>
                              <p:par>
                                <p:cTn id="8" presetID="1" presetClass="entr" presetSubtype="0" fill="hold" nodeType="withEffect">
                                  <p:stCondLst>
                                    <p:cond delay="0"/>
                                  </p:stCondLst>
                                  <p:childTnLst>
                                    <p:set>
                                      <p:cBhvr>
                                        <p:cTn id="9" dur="1" fill="hold">
                                          <p:stCondLst>
                                            <p:cond delay="499"/>
                                          </p:stCondLst>
                                        </p:cTn>
                                        <p:tgtEl>
                                          <p:spTgt spid="248862"/>
                                        </p:tgtEl>
                                        <p:attrNameLst>
                                          <p:attrName>style.visibility</p:attrName>
                                        </p:attrNameLst>
                                      </p:cBhvr>
                                      <p:to>
                                        <p:strVal val="visible"/>
                                      </p:to>
                                    </p:set>
                                  </p:childTnLst>
                                </p:cTn>
                              </p:par>
                              <p:par>
                                <p:cTn id="10" presetID="9" presetClass="entr" presetSubtype="0" fill="hold" grpId="0" nodeType="withEffect">
                                  <p:stCondLst>
                                    <p:cond delay="0"/>
                                  </p:stCondLst>
                                  <p:childTnLst>
                                    <p:set>
                                      <p:cBhvr>
                                        <p:cTn id="11" dur="1" fill="hold">
                                          <p:stCondLst>
                                            <p:cond delay="0"/>
                                          </p:stCondLst>
                                        </p:cTn>
                                        <p:tgtEl>
                                          <p:spTgt spid="248865"/>
                                        </p:tgtEl>
                                        <p:attrNameLst>
                                          <p:attrName>style.visibility</p:attrName>
                                        </p:attrNameLst>
                                      </p:cBhvr>
                                      <p:to>
                                        <p:strVal val="visible"/>
                                      </p:to>
                                    </p:set>
                                    <p:animEffect transition="in" filter="dissolve">
                                      <p:cBhvr>
                                        <p:cTn id="12" dur="500"/>
                                        <p:tgtEl>
                                          <p:spTgt spid="248865"/>
                                        </p:tgtEl>
                                      </p:cBhvr>
                                    </p:animEffect>
                                  </p:childTnLst>
                                </p:cTn>
                              </p:par>
                              <p:par>
                                <p:cTn id="13" presetID="9" presetClass="entr" presetSubtype="0" fill="hold" nodeType="withEffect">
                                  <p:stCondLst>
                                    <p:cond delay="0"/>
                                  </p:stCondLst>
                                  <p:childTnLst>
                                    <p:set>
                                      <p:cBhvr>
                                        <p:cTn id="14" dur="1" fill="hold">
                                          <p:stCondLst>
                                            <p:cond delay="0"/>
                                          </p:stCondLst>
                                        </p:cTn>
                                        <p:tgtEl>
                                          <p:spTgt spid="248869"/>
                                        </p:tgtEl>
                                        <p:attrNameLst>
                                          <p:attrName>style.visibility</p:attrName>
                                        </p:attrNameLst>
                                      </p:cBhvr>
                                      <p:to>
                                        <p:strVal val="visible"/>
                                      </p:to>
                                    </p:set>
                                    <p:animEffect transition="in" filter="dissolve">
                                      <p:cBhvr>
                                        <p:cTn id="15" dur="500"/>
                                        <p:tgtEl>
                                          <p:spTgt spid="248869"/>
                                        </p:tgtEl>
                                      </p:cBhvr>
                                    </p:animEffect>
                                  </p:childTnLst>
                                </p:cTn>
                              </p:par>
                              <p:par>
                                <p:cTn id="16" presetID="9" presetClass="entr" presetSubtype="0" fill="hold" nodeType="withEffect">
                                  <p:stCondLst>
                                    <p:cond delay="0"/>
                                  </p:stCondLst>
                                  <p:childTnLst>
                                    <p:set>
                                      <p:cBhvr>
                                        <p:cTn id="17" dur="1" fill="hold">
                                          <p:stCondLst>
                                            <p:cond delay="0"/>
                                          </p:stCondLst>
                                        </p:cTn>
                                        <p:tgtEl>
                                          <p:spTgt spid="248866"/>
                                        </p:tgtEl>
                                        <p:attrNameLst>
                                          <p:attrName>style.visibility</p:attrName>
                                        </p:attrNameLst>
                                      </p:cBhvr>
                                      <p:to>
                                        <p:strVal val="visible"/>
                                      </p:to>
                                    </p:set>
                                    <p:animEffect transition="in" filter="dissolve">
                                      <p:cBhvr>
                                        <p:cTn id="18" dur="500"/>
                                        <p:tgtEl>
                                          <p:spTgt spid="248866"/>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248848"/>
                                        </p:tgtEl>
                                        <p:attrNameLst>
                                          <p:attrName>style.visibility</p:attrName>
                                        </p:attrNameLst>
                                      </p:cBhvr>
                                      <p:to>
                                        <p:strVal val="visible"/>
                                      </p:to>
                                    </p:set>
                                    <p:animEffect transition="in" filter="wipe(left)">
                                      <p:cBhvr>
                                        <p:cTn id="23" dur="1000"/>
                                        <p:tgtEl>
                                          <p:spTgt spid="248848"/>
                                        </p:tgtEl>
                                      </p:cBhvr>
                                    </p:animEffect>
                                  </p:childTnLst>
                                </p:cTn>
                              </p:par>
                              <p:par>
                                <p:cTn id="24" presetID="1" presetClass="entr" presetSubtype="0" fill="hold" nodeType="withEffect">
                                  <p:stCondLst>
                                    <p:cond delay="0"/>
                                  </p:stCondLst>
                                  <p:childTnLst>
                                    <p:set>
                                      <p:cBhvr>
                                        <p:cTn id="25" dur="1" fill="hold">
                                          <p:stCondLst>
                                            <p:cond delay="499"/>
                                          </p:stCondLst>
                                        </p:cTn>
                                        <p:tgtEl>
                                          <p:spTgt spid="248872"/>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499"/>
                                          </p:stCondLst>
                                        </p:cTn>
                                        <p:tgtEl>
                                          <p:spTgt spid="248844"/>
                                        </p:tgtEl>
                                        <p:attrNameLst>
                                          <p:attrName>style.visibility</p:attrName>
                                        </p:attrNameLst>
                                      </p:cBhvr>
                                      <p:to>
                                        <p:strVal val="visible"/>
                                      </p:to>
                                    </p:set>
                                  </p:childTnLst>
                                </p:cTn>
                              </p:par>
                              <p:par>
                                <p:cTn id="28" presetID="9" presetClass="entr" presetSubtype="0" fill="hold" grpId="0" nodeType="withEffect">
                                  <p:stCondLst>
                                    <p:cond delay="0"/>
                                  </p:stCondLst>
                                  <p:childTnLst>
                                    <p:set>
                                      <p:cBhvr>
                                        <p:cTn id="29" dur="1" fill="hold">
                                          <p:stCondLst>
                                            <p:cond delay="0"/>
                                          </p:stCondLst>
                                        </p:cTn>
                                        <p:tgtEl>
                                          <p:spTgt spid="248873"/>
                                        </p:tgtEl>
                                        <p:attrNameLst>
                                          <p:attrName>style.visibility</p:attrName>
                                        </p:attrNameLst>
                                      </p:cBhvr>
                                      <p:to>
                                        <p:strVal val="visible"/>
                                      </p:to>
                                    </p:set>
                                    <p:animEffect transition="in" filter="dissolve">
                                      <p:cBhvr>
                                        <p:cTn id="30" dur="500"/>
                                        <p:tgtEl>
                                          <p:spTgt spid="248873"/>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248845"/>
                                        </p:tgtEl>
                                        <p:attrNameLst>
                                          <p:attrName>style.visibility</p:attrName>
                                        </p:attrNameLst>
                                      </p:cBhvr>
                                      <p:to>
                                        <p:strVal val="visible"/>
                                      </p:to>
                                    </p:set>
                                    <p:animEffect transition="in" filter="dissolve">
                                      <p:cBhvr>
                                        <p:cTn id="33" dur="500"/>
                                        <p:tgtEl>
                                          <p:spTgt spid="248845"/>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22" presetClass="entr" presetSubtype="8" fill="hold" grpId="0" nodeType="clickEffect">
                                  <p:stCondLst>
                                    <p:cond delay="0"/>
                                  </p:stCondLst>
                                  <p:childTnLst>
                                    <p:set>
                                      <p:cBhvr>
                                        <p:cTn id="37" dur="1" fill="hold">
                                          <p:stCondLst>
                                            <p:cond delay="0"/>
                                          </p:stCondLst>
                                        </p:cTn>
                                        <p:tgtEl>
                                          <p:spTgt spid="248849"/>
                                        </p:tgtEl>
                                        <p:attrNameLst>
                                          <p:attrName>style.visibility</p:attrName>
                                        </p:attrNameLst>
                                      </p:cBhvr>
                                      <p:to>
                                        <p:strVal val="visible"/>
                                      </p:to>
                                    </p:set>
                                    <p:animEffect transition="in" filter="wipe(left)">
                                      <p:cBhvr>
                                        <p:cTn id="38" dur="1000"/>
                                        <p:tgtEl>
                                          <p:spTgt spid="248849"/>
                                        </p:tgtEl>
                                      </p:cBhvr>
                                    </p:animEffect>
                                  </p:childTnLst>
                                </p:cTn>
                              </p:par>
                              <p:par>
                                <p:cTn id="39" presetID="1" presetClass="entr" presetSubtype="0" fill="hold" nodeType="withEffect">
                                  <p:stCondLst>
                                    <p:cond delay="0"/>
                                  </p:stCondLst>
                                  <p:childTnLst>
                                    <p:set>
                                      <p:cBhvr>
                                        <p:cTn id="40" dur="1" fill="hold">
                                          <p:stCondLst>
                                            <p:cond delay="499"/>
                                          </p:stCondLst>
                                        </p:cTn>
                                        <p:tgtEl>
                                          <p:spTgt spid="24887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499"/>
                                          </p:stCondLst>
                                        </p:cTn>
                                        <p:tgtEl>
                                          <p:spTgt spid="248874"/>
                                        </p:tgtEl>
                                        <p:attrNameLst>
                                          <p:attrName>style.visibility</p:attrName>
                                        </p:attrNameLst>
                                      </p:cBhvr>
                                      <p:to>
                                        <p:strVal val="visible"/>
                                      </p:to>
                                    </p:set>
                                  </p:childTnLst>
                                </p:cTn>
                              </p:par>
                              <p:par>
                                <p:cTn id="43" presetID="9" presetClass="entr" presetSubtype="0" fill="hold" grpId="0" nodeType="withEffect">
                                  <p:stCondLst>
                                    <p:cond delay="0"/>
                                  </p:stCondLst>
                                  <p:childTnLst>
                                    <p:set>
                                      <p:cBhvr>
                                        <p:cTn id="44" dur="1" fill="hold">
                                          <p:stCondLst>
                                            <p:cond delay="0"/>
                                          </p:stCondLst>
                                        </p:cTn>
                                        <p:tgtEl>
                                          <p:spTgt spid="248876"/>
                                        </p:tgtEl>
                                        <p:attrNameLst>
                                          <p:attrName>style.visibility</p:attrName>
                                        </p:attrNameLst>
                                      </p:cBhvr>
                                      <p:to>
                                        <p:strVal val="visible"/>
                                      </p:to>
                                    </p:set>
                                    <p:animEffect transition="in" filter="dissolve">
                                      <p:cBhvr>
                                        <p:cTn id="45" dur="500"/>
                                        <p:tgtEl>
                                          <p:spTgt spid="248876"/>
                                        </p:tgtEl>
                                      </p:cBhvr>
                                    </p:animEffect>
                                  </p:childTnLst>
                                </p:cTn>
                              </p:par>
                              <p:par>
                                <p:cTn id="46" presetID="9" presetClass="entr" presetSubtype="0" fill="hold" grpId="0" nodeType="withEffect">
                                  <p:stCondLst>
                                    <p:cond delay="0"/>
                                  </p:stCondLst>
                                  <p:childTnLst>
                                    <p:set>
                                      <p:cBhvr>
                                        <p:cTn id="47" dur="1" fill="hold">
                                          <p:stCondLst>
                                            <p:cond delay="0"/>
                                          </p:stCondLst>
                                        </p:cTn>
                                        <p:tgtEl>
                                          <p:spTgt spid="248877"/>
                                        </p:tgtEl>
                                        <p:attrNameLst>
                                          <p:attrName>style.visibility</p:attrName>
                                        </p:attrNameLst>
                                      </p:cBhvr>
                                      <p:to>
                                        <p:strVal val="visible"/>
                                      </p:to>
                                    </p:set>
                                    <p:animEffect transition="in" filter="dissolve">
                                      <p:cBhvr>
                                        <p:cTn id="48" dur="500"/>
                                        <p:tgtEl>
                                          <p:spTgt spid="2488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8845" grpId="0" autoUpdateAnimBg="0"/>
      <p:bldP spid="248847" grpId="0" autoUpdateAnimBg="0"/>
      <p:bldP spid="248848" grpId="0" autoUpdateAnimBg="0"/>
      <p:bldP spid="248849" grpId="0" autoUpdateAnimBg="0"/>
      <p:bldP spid="248865" grpId="0" autoUpdateAnimBg="0"/>
      <p:bldP spid="248873" grpId="0" autoUpdateAnimBg="0"/>
      <p:bldP spid="248876" grpId="0" autoUpdateAnimBg="0"/>
      <p:bldP spid="248877" grpId="0" autoUpdateAnimBg="0"/>
    </p:bld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灯片编号占位符 5"/>
          <p:cNvSpPr>
            <a:spLocks noGrp="1"/>
          </p:cNvSpPr>
          <p:nvPr>
            <p:ph type="sldNum" sz="quarter" idx="4294967295"/>
          </p:nvPr>
        </p:nvSpPr>
        <p:spPr/>
        <p:txBody>
          <a:bodyPr/>
          <a:lstStyle/>
          <a:p>
            <a:endParaRPr lang="en-US" altLang="zh-CN" dirty="0">
              <a:latin typeface="Cambria" panose="02040503050406030204" pitchFamily="18" charset="0"/>
            </a:endParaRPr>
          </a:p>
        </p:txBody>
      </p:sp>
      <p:sp>
        <p:nvSpPr>
          <p:cNvPr id="253954" name="Rectangle 2"/>
          <p:cNvSpPr>
            <a:spLocks noGrp="1" noChangeArrowheads="1"/>
          </p:cNvSpPr>
          <p:nvPr>
            <p:ph type="title"/>
          </p:nvPr>
        </p:nvSpPr>
        <p:spPr>
          <a:xfrm>
            <a:off x="1524000" y="219161"/>
            <a:ext cx="7696200" cy="357188"/>
          </a:xfrm>
        </p:spPr>
        <p:txBody>
          <a:bodyPr/>
          <a:lstStyle/>
          <a:p>
            <a:r>
              <a:rPr lang="en-US" altLang="zh-CN" dirty="0">
                <a:latin typeface="Cambria" panose="02040503050406030204" pitchFamily="18" charset="0"/>
              </a:rPr>
              <a:t>Equivalence Partitioning Example 3</a:t>
            </a:r>
          </a:p>
        </p:txBody>
      </p:sp>
      <p:grpSp>
        <p:nvGrpSpPr>
          <p:cNvPr id="253955" name="Group 3"/>
          <p:cNvGrpSpPr>
            <a:grpSpLocks/>
          </p:cNvGrpSpPr>
          <p:nvPr/>
        </p:nvGrpSpPr>
        <p:grpSpPr bwMode="auto">
          <a:xfrm>
            <a:off x="838200" y="2209800"/>
            <a:ext cx="3962400" cy="3609975"/>
            <a:chOff x="1584" y="1104"/>
            <a:chExt cx="2496" cy="2274"/>
          </a:xfrm>
        </p:grpSpPr>
        <p:pic>
          <p:nvPicPr>
            <p:cNvPr id="25395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4" y="1104"/>
              <a:ext cx="2496" cy="22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53957" name="Oval 5"/>
            <p:cNvSpPr>
              <a:spLocks noChangeArrowheads="1"/>
            </p:cNvSpPr>
            <p:nvPr/>
          </p:nvSpPr>
          <p:spPr bwMode="auto">
            <a:xfrm>
              <a:off x="3264" y="2976"/>
              <a:ext cx="288" cy="288"/>
            </a:xfrm>
            <a:prstGeom prst="ellipse">
              <a:avLst/>
            </a:prstGeom>
            <a:noFill/>
            <a:ln w="2857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endParaRPr lang="zh-CN" altLang="en-US">
                <a:latin typeface="Cambria" panose="02040503050406030204" pitchFamily="18" charset="0"/>
              </a:endParaRPr>
            </a:p>
          </p:txBody>
        </p:sp>
      </p:grpSp>
      <p:sp>
        <p:nvSpPr>
          <p:cNvPr id="253958" name="Text Box 6"/>
          <p:cNvSpPr txBox="1">
            <a:spLocks noChangeArrowheads="1"/>
          </p:cNvSpPr>
          <p:nvPr/>
        </p:nvSpPr>
        <p:spPr bwMode="auto">
          <a:xfrm>
            <a:off x="762000" y="1752600"/>
            <a:ext cx="8153400" cy="33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eaLnBrk="1" hangingPunct="1">
              <a:lnSpc>
                <a:spcPts val="2600"/>
              </a:lnSpc>
              <a:spcBef>
                <a:spcPct val="50000"/>
              </a:spcBef>
            </a:pPr>
            <a:r>
              <a:rPr lang="en-US" altLang="zh-CN" sz="2000" b="1">
                <a:effectLst/>
                <a:latin typeface="Cambria" panose="02040503050406030204" pitchFamily="18" charset="0"/>
                <a:ea typeface="宋体" panose="02010600030101010101" pitchFamily="2" charset="-122"/>
              </a:rPr>
              <a:t>Test for addition operation of MS calculator.</a:t>
            </a:r>
          </a:p>
        </p:txBody>
      </p:sp>
      <p:sp>
        <p:nvSpPr>
          <p:cNvPr id="253959" name="Text Box 7"/>
          <p:cNvSpPr txBox="1">
            <a:spLocks noChangeArrowheads="1"/>
          </p:cNvSpPr>
          <p:nvPr/>
        </p:nvSpPr>
        <p:spPr bwMode="auto">
          <a:xfrm>
            <a:off x="5029200" y="2743200"/>
            <a:ext cx="4114800" cy="177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eaLnBrk="1" hangingPunct="1">
              <a:lnSpc>
                <a:spcPts val="2600"/>
              </a:lnSpc>
              <a:spcBef>
                <a:spcPct val="50000"/>
              </a:spcBef>
            </a:pPr>
            <a:r>
              <a:rPr lang="en-US" altLang="zh-CN" sz="2000">
                <a:effectLst/>
                <a:latin typeface="Cambria" panose="02040503050406030204" pitchFamily="18" charset="0"/>
                <a:ea typeface="宋体" panose="02010600030101010101" pitchFamily="2" charset="-122"/>
              </a:rPr>
              <a:t>Class 1: Integer</a:t>
            </a:r>
          </a:p>
          <a:p>
            <a:pPr eaLnBrk="1" hangingPunct="1">
              <a:lnSpc>
                <a:spcPts val="2600"/>
              </a:lnSpc>
              <a:spcBef>
                <a:spcPct val="50000"/>
              </a:spcBef>
            </a:pPr>
            <a:r>
              <a:rPr lang="en-US" altLang="zh-CN" sz="2000">
                <a:effectLst/>
                <a:latin typeface="Cambria" panose="02040503050406030204" pitchFamily="18" charset="0"/>
                <a:ea typeface="宋体" panose="02010600030101010101" pitchFamily="2" charset="-122"/>
              </a:rPr>
              <a:t>Class 2: Decimal fraction</a:t>
            </a:r>
          </a:p>
          <a:p>
            <a:pPr eaLnBrk="1" hangingPunct="1">
              <a:lnSpc>
                <a:spcPts val="2600"/>
              </a:lnSpc>
              <a:spcBef>
                <a:spcPct val="50000"/>
              </a:spcBef>
            </a:pPr>
            <a:r>
              <a:rPr lang="en-US" altLang="zh-CN" sz="2000">
                <a:effectLst/>
                <a:latin typeface="Cambria" panose="02040503050406030204" pitchFamily="18" charset="0"/>
                <a:ea typeface="宋体" panose="02010600030101010101" pitchFamily="2" charset="-122"/>
              </a:rPr>
              <a:t>Class 3: Negative</a:t>
            </a:r>
          </a:p>
          <a:p>
            <a:pPr eaLnBrk="1" hangingPunct="1">
              <a:lnSpc>
                <a:spcPts val="2600"/>
              </a:lnSpc>
              <a:spcBef>
                <a:spcPct val="50000"/>
              </a:spcBef>
            </a:pPr>
            <a:r>
              <a:rPr lang="en-US" altLang="zh-CN" sz="2000">
                <a:effectLst/>
                <a:latin typeface="Cambria" panose="02040503050406030204" pitchFamily="18" charset="0"/>
                <a:ea typeface="宋体" panose="02010600030101010101" pitchFamily="2" charset="-122"/>
              </a:rPr>
              <a:t>Class 4: Invalid input</a:t>
            </a:r>
          </a:p>
        </p:txBody>
      </p:sp>
    </p:spTree>
    <p:extLst>
      <p:ext uri="{BB962C8B-B14F-4D97-AF65-F5344CB8AC3E}">
        <p14:creationId xmlns:p14="http://schemas.microsoft.com/office/powerpoint/2010/main" val="271654037"/>
      </p:ext>
    </p:extLst>
  </p:cSld>
  <p:clrMapOvr>
    <a:masterClrMapping/>
  </p:clrMapOvr>
  <p:transition/>
  <p:timing>
    <p:tnLst>
      <p:par>
        <p:cT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5"/>
          <p:cNvSpPr>
            <a:spLocks noGrp="1"/>
          </p:cNvSpPr>
          <p:nvPr>
            <p:ph type="sldNum" sz="quarter" idx="4294967295"/>
          </p:nvPr>
        </p:nvSpPr>
        <p:spPr/>
        <p:txBody>
          <a:bodyPr/>
          <a:lstStyle/>
          <a:p>
            <a:endParaRPr lang="en-US" altLang="zh-CN" dirty="0">
              <a:latin typeface="Cambria" panose="02040503050406030204" pitchFamily="18" charset="0"/>
            </a:endParaRPr>
          </a:p>
        </p:txBody>
      </p:sp>
      <p:sp>
        <p:nvSpPr>
          <p:cNvPr id="245762" name="Rectangle 2"/>
          <p:cNvSpPr>
            <a:spLocks noGrp="1" noChangeArrowheads="1"/>
          </p:cNvSpPr>
          <p:nvPr>
            <p:ph type="title"/>
          </p:nvPr>
        </p:nvSpPr>
        <p:spPr>
          <a:xfrm>
            <a:off x="1905000" y="228600"/>
            <a:ext cx="7239000" cy="527050"/>
          </a:xfrm>
        </p:spPr>
        <p:txBody>
          <a:bodyPr/>
          <a:lstStyle/>
          <a:p>
            <a:r>
              <a:rPr lang="en-US" altLang="zh-CN" sz="3200" dirty="0">
                <a:latin typeface="Cambria" panose="02040503050406030204" pitchFamily="18" charset="0"/>
              </a:rPr>
              <a:t>Further </a:t>
            </a:r>
            <a:r>
              <a:rPr lang="en-US" altLang="zh-CN" dirty="0">
                <a:latin typeface="Cambria" panose="02040503050406030204" pitchFamily="18" charset="0"/>
              </a:rPr>
              <a:t>Partitioning</a:t>
            </a:r>
            <a:r>
              <a:rPr lang="en-US" altLang="zh-CN" sz="3200" dirty="0">
                <a:latin typeface="Cambria" panose="02040503050406030204" pitchFamily="18" charset="0"/>
              </a:rPr>
              <a:t> Possibilities</a:t>
            </a:r>
          </a:p>
        </p:txBody>
      </p:sp>
      <p:sp>
        <p:nvSpPr>
          <p:cNvPr id="245764" name="Rectangle 4"/>
          <p:cNvSpPr>
            <a:spLocks noChangeArrowheads="1"/>
          </p:cNvSpPr>
          <p:nvPr/>
        </p:nvSpPr>
        <p:spPr bwMode="auto">
          <a:xfrm>
            <a:off x="381000" y="1371600"/>
            <a:ext cx="8458200" cy="405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zh-CN" sz="2000" dirty="0">
                <a:solidFill>
                  <a:srgbClr val="133984"/>
                </a:solidFill>
                <a:effectLst/>
                <a:latin typeface="Cambria" panose="02040503050406030204" pitchFamily="18" charset="0"/>
                <a:ea typeface="宋体" panose="02010600030101010101" pitchFamily="2" charset="-122"/>
              </a:rPr>
              <a:t>Check default, empty, blank, null, zero, and no data.</a:t>
            </a:r>
          </a:p>
          <a:p>
            <a:endParaRPr lang="en-US" altLang="zh-CN" sz="2000" dirty="0">
              <a:solidFill>
                <a:srgbClr val="000099"/>
              </a:solidFill>
              <a:effectLst/>
              <a:latin typeface="Cambria" panose="02040503050406030204" pitchFamily="18" charset="0"/>
              <a:ea typeface="宋体" panose="02010600030101010101" pitchFamily="2" charset="-122"/>
            </a:endParaRPr>
          </a:p>
          <a:p>
            <a:pPr lvl="1"/>
            <a:r>
              <a:rPr lang="en-US" altLang="zh-CN" sz="2000" dirty="0">
                <a:effectLst/>
                <a:latin typeface="Cambria" panose="02040503050406030204" pitchFamily="18" charset="0"/>
                <a:ea typeface="宋体" panose="02010600030101010101" pitchFamily="2" charset="-122"/>
              </a:rPr>
              <a:t>- If nothing is entered, what happens?</a:t>
            </a:r>
          </a:p>
          <a:p>
            <a:pPr lvl="2"/>
            <a:r>
              <a:rPr lang="en-US" altLang="zh-CN" sz="2000" dirty="0">
                <a:effectLst/>
                <a:latin typeface="Cambria" panose="02040503050406030204" pitchFamily="18" charset="0"/>
                <a:ea typeface="宋体" panose="02010600030101010101" pitchFamily="2" charset="-122"/>
              </a:rPr>
              <a:t>- Default set?</a:t>
            </a:r>
          </a:p>
          <a:p>
            <a:pPr lvl="2"/>
            <a:r>
              <a:rPr lang="en-US" altLang="zh-CN" sz="2000" dirty="0">
                <a:effectLst/>
                <a:latin typeface="Cambria" panose="02040503050406030204" pitchFamily="18" charset="0"/>
                <a:ea typeface="宋体" panose="02010600030101010101" pitchFamily="2" charset="-122"/>
              </a:rPr>
              <a:t>- Error message?</a:t>
            </a:r>
          </a:p>
          <a:p>
            <a:pPr lvl="2"/>
            <a:r>
              <a:rPr lang="en-US" altLang="zh-CN" sz="2000" dirty="0">
                <a:effectLst/>
                <a:latin typeface="Cambria" panose="02040503050406030204" pitchFamily="18" charset="0"/>
                <a:ea typeface="宋体" panose="02010600030101010101" pitchFamily="2" charset="-122"/>
              </a:rPr>
              <a:t>- Hung program?</a:t>
            </a:r>
          </a:p>
          <a:p>
            <a:pPr lvl="2"/>
            <a:endParaRPr lang="en-US" altLang="zh-CN" sz="2000" dirty="0">
              <a:effectLst/>
              <a:latin typeface="Cambria" panose="02040503050406030204" pitchFamily="18" charset="0"/>
              <a:ea typeface="宋体" panose="02010600030101010101" pitchFamily="2" charset="-122"/>
            </a:endParaRPr>
          </a:p>
          <a:p>
            <a:r>
              <a:rPr lang="en-US" altLang="zh-CN" sz="2000" dirty="0">
                <a:solidFill>
                  <a:srgbClr val="133984"/>
                </a:solidFill>
                <a:effectLst/>
                <a:latin typeface="Cambria" panose="02040503050406030204" pitchFamily="18" charset="0"/>
                <a:ea typeface="宋体" panose="02010600030101010101" pitchFamily="2" charset="-122"/>
              </a:rPr>
              <a:t>Check invalid, wrong, incorrect, and garbage data.</a:t>
            </a:r>
          </a:p>
          <a:p>
            <a:pPr lvl="1"/>
            <a:r>
              <a:rPr lang="en-US" altLang="zh-CN" sz="2000" b="1" dirty="0">
                <a:effectLst/>
                <a:latin typeface="Cambria" panose="02040503050406030204" pitchFamily="18" charset="0"/>
                <a:ea typeface="宋体" panose="02010600030101010101" pitchFamily="2" charset="-122"/>
              </a:rPr>
              <a:t>- Users</a:t>
            </a:r>
            <a:r>
              <a:rPr lang="en-US" altLang="zh-CN" sz="2000" b="1" dirty="0">
                <a:solidFill>
                  <a:schemeClr val="folHlink"/>
                </a:solidFill>
                <a:effectLst/>
                <a:latin typeface="Cambria" panose="02040503050406030204" pitchFamily="18" charset="0"/>
                <a:ea typeface="宋体" panose="02010600030101010101" pitchFamily="2" charset="-122"/>
              </a:rPr>
              <a:t> </a:t>
            </a:r>
            <a:r>
              <a:rPr lang="en-US" altLang="zh-CN" sz="2000" b="1" dirty="0">
                <a:solidFill>
                  <a:srgbClr val="133984"/>
                </a:solidFill>
                <a:effectLst/>
                <a:latin typeface="Cambria" panose="02040503050406030204" pitchFamily="18" charset="0"/>
                <a:ea typeface="宋体" panose="02010600030101010101" pitchFamily="2" charset="-122"/>
              </a:rPr>
              <a:t>WILL</a:t>
            </a:r>
            <a:r>
              <a:rPr lang="en-US" altLang="zh-CN" sz="2000" b="1" dirty="0">
                <a:solidFill>
                  <a:srgbClr val="FFFF00"/>
                </a:solidFill>
                <a:effectLst/>
                <a:latin typeface="Cambria" panose="02040503050406030204" pitchFamily="18" charset="0"/>
                <a:ea typeface="宋体" panose="02010600030101010101" pitchFamily="2" charset="-122"/>
              </a:rPr>
              <a:t> </a:t>
            </a:r>
            <a:r>
              <a:rPr lang="en-US" altLang="zh-CN" sz="2000" b="1" dirty="0">
                <a:effectLst/>
                <a:latin typeface="Cambria" panose="02040503050406030204" pitchFamily="18" charset="0"/>
                <a:ea typeface="宋体" panose="02010600030101010101" pitchFamily="2" charset="-122"/>
              </a:rPr>
              <a:t>use the software incorrectly.</a:t>
            </a:r>
          </a:p>
          <a:p>
            <a:pPr lvl="1"/>
            <a:r>
              <a:rPr lang="en-US" altLang="zh-CN" sz="2000" dirty="0">
                <a:effectLst/>
                <a:latin typeface="Cambria" panose="02040503050406030204" pitchFamily="18" charset="0"/>
                <a:ea typeface="宋体" panose="02010600030101010101" pitchFamily="2" charset="-122"/>
              </a:rPr>
              <a:t>- Data loses or crashes are blamed on the software, always --- not the user</a:t>
            </a:r>
          </a:p>
          <a:p>
            <a:pPr lvl="1"/>
            <a:r>
              <a:rPr lang="en-US" altLang="zh-CN" sz="2000" dirty="0">
                <a:effectLst/>
                <a:latin typeface="Cambria" panose="02040503050406030204" pitchFamily="18" charset="0"/>
                <a:ea typeface="宋体" panose="02010600030101010101" pitchFamily="2" charset="-122"/>
              </a:rPr>
              <a:t>- Have fun with this one --- devious, tricky, and nasty are good traits for a tester!</a:t>
            </a:r>
          </a:p>
        </p:txBody>
      </p:sp>
    </p:spTree>
    <p:extLst>
      <p:ext uri="{BB962C8B-B14F-4D97-AF65-F5344CB8AC3E}">
        <p14:creationId xmlns:p14="http://schemas.microsoft.com/office/powerpoint/2010/main" val="2119301367"/>
      </p:ext>
    </p:extLst>
  </p:cSld>
  <p:clrMapOvr>
    <a:masterClrMapping/>
  </p:clrMapOvr>
  <p:timing>
    <p:tnLst>
      <p:par>
        <p:cT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5"/>
          <p:cNvSpPr>
            <a:spLocks noGrp="1"/>
          </p:cNvSpPr>
          <p:nvPr>
            <p:ph type="sldNum" sz="quarter" idx="4294967295"/>
          </p:nvPr>
        </p:nvSpPr>
        <p:spPr/>
        <p:txBody>
          <a:bodyPr/>
          <a:lstStyle/>
          <a:p>
            <a:endParaRPr lang="en-US" altLang="zh-CN" dirty="0">
              <a:latin typeface="Cambria" panose="02040503050406030204" pitchFamily="18" charset="0"/>
            </a:endParaRPr>
          </a:p>
        </p:txBody>
      </p:sp>
      <p:sp>
        <p:nvSpPr>
          <p:cNvPr id="114690" name="Rectangle 2"/>
          <p:cNvSpPr>
            <a:spLocks noGrp="1" noChangeArrowheads="1"/>
          </p:cNvSpPr>
          <p:nvPr>
            <p:ph type="title"/>
          </p:nvPr>
        </p:nvSpPr>
        <p:spPr>
          <a:xfrm>
            <a:off x="1676400" y="152400"/>
            <a:ext cx="7315200" cy="381000"/>
          </a:xfrm>
        </p:spPr>
        <p:txBody>
          <a:bodyPr/>
          <a:lstStyle/>
          <a:p>
            <a:r>
              <a:rPr lang="en-US" altLang="zh-CN" sz="3200" dirty="0" smtClean="0">
                <a:latin typeface="Cambria" panose="02040503050406030204" pitchFamily="18" charset="0"/>
              </a:rPr>
              <a:t>Black-box </a:t>
            </a:r>
            <a:r>
              <a:rPr lang="en-US" altLang="zh-CN" sz="3200" dirty="0">
                <a:latin typeface="Cambria" panose="02040503050406030204" pitchFamily="18" charset="0"/>
              </a:rPr>
              <a:t>Testing</a:t>
            </a:r>
          </a:p>
        </p:txBody>
      </p:sp>
      <p:sp>
        <p:nvSpPr>
          <p:cNvPr id="114692" name="Rectangle 4"/>
          <p:cNvSpPr>
            <a:spLocks noChangeArrowheads="1"/>
          </p:cNvSpPr>
          <p:nvPr/>
        </p:nvSpPr>
        <p:spPr bwMode="auto">
          <a:xfrm>
            <a:off x="228600" y="1447800"/>
            <a:ext cx="8229600" cy="39472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449263" lvl="0" indent="-449263">
              <a:lnSpc>
                <a:spcPct val="150000"/>
              </a:lnSpc>
              <a:spcBef>
                <a:spcPct val="20000"/>
              </a:spcBef>
              <a:buSzPct val="120000"/>
              <a:buBlip>
                <a:blip r:embed="rId3"/>
              </a:buBlip>
            </a:pPr>
            <a:r>
              <a:rPr kumimoji="1" lang="en-US" altLang="zh-CN" dirty="0" smtClean="0">
                <a:solidFill>
                  <a:srgbClr val="133984"/>
                </a:solidFill>
                <a:latin typeface="Cambria" panose="02040503050406030204" pitchFamily="18" charset="0"/>
                <a:ea typeface="黑体"/>
                <a:cs typeface="Times New Roman"/>
              </a:rPr>
              <a:t>Testing Methods in Black Box Testing</a:t>
            </a:r>
            <a:endParaRPr kumimoji="1" lang="en-US" altLang="zh-CN" sz="2000" dirty="0">
              <a:solidFill>
                <a:srgbClr val="133984"/>
              </a:solidFill>
              <a:latin typeface="Cambria" panose="02040503050406030204" pitchFamily="18" charset="0"/>
              <a:ea typeface="黑体"/>
              <a:cs typeface="Times New Roman"/>
            </a:endParaRPr>
          </a:p>
          <a:p>
            <a:pPr marL="800100" lvl="1" indent="-342900" eaLnBrk="1" hangingPunct="1">
              <a:lnSpc>
                <a:spcPct val="150000"/>
              </a:lnSpc>
              <a:spcBef>
                <a:spcPct val="50000"/>
              </a:spcBef>
              <a:spcAft>
                <a:spcPts val="900"/>
              </a:spcAft>
              <a:buClr>
                <a:schemeClr val="accent1"/>
              </a:buClr>
              <a:buFont typeface="Arial" panose="020B0604020202020204" pitchFamily="34" charset="0"/>
              <a:buChar char="•"/>
            </a:pPr>
            <a:r>
              <a:rPr lang="en-US" altLang="zh-CN" dirty="0" smtClean="0">
                <a:solidFill>
                  <a:srgbClr val="133984"/>
                </a:solidFill>
                <a:effectLst/>
                <a:latin typeface="Cambria" panose="02040503050406030204" pitchFamily="18" charset="0"/>
                <a:ea typeface="宋体" panose="02010600030101010101" pitchFamily="2" charset="-122"/>
              </a:rPr>
              <a:t>Random Testing</a:t>
            </a:r>
          </a:p>
          <a:p>
            <a:pPr marL="800100" lvl="1" indent="-342900" eaLnBrk="1" hangingPunct="1">
              <a:lnSpc>
                <a:spcPct val="150000"/>
              </a:lnSpc>
              <a:spcBef>
                <a:spcPct val="50000"/>
              </a:spcBef>
              <a:spcAft>
                <a:spcPts val="900"/>
              </a:spcAft>
              <a:buClr>
                <a:schemeClr val="accent1"/>
              </a:buClr>
              <a:buFont typeface="Arial" panose="020B0604020202020204" pitchFamily="34" charset="0"/>
              <a:buChar char="•"/>
            </a:pPr>
            <a:r>
              <a:rPr lang="en-US" altLang="zh-CN" dirty="0" smtClean="0">
                <a:solidFill>
                  <a:srgbClr val="133984"/>
                </a:solidFill>
                <a:latin typeface="Cambria" panose="02040503050406030204" pitchFamily="18" charset="0"/>
                <a:ea typeface="宋体" panose="02010600030101010101" pitchFamily="2" charset="-122"/>
              </a:rPr>
              <a:t>Equivalence Partitioning</a:t>
            </a:r>
          </a:p>
          <a:p>
            <a:pPr marL="800100" lvl="1" indent="-342900" eaLnBrk="1" hangingPunct="1">
              <a:lnSpc>
                <a:spcPct val="150000"/>
              </a:lnSpc>
              <a:spcBef>
                <a:spcPct val="50000"/>
              </a:spcBef>
              <a:spcAft>
                <a:spcPts val="900"/>
              </a:spcAft>
              <a:buClr>
                <a:schemeClr val="accent1"/>
              </a:buClr>
              <a:buFont typeface="Arial" panose="020B0604020202020204" pitchFamily="34" charset="0"/>
              <a:buChar char="•"/>
            </a:pPr>
            <a:r>
              <a:rPr lang="en-US" altLang="zh-CN" dirty="0" smtClean="0">
                <a:solidFill>
                  <a:srgbClr val="FF0000"/>
                </a:solidFill>
                <a:latin typeface="Cambria" panose="02040503050406030204" pitchFamily="18" charset="0"/>
                <a:ea typeface="宋体" panose="02010600030101010101" pitchFamily="2" charset="-122"/>
              </a:rPr>
              <a:t>Boundary Value Analysis</a:t>
            </a:r>
          </a:p>
          <a:p>
            <a:pPr marL="800100" lvl="1" indent="-342900" eaLnBrk="1" hangingPunct="1">
              <a:lnSpc>
                <a:spcPct val="150000"/>
              </a:lnSpc>
              <a:spcBef>
                <a:spcPct val="50000"/>
              </a:spcBef>
              <a:spcAft>
                <a:spcPts val="900"/>
              </a:spcAft>
              <a:buClr>
                <a:schemeClr val="accent1"/>
              </a:buClr>
              <a:buFont typeface="Arial" panose="020B0604020202020204" pitchFamily="34" charset="0"/>
              <a:buChar char="•"/>
            </a:pPr>
            <a:r>
              <a:rPr lang="en-US" altLang="zh-CN" dirty="0" smtClean="0">
                <a:solidFill>
                  <a:srgbClr val="133984"/>
                </a:solidFill>
                <a:latin typeface="Cambria" panose="02040503050406030204" pitchFamily="18" charset="0"/>
                <a:ea typeface="宋体" panose="02010600030101010101" pitchFamily="2" charset="-122"/>
              </a:rPr>
              <a:t>Cause Effect Analysis</a:t>
            </a:r>
            <a:endParaRPr lang="en-US" altLang="zh-CN" dirty="0">
              <a:solidFill>
                <a:srgbClr val="133984"/>
              </a:solidFill>
              <a:latin typeface="Cambria" panose="02040503050406030204" pitchFamily="18" charset="0"/>
              <a:ea typeface="宋体" panose="02010600030101010101" pitchFamily="2" charset="-122"/>
            </a:endParaRPr>
          </a:p>
        </p:txBody>
      </p:sp>
      <mc:AlternateContent xmlns:mc="http://schemas.openxmlformats.org/markup-compatibility/2006" xmlns:p14="http://schemas.microsoft.com/office/powerpoint/2010/main">
        <mc:Choice Requires="p14">
          <p:contentPart p14:bwMode="auto" r:id="rId4">
            <p14:nvContentPartPr>
              <p14:cNvPr id="2" name="墨迹 1"/>
              <p14:cNvContentPartPr/>
              <p14:nvPr/>
            </p14:nvContentPartPr>
            <p14:xfrm>
              <a:off x="3645000" y="2184480"/>
              <a:ext cx="2019600" cy="2140200"/>
            </p14:xfrm>
          </p:contentPart>
        </mc:Choice>
        <mc:Fallback xmlns="">
          <p:pic>
            <p:nvPicPr>
              <p:cNvPr id="2" name="墨迹 1"/>
              <p:cNvPicPr/>
              <p:nvPr/>
            </p:nvPicPr>
            <p:blipFill>
              <a:blip r:embed="rId5"/>
              <a:stretch>
                <a:fillRect/>
              </a:stretch>
            </p:blipFill>
            <p:spPr>
              <a:xfrm>
                <a:off x="3635640" y="2175120"/>
                <a:ext cx="2038320" cy="2158920"/>
              </a:xfrm>
              <a:prstGeom prst="rect">
                <a:avLst/>
              </a:prstGeom>
            </p:spPr>
          </p:pic>
        </mc:Fallback>
      </mc:AlternateContent>
    </p:spTree>
    <p:extLst>
      <p:ext uri="{BB962C8B-B14F-4D97-AF65-F5344CB8AC3E}">
        <p14:creationId xmlns:p14="http://schemas.microsoft.com/office/powerpoint/2010/main" val="1921815440"/>
      </p:ext>
    </p:extLst>
  </p:cSld>
  <p:clrMapOvr>
    <a:masterClrMapping/>
  </p:clrMapOvr>
  <p:timing>
    <p:tnLst>
      <p:par>
        <p:cT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灯片编号占位符 5"/>
          <p:cNvSpPr>
            <a:spLocks noGrp="1"/>
          </p:cNvSpPr>
          <p:nvPr>
            <p:ph type="sldNum" sz="quarter" idx="4294967295"/>
          </p:nvPr>
        </p:nvSpPr>
        <p:spPr/>
        <p:txBody>
          <a:bodyPr/>
          <a:lstStyle/>
          <a:p>
            <a:endParaRPr lang="en-US" altLang="zh-CN" dirty="0">
              <a:latin typeface="Cambria" panose="02040503050406030204" pitchFamily="18" charset="0"/>
            </a:endParaRPr>
          </a:p>
        </p:txBody>
      </p:sp>
      <p:sp>
        <p:nvSpPr>
          <p:cNvPr id="185346" name="Rectangle 2"/>
          <p:cNvSpPr>
            <a:spLocks noGrp="1" noChangeArrowheads="1"/>
          </p:cNvSpPr>
          <p:nvPr>
            <p:ph type="title"/>
          </p:nvPr>
        </p:nvSpPr>
        <p:spPr>
          <a:xfrm>
            <a:off x="1703849" y="145040"/>
            <a:ext cx="7272338" cy="762000"/>
          </a:xfrm>
        </p:spPr>
        <p:txBody>
          <a:bodyPr/>
          <a:lstStyle/>
          <a:p>
            <a:r>
              <a:rPr lang="en-US" altLang="zh-CN" sz="2000" dirty="0">
                <a:latin typeface="Cambria" panose="02040503050406030204" pitchFamily="18" charset="0"/>
              </a:rPr>
              <a:t>Black-Box testing </a:t>
            </a:r>
            <a:br>
              <a:rPr lang="en-US" altLang="zh-CN" sz="2000" dirty="0">
                <a:latin typeface="Cambria" panose="02040503050406030204" pitchFamily="18" charset="0"/>
              </a:rPr>
            </a:br>
            <a:r>
              <a:rPr lang="en-US" altLang="zh-CN" dirty="0">
                <a:latin typeface="Cambria" panose="02040503050406030204" pitchFamily="18" charset="0"/>
              </a:rPr>
              <a:t>- </a:t>
            </a:r>
            <a:r>
              <a:rPr lang="en-US" altLang="zh-CN" b="1" dirty="0">
                <a:latin typeface="Cambria" panose="02040503050406030204" pitchFamily="18" charset="0"/>
              </a:rPr>
              <a:t>Boundary Value Analysis (BVA)</a:t>
            </a:r>
          </a:p>
        </p:txBody>
      </p:sp>
      <p:sp>
        <p:nvSpPr>
          <p:cNvPr id="185347" name="Text Box 3"/>
          <p:cNvSpPr txBox="1">
            <a:spLocks noChangeArrowheads="1"/>
          </p:cNvSpPr>
          <p:nvPr/>
        </p:nvSpPr>
        <p:spPr bwMode="auto">
          <a:xfrm>
            <a:off x="572914" y="1333068"/>
            <a:ext cx="8032960" cy="292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spAutoFit/>
          </a:bodyPr>
          <a:lstStyle/>
          <a:p>
            <a:pPr eaLnBrk="1" hangingPunct="1">
              <a:lnSpc>
                <a:spcPts val="2600"/>
              </a:lnSpc>
              <a:spcBef>
                <a:spcPct val="50000"/>
              </a:spcBef>
            </a:pPr>
            <a:r>
              <a:rPr lang="en-US" altLang="zh-CN" sz="2000" dirty="0">
                <a:effectLst/>
                <a:latin typeface="Cambria" panose="02040503050406030204" pitchFamily="18" charset="0"/>
                <a:ea typeface="宋体" panose="02010600030101010101" pitchFamily="2" charset="-122"/>
              </a:rPr>
              <a:t>A technique based on identifying, and generating test cases to explore </a:t>
            </a:r>
            <a:r>
              <a:rPr lang="en-US" altLang="zh-CN" sz="2000" b="1" dirty="0">
                <a:effectLst/>
                <a:latin typeface="Cambria" panose="02040503050406030204" pitchFamily="18" charset="0"/>
                <a:ea typeface="宋体" panose="02010600030101010101" pitchFamily="2" charset="-122"/>
              </a:rPr>
              <a:t>boundary conditions</a:t>
            </a:r>
            <a:r>
              <a:rPr lang="en-US" altLang="zh-CN" sz="2000" dirty="0">
                <a:effectLst/>
                <a:latin typeface="Cambria" panose="02040503050406030204" pitchFamily="18" charset="0"/>
                <a:ea typeface="宋体" panose="02010600030101010101" pitchFamily="2" charset="-122"/>
              </a:rPr>
              <a:t>.</a:t>
            </a:r>
          </a:p>
          <a:p>
            <a:pPr eaLnBrk="1" hangingPunct="1">
              <a:lnSpc>
                <a:spcPts val="2600"/>
              </a:lnSpc>
              <a:spcBef>
                <a:spcPct val="50000"/>
              </a:spcBef>
            </a:pPr>
            <a:r>
              <a:rPr lang="en-US" altLang="zh-CN" sz="2000" dirty="0">
                <a:solidFill>
                  <a:srgbClr val="FF0000"/>
                </a:solidFill>
                <a:effectLst/>
                <a:latin typeface="Cambria" panose="02040503050406030204" pitchFamily="18" charset="0"/>
                <a:ea typeface="宋体" panose="02010600030101010101" pitchFamily="2" charset="-122"/>
              </a:rPr>
              <a:t>Boundary conditions </a:t>
            </a:r>
            <a:r>
              <a:rPr lang="en-US" altLang="zh-CN" sz="2000" dirty="0">
                <a:effectLst/>
                <a:latin typeface="Cambria" panose="02040503050406030204" pitchFamily="18" charset="0"/>
                <a:ea typeface="宋体" panose="02010600030101010101" pitchFamily="2" charset="-122"/>
              </a:rPr>
              <a:t>are an </a:t>
            </a:r>
            <a:r>
              <a:rPr lang="en-US" altLang="zh-CN" sz="2000" b="1" dirty="0">
                <a:effectLst/>
                <a:latin typeface="Cambria" panose="02040503050406030204" pitchFamily="18" charset="0"/>
                <a:ea typeface="宋体" panose="02010600030101010101" pitchFamily="2" charset="-122"/>
              </a:rPr>
              <a:t>extremely rich source of errors</a:t>
            </a:r>
            <a:r>
              <a:rPr lang="en-US" altLang="zh-CN" sz="2000" dirty="0">
                <a:effectLst/>
                <a:latin typeface="Cambria" panose="02040503050406030204" pitchFamily="18" charset="0"/>
                <a:ea typeface="宋体" panose="02010600030101010101" pitchFamily="2" charset="-122"/>
              </a:rPr>
              <a:t>.</a:t>
            </a:r>
          </a:p>
          <a:p>
            <a:pPr eaLnBrk="1" hangingPunct="1">
              <a:lnSpc>
                <a:spcPts val="2600"/>
              </a:lnSpc>
              <a:spcBef>
                <a:spcPct val="50000"/>
              </a:spcBef>
            </a:pPr>
            <a:r>
              <a:rPr lang="en-US" altLang="zh-CN" sz="2000" dirty="0">
                <a:effectLst/>
                <a:latin typeface="Cambria" panose="02040503050406030204" pitchFamily="18" charset="0"/>
                <a:ea typeface="宋体" panose="02010600030101010101" pitchFamily="2" charset="-122"/>
              </a:rPr>
              <a:t>Natural language based specifications of</a:t>
            </a:r>
            <a:r>
              <a:rPr lang="en-US" altLang="zh-CN" sz="2000" b="1" dirty="0">
                <a:effectLst/>
                <a:latin typeface="Cambria" panose="02040503050406030204" pitchFamily="18" charset="0"/>
                <a:ea typeface="宋体" panose="02010600030101010101" pitchFamily="2" charset="-122"/>
              </a:rPr>
              <a:t> boundaries are often ambiguous, </a:t>
            </a:r>
            <a:r>
              <a:rPr lang="en-US" altLang="zh-CN" sz="2000" dirty="0">
                <a:effectLst/>
                <a:latin typeface="Cambria" panose="02040503050406030204" pitchFamily="18" charset="0"/>
                <a:ea typeface="宋体" panose="02010600030101010101" pitchFamily="2" charset="-122"/>
              </a:rPr>
              <a:t>as in ‘‘for input values of X between 0 and 40,...’’</a:t>
            </a:r>
          </a:p>
          <a:p>
            <a:pPr eaLnBrk="1" hangingPunct="1">
              <a:lnSpc>
                <a:spcPts val="2600"/>
              </a:lnSpc>
              <a:spcBef>
                <a:spcPct val="50000"/>
              </a:spcBef>
            </a:pPr>
            <a:r>
              <a:rPr lang="en-US" altLang="zh-CN" sz="2000" dirty="0">
                <a:effectLst/>
                <a:latin typeface="Cambria" panose="02040503050406030204" pitchFamily="18" charset="0"/>
                <a:ea typeface="宋体" panose="02010600030101010101" pitchFamily="2" charset="-122"/>
              </a:rPr>
              <a:t>May be applied to both</a:t>
            </a:r>
            <a:r>
              <a:rPr lang="en-US" altLang="zh-CN" sz="2000" b="1" dirty="0">
                <a:effectLst/>
                <a:latin typeface="Cambria" panose="02040503050406030204" pitchFamily="18" charset="0"/>
                <a:ea typeface="宋体" panose="02010600030101010101" pitchFamily="2" charset="-122"/>
              </a:rPr>
              <a:t> input </a:t>
            </a:r>
            <a:r>
              <a:rPr lang="en-US" altLang="zh-CN" sz="2000" dirty="0">
                <a:effectLst/>
                <a:latin typeface="Cambria" panose="02040503050406030204" pitchFamily="18" charset="0"/>
                <a:ea typeface="宋体" panose="02010600030101010101" pitchFamily="2" charset="-122"/>
              </a:rPr>
              <a:t>and</a:t>
            </a:r>
            <a:r>
              <a:rPr lang="en-US" altLang="zh-CN" sz="2000" b="1" dirty="0">
                <a:effectLst/>
                <a:latin typeface="Cambria" panose="02040503050406030204" pitchFamily="18" charset="0"/>
                <a:ea typeface="宋体" panose="02010600030101010101" pitchFamily="2" charset="-122"/>
              </a:rPr>
              <a:t> output </a:t>
            </a:r>
            <a:r>
              <a:rPr lang="en-US" altLang="zh-CN" sz="2000" dirty="0">
                <a:effectLst/>
                <a:latin typeface="Cambria" panose="02040503050406030204" pitchFamily="18" charset="0"/>
                <a:ea typeface="宋体" panose="02010600030101010101" pitchFamily="2" charset="-122"/>
              </a:rPr>
              <a:t>conditions.</a:t>
            </a:r>
          </a:p>
          <a:p>
            <a:pPr eaLnBrk="1" hangingPunct="1">
              <a:lnSpc>
                <a:spcPts val="2600"/>
              </a:lnSpc>
              <a:spcBef>
                <a:spcPct val="50000"/>
              </a:spcBef>
            </a:pPr>
            <a:r>
              <a:rPr lang="en-US" altLang="zh-CN" sz="2000" dirty="0">
                <a:effectLst/>
                <a:latin typeface="Cambria" panose="02040503050406030204" pitchFamily="18" charset="0"/>
                <a:ea typeface="宋体" panose="02010600030101010101" pitchFamily="2" charset="-122"/>
              </a:rPr>
              <a:t>Also applicable to</a:t>
            </a:r>
            <a:r>
              <a:rPr lang="en-US" altLang="zh-CN" sz="2000" b="1" dirty="0">
                <a:effectLst/>
                <a:latin typeface="Cambria" panose="02040503050406030204" pitchFamily="18" charset="0"/>
                <a:ea typeface="宋体" panose="02010600030101010101" pitchFamily="2" charset="-122"/>
              </a:rPr>
              <a:t> white box testing.</a:t>
            </a:r>
            <a:endParaRPr lang="zh-CN" altLang="en-US" sz="2000" b="1" dirty="0">
              <a:effectLst/>
              <a:latin typeface="Cambria" panose="02040503050406030204" pitchFamily="18" charset="0"/>
              <a:ea typeface="宋体" panose="02010600030101010101" pitchFamily="2" charset="-122"/>
            </a:endParaRPr>
          </a:p>
        </p:txBody>
      </p:sp>
      <p:grpSp>
        <p:nvGrpSpPr>
          <p:cNvPr id="185348" name="Group 4"/>
          <p:cNvGrpSpPr>
            <a:grpSpLocks/>
          </p:cNvGrpSpPr>
          <p:nvPr/>
        </p:nvGrpSpPr>
        <p:grpSpPr bwMode="auto">
          <a:xfrm>
            <a:off x="6019800" y="3429000"/>
            <a:ext cx="2981325" cy="2808288"/>
            <a:chOff x="4080" y="2592"/>
            <a:chExt cx="1320" cy="1321"/>
          </a:xfrm>
        </p:grpSpPr>
        <p:sp>
          <p:nvSpPr>
            <p:cNvPr id="185349" name="Freeform 5"/>
            <p:cNvSpPr>
              <a:spLocks/>
            </p:cNvSpPr>
            <p:nvPr/>
          </p:nvSpPr>
          <p:spPr bwMode="auto">
            <a:xfrm>
              <a:off x="4296" y="3088"/>
              <a:ext cx="849" cy="705"/>
            </a:xfrm>
            <a:custGeom>
              <a:avLst/>
              <a:gdLst>
                <a:gd name="T0" fmla="*/ 0 w 849"/>
                <a:gd name="T1" fmla="*/ 584 h 705"/>
                <a:gd name="T2" fmla="*/ 128 w 849"/>
                <a:gd name="T3" fmla="*/ 640 h 705"/>
                <a:gd name="T4" fmla="*/ 280 w 849"/>
                <a:gd name="T5" fmla="*/ 576 h 705"/>
                <a:gd name="T6" fmla="*/ 584 w 849"/>
                <a:gd name="T7" fmla="*/ 704 h 705"/>
                <a:gd name="T8" fmla="*/ 680 w 849"/>
                <a:gd name="T9" fmla="*/ 528 h 705"/>
                <a:gd name="T10" fmla="*/ 816 w 849"/>
                <a:gd name="T11" fmla="*/ 488 h 705"/>
                <a:gd name="T12" fmla="*/ 816 w 849"/>
                <a:gd name="T13" fmla="*/ 424 h 705"/>
                <a:gd name="T14" fmla="*/ 848 w 849"/>
                <a:gd name="T15" fmla="*/ 336 h 705"/>
                <a:gd name="T16" fmla="*/ 800 w 849"/>
                <a:gd name="T17" fmla="*/ 256 h 705"/>
                <a:gd name="T18" fmla="*/ 680 w 849"/>
                <a:gd name="T19" fmla="*/ 176 h 705"/>
                <a:gd name="T20" fmla="*/ 712 w 849"/>
                <a:gd name="T21" fmla="*/ 96 h 705"/>
                <a:gd name="T22" fmla="*/ 592 w 849"/>
                <a:gd name="T23" fmla="*/ 48 h 705"/>
                <a:gd name="T24" fmla="*/ 456 w 849"/>
                <a:gd name="T25" fmla="*/ 72 h 705"/>
                <a:gd name="T26" fmla="*/ 320 w 849"/>
                <a:gd name="T27" fmla="*/ 0 h 705"/>
                <a:gd name="T28" fmla="*/ 208 w 849"/>
                <a:gd name="T29" fmla="*/ 104 h 705"/>
                <a:gd name="T30" fmla="*/ 192 w 849"/>
                <a:gd name="T31" fmla="*/ 208 h 705"/>
                <a:gd name="T32" fmla="*/ 96 w 849"/>
                <a:gd name="T33" fmla="*/ 208 h 705"/>
                <a:gd name="T34" fmla="*/ 24 w 849"/>
                <a:gd name="T35" fmla="*/ 328 h 705"/>
                <a:gd name="T36" fmla="*/ 24 w 849"/>
                <a:gd name="T37" fmla="*/ 448 h 705"/>
                <a:gd name="T38" fmla="*/ 8 w 849"/>
                <a:gd name="T39" fmla="*/ 584 h 705"/>
                <a:gd name="T40" fmla="*/ 0 w 849"/>
                <a:gd name="T41" fmla="*/ 584 h 7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49" h="705">
                  <a:moveTo>
                    <a:pt x="0" y="584"/>
                  </a:moveTo>
                  <a:lnTo>
                    <a:pt x="128" y="640"/>
                  </a:lnTo>
                  <a:lnTo>
                    <a:pt x="280" y="576"/>
                  </a:lnTo>
                  <a:lnTo>
                    <a:pt x="584" y="704"/>
                  </a:lnTo>
                  <a:lnTo>
                    <a:pt x="680" y="528"/>
                  </a:lnTo>
                  <a:lnTo>
                    <a:pt x="816" y="488"/>
                  </a:lnTo>
                  <a:lnTo>
                    <a:pt x="816" y="424"/>
                  </a:lnTo>
                  <a:lnTo>
                    <a:pt x="848" y="336"/>
                  </a:lnTo>
                  <a:lnTo>
                    <a:pt x="800" y="256"/>
                  </a:lnTo>
                  <a:lnTo>
                    <a:pt x="680" y="176"/>
                  </a:lnTo>
                  <a:lnTo>
                    <a:pt x="712" y="96"/>
                  </a:lnTo>
                  <a:lnTo>
                    <a:pt x="592" y="48"/>
                  </a:lnTo>
                  <a:lnTo>
                    <a:pt x="456" y="72"/>
                  </a:lnTo>
                  <a:lnTo>
                    <a:pt x="320" y="0"/>
                  </a:lnTo>
                  <a:lnTo>
                    <a:pt x="208" y="104"/>
                  </a:lnTo>
                  <a:lnTo>
                    <a:pt x="192" y="208"/>
                  </a:lnTo>
                  <a:lnTo>
                    <a:pt x="96" y="208"/>
                  </a:lnTo>
                  <a:lnTo>
                    <a:pt x="24" y="328"/>
                  </a:lnTo>
                  <a:lnTo>
                    <a:pt x="24" y="448"/>
                  </a:lnTo>
                  <a:lnTo>
                    <a:pt x="8" y="584"/>
                  </a:lnTo>
                  <a:lnTo>
                    <a:pt x="0" y="584"/>
                  </a:lnTo>
                </a:path>
              </a:pathLst>
            </a:custGeom>
            <a:solidFill>
              <a:srgbClr val="FF00FF"/>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a:lstStyle/>
            <a:p>
              <a:endParaRPr lang="zh-CN" altLang="en-US">
                <a:latin typeface="Cambria" panose="02040503050406030204" pitchFamily="18" charset="0"/>
              </a:endParaRPr>
            </a:p>
          </p:txBody>
        </p:sp>
        <p:sp>
          <p:nvSpPr>
            <p:cNvPr id="185350" name="Freeform 6"/>
            <p:cNvSpPr>
              <a:spLocks/>
            </p:cNvSpPr>
            <p:nvPr/>
          </p:nvSpPr>
          <p:spPr bwMode="auto">
            <a:xfrm>
              <a:off x="4296" y="3088"/>
              <a:ext cx="849" cy="705"/>
            </a:xfrm>
            <a:custGeom>
              <a:avLst/>
              <a:gdLst>
                <a:gd name="T0" fmla="*/ 0 w 849"/>
                <a:gd name="T1" fmla="*/ 584 h 705"/>
                <a:gd name="T2" fmla="*/ 128 w 849"/>
                <a:gd name="T3" fmla="*/ 640 h 705"/>
                <a:gd name="T4" fmla="*/ 280 w 849"/>
                <a:gd name="T5" fmla="*/ 576 h 705"/>
                <a:gd name="T6" fmla="*/ 584 w 849"/>
                <a:gd name="T7" fmla="*/ 704 h 705"/>
                <a:gd name="T8" fmla="*/ 680 w 849"/>
                <a:gd name="T9" fmla="*/ 528 h 705"/>
                <a:gd name="T10" fmla="*/ 816 w 849"/>
                <a:gd name="T11" fmla="*/ 488 h 705"/>
                <a:gd name="T12" fmla="*/ 816 w 849"/>
                <a:gd name="T13" fmla="*/ 424 h 705"/>
                <a:gd name="T14" fmla="*/ 848 w 849"/>
                <a:gd name="T15" fmla="*/ 336 h 705"/>
                <a:gd name="T16" fmla="*/ 800 w 849"/>
                <a:gd name="T17" fmla="*/ 256 h 705"/>
                <a:gd name="T18" fmla="*/ 680 w 849"/>
                <a:gd name="T19" fmla="*/ 176 h 705"/>
                <a:gd name="T20" fmla="*/ 712 w 849"/>
                <a:gd name="T21" fmla="*/ 96 h 705"/>
                <a:gd name="T22" fmla="*/ 592 w 849"/>
                <a:gd name="T23" fmla="*/ 48 h 705"/>
                <a:gd name="T24" fmla="*/ 456 w 849"/>
                <a:gd name="T25" fmla="*/ 72 h 705"/>
                <a:gd name="T26" fmla="*/ 320 w 849"/>
                <a:gd name="T27" fmla="*/ 0 h 705"/>
                <a:gd name="T28" fmla="*/ 208 w 849"/>
                <a:gd name="T29" fmla="*/ 104 h 705"/>
                <a:gd name="T30" fmla="*/ 192 w 849"/>
                <a:gd name="T31" fmla="*/ 208 h 705"/>
                <a:gd name="T32" fmla="*/ 96 w 849"/>
                <a:gd name="T33" fmla="*/ 208 h 705"/>
                <a:gd name="T34" fmla="*/ 24 w 849"/>
                <a:gd name="T35" fmla="*/ 328 h 705"/>
                <a:gd name="T36" fmla="*/ 24 w 849"/>
                <a:gd name="T37" fmla="*/ 448 h 705"/>
                <a:gd name="T38" fmla="*/ 8 w 849"/>
                <a:gd name="T39" fmla="*/ 584 h 7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49" h="705">
                  <a:moveTo>
                    <a:pt x="0" y="584"/>
                  </a:moveTo>
                  <a:lnTo>
                    <a:pt x="128" y="640"/>
                  </a:lnTo>
                  <a:lnTo>
                    <a:pt x="280" y="576"/>
                  </a:lnTo>
                  <a:lnTo>
                    <a:pt x="584" y="704"/>
                  </a:lnTo>
                  <a:lnTo>
                    <a:pt x="680" y="528"/>
                  </a:lnTo>
                  <a:lnTo>
                    <a:pt x="816" y="488"/>
                  </a:lnTo>
                  <a:lnTo>
                    <a:pt x="816" y="424"/>
                  </a:lnTo>
                  <a:lnTo>
                    <a:pt x="848" y="336"/>
                  </a:lnTo>
                  <a:lnTo>
                    <a:pt x="800" y="256"/>
                  </a:lnTo>
                  <a:lnTo>
                    <a:pt x="680" y="176"/>
                  </a:lnTo>
                  <a:lnTo>
                    <a:pt x="712" y="96"/>
                  </a:lnTo>
                  <a:lnTo>
                    <a:pt x="592" y="48"/>
                  </a:lnTo>
                  <a:lnTo>
                    <a:pt x="456" y="72"/>
                  </a:lnTo>
                  <a:lnTo>
                    <a:pt x="320" y="0"/>
                  </a:lnTo>
                  <a:lnTo>
                    <a:pt x="208" y="104"/>
                  </a:lnTo>
                  <a:lnTo>
                    <a:pt x="192" y="208"/>
                  </a:lnTo>
                  <a:lnTo>
                    <a:pt x="96" y="208"/>
                  </a:lnTo>
                  <a:lnTo>
                    <a:pt x="24" y="328"/>
                  </a:lnTo>
                  <a:lnTo>
                    <a:pt x="24" y="448"/>
                  </a:lnTo>
                  <a:lnTo>
                    <a:pt x="8" y="584"/>
                  </a:lnTo>
                </a:path>
              </a:pathLst>
            </a:custGeom>
            <a:noFill/>
            <a:ln w="127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lstStyle/>
            <a:p>
              <a:endParaRPr lang="zh-CN" altLang="en-US">
                <a:latin typeface="Cambria" panose="02040503050406030204" pitchFamily="18" charset="0"/>
              </a:endParaRPr>
            </a:p>
          </p:txBody>
        </p:sp>
        <p:sp>
          <p:nvSpPr>
            <p:cNvPr id="185351" name="Freeform 7"/>
            <p:cNvSpPr>
              <a:spLocks/>
            </p:cNvSpPr>
            <p:nvPr/>
          </p:nvSpPr>
          <p:spPr bwMode="auto">
            <a:xfrm>
              <a:off x="4080" y="2592"/>
              <a:ext cx="537" cy="1233"/>
            </a:xfrm>
            <a:custGeom>
              <a:avLst/>
              <a:gdLst>
                <a:gd name="T0" fmla="*/ 536 w 537"/>
                <a:gd name="T1" fmla="*/ 0 h 1233"/>
                <a:gd name="T2" fmla="*/ 536 w 537"/>
                <a:gd name="T3" fmla="*/ 840 h 1233"/>
                <a:gd name="T4" fmla="*/ 0 w 537"/>
                <a:gd name="T5" fmla="*/ 1232 h 1233"/>
              </a:gdLst>
              <a:ahLst/>
              <a:cxnLst>
                <a:cxn ang="0">
                  <a:pos x="T0" y="T1"/>
                </a:cxn>
                <a:cxn ang="0">
                  <a:pos x="T2" y="T3"/>
                </a:cxn>
                <a:cxn ang="0">
                  <a:pos x="T4" y="T5"/>
                </a:cxn>
              </a:cxnLst>
              <a:rect l="0" t="0" r="r" b="b"/>
              <a:pathLst>
                <a:path w="537" h="1233">
                  <a:moveTo>
                    <a:pt x="536" y="0"/>
                  </a:moveTo>
                  <a:lnTo>
                    <a:pt x="536" y="840"/>
                  </a:lnTo>
                  <a:lnTo>
                    <a:pt x="0" y="1232"/>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lstStyle/>
            <a:p>
              <a:endParaRPr lang="zh-CN" altLang="en-US">
                <a:latin typeface="Cambria" panose="02040503050406030204" pitchFamily="18" charset="0"/>
              </a:endParaRPr>
            </a:p>
          </p:txBody>
        </p:sp>
        <p:sp>
          <p:nvSpPr>
            <p:cNvPr id="185352" name="Line 8"/>
            <p:cNvSpPr>
              <a:spLocks noChangeShapeType="1"/>
            </p:cNvSpPr>
            <p:nvPr/>
          </p:nvSpPr>
          <p:spPr bwMode="auto">
            <a:xfrm>
              <a:off x="4616" y="3440"/>
              <a:ext cx="784" cy="112"/>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latin typeface="Cambria" panose="02040503050406030204" pitchFamily="18" charset="0"/>
              </a:endParaRPr>
            </a:p>
          </p:txBody>
        </p:sp>
        <p:sp>
          <p:nvSpPr>
            <p:cNvPr id="185353" name="Oval 9" descr="50%"/>
            <p:cNvSpPr>
              <a:spLocks noChangeArrowheads="1"/>
            </p:cNvSpPr>
            <p:nvPr/>
          </p:nvSpPr>
          <p:spPr bwMode="auto">
            <a:xfrm>
              <a:off x="4888" y="3680"/>
              <a:ext cx="312" cy="64"/>
            </a:xfrm>
            <a:prstGeom prst="ellipse">
              <a:avLst/>
            </a:prstGeom>
            <a:pattFill prst="pct50">
              <a:fgClr>
                <a:srgbClr val="000000"/>
              </a:fgClr>
              <a:bgClr>
                <a:srgbClr val="FFFFFF"/>
              </a:bgClr>
            </a:pattFill>
            <a:ln w="25400">
              <a:solidFill>
                <a:schemeClr val="tx1"/>
              </a:solidFill>
              <a:round/>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latin typeface="Cambria" panose="02040503050406030204" pitchFamily="18" charset="0"/>
              </a:endParaRPr>
            </a:p>
          </p:txBody>
        </p:sp>
        <p:sp>
          <p:nvSpPr>
            <p:cNvPr id="185354" name="Oval 10"/>
            <p:cNvSpPr>
              <a:spLocks noChangeArrowheads="1"/>
            </p:cNvSpPr>
            <p:nvPr/>
          </p:nvSpPr>
          <p:spPr bwMode="auto">
            <a:xfrm>
              <a:off x="4880" y="3672"/>
              <a:ext cx="328" cy="80"/>
            </a:xfrm>
            <a:prstGeom prst="ellipse">
              <a:avLst/>
            </a:prstGeom>
            <a:solidFill>
              <a:srgbClr val="3366FF"/>
            </a:solidFill>
            <a:ln w="25400">
              <a:solidFill>
                <a:schemeClr val="tx1"/>
              </a:solidFill>
              <a:round/>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latin typeface="Cambria" panose="02040503050406030204" pitchFamily="18" charset="0"/>
              </a:endParaRPr>
            </a:p>
          </p:txBody>
        </p:sp>
        <p:sp>
          <p:nvSpPr>
            <p:cNvPr id="185355" name="Freeform 11"/>
            <p:cNvSpPr>
              <a:spLocks/>
            </p:cNvSpPr>
            <p:nvPr/>
          </p:nvSpPr>
          <p:spPr bwMode="auto">
            <a:xfrm>
              <a:off x="4888" y="3768"/>
              <a:ext cx="65" cy="129"/>
            </a:xfrm>
            <a:custGeom>
              <a:avLst/>
              <a:gdLst>
                <a:gd name="T0" fmla="*/ 64 w 65"/>
                <a:gd name="T1" fmla="*/ 0 h 129"/>
                <a:gd name="T2" fmla="*/ 0 w 65"/>
                <a:gd name="T3" fmla="*/ 48 h 129"/>
                <a:gd name="T4" fmla="*/ 40 w 65"/>
                <a:gd name="T5" fmla="*/ 128 h 129"/>
                <a:gd name="T6" fmla="*/ 40 w 65"/>
                <a:gd name="T7" fmla="*/ 112 h 129"/>
              </a:gdLst>
              <a:ahLst/>
              <a:cxnLst>
                <a:cxn ang="0">
                  <a:pos x="T0" y="T1"/>
                </a:cxn>
                <a:cxn ang="0">
                  <a:pos x="T2" y="T3"/>
                </a:cxn>
                <a:cxn ang="0">
                  <a:pos x="T4" y="T5"/>
                </a:cxn>
                <a:cxn ang="0">
                  <a:pos x="T6" y="T7"/>
                </a:cxn>
              </a:cxnLst>
              <a:rect l="0" t="0" r="r" b="b"/>
              <a:pathLst>
                <a:path w="65" h="129">
                  <a:moveTo>
                    <a:pt x="64" y="0"/>
                  </a:moveTo>
                  <a:lnTo>
                    <a:pt x="0" y="48"/>
                  </a:lnTo>
                  <a:lnTo>
                    <a:pt x="40" y="128"/>
                  </a:lnTo>
                  <a:lnTo>
                    <a:pt x="40" y="112"/>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lstStyle/>
            <a:p>
              <a:endParaRPr lang="zh-CN" altLang="en-US">
                <a:latin typeface="Cambria" panose="02040503050406030204" pitchFamily="18" charset="0"/>
              </a:endParaRPr>
            </a:p>
          </p:txBody>
        </p:sp>
        <p:sp>
          <p:nvSpPr>
            <p:cNvPr id="185356" name="Freeform 12"/>
            <p:cNvSpPr>
              <a:spLocks/>
            </p:cNvSpPr>
            <p:nvPr/>
          </p:nvSpPr>
          <p:spPr bwMode="auto">
            <a:xfrm>
              <a:off x="4880" y="3760"/>
              <a:ext cx="65" cy="129"/>
            </a:xfrm>
            <a:custGeom>
              <a:avLst/>
              <a:gdLst>
                <a:gd name="T0" fmla="*/ 64 w 65"/>
                <a:gd name="T1" fmla="*/ 0 h 129"/>
                <a:gd name="T2" fmla="*/ 0 w 65"/>
                <a:gd name="T3" fmla="*/ 48 h 129"/>
                <a:gd name="T4" fmla="*/ 40 w 65"/>
                <a:gd name="T5" fmla="*/ 128 h 129"/>
                <a:gd name="T6" fmla="*/ 40 w 65"/>
                <a:gd name="T7" fmla="*/ 112 h 129"/>
              </a:gdLst>
              <a:ahLst/>
              <a:cxnLst>
                <a:cxn ang="0">
                  <a:pos x="T0" y="T1"/>
                </a:cxn>
                <a:cxn ang="0">
                  <a:pos x="T2" y="T3"/>
                </a:cxn>
                <a:cxn ang="0">
                  <a:pos x="T4" y="T5"/>
                </a:cxn>
                <a:cxn ang="0">
                  <a:pos x="T6" y="T7"/>
                </a:cxn>
              </a:cxnLst>
              <a:rect l="0" t="0" r="r" b="b"/>
              <a:pathLst>
                <a:path w="65" h="129">
                  <a:moveTo>
                    <a:pt x="64" y="0"/>
                  </a:moveTo>
                  <a:lnTo>
                    <a:pt x="0" y="48"/>
                  </a:lnTo>
                  <a:lnTo>
                    <a:pt x="40" y="128"/>
                  </a:lnTo>
                  <a:lnTo>
                    <a:pt x="40" y="112"/>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lstStyle/>
            <a:p>
              <a:endParaRPr lang="zh-CN" altLang="en-US">
                <a:latin typeface="Cambria" panose="02040503050406030204" pitchFamily="18" charset="0"/>
              </a:endParaRPr>
            </a:p>
          </p:txBody>
        </p:sp>
        <p:sp>
          <p:nvSpPr>
            <p:cNvPr id="185357" name="Freeform 13"/>
            <p:cNvSpPr>
              <a:spLocks/>
            </p:cNvSpPr>
            <p:nvPr/>
          </p:nvSpPr>
          <p:spPr bwMode="auto">
            <a:xfrm>
              <a:off x="5056" y="3784"/>
              <a:ext cx="41" cy="129"/>
            </a:xfrm>
            <a:custGeom>
              <a:avLst/>
              <a:gdLst>
                <a:gd name="T0" fmla="*/ 0 w 41"/>
                <a:gd name="T1" fmla="*/ 0 h 129"/>
                <a:gd name="T2" fmla="*/ 16 w 41"/>
                <a:gd name="T3" fmla="*/ 64 h 129"/>
                <a:gd name="T4" fmla="*/ 40 w 41"/>
                <a:gd name="T5" fmla="*/ 128 h 129"/>
              </a:gdLst>
              <a:ahLst/>
              <a:cxnLst>
                <a:cxn ang="0">
                  <a:pos x="T0" y="T1"/>
                </a:cxn>
                <a:cxn ang="0">
                  <a:pos x="T2" y="T3"/>
                </a:cxn>
                <a:cxn ang="0">
                  <a:pos x="T4" y="T5"/>
                </a:cxn>
              </a:cxnLst>
              <a:rect l="0" t="0" r="r" b="b"/>
              <a:pathLst>
                <a:path w="41" h="129">
                  <a:moveTo>
                    <a:pt x="0" y="0"/>
                  </a:moveTo>
                  <a:lnTo>
                    <a:pt x="16" y="64"/>
                  </a:lnTo>
                  <a:lnTo>
                    <a:pt x="40" y="12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lstStyle/>
            <a:p>
              <a:endParaRPr lang="zh-CN" altLang="en-US">
                <a:latin typeface="Cambria" panose="02040503050406030204" pitchFamily="18" charset="0"/>
              </a:endParaRPr>
            </a:p>
          </p:txBody>
        </p:sp>
        <p:sp>
          <p:nvSpPr>
            <p:cNvPr id="185358" name="Freeform 14"/>
            <p:cNvSpPr>
              <a:spLocks/>
            </p:cNvSpPr>
            <p:nvPr/>
          </p:nvSpPr>
          <p:spPr bwMode="auto">
            <a:xfrm>
              <a:off x="5048" y="3776"/>
              <a:ext cx="41" cy="129"/>
            </a:xfrm>
            <a:custGeom>
              <a:avLst/>
              <a:gdLst>
                <a:gd name="T0" fmla="*/ 0 w 41"/>
                <a:gd name="T1" fmla="*/ 0 h 129"/>
                <a:gd name="T2" fmla="*/ 16 w 41"/>
                <a:gd name="T3" fmla="*/ 64 h 129"/>
                <a:gd name="T4" fmla="*/ 40 w 41"/>
                <a:gd name="T5" fmla="*/ 128 h 129"/>
              </a:gdLst>
              <a:ahLst/>
              <a:cxnLst>
                <a:cxn ang="0">
                  <a:pos x="T0" y="T1"/>
                </a:cxn>
                <a:cxn ang="0">
                  <a:pos x="T2" y="T3"/>
                </a:cxn>
                <a:cxn ang="0">
                  <a:pos x="T4" y="T5"/>
                </a:cxn>
              </a:cxnLst>
              <a:rect l="0" t="0" r="r" b="b"/>
              <a:pathLst>
                <a:path w="41" h="129">
                  <a:moveTo>
                    <a:pt x="0" y="0"/>
                  </a:moveTo>
                  <a:lnTo>
                    <a:pt x="16" y="64"/>
                  </a:lnTo>
                  <a:lnTo>
                    <a:pt x="40" y="12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lstStyle/>
            <a:p>
              <a:endParaRPr lang="zh-CN" altLang="en-US">
                <a:latin typeface="Cambria" panose="02040503050406030204" pitchFamily="18" charset="0"/>
              </a:endParaRPr>
            </a:p>
          </p:txBody>
        </p:sp>
        <p:sp>
          <p:nvSpPr>
            <p:cNvPr id="185359" name="Freeform 15"/>
            <p:cNvSpPr>
              <a:spLocks/>
            </p:cNvSpPr>
            <p:nvPr/>
          </p:nvSpPr>
          <p:spPr bwMode="auto">
            <a:xfrm>
              <a:off x="5184" y="3744"/>
              <a:ext cx="41" cy="129"/>
            </a:xfrm>
            <a:custGeom>
              <a:avLst/>
              <a:gdLst>
                <a:gd name="T0" fmla="*/ 0 w 41"/>
                <a:gd name="T1" fmla="*/ 0 h 129"/>
                <a:gd name="T2" fmla="*/ 40 w 41"/>
                <a:gd name="T3" fmla="*/ 48 h 129"/>
                <a:gd name="T4" fmla="*/ 0 w 41"/>
                <a:gd name="T5" fmla="*/ 128 h 129"/>
              </a:gdLst>
              <a:ahLst/>
              <a:cxnLst>
                <a:cxn ang="0">
                  <a:pos x="T0" y="T1"/>
                </a:cxn>
                <a:cxn ang="0">
                  <a:pos x="T2" y="T3"/>
                </a:cxn>
                <a:cxn ang="0">
                  <a:pos x="T4" y="T5"/>
                </a:cxn>
              </a:cxnLst>
              <a:rect l="0" t="0" r="r" b="b"/>
              <a:pathLst>
                <a:path w="41" h="129">
                  <a:moveTo>
                    <a:pt x="0" y="0"/>
                  </a:moveTo>
                  <a:lnTo>
                    <a:pt x="40" y="48"/>
                  </a:lnTo>
                  <a:lnTo>
                    <a:pt x="0" y="12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lstStyle/>
            <a:p>
              <a:endParaRPr lang="zh-CN" altLang="en-US">
                <a:latin typeface="Cambria" panose="02040503050406030204" pitchFamily="18" charset="0"/>
              </a:endParaRPr>
            </a:p>
          </p:txBody>
        </p:sp>
        <p:sp>
          <p:nvSpPr>
            <p:cNvPr id="185360" name="Freeform 16"/>
            <p:cNvSpPr>
              <a:spLocks/>
            </p:cNvSpPr>
            <p:nvPr/>
          </p:nvSpPr>
          <p:spPr bwMode="auto">
            <a:xfrm>
              <a:off x="5176" y="3736"/>
              <a:ext cx="41" cy="129"/>
            </a:xfrm>
            <a:custGeom>
              <a:avLst/>
              <a:gdLst>
                <a:gd name="T0" fmla="*/ 0 w 41"/>
                <a:gd name="T1" fmla="*/ 0 h 129"/>
                <a:gd name="T2" fmla="*/ 40 w 41"/>
                <a:gd name="T3" fmla="*/ 48 h 129"/>
                <a:gd name="T4" fmla="*/ 0 w 41"/>
                <a:gd name="T5" fmla="*/ 128 h 129"/>
              </a:gdLst>
              <a:ahLst/>
              <a:cxnLst>
                <a:cxn ang="0">
                  <a:pos x="T0" y="T1"/>
                </a:cxn>
                <a:cxn ang="0">
                  <a:pos x="T2" y="T3"/>
                </a:cxn>
                <a:cxn ang="0">
                  <a:pos x="T4" y="T5"/>
                </a:cxn>
              </a:cxnLst>
              <a:rect l="0" t="0" r="r" b="b"/>
              <a:pathLst>
                <a:path w="41" h="129">
                  <a:moveTo>
                    <a:pt x="0" y="0"/>
                  </a:moveTo>
                  <a:lnTo>
                    <a:pt x="40" y="48"/>
                  </a:lnTo>
                  <a:lnTo>
                    <a:pt x="0" y="12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lstStyle/>
            <a:p>
              <a:endParaRPr lang="zh-CN" altLang="en-US">
                <a:latin typeface="Cambria" panose="02040503050406030204" pitchFamily="18" charset="0"/>
              </a:endParaRPr>
            </a:p>
          </p:txBody>
        </p:sp>
        <p:sp>
          <p:nvSpPr>
            <p:cNvPr id="185361" name="Line 17"/>
            <p:cNvSpPr>
              <a:spLocks noChangeShapeType="1"/>
            </p:cNvSpPr>
            <p:nvPr/>
          </p:nvSpPr>
          <p:spPr bwMode="auto">
            <a:xfrm>
              <a:off x="5128" y="3752"/>
              <a:ext cx="0" cy="56"/>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latin typeface="Cambria" panose="02040503050406030204" pitchFamily="18" charset="0"/>
              </a:endParaRPr>
            </a:p>
          </p:txBody>
        </p:sp>
        <p:sp>
          <p:nvSpPr>
            <p:cNvPr id="185362" name="Freeform 18"/>
            <p:cNvSpPr>
              <a:spLocks/>
            </p:cNvSpPr>
            <p:nvPr/>
          </p:nvSpPr>
          <p:spPr bwMode="auto">
            <a:xfrm>
              <a:off x="4848" y="3752"/>
              <a:ext cx="65" cy="97"/>
            </a:xfrm>
            <a:custGeom>
              <a:avLst/>
              <a:gdLst>
                <a:gd name="T0" fmla="*/ 64 w 65"/>
                <a:gd name="T1" fmla="*/ 0 h 97"/>
                <a:gd name="T2" fmla="*/ 0 w 65"/>
                <a:gd name="T3" fmla="*/ 16 h 97"/>
                <a:gd name="T4" fmla="*/ 0 w 65"/>
                <a:gd name="T5" fmla="*/ 96 h 97"/>
              </a:gdLst>
              <a:ahLst/>
              <a:cxnLst>
                <a:cxn ang="0">
                  <a:pos x="T0" y="T1"/>
                </a:cxn>
                <a:cxn ang="0">
                  <a:pos x="T2" y="T3"/>
                </a:cxn>
                <a:cxn ang="0">
                  <a:pos x="T4" y="T5"/>
                </a:cxn>
              </a:cxnLst>
              <a:rect l="0" t="0" r="r" b="b"/>
              <a:pathLst>
                <a:path w="65" h="97">
                  <a:moveTo>
                    <a:pt x="64" y="0"/>
                  </a:moveTo>
                  <a:lnTo>
                    <a:pt x="0" y="16"/>
                  </a:lnTo>
                  <a:lnTo>
                    <a:pt x="0" y="96"/>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lstStyle/>
            <a:p>
              <a:endParaRPr lang="zh-CN" altLang="en-US">
                <a:latin typeface="Cambria" panose="02040503050406030204" pitchFamily="18" charset="0"/>
              </a:endParaRPr>
            </a:p>
          </p:txBody>
        </p:sp>
        <p:sp>
          <p:nvSpPr>
            <p:cNvPr id="185363" name="Freeform 19"/>
            <p:cNvSpPr>
              <a:spLocks/>
            </p:cNvSpPr>
            <p:nvPr/>
          </p:nvSpPr>
          <p:spPr bwMode="auto">
            <a:xfrm>
              <a:off x="4840" y="3744"/>
              <a:ext cx="65" cy="97"/>
            </a:xfrm>
            <a:custGeom>
              <a:avLst/>
              <a:gdLst>
                <a:gd name="T0" fmla="*/ 64 w 65"/>
                <a:gd name="T1" fmla="*/ 0 h 97"/>
                <a:gd name="T2" fmla="*/ 0 w 65"/>
                <a:gd name="T3" fmla="*/ 16 h 97"/>
                <a:gd name="T4" fmla="*/ 0 w 65"/>
                <a:gd name="T5" fmla="*/ 96 h 97"/>
              </a:gdLst>
              <a:ahLst/>
              <a:cxnLst>
                <a:cxn ang="0">
                  <a:pos x="T0" y="T1"/>
                </a:cxn>
                <a:cxn ang="0">
                  <a:pos x="T2" y="T3"/>
                </a:cxn>
                <a:cxn ang="0">
                  <a:pos x="T4" y="T5"/>
                </a:cxn>
              </a:cxnLst>
              <a:rect l="0" t="0" r="r" b="b"/>
              <a:pathLst>
                <a:path w="65" h="97">
                  <a:moveTo>
                    <a:pt x="64" y="0"/>
                  </a:moveTo>
                  <a:lnTo>
                    <a:pt x="0" y="16"/>
                  </a:lnTo>
                  <a:lnTo>
                    <a:pt x="0" y="96"/>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lstStyle/>
            <a:p>
              <a:endParaRPr lang="zh-CN" altLang="en-US">
                <a:latin typeface="Cambria" panose="02040503050406030204" pitchFamily="18" charset="0"/>
              </a:endParaRPr>
            </a:p>
          </p:txBody>
        </p:sp>
        <p:sp>
          <p:nvSpPr>
            <p:cNvPr id="185364" name="Line 20"/>
            <p:cNvSpPr>
              <a:spLocks noChangeShapeType="1"/>
            </p:cNvSpPr>
            <p:nvPr/>
          </p:nvSpPr>
          <p:spPr bwMode="auto">
            <a:xfrm>
              <a:off x="4840" y="3824"/>
              <a:ext cx="0" cy="8"/>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latin typeface="Cambria" panose="02040503050406030204" pitchFamily="18" charset="0"/>
              </a:endParaRPr>
            </a:p>
          </p:txBody>
        </p:sp>
        <p:sp>
          <p:nvSpPr>
            <p:cNvPr id="185365" name="Freeform 21"/>
            <p:cNvSpPr>
              <a:spLocks/>
            </p:cNvSpPr>
            <p:nvPr/>
          </p:nvSpPr>
          <p:spPr bwMode="auto">
            <a:xfrm>
              <a:off x="4992" y="3784"/>
              <a:ext cx="25" cy="81"/>
            </a:xfrm>
            <a:custGeom>
              <a:avLst/>
              <a:gdLst>
                <a:gd name="T0" fmla="*/ 24 w 25"/>
                <a:gd name="T1" fmla="*/ 0 h 81"/>
                <a:gd name="T2" fmla="*/ 0 w 25"/>
                <a:gd name="T3" fmla="*/ 48 h 81"/>
                <a:gd name="T4" fmla="*/ 0 w 25"/>
                <a:gd name="T5" fmla="*/ 80 h 81"/>
              </a:gdLst>
              <a:ahLst/>
              <a:cxnLst>
                <a:cxn ang="0">
                  <a:pos x="T0" y="T1"/>
                </a:cxn>
                <a:cxn ang="0">
                  <a:pos x="T2" y="T3"/>
                </a:cxn>
                <a:cxn ang="0">
                  <a:pos x="T4" y="T5"/>
                </a:cxn>
              </a:cxnLst>
              <a:rect l="0" t="0" r="r" b="b"/>
              <a:pathLst>
                <a:path w="25" h="81">
                  <a:moveTo>
                    <a:pt x="24" y="0"/>
                  </a:moveTo>
                  <a:lnTo>
                    <a:pt x="0" y="48"/>
                  </a:lnTo>
                  <a:lnTo>
                    <a:pt x="0" y="80"/>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lstStyle/>
            <a:p>
              <a:endParaRPr lang="zh-CN" altLang="en-US">
                <a:latin typeface="Cambria" panose="02040503050406030204" pitchFamily="18" charset="0"/>
              </a:endParaRPr>
            </a:p>
          </p:txBody>
        </p:sp>
        <p:sp>
          <p:nvSpPr>
            <p:cNvPr id="185366" name="Freeform 22"/>
            <p:cNvSpPr>
              <a:spLocks/>
            </p:cNvSpPr>
            <p:nvPr/>
          </p:nvSpPr>
          <p:spPr bwMode="auto">
            <a:xfrm>
              <a:off x="4984" y="3776"/>
              <a:ext cx="25" cy="81"/>
            </a:xfrm>
            <a:custGeom>
              <a:avLst/>
              <a:gdLst>
                <a:gd name="T0" fmla="*/ 24 w 25"/>
                <a:gd name="T1" fmla="*/ 0 h 81"/>
                <a:gd name="T2" fmla="*/ 0 w 25"/>
                <a:gd name="T3" fmla="*/ 48 h 81"/>
                <a:gd name="T4" fmla="*/ 0 w 25"/>
                <a:gd name="T5" fmla="*/ 80 h 81"/>
              </a:gdLst>
              <a:ahLst/>
              <a:cxnLst>
                <a:cxn ang="0">
                  <a:pos x="T0" y="T1"/>
                </a:cxn>
                <a:cxn ang="0">
                  <a:pos x="T2" y="T3"/>
                </a:cxn>
                <a:cxn ang="0">
                  <a:pos x="T4" y="T5"/>
                </a:cxn>
              </a:cxnLst>
              <a:rect l="0" t="0" r="r" b="b"/>
              <a:pathLst>
                <a:path w="25" h="81">
                  <a:moveTo>
                    <a:pt x="24" y="0"/>
                  </a:moveTo>
                  <a:lnTo>
                    <a:pt x="0" y="48"/>
                  </a:lnTo>
                  <a:lnTo>
                    <a:pt x="0" y="80"/>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lstStyle/>
            <a:p>
              <a:endParaRPr lang="zh-CN" altLang="en-US">
                <a:latin typeface="Cambria" panose="02040503050406030204" pitchFamily="18" charset="0"/>
              </a:endParaRPr>
            </a:p>
          </p:txBody>
        </p:sp>
        <p:sp>
          <p:nvSpPr>
            <p:cNvPr id="185367" name="Oval 23"/>
            <p:cNvSpPr>
              <a:spLocks noChangeArrowheads="1"/>
            </p:cNvSpPr>
            <p:nvPr/>
          </p:nvSpPr>
          <p:spPr bwMode="auto">
            <a:xfrm>
              <a:off x="4824" y="3616"/>
              <a:ext cx="64" cy="72"/>
            </a:xfrm>
            <a:prstGeom prst="ellipse">
              <a:avLst/>
            </a:prstGeom>
            <a:solidFill>
              <a:srgbClr val="51DC00"/>
            </a:solidFill>
            <a:ln w="25400">
              <a:solidFill>
                <a:schemeClr val="tx1"/>
              </a:solidFill>
              <a:round/>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latin typeface="Cambria" panose="02040503050406030204" pitchFamily="18" charset="0"/>
              </a:endParaRPr>
            </a:p>
          </p:txBody>
        </p:sp>
        <p:sp>
          <p:nvSpPr>
            <p:cNvPr id="185368" name="Oval 24"/>
            <p:cNvSpPr>
              <a:spLocks noChangeArrowheads="1"/>
            </p:cNvSpPr>
            <p:nvPr/>
          </p:nvSpPr>
          <p:spPr bwMode="auto">
            <a:xfrm>
              <a:off x="4816" y="3608"/>
              <a:ext cx="80" cy="88"/>
            </a:xfrm>
            <a:prstGeom prst="ellipse">
              <a:avLst/>
            </a:prstGeom>
            <a:noFill/>
            <a:ln w="25400">
              <a:solidFill>
                <a:schemeClr val="tx1"/>
              </a:solidFill>
              <a:round/>
              <a:headEnd/>
              <a:tailEn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latin typeface="Cambria" panose="02040503050406030204" pitchFamily="18" charset="0"/>
              </a:endParaRPr>
            </a:p>
          </p:txBody>
        </p:sp>
        <p:sp>
          <p:nvSpPr>
            <p:cNvPr id="185369" name="Freeform 25"/>
            <p:cNvSpPr>
              <a:spLocks/>
            </p:cNvSpPr>
            <p:nvPr/>
          </p:nvSpPr>
          <p:spPr bwMode="auto">
            <a:xfrm>
              <a:off x="4688" y="3464"/>
              <a:ext cx="153" cy="145"/>
            </a:xfrm>
            <a:custGeom>
              <a:avLst/>
              <a:gdLst>
                <a:gd name="T0" fmla="*/ 152 w 153"/>
                <a:gd name="T1" fmla="*/ 144 h 145"/>
                <a:gd name="T2" fmla="*/ 88 w 153"/>
                <a:gd name="T3" fmla="*/ 32 h 145"/>
                <a:gd name="T4" fmla="*/ 0 w 153"/>
                <a:gd name="T5" fmla="*/ 0 h 145"/>
              </a:gdLst>
              <a:ahLst/>
              <a:cxnLst>
                <a:cxn ang="0">
                  <a:pos x="T0" y="T1"/>
                </a:cxn>
                <a:cxn ang="0">
                  <a:pos x="T2" y="T3"/>
                </a:cxn>
                <a:cxn ang="0">
                  <a:pos x="T4" y="T5"/>
                </a:cxn>
              </a:cxnLst>
              <a:rect l="0" t="0" r="r" b="b"/>
              <a:pathLst>
                <a:path w="153" h="145">
                  <a:moveTo>
                    <a:pt x="152" y="144"/>
                  </a:moveTo>
                  <a:lnTo>
                    <a:pt x="88" y="32"/>
                  </a:lnTo>
                  <a:lnTo>
                    <a:pt x="0" y="0"/>
                  </a:lnTo>
                </a:path>
              </a:pathLst>
            </a:custGeom>
            <a:noFill/>
            <a:ln w="127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lstStyle/>
            <a:p>
              <a:endParaRPr lang="zh-CN" altLang="en-US">
                <a:latin typeface="Cambria" panose="02040503050406030204" pitchFamily="18" charset="0"/>
              </a:endParaRPr>
            </a:p>
          </p:txBody>
        </p:sp>
        <p:sp>
          <p:nvSpPr>
            <p:cNvPr id="185370" name="Freeform 26"/>
            <p:cNvSpPr>
              <a:spLocks/>
            </p:cNvSpPr>
            <p:nvPr/>
          </p:nvSpPr>
          <p:spPr bwMode="auto">
            <a:xfrm>
              <a:off x="4688" y="3464"/>
              <a:ext cx="153" cy="145"/>
            </a:xfrm>
            <a:custGeom>
              <a:avLst/>
              <a:gdLst>
                <a:gd name="T0" fmla="*/ 152 w 153"/>
                <a:gd name="T1" fmla="*/ 144 h 145"/>
                <a:gd name="T2" fmla="*/ 88 w 153"/>
                <a:gd name="T3" fmla="*/ 32 h 145"/>
                <a:gd name="T4" fmla="*/ 0 w 153"/>
                <a:gd name="T5" fmla="*/ 0 h 145"/>
              </a:gdLst>
              <a:ahLst/>
              <a:cxnLst>
                <a:cxn ang="0">
                  <a:pos x="T0" y="T1"/>
                </a:cxn>
                <a:cxn ang="0">
                  <a:pos x="T2" y="T3"/>
                </a:cxn>
                <a:cxn ang="0">
                  <a:pos x="T4" y="T5"/>
                </a:cxn>
              </a:cxnLst>
              <a:rect l="0" t="0" r="r" b="b"/>
              <a:pathLst>
                <a:path w="153" h="145">
                  <a:moveTo>
                    <a:pt x="152" y="144"/>
                  </a:moveTo>
                  <a:lnTo>
                    <a:pt x="88" y="32"/>
                  </a:lnTo>
                  <a:lnTo>
                    <a:pt x="0" y="0"/>
                  </a:lnTo>
                </a:path>
              </a:pathLst>
            </a:custGeom>
            <a:noFill/>
            <a:ln w="127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lstStyle/>
            <a:p>
              <a:endParaRPr lang="zh-CN" altLang="en-US">
                <a:latin typeface="Cambria" panose="02040503050406030204" pitchFamily="18" charset="0"/>
              </a:endParaRPr>
            </a:p>
          </p:txBody>
        </p:sp>
        <p:sp>
          <p:nvSpPr>
            <p:cNvPr id="185371" name="Oval 27"/>
            <p:cNvSpPr>
              <a:spLocks noChangeArrowheads="1"/>
            </p:cNvSpPr>
            <p:nvPr/>
          </p:nvSpPr>
          <p:spPr bwMode="auto">
            <a:xfrm>
              <a:off x="4652" y="3436"/>
              <a:ext cx="32" cy="40"/>
            </a:xfrm>
            <a:prstGeom prst="ellipse">
              <a:avLst/>
            </a:prstGeom>
            <a:solidFill>
              <a:srgbClr val="FFFF00"/>
            </a:solidFill>
            <a:ln w="12700">
              <a:solidFill>
                <a:schemeClr val="tx1"/>
              </a:solidFill>
              <a:round/>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latin typeface="Cambria" panose="02040503050406030204" pitchFamily="18" charset="0"/>
              </a:endParaRPr>
            </a:p>
          </p:txBody>
        </p:sp>
        <p:sp>
          <p:nvSpPr>
            <p:cNvPr id="185372" name="Freeform 28"/>
            <p:cNvSpPr>
              <a:spLocks/>
            </p:cNvSpPr>
            <p:nvPr/>
          </p:nvSpPr>
          <p:spPr bwMode="auto">
            <a:xfrm>
              <a:off x="4776" y="3400"/>
              <a:ext cx="105" cy="209"/>
            </a:xfrm>
            <a:custGeom>
              <a:avLst/>
              <a:gdLst>
                <a:gd name="T0" fmla="*/ 104 w 105"/>
                <a:gd name="T1" fmla="*/ 208 h 209"/>
                <a:gd name="T2" fmla="*/ 80 w 105"/>
                <a:gd name="T3" fmla="*/ 80 h 209"/>
                <a:gd name="T4" fmla="*/ 0 w 105"/>
                <a:gd name="T5" fmla="*/ 0 h 209"/>
              </a:gdLst>
              <a:ahLst/>
              <a:cxnLst>
                <a:cxn ang="0">
                  <a:pos x="T0" y="T1"/>
                </a:cxn>
                <a:cxn ang="0">
                  <a:pos x="T2" y="T3"/>
                </a:cxn>
                <a:cxn ang="0">
                  <a:pos x="T4" y="T5"/>
                </a:cxn>
              </a:cxnLst>
              <a:rect l="0" t="0" r="r" b="b"/>
              <a:pathLst>
                <a:path w="105" h="209">
                  <a:moveTo>
                    <a:pt x="104" y="208"/>
                  </a:moveTo>
                  <a:lnTo>
                    <a:pt x="80" y="80"/>
                  </a:lnTo>
                  <a:lnTo>
                    <a:pt x="0" y="0"/>
                  </a:lnTo>
                </a:path>
              </a:pathLst>
            </a:custGeom>
            <a:noFill/>
            <a:ln w="127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lstStyle/>
            <a:p>
              <a:endParaRPr lang="zh-CN" altLang="en-US">
                <a:latin typeface="Cambria" panose="02040503050406030204" pitchFamily="18" charset="0"/>
              </a:endParaRPr>
            </a:p>
          </p:txBody>
        </p:sp>
        <p:sp>
          <p:nvSpPr>
            <p:cNvPr id="185373" name="Freeform 29"/>
            <p:cNvSpPr>
              <a:spLocks/>
            </p:cNvSpPr>
            <p:nvPr/>
          </p:nvSpPr>
          <p:spPr bwMode="auto">
            <a:xfrm>
              <a:off x="4776" y="3400"/>
              <a:ext cx="105" cy="209"/>
            </a:xfrm>
            <a:custGeom>
              <a:avLst/>
              <a:gdLst>
                <a:gd name="T0" fmla="*/ 104 w 105"/>
                <a:gd name="T1" fmla="*/ 208 h 209"/>
                <a:gd name="T2" fmla="*/ 80 w 105"/>
                <a:gd name="T3" fmla="*/ 80 h 209"/>
                <a:gd name="T4" fmla="*/ 0 w 105"/>
                <a:gd name="T5" fmla="*/ 0 h 209"/>
              </a:gdLst>
              <a:ahLst/>
              <a:cxnLst>
                <a:cxn ang="0">
                  <a:pos x="T0" y="T1"/>
                </a:cxn>
                <a:cxn ang="0">
                  <a:pos x="T2" y="T3"/>
                </a:cxn>
                <a:cxn ang="0">
                  <a:pos x="T4" y="T5"/>
                </a:cxn>
              </a:cxnLst>
              <a:rect l="0" t="0" r="r" b="b"/>
              <a:pathLst>
                <a:path w="105" h="209">
                  <a:moveTo>
                    <a:pt x="104" y="208"/>
                  </a:moveTo>
                  <a:lnTo>
                    <a:pt x="80" y="80"/>
                  </a:lnTo>
                  <a:lnTo>
                    <a:pt x="0" y="0"/>
                  </a:lnTo>
                </a:path>
              </a:pathLst>
            </a:custGeom>
            <a:noFill/>
            <a:ln w="127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lstStyle/>
            <a:p>
              <a:endParaRPr lang="zh-CN" altLang="en-US">
                <a:latin typeface="Cambria" panose="02040503050406030204" pitchFamily="18" charset="0"/>
              </a:endParaRPr>
            </a:p>
          </p:txBody>
        </p:sp>
        <p:sp>
          <p:nvSpPr>
            <p:cNvPr id="185374" name="Oval 30"/>
            <p:cNvSpPr>
              <a:spLocks noChangeArrowheads="1"/>
            </p:cNvSpPr>
            <p:nvPr/>
          </p:nvSpPr>
          <p:spPr bwMode="auto">
            <a:xfrm>
              <a:off x="4740" y="3372"/>
              <a:ext cx="56" cy="40"/>
            </a:xfrm>
            <a:prstGeom prst="ellipse">
              <a:avLst/>
            </a:prstGeom>
            <a:solidFill>
              <a:srgbClr val="FFFF99"/>
            </a:solidFill>
            <a:ln w="12700">
              <a:solidFill>
                <a:schemeClr val="tx1"/>
              </a:solidFill>
              <a:round/>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latin typeface="Cambria" panose="02040503050406030204" pitchFamily="18" charset="0"/>
              </a:endParaRPr>
            </a:p>
          </p:txBody>
        </p:sp>
      </p:grpSp>
      <p:sp>
        <p:nvSpPr>
          <p:cNvPr id="185375" name="Rectangle 31"/>
          <p:cNvSpPr>
            <a:spLocks noChangeArrowheads="1"/>
          </p:cNvSpPr>
          <p:nvPr/>
        </p:nvSpPr>
        <p:spPr bwMode="auto">
          <a:xfrm>
            <a:off x="506243" y="4829021"/>
            <a:ext cx="5334000" cy="762000"/>
          </a:xfrm>
          <a:prstGeom prst="rect">
            <a:avLst/>
          </a:prstGeom>
          <a:noFill/>
          <a:ln w="38100">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7" tIns="44450" rIns="90487" bIns="44450"/>
          <a:lstStyle>
            <a:lvl1pPr>
              <a:spcBef>
                <a:spcPct val="20000"/>
              </a:spcBef>
              <a:buClr>
                <a:schemeClr val="folHlink"/>
              </a:buClr>
              <a:buSzPct val="9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1"/>
              </a:buClr>
              <a:buSzPct val="75000"/>
              <a:buFont typeface="Wingdings" panose="05000000000000000000" pitchFamily="2" charset="2"/>
              <a:buChar char="n"/>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55000"/>
              <a:buFont typeface="Wingdings" panose="05000000000000000000" pitchFamily="2" charset="2"/>
              <a:buChar char="n"/>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r>
              <a:rPr lang="en-US" altLang="zh-CN" sz="2000" b="1">
                <a:effectLst/>
                <a:latin typeface="Cambria" panose="02040503050406030204" pitchFamily="18" charset="0"/>
              </a:rPr>
              <a:t>more errors occur at the </a:t>
            </a:r>
            <a:r>
              <a:rPr lang="en-US" altLang="zh-CN" sz="2000" b="1">
                <a:solidFill>
                  <a:srgbClr val="FF0000"/>
                </a:solidFill>
                <a:effectLst/>
                <a:latin typeface="Cambria" panose="02040503050406030204" pitchFamily="18" charset="0"/>
              </a:rPr>
              <a:t>boundaries</a:t>
            </a:r>
            <a:r>
              <a:rPr lang="en-US" altLang="zh-CN" sz="2000" b="1">
                <a:effectLst/>
                <a:latin typeface="Cambria" panose="02040503050406030204" pitchFamily="18" charset="0"/>
              </a:rPr>
              <a:t> of an input domain than in the “center”</a:t>
            </a:r>
          </a:p>
        </p:txBody>
      </p:sp>
    </p:spTree>
    <p:extLst>
      <p:ext uri="{BB962C8B-B14F-4D97-AF65-F5344CB8AC3E}">
        <p14:creationId xmlns:p14="http://schemas.microsoft.com/office/powerpoint/2010/main" val="228509897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 presetClass="entr" presetSubtype="32" fill="hold" grpId="0" nodeType="afterEffect">
                                  <p:stCondLst>
                                    <p:cond delay="0"/>
                                  </p:stCondLst>
                                  <p:childTnLst>
                                    <p:set>
                                      <p:cBhvr>
                                        <p:cTn id="6" dur="1" fill="hold">
                                          <p:stCondLst>
                                            <p:cond delay="0"/>
                                          </p:stCondLst>
                                        </p:cTn>
                                        <p:tgtEl>
                                          <p:spTgt spid="185375"/>
                                        </p:tgtEl>
                                        <p:attrNameLst>
                                          <p:attrName>style.visibility</p:attrName>
                                        </p:attrNameLst>
                                      </p:cBhvr>
                                      <p:to>
                                        <p:strVal val="visible"/>
                                      </p:to>
                                    </p:set>
                                    <p:animEffect transition="in" filter="box(out)">
                                      <p:cBhvr>
                                        <p:cTn id="7" dur="500"/>
                                        <p:tgtEl>
                                          <p:spTgt spid="1853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5375" grpId="0" animBg="1" autoUpdateAnimBg="0"/>
    </p:bldLst>
  </p:timing>
</p:sld>
</file>

<file path=ppt/slides/slide21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 name="灯片编号占位符 5"/>
          <p:cNvSpPr>
            <a:spLocks noGrp="1"/>
          </p:cNvSpPr>
          <p:nvPr>
            <p:ph type="sldNum" sz="quarter" idx="4294967295"/>
          </p:nvPr>
        </p:nvSpPr>
        <p:spPr/>
        <p:txBody>
          <a:bodyPr/>
          <a:lstStyle/>
          <a:p>
            <a:endParaRPr lang="en-US" altLang="zh-CN" dirty="0">
              <a:latin typeface="Cambria" panose="02040503050406030204" pitchFamily="18" charset="0"/>
            </a:endParaRPr>
          </a:p>
        </p:txBody>
      </p:sp>
      <p:sp>
        <p:nvSpPr>
          <p:cNvPr id="187394" name="Rectangle 2"/>
          <p:cNvSpPr>
            <a:spLocks noGrp="1" noChangeArrowheads="1"/>
          </p:cNvSpPr>
          <p:nvPr>
            <p:ph type="title"/>
          </p:nvPr>
        </p:nvSpPr>
        <p:spPr>
          <a:xfrm>
            <a:off x="2286000" y="152400"/>
            <a:ext cx="5105400" cy="541338"/>
          </a:xfrm>
        </p:spPr>
        <p:txBody>
          <a:bodyPr/>
          <a:lstStyle/>
          <a:p>
            <a:r>
              <a:rPr lang="en-US" altLang="zh-CN" sz="3600" dirty="0">
                <a:latin typeface="Cambria" panose="02040503050406030204" pitchFamily="18" charset="0"/>
              </a:rPr>
              <a:t>Boundary Values</a:t>
            </a:r>
          </a:p>
        </p:txBody>
      </p:sp>
      <p:sp>
        <p:nvSpPr>
          <p:cNvPr id="187395" name="Rectangle 3"/>
          <p:cNvSpPr>
            <a:spLocks noGrp="1" noChangeArrowheads="1"/>
          </p:cNvSpPr>
          <p:nvPr>
            <p:ph type="body" idx="1"/>
          </p:nvPr>
        </p:nvSpPr>
        <p:spPr>
          <a:xfrm>
            <a:off x="381000" y="1219200"/>
            <a:ext cx="8534400" cy="4648200"/>
          </a:xfrm>
          <a:noFill/>
          <a:ln/>
        </p:spPr>
        <p:txBody>
          <a:bodyPr/>
          <a:lstStyle/>
          <a:p>
            <a:pPr marL="381000" indent="-381000">
              <a:lnSpc>
                <a:spcPts val="2600"/>
              </a:lnSpc>
              <a:buClrTx/>
              <a:buSzTx/>
              <a:buFont typeface="Wingdings" panose="05000000000000000000" pitchFamily="2" charset="2"/>
              <a:buNone/>
            </a:pPr>
            <a:r>
              <a:rPr lang="en-US" altLang="zh-CN" sz="2000" b="1" dirty="0">
                <a:latin typeface="Cambria" panose="02040503050406030204" pitchFamily="18" charset="0"/>
              </a:rPr>
              <a:t>Based on experience / heuristics :</a:t>
            </a:r>
          </a:p>
          <a:p>
            <a:pPr marL="381000" indent="-381000">
              <a:lnSpc>
                <a:spcPts val="2600"/>
              </a:lnSpc>
              <a:buClrTx/>
              <a:buSzTx/>
            </a:pPr>
            <a:r>
              <a:rPr lang="en-US" altLang="zh-CN" sz="2000" dirty="0">
                <a:latin typeface="Cambria" panose="02040503050406030204" pitchFamily="18" charset="0"/>
              </a:rPr>
              <a:t>Testing boundary conditions of eq. classes is more effective </a:t>
            </a:r>
            <a:br>
              <a:rPr lang="en-US" altLang="zh-CN" sz="2000" dirty="0">
                <a:latin typeface="Cambria" panose="02040503050406030204" pitchFamily="18" charset="0"/>
              </a:rPr>
            </a:br>
            <a:r>
              <a:rPr lang="en-US" altLang="zh-CN" sz="2000" dirty="0">
                <a:latin typeface="Cambria" panose="02040503050406030204" pitchFamily="18" charset="0"/>
              </a:rPr>
              <a:t>i.e. values directly on, above, and beneath edges of classes</a:t>
            </a:r>
          </a:p>
          <a:p>
            <a:pPr marL="381000" indent="-381000">
              <a:lnSpc>
                <a:spcPts val="2600"/>
              </a:lnSpc>
              <a:buClrTx/>
              <a:buSzTx/>
            </a:pPr>
            <a:r>
              <a:rPr lang="en-US" altLang="zh-CN" sz="2000" dirty="0">
                <a:latin typeface="Cambria" panose="02040503050406030204" pitchFamily="18" charset="0"/>
              </a:rPr>
              <a:t>Choose input boundary values as tests </a:t>
            </a:r>
            <a:r>
              <a:rPr lang="en-US" altLang="zh-CN" sz="2000" b="1" dirty="0">
                <a:latin typeface="Cambria" panose="02040503050406030204" pitchFamily="18" charset="0"/>
              </a:rPr>
              <a:t>in input classes</a:t>
            </a:r>
            <a:r>
              <a:rPr lang="en-US" altLang="zh-CN" sz="2000" dirty="0">
                <a:latin typeface="Cambria" panose="02040503050406030204" pitchFamily="18" charset="0"/>
              </a:rPr>
              <a:t/>
            </a:r>
            <a:br>
              <a:rPr lang="en-US" altLang="zh-CN" sz="2000" dirty="0">
                <a:latin typeface="Cambria" panose="02040503050406030204" pitchFamily="18" charset="0"/>
              </a:rPr>
            </a:br>
            <a:r>
              <a:rPr lang="en-US" altLang="zh-CN" sz="2000" dirty="0">
                <a:latin typeface="Cambria" panose="02040503050406030204" pitchFamily="18" charset="0"/>
              </a:rPr>
              <a:t>instead of, or additional to arbitrary values</a:t>
            </a:r>
          </a:p>
          <a:p>
            <a:pPr marL="381000" indent="-381000">
              <a:lnSpc>
                <a:spcPts val="2600"/>
              </a:lnSpc>
              <a:buClrTx/>
              <a:buSzTx/>
            </a:pPr>
            <a:r>
              <a:rPr lang="en-US" altLang="zh-CN" sz="2000" dirty="0">
                <a:latin typeface="Cambria" panose="02040503050406030204" pitchFamily="18" charset="0"/>
              </a:rPr>
              <a:t>Choose also inputs that </a:t>
            </a:r>
            <a:r>
              <a:rPr lang="en-US" altLang="zh-CN" sz="2000" b="1" dirty="0">
                <a:latin typeface="Cambria" panose="02040503050406030204" pitchFamily="18" charset="0"/>
              </a:rPr>
              <a:t>invoke output boundary values</a:t>
            </a:r>
            <a:r>
              <a:rPr lang="en-US" altLang="zh-CN" sz="2000" dirty="0">
                <a:latin typeface="Cambria" panose="02040503050406030204" pitchFamily="18" charset="0"/>
              </a:rPr>
              <a:t> </a:t>
            </a:r>
            <a:br>
              <a:rPr lang="en-US" altLang="zh-CN" sz="2000" dirty="0">
                <a:latin typeface="Cambria" panose="02040503050406030204" pitchFamily="18" charset="0"/>
              </a:rPr>
            </a:br>
            <a:r>
              <a:rPr lang="en-US" altLang="zh-CN" sz="2000" dirty="0">
                <a:latin typeface="Cambria" panose="02040503050406030204" pitchFamily="18" charset="0"/>
              </a:rPr>
              <a:t>( values on the boundary of output classes )</a:t>
            </a:r>
          </a:p>
          <a:p>
            <a:pPr marL="381000" indent="-381000">
              <a:lnSpc>
                <a:spcPts val="2600"/>
              </a:lnSpc>
              <a:buClrTx/>
              <a:buSzTx/>
            </a:pPr>
            <a:endParaRPr lang="en-US" altLang="zh-CN" sz="2000" dirty="0">
              <a:latin typeface="Cambria" panose="02040503050406030204" pitchFamily="18" charset="0"/>
            </a:endParaRPr>
          </a:p>
          <a:p>
            <a:pPr marL="381000" indent="-381000">
              <a:lnSpc>
                <a:spcPts val="2600"/>
              </a:lnSpc>
              <a:buClrTx/>
              <a:buSzTx/>
              <a:buFont typeface="Wingdings" panose="05000000000000000000" pitchFamily="2" charset="2"/>
              <a:buNone/>
            </a:pPr>
            <a:r>
              <a:rPr lang="en-US" altLang="zh-CN" sz="2000" b="1" dirty="0">
                <a:latin typeface="Cambria" panose="02040503050406030204" pitchFamily="18" charset="0"/>
              </a:rPr>
              <a:t>Example strategy as extension of equivalence partitioning:</a:t>
            </a:r>
          </a:p>
          <a:p>
            <a:pPr marL="571500" lvl="1" indent="-342900">
              <a:lnSpc>
                <a:spcPts val="2600"/>
              </a:lnSpc>
              <a:buClrTx/>
              <a:buFontTx/>
              <a:buNone/>
            </a:pPr>
            <a:r>
              <a:rPr lang="en-US" altLang="zh-CN" sz="2000" dirty="0">
                <a:latin typeface="Cambria" panose="02040503050406030204" pitchFamily="18" charset="0"/>
              </a:rPr>
              <a:t>choose one  (n)  </a:t>
            </a:r>
            <a:r>
              <a:rPr lang="en-US" altLang="zh-CN" sz="2000" b="1" dirty="0">
                <a:latin typeface="Cambria" panose="02040503050406030204" pitchFamily="18" charset="0"/>
              </a:rPr>
              <a:t>arbitrary </a:t>
            </a:r>
            <a:r>
              <a:rPr lang="en-US" altLang="zh-CN" sz="2000" dirty="0">
                <a:latin typeface="Cambria" panose="02040503050406030204" pitchFamily="18" charset="0"/>
              </a:rPr>
              <a:t>value(s) in each eq. class</a:t>
            </a:r>
          </a:p>
          <a:p>
            <a:pPr marL="571500" lvl="1" indent="-342900">
              <a:lnSpc>
                <a:spcPts val="2600"/>
              </a:lnSpc>
              <a:buClrTx/>
              <a:buFontTx/>
              <a:buNone/>
            </a:pPr>
            <a:r>
              <a:rPr lang="en-US" altLang="zh-CN" sz="2000" dirty="0">
                <a:latin typeface="Cambria" panose="02040503050406030204" pitchFamily="18" charset="0"/>
              </a:rPr>
              <a:t>choose values </a:t>
            </a:r>
            <a:r>
              <a:rPr lang="en-US" altLang="zh-CN" sz="2000" b="1" u="sng" dirty="0">
                <a:latin typeface="Cambria" panose="02040503050406030204" pitchFamily="18" charset="0"/>
              </a:rPr>
              <a:t>exactly </a:t>
            </a:r>
            <a:r>
              <a:rPr lang="en-US" altLang="zh-CN" sz="2000" dirty="0">
                <a:latin typeface="Cambria" panose="02040503050406030204" pitchFamily="18" charset="0"/>
              </a:rPr>
              <a:t>on </a:t>
            </a:r>
            <a:r>
              <a:rPr lang="en-US" altLang="zh-CN" sz="2000" b="1" dirty="0">
                <a:latin typeface="Cambria" panose="02040503050406030204" pitchFamily="18" charset="0"/>
              </a:rPr>
              <a:t>lower /upper boundaries</a:t>
            </a:r>
            <a:r>
              <a:rPr lang="en-US" altLang="zh-CN" sz="2000" dirty="0">
                <a:latin typeface="Cambria" panose="02040503050406030204" pitchFamily="18" charset="0"/>
              </a:rPr>
              <a:t> of eq. class</a:t>
            </a:r>
          </a:p>
          <a:p>
            <a:pPr marL="571500" lvl="1" indent="-342900">
              <a:lnSpc>
                <a:spcPts val="2600"/>
              </a:lnSpc>
              <a:buClrTx/>
              <a:buFontTx/>
              <a:buNone/>
            </a:pPr>
            <a:r>
              <a:rPr lang="en-US" altLang="zh-CN" sz="2000" dirty="0">
                <a:latin typeface="Cambria" panose="02040503050406030204" pitchFamily="18" charset="0"/>
              </a:rPr>
              <a:t>choose values </a:t>
            </a:r>
            <a:r>
              <a:rPr lang="en-US" altLang="zh-CN" sz="2000" b="1" u="sng" dirty="0">
                <a:latin typeface="Cambria" panose="02040503050406030204" pitchFamily="18" charset="0"/>
              </a:rPr>
              <a:t>immediately</a:t>
            </a:r>
            <a:r>
              <a:rPr lang="en-US" altLang="zh-CN" sz="2000" dirty="0">
                <a:latin typeface="Cambria" panose="02040503050406030204" pitchFamily="18" charset="0"/>
              </a:rPr>
              <a:t> below /above each </a:t>
            </a:r>
            <a:r>
              <a:rPr lang="en-US" altLang="zh-CN" sz="2000" dirty="0" smtClean="0">
                <a:latin typeface="Cambria" panose="02040503050406030204" pitchFamily="18" charset="0"/>
              </a:rPr>
              <a:t>boundary ( </a:t>
            </a:r>
            <a:r>
              <a:rPr lang="en-US" altLang="zh-CN" sz="2000" dirty="0">
                <a:latin typeface="Cambria" panose="02040503050406030204" pitchFamily="18" charset="0"/>
              </a:rPr>
              <a:t>if applicable )</a:t>
            </a:r>
          </a:p>
        </p:txBody>
      </p:sp>
      <mc:AlternateContent xmlns:mc="http://schemas.openxmlformats.org/markup-compatibility/2006" xmlns:p14="http://schemas.microsoft.com/office/powerpoint/2010/main">
        <mc:Choice Requires="p14">
          <p:contentPart p14:bwMode="auto" r:id="rId3">
            <p14:nvContentPartPr>
              <p14:cNvPr id="2" name="墨迹 1"/>
              <p14:cNvContentPartPr/>
              <p14:nvPr/>
            </p14:nvContentPartPr>
            <p14:xfrm>
              <a:off x="342720" y="4540320"/>
              <a:ext cx="6909480" cy="1416240"/>
            </p14:xfrm>
          </p:contentPart>
        </mc:Choice>
        <mc:Fallback xmlns="">
          <p:pic>
            <p:nvPicPr>
              <p:cNvPr id="2" name="墨迹 1"/>
              <p:cNvPicPr/>
              <p:nvPr/>
            </p:nvPicPr>
            <p:blipFill>
              <a:blip r:embed="rId4"/>
              <a:stretch>
                <a:fillRect/>
              </a:stretch>
            </p:blipFill>
            <p:spPr>
              <a:xfrm>
                <a:off x="333360" y="4530960"/>
                <a:ext cx="6928200" cy="1434960"/>
              </a:xfrm>
              <a:prstGeom prst="rect">
                <a:avLst/>
              </a:prstGeom>
            </p:spPr>
          </p:pic>
        </mc:Fallback>
      </mc:AlternateContent>
    </p:spTree>
    <p:extLst>
      <p:ext uri="{BB962C8B-B14F-4D97-AF65-F5344CB8AC3E}">
        <p14:creationId xmlns:p14="http://schemas.microsoft.com/office/powerpoint/2010/main" val="1399864992"/>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187395">
                                            <p:txEl>
                                              <p:pRg st="2" end="2"/>
                                            </p:txEl>
                                          </p:spTgt>
                                        </p:tgtEl>
                                        <p:attrNameLst>
                                          <p:attrName>style.visibility</p:attrName>
                                        </p:attrNameLst>
                                      </p:cBhvr>
                                      <p:to>
                                        <p:strVal val="visible"/>
                                      </p:to>
                                    </p:set>
                                    <p:animEffect transition="in" filter="checkerboard(across)">
                                      <p:cBhvr>
                                        <p:cTn id="7" dur="1000"/>
                                        <p:tgtEl>
                                          <p:spTgt spid="187395">
                                            <p:txEl>
                                              <p:pRg st="2" end="2"/>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10" fill="hold" nodeType="clickEffect">
                                  <p:stCondLst>
                                    <p:cond delay="0"/>
                                  </p:stCondLst>
                                  <p:childTnLst>
                                    <p:set>
                                      <p:cBhvr>
                                        <p:cTn id="11" dur="1" fill="hold">
                                          <p:stCondLst>
                                            <p:cond delay="0"/>
                                          </p:stCondLst>
                                        </p:cTn>
                                        <p:tgtEl>
                                          <p:spTgt spid="187395">
                                            <p:txEl>
                                              <p:pRg st="3" end="3"/>
                                            </p:txEl>
                                          </p:spTgt>
                                        </p:tgtEl>
                                        <p:attrNameLst>
                                          <p:attrName>style.visibility</p:attrName>
                                        </p:attrNameLst>
                                      </p:cBhvr>
                                      <p:to>
                                        <p:strVal val="visible"/>
                                      </p:to>
                                    </p:set>
                                    <p:animEffect transition="in" filter="checkerboard(across)">
                                      <p:cBhvr>
                                        <p:cTn id="12" dur="1000"/>
                                        <p:tgtEl>
                                          <p:spTgt spid="187395">
                                            <p:txEl>
                                              <p:pRg st="3" end="3"/>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5" presetClass="entr" presetSubtype="10" fill="hold" nodeType="clickEffect">
                                  <p:stCondLst>
                                    <p:cond delay="0"/>
                                  </p:stCondLst>
                                  <p:childTnLst>
                                    <p:set>
                                      <p:cBhvr>
                                        <p:cTn id="16" dur="1" fill="hold">
                                          <p:stCondLst>
                                            <p:cond delay="0"/>
                                          </p:stCondLst>
                                        </p:cTn>
                                        <p:tgtEl>
                                          <p:spTgt spid="187395">
                                            <p:txEl>
                                              <p:pRg st="5" end="5"/>
                                            </p:txEl>
                                          </p:spTgt>
                                        </p:tgtEl>
                                        <p:attrNameLst>
                                          <p:attrName>style.visibility</p:attrName>
                                        </p:attrNameLst>
                                      </p:cBhvr>
                                      <p:to>
                                        <p:strVal val="visible"/>
                                      </p:to>
                                    </p:set>
                                    <p:animEffect transition="in" filter="checkerboard(across)">
                                      <p:cBhvr>
                                        <p:cTn id="17" dur="1000"/>
                                        <p:tgtEl>
                                          <p:spTgt spid="187395">
                                            <p:txEl>
                                              <p:pRg st="5" end="5"/>
                                            </p:txEl>
                                          </p:spTgt>
                                        </p:tgtEl>
                                      </p:cBhvr>
                                    </p:animEffect>
                                  </p:childTnLst>
                                </p:cTn>
                              </p:par>
                              <p:par>
                                <p:cTn id="18" presetID="5" presetClass="entr" presetSubtype="10" fill="hold" nodeType="withEffect">
                                  <p:stCondLst>
                                    <p:cond delay="0"/>
                                  </p:stCondLst>
                                  <p:childTnLst>
                                    <p:set>
                                      <p:cBhvr>
                                        <p:cTn id="19" dur="1" fill="hold">
                                          <p:stCondLst>
                                            <p:cond delay="0"/>
                                          </p:stCondLst>
                                        </p:cTn>
                                        <p:tgtEl>
                                          <p:spTgt spid="187395">
                                            <p:txEl>
                                              <p:pRg st="6" end="6"/>
                                            </p:txEl>
                                          </p:spTgt>
                                        </p:tgtEl>
                                        <p:attrNameLst>
                                          <p:attrName>style.visibility</p:attrName>
                                        </p:attrNameLst>
                                      </p:cBhvr>
                                      <p:to>
                                        <p:strVal val="visible"/>
                                      </p:to>
                                    </p:set>
                                    <p:animEffect transition="in" filter="checkerboard(across)">
                                      <p:cBhvr>
                                        <p:cTn id="20" dur="1000"/>
                                        <p:tgtEl>
                                          <p:spTgt spid="187395">
                                            <p:txEl>
                                              <p:pRg st="6" end="6"/>
                                            </p:txEl>
                                          </p:spTgt>
                                        </p:tgtEl>
                                      </p:cBhvr>
                                    </p:animEffect>
                                  </p:childTnLst>
                                </p:cTn>
                              </p:par>
                              <p:par>
                                <p:cTn id="21" presetID="5" presetClass="entr" presetSubtype="10" fill="hold" nodeType="withEffect">
                                  <p:stCondLst>
                                    <p:cond delay="0"/>
                                  </p:stCondLst>
                                  <p:childTnLst>
                                    <p:set>
                                      <p:cBhvr>
                                        <p:cTn id="22" dur="1" fill="hold">
                                          <p:stCondLst>
                                            <p:cond delay="0"/>
                                          </p:stCondLst>
                                        </p:cTn>
                                        <p:tgtEl>
                                          <p:spTgt spid="187395">
                                            <p:txEl>
                                              <p:pRg st="7" end="7"/>
                                            </p:txEl>
                                          </p:spTgt>
                                        </p:tgtEl>
                                        <p:attrNameLst>
                                          <p:attrName>style.visibility</p:attrName>
                                        </p:attrNameLst>
                                      </p:cBhvr>
                                      <p:to>
                                        <p:strVal val="visible"/>
                                      </p:to>
                                    </p:set>
                                    <p:animEffect transition="in" filter="checkerboard(across)">
                                      <p:cBhvr>
                                        <p:cTn id="23" dur="1000"/>
                                        <p:tgtEl>
                                          <p:spTgt spid="187395">
                                            <p:txEl>
                                              <p:pRg st="7" end="7"/>
                                            </p:txEl>
                                          </p:spTgt>
                                        </p:tgtEl>
                                      </p:cBhvr>
                                    </p:animEffect>
                                  </p:childTnLst>
                                </p:cTn>
                              </p:par>
                              <p:par>
                                <p:cTn id="24" presetID="5" presetClass="entr" presetSubtype="10" fill="hold" nodeType="withEffect">
                                  <p:stCondLst>
                                    <p:cond delay="0"/>
                                  </p:stCondLst>
                                  <p:childTnLst>
                                    <p:set>
                                      <p:cBhvr>
                                        <p:cTn id="25" dur="1" fill="hold">
                                          <p:stCondLst>
                                            <p:cond delay="0"/>
                                          </p:stCondLst>
                                        </p:cTn>
                                        <p:tgtEl>
                                          <p:spTgt spid="187395">
                                            <p:txEl>
                                              <p:pRg st="8" end="8"/>
                                            </p:txEl>
                                          </p:spTgt>
                                        </p:tgtEl>
                                        <p:attrNameLst>
                                          <p:attrName>style.visibility</p:attrName>
                                        </p:attrNameLst>
                                      </p:cBhvr>
                                      <p:to>
                                        <p:strVal val="visible"/>
                                      </p:to>
                                    </p:set>
                                    <p:animEffect transition="in" filter="checkerboard(across)">
                                      <p:cBhvr>
                                        <p:cTn id="26" dur="1000"/>
                                        <p:tgtEl>
                                          <p:spTgt spid="187395">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2" name="灯片编号占位符 5"/>
          <p:cNvSpPr>
            <a:spLocks noGrp="1"/>
          </p:cNvSpPr>
          <p:nvPr>
            <p:ph type="sldNum" sz="quarter" idx="4294967295"/>
          </p:nvPr>
        </p:nvSpPr>
        <p:spPr/>
        <p:txBody>
          <a:bodyPr/>
          <a:lstStyle/>
          <a:p>
            <a:endParaRPr lang="en-US" altLang="zh-CN" dirty="0">
              <a:latin typeface="Cambria" panose="02040503050406030204" pitchFamily="18" charset="0"/>
            </a:endParaRPr>
          </a:p>
        </p:txBody>
      </p:sp>
      <p:sp>
        <p:nvSpPr>
          <p:cNvPr id="186370" name="Rectangle 2"/>
          <p:cNvSpPr>
            <a:spLocks noGrp="1" noChangeArrowheads="1"/>
          </p:cNvSpPr>
          <p:nvPr>
            <p:ph type="title"/>
          </p:nvPr>
        </p:nvSpPr>
        <p:spPr>
          <a:xfrm>
            <a:off x="1600200" y="228975"/>
            <a:ext cx="7962900" cy="693738"/>
          </a:xfrm>
        </p:spPr>
        <p:txBody>
          <a:bodyPr/>
          <a:lstStyle/>
          <a:p>
            <a:r>
              <a:rPr lang="en-US" altLang="zh-CN">
                <a:latin typeface="Cambria" panose="02040503050406030204" pitchFamily="18" charset="0"/>
              </a:rPr>
              <a:t>Guidelines for Identifying </a:t>
            </a:r>
            <a:r>
              <a:rPr lang="en-US" altLang="zh-CN" sz="2000">
                <a:latin typeface="Cambria" panose="02040503050406030204" pitchFamily="18" charset="0"/>
              </a:rPr>
              <a:t>Boundary Values</a:t>
            </a:r>
          </a:p>
        </p:txBody>
      </p:sp>
      <p:sp>
        <p:nvSpPr>
          <p:cNvPr id="186371" name="Rectangle 3"/>
          <p:cNvSpPr>
            <a:spLocks noGrp="1" noChangeArrowheads="1"/>
          </p:cNvSpPr>
          <p:nvPr>
            <p:ph type="body" idx="1"/>
          </p:nvPr>
        </p:nvSpPr>
        <p:spPr>
          <a:xfrm>
            <a:off x="381000" y="1295400"/>
            <a:ext cx="8301038" cy="609600"/>
          </a:xfrm>
          <a:noFill/>
          <a:ln/>
          <a:extLst>
            <a:ext uri="{91240B29-F687-4F45-9708-019B960494DF}">
              <a14:hiddenLine xmlns:a14="http://schemas.microsoft.com/office/drawing/2010/main" w="12700">
                <a:solidFill>
                  <a:schemeClr val="tx1"/>
                </a:solidFill>
                <a:miter lim="800000"/>
                <a:headEnd/>
                <a:tailEnd/>
              </a14:hiddenLine>
            </a:ext>
          </a:extLst>
        </p:spPr>
        <p:txBody>
          <a:bodyPr lIns="90487" tIns="44450" rIns="90487" bIns="44450"/>
          <a:lstStyle/>
          <a:p>
            <a:pPr>
              <a:lnSpc>
                <a:spcPts val="2600"/>
              </a:lnSpc>
              <a:buClrTx/>
              <a:buSzTx/>
              <a:buFont typeface="Wingdings" panose="05000000000000000000" pitchFamily="2" charset="2"/>
              <a:buNone/>
            </a:pPr>
            <a:r>
              <a:rPr lang="zh-CN" altLang="en-US" sz="2000" b="1" dirty="0">
                <a:latin typeface="Cambria" panose="02040503050406030204" pitchFamily="18" charset="0"/>
              </a:rPr>
              <a:t>1</a:t>
            </a:r>
            <a:r>
              <a:rPr lang="zh-CN" altLang="en-US" sz="2000" dirty="0">
                <a:latin typeface="Cambria" panose="02040503050406030204" pitchFamily="18" charset="0"/>
              </a:rPr>
              <a:t>. </a:t>
            </a:r>
            <a:r>
              <a:rPr lang="en-US" altLang="zh-CN" sz="2000" dirty="0" smtClean="0">
                <a:latin typeface="Cambria" panose="02040503050406030204" pitchFamily="18" charset="0"/>
              </a:rPr>
              <a:t>If </a:t>
            </a:r>
            <a:r>
              <a:rPr lang="en-US" altLang="zh-CN" sz="2000" dirty="0">
                <a:latin typeface="Cambria" panose="02040503050406030204" pitchFamily="18" charset="0"/>
              </a:rPr>
              <a:t>the input range is bounded by a and b, then use a, b, and values </a:t>
            </a:r>
            <a:r>
              <a:rPr lang="en-US" altLang="zh-CN" sz="2000" dirty="0" smtClean="0">
                <a:latin typeface="Cambria" panose="02040503050406030204" pitchFamily="18" charset="0"/>
              </a:rPr>
              <a:t>just above </a:t>
            </a:r>
            <a:r>
              <a:rPr lang="en-US" altLang="zh-CN" sz="2000" dirty="0">
                <a:latin typeface="Cambria" panose="02040503050406030204" pitchFamily="18" charset="0"/>
              </a:rPr>
              <a:t>and just below a and b, respectively.</a:t>
            </a:r>
          </a:p>
        </p:txBody>
      </p:sp>
      <p:sp>
        <p:nvSpPr>
          <p:cNvPr id="186372" name="Rectangle 4"/>
          <p:cNvSpPr>
            <a:spLocks noChangeArrowheads="1"/>
          </p:cNvSpPr>
          <p:nvPr/>
        </p:nvSpPr>
        <p:spPr bwMode="auto">
          <a:xfrm>
            <a:off x="361950" y="2750964"/>
            <a:ext cx="8301038"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7" tIns="44450" rIns="90487" bIns="44450"/>
          <a:lstStyle>
            <a:lvl1pPr marL="342900" indent="-342900">
              <a:spcBef>
                <a:spcPct val="20000"/>
              </a:spcBef>
              <a:buClr>
                <a:schemeClr val="folHlink"/>
              </a:buClr>
              <a:buSzPct val="9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1"/>
              </a:buClr>
              <a:buSzPct val="75000"/>
              <a:buFont typeface="Wingdings" panose="05000000000000000000" pitchFamily="2" charset="2"/>
              <a:buChar char="n"/>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55000"/>
              <a:buFont typeface="Wingdings" panose="05000000000000000000" pitchFamily="2" charset="2"/>
              <a:buChar char="n"/>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buFont typeface="Wingdings" panose="05000000000000000000" pitchFamily="2" charset="2"/>
              <a:buNone/>
            </a:pPr>
            <a:r>
              <a:rPr lang="zh-CN" altLang="en-US" sz="2000" b="1" dirty="0">
                <a:solidFill>
                  <a:srgbClr val="133984"/>
                </a:solidFill>
                <a:effectLst/>
                <a:latin typeface="Cambria" panose="02040503050406030204" pitchFamily="18" charset="0"/>
              </a:rPr>
              <a:t>2.  </a:t>
            </a:r>
            <a:r>
              <a:rPr lang="en-US" altLang="zh-CN" sz="2000" dirty="0" smtClean="0">
                <a:solidFill>
                  <a:srgbClr val="133984"/>
                </a:solidFill>
                <a:effectLst/>
                <a:latin typeface="Cambria" panose="02040503050406030204" pitchFamily="18" charset="0"/>
              </a:rPr>
              <a:t>If </a:t>
            </a:r>
            <a:r>
              <a:rPr lang="en-US" altLang="zh-CN" sz="2000" dirty="0">
                <a:solidFill>
                  <a:srgbClr val="133984"/>
                </a:solidFill>
                <a:effectLst/>
                <a:latin typeface="Cambria" panose="02040503050406030204" pitchFamily="18" charset="0"/>
              </a:rPr>
              <a:t>the input is a number of values, use the minimum and maximum of </a:t>
            </a:r>
            <a:r>
              <a:rPr lang="en-US" altLang="zh-CN" sz="2000" dirty="0" smtClean="0">
                <a:solidFill>
                  <a:srgbClr val="133984"/>
                </a:solidFill>
                <a:effectLst/>
                <a:latin typeface="Cambria" panose="02040503050406030204" pitchFamily="18" charset="0"/>
              </a:rPr>
              <a:t>the </a:t>
            </a:r>
            <a:r>
              <a:rPr lang="en-US" altLang="zh-CN" sz="2000" dirty="0">
                <a:solidFill>
                  <a:srgbClr val="133984"/>
                </a:solidFill>
                <a:effectLst/>
                <a:latin typeface="Cambria" panose="02040503050406030204" pitchFamily="18" charset="0"/>
              </a:rPr>
              <a:t>values and values </a:t>
            </a:r>
            <a:r>
              <a:rPr lang="en-US" altLang="zh-CN" sz="2000" u="sng" dirty="0">
                <a:solidFill>
                  <a:srgbClr val="133984"/>
                </a:solidFill>
                <a:effectLst/>
                <a:latin typeface="Cambria" panose="02040503050406030204" pitchFamily="18" charset="0"/>
              </a:rPr>
              <a:t>just above</a:t>
            </a:r>
            <a:r>
              <a:rPr lang="en-US" altLang="zh-CN" sz="2000" dirty="0">
                <a:solidFill>
                  <a:srgbClr val="133984"/>
                </a:solidFill>
                <a:effectLst/>
                <a:latin typeface="Cambria" panose="02040503050406030204" pitchFamily="18" charset="0"/>
              </a:rPr>
              <a:t> and </a:t>
            </a:r>
            <a:r>
              <a:rPr lang="en-US" altLang="zh-CN" sz="2000" u="sng" dirty="0">
                <a:solidFill>
                  <a:srgbClr val="133984"/>
                </a:solidFill>
                <a:effectLst/>
                <a:latin typeface="Cambria" panose="02040503050406030204" pitchFamily="18" charset="0"/>
              </a:rPr>
              <a:t>just below</a:t>
            </a:r>
            <a:r>
              <a:rPr lang="en-US" altLang="zh-CN" sz="2000" dirty="0">
                <a:solidFill>
                  <a:srgbClr val="133984"/>
                </a:solidFill>
                <a:effectLst/>
                <a:latin typeface="Cambria" panose="02040503050406030204" pitchFamily="18" charset="0"/>
              </a:rPr>
              <a:t> them, respectively.</a:t>
            </a:r>
          </a:p>
        </p:txBody>
      </p:sp>
      <p:sp>
        <p:nvSpPr>
          <p:cNvPr id="186373" name="Rectangle 5"/>
          <p:cNvSpPr>
            <a:spLocks noChangeArrowheads="1"/>
          </p:cNvSpPr>
          <p:nvPr/>
        </p:nvSpPr>
        <p:spPr bwMode="auto">
          <a:xfrm>
            <a:off x="381000" y="4343372"/>
            <a:ext cx="84582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7" tIns="44450" rIns="90487" bIns="44450"/>
          <a:lstStyle>
            <a:lvl1pPr marL="342900" indent="-342900">
              <a:spcBef>
                <a:spcPct val="20000"/>
              </a:spcBef>
              <a:buClr>
                <a:schemeClr val="folHlink"/>
              </a:buClr>
              <a:buSzPct val="9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1"/>
              </a:buClr>
              <a:buSzPct val="75000"/>
              <a:buFont typeface="Wingdings" panose="05000000000000000000" pitchFamily="2" charset="2"/>
              <a:buChar char="n"/>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55000"/>
              <a:buFont typeface="Wingdings" panose="05000000000000000000" pitchFamily="2" charset="2"/>
              <a:buChar char="n"/>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buFont typeface="Wingdings" panose="05000000000000000000" pitchFamily="2" charset="2"/>
              <a:buNone/>
            </a:pPr>
            <a:r>
              <a:rPr lang="zh-CN" altLang="en-US" sz="2000" b="1" dirty="0">
                <a:solidFill>
                  <a:srgbClr val="133984"/>
                </a:solidFill>
                <a:effectLst/>
                <a:latin typeface="Cambria" panose="02040503050406030204" pitchFamily="18" charset="0"/>
              </a:rPr>
              <a:t>3. </a:t>
            </a:r>
            <a:r>
              <a:rPr lang="en-US" altLang="zh-CN" sz="2000" dirty="0">
                <a:solidFill>
                  <a:srgbClr val="133984"/>
                </a:solidFill>
                <a:effectLst/>
                <a:latin typeface="Cambria" panose="02040503050406030204" pitchFamily="18" charset="0"/>
              </a:rPr>
              <a:t>Apply guidelines 1 and 2 to create </a:t>
            </a:r>
            <a:r>
              <a:rPr lang="en-US" altLang="zh-CN" sz="2000" u="sng" dirty="0">
                <a:solidFill>
                  <a:srgbClr val="133984"/>
                </a:solidFill>
                <a:effectLst/>
                <a:latin typeface="Cambria" panose="02040503050406030204" pitchFamily="18" charset="0"/>
              </a:rPr>
              <a:t>output values</a:t>
            </a:r>
            <a:r>
              <a:rPr lang="en-US" altLang="zh-CN" sz="2000" dirty="0">
                <a:solidFill>
                  <a:srgbClr val="133984"/>
                </a:solidFill>
                <a:effectLst/>
                <a:latin typeface="Cambria" panose="02040503050406030204" pitchFamily="18" charset="0"/>
              </a:rPr>
              <a:t> at the </a:t>
            </a:r>
            <a:r>
              <a:rPr lang="en-US" altLang="zh-CN" sz="2000" u="sng" dirty="0">
                <a:solidFill>
                  <a:srgbClr val="133984"/>
                </a:solidFill>
                <a:effectLst/>
                <a:latin typeface="Cambria" panose="02040503050406030204" pitchFamily="18" charset="0"/>
              </a:rPr>
              <a:t>minimum</a:t>
            </a:r>
            <a:r>
              <a:rPr lang="en-US" altLang="zh-CN" sz="2000" dirty="0">
                <a:solidFill>
                  <a:srgbClr val="133984"/>
                </a:solidFill>
                <a:effectLst/>
                <a:latin typeface="Cambria" panose="02040503050406030204" pitchFamily="18" charset="0"/>
              </a:rPr>
              <a:t> and </a:t>
            </a:r>
            <a:r>
              <a:rPr lang="en-US" altLang="zh-CN" sz="2000" u="sng" dirty="0">
                <a:solidFill>
                  <a:srgbClr val="133984"/>
                </a:solidFill>
                <a:effectLst/>
                <a:latin typeface="Cambria" panose="02040503050406030204" pitchFamily="18" charset="0"/>
              </a:rPr>
              <a:t>maximum</a:t>
            </a:r>
            <a:r>
              <a:rPr lang="en-US" altLang="zh-CN" sz="2000" dirty="0">
                <a:solidFill>
                  <a:srgbClr val="133984"/>
                </a:solidFill>
                <a:effectLst/>
                <a:latin typeface="Cambria" panose="02040503050406030204" pitchFamily="18" charset="0"/>
              </a:rPr>
              <a:t> expected values.</a:t>
            </a:r>
          </a:p>
        </p:txBody>
      </p:sp>
      <p:sp>
        <p:nvSpPr>
          <p:cNvPr id="186374" name="Rectangle 6"/>
          <p:cNvSpPr>
            <a:spLocks noChangeArrowheads="1"/>
          </p:cNvSpPr>
          <p:nvPr/>
        </p:nvSpPr>
        <p:spPr bwMode="auto">
          <a:xfrm>
            <a:off x="322811" y="5265536"/>
            <a:ext cx="8534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7" tIns="44450" rIns="90487" bIns="44450"/>
          <a:lstStyle>
            <a:lvl1pPr marL="342900" indent="-342900">
              <a:spcBef>
                <a:spcPct val="20000"/>
              </a:spcBef>
              <a:buClr>
                <a:schemeClr val="folHlink"/>
              </a:buClr>
              <a:buSzPct val="9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1"/>
              </a:buClr>
              <a:buSzPct val="75000"/>
              <a:buFont typeface="Wingdings" panose="05000000000000000000" pitchFamily="2" charset="2"/>
              <a:buChar char="n"/>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55000"/>
              <a:buFont typeface="Wingdings" panose="05000000000000000000" pitchFamily="2" charset="2"/>
              <a:buChar char="n"/>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buFont typeface="Wingdings" panose="05000000000000000000" pitchFamily="2" charset="2"/>
              <a:buNone/>
            </a:pPr>
            <a:r>
              <a:rPr lang="zh-CN" altLang="en-US" sz="2000" b="1" dirty="0" smtClean="0">
                <a:solidFill>
                  <a:srgbClr val="133984"/>
                </a:solidFill>
                <a:effectLst/>
                <a:latin typeface="Cambria" panose="02040503050406030204" pitchFamily="18" charset="0"/>
              </a:rPr>
              <a:t> 4</a:t>
            </a:r>
            <a:r>
              <a:rPr lang="zh-CN" altLang="en-US" sz="2000" b="1" dirty="0">
                <a:solidFill>
                  <a:srgbClr val="133984"/>
                </a:solidFill>
                <a:effectLst/>
                <a:latin typeface="Cambria" panose="02040503050406030204" pitchFamily="18" charset="0"/>
              </a:rPr>
              <a:t>. </a:t>
            </a:r>
            <a:r>
              <a:rPr lang="en-US" altLang="zh-CN" sz="2000" dirty="0">
                <a:solidFill>
                  <a:srgbClr val="133984"/>
                </a:solidFill>
                <a:effectLst/>
                <a:latin typeface="Cambria" panose="02040503050406030204" pitchFamily="18" charset="0"/>
              </a:rPr>
              <a:t>If data structures have </a:t>
            </a:r>
            <a:r>
              <a:rPr lang="en-US" altLang="zh-CN" sz="2000" u="sng" dirty="0">
                <a:solidFill>
                  <a:srgbClr val="133984"/>
                </a:solidFill>
                <a:effectLst/>
                <a:latin typeface="Cambria" panose="02040503050406030204" pitchFamily="18" charset="0"/>
              </a:rPr>
              <a:t>boundaries</a:t>
            </a:r>
            <a:r>
              <a:rPr lang="en-US" altLang="zh-CN" sz="2000" dirty="0">
                <a:solidFill>
                  <a:srgbClr val="133984"/>
                </a:solidFill>
                <a:effectLst/>
                <a:latin typeface="Cambria" panose="02040503050406030204" pitchFamily="18" charset="0"/>
              </a:rPr>
              <a:t>, test these </a:t>
            </a:r>
            <a:r>
              <a:rPr lang="en-US" altLang="zh-CN" sz="2000" u="sng" dirty="0">
                <a:solidFill>
                  <a:srgbClr val="133984"/>
                </a:solidFill>
                <a:effectLst/>
                <a:latin typeface="Cambria" panose="02040503050406030204" pitchFamily="18" charset="0"/>
              </a:rPr>
              <a:t>boundary values</a:t>
            </a:r>
            <a:r>
              <a:rPr lang="en-US" altLang="zh-CN" sz="2000" dirty="0">
                <a:solidFill>
                  <a:srgbClr val="133984"/>
                </a:solidFill>
                <a:effectLst/>
                <a:latin typeface="Cambria" panose="02040503050406030204" pitchFamily="18" charset="0"/>
              </a:rPr>
              <a:t> and values </a:t>
            </a:r>
            <a:r>
              <a:rPr lang="en-US" altLang="zh-CN" sz="2000" u="sng" dirty="0">
                <a:solidFill>
                  <a:srgbClr val="133984"/>
                </a:solidFill>
                <a:effectLst/>
                <a:latin typeface="Cambria" panose="02040503050406030204" pitchFamily="18" charset="0"/>
              </a:rPr>
              <a:t>just above</a:t>
            </a:r>
            <a:r>
              <a:rPr lang="en-US" altLang="zh-CN" sz="2000" dirty="0">
                <a:solidFill>
                  <a:srgbClr val="133984"/>
                </a:solidFill>
                <a:effectLst/>
                <a:latin typeface="Cambria" panose="02040503050406030204" pitchFamily="18" charset="0"/>
              </a:rPr>
              <a:t> and </a:t>
            </a:r>
            <a:r>
              <a:rPr lang="en-US" altLang="zh-CN" sz="2000" u="sng" dirty="0">
                <a:solidFill>
                  <a:srgbClr val="133984"/>
                </a:solidFill>
                <a:effectLst/>
                <a:latin typeface="Cambria" panose="02040503050406030204" pitchFamily="18" charset="0"/>
              </a:rPr>
              <a:t>just below</a:t>
            </a:r>
            <a:r>
              <a:rPr lang="en-US" altLang="zh-CN" sz="2000" dirty="0">
                <a:solidFill>
                  <a:srgbClr val="133984"/>
                </a:solidFill>
                <a:effectLst/>
                <a:latin typeface="Cambria" panose="02040503050406030204" pitchFamily="18" charset="0"/>
              </a:rPr>
              <a:t> them, respectively.</a:t>
            </a:r>
          </a:p>
          <a:p>
            <a:pPr eaLnBrk="1" hangingPunct="1">
              <a:buFont typeface="Wingdings" panose="05000000000000000000" pitchFamily="2" charset="2"/>
              <a:buNone/>
            </a:pPr>
            <a:r>
              <a:rPr lang="en-US" altLang="zh-CN" sz="1800" i="1" dirty="0">
                <a:solidFill>
                  <a:srgbClr val="133984"/>
                </a:solidFill>
                <a:effectLst/>
                <a:latin typeface="Cambria" panose="02040503050406030204" pitchFamily="18" charset="0"/>
              </a:rPr>
              <a:t>e.g., for an array of bounds 1 to 10 — test array index equal to 0, 1,2, 9, 10, 11</a:t>
            </a:r>
          </a:p>
        </p:txBody>
      </p:sp>
      <p:grpSp>
        <p:nvGrpSpPr>
          <p:cNvPr id="186407" name="Group 39"/>
          <p:cNvGrpSpPr>
            <a:grpSpLocks/>
          </p:cNvGrpSpPr>
          <p:nvPr/>
        </p:nvGrpSpPr>
        <p:grpSpPr bwMode="auto">
          <a:xfrm>
            <a:off x="1447800" y="3657600"/>
            <a:ext cx="6129338" cy="560388"/>
            <a:chOff x="1080" y="2256"/>
            <a:chExt cx="3861" cy="353"/>
          </a:xfrm>
        </p:grpSpPr>
        <p:grpSp>
          <p:nvGrpSpPr>
            <p:cNvPr id="186386" name="Group 18"/>
            <p:cNvGrpSpPr>
              <a:grpSpLocks/>
            </p:cNvGrpSpPr>
            <p:nvPr/>
          </p:nvGrpSpPr>
          <p:grpSpPr bwMode="auto">
            <a:xfrm>
              <a:off x="1080" y="2256"/>
              <a:ext cx="3861" cy="48"/>
              <a:chOff x="984" y="2065"/>
              <a:chExt cx="3792" cy="48"/>
            </a:xfrm>
          </p:grpSpPr>
          <p:sp>
            <p:nvSpPr>
              <p:cNvPr id="186387" name="Line 19"/>
              <p:cNvSpPr>
                <a:spLocks noChangeShapeType="1"/>
              </p:cNvSpPr>
              <p:nvPr/>
            </p:nvSpPr>
            <p:spPr bwMode="auto">
              <a:xfrm>
                <a:off x="984" y="2089"/>
                <a:ext cx="3792"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133984"/>
                  </a:solidFill>
                  <a:latin typeface="Cambria" panose="02040503050406030204" pitchFamily="18" charset="0"/>
                </a:endParaRPr>
              </a:p>
            </p:txBody>
          </p:sp>
          <p:sp>
            <p:nvSpPr>
              <p:cNvPr id="186388" name="Oval 20"/>
              <p:cNvSpPr>
                <a:spLocks noChangeArrowheads="1"/>
              </p:cNvSpPr>
              <p:nvPr/>
            </p:nvSpPr>
            <p:spPr bwMode="auto">
              <a:xfrm>
                <a:off x="2856" y="2065"/>
                <a:ext cx="48" cy="48"/>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133984"/>
                  </a:solidFill>
                  <a:latin typeface="Cambria" panose="02040503050406030204" pitchFamily="18" charset="0"/>
                </a:endParaRPr>
              </a:p>
            </p:txBody>
          </p:sp>
          <p:sp>
            <p:nvSpPr>
              <p:cNvPr id="186389" name="Oval 21"/>
              <p:cNvSpPr>
                <a:spLocks noChangeArrowheads="1"/>
              </p:cNvSpPr>
              <p:nvPr/>
            </p:nvSpPr>
            <p:spPr bwMode="auto">
              <a:xfrm>
                <a:off x="1776" y="2065"/>
                <a:ext cx="48" cy="48"/>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133984"/>
                  </a:solidFill>
                  <a:latin typeface="Cambria" panose="02040503050406030204" pitchFamily="18" charset="0"/>
                </a:endParaRPr>
              </a:p>
            </p:txBody>
          </p:sp>
          <p:sp>
            <p:nvSpPr>
              <p:cNvPr id="186390" name="Oval 22"/>
              <p:cNvSpPr>
                <a:spLocks noChangeArrowheads="1"/>
              </p:cNvSpPr>
              <p:nvPr/>
            </p:nvSpPr>
            <p:spPr bwMode="auto">
              <a:xfrm>
                <a:off x="2400" y="2065"/>
                <a:ext cx="48" cy="48"/>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133984"/>
                  </a:solidFill>
                  <a:latin typeface="Cambria" panose="02040503050406030204" pitchFamily="18" charset="0"/>
                </a:endParaRPr>
              </a:p>
            </p:txBody>
          </p:sp>
          <p:sp>
            <p:nvSpPr>
              <p:cNvPr id="186391" name="Oval 23"/>
              <p:cNvSpPr>
                <a:spLocks noChangeArrowheads="1"/>
              </p:cNvSpPr>
              <p:nvPr/>
            </p:nvSpPr>
            <p:spPr bwMode="auto">
              <a:xfrm>
                <a:off x="3216" y="2065"/>
                <a:ext cx="48" cy="48"/>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133984"/>
                  </a:solidFill>
                  <a:latin typeface="Cambria" panose="02040503050406030204" pitchFamily="18" charset="0"/>
                </a:endParaRPr>
              </a:p>
            </p:txBody>
          </p:sp>
          <p:sp>
            <p:nvSpPr>
              <p:cNvPr id="186392" name="Oval 24"/>
              <p:cNvSpPr>
                <a:spLocks noChangeArrowheads="1"/>
              </p:cNvSpPr>
              <p:nvPr/>
            </p:nvSpPr>
            <p:spPr bwMode="auto">
              <a:xfrm>
                <a:off x="3744" y="2065"/>
                <a:ext cx="48" cy="48"/>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133984"/>
                  </a:solidFill>
                  <a:latin typeface="Cambria" panose="02040503050406030204" pitchFamily="18" charset="0"/>
                </a:endParaRPr>
              </a:p>
            </p:txBody>
          </p:sp>
        </p:grpSp>
        <p:grpSp>
          <p:nvGrpSpPr>
            <p:cNvPr id="186393" name="Group 25"/>
            <p:cNvGrpSpPr>
              <a:grpSpLocks/>
            </p:cNvGrpSpPr>
            <p:nvPr/>
          </p:nvGrpSpPr>
          <p:grpSpPr bwMode="auto">
            <a:xfrm>
              <a:off x="1814" y="2296"/>
              <a:ext cx="205" cy="313"/>
              <a:chOff x="2083" y="1312"/>
              <a:chExt cx="201" cy="313"/>
            </a:xfrm>
          </p:grpSpPr>
          <p:sp>
            <p:nvSpPr>
              <p:cNvPr id="186394" name="Text Box 26"/>
              <p:cNvSpPr txBox="1">
                <a:spLocks noChangeArrowheads="1"/>
              </p:cNvSpPr>
              <p:nvPr/>
            </p:nvSpPr>
            <p:spPr bwMode="auto">
              <a:xfrm>
                <a:off x="2083" y="1375"/>
                <a:ext cx="201"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000" b="1">
                    <a:solidFill>
                      <a:srgbClr val="133984"/>
                    </a:solidFill>
                    <a:effectLst/>
                    <a:latin typeface="Cambria" panose="02040503050406030204" pitchFamily="18" charset="0"/>
                    <a:ea typeface="宋体" panose="02010600030101010101" pitchFamily="2" charset="-122"/>
                  </a:rPr>
                  <a:t>a</a:t>
                </a:r>
              </a:p>
            </p:txBody>
          </p:sp>
          <p:sp>
            <p:nvSpPr>
              <p:cNvPr id="186395" name="Line 27"/>
              <p:cNvSpPr>
                <a:spLocks noChangeShapeType="1"/>
              </p:cNvSpPr>
              <p:nvPr/>
            </p:nvSpPr>
            <p:spPr bwMode="auto">
              <a:xfrm>
                <a:off x="2186" y="1312"/>
                <a:ext cx="0" cy="144"/>
              </a:xfrm>
              <a:prstGeom prst="line">
                <a:avLst/>
              </a:prstGeom>
              <a:noFill/>
              <a:ln w="12700">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133984"/>
                  </a:solidFill>
                  <a:latin typeface="Cambria" panose="02040503050406030204" pitchFamily="18" charset="0"/>
                </a:endParaRPr>
              </a:p>
            </p:txBody>
          </p:sp>
        </p:grpSp>
        <p:grpSp>
          <p:nvGrpSpPr>
            <p:cNvPr id="186396" name="Group 28"/>
            <p:cNvGrpSpPr>
              <a:grpSpLocks/>
            </p:cNvGrpSpPr>
            <p:nvPr/>
          </p:nvGrpSpPr>
          <p:grpSpPr bwMode="auto">
            <a:xfrm>
              <a:off x="3810" y="2296"/>
              <a:ext cx="214" cy="313"/>
              <a:chOff x="3465" y="1312"/>
              <a:chExt cx="210" cy="313"/>
            </a:xfrm>
          </p:grpSpPr>
          <p:sp>
            <p:nvSpPr>
              <p:cNvPr id="186397" name="Text Box 29"/>
              <p:cNvSpPr txBox="1">
                <a:spLocks noChangeArrowheads="1"/>
              </p:cNvSpPr>
              <p:nvPr/>
            </p:nvSpPr>
            <p:spPr bwMode="auto">
              <a:xfrm>
                <a:off x="3465" y="1375"/>
                <a:ext cx="21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000" b="1">
                    <a:solidFill>
                      <a:srgbClr val="133984"/>
                    </a:solidFill>
                    <a:effectLst/>
                    <a:latin typeface="Cambria" panose="02040503050406030204" pitchFamily="18" charset="0"/>
                    <a:ea typeface="宋体" panose="02010600030101010101" pitchFamily="2" charset="-122"/>
                  </a:rPr>
                  <a:t>b</a:t>
                </a:r>
              </a:p>
            </p:txBody>
          </p:sp>
          <p:sp>
            <p:nvSpPr>
              <p:cNvPr id="186398" name="Line 30"/>
              <p:cNvSpPr>
                <a:spLocks noChangeShapeType="1"/>
              </p:cNvSpPr>
              <p:nvPr/>
            </p:nvSpPr>
            <p:spPr bwMode="auto">
              <a:xfrm>
                <a:off x="3568" y="1312"/>
                <a:ext cx="0" cy="144"/>
              </a:xfrm>
              <a:prstGeom prst="line">
                <a:avLst/>
              </a:prstGeom>
              <a:noFill/>
              <a:ln w="12700">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133984"/>
                  </a:solidFill>
                  <a:latin typeface="Cambria" panose="02040503050406030204" pitchFamily="18" charset="0"/>
                </a:endParaRPr>
              </a:p>
            </p:txBody>
          </p:sp>
        </p:grpSp>
        <p:sp>
          <p:nvSpPr>
            <p:cNvPr id="186399" name="Line 31"/>
            <p:cNvSpPr>
              <a:spLocks noChangeShapeType="1"/>
            </p:cNvSpPr>
            <p:nvPr/>
          </p:nvSpPr>
          <p:spPr bwMode="auto">
            <a:xfrm>
              <a:off x="3969" y="2296"/>
              <a:ext cx="0" cy="144"/>
            </a:xfrm>
            <a:prstGeom prst="line">
              <a:avLst/>
            </a:prstGeom>
            <a:noFill/>
            <a:ln w="12700">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133984"/>
                </a:solidFill>
                <a:latin typeface="Cambria" panose="02040503050406030204" pitchFamily="18" charset="0"/>
              </a:endParaRPr>
            </a:p>
          </p:txBody>
        </p:sp>
        <p:sp>
          <p:nvSpPr>
            <p:cNvPr id="186400" name="Line 32"/>
            <p:cNvSpPr>
              <a:spLocks noChangeShapeType="1"/>
            </p:cNvSpPr>
            <p:nvPr/>
          </p:nvSpPr>
          <p:spPr bwMode="auto">
            <a:xfrm>
              <a:off x="3855" y="2296"/>
              <a:ext cx="0" cy="144"/>
            </a:xfrm>
            <a:prstGeom prst="line">
              <a:avLst/>
            </a:prstGeom>
            <a:noFill/>
            <a:ln w="12700">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133984"/>
                </a:solidFill>
                <a:latin typeface="Cambria" panose="02040503050406030204" pitchFamily="18" charset="0"/>
              </a:endParaRPr>
            </a:p>
          </p:txBody>
        </p:sp>
        <p:sp>
          <p:nvSpPr>
            <p:cNvPr id="186401" name="Line 33"/>
            <p:cNvSpPr>
              <a:spLocks noChangeShapeType="1"/>
            </p:cNvSpPr>
            <p:nvPr/>
          </p:nvSpPr>
          <p:spPr bwMode="auto">
            <a:xfrm>
              <a:off x="1995" y="2296"/>
              <a:ext cx="0" cy="144"/>
            </a:xfrm>
            <a:prstGeom prst="line">
              <a:avLst/>
            </a:prstGeom>
            <a:noFill/>
            <a:ln w="12700">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133984"/>
                </a:solidFill>
                <a:latin typeface="Cambria" panose="02040503050406030204" pitchFamily="18" charset="0"/>
              </a:endParaRPr>
            </a:p>
          </p:txBody>
        </p:sp>
        <p:sp>
          <p:nvSpPr>
            <p:cNvPr id="186402" name="Line 34"/>
            <p:cNvSpPr>
              <a:spLocks noChangeShapeType="1"/>
            </p:cNvSpPr>
            <p:nvPr/>
          </p:nvSpPr>
          <p:spPr bwMode="auto">
            <a:xfrm>
              <a:off x="1837" y="2296"/>
              <a:ext cx="0" cy="144"/>
            </a:xfrm>
            <a:prstGeom prst="line">
              <a:avLst/>
            </a:prstGeom>
            <a:noFill/>
            <a:ln w="12700">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133984"/>
                </a:solidFill>
                <a:latin typeface="Cambria" panose="02040503050406030204" pitchFamily="18" charset="0"/>
              </a:endParaRPr>
            </a:p>
          </p:txBody>
        </p:sp>
      </p:grpSp>
      <p:grpSp>
        <p:nvGrpSpPr>
          <p:cNvPr id="186406" name="Group 38"/>
          <p:cNvGrpSpPr>
            <a:grpSpLocks/>
          </p:cNvGrpSpPr>
          <p:nvPr/>
        </p:nvGrpSpPr>
        <p:grpSpPr bwMode="auto">
          <a:xfrm>
            <a:off x="838200" y="2209800"/>
            <a:ext cx="7162800" cy="595313"/>
            <a:chOff x="720" y="1440"/>
            <a:chExt cx="4512" cy="375"/>
          </a:xfrm>
        </p:grpSpPr>
        <p:grpSp>
          <p:nvGrpSpPr>
            <p:cNvPr id="186375" name="Group 7"/>
            <p:cNvGrpSpPr>
              <a:grpSpLocks/>
            </p:cNvGrpSpPr>
            <p:nvPr/>
          </p:nvGrpSpPr>
          <p:grpSpPr bwMode="auto">
            <a:xfrm>
              <a:off x="720" y="1440"/>
              <a:ext cx="4512" cy="106"/>
              <a:chOff x="912" y="1174"/>
              <a:chExt cx="3792" cy="106"/>
            </a:xfrm>
          </p:grpSpPr>
          <p:sp>
            <p:nvSpPr>
              <p:cNvPr id="186376" name="Line 8"/>
              <p:cNvSpPr>
                <a:spLocks noChangeShapeType="1"/>
              </p:cNvSpPr>
              <p:nvPr/>
            </p:nvSpPr>
            <p:spPr bwMode="auto">
              <a:xfrm>
                <a:off x="912" y="1227"/>
                <a:ext cx="3792"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133984"/>
                  </a:solidFill>
                  <a:latin typeface="Cambria" panose="02040503050406030204" pitchFamily="18" charset="0"/>
                </a:endParaRPr>
              </a:p>
            </p:txBody>
          </p:sp>
          <p:sp>
            <p:nvSpPr>
              <p:cNvPr id="186377" name="Rectangle 9" descr="Light upward diagonal"/>
              <p:cNvSpPr>
                <a:spLocks noChangeArrowheads="1"/>
              </p:cNvSpPr>
              <p:nvPr/>
            </p:nvSpPr>
            <p:spPr bwMode="auto">
              <a:xfrm>
                <a:off x="2112" y="1174"/>
                <a:ext cx="1392" cy="106"/>
              </a:xfrm>
              <a:prstGeom prst="rect">
                <a:avLst/>
              </a:prstGeom>
              <a:pattFill prst="ltUpDiag">
                <a:fgClr>
                  <a:schemeClr val="accent2"/>
                </a:fgClr>
                <a:bgClr>
                  <a:schemeClr val="bg1"/>
                </a:bgClr>
              </a:patt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133984"/>
                  </a:solidFill>
                  <a:latin typeface="Cambria" panose="02040503050406030204" pitchFamily="18" charset="0"/>
                </a:endParaRPr>
              </a:p>
            </p:txBody>
          </p:sp>
        </p:grpSp>
        <p:grpSp>
          <p:nvGrpSpPr>
            <p:cNvPr id="186378" name="Group 10"/>
            <p:cNvGrpSpPr>
              <a:grpSpLocks/>
            </p:cNvGrpSpPr>
            <p:nvPr/>
          </p:nvGrpSpPr>
          <p:grpSpPr bwMode="auto">
            <a:xfrm>
              <a:off x="2041" y="1480"/>
              <a:ext cx="204" cy="313"/>
              <a:chOff x="2097" y="1312"/>
              <a:chExt cx="171" cy="313"/>
            </a:xfrm>
          </p:grpSpPr>
          <p:sp>
            <p:nvSpPr>
              <p:cNvPr id="186379" name="Text Box 11"/>
              <p:cNvSpPr txBox="1">
                <a:spLocks noChangeArrowheads="1"/>
              </p:cNvSpPr>
              <p:nvPr/>
            </p:nvSpPr>
            <p:spPr bwMode="auto">
              <a:xfrm>
                <a:off x="2097" y="1375"/>
                <a:ext cx="171"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000" b="1">
                    <a:solidFill>
                      <a:srgbClr val="133984"/>
                    </a:solidFill>
                    <a:effectLst/>
                    <a:latin typeface="Cambria" panose="02040503050406030204" pitchFamily="18" charset="0"/>
                    <a:ea typeface="宋体" panose="02010600030101010101" pitchFamily="2" charset="-122"/>
                  </a:rPr>
                  <a:t>a</a:t>
                </a:r>
              </a:p>
            </p:txBody>
          </p:sp>
          <p:sp>
            <p:nvSpPr>
              <p:cNvPr id="186380" name="Line 12"/>
              <p:cNvSpPr>
                <a:spLocks noChangeShapeType="1"/>
              </p:cNvSpPr>
              <p:nvPr/>
            </p:nvSpPr>
            <p:spPr bwMode="auto">
              <a:xfrm>
                <a:off x="2186" y="1312"/>
                <a:ext cx="0" cy="144"/>
              </a:xfrm>
              <a:prstGeom prst="line">
                <a:avLst/>
              </a:prstGeom>
              <a:noFill/>
              <a:ln w="12700">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133984"/>
                  </a:solidFill>
                  <a:latin typeface="Cambria" panose="02040503050406030204" pitchFamily="18" charset="0"/>
                </a:endParaRPr>
              </a:p>
            </p:txBody>
          </p:sp>
        </p:grpSp>
        <p:sp>
          <p:nvSpPr>
            <p:cNvPr id="186381" name="Line 13"/>
            <p:cNvSpPr>
              <a:spLocks noChangeShapeType="1"/>
            </p:cNvSpPr>
            <p:nvPr/>
          </p:nvSpPr>
          <p:spPr bwMode="auto">
            <a:xfrm>
              <a:off x="2086" y="1502"/>
              <a:ext cx="0" cy="144"/>
            </a:xfrm>
            <a:prstGeom prst="line">
              <a:avLst/>
            </a:prstGeom>
            <a:noFill/>
            <a:ln w="12700">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133984"/>
                </a:solidFill>
                <a:latin typeface="Cambria" panose="02040503050406030204" pitchFamily="18" charset="0"/>
              </a:endParaRPr>
            </a:p>
          </p:txBody>
        </p:sp>
        <p:sp>
          <p:nvSpPr>
            <p:cNvPr id="186382" name="Line 14"/>
            <p:cNvSpPr>
              <a:spLocks noChangeShapeType="1"/>
            </p:cNvSpPr>
            <p:nvPr/>
          </p:nvSpPr>
          <p:spPr bwMode="auto">
            <a:xfrm>
              <a:off x="3855" y="1525"/>
              <a:ext cx="0" cy="144"/>
            </a:xfrm>
            <a:prstGeom prst="line">
              <a:avLst/>
            </a:prstGeom>
            <a:noFill/>
            <a:ln w="12700">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133984"/>
                </a:solidFill>
                <a:latin typeface="Cambria" panose="02040503050406030204" pitchFamily="18" charset="0"/>
              </a:endParaRPr>
            </a:p>
          </p:txBody>
        </p:sp>
        <p:grpSp>
          <p:nvGrpSpPr>
            <p:cNvPr id="186383" name="Group 15"/>
            <p:cNvGrpSpPr>
              <a:grpSpLocks/>
            </p:cNvGrpSpPr>
            <p:nvPr/>
          </p:nvGrpSpPr>
          <p:grpSpPr bwMode="auto">
            <a:xfrm>
              <a:off x="3696" y="1502"/>
              <a:ext cx="212" cy="313"/>
              <a:chOff x="3481" y="1312"/>
              <a:chExt cx="178" cy="313"/>
            </a:xfrm>
          </p:grpSpPr>
          <p:sp>
            <p:nvSpPr>
              <p:cNvPr id="186384" name="Text Box 16"/>
              <p:cNvSpPr txBox="1">
                <a:spLocks noChangeArrowheads="1"/>
              </p:cNvSpPr>
              <p:nvPr/>
            </p:nvSpPr>
            <p:spPr bwMode="auto">
              <a:xfrm>
                <a:off x="3481" y="1375"/>
                <a:ext cx="17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000" b="1">
                    <a:solidFill>
                      <a:srgbClr val="133984"/>
                    </a:solidFill>
                    <a:effectLst/>
                    <a:latin typeface="Cambria" panose="02040503050406030204" pitchFamily="18" charset="0"/>
                    <a:ea typeface="宋体" panose="02010600030101010101" pitchFamily="2" charset="-122"/>
                  </a:rPr>
                  <a:t>b</a:t>
                </a:r>
              </a:p>
            </p:txBody>
          </p:sp>
          <p:sp>
            <p:nvSpPr>
              <p:cNvPr id="186385" name="Line 17"/>
              <p:cNvSpPr>
                <a:spLocks noChangeShapeType="1"/>
              </p:cNvSpPr>
              <p:nvPr/>
            </p:nvSpPr>
            <p:spPr bwMode="auto">
              <a:xfrm>
                <a:off x="3568" y="1312"/>
                <a:ext cx="0" cy="144"/>
              </a:xfrm>
              <a:prstGeom prst="line">
                <a:avLst/>
              </a:prstGeom>
              <a:noFill/>
              <a:ln w="12700">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133984"/>
                  </a:solidFill>
                  <a:latin typeface="Cambria" panose="02040503050406030204" pitchFamily="18" charset="0"/>
                </a:endParaRPr>
              </a:p>
            </p:txBody>
          </p:sp>
        </p:grpSp>
        <p:sp>
          <p:nvSpPr>
            <p:cNvPr id="186403" name="Line 35"/>
            <p:cNvSpPr>
              <a:spLocks noChangeShapeType="1"/>
            </p:cNvSpPr>
            <p:nvPr/>
          </p:nvSpPr>
          <p:spPr bwMode="auto">
            <a:xfrm>
              <a:off x="2200" y="1525"/>
              <a:ext cx="0" cy="144"/>
            </a:xfrm>
            <a:prstGeom prst="line">
              <a:avLst/>
            </a:prstGeom>
            <a:noFill/>
            <a:ln w="12700">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133984"/>
                </a:solidFill>
                <a:latin typeface="Cambria" panose="02040503050406030204" pitchFamily="18" charset="0"/>
              </a:endParaRPr>
            </a:p>
          </p:txBody>
        </p:sp>
        <p:sp>
          <p:nvSpPr>
            <p:cNvPr id="186404" name="Line 36"/>
            <p:cNvSpPr>
              <a:spLocks noChangeShapeType="1"/>
            </p:cNvSpPr>
            <p:nvPr/>
          </p:nvSpPr>
          <p:spPr bwMode="auto">
            <a:xfrm>
              <a:off x="3749" y="1536"/>
              <a:ext cx="0" cy="144"/>
            </a:xfrm>
            <a:prstGeom prst="line">
              <a:avLst/>
            </a:prstGeom>
            <a:noFill/>
            <a:ln w="12700">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133984"/>
                </a:solidFill>
                <a:latin typeface="Cambria" panose="02040503050406030204" pitchFamily="18" charset="0"/>
              </a:endParaRPr>
            </a:p>
          </p:txBody>
        </p:sp>
      </p:grpSp>
    </p:spTree>
    <p:extLst>
      <p:ext uri="{BB962C8B-B14F-4D97-AF65-F5344CB8AC3E}">
        <p14:creationId xmlns:p14="http://schemas.microsoft.com/office/powerpoint/2010/main" val="553373115"/>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86372"/>
                                        </p:tgtEl>
                                        <p:attrNameLst>
                                          <p:attrName>style.visibility</p:attrName>
                                        </p:attrNameLst>
                                      </p:cBhvr>
                                      <p:to>
                                        <p:strVal val="visible"/>
                                      </p:to>
                                    </p:set>
                                    <p:animEffect transition="in" filter="wipe(left)">
                                      <p:cBhvr>
                                        <p:cTn id="7" dur="500"/>
                                        <p:tgtEl>
                                          <p:spTgt spid="186372"/>
                                        </p:tgtEl>
                                      </p:cBhvr>
                                    </p:animEffect>
                                  </p:childTnLst>
                                </p:cTn>
                              </p:par>
                              <p:par>
                                <p:cTn id="8" presetID="2" presetClass="entr" presetSubtype="4" fill="hold" nodeType="withEffect">
                                  <p:stCondLst>
                                    <p:cond delay="0"/>
                                  </p:stCondLst>
                                  <p:childTnLst>
                                    <p:set>
                                      <p:cBhvr>
                                        <p:cTn id="9" dur="1" fill="hold">
                                          <p:stCondLst>
                                            <p:cond delay="0"/>
                                          </p:stCondLst>
                                        </p:cTn>
                                        <p:tgtEl>
                                          <p:spTgt spid="186407"/>
                                        </p:tgtEl>
                                        <p:attrNameLst>
                                          <p:attrName>style.visibility</p:attrName>
                                        </p:attrNameLst>
                                      </p:cBhvr>
                                      <p:to>
                                        <p:strVal val="visible"/>
                                      </p:to>
                                    </p:set>
                                    <p:anim calcmode="lin" valueType="num">
                                      <p:cBhvr additive="base">
                                        <p:cTn id="10" dur="500" fill="hold"/>
                                        <p:tgtEl>
                                          <p:spTgt spid="186407"/>
                                        </p:tgtEl>
                                        <p:attrNameLst>
                                          <p:attrName>ppt_x</p:attrName>
                                        </p:attrNameLst>
                                      </p:cBhvr>
                                      <p:tavLst>
                                        <p:tav tm="0">
                                          <p:val>
                                            <p:strVal val="#ppt_x"/>
                                          </p:val>
                                        </p:tav>
                                        <p:tav tm="100000">
                                          <p:val>
                                            <p:strVal val="#ppt_x"/>
                                          </p:val>
                                        </p:tav>
                                      </p:tavLst>
                                    </p:anim>
                                    <p:anim calcmode="lin" valueType="num">
                                      <p:cBhvr additive="base">
                                        <p:cTn id="11" dur="500" fill="hold"/>
                                        <p:tgtEl>
                                          <p:spTgt spid="186407"/>
                                        </p:tgtEl>
                                        <p:attrNameLst>
                                          <p:attrName>ppt_y</p:attrName>
                                        </p:attrNameLst>
                                      </p:cBhvr>
                                      <p:tavLst>
                                        <p:tav tm="0">
                                          <p:val>
                                            <p:strVal val="1+#ppt_h/2"/>
                                          </p:val>
                                        </p:tav>
                                        <p:tav tm="100000">
                                          <p:val>
                                            <p:strVal val="#ppt_y"/>
                                          </p:val>
                                        </p:tav>
                                      </p:tavLst>
                                    </p:anim>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186373"/>
                                        </p:tgtEl>
                                        <p:attrNameLst>
                                          <p:attrName>style.visibility</p:attrName>
                                        </p:attrNameLst>
                                      </p:cBhvr>
                                      <p:to>
                                        <p:strVal val="visible"/>
                                      </p:to>
                                    </p:set>
                                    <p:animEffect transition="in" filter="wipe(left)">
                                      <p:cBhvr>
                                        <p:cTn id="16" dur="500"/>
                                        <p:tgtEl>
                                          <p:spTgt spid="186373"/>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186374"/>
                                        </p:tgtEl>
                                        <p:attrNameLst>
                                          <p:attrName>style.visibility</p:attrName>
                                        </p:attrNameLst>
                                      </p:cBhvr>
                                      <p:to>
                                        <p:strVal val="visible"/>
                                      </p:to>
                                    </p:set>
                                    <p:animEffect transition="in" filter="wipe(left)">
                                      <p:cBhvr>
                                        <p:cTn id="21" dur="500"/>
                                        <p:tgtEl>
                                          <p:spTgt spid="1863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6372" grpId="0" autoUpdateAnimBg="0"/>
      <p:bldP spid="186373" grpId="0" autoUpdateAnimBg="0"/>
      <p:bldP spid="186374" grpId="0" autoUpdateAnimBg="0"/>
    </p:bld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灯片编号占位符 5"/>
          <p:cNvSpPr>
            <a:spLocks noGrp="1"/>
          </p:cNvSpPr>
          <p:nvPr>
            <p:ph type="sldNum" sz="quarter" idx="4294967295"/>
          </p:nvPr>
        </p:nvSpPr>
        <p:spPr/>
        <p:txBody>
          <a:bodyPr/>
          <a:lstStyle/>
          <a:p>
            <a:endParaRPr lang="en-US" altLang="zh-CN" dirty="0">
              <a:latin typeface="Cambria" panose="02040503050406030204" pitchFamily="18" charset="0"/>
            </a:endParaRPr>
          </a:p>
        </p:txBody>
      </p:sp>
      <p:sp>
        <p:nvSpPr>
          <p:cNvPr id="188418" name="Rectangle 2"/>
          <p:cNvSpPr>
            <a:spLocks noGrp="1" noChangeArrowheads="1"/>
          </p:cNvSpPr>
          <p:nvPr>
            <p:ph type="title"/>
          </p:nvPr>
        </p:nvSpPr>
        <p:spPr>
          <a:xfrm>
            <a:off x="2133600" y="154537"/>
            <a:ext cx="4491037" cy="536575"/>
          </a:xfrm>
        </p:spPr>
        <p:txBody>
          <a:bodyPr/>
          <a:lstStyle/>
          <a:p>
            <a:r>
              <a:rPr lang="en-US" altLang="zh-CN" sz="3200" dirty="0">
                <a:latin typeface="Cambria" panose="02040503050406030204" pitchFamily="18" charset="0"/>
              </a:rPr>
              <a:t>BVA Example 1</a:t>
            </a:r>
          </a:p>
        </p:txBody>
      </p:sp>
      <p:sp>
        <p:nvSpPr>
          <p:cNvPr id="188419" name="Text Box 3"/>
          <p:cNvSpPr txBox="1">
            <a:spLocks noChangeArrowheads="1"/>
          </p:cNvSpPr>
          <p:nvPr/>
        </p:nvSpPr>
        <p:spPr bwMode="auto">
          <a:xfrm>
            <a:off x="611187" y="1295400"/>
            <a:ext cx="8305800" cy="23401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eaLnBrk="1" hangingPunct="1">
              <a:lnSpc>
                <a:spcPts val="2600"/>
              </a:lnSpc>
              <a:spcBef>
                <a:spcPct val="50000"/>
              </a:spcBef>
            </a:pPr>
            <a:r>
              <a:rPr lang="en-US" altLang="zh-CN" sz="2000" b="1" dirty="0">
                <a:effectLst/>
                <a:latin typeface="Cambria" panose="02040503050406030204" pitchFamily="18" charset="0"/>
                <a:ea typeface="宋体" panose="02010600030101010101" pitchFamily="2" charset="-122"/>
              </a:rPr>
              <a:t>Test a function for calculation of absolute value of an integer</a:t>
            </a:r>
          </a:p>
          <a:p>
            <a:pPr>
              <a:lnSpc>
                <a:spcPct val="130000"/>
              </a:lnSpc>
              <a:spcBef>
                <a:spcPct val="20000"/>
              </a:spcBef>
              <a:buClr>
                <a:schemeClr val="accent2"/>
              </a:buClr>
              <a:buSzPct val="120000"/>
              <a:buFont typeface="Wingdings" panose="05000000000000000000" pitchFamily="2" charset="2"/>
              <a:buNone/>
            </a:pPr>
            <a:r>
              <a:rPr lang="en-US" altLang="zh-CN" sz="2000" b="1" dirty="0">
                <a:effectLst/>
                <a:latin typeface="Cambria" panose="02040503050406030204" pitchFamily="18" charset="0"/>
                <a:ea typeface="宋体" panose="02010600030101010101" pitchFamily="2" charset="-122"/>
              </a:rPr>
              <a:t>Valid equivalence classes :</a:t>
            </a:r>
          </a:p>
          <a:p>
            <a:pPr>
              <a:lnSpc>
                <a:spcPct val="130000"/>
              </a:lnSpc>
              <a:spcBef>
                <a:spcPct val="20000"/>
              </a:spcBef>
              <a:buClr>
                <a:schemeClr val="accent2"/>
              </a:buClr>
              <a:buSzPct val="120000"/>
              <a:buFont typeface="Wingdings" panose="05000000000000000000" pitchFamily="2" charset="2"/>
              <a:buNone/>
            </a:pPr>
            <a:r>
              <a:rPr lang="en-US" altLang="zh-CN" sz="1400" b="1" dirty="0">
                <a:solidFill>
                  <a:srgbClr val="133984"/>
                </a:solidFill>
                <a:effectLst/>
                <a:latin typeface="Cambria" panose="02040503050406030204" pitchFamily="18" charset="0"/>
                <a:ea typeface="宋体" panose="02010600030101010101" pitchFamily="2" charset="-122"/>
              </a:rPr>
              <a:t>          </a:t>
            </a:r>
            <a:r>
              <a:rPr lang="en-US" altLang="zh-CN" sz="2000" b="1" dirty="0">
                <a:solidFill>
                  <a:srgbClr val="133984"/>
                </a:solidFill>
                <a:effectLst/>
                <a:latin typeface="Cambria" panose="02040503050406030204" pitchFamily="18" charset="0"/>
                <a:ea typeface="宋体" panose="02010600030101010101" pitchFamily="2" charset="-122"/>
              </a:rPr>
              <a:t>Condition		 Valid eq. classes	Invalid eq. Classes</a:t>
            </a:r>
          </a:p>
          <a:p>
            <a:pPr lvl="1">
              <a:lnSpc>
                <a:spcPct val="140000"/>
              </a:lnSpc>
              <a:spcBef>
                <a:spcPct val="20000"/>
              </a:spcBef>
              <a:buClr>
                <a:schemeClr val="accent2"/>
              </a:buClr>
              <a:buFont typeface="Symbol" panose="05050102010706020507" pitchFamily="18" charset="2"/>
              <a:buNone/>
            </a:pPr>
            <a:r>
              <a:rPr lang="en-US" altLang="zh-CN" sz="2000" b="1" dirty="0">
                <a:solidFill>
                  <a:srgbClr val="133984"/>
                </a:solidFill>
                <a:effectLst/>
                <a:latin typeface="Cambria" panose="02040503050406030204" pitchFamily="18" charset="0"/>
                <a:ea typeface="宋体" panose="02010600030101010101" pitchFamily="2" charset="-122"/>
              </a:rPr>
              <a:t>particular abs	&lt; 0,           &gt;= 0</a:t>
            </a:r>
          </a:p>
          <a:p>
            <a:pPr lvl="1">
              <a:lnSpc>
                <a:spcPct val="140000"/>
              </a:lnSpc>
              <a:spcBef>
                <a:spcPct val="20000"/>
              </a:spcBef>
              <a:buClr>
                <a:schemeClr val="accent2"/>
              </a:buClr>
              <a:buFont typeface="Symbol" panose="05050102010706020507" pitchFamily="18" charset="2"/>
              <a:buNone/>
            </a:pPr>
            <a:endParaRPr lang="en-US" altLang="zh-CN" b="1" dirty="0">
              <a:solidFill>
                <a:schemeClr val="hlink"/>
              </a:solidFill>
              <a:effectLst/>
              <a:latin typeface="Cambria" panose="02040503050406030204" pitchFamily="18" charset="0"/>
              <a:ea typeface="宋体" panose="02010600030101010101" pitchFamily="2" charset="-122"/>
            </a:endParaRPr>
          </a:p>
        </p:txBody>
      </p:sp>
      <p:grpSp>
        <p:nvGrpSpPr>
          <p:cNvPr id="188420" name="Group 4"/>
          <p:cNvGrpSpPr>
            <a:grpSpLocks/>
          </p:cNvGrpSpPr>
          <p:nvPr/>
        </p:nvGrpSpPr>
        <p:grpSpPr bwMode="auto">
          <a:xfrm>
            <a:off x="781050" y="2268537"/>
            <a:ext cx="7391400" cy="685800"/>
            <a:chOff x="384" y="1296"/>
            <a:chExt cx="4656" cy="432"/>
          </a:xfrm>
        </p:grpSpPr>
        <p:sp>
          <p:nvSpPr>
            <p:cNvPr id="188421" name="Line 5"/>
            <p:cNvSpPr>
              <a:spLocks noChangeShapeType="1"/>
            </p:cNvSpPr>
            <p:nvPr/>
          </p:nvSpPr>
          <p:spPr bwMode="auto">
            <a:xfrm>
              <a:off x="384" y="1488"/>
              <a:ext cx="4656" cy="0"/>
            </a:xfrm>
            <a:prstGeom prst="line">
              <a:avLst/>
            </a:prstGeom>
            <a:noFill/>
            <a:ln w="19050">
              <a:solidFill>
                <a:srgbClr val="8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Cambria" panose="02040503050406030204" pitchFamily="18" charset="0"/>
              </a:endParaRPr>
            </a:p>
          </p:txBody>
        </p:sp>
        <p:sp>
          <p:nvSpPr>
            <p:cNvPr id="188422" name="Line 6"/>
            <p:cNvSpPr>
              <a:spLocks noChangeShapeType="1"/>
            </p:cNvSpPr>
            <p:nvPr/>
          </p:nvSpPr>
          <p:spPr bwMode="auto">
            <a:xfrm>
              <a:off x="1840" y="1296"/>
              <a:ext cx="0" cy="432"/>
            </a:xfrm>
            <a:prstGeom prst="line">
              <a:avLst/>
            </a:prstGeom>
            <a:noFill/>
            <a:ln w="19050">
              <a:solidFill>
                <a:srgbClr val="8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Cambria" panose="02040503050406030204" pitchFamily="18" charset="0"/>
              </a:endParaRPr>
            </a:p>
          </p:txBody>
        </p:sp>
        <p:sp>
          <p:nvSpPr>
            <p:cNvPr id="188423" name="Line 7"/>
            <p:cNvSpPr>
              <a:spLocks noChangeShapeType="1"/>
            </p:cNvSpPr>
            <p:nvPr/>
          </p:nvSpPr>
          <p:spPr bwMode="auto">
            <a:xfrm>
              <a:off x="3544" y="1296"/>
              <a:ext cx="0" cy="432"/>
            </a:xfrm>
            <a:prstGeom prst="line">
              <a:avLst/>
            </a:prstGeom>
            <a:noFill/>
            <a:ln w="19050">
              <a:solidFill>
                <a:srgbClr val="8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Cambria" panose="02040503050406030204" pitchFamily="18" charset="0"/>
              </a:endParaRPr>
            </a:p>
          </p:txBody>
        </p:sp>
      </p:grpSp>
      <p:sp>
        <p:nvSpPr>
          <p:cNvPr id="188424" name="Rectangle 8"/>
          <p:cNvSpPr>
            <a:spLocks noChangeArrowheads="1"/>
          </p:cNvSpPr>
          <p:nvPr/>
        </p:nvSpPr>
        <p:spPr bwMode="auto">
          <a:xfrm>
            <a:off x="228600" y="3352800"/>
            <a:ext cx="8001000" cy="223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folHlink"/>
              </a:buClr>
              <a:buSzPct val="9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1"/>
              </a:buClr>
              <a:buSzPct val="75000"/>
              <a:buFont typeface="Wingdings" panose="05000000000000000000" pitchFamily="2" charset="2"/>
              <a:buChar char="n"/>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55000"/>
              <a:buFont typeface="Wingdings" panose="05000000000000000000" pitchFamily="2" charset="2"/>
              <a:buChar char="n"/>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10000"/>
              </a:lnSpc>
            </a:pPr>
            <a:r>
              <a:rPr lang="en-US" altLang="zh-CN" sz="2000" b="1" dirty="0">
                <a:solidFill>
                  <a:srgbClr val="133984"/>
                </a:solidFill>
                <a:effectLst/>
                <a:latin typeface="Cambria" panose="02040503050406030204" pitchFamily="18" charset="0"/>
              </a:rPr>
              <a:t>Test cases :</a:t>
            </a:r>
          </a:p>
          <a:p>
            <a:pPr lvl="1" eaLnBrk="1" hangingPunct="1">
              <a:lnSpc>
                <a:spcPct val="110000"/>
              </a:lnSpc>
              <a:buFont typeface="Wingdings" panose="05000000000000000000" pitchFamily="2" charset="2"/>
              <a:buNone/>
            </a:pPr>
            <a:r>
              <a:rPr lang="en-US" altLang="zh-CN" sz="2000" b="1" dirty="0">
                <a:solidFill>
                  <a:srgbClr val="133984"/>
                </a:solidFill>
                <a:effectLst/>
                <a:latin typeface="Cambria" panose="02040503050406030204" pitchFamily="18" charset="0"/>
              </a:rPr>
              <a:t>class x &lt; 0,  arbitrary value:		             </a:t>
            </a:r>
            <a:r>
              <a:rPr lang="en-US" altLang="zh-CN" sz="2000" b="1" dirty="0" smtClean="0">
                <a:solidFill>
                  <a:srgbClr val="133984"/>
                </a:solidFill>
                <a:effectLst/>
                <a:latin typeface="Cambria" panose="02040503050406030204" pitchFamily="18" charset="0"/>
              </a:rPr>
              <a:t>   x  </a:t>
            </a:r>
            <a:r>
              <a:rPr lang="en-US" altLang="zh-CN" sz="2000" b="1" dirty="0">
                <a:solidFill>
                  <a:srgbClr val="133984"/>
                </a:solidFill>
                <a:effectLst/>
                <a:latin typeface="Cambria" panose="02040503050406030204" pitchFamily="18" charset="0"/>
              </a:rPr>
              <a:t>=  -10</a:t>
            </a:r>
          </a:p>
          <a:p>
            <a:pPr lvl="1" eaLnBrk="1" hangingPunct="1">
              <a:lnSpc>
                <a:spcPct val="110000"/>
              </a:lnSpc>
              <a:buFont typeface="Wingdings" panose="05000000000000000000" pitchFamily="2" charset="2"/>
              <a:buNone/>
            </a:pPr>
            <a:r>
              <a:rPr lang="en-US" altLang="zh-CN" sz="2000" b="1" dirty="0">
                <a:solidFill>
                  <a:srgbClr val="133984"/>
                </a:solidFill>
                <a:effectLst/>
                <a:latin typeface="Cambria" panose="02040503050406030204" pitchFamily="18" charset="0"/>
              </a:rPr>
              <a:t>class x &gt;= 0,  arbitrary value		</a:t>
            </a:r>
            <a:r>
              <a:rPr lang="en-US" altLang="zh-CN" sz="2000" b="1" dirty="0" smtClean="0">
                <a:solidFill>
                  <a:srgbClr val="133984"/>
                </a:solidFill>
                <a:effectLst/>
                <a:latin typeface="Cambria" panose="02040503050406030204" pitchFamily="18" charset="0"/>
              </a:rPr>
              <a:t>x  </a:t>
            </a:r>
            <a:r>
              <a:rPr lang="en-US" altLang="zh-CN" sz="2000" b="1" dirty="0">
                <a:solidFill>
                  <a:srgbClr val="133984"/>
                </a:solidFill>
                <a:effectLst/>
                <a:latin typeface="Cambria" panose="02040503050406030204" pitchFamily="18" charset="0"/>
              </a:rPr>
              <a:t>=  100</a:t>
            </a:r>
          </a:p>
          <a:p>
            <a:pPr lvl="1" eaLnBrk="1" hangingPunct="1">
              <a:lnSpc>
                <a:spcPct val="110000"/>
              </a:lnSpc>
              <a:buFont typeface="Wingdings" panose="05000000000000000000" pitchFamily="2" charset="2"/>
              <a:buNone/>
            </a:pPr>
            <a:r>
              <a:rPr lang="en-US" altLang="zh-CN" sz="2000" b="1" dirty="0">
                <a:solidFill>
                  <a:srgbClr val="133984"/>
                </a:solidFill>
                <a:effectLst/>
                <a:latin typeface="Cambria" panose="02040503050406030204" pitchFamily="18" charset="0"/>
              </a:rPr>
              <a:t>classes x &lt; 0,  x &gt;= 0,  on boundary :	</a:t>
            </a:r>
            <a:r>
              <a:rPr lang="en-US" altLang="zh-CN" sz="2000" b="1" dirty="0" smtClean="0">
                <a:solidFill>
                  <a:srgbClr val="133984"/>
                </a:solidFill>
                <a:effectLst/>
                <a:latin typeface="Cambria" panose="02040503050406030204" pitchFamily="18" charset="0"/>
              </a:rPr>
              <a:t>                x  </a:t>
            </a:r>
            <a:r>
              <a:rPr lang="en-US" altLang="zh-CN" sz="2000" b="1" dirty="0">
                <a:solidFill>
                  <a:srgbClr val="133984"/>
                </a:solidFill>
                <a:effectLst/>
                <a:latin typeface="Cambria" panose="02040503050406030204" pitchFamily="18" charset="0"/>
              </a:rPr>
              <a:t>=  0</a:t>
            </a:r>
          </a:p>
          <a:p>
            <a:pPr lvl="1" eaLnBrk="1" hangingPunct="1">
              <a:lnSpc>
                <a:spcPct val="110000"/>
              </a:lnSpc>
              <a:buFont typeface="Wingdings" panose="05000000000000000000" pitchFamily="2" charset="2"/>
              <a:buNone/>
            </a:pPr>
            <a:r>
              <a:rPr lang="en-US" altLang="zh-CN" sz="2000" b="1" dirty="0">
                <a:solidFill>
                  <a:srgbClr val="133984"/>
                </a:solidFill>
                <a:effectLst/>
                <a:latin typeface="Cambria" panose="02040503050406030204" pitchFamily="18" charset="0"/>
              </a:rPr>
              <a:t>classes  x &lt; 0,  x &gt;= 0,  below and above:	x  =  -1,  x = 1</a:t>
            </a:r>
          </a:p>
        </p:txBody>
      </p:sp>
    </p:spTree>
    <p:extLst>
      <p:ext uri="{BB962C8B-B14F-4D97-AF65-F5344CB8AC3E}">
        <p14:creationId xmlns:p14="http://schemas.microsoft.com/office/powerpoint/2010/main" val="375486361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8" presetClass="entr" presetSubtype="16" fill="hold" grpId="0" nodeType="clickEffect">
                                  <p:stCondLst>
                                    <p:cond delay="0"/>
                                  </p:stCondLst>
                                  <p:childTnLst>
                                    <p:set>
                                      <p:cBhvr>
                                        <p:cTn id="6" dur="1" fill="hold">
                                          <p:stCondLst>
                                            <p:cond delay="0"/>
                                          </p:stCondLst>
                                        </p:cTn>
                                        <p:tgtEl>
                                          <p:spTgt spid="188424"/>
                                        </p:tgtEl>
                                        <p:attrNameLst>
                                          <p:attrName>style.visibility</p:attrName>
                                        </p:attrNameLst>
                                      </p:cBhvr>
                                      <p:to>
                                        <p:strVal val="visible"/>
                                      </p:to>
                                    </p:set>
                                    <p:animEffect transition="in" filter="diamond(in)">
                                      <p:cBhvr>
                                        <p:cTn id="7" dur="2000"/>
                                        <p:tgtEl>
                                          <p:spTgt spid="1884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8424" grpId="0"/>
    </p:bld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灯片编号占位符 5"/>
          <p:cNvSpPr>
            <a:spLocks noGrp="1"/>
          </p:cNvSpPr>
          <p:nvPr>
            <p:ph type="sldNum" sz="quarter" idx="4294967295"/>
          </p:nvPr>
        </p:nvSpPr>
        <p:spPr/>
        <p:txBody>
          <a:bodyPr/>
          <a:lstStyle/>
          <a:p>
            <a:endParaRPr lang="en-US" altLang="zh-CN" dirty="0">
              <a:latin typeface="Cambria" panose="02040503050406030204" pitchFamily="18" charset="0"/>
            </a:endParaRPr>
          </a:p>
        </p:txBody>
      </p:sp>
      <p:sp>
        <p:nvSpPr>
          <p:cNvPr id="189444" name="Rectangle 4"/>
          <p:cNvSpPr>
            <a:spLocks noChangeArrowheads="1"/>
          </p:cNvSpPr>
          <p:nvPr/>
        </p:nvSpPr>
        <p:spPr bwMode="auto">
          <a:xfrm>
            <a:off x="1042988" y="1989138"/>
            <a:ext cx="7772400" cy="396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folHlink"/>
              </a:buClr>
              <a:buSzPct val="9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1"/>
              </a:buClr>
              <a:buSzPct val="75000"/>
              <a:buFont typeface="Wingdings" panose="05000000000000000000" pitchFamily="2" charset="2"/>
              <a:buChar char="n"/>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55000"/>
              <a:buFont typeface="Wingdings" panose="05000000000000000000" pitchFamily="2" charset="2"/>
              <a:buChar char="n"/>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10000"/>
              </a:lnSpc>
            </a:pPr>
            <a:r>
              <a:rPr lang="en-US" altLang="zh-CN" sz="1800" b="1" dirty="0">
                <a:effectLst/>
                <a:latin typeface="Cambria" panose="02040503050406030204" pitchFamily="18" charset="0"/>
              </a:rPr>
              <a:t>Test cases :</a:t>
            </a:r>
          </a:p>
          <a:p>
            <a:pPr lvl="1" eaLnBrk="1" hangingPunct="1">
              <a:lnSpc>
                <a:spcPct val="110000"/>
              </a:lnSpc>
              <a:buFont typeface="Wingdings" panose="05000000000000000000" pitchFamily="2" charset="2"/>
              <a:buNone/>
            </a:pPr>
            <a:r>
              <a:rPr lang="en-US" altLang="zh-CN" sz="1800" b="1" dirty="0">
                <a:effectLst/>
                <a:latin typeface="Cambria" panose="02040503050406030204" pitchFamily="18" charset="0"/>
              </a:rPr>
              <a:t>Class arbitrary value:                   X1 = 123123</a:t>
            </a:r>
          </a:p>
          <a:p>
            <a:pPr lvl="1" eaLnBrk="1" hangingPunct="1">
              <a:lnSpc>
                <a:spcPct val="110000"/>
              </a:lnSpc>
              <a:buFont typeface="Wingdings" panose="05000000000000000000" pitchFamily="2" charset="2"/>
              <a:buNone/>
            </a:pPr>
            <a:r>
              <a:rPr lang="en-US" altLang="zh-CN" sz="1800" b="1" dirty="0">
                <a:effectLst/>
                <a:latin typeface="Cambria" panose="02040503050406030204" pitchFamily="18" charset="0"/>
              </a:rPr>
              <a:t>Class boundary value:                 </a:t>
            </a:r>
            <a:r>
              <a:rPr lang="en-US" altLang="zh-CN" sz="1800" b="1" dirty="0" smtClean="0">
                <a:effectLst/>
                <a:latin typeface="Cambria" panose="02040503050406030204" pitchFamily="18" charset="0"/>
              </a:rPr>
              <a:t> X2 </a:t>
            </a:r>
            <a:r>
              <a:rPr lang="en-US" altLang="zh-CN" sz="1800" b="1" dirty="0">
                <a:effectLst/>
                <a:latin typeface="Cambria" panose="02040503050406030204" pitchFamily="18" charset="0"/>
              </a:rPr>
              <a:t>= 12345</a:t>
            </a:r>
          </a:p>
          <a:p>
            <a:pPr lvl="1" eaLnBrk="1" hangingPunct="1">
              <a:lnSpc>
                <a:spcPct val="110000"/>
              </a:lnSpc>
              <a:buFont typeface="Wingdings" panose="05000000000000000000" pitchFamily="2" charset="2"/>
              <a:buNone/>
            </a:pPr>
            <a:r>
              <a:rPr lang="en-US" altLang="zh-CN" sz="1800" b="1" dirty="0">
                <a:effectLst/>
                <a:latin typeface="Cambria" panose="02040503050406030204" pitchFamily="18" charset="0"/>
              </a:rPr>
              <a:t>Class boundary value:                 </a:t>
            </a:r>
            <a:r>
              <a:rPr lang="en-US" altLang="zh-CN" sz="1800" b="1" dirty="0" smtClean="0">
                <a:effectLst/>
                <a:latin typeface="Cambria" panose="02040503050406030204" pitchFamily="18" charset="0"/>
              </a:rPr>
              <a:t> X3 </a:t>
            </a:r>
            <a:r>
              <a:rPr lang="en-US" altLang="zh-CN" sz="1800" b="1" dirty="0">
                <a:effectLst/>
                <a:latin typeface="Cambria" panose="02040503050406030204" pitchFamily="18" charset="0"/>
              </a:rPr>
              <a:t>= 1234567</a:t>
            </a:r>
          </a:p>
          <a:p>
            <a:pPr lvl="1" eaLnBrk="1" hangingPunct="1">
              <a:lnSpc>
                <a:spcPct val="110000"/>
              </a:lnSpc>
              <a:buFont typeface="Wingdings" panose="05000000000000000000" pitchFamily="2" charset="2"/>
              <a:buNone/>
            </a:pPr>
            <a:r>
              <a:rPr lang="en-US" altLang="zh-CN" sz="1800" b="1" dirty="0">
                <a:effectLst/>
                <a:latin typeface="Cambria" panose="02040503050406030204" pitchFamily="18" charset="0"/>
              </a:rPr>
              <a:t>Class boundary value:                 </a:t>
            </a:r>
            <a:r>
              <a:rPr lang="en-US" altLang="zh-CN" sz="1800" b="1" dirty="0" smtClean="0">
                <a:effectLst/>
                <a:latin typeface="Cambria" panose="02040503050406030204" pitchFamily="18" charset="0"/>
              </a:rPr>
              <a:t> X4 </a:t>
            </a:r>
            <a:r>
              <a:rPr lang="en-US" altLang="zh-CN" sz="1800" b="1" dirty="0">
                <a:effectLst/>
                <a:latin typeface="Cambria" panose="02040503050406030204" pitchFamily="18" charset="0"/>
              </a:rPr>
              <a:t>= 1</a:t>
            </a:r>
          </a:p>
          <a:p>
            <a:pPr lvl="1" eaLnBrk="1" hangingPunct="1">
              <a:lnSpc>
                <a:spcPct val="110000"/>
              </a:lnSpc>
              <a:buFont typeface="Wingdings" panose="05000000000000000000" pitchFamily="2" charset="2"/>
              <a:buNone/>
            </a:pPr>
            <a:r>
              <a:rPr lang="en-US" altLang="zh-CN" sz="1800" b="1" dirty="0">
                <a:effectLst/>
                <a:latin typeface="Cambria" panose="02040503050406030204" pitchFamily="18" charset="0"/>
              </a:rPr>
              <a:t>Class boundary value:                 </a:t>
            </a:r>
            <a:r>
              <a:rPr lang="en-US" altLang="zh-CN" sz="1800" b="1" dirty="0" smtClean="0">
                <a:effectLst/>
                <a:latin typeface="Cambria" panose="02040503050406030204" pitchFamily="18" charset="0"/>
              </a:rPr>
              <a:t> X5 </a:t>
            </a:r>
            <a:r>
              <a:rPr lang="en-US" altLang="zh-CN" sz="1800" b="1" dirty="0">
                <a:effectLst/>
                <a:latin typeface="Cambria" panose="02040503050406030204" pitchFamily="18" charset="0"/>
              </a:rPr>
              <a:t>= 0</a:t>
            </a:r>
          </a:p>
          <a:p>
            <a:pPr lvl="1" eaLnBrk="1" hangingPunct="1">
              <a:lnSpc>
                <a:spcPct val="110000"/>
              </a:lnSpc>
              <a:buFont typeface="Wingdings" panose="05000000000000000000" pitchFamily="2" charset="2"/>
              <a:buNone/>
            </a:pPr>
            <a:r>
              <a:rPr lang="en-US" altLang="zh-CN" sz="1800" b="1" dirty="0">
                <a:effectLst/>
                <a:latin typeface="Cambria" panose="02040503050406030204" pitchFamily="18" charset="0"/>
              </a:rPr>
              <a:t>Class invalid value:                      </a:t>
            </a:r>
            <a:r>
              <a:rPr lang="en-US" altLang="zh-CN" sz="1800" b="1" dirty="0" smtClean="0">
                <a:effectLst/>
                <a:latin typeface="Cambria" panose="02040503050406030204" pitchFamily="18" charset="0"/>
              </a:rPr>
              <a:t>  X6 </a:t>
            </a:r>
            <a:r>
              <a:rPr lang="en-US" altLang="zh-CN" sz="1800" b="1" dirty="0">
                <a:effectLst/>
                <a:latin typeface="Cambria" panose="02040503050406030204" pitchFamily="18" charset="0"/>
              </a:rPr>
              <a:t>= -123123</a:t>
            </a:r>
          </a:p>
          <a:p>
            <a:pPr lvl="1" eaLnBrk="1" hangingPunct="1">
              <a:lnSpc>
                <a:spcPct val="110000"/>
              </a:lnSpc>
              <a:buFont typeface="Wingdings" panose="05000000000000000000" pitchFamily="2" charset="2"/>
              <a:buNone/>
            </a:pPr>
            <a:r>
              <a:rPr lang="en-US" altLang="zh-CN" sz="1800" b="1" dirty="0">
                <a:effectLst/>
                <a:latin typeface="Cambria" panose="02040503050406030204" pitchFamily="18" charset="0"/>
              </a:rPr>
              <a:t>Class invalid value:                      </a:t>
            </a:r>
            <a:r>
              <a:rPr lang="en-US" altLang="zh-CN" sz="1800" b="1" dirty="0" smtClean="0">
                <a:effectLst/>
                <a:latin typeface="Cambria" panose="02040503050406030204" pitchFamily="18" charset="0"/>
              </a:rPr>
              <a:t>  X7 </a:t>
            </a:r>
            <a:r>
              <a:rPr lang="en-US" altLang="zh-CN" sz="1800" b="1" dirty="0">
                <a:effectLst/>
                <a:latin typeface="Cambria" panose="02040503050406030204" pitchFamily="18" charset="0"/>
              </a:rPr>
              <a:t>= </a:t>
            </a:r>
            <a:r>
              <a:rPr lang="en-US" altLang="zh-CN" sz="1800" b="1" dirty="0" err="1">
                <a:effectLst/>
                <a:latin typeface="Cambria" panose="02040503050406030204" pitchFamily="18" charset="0"/>
              </a:rPr>
              <a:t>asdasd</a:t>
            </a:r>
            <a:endParaRPr lang="en-US" altLang="zh-CN" sz="1800" b="1" dirty="0">
              <a:effectLst/>
              <a:latin typeface="Cambria" panose="02040503050406030204" pitchFamily="18" charset="0"/>
            </a:endParaRPr>
          </a:p>
          <a:p>
            <a:pPr lvl="1" eaLnBrk="1" hangingPunct="1">
              <a:lnSpc>
                <a:spcPct val="110000"/>
              </a:lnSpc>
              <a:buFont typeface="Wingdings" panose="05000000000000000000" pitchFamily="2" charset="2"/>
              <a:buNone/>
            </a:pPr>
            <a:r>
              <a:rPr lang="en-US" altLang="zh-CN" sz="1800" b="1" dirty="0">
                <a:effectLst/>
                <a:latin typeface="Cambria" panose="02040503050406030204" pitchFamily="18" charset="0"/>
              </a:rPr>
              <a:t>Others?</a:t>
            </a:r>
          </a:p>
        </p:txBody>
      </p:sp>
      <p:sp>
        <p:nvSpPr>
          <p:cNvPr id="189442" name="Rectangle 2"/>
          <p:cNvSpPr>
            <a:spLocks noGrp="1" noChangeArrowheads="1"/>
          </p:cNvSpPr>
          <p:nvPr>
            <p:ph type="title"/>
          </p:nvPr>
        </p:nvSpPr>
        <p:spPr>
          <a:xfrm>
            <a:off x="1557338" y="194628"/>
            <a:ext cx="5686425" cy="534988"/>
          </a:xfrm>
        </p:spPr>
        <p:txBody>
          <a:bodyPr/>
          <a:lstStyle/>
          <a:p>
            <a:r>
              <a:rPr lang="en-US" altLang="zh-CN" sz="3200" dirty="0">
                <a:latin typeface="Cambria" panose="02040503050406030204" pitchFamily="18" charset="0"/>
              </a:rPr>
              <a:t>BVA Example 2</a:t>
            </a:r>
          </a:p>
        </p:txBody>
      </p:sp>
      <p:sp>
        <p:nvSpPr>
          <p:cNvPr id="189443" name="Text Box 3"/>
          <p:cNvSpPr txBox="1">
            <a:spLocks noChangeArrowheads="1"/>
          </p:cNvSpPr>
          <p:nvPr/>
        </p:nvSpPr>
        <p:spPr bwMode="auto">
          <a:xfrm>
            <a:off x="609600" y="1179790"/>
            <a:ext cx="8305800" cy="3815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lnSpc>
                <a:spcPct val="140000"/>
              </a:lnSpc>
              <a:spcBef>
                <a:spcPct val="20000"/>
              </a:spcBef>
              <a:buClr>
                <a:schemeClr val="accent2"/>
              </a:buClr>
              <a:buFont typeface="Symbol" panose="05050102010706020507" pitchFamily="18" charset="2"/>
              <a:buNone/>
            </a:pPr>
            <a:r>
              <a:rPr lang="en-US" altLang="zh-CN" sz="2000" b="1" dirty="0" smtClean="0">
                <a:solidFill>
                  <a:srgbClr val="133984"/>
                </a:solidFill>
                <a:effectLst/>
                <a:latin typeface="Cambria" panose="02040503050406030204" pitchFamily="18" charset="0"/>
                <a:ea typeface="宋体" panose="02010600030101010101" pitchFamily="2" charset="-122"/>
              </a:rPr>
              <a:t>Test a function which limit user input to 6-digit positive integer</a:t>
            </a:r>
            <a:endParaRPr lang="en-US" altLang="zh-CN" sz="2000" b="1" dirty="0">
              <a:solidFill>
                <a:srgbClr val="133984"/>
              </a:solidFill>
              <a:effectLst/>
              <a:latin typeface="Cambria" panose="02040503050406030204" pitchFamily="18" charset="0"/>
              <a:ea typeface="宋体" panose="02010600030101010101" pitchFamily="2" charset="-122"/>
            </a:endParaRPr>
          </a:p>
        </p:txBody>
      </p:sp>
      <p:sp>
        <p:nvSpPr>
          <p:cNvPr id="189445" name="Text Box 5"/>
          <p:cNvSpPr txBox="1">
            <a:spLocks noChangeArrowheads="1"/>
          </p:cNvSpPr>
          <p:nvPr/>
        </p:nvSpPr>
        <p:spPr bwMode="auto">
          <a:xfrm>
            <a:off x="1258888" y="5265738"/>
            <a:ext cx="8305800" cy="268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marL="457200" indent="-457200">
              <a:defRPr sz="2400">
                <a:solidFill>
                  <a:schemeClr val="tx1"/>
                </a:solidFill>
                <a:latin typeface="Times New Roman" panose="02020603050405020304" pitchFamily="18" charset="0"/>
              </a:defRPr>
            </a:lvl1pPr>
            <a:lvl2pPr marL="914400" indent="-457200">
              <a:defRPr sz="2400">
                <a:solidFill>
                  <a:schemeClr val="tx1"/>
                </a:solidFill>
                <a:latin typeface="Times New Roman" panose="02020603050405020304" pitchFamily="18" charset="0"/>
              </a:defRPr>
            </a:lvl2pPr>
            <a:lvl3pPr marL="1371600" indent="-457200">
              <a:defRPr sz="2400">
                <a:solidFill>
                  <a:schemeClr val="tx1"/>
                </a:solidFill>
                <a:latin typeface="Times New Roman" panose="02020603050405020304" pitchFamily="18" charset="0"/>
              </a:defRPr>
            </a:lvl3pPr>
            <a:lvl4pPr marL="1828800" indent="-457200">
              <a:defRPr sz="2400">
                <a:solidFill>
                  <a:schemeClr val="tx1"/>
                </a:solidFill>
                <a:latin typeface="Times New Roman" panose="02020603050405020304" pitchFamily="18" charset="0"/>
              </a:defRPr>
            </a:lvl4pPr>
            <a:lvl5pPr marL="2286000" indent="-457200">
              <a:defRPr sz="2400">
                <a:solidFill>
                  <a:schemeClr val="tx1"/>
                </a:solidFill>
                <a:latin typeface="Times New Roman" panose="02020603050405020304" pitchFamily="18" charset="0"/>
              </a:defRPr>
            </a:lvl5pPr>
            <a:lvl6pPr marL="2743200" indent="-457200" eaLnBrk="0" fontAlgn="base" hangingPunct="0">
              <a:spcBef>
                <a:spcPct val="0"/>
              </a:spcBef>
              <a:spcAft>
                <a:spcPct val="0"/>
              </a:spcAft>
              <a:defRPr sz="2400">
                <a:solidFill>
                  <a:schemeClr val="tx1"/>
                </a:solidFill>
                <a:latin typeface="Times New Roman" panose="02020603050405020304" pitchFamily="18" charset="0"/>
              </a:defRPr>
            </a:lvl6pPr>
            <a:lvl7pPr marL="3200400" indent="-457200" eaLnBrk="0" fontAlgn="base" hangingPunct="0">
              <a:spcBef>
                <a:spcPct val="0"/>
              </a:spcBef>
              <a:spcAft>
                <a:spcPct val="0"/>
              </a:spcAft>
              <a:defRPr sz="2400">
                <a:solidFill>
                  <a:schemeClr val="tx1"/>
                </a:solidFill>
                <a:latin typeface="Times New Roman" panose="02020603050405020304" pitchFamily="18" charset="0"/>
              </a:defRPr>
            </a:lvl7pPr>
            <a:lvl8pPr marL="3657600" indent="-457200" eaLnBrk="0" fontAlgn="base" hangingPunct="0">
              <a:spcBef>
                <a:spcPct val="0"/>
              </a:spcBef>
              <a:spcAft>
                <a:spcPct val="0"/>
              </a:spcAft>
              <a:defRPr sz="2400">
                <a:solidFill>
                  <a:schemeClr val="tx1"/>
                </a:solidFill>
                <a:latin typeface="Times New Roman" panose="02020603050405020304" pitchFamily="18" charset="0"/>
              </a:defRPr>
            </a:lvl8pPr>
            <a:lvl9pPr marL="4114800" indent="-4572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lnSpc>
                <a:spcPct val="110000"/>
              </a:lnSpc>
              <a:spcAft>
                <a:spcPts val="900"/>
              </a:spcAft>
              <a:buClr>
                <a:schemeClr val="accent1"/>
              </a:buClr>
            </a:pPr>
            <a:r>
              <a:rPr lang="en-US" altLang="zh-CN" sz="1600" b="1" dirty="0">
                <a:effectLst/>
                <a:latin typeface="Cambria" panose="02040503050406030204" pitchFamily="18" charset="0"/>
                <a:ea typeface="宋体" panose="02010600030101010101" pitchFamily="2" charset="-122"/>
              </a:rPr>
              <a:t>       Class invalid value:                      </a:t>
            </a:r>
            <a:r>
              <a:rPr lang="en-US" altLang="zh-CN" sz="1600" b="1" dirty="0" smtClean="0">
                <a:effectLst/>
                <a:latin typeface="Cambria" panose="02040503050406030204" pitchFamily="18" charset="0"/>
                <a:ea typeface="宋体" panose="02010600030101010101" pitchFamily="2" charset="-122"/>
              </a:rPr>
              <a:t>           X8 </a:t>
            </a:r>
            <a:r>
              <a:rPr lang="en-US" altLang="zh-CN" sz="1600" b="1" dirty="0">
                <a:effectLst/>
                <a:latin typeface="Cambria" panose="02040503050406030204" pitchFamily="18" charset="0"/>
                <a:ea typeface="宋体" panose="02010600030101010101" pitchFamily="2" charset="-122"/>
              </a:rPr>
              <a:t>=  000123</a:t>
            </a:r>
          </a:p>
        </p:txBody>
      </p:sp>
      <p:grpSp>
        <p:nvGrpSpPr>
          <p:cNvPr id="189446" name="Group 6"/>
          <p:cNvGrpSpPr>
            <a:grpSpLocks/>
          </p:cNvGrpSpPr>
          <p:nvPr/>
        </p:nvGrpSpPr>
        <p:grpSpPr bwMode="auto">
          <a:xfrm>
            <a:off x="1116013" y="2708275"/>
            <a:ext cx="6248400" cy="1835150"/>
            <a:chOff x="384" y="1536"/>
            <a:chExt cx="3936" cy="1200"/>
          </a:xfrm>
        </p:grpSpPr>
        <p:sp>
          <p:nvSpPr>
            <p:cNvPr id="189447" name="Line 7"/>
            <p:cNvSpPr>
              <a:spLocks noChangeShapeType="1"/>
            </p:cNvSpPr>
            <p:nvPr/>
          </p:nvSpPr>
          <p:spPr bwMode="auto">
            <a:xfrm>
              <a:off x="384" y="1536"/>
              <a:ext cx="3936" cy="0"/>
            </a:xfrm>
            <a:prstGeom prst="line">
              <a:avLst/>
            </a:prstGeom>
            <a:noFill/>
            <a:ln w="9525">
              <a:solidFill>
                <a:srgbClr val="8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b"/>
            <a:lstStyle/>
            <a:p>
              <a:endParaRPr lang="zh-CN" altLang="en-US">
                <a:latin typeface="Cambria" panose="02040503050406030204" pitchFamily="18" charset="0"/>
              </a:endParaRPr>
            </a:p>
          </p:txBody>
        </p:sp>
        <p:sp>
          <p:nvSpPr>
            <p:cNvPr id="189448" name="Line 8"/>
            <p:cNvSpPr>
              <a:spLocks noChangeShapeType="1"/>
            </p:cNvSpPr>
            <p:nvPr/>
          </p:nvSpPr>
          <p:spPr bwMode="auto">
            <a:xfrm>
              <a:off x="384" y="1776"/>
              <a:ext cx="3936" cy="0"/>
            </a:xfrm>
            <a:prstGeom prst="line">
              <a:avLst/>
            </a:prstGeom>
            <a:noFill/>
            <a:ln w="9525">
              <a:solidFill>
                <a:srgbClr val="8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b"/>
            <a:lstStyle/>
            <a:p>
              <a:endParaRPr lang="zh-CN" altLang="en-US">
                <a:latin typeface="Cambria" panose="02040503050406030204" pitchFamily="18" charset="0"/>
              </a:endParaRPr>
            </a:p>
          </p:txBody>
        </p:sp>
        <p:sp>
          <p:nvSpPr>
            <p:cNvPr id="189449" name="Line 9"/>
            <p:cNvSpPr>
              <a:spLocks noChangeShapeType="1"/>
            </p:cNvSpPr>
            <p:nvPr/>
          </p:nvSpPr>
          <p:spPr bwMode="auto">
            <a:xfrm>
              <a:off x="384" y="2016"/>
              <a:ext cx="3936" cy="0"/>
            </a:xfrm>
            <a:prstGeom prst="line">
              <a:avLst/>
            </a:prstGeom>
            <a:noFill/>
            <a:ln w="9525">
              <a:solidFill>
                <a:srgbClr val="8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b"/>
            <a:lstStyle/>
            <a:p>
              <a:endParaRPr lang="zh-CN" altLang="en-US">
                <a:latin typeface="Cambria" panose="02040503050406030204" pitchFamily="18" charset="0"/>
              </a:endParaRPr>
            </a:p>
          </p:txBody>
        </p:sp>
        <p:sp>
          <p:nvSpPr>
            <p:cNvPr id="189450" name="Line 10"/>
            <p:cNvSpPr>
              <a:spLocks noChangeShapeType="1"/>
            </p:cNvSpPr>
            <p:nvPr/>
          </p:nvSpPr>
          <p:spPr bwMode="auto">
            <a:xfrm>
              <a:off x="384" y="2256"/>
              <a:ext cx="3936" cy="0"/>
            </a:xfrm>
            <a:prstGeom prst="line">
              <a:avLst/>
            </a:prstGeom>
            <a:noFill/>
            <a:ln w="9525">
              <a:solidFill>
                <a:srgbClr val="8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b"/>
            <a:lstStyle/>
            <a:p>
              <a:endParaRPr lang="zh-CN" altLang="en-US">
                <a:latin typeface="Cambria" panose="02040503050406030204" pitchFamily="18" charset="0"/>
              </a:endParaRPr>
            </a:p>
          </p:txBody>
        </p:sp>
        <p:sp>
          <p:nvSpPr>
            <p:cNvPr id="189451" name="Line 11"/>
            <p:cNvSpPr>
              <a:spLocks noChangeShapeType="1"/>
            </p:cNvSpPr>
            <p:nvPr/>
          </p:nvSpPr>
          <p:spPr bwMode="auto">
            <a:xfrm>
              <a:off x="384" y="2496"/>
              <a:ext cx="3936" cy="0"/>
            </a:xfrm>
            <a:prstGeom prst="line">
              <a:avLst/>
            </a:prstGeom>
            <a:noFill/>
            <a:ln w="9525">
              <a:solidFill>
                <a:srgbClr val="8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b"/>
            <a:lstStyle/>
            <a:p>
              <a:endParaRPr lang="zh-CN" altLang="en-US">
                <a:latin typeface="Cambria" panose="02040503050406030204" pitchFamily="18" charset="0"/>
              </a:endParaRPr>
            </a:p>
          </p:txBody>
        </p:sp>
        <p:sp>
          <p:nvSpPr>
            <p:cNvPr id="189452" name="Line 12"/>
            <p:cNvSpPr>
              <a:spLocks noChangeShapeType="1"/>
            </p:cNvSpPr>
            <p:nvPr/>
          </p:nvSpPr>
          <p:spPr bwMode="auto">
            <a:xfrm>
              <a:off x="384" y="2736"/>
              <a:ext cx="3936" cy="0"/>
            </a:xfrm>
            <a:prstGeom prst="line">
              <a:avLst/>
            </a:prstGeom>
            <a:noFill/>
            <a:ln w="9525">
              <a:solidFill>
                <a:srgbClr val="8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b"/>
            <a:lstStyle/>
            <a:p>
              <a:endParaRPr lang="zh-CN" altLang="en-US">
                <a:latin typeface="Cambria" panose="02040503050406030204" pitchFamily="18" charset="0"/>
              </a:endParaRPr>
            </a:p>
          </p:txBody>
        </p:sp>
      </p:grpSp>
      <p:sp>
        <p:nvSpPr>
          <p:cNvPr id="189453" name="Line 13"/>
          <p:cNvSpPr>
            <a:spLocks noChangeShapeType="1"/>
          </p:cNvSpPr>
          <p:nvPr/>
        </p:nvSpPr>
        <p:spPr bwMode="auto">
          <a:xfrm>
            <a:off x="1116013" y="6400800"/>
            <a:ext cx="6248400" cy="0"/>
          </a:xfrm>
          <a:prstGeom prst="line">
            <a:avLst/>
          </a:prstGeom>
          <a:noFill/>
          <a:ln w="9525">
            <a:solidFill>
              <a:srgbClr val="8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b"/>
          <a:lstStyle/>
          <a:p>
            <a:endParaRPr lang="zh-CN" altLang="en-US">
              <a:latin typeface="Cambria" panose="02040503050406030204" pitchFamily="18" charset="0"/>
            </a:endParaRPr>
          </a:p>
        </p:txBody>
      </p:sp>
      <p:sp>
        <p:nvSpPr>
          <p:cNvPr id="189454" name="Text Box 14"/>
          <p:cNvSpPr txBox="1">
            <a:spLocks noChangeArrowheads="1"/>
          </p:cNvSpPr>
          <p:nvPr/>
        </p:nvSpPr>
        <p:spPr bwMode="auto">
          <a:xfrm>
            <a:off x="2362200" y="5671246"/>
            <a:ext cx="5867400" cy="657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eaLnBrk="1" hangingPunct="1">
              <a:lnSpc>
                <a:spcPct val="110000"/>
              </a:lnSpc>
              <a:spcAft>
                <a:spcPts val="900"/>
              </a:spcAft>
              <a:buClr>
                <a:schemeClr val="accent1"/>
              </a:buClr>
            </a:pPr>
            <a:r>
              <a:rPr lang="zh-CN" altLang="en-US" sz="1600" b="1" dirty="0">
                <a:effectLst/>
                <a:latin typeface="Cambria" panose="02040503050406030204" pitchFamily="18" charset="0"/>
                <a:ea typeface="宋体" panose="02010600030101010101" pitchFamily="2" charset="-122"/>
              </a:rPr>
              <a:t>                                                       </a:t>
            </a:r>
            <a:r>
              <a:rPr lang="en-US" altLang="zh-CN" sz="1600" b="1" dirty="0">
                <a:effectLst/>
                <a:latin typeface="Cambria" panose="02040503050406030204" pitchFamily="18" charset="0"/>
                <a:ea typeface="宋体" panose="02010600030101010101" pitchFamily="2" charset="-122"/>
              </a:rPr>
              <a:t>X9 = </a:t>
            </a:r>
            <a:r>
              <a:rPr lang="en-US" altLang="zh-CN" sz="1600" b="1" dirty="0" smtClean="0">
                <a:effectLst/>
                <a:latin typeface="Cambria" panose="02040503050406030204" pitchFamily="18" charset="0"/>
                <a:ea typeface="宋体" panose="02010600030101010101" pitchFamily="2" charset="-122"/>
              </a:rPr>
              <a:t>asd123; </a:t>
            </a:r>
          </a:p>
          <a:p>
            <a:pPr eaLnBrk="1" hangingPunct="1">
              <a:lnSpc>
                <a:spcPct val="110000"/>
              </a:lnSpc>
              <a:spcAft>
                <a:spcPts val="900"/>
              </a:spcAft>
              <a:buClr>
                <a:schemeClr val="accent1"/>
              </a:buClr>
            </a:pPr>
            <a:r>
              <a:rPr lang="en-US" altLang="zh-CN" sz="1600" b="1" dirty="0">
                <a:latin typeface="Cambria" panose="02040503050406030204" pitchFamily="18" charset="0"/>
                <a:ea typeface="宋体" panose="02010600030101010101" pitchFamily="2" charset="-122"/>
              </a:rPr>
              <a:t>	</a:t>
            </a:r>
            <a:r>
              <a:rPr lang="en-US" altLang="zh-CN" sz="1600" b="1" dirty="0" smtClean="0">
                <a:latin typeface="Cambria" panose="02040503050406030204" pitchFamily="18" charset="0"/>
                <a:ea typeface="宋体" panose="02010600030101010101" pitchFamily="2" charset="-122"/>
              </a:rPr>
              <a:t>	              </a:t>
            </a:r>
            <a:r>
              <a:rPr lang="en-US" altLang="zh-CN" sz="1600" b="1" dirty="0" smtClean="0">
                <a:effectLst/>
                <a:latin typeface="Cambria" panose="02040503050406030204" pitchFamily="18" charset="0"/>
                <a:ea typeface="宋体" panose="02010600030101010101" pitchFamily="2" charset="-122"/>
              </a:rPr>
              <a:t>X10 </a:t>
            </a:r>
            <a:r>
              <a:rPr lang="en-US" altLang="zh-CN" sz="1600" b="1" dirty="0">
                <a:effectLst/>
                <a:latin typeface="Cambria" panose="02040503050406030204" pitchFamily="18" charset="0"/>
                <a:ea typeface="宋体" panose="02010600030101010101" pitchFamily="2" charset="-122"/>
              </a:rPr>
              <a:t>= Empty</a:t>
            </a:r>
          </a:p>
        </p:txBody>
      </p:sp>
    </p:spTree>
    <p:extLst>
      <p:ext uri="{BB962C8B-B14F-4D97-AF65-F5344CB8AC3E}">
        <p14:creationId xmlns:p14="http://schemas.microsoft.com/office/powerpoint/2010/main" val="66292886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89444"/>
                                        </p:tgtEl>
                                        <p:attrNameLst>
                                          <p:attrName>style.visibility</p:attrName>
                                        </p:attrNameLst>
                                      </p:cBhvr>
                                      <p:to>
                                        <p:strVal val="visible"/>
                                      </p:to>
                                    </p:set>
                                    <p:anim calcmode="lin" valueType="num">
                                      <p:cBhvr additive="base">
                                        <p:cTn id="7" dur="1000" fill="hold"/>
                                        <p:tgtEl>
                                          <p:spTgt spid="189444"/>
                                        </p:tgtEl>
                                        <p:attrNameLst>
                                          <p:attrName>ppt_x</p:attrName>
                                        </p:attrNameLst>
                                      </p:cBhvr>
                                      <p:tavLst>
                                        <p:tav tm="0">
                                          <p:val>
                                            <p:strVal val="0-#ppt_w/2"/>
                                          </p:val>
                                        </p:tav>
                                        <p:tav tm="100000">
                                          <p:val>
                                            <p:strVal val="#ppt_x"/>
                                          </p:val>
                                        </p:tav>
                                      </p:tavLst>
                                    </p:anim>
                                    <p:anim calcmode="lin" valueType="num">
                                      <p:cBhvr additive="base">
                                        <p:cTn id="8" dur="1000" fill="hold"/>
                                        <p:tgtEl>
                                          <p:spTgt spid="189444"/>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499"/>
                                          </p:stCondLst>
                                        </p:cTn>
                                        <p:tgtEl>
                                          <p:spTgt spid="189445"/>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499"/>
                                          </p:stCondLst>
                                        </p:cTn>
                                        <p:tgtEl>
                                          <p:spTgt spid="1894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9444" grpId="0"/>
      <p:bldP spid="189445" grpId="0" autoUpdateAnimBg="0"/>
      <p:bldP spid="189454" grpId="0" autoUpdateAnimBg="0"/>
    </p:bld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灯片编号占位符 5"/>
          <p:cNvSpPr>
            <a:spLocks noGrp="1"/>
          </p:cNvSpPr>
          <p:nvPr>
            <p:ph type="sldNum" sz="quarter" idx="4294967295"/>
          </p:nvPr>
        </p:nvSpPr>
        <p:spPr/>
        <p:txBody>
          <a:bodyPr/>
          <a:lstStyle/>
          <a:p>
            <a:endParaRPr lang="en-US" altLang="zh-CN" dirty="0">
              <a:latin typeface="Cambria" panose="02040503050406030204" pitchFamily="18" charset="0"/>
            </a:endParaRPr>
          </a:p>
        </p:txBody>
      </p:sp>
      <p:sp>
        <p:nvSpPr>
          <p:cNvPr id="190466" name="Rectangle 2"/>
          <p:cNvSpPr>
            <a:spLocks noGrp="1" noChangeArrowheads="1"/>
          </p:cNvSpPr>
          <p:nvPr>
            <p:ph type="title"/>
          </p:nvPr>
        </p:nvSpPr>
        <p:spPr>
          <a:xfrm>
            <a:off x="1400175" y="228600"/>
            <a:ext cx="5686425" cy="536575"/>
          </a:xfrm>
        </p:spPr>
        <p:txBody>
          <a:bodyPr/>
          <a:lstStyle/>
          <a:p>
            <a:r>
              <a:rPr lang="en-US" altLang="zh-CN" sz="3200" dirty="0">
                <a:latin typeface="Cambria" panose="02040503050406030204" pitchFamily="18" charset="0"/>
              </a:rPr>
              <a:t>BVA Example 3</a:t>
            </a:r>
          </a:p>
        </p:txBody>
      </p:sp>
      <p:graphicFrame>
        <p:nvGraphicFramePr>
          <p:cNvPr id="190467" name="Object 3"/>
          <p:cNvGraphicFramePr>
            <a:graphicFrameLocks noChangeAspect="1"/>
          </p:cNvGraphicFramePr>
          <p:nvPr>
            <p:extLst/>
          </p:nvPr>
        </p:nvGraphicFramePr>
        <p:xfrm>
          <a:off x="762000" y="1219200"/>
          <a:ext cx="7092950" cy="3541712"/>
        </p:xfrm>
        <a:graphic>
          <a:graphicData uri="http://schemas.openxmlformats.org/presentationml/2006/ole">
            <mc:AlternateContent xmlns:mc="http://schemas.openxmlformats.org/markup-compatibility/2006">
              <mc:Choice xmlns:v="urn:schemas-microsoft-com:vml" Requires="v">
                <p:oleObj spid="_x0000_s9234" name="位图图像" r:id="rId4" imgW="7685714" imgH="3839111" progId="Paint.Picture">
                  <p:embed/>
                </p:oleObj>
              </mc:Choice>
              <mc:Fallback>
                <p:oleObj name="位图图像" r:id="rId4" imgW="7685714" imgH="3839111" progId="Paint.Picture">
                  <p:embed/>
                  <p:pic>
                    <p:nvPicPr>
                      <p:cNvPr id="190467"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2000" y="1219200"/>
                        <a:ext cx="7092950" cy="3541712"/>
                      </a:xfrm>
                      <a:prstGeom prst="rect">
                        <a:avLst/>
                      </a:prstGeom>
                      <a:noFill/>
                      <a:ln w="9525">
                        <a:solidFill>
                          <a:schemeClr val="bg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90468" name="Rectangle 4"/>
          <p:cNvSpPr>
            <a:spLocks noChangeArrowheads="1"/>
          </p:cNvSpPr>
          <p:nvPr/>
        </p:nvSpPr>
        <p:spPr bwMode="auto">
          <a:xfrm>
            <a:off x="914400" y="4876800"/>
            <a:ext cx="6162675" cy="1463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b">
            <a:spAutoFit/>
          </a:bodyPr>
          <a:lstStyle/>
          <a:p>
            <a:pPr eaLnBrk="1" hangingPunct="1">
              <a:lnSpc>
                <a:spcPct val="110000"/>
              </a:lnSpc>
              <a:spcBef>
                <a:spcPct val="50000"/>
              </a:spcBef>
              <a:buClr>
                <a:schemeClr val="accent1"/>
              </a:buClr>
              <a:buSzPct val="75000"/>
            </a:pPr>
            <a:r>
              <a:rPr lang="en-US" altLang="zh-CN" sz="1600" b="1" dirty="0">
                <a:solidFill>
                  <a:srgbClr val="000099"/>
                </a:solidFill>
                <a:effectLst/>
                <a:latin typeface="Cambria" panose="02040503050406030204" pitchFamily="18" charset="0"/>
                <a:ea typeface="宋体" panose="02010600030101010101" pitchFamily="2" charset="-122"/>
              </a:rPr>
              <a:t>Test cases :</a:t>
            </a:r>
          </a:p>
          <a:p>
            <a:pPr eaLnBrk="1" hangingPunct="1">
              <a:lnSpc>
                <a:spcPct val="110000"/>
              </a:lnSpc>
              <a:spcBef>
                <a:spcPct val="50000"/>
              </a:spcBef>
              <a:buClr>
                <a:schemeClr val="accent1"/>
              </a:buClr>
              <a:buSzPct val="75000"/>
            </a:pPr>
            <a:r>
              <a:rPr lang="en-US" altLang="zh-CN" sz="1600" b="1" dirty="0">
                <a:effectLst/>
                <a:latin typeface="Cambria" panose="02040503050406030204" pitchFamily="18" charset="0"/>
                <a:ea typeface="宋体" panose="02010600030101010101" pitchFamily="2" charset="-122"/>
              </a:rPr>
              <a:t>Class arbitrary value:     </a:t>
            </a:r>
            <a:r>
              <a:rPr lang="en-US" altLang="zh-CN" sz="1600" b="1" dirty="0" smtClean="0">
                <a:effectLst/>
                <a:latin typeface="Cambria" panose="02040503050406030204" pitchFamily="18" charset="0"/>
                <a:ea typeface="宋体" panose="02010600030101010101" pitchFamily="2" charset="-122"/>
              </a:rPr>
              <a:t>Random </a:t>
            </a:r>
            <a:r>
              <a:rPr lang="en-US" altLang="zh-CN" sz="1600" b="1" dirty="0">
                <a:effectLst/>
                <a:latin typeface="Cambria" panose="02040503050406030204" pitchFamily="18" charset="0"/>
                <a:ea typeface="宋体" panose="02010600030101010101" pitchFamily="2" charset="-122"/>
              </a:rPr>
              <a:t>select some options     </a:t>
            </a:r>
            <a:br>
              <a:rPr lang="en-US" altLang="zh-CN" sz="1600" b="1" dirty="0">
                <a:effectLst/>
                <a:latin typeface="Cambria" panose="02040503050406030204" pitchFamily="18" charset="0"/>
                <a:ea typeface="宋体" panose="02010600030101010101" pitchFamily="2" charset="-122"/>
              </a:rPr>
            </a:br>
            <a:r>
              <a:rPr lang="en-US" altLang="zh-CN" sz="1600" b="1" dirty="0">
                <a:effectLst/>
                <a:latin typeface="Cambria" panose="02040503050406030204" pitchFamily="18" charset="0"/>
                <a:ea typeface="宋体" panose="02010600030101010101" pitchFamily="2" charset="-122"/>
              </a:rPr>
              <a:t>Class boundary value:    Select all options </a:t>
            </a:r>
            <a:br>
              <a:rPr lang="en-US" altLang="zh-CN" sz="1600" b="1" dirty="0">
                <a:effectLst/>
                <a:latin typeface="Cambria" panose="02040503050406030204" pitchFamily="18" charset="0"/>
                <a:ea typeface="宋体" panose="02010600030101010101" pitchFamily="2" charset="-122"/>
              </a:rPr>
            </a:br>
            <a:r>
              <a:rPr lang="en-US" altLang="zh-CN" sz="1600" b="1" dirty="0">
                <a:effectLst/>
                <a:latin typeface="Cambria" panose="02040503050406030204" pitchFamily="18" charset="0"/>
                <a:ea typeface="宋体" panose="02010600030101010101" pitchFamily="2" charset="-122"/>
              </a:rPr>
              <a:t>Class boundary value:    Select none option </a:t>
            </a:r>
            <a:br>
              <a:rPr lang="en-US" altLang="zh-CN" sz="1600" b="1" dirty="0">
                <a:effectLst/>
                <a:latin typeface="Cambria" panose="02040503050406030204" pitchFamily="18" charset="0"/>
                <a:ea typeface="宋体" panose="02010600030101010101" pitchFamily="2" charset="-122"/>
              </a:rPr>
            </a:br>
            <a:r>
              <a:rPr lang="en-US" altLang="zh-CN" sz="1600" b="1" dirty="0">
                <a:effectLst/>
                <a:latin typeface="Cambria" panose="02040503050406030204" pitchFamily="18" charset="0"/>
                <a:ea typeface="宋体" panose="02010600030101010101" pitchFamily="2" charset="-122"/>
              </a:rPr>
              <a:t>Class boundary value:    Select  1 option</a:t>
            </a:r>
          </a:p>
        </p:txBody>
      </p:sp>
    </p:spTree>
    <p:extLst>
      <p:ext uri="{BB962C8B-B14F-4D97-AF65-F5344CB8AC3E}">
        <p14:creationId xmlns:p14="http://schemas.microsoft.com/office/powerpoint/2010/main" val="2385285120"/>
      </p:ext>
    </p:extLst>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16"/>
          <p:cNvSpPr>
            <a:spLocks noGrp="1" noChangeArrowheads="1"/>
          </p:cNvSpPr>
          <p:nvPr>
            <p:ph type="title"/>
          </p:nvPr>
        </p:nvSpPr>
        <p:spPr>
          <a:xfrm>
            <a:off x="1295400" y="152400"/>
            <a:ext cx="6705600" cy="838200"/>
          </a:xfrm>
        </p:spPr>
        <p:txBody>
          <a:bodyPr/>
          <a:lstStyle/>
          <a:p>
            <a:pPr eaLnBrk="1" hangingPunct="1"/>
            <a:r>
              <a:rPr lang="en-US" altLang="zh-CN" sz="4000" dirty="0" smtClean="0">
                <a:latin typeface="Cambria" panose="02040503050406030204" pitchFamily="18" charset="0"/>
              </a:rPr>
              <a:t>Introduction</a:t>
            </a:r>
            <a:endParaRPr lang="zh-CN" altLang="zh-CN" dirty="0" smtClean="0">
              <a:latin typeface="Cambria" panose="02040503050406030204" pitchFamily="18" charset="0"/>
            </a:endParaRPr>
          </a:p>
        </p:txBody>
      </p:sp>
      <p:sp>
        <p:nvSpPr>
          <p:cNvPr id="3" name="Rectangle 2"/>
          <p:cNvSpPr txBox="1">
            <a:spLocks noChangeArrowheads="1"/>
          </p:cNvSpPr>
          <p:nvPr/>
        </p:nvSpPr>
        <p:spPr bwMode="auto">
          <a:xfrm>
            <a:off x="762000" y="1295400"/>
            <a:ext cx="77724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54000" rIns="91440" bIns="45720" numCol="1" anchor="t" anchorCtr="1" compatLnSpc="1">
            <a:prstTxWarp prst="textNoShape">
              <a:avLst/>
            </a:prstTxWarp>
          </a:bodyPr>
          <a:lstStyle>
            <a:lvl1pPr algn="l" rtl="0" eaLnBrk="0" fontAlgn="base" hangingPunct="0">
              <a:spcBef>
                <a:spcPct val="0"/>
              </a:spcBef>
              <a:spcAft>
                <a:spcPct val="0"/>
              </a:spcAft>
              <a:defRPr sz="2800" b="1" kern="1200">
                <a:solidFill>
                  <a:srgbClr val="133984"/>
                </a:solidFill>
                <a:latin typeface="+mj-lt"/>
                <a:ea typeface="+mj-ea"/>
                <a:cs typeface="+mj-cs"/>
              </a:defRPr>
            </a:lvl1pPr>
            <a:lvl2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2pPr>
            <a:lvl3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3pPr>
            <a:lvl4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4pPr>
            <a:lvl5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5pPr>
            <a:lvl6pPr marL="4572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6pPr>
            <a:lvl7pPr marL="9144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7pPr>
            <a:lvl8pPr marL="13716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8pPr>
            <a:lvl9pPr marL="18288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9pPr>
          </a:lstStyle>
          <a:p>
            <a:pPr eaLnBrk="1" hangingPunct="1"/>
            <a:r>
              <a:rPr lang="en-US" altLang="zh-CN" sz="3200" dirty="0" smtClean="0">
                <a:latin typeface="Cambria" panose="02040503050406030204" pitchFamily="18" charset="0"/>
              </a:rPr>
              <a:t>Adverse Effects of Faulty Software</a:t>
            </a:r>
          </a:p>
        </p:txBody>
      </p:sp>
      <p:sp>
        <p:nvSpPr>
          <p:cNvPr id="4" name="Rectangle 3"/>
          <p:cNvSpPr txBox="1">
            <a:spLocks noChangeArrowheads="1"/>
          </p:cNvSpPr>
          <p:nvPr/>
        </p:nvSpPr>
        <p:spPr bwMode="auto">
          <a:xfrm>
            <a:off x="381000" y="2286000"/>
            <a:ext cx="86106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449263" indent="-449263" algn="l" rtl="0" eaLnBrk="0" fontAlgn="base" hangingPunct="0">
              <a:lnSpc>
                <a:spcPct val="110000"/>
              </a:lnSpc>
              <a:spcBef>
                <a:spcPct val="20000"/>
              </a:spcBef>
              <a:spcAft>
                <a:spcPct val="0"/>
              </a:spcAft>
              <a:buSzPct val="120000"/>
              <a:buBlip>
                <a:blip r:embed="rId3"/>
              </a:buBlip>
              <a:defRPr sz="2800" kern="1200">
                <a:solidFill>
                  <a:srgbClr val="133984"/>
                </a:solidFill>
                <a:latin typeface="+mn-lt"/>
                <a:ea typeface="+mn-ea"/>
                <a:cs typeface="+mn-cs"/>
              </a:defRPr>
            </a:lvl1pPr>
            <a:lvl2pPr marL="914400" indent="-285750" algn="l" rtl="0" eaLnBrk="0" fontAlgn="base" hangingPunct="0">
              <a:lnSpc>
                <a:spcPct val="110000"/>
              </a:lnSpc>
              <a:spcBef>
                <a:spcPct val="20000"/>
              </a:spcBef>
              <a:spcAft>
                <a:spcPct val="0"/>
              </a:spcAft>
              <a:buClr>
                <a:srgbClr val="000066"/>
              </a:buClr>
              <a:buChar char="•"/>
              <a:defRPr sz="2400" kern="1200">
                <a:solidFill>
                  <a:srgbClr val="133984"/>
                </a:solidFill>
                <a:latin typeface="+mn-lt"/>
                <a:ea typeface="+mn-ea"/>
                <a:cs typeface="+mn-cs"/>
              </a:defRPr>
            </a:lvl2pPr>
            <a:lvl3pPr marL="1322388" indent="-228600" algn="l" rtl="0" eaLnBrk="0" fontAlgn="base" hangingPunct="0">
              <a:spcBef>
                <a:spcPct val="20000"/>
              </a:spcBef>
              <a:spcAft>
                <a:spcPct val="0"/>
              </a:spcAft>
              <a:buChar char="•"/>
              <a:defRPr sz="2400" kern="1200">
                <a:solidFill>
                  <a:schemeClr val="tx1"/>
                </a:solidFill>
                <a:latin typeface="+mn-lt"/>
                <a:ea typeface="宋体" panose="02010600030101010101" pitchFamily="2" charset="-122"/>
                <a:cs typeface="+mn-cs"/>
              </a:defRPr>
            </a:lvl3pPr>
            <a:lvl4pPr marL="1730375"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4pPr>
            <a:lvl5pPr marL="2138363"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en-US" altLang="zh-CN" b="1" u="sng" dirty="0" smtClean="0">
                <a:latin typeface="Cambria" panose="02040503050406030204" pitchFamily="18" charset="0"/>
              </a:rPr>
              <a:t>Communications:</a:t>
            </a:r>
            <a:r>
              <a:rPr lang="en-US" altLang="zh-CN" dirty="0" smtClean="0">
                <a:latin typeface="Cambria" panose="02040503050406030204" pitchFamily="18" charset="0"/>
              </a:rPr>
              <a:t> Loss or corruption of communication media, non delivery of data.</a:t>
            </a:r>
          </a:p>
          <a:p>
            <a:pPr eaLnBrk="1" hangingPunct="1"/>
            <a:r>
              <a:rPr lang="en-US" altLang="zh-CN" b="1" u="sng" dirty="0" smtClean="0">
                <a:latin typeface="Cambria" panose="02040503050406030204" pitchFamily="18" charset="0"/>
              </a:rPr>
              <a:t>Space Applications:</a:t>
            </a:r>
            <a:r>
              <a:rPr lang="en-US" altLang="zh-CN" dirty="0" smtClean="0">
                <a:latin typeface="Cambria" panose="02040503050406030204" pitchFamily="18" charset="0"/>
              </a:rPr>
              <a:t> </a:t>
            </a:r>
            <a:r>
              <a:rPr lang="en-US" altLang="zh-CN" dirty="0" smtClean="0">
                <a:solidFill>
                  <a:srgbClr val="FF0000"/>
                </a:solidFill>
                <a:latin typeface="Cambria" panose="02040503050406030204" pitchFamily="18" charset="0"/>
              </a:rPr>
              <a:t>Lost lives</a:t>
            </a:r>
            <a:r>
              <a:rPr lang="en-US" altLang="zh-CN" dirty="0" smtClean="0">
                <a:latin typeface="Cambria" panose="02040503050406030204" pitchFamily="18" charset="0"/>
              </a:rPr>
              <a:t>, launch delays.</a:t>
            </a:r>
          </a:p>
          <a:p>
            <a:pPr eaLnBrk="1" hangingPunct="1"/>
            <a:r>
              <a:rPr lang="en-US" altLang="zh-CN" b="1" u="sng" dirty="0" smtClean="0">
                <a:latin typeface="Cambria" panose="02040503050406030204" pitchFamily="18" charset="0"/>
              </a:rPr>
              <a:t>Defense and Warfare:</a:t>
            </a:r>
            <a:r>
              <a:rPr lang="en-US" altLang="zh-CN" dirty="0" smtClean="0">
                <a:latin typeface="Cambria" panose="02040503050406030204" pitchFamily="18" charset="0"/>
              </a:rPr>
              <a:t> </a:t>
            </a:r>
            <a:r>
              <a:rPr lang="en-US" altLang="zh-CN" dirty="0" smtClean="0">
                <a:solidFill>
                  <a:srgbClr val="FF0000"/>
                </a:solidFill>
                <a:latin typeface="Cambria" panose="02040503050406030204" pitchFamily="18" charset="0"/>
              </a:rPr>
              <a:t>Misidentification of friend or foe.</a:t>
            </a:r>
          </a:p>
        </p:txBody>
      </p:sp>
      <mc:AlternateContent xmlns:mc="http://schemas.openxmlformats.org/markup-compatibility/2006" xmlns:p14="http://schemas.microsoft.com/office/powerpoint/2010/main">
        <mc:Choice Requires="p14">
          <p:contentPart p14:bwMode="auto" r:id="rId4">
            <p14:nvContentPartPr>
              <p14:cNvPr id="2" name="墨迹 1"/>
              <p14:cNvContentPartPr/>
              <p14:nvPr/>
            </p14:nvContentPartPr>
            <p14:xfrm>
              <a:off x="2365920" y="1828080"/>
              <a:ext cx="3033720" cy="2170080"/>
            </p14:xfrm>
          </p:contentPart>
        </mc:Choice>
        <mc:Fallback xmlns="">
          <p:pic>
            <p:nvPicPr>
              <p:cNvPr id="2" name="墨迹 1"/>
              <p:cNvPicPr/>
              <p:nvPr/>
            </p:nvPicPr>
            <p:blipFill>
              <a:blip r:embed="rId5"/>
              <a:stretch>
                <a:fillRect/>
              </a:stretch>
            </p:blipFill>
            <p:spPr>
              <a:xfrm>
                <a:off x="2356200" y="1819440"/>
                <a:ext cx="3053160" cy="2186640"/>
              </a:xfrm>
              <a:prstGeom prst="rect">
                <a:avLst/>
              </a:prstGeom>
            </p:spPr>
          </p:pic>
        </mc:Fallback>
      </mc:AlternateContent>
    </p:spTree>
    <p:extLst>
      <p:ext uri="{BB962C8B-B14F-4D97-AF65-F5344CB8AC3E}">
        <p14:creationId xmlns:p14="http://schemas.microsoft.com/office/powerpoint/2010/main" val="3890910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animEffect transition="in" filter="fade">
                                      <p:cBhvr>
                                        <p:cTn id="17" dur="500"/>
                                        <p:tgtEl>
                                          <p:spTgt spid="4">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2" end="2"/>
                                            </p:txEl>
                                          </p:spTgt>
                                        </p:tgtEl>
                                        <p:attrNameLst>
                                          <p:attrName>style.visibility</p:attrName>
                                        </p:attrNameLst>
                                      </p:cBhvr>
                                      <p:to>
                                        <p:strVal val="visible"/>
                                      </p:to>
                                    </p:set>
                                    <p:animEffect transition="in" filter="fade">
                                      <p:cBhvr>
                                        <p:cTn id="22"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灯片编号占位符 5"/>
          <p:cNvSpPr>
            <a:spLocks noGrp="1"/>
          </p:cNvSpPr>
          <p:nvPr>
            <p:ph type="sldNum" sz="quarter" idx="4294967295"/>
          </p:nvPr>
        </p:nvSpPr>
        <p:spPr/>
        <p:txBody>
          <a:bodyPr/>
          <a:lstStyle/>
          <a:p>
            <a:endParaRPr lang="en-US" altLang="zh-CN" dirty="0">
              <a:latin typeface="Cambria" panose="02040503050406030204" pitchFamily="18" charset="0"/>
            </a:endParaRPr>
          </a:p>
        </p:txBody>
      </p:sp>
      <p:sp>
        <p:nvSpPr>
          <p:cNvPr id="256002" name="Rectangle 2"/>
          <p:cNvSpPr>
            <a:spLocks noGrp="1" noChangeArrowheads="1"/>
          </p:cNvSpPr>
          <p:nvPr>
            <p:ph type="title"/>
          </p:nvPr>
        </p:nvSpPr>
        <p:spPr>
          <a:xfrm>
            <a:off x="1066800" y="190500"/>
            <a:ext cx="7772400" cy="1143000"/>
          </a:xfrm>
        </p:spPr>
        <p:txBody>
          <a:bodyPr/>
          <a:lstStyle/>
          <a:p>
            <a:r>
              <a:rPr lang="en-US" altLang="zh-CN" sz="3200" dirty="0">
                <a:latin typeface="Cambria" panose="02040503050406030204" pitchFamily="18" charset="0"/>
              </a:rPr>
              <a:t>Other types in Boundary</a:t>
            </a:r>
          </a:p>
        </p:txBody>
      </p:sp>
      <p:sp>
        <p:nvSpPr>
          <p:cNvPr id="256004" name="Text Box 4"/>
          <p:cNvSpPr txBox="1">
            <a:spLocks noChangeArrowheads="1"/>
          </p:cNvSpPr>
          <p:nvPr/>
        </p:nvSpPr>
        <p:spPr bwMode="auto">
          <a:xfrm>
            <a:off x="1371600" y="2133600"/>
            <a:ext cx="1752600" cy="378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effectLst>
                  <a:outerShdw blurRad="38100" dist="38100" dir="2700000" algn="tl">
                    <a:srgbClr val="FFFFFF"/>
                  </a:outerShdw>
                </a:effectLst>
                <a:latin typeface="Cambria" panose="02040503050406030204" pitchFamily="18" charset="0"/>
                <a:ea typeface="宋体" panose="02010600030101010101" pitchFamily="2" charset="-122"/>
              </a:rPr>
              <a:t>Numeric</a:t>
            </a:r>
          </a:p>
          <a:p>
            <a:pPr>
              <a:spcBef>
                <a:spcPct val="50000"/>
              </a:spcBef>
            </a:pPr>
            <a:r>
              <a:rPr lang="en-US" altLang="zh-CN" b="1">
                <a:effectLst>
                  <a:outerShdw blurRad="38100" dist="38100" dir="2700000" algn="tl">
                    <a:srgbClr val="FFFFFF"/>
                  </a:outerShdw>
                </a:effectLst>
                <a:latin typeface="Cambria" panose="02040503050406030204" pitchFamily="18" charset="0"/>
                <a:ea typeface="宋体" panose="02010600030101010101" pitchFamily="2" charset="-122"/>
              </a:rPr>
              <a:t>Character</a:t>
            </a:r>
          </a:p>
          <a:p>
            <a:pPr>
              <a:spcBef>
                <a:spcPct val="50000"/>
              </a:spcBef>
            </a:pPr>
            <a:r>
              <a:rPr lang="en-US" altLang="zh-CN" b="1">
                <a:effectLst>
                  <a:outerShdw blurRad="38100" dist="38100" dir="2700000" algn="tl">
                    <a:srgbClr val="FFFFFF"/>
                  </a:outerShdw>
                </a:effectLst>
                <a:latin typeface="Cambria" panose="02040503050406030204" pitchFamily="18" charset="0"/>
                <a:ea typeface="宋体" panose="02010600030101010101" pitchFamily="2" charset="-122"/>
              </a:rPr>
              <a:t>Position</a:t>
            </a:r>
          </a:p>
          <a:p>
            <a:pPr>
              <a:spcBef>
                <a:spcPct val="50000"/>
              </a:spcBef>
            </a:pPr>
            <a:r>
              <a:rPr lang="en-US" altLang="zh-CN" b="1">
                <a:effectLst>
                  <a:outerShdw blurRad="38100" dist="38100" dir="2700000" algn="tl">
                    <a:srgbClr val="FFFFFF"/>
                  </a:outerShdw>
                </a:effectLst>
                <a:latin typeface="Cambria" panose="02040503050406030204" pitchFamily="18" charset="0"/>
                <a:ea typeface="宋体" panose="02010600030101010101" pitchFamily="2" charset="-122"/>
              </a:rPr>
              <a:t>Quantity</a:t>
            </a:r>
          </a:p>
          <a:p>
            <a:pPr>
              <a:spcBef>
                <a:spcPct val="50000"/>
              </a:spcBef>
            </a:pPr>
            <a:r>
              <a:rPr lang="en-US" altLang="zh-CN" b="1">
                <a:effectLst>
                  <a:outerShdw blurRad="38100" dist="38100" dir="2700000" algn="tl">
                    <a:srgbClr val="FFFFFF"/>
                  </a:outerShdw>
                </a:effectLst>
                <a:latin typeface="Cambria" panose="02040503050406030204" pitchFamily="18" charset="0"/>
                <a:ea typeface="宋体" panose="02010600030101010101" pitchFamily="2" charset="-122"/>
              </a:rPr>
              <a:t>Speed</a:t>
            </a:r>
          </a:p>
          <a:p>
            <a:pPr>
              <a:spcBef>
                <a:spcPct val="50000"/>
              </a:spcBef>
            </a:pPr>
            <a:r>
              <a:rPr lang="en-US" altLang="zh-CN" b="1">
                <a:effectLst>
                  <a:outerShdw blurRad="38100" dist="38100" dir="2700000" algn="tl">
                    <a:srgbClr val="FFFFFF"/>
                  </a:outerShdw>
                </a:effectLst>
                <a:latin typeface="Cambria" panose="02040503050406030204" pitchFamily="18" charset="0"/>
                <a:ea typeface="宋体" panose="02010600030101010101" pitchFamily="2" charset="-122"/>
              </a:rPr>
              <a:t>Location</a:t>
            </a:r>
          </a:p>
          <a:p>
            <a:pPr>
              <a:spcBef>
                <a:spcPct val="50000"/>
              </a:spcBef>
            </a:pPr>
            <a:r>
              <a:rPr lang="en-US" altLang="zh-CN" b="1">
                <a:effectLst>
                  <a:outerShdw blurRad="38100" dist="38100" dir="2700000" algn="tl">
                    <a:srgbClr val="FFFFFF"/>
                  </a:outerShdw>
                </a:effectLst>
                <a:latin typeface="Cambria" panose="02040503050406030204" pitchFamily="18" charset="0"/>
                <a:ea typeface="宋体" panose="02010600030101010101" pitchFamily="2" charset="-122"/>
              </a:rPr>
              <a:t>Size</a:t>
            </a:r>
          </a:p>
        </p:txBody>
      </p:sp>
      <p:sp>
        <p:nvSpPr>
          <p:cNvPr id="256005" name="Text Box 5"/>
          <p:cNvSpPr txBox="1">
            <a:spLocks noChangeArrowheads="1"/>
          </p:cNvSpPr>
          <p:nvPr/>
        </p:nvSpPr>
        <p:spPr bwMode="auto">
          <a:xfrm>
            <a:off x="4419600" y="1676400"/>
            <a:ext cx="3200400" cy="405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000" b="1">
                <a:effectLst>
                  <a:outerShdw blurRad="38100" dist="38100" dir="2700000" algn="tl">
                    <a:srgbClr val="FFFFFF"/>
                  </a:outerShdw>
                </a:effectLst>
                <a:latin typeface="Cambria" panose="02040503050406030204" pitchFamily="18" charset="0"/>
                <a:ea typeface="宋体" panose="02010600030101010101" pitchFamily="2" charset="-122"/>
              </a:rPr>
              <a:t>First/last</a:t>
            </a:r>
          </a:p>
          <a:p>
            <a:pPr>
              <a:spcBef>
                <a:spcPct val="50000"/>
              </a:spcBef>
            </a:pPr>
            <a:r>
              <a:rPr lang="en-US" altLang="zh-CN" sz="2000" b="1">
                <a:effectLst>
                  <a:outerShdw blurRad="38100" dist="38100" dir="2700000" algn="tl">
                    <a:srgbClr val="FFFFFF"/>
                  </a:outerShdw>
                </a:effectLst>
                <a:latin typeface="Cambria" panose="02040503050406030204" pitchFamily="18" charset="0"/>
                <a:ea typeface="宋体" panose="02010600030101010101" pitchFamily="2" charset="-122"/>
              </a:rPr>
              <a:t>Min/Max</a:t>
            </a:r>
          </a:p>
          <a:p>
            <a:pPr>
              <a:spcBef>
                <a:spcPct val="50000"/>
              </a:spcBef>
            </a:pPr>
            <a:r>
              <a:rPr lang="en-US" altLang="zh-CN" sz="2000" b="1">
                <a:effectLst>
                  <a:outerShdw blurRad="38100" dist="38100" dir="2700000" algn="tl">
                    <a:srgbClr val="FFFFFF"/>
                  </a:outerShdw>
                </a:effectLst>
                <a:latin typeface="Cambria" panose="02040503050406030204" pitchFamily="18" charset="0"/>
                <a:ea typeface="宋体" panose="02010600030101010101" pitchFamily="2" charset="-122"/>
              </a:rPr>
              <a:t>Star/Finish</a:t>
            </a:r>
          </a:p>
          <a:p>
            <a:pPr>
              <a:spcBef>
                <a:spcPct val="50000"/>
              </a:spcBef>
            </a:pPr>
            <a:r>
              <a:rPr lang="en-US" altLang="zh-CN" sz="2000" b="1">
                <a:effectLst>
                  <a:outerShdw blurRad="38100" dist="38100" dir="2700000" algn="tl">
                    <a:srgbClr val="FFFFFF"/>
                  </a:outerShdw>
                </a:effectLst>
                <a:latin typeface="Cambria" panose="02040503050406030204" pitchFamily="18" charset="0"/>
                <a:ea typeface="宋体" panose="02010600030101010101" pitchFamily="2" charset="-122"/>
              </a:rPr>
              <a:t>Empty/Full</a:t>
            </a:r>
          </a:p>
          <a:p>
            <a:pPr>
              <a:spcBef>
                <a:spcPct val="50000"/>
              </a:spcBef>
            </a:pPr>
            <a:r>
              <a:rPr lang="en-US" altLang="zh-CN" sz="2000" b="1">
                <a:effectLst>
                  <a:outerShdw blurRad="38100" dist="38100" dir="2700000" algn="tl">
                    <a:srgbClr val="FFFFFF"/>
                  </a:outerShdw>
                </a:effectLst>
                <a:latin typeface="Cambria" panose="02040503050406030204" pitchFamily="18" charset="0"/>
                <a:ea typeface="宋体" panose="02010600030101010101" pitchFamily="2" charset="-122"/>
              </a:rPr>
              <a:t>Slower/Faster</a:t>
            </a:r>
          </a:p>
          <a:p>
            <a:pPr>
              <a:spcBef>
                <a:spcPct val="50000"/>
              </a:spcBef>
            </a:pPr>
            <a:r>
              <a:rPr lang="en-US" altLang="zh-CN" sz="2000" b="1">
                <a:effectLst>
                  <a:outerShdw blurRad="38100" dist="38100" dir="2700000" algn="tl">
                    <a:srgbClr val="FFFFFF"/>
                  </a:outerShdw>
                </a:effectLst>
                <a:latin typeface="Cambria" panose="02040503050406030204" pitchFamily="18" charset="0"/>
                <a:ea typeface="宋体" panose="02010600030101010101" pitchFamily="2" charset="-122"/>
              </a:rPr>
              <a:t>Largest/Smallest</a:t>
            </a:r>
          </a:p>
          <a:p>
            <a:pPr>
              <a:spcBef>
                <a:spcPct val="50000"/>
              </a:spcBef>
            </a:pPr>
            <a:r>
              <a:rPr lang="en-US" altLang="zh-CN" sz="2000" b="1">
                <a:effectLst>
                  <a:outerShdw blurRad="38100" dist="38100" dir="2700000" algn="tl">
                    <a:srgbClr val="FFFFFF"/>
                  </a:outerShdw>
                </a:effectLst>
                <a:latin typeface="Cambria" panose="02040503050406030204" pitchFamily="18" charset="0"/>
                <a:ea typeface="宋体" panose="02010600030101010101" pitchFamily="2" charset="-122"/>
              </a:rPr>
              <a:t>Over/Under</a:t>
            </a:r>
          </a:p>
          <a:p>
            <a:pPr>
              <a:spcBef>
                <a:spcPct val="50000"/>
              </a:spcBef>
            </a:pPr>
            <a:r>
              <a:rPr lang="en-US" altLang="zh-CN" sz="2000" b="1">
                <a:effectLst>
                  <a:outerShdw blurRad="38100" dist="38100" dir="2700000" algn="tl">
                    <a:srgbClr val="FFFFFF"/>
                  </a:outerShdw>
                </a:effectLst>
                <a:latin typeface="Cambria" panose="02040503050406030204" pitchFamily="18" charset="0"/>
                <a:ea typeface="宋体" panose="02010600030101010101" pitchFamily="2" charset="-122"/>
              </a:rPr>
              <a:t>Shortest/Longest</a:t>
            </a:r>
          </a:p>
          <a:p>
            <a:pPr>
              <a:spcBef>
                <a:spcPct val="50000"/>
              </a:spcBef>
            </a:pPr>
            <a:r>
              <a:rPr lang="en-US" altLang="zh-CN" sz="2000" b="1">
                <a:effectLst>
                  <a:outerShdw blurRad="38100" dist="38100" dir="2700000" algn="tl">
                    <a:srgbClr val="FFFFFF"/>
                  </a:outerShdw>
                </a:effectLst>
                <a:latin typeface="Cambria" panose="02040503050406030204" pitchFamily="18" charset="0"/>
                <a:ea typeface="宋体" panose="02010600030101010101" pitchFamily="2" charset="-122"/>
              </a:rPr>
              <a:t>… …</a:t>
            </a:r>
          </a:p>
        </p:txBody>
      </p:sp>
      <p:sp>
        <p:nvSpPr>
          <p:cNvPr id="256006" name="AutoShape 6"/>
          <p:cNvSpPr>
            <a:spLocks/>
          </p:cNvSpPr>
          <p:nvPr/>
        </p:nvSpPr>
        <p:spPr bwMode="auto">
          <a:xfrm>
            <a:off x="2971800" y="1600200"/>
            <a:ext cx="914400" cy="4267200"/>
          </a:xfrm>
          <a:prstGeom prst="leftBrace">
            <a:avLst>
              <a:gd name="adj1" fmla="val 38889"/>
              <a:gd name="adj2" fmla="val 50000"/>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Cambria" panose="02040503050406030204" pitchFamily="18" charset="0"/>
            </a:endParaRPr>
          </a:p>
        </p:txBody>
      </p:sp>
    </p:spTree>
    <p:extLst>
      <p:ext uri="{BB962C8B-B14F-4D97-AF65-F5344CB8AC3E}">
        <p14:creationId xmlns:p14="http://schemas.microsoft.com/office/powerpoint/2010/main" val="1638699411"/>
      </p:ext>
    </p:extLst>
  </p:cSld>
  <p:clrMapOvr>
    <a:masterClrMapping/>
  </p:clrMapOvr>
  <p:timing>
    <p:tnLst>
      <p:par>
        <p:cT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灯片编号占位符 5"/>
          <p:cNvSpPr>
            <a:spLocks noGrp="1"/>
          </p:cNvSpPr>
          <p:nvPr>
            <p:ph type="sldNum" sz="quarter" idx="4294967295"/>
          </p:nvPr>
        </p:nvSpPr>
        <p:spPr/>
        <p:txBody>
          <a:bodyPr/>
          <a:lstStyle/>
          <a:p>
            <a:endParaRPr lang="en-US" altLang="zh-CN" dirty="0">
              <a:latin typeface="Cambria" panose="02040503050406030204" pitchFamily="18" charset="0"/>
            </a:endParaRPr>
          </a:p>
        </p:txBody>
      </p:sp>
      <p:sp>
        <p:nvSpPr>
          <p:cNvPr id="240642" name="Rectangle 2"/>
          <p:cNvSpPr>
            <a:spLocks noGrp="1" noChangeArrowheads="1"/>
          </p:cNvSpPr>
          <p:nvPr>
            <p:ph type="title"/>
          </p:nvPr>
        </p:nvSpPr>
        <p:spPr>
          <a:xfrm>
            <a:off x="1371600" y="296863"/>
            <a:ext cx="8154988" cy="533400"/>
          </a:xfrm>
        </p:spPr>
        <p:txBody>
          <a:bodyPr/>
          <a:lstStyle/>
          <a:p>
            <a:r>
              <a:rPr lang="en-US" altLang="zh-CN" sz="2400" b="1" dirty="0">
                <a:latin typeface="Cambria" panose="02040503050406030204" pitchFamily="18" charset="0"/>
              </a:rPr>
              <a:t>Examples of possible boundary conditions</a:t>
            </a:r>
          </a:p>
        </p:txBody>
      </p:sp>
      <p:sp>
        <p:nvSpPr>
          <p:cNvPr id="240644" name="Rectangle 4"/>
          <p:cNvSpPr>
            <a:spLocks noChangeArrowheads="1"/>
          </p:cNvSpPr>
          <p:nvPr/>
        </p:nvSpPr>
        <p:spPr bwMode="auto">
          <a:xfrm>
            <a:off x="533400" y="1371600"/>
            <a:ext cx="8001000" cy="4524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20000"/>
              </a:lnSpc>
            </a:pPr>
            <a:r>
              <a:rPr lang="en-US" altLang="zh-CN" sz="2000" b="1" dirty="0">
                <a:solidFill>
                  <a:srgbClr val="000099"/>
                </a:solidFill>
                <a:effectLst/>
                <a:latin typeface="Cambria" panose="02040503050406030204" pitchFamily="18" charset="0"/>
                <a:ea typeface="宋体" panose="02010600030101010101" pitchFamily="2" charset="-122"/>
              </a:rPr>
              <a:t>Limits on input data – size, type</a:t>
            </a:r>
          </a:p>
          <a:p>
            <a:pPr>
              <a:lnSpc>
                <a:spcPct val="120000"/>
              </a:lnSpc>
            </a:pPr>
            <a:r>
              <a:rPr lang="en-US" altLang="zh-CN" sz="2000" b="1" dirty="0">
                <a:solidFill>
                  <a:srgbClr val="000099"/>
                </a:solidFill>
                <a:effectLst/>
                <a:latin typeface="Cambria" panose="02040503050406030204" pitchFamily="18" charset="0"/>
                <a:ea typeface="宋体" panose="02010600030101010101" pitchFamily="2" charset="-122"/>
              </a:rPr>
              <a:t>Limits on output data- size, type</a:t>
            </a:r>
          </a:p>
          <a:p>
            <a:pPr>
              <a:lnSpc>
                <a:spcPct val="120000"/>
              </a:lnSpc>
            </a:pPr>
            <a:r>
              <a:rPr lang="en-US" altLang="zh-CN" sz="2000" b="1" dirty="0">
                <a:solidFill>
                  <a:srgbClr val="000099"/>
                </a:solidFill>
                <a:effectLst/>
                <a:latin typeface="Cambria" panose="02040503050406030204" pitchFamily="18" charset="0"/>
                <a:ea typeface="宋体" panose="02010600030101010101" pitchFamily="2" charset="-122"/>
              </a:rPr>
              <a:t>Look for limits such as</a:t>
            </a:r>
          </a:p>
          <a:p>
            <a:pPr lvl="1">
              <a:lnSpc>
                <a:spcPct val="120000"/>
              </a:lnSpc>
              <a:buClr>
                <a:schemeClr val="accent1"/>
              </a:buClr>
              <a:buSzPct val="122000"/>
              <a:buFontTx/>
              <a:buChar char="•"/>
            </a:pPr>
            <a:r>
              <a:rPr lang="en-US" altLang="zh-CN" sz="2000" dirty="0">
                <a:effectLst/>
                <a:latin typeface="Cambria" panose="02040503050406030204" pitchFamily="18" charset="0"/>
                <a:ea typeface="宋体" panose="02010600030101010101" pitchFamily="2" charset="-122"/>
              </a:rPr>
              <a:t> First-1/Last+1</a:t>
            </a:r>
          </a:p>
          <a:p>
            <a:pPr lvl="1">
              <a:lnSpc>
                <a:spcPct val="120000"/>
              </a:lnSpc>
              <a:buClr>
                <a:schemeClr val="accent1"/>
              </a:buClr>
              <a:buSzPct val="122000"/>
              <a:buFontTx/>
              <a:buChar char="•"/>
            </a:pPr>
            <a:r>
              <a:rPr lang="en-US" altLang="zh-CN" sz="2000" dirty="0">
                <a:effectLst/>
                <a:latin typeface="Cambria" panose="02040503050406030204" pitchFamily="18" charset="0"/>
                <a:ea typeface="宋体" panose="02010600030101010101" pitchFamily="2" charset="-122"/>
              </a:rPr>
              <a:t> Start-1/Finish+1</a:t>
            </a:r>
          </a:p>
          <a:p>
            <a:pPr lvl="1">
              <a:lnSpc>
                <a:spcPct val="120000"/>
              </a:lnSpc>
              <a:buClr>
                <a:schemeClr val="accent1"/>
              </a:buClr>
              <a:buSzPct val="122000"/>
              <a:buFontTx/>
              <a:buChar char="•"/>
            </a:pPr>
            <a:r>
              <a:rPr lang="en-US" altLang="zh-CN" sz="2000" dirty="0">
                <a:effectLst/>
                <a:latin typeface="Cambria" panose="02040503050406030204" pitchFamily="18" charset="0"/>
                <a:ea typeface="宋体" panose="02010600030101010101" pitchFamily="2" charset="-122"/>
              </a:rPr>
              <a:t> Min-1/max+1</a:t>
            </a:r>
          </a:p>
          <a:p>
            <a:pPr lvl="1">
              <a:lnSpc>
                <a:spcPct val="120000"/>
              </a:lnSpc>
              <a:buClr>
                <a:schemeClr val="accent1"/>
              </a:buClr>
              <a:buSzPct val="122000"/>
              <a:buFontTx/>
              <a:buChar char="•"/>
            </a:pPr>
            <a:r>
              <a:rPr lang="en-US" altLang="zh-CN" sz="2000" dirty="0">
                <a:effectLst/>
                <a:latin typeface="Cambria" panose="02040503050406030204" pitchFamily="18" charset="0"/>
                <a:ea typeface="宋体" panose="02010600030101010101" pitchFamily="2" charset="-122"/>
              </a:rPr>
              <a:t> Less than empty/ more than full</a:t>
            </a:r>
          </a:p>
          <a:p>
            <a:pPr lvl="1">
              <a:lnSpc>
                <a:spcPct val="120000"/>
              </a:lnSpc>
              <a:buClr>
                <a:schemeClr val="accent1"/>
              </a:buClr>
              <a:buSzPct val="122000"/>
              <a:buFontTx/>
              <a:buChar char="•"/>
            </a:pPr>
            <a:r>
              <a:rPr lang="en-US" altLang="zh-CN" sz="2000" dirty="0">
                <a:effectLst/>
                <a:latin typeface="Cambria" panose="02040503050406030204" pitchFamily="18" charset="0"/>
                <a:ea typeface="宋体" panose="02010600030101010101" pitchFamily="2" charset="-122"/>
              </a:rPr>
              <a:t> just Over/Just Under</a:t>
            </a:r>
          </a:p>
          <a:p>
            <a:pPr lvl="1">
              <a:lnSpc>
                <a:spcPct val="120000"/>
              </a:lnSpc>
              <a:buClr>
                <a:schemeClr val="accent1"/>
              </a:buClr>
              <a:buSzPct val="122000"/>
              <a:buFontTx/>
              <a:buChar char="•"/>
            </a:pPr>
            <a:r>
              <a:rPr lang="en-US" altLang="zh-CN" sz="2000" dirty="0">
                <a:effectLst/>
                <a:latin typeface="Cambria" panose="02040503050406030204" pitchFamily="18" charset="0"/>
                <a:ea typeface="宋体" panose="02010600030101010101" pitchFamily="2" charset="-122"/>
              </a:rPr>
              <a:t>etc.</a:t>
            </a:r>
          </a:p>
          <a:p>
            <a:pPr>
              <a:lnSpc>
                <a:spcPct val="120000"/>
              </a:lnSpc>
            </a:pPr>
            <a:endParaRPr lang="en-US" altLang="zh-CN" sz="2000" b="1" dirty="0">
              <a:solidFill>
                <a:srgbClr val="000099"/>
              </a:solidFill>
              <a:effectLst/>
              <a:latin typeface="Cambria" panose="02040503050406030204" pitchFamily="18" charset="0"/>
              <a:ea typeface="宋体" panose="02010600030101010101" pitchFamily="2" charset="-122"/>
            </a:endParaRPr>
          </a:p>
          <a:p>
            <a:pPr>
              <a:lnSpc>
                <a:spcPct val="120000"/>
              </a:lnSpc>
            </a:pPr>
            <a:r>
              <a:rPr lang="en-US" altLang="zh-CN" sz="2000" b="1" dirty="0">
                <a:solidFill>
                  <a:srgbClr val="000099"/>
                </a:solidFill>
                <a:effectLst/>
                <a:latin typeface="Cambria" panose="02040503050406030204" pitchFamily="18" charset="0"/>
                <a:ea typeface="宋体" panose="02010600030101010101" pitchFamily="2" charset="-122"/>
              </a:rPr>
              <a:t>Don’t hesitate to choose data outside boundaries, even when it seems absurd. </a:t>
            </a:r>
          </a:p>
        </p:txBody>
      </p:sp>
    </p:spTree>
    <p:extLst>
      <p:ext uri="{BB962C8B-B14F-4D97-AF65-F5344CB8AC3E}">
        <p14:creationId xmlns:p14="http://schemas.microsoft.com/office/powerpoint/2010/main" val="3513742323"/>
      </p:ext>
    </p:extLst>
  </p:cSld>
  <p:clrMapOvr>
    <a:masterClrMapping/>
  </p:clrMapOvr>
  <p:timing>
    <p:tnLst>
      <p:par>
        <p:cTn id="1" dur="indefinite" restart="never" nodeType="tmRoot"/>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5"/>
          <p:cNvSpPr>
            <a:spLocks noGrp="1"/>
          </p:cNvSpPr>
          <p:nvPr>
            <p:ph type="sldNum" sz="quarter" idx="4294967295"/>
          </p:nvPr>
        </p:nvSpPr>
        <p:spPr/>
        <p:txBody>
          <a:bodyPr/>
          <a:lstStyle/>
          <a:p>
            <a:endParaRPr lang="en-US" altLang="zh-CN" dirty="0">
              <a:latin typeface="Cambria" panose="02040503050406030204" pitchFamily="18" charset="0"/>
            </a:endParaRPr>
          </a:p>
        </p:txBody>
      </p:sp>
      <p:sp>
        <p:nvSpPr>
          <p:cNvPr id="242690" name="Rectangle 2"/>
          <p:cNvSpPr>
            <a:spLocks noGrp="1" noChangeArrowheads="1"/>
          </p:cNvSpPr>
          <p:nvPr>
            <p:ph type="title"/>
          </p:nvPr>
        </p:nvSpPr>
        <p:spPr>
          <a:xfrm>
            <a:off x="1600200" y="152400"/>
            <a:ext cx="7740650" cy="1143000"/>
          </a:xfrm>
        </p:spPr>
        <p:txBody>
          <a:bodyPr/>
          <a:lstStyle/>
          <a:p>
            <a:r>
              <a:rPr lang="en-US" altLang="zh-CN" sz="2400" i="1" dirty="0">
                <a:latin typeface="Cambria" panose="02040503050406030204" pitchFamily="18" charset="0"/>
              </a:rPr>
              <a:t>Guidelines for choosing Equivalence classes</a:t>
            </a:r>
            <a:r>
              <a:rPr lang="en-US" altLang="zh-CN" sz="2400" b="1" dirty="0">
                <a:latin typeface="Cambria" panose="02040503050406030204" pitchFamily="18" charset="0"/>
              </a:rPr>
              <a:t/>
            </a:r>
            <a:br>
              <a:rPr lang="en-US" altLang="zh-CN" sz="2400" b="1" dirty="0">
                <a:latin typeface="Cambria" panose="02040503050406030204" pitchFamily="18" charset="0"/>
              </a:rPr>
            </a:br>
            <a:r>
              <a:rPr lang="en-US" altLang="zh-CN" sz="2400" b="1" dirty="0">
                <a:latin typeface="Cambria" panose="02040503050406030204" pitchFamily="18" charset="0"/>
              </a:rPr>
              <a:t>For Data Testing</a:t>
            </a:r>
          </a:p>
        </p:txBody>
      </p:sp>
      <p:sp>
        <p:nvSpPr>
          <p:cNvPr id="242692" name="Rectangle 4"/>
          <p:cNvSpPr>
            <a:spLocks noChangeArrowheads="1"/>
          </p:cNvSpPr>
          <p:nvPr/>
        </p:nvSpPr>
        <p:spPr bwMode="auto">
          <a:xfrm>
            <a:off x="457200" y="1600200"/>
            <a:ext cx="8610600" cy="3416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buClr>
                <a:schemeClr val="accent1"/>
              </a:buClr>
              <a:buSzPct val="122000"/>
              <a:buFontTx/>
              <a:buChar char="•"/>
            </a:pPr>
            <a:r>
              <a:rPr lang="en-US" altLang="zh-CN" sz="2400" dirty="0">
                <a:effectLst/>
                <a:latin typeface="Cambria" panose="02040503050406030204" pitchFamily="18" charset="0"/>
                <a:ea typeface="宋体" panose="02010600030101010101" pitchFamily="2" charset="-122"/>
              </a:rPr>
              <a:t> Identify </a:t>
            </a:r>
            <a:r>
              <a:rPr lang="en-US" altLang="zh-CN" sz="2400" b="1" dirty="0">
                <a:solidFill>
                  <a:srgbClr val="FF0000"/>
                </a:solidFill>
                <a:effectLst/>
                <a:latin typeface="Cambria" panose="02040503050406030204" pitchFamily="18" charset="0"/>
                <a:ea typeface="宋体" panose="02010600030101010101" pitchFamily="2" charset="-122"/>
              </a:rPr>
              <a:t>sub-boundary conditions</a:t>
            </a:r>
            <a:r>
              <a:rPr lang="en-US" altLang="zh-CN" sz="2400" dirty="0">
                <a:solidFill>
                  <a:srgbClr val="FF0000"/>
                </a:solidFill>
                <a:effectLst/>
                <a:latin typeface="Cambria" panose="02040503050406030204" pitchFamily="18" charset="0"/>
                <a:ea typeface="宋体" panose="02010600030101010101" pitchFamily="2" charset="-122"/>
              </a:rPr>
              <a:t> or </a:t>
            </a:r>
            <a:r>
              <a:rPr lang="en-US" altLang="zh-CN" sz="2400" b="1" dirty="0">
                <a:solidFill>
                  <a:srgbClr val="FF0000"/>
                </a:solidFill>
                <a:effectLst/>
                <a:latin typeface="Cambria" panose="02040503050406030204" pitchFamily="18" charset="0"/>
                <a:ea typeface="宋体" panose="02010600030101010101" pitchFamily="2" charset="-122"/>
              </a:rPr>
              <a:t>internal boundary conditions</a:t>
            </a:r>
          </a:p>
          <a:p>
            <a:pPr>
              <a:buClr>
                <a:schemeClr val="accent1"/>
              </a:buClr>
              <a:buSzPct val="122000"/>
              <a:buFontTx/>
              <a:buChar char="•"/>
            </a:pPr>
            <a:endParaRPr lang="en-US" altLang="zh-CN" sz="2400" dirty="0">
              <a:solidFill>
                <a:srgbClr val="13BBBF"/>
              </a:solidFill>
              <a:effectLst/>
              <a:latin typeface="Cambria" panose="02040503050406030204" pitchFamily="18" charset="0"/>
              <a:ea typeface="宋体" panose="02010600030101010101" pitchFamily="2" charset="-122"/>
            </a:endParaRPr>
          </a:p>
          <a:p>
            <a:pPr>
              <a:buClr>
                <a:schemeClr val="accent1"/>
              </a:buClr>
              <a:buSzPct val="122000"/>
              <a:buFontTx/>
              <a:buChar char="•"/>
            </a:pPr>
            <a:r>
              <a:rPr lang="en-US" altLang="zh-CN" sz="2400" dirty="0">
                <a:effectLst/>
                <a:latin typeface="Cambria" panose="02040503050406030204" pitchFamily="18" charset="0"/>
                <a:ea typeface="宋体" panose="02010600030101010101" pitchFamily="2" charset="-122"/>
              </a:rPr>
              <a:t> Some limits may not be apparent to the general end user.</a:t>
            </a:r>
          </a:p>
          <a:p>
            <a:pPr>
              <a:buClr>
                <a:schemeClr val="accent1"/>
              </a:buClr>
              <a:buSzPct val="122000"/>
              <a:buFontTx/>
              <a:buChar char="•"/>
            </a:pPr>
            <a:endParaRPr lang="en-US" altLang="zh-CN" sz="2400" dirty="0">
              <a:effectLst/>
              <a:latin typeface="Cambria" panose="02040503050406030204" pitchFamily="18" charset="0"/>
              <a:ea typeface="宋体" panose="02010600030101010101" pitchFamily="2" charset="-122"/>
            </a:endParaRPr>
          </a:p>
          <a:p>
            <a:pPr>
              <a:buClr>
                <a:schemeClr val="accent1"/>
              </a:buClr>
              <a:buSzPct val="122000"/>
              <a:buFontTx/>
              <a:buChar char="•"/>
            </a:pPr>
            <a:r>
              <a:rPr lang="en-US" altLang="zh-CN" sz="2400" dirty="0">
                <a:effectLst/>
                <a:latin typeface="Cambria" panose="02040503050406030204" pitchFamily="18" charset="0"/>
                <a:ea typeface="宋体" panose="02010600030101010101" pitchFamily="2" charset="-122"/>
              </a:rPr>
              <a:t> To locate some of these, you may need to talk </a:t>
            </a:r>
            <a:r>
              <a:rPr lang="en-US" altLang="zh-CN" sz="2400" dirty="0" smtClean="0">
                <a:effectLst/>
                <a:latin typeface="Cambria" panose="02040503050406030204" pitchFamily="18" charset="0"/>
                <a:ea typeface="宋体" panose="02010600030101010101" pitchFamily="2" charset="-122"/>
              </a:rPr>
              <a:t>with programmers</a:t>
            </a:r>
            <a:r>
              <a:rPr lang="en-US" altLang="zh-CN" sz="2400" dirty="0">
                <a:effectLst/>
                <a:latin typeface="Cambria" panose="02040503050406030204" pitchFamily="18" charset="0"/>
                <a:ea typeface="宋体" panose="02010600030101010101" pitchFamily="2" charset="-122"/>
              </a:rPr>
              <a:t>.</a:t>
            </a:r>
          </a:p>
          <a:p>
            <a:endParaRPr lang="en-US" altLang="zh-CN" sz="2400" dirty="0">
              <a:effectLst/>
              <a:latin typeface="Cambria" panose="02040503050406030204" pitchFamily="18" charset="0"/>
              <a:ea typeface="宋体" panose="02010600030101010101" pitchFamily="2" charset="-122"/>
            </a:endParaRPr>
          </a:p>
          <a:p>
            <a:r>
              <a:rPr lang="en-US" altLang="zh-CN" sz="2400" b="1" dirty="0">
                <a:effectLst/>
                <a:latin typeface="Cambria" panose="02040503050406030204" pitchFamily="18" charset="0"/>
                <a:ea typeface="宋体" panose="02010600030101010101" pitchFamily="2" charset="-122"/>
              </a:rPr>
              <a:t>Example</a:t>
            </a:r>
            <a:r>
              <a:rPr lang="en-US" altLang="zh-CN" sz="2400" dirty="0">
                <a:effectLst/>
                <a:latin typeface="Cambria" panose="02040503050406030204" pitchFamily="18" charset="0"/>
                <a:ea typeface="宋体" panose="02010600030101010101" pitchFamily="2" charset="-122"/>
              </a:rPr>
              <a:t>: Powers-of-two boundary conditions</a:t>
            </a:r>
          </a:p>
        </p:txBody>
      </p:sp>
    </p:spTree>
    <p:extLst>
      <p:ext uri="{BB962C8B-B14F-4D97-AF65-F5344CB8AC3E}">
        <p14:creationId xmlns:p14="http://schemas.microsoft.com/office/powerpoint/2010/main" val="3100333315"/>
      </p:ext>
    </p:extLst>
  </p:cSld>
  <p:clrMapOvr>
    <a:masterClrMapping/>
  </p:clrMapOvr>
  <p:timing>
    <p:tnLst>
      <p:par>
        <p:cT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26" name="Rectangle 2"/>
          <p:cNvSpPr>
            <a:spLocks noGrp="1" noChangeArrowheads="1"/>
          </p:cNvSpPr>
          <p:nvPr>
            <p:ph type="title"/>
          </p:nvPr>
        </p:nvSpPr>
        <p:spPr>
          <a:xfrm>
            <a:off x="914400" y="205856"/>
            <a:ext cx="7772400" cy="1143000"/>
          </a:xfrm>
        </p:spPr>
        <p:txBody>
          <a:bodyPr/>
          <a:lstStyle/>
          <a:p>
            <a:r>
              <a:rPr lang="en-US" altLang="zh-CN" sz="3200" b="1" dirty="0">
                <a:solidFill>
                  <a:srgbClr val="132584"/>
                </a:solidFill>
                <a:latin typeface="Cambria" panose="02040503050406030204" pitchFamily="18" charset="0"/>
              </a:rPr>
              <a:t>Power-of-Two</a:t>
            </a:r>
          </a:p>
        </p:txBody>
      </p:sp>
      <p:graphicFrame>
        <p:nvGraphicFramePr>
          <p:cNvPr id="257064" name="Group 40"/>
          <p:cNvGraphicFramePr>
            <a:graphicFrameLocks noGrp="1"/>
          </p:cNvGraphicFramePr>
          <p:nvPr>
            <p:ph idx="1"/>
            <p:extLst/>
          </p:nvPr>
        </p:nvGraphicFramePr>
        <p:xfrm>
          <a:off x="1116013" y="2026920"/>
          <a:ext cx="6938962" cy="3840480"/>
        </p:xfrm>
        <a:graphic>
          <a:graphicData uri="http://schemas.openxmlformats.org/drawingml/2006/table">
            <a:tbl>
              <a:tblPr/>
              <a:tblGrid>
                <a:gridCol w="1425575">
                  <a:extLst>
                    <a:ext uri="{9D8B030D-6E8A-4147-A177-3AD203B41FA5}">
                      <a16:colId xmlns:a16="http://schemas.microsoft.com/office/drawing/2014/main" val="3877122619"/>
                    </a:ext>
                  </a:extLst>
                </a:gridCol>
                <a:gridCol w="5513387">
                  <a:extLst>
                    <a:ext uri="{9D8B030D-6E8A-4147-A177-3AD203B41FA5}">
                      <a16:colId xmlns:a16="http://schemas.microsoft.com/office/drawing/2014/main" val="3879002887"/>
                    </a:ext>
                  </a:extLst>
                </a:gridCol>
              </a:tblGrid>
              <a:tr h="358775">
                <a:tc>
                  <a:txBody>
                    <a:bodyPr/>
                    <a:lstStyle>
                      <a:lvl1pPr>
                        <a:spcBef>
                          <a:spcPct val="20000"/>
                        </a:spcBef>
                        <a:buClr>
                          <a:schemeClr val="folHlink"/>
                        </a:buClr>
                        <a:buSzPct val="9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1pPr>
                      <a:lvl2pPr marL="228600" indent="228600">
                        <a:spcBef>
                          <a:spcPct val="20000"/>
                        </a:spcBef>
                        <a:buClr>
                          <a:schemeClr val="accent1"/>
                        </a:buClr>
                        <a:buSzPct val="75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marL="571500" indent="342900">
                        <a:spcBef>
                          <a:spcPct val="20000"/>
                        </a:spcBef>
                        <a:buClr>
                          <a:schemeClr val="folHlink"/>
                        </a:buClr>
                        <a:buSzPct val="55000"/>
                        <a:buFont typeface="Wingdings" panose="05000000000000000000" pitchFamily="2" charset="2"/>
                        <a:defRPr sz="2100">
                          <a:solidFill>
                            <a:schemeClr val="tx1"/>
                          </a:solidFill>
                          <a:latin typeface="Arial" panose="020B0604020202020204" pitchFamily="34" charset="0"/>
                          <a:ea typeface="宋体" panose="02010600030101010101" pitchFamily="2" charset="-122"/>
                        </a:defRPr>
                      </a:lvl3pPr>
                      <a:lvl4pPr marL="914400" indent="457200">
                        <a:spcBef>
                          <a:spcPct val="20000"/>
                        </a:spcBef>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1257300" indent="571500">
                        <a:spcBef>
                          <a:spcPct val="20000"/>
                        </a:spcBef>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14500" indent="571500"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171700" indent="571500"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628900" indent="571500"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086100" indent="571500"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Term</a:t>
                      </a:r>
                    </a:p>
                  </a:txBody>
                  <a:tcPr horzOverflow="overflow">
                    <a:lnL cap="flat">
                      <a:noFill/>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1pPr>
                      <a:lvl2pPr marL="228600" indent="228600">
                        <a:spcBef>
                          <a:spcPct val="20000"/>
                        </a:spcBef>
                        <a:buClr>
                          <a:schemeClr val="accent1"/>
                        </a:buClr>
                        <a:buSzPct val="75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marL="571500" indent="342900">
                        <a:spcBef>
                          <a:spcPct val="20000"/>
                        </a:spcBef>
                        <a:buClr>
                          <a:schemeClr val="folHlink"/>
                        </a:buClr>
                        <a:buSzPct val="55000"/>
                        <a:buFont typeface="Wingdings" panose="05000000000000000000" pitchFamily="2" charset="2"/>
                        <a:defRPr sz="2100">
                          <a:solidFill>
                            <a:schemeClr val="tx1"/>
                          </a:solidFill>
                          <a:latin typeface="Arial" panose="020B0604020202020204" pitchFamily="34" charset="0"/>
                          <a:ea typeface="宋体" panose="02010600030101010101" pitchFamily="2" charset="-122"/>
                        </a:defRPr>
                      </a:lvl3pPr>
                      <a:lvl4pPr marL="914400" indent="457200">
                        <a:spcBef>
                          <a:spcPct val="20000"/>
                        </a:spcBef>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1257300" indent="571500">
                        <a:spcBef>
                          <a:spcPct val="20000"/>
                        </a:spcBef>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14500" indent="571500"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171700" indent="571500"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628900" indent="571500"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086100" indent="571500"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 </a:t>
                      </a:r>
                      <a:r>
                        <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Range or Value </a:t>
                      </a:r>
                    </a:p>
                  </a:txBody>
                  <a:tcPr horzOverflow="overflow">
                    <a:lnL w="12700" cap="flat" cmpd="sng" algn="ctr">
                      <a:solidFill>
                        <a:schemeClr val="tx1"/>
                      </a:solidFill>
                      <a:prstDash val="solid"/>
                      <a:round/>
                      <a:headEnd type="none" w="med" len="med"/>
                      <a:tailEnd type="none" w="med" len="med"/>
                    </a:lnL>
                    <a:lnR cap="flat">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984816710"/>
                  </a:ext>
                </a:extLst>
              </a:tr>
              <a:tr h="2522538">
                <a:tc>
                  <a:txBody>
                    <a:bodyPr/>
                    <a:lstStyle>
                      <a:lvl1pPr>
                        <a:spcBef>
                          <a:spcPct val="20000"/>
                        </a:spcBef>
                        <a:buClr>
                          <a:schemeClr val="folHlink"/>
                        </a:buClr>
                        <a:buSzPct val="9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1pPr>
                      <a:lvl2pPr marL="228600" indent="228600">
                        <a:spcBef>
                          <a:spcPct val="20000"/>
                        </a:spcBef>
                        <a:buClr>
                          <a:schemeClr val="accent1"/>
                        </a:buClr>
                        <a:buSzPct val="75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marL="571500" indent="342900">
                        <a:spcBef>
                          <a:spcPct val="20000"/>
                        </a:spcBef>
                        <a:buClr>
                          <a:schemeClr val="folHlink"/>
                        </a:buClr>
                        <a:buSzPct val="55000"/>
                        <a:buFont typeface="Wingdings" panose="05000000000000000000" pitchFamily="2" charset="2"/>
                        <a:defRPr sz="2100">
                          <a:solidFill>
                            <a:schemeClr val="tx1"/>
                          </a:solidFill>
                          <a:latin typeface="Arial" panose="020B0604020202020204" pitchFamily="34" charset="0"/>
                          <a:ea typeface="宋体" panose="02010600030101010101" pitchFamily="2" charset="-122"/>
                        </a:defRPr>
                      </a:lvl3pPr>
                      <a:lvl4pPr marL="914400" indent="457200">
                        <a:spcBef>
                          <a:spcPct val="20000"/>
                        </a:spcBef>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1257300" indent="571500">
                        <a:spcBef>
                          <a:spcPct val="20000"/>
                        </a:spcBef>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14500" indent="571500"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171700" indent="571500"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628900" indent="571500"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086100" indent="571500"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20000"/>
                        </a:spcBef>
                        <a:spcAft>
                          <a:spcPct val="0"/>
                        </a:spcAft>
                        <a:buClr>
                          <a:schemeClr val="folHlink"/>
                        </a:buClr>
                        <a:buSzPct val="90000"/>
                        <a:buFont typeface="Wingdings" panose="05000000000000000000" pitchFamily="2" charset="2"/>
                        <a:buNone/>
                        <a:tabLst/>
                      </a:pPr>
                      <a:r>
                        <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Bit</a:t>
                      </a:r>
                    </a:p>
                    <a:p>
                      <a:pPr marL="0" marR="0" lvl="0" indent="0" algn="l" defTabSz="914400" rtl="0" eaLnBrk="1" fontAlgn="base" latinLnBrk="0" hangingPunct="1">
                        <a:lnSpc>
                          <a:spcPct val="120000"/>
                        </a:lnSpc>
                        <a:spcBef>
                          <a:spcPct val="20000"/>
                        </a:spcBef>
                        <a:spcAft>
                          <a:spcPct val="0"/>
                        </a:spcAft>
                        <a:buClr>
                          <a:schemeClr val="folHlink"/>
                        </a:buClr>
                        <a:buSzPct val="90000"/>
                        <a:buFont typeface="Wingdings" panose="05000000000000000000" pitchFamily="2" charset="2"/>
                        <a:buNone/>
                        <a:tabLst/>
                      </a:pPr>
                      <a:r>
                        <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Nibble</a:t>
                      </a:r>
                    </a:p>
                    <a:p>
                      <a:pPr marL="0" marR="0" lvl="0" indent="0" algn="l" defTabSz="914400" rtl="0" eaLnBrk="1" fontAlgn="base" latinLnBrk="0" hangingPunct="1">
                        <a:lnSpc>
                          <a:spcPct val="120000"/>
                        </a:lnSpc>
                        <a:spcBef>
                          <a:spcPct val="20000"/>
                        </a:spcBef>
                        <a:spcAft>
                          <a:spcPct val="0"/>
                        </a:spcAft>
                        <a:buClr>
                          <a:schemeClr val="folHlink"/>
                        </a:buClr>
                        <a:buSzPct val="90000"/>
                        <a:buFont typeface="Wingdings" panose="05000000000000000000" pitchFamily="2" charset="2"/>
                        <a:buNone/>
                        <a:tabLst/>
                      </a:pPr>
                      <a:r>
                        <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Byte</a:t>
                      </a:r>
                    </a:p>
                    <a:p>
                      <a:pPr marL="0" marR="0" lvl="0" indent="0" algn="l" defTabSz="914400" rtl="0" eaLnBrk="1" fontAlgn="base" latinLnBrk="0" hangingPunct="1">
                        <a:lnSpc>
                          <a:spcPct val="120000"/>
                        </a:lnSpc>
                        <a:spcBef>
                          <a:spcPct val="20000"/>
                        </a:spcBef>
                        <a:spcAft>
                          <a:spcPct val="0"/>
                        </a:spcAft>
                        <a:buClr>
                          <a:schemeClr val="folHlink"/>
                        </a:buClr>
                        <a:buSzPct val="90000"/>
                        <a:buFont typeface="Wingdings" panose="05000000000000000000" pitchFamily="2" charset="2"/>
                        <a:buNone/>
                        <a:tabLst/>
                      </a:pPr>
                      <a:r>
                        <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Word</a:t>
                      </a:r>
                    </a:p>
                    <a:p>
                      <a:pPr marL="0" marR="0" lvl="0" indent="0" algn="l" defTabSz="914400" rtl="0" eaLnBrk="1" fontAlgn="base" latinLnBrk="0" hangingPunct="1">
                        <a:lnSpc>
                          <a:spcPct val="120000"/>
                        </a:lnSpc>
                        <a:spcBef>
                          <a:spcPct val="20000"/>
                        </a:spcBef>
                        <a:spcAft>
                          <a:spcPct val="0"/>
                        </a:spcAft>
                        <a:buClr>
                          <a:schemeClr val="folHlink"/>
                        </a:buClr>
                        <a:buSzPct val="90000"/>
                        <a:buFont typeface="Wingdings" panose="05000000000000000000" pitchFamily="2" charset="2"/>
                        <a:buNone/>
                        <a:tabLst/>
                      </a:pPr>
                      <a:r>
                        <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Kilo</a:t>
                      </a:r>
                    </a:p>
                    <a:p>
                      <a:pPr marL="0" marR="0" lvl="0" indent="0" algn="l" defTabSz="914400" rtl="0" eaLnBrk="1" fontAlgn="base" latinLnBrk="0" hangingPunct="1">
                        <a:lnSpc>
                          <a:spcPct val="120000"/>
                        </a:lnSpc>
                        <a:spcBef>
                          <a:spcPct val="20000"/>
                        </a:spcBef>
                        <a:spcAft>
                          <a:spcPct val="0"/>
                        </a:spcAft>
                        <a:buClr>
                          <a:schemeClr val="folHlink"/>
                        </a:buClr>
                        <a:buSzPct val="90000"/>
                        <a:buFont typeface="Wingdings" panose="05000000000000000000" pitchFamily="2" charset="2"/>
                        <a:buNone/>
                        <a:tabLst/>
                      </a:pPr>
                      <a:r>
                        <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Mega</a:t>
                      </a:r>
                    </a:p>
                    <a:p>
                      <a:pPr marL="0" marR="0" lvl="0" indent="0" algn="l" defTabSz="914400" rtl="0" eaLnBrk="1" fontAlgn="base" latinLnBrk="0" hangingPunct="1">
                        <a:lnSpc>
                          <a:spcPct val="120000"/>
                        </a:lnSpc>
                        <a:spcBef>
                          <a:spcPct val="20000"/>
                        </a:spcBef>
                        <a:spcAft>
                          <a:spcPct val="0"/>
                        </a:spcAft>
                        <a:buClr>
                          <a:schemeClr val="folHlink"/>
                        </a:buClr>
                        <a:buSzPct val="90000"/>
                        <a:buFont typeface="Wingdings" panose="05000000000000000000" pitchFamily="2" charset="2"/>
                        <a:buNone/>
                        <a:tabLst/>
                      </a:pPr>
                      <a:r>
                        <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Giga</a:t>
                      </a:r>
                    </a:p>
                    <a:p>
                      <a:pPr marL="0" marR="0" lvl="0" indent="0" algn="l" defTabSz="914400" rtl="0" eaLnBrk="1" fontAlgn="base" latinLnBrk="0" hangingPunct="1">
                        <a:lnSpc>
                          <a:spcPct val="120000"/>
                        </a:lnSpc>
                        <a:spcBef>
                          <a:spcPct val="20000"/>
                        </a:spcBef>
                        <a:spcAft>
                          <a:spcPct val="0"/>
                        </a:spcAft>
                        <a:buClr>
                          <a:schemeClr val="folHlink"/>
                        </a:buClr>
                        <a:buSzPct val="90000"/>
                        <a:buFont typeface="Wingdings" panose="05000000000000000000" pitchFamily="2" charset="2"/>
                        <a:buNone/>
                        <a:tabLst/>
                      </a:pPr>
                      <a:r>
                        <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Tera</a:t>
                      </a:r>
                    </a:p>
                  </a:txBody>
                  <a:tcPr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1pPr>
                      <a:lvl2pPr marL="228600" indent="228600">
                        <a:spcBef>
                          <a:spcPct val="20000"/>
                        </a:spcBef>
                        <a:buClr>
                          <a:schemeClr val="accent1"/>
                        </a:buClr>
                        <a:buSzPct val="75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marL="571500" indent="342900">
                        <a:spcBef>
                          <a:spcPct val="20000"/>
                        </a:spcBef>
                        <a:buClr>
                          <a:schemeClr val="folHlink"/>
                        </a:buClr>
                        <a:buSzPct val="55000"/>
                        <a:buFont typeface="Wingdings" panose="05000000000000000000" pitchFamily="2" charset="2"/>
                        <a:defRPr sz="2100">
                          <a:solidFill>
                            <a:schemeClr val="tx1"/>
                          </a:solidFill>
                          <a:latin typeface="Arial" panose="020B0604020202020204" pitchFamily="34" charset="0"/>
                          <a:ea typeface="宋体" panose="02010600030101010101" pitchFamily="2" charset="-122"/>
                        </a:defRPr>
                      </a:lvl3pPr>
                      <a:lvl4pPr marL="914400" indent="457200">
                        <a:spcBef>
                          <a:spcPct val="20000"/>
                        </a:spcBef>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1257300" indent="571500">
                        <a:spcBef>
                          <a:spcPct val="20000"/>
                        </a:spcBef>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14500" indent="571500"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171700" indent="571500"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628900" indent="571500"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086100" indent="571500"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20000"/>
                        </a:spcBef>
                        <a:spcAft>
                          <a:spcPct val="0"/>
                        </a:spcAft>
                        <a:buClr>
                          <a:schemeClr val="folHlink"/>
                        </a:buClr>
                        <a:buSzPct val="90000"/>
                        <a:buFont typeface="Wingdings" panose="05000000000000000000" pitchFamily="2" charset="2"/>
                        <a:buNone/>
                        <a:tabLst/>
                      </a:pPr>
                      <a:r>
                        <a:rPr kumimoji="0" lang="en-US" altLang="zh-CN" sz="20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0 or 1</a:t>
                      </a:r>
                    </a:p>
                    <a:p>
                      <a:pPr marL="0" marR="0" lvl="0" indent="0" algn="l" defTabSz="914400" rtl="0" eaLnBrk="1" fontAlgn="base" latinLnBrk="0" hangingPunct="1">
                        <a:lnSpc>
                          <a:spcPct val="120000"/>
                        </a:lnSpc>
                        <a:spcBef>
                          <a:spcPct val="20000"/>
                        </a:spcBef>
                        <a:spcAft>
                          <a:spcPct val="0"/>
                        </a:spcAft>
                        <a:buClr>
                          <a:schemeClr val="folHlink"/>
                        </a:buClr>
                        <a:buSzPct val="90000"/>
                        <a:buFont typeface="Wingdings" panose="05000000000000000000" pitchFamily="2" charset="2"/>
                        <a:buNone/>
                        <a:tabLst/>
                      </a:pPr>
                      <a:r>
                        <a:rPr kumimoji="0" lang="en-US" altLang="zh-CN" sz="20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0-15  &lt;Half byte&gt;</a:t>
                      </a:r>
                    </a:p>
                    <a:p>
                      <a:pPr marL="0" marR="0" lvl="0" indent="0" algn="l" defTabSz="914400" rtl="0" eaLnBrk="1" fontAlgn="base" latinLnBrk="0" hangingPunct="1">
                        <a:lnSpc>
                          <a:spcPct val="120000"/>
                        </a:lnSpc>
                        <a:spcBef>
                          <a:spcPct val="20000"/>
                        </a:spcBef>
                        <a:spcAft>
                          <a:spcPct val="0"/>
                        </a:spcAft>
                        <a:buClr>
                          <a:schemeClr val="folHlink"/>
                        </a:buClr>
                        <a:buSzPct val="90000"/>
                        <a:buFont typeface="Wingdings" panose="05000000000000000000" pitchFamily="2" charset="2"/>
                        <a:buNone/>
                        <a:tabLst/>
                      </a:pPr>
                      <a:r>
                        <a:rPr kumimoji="0" lang="en-US" altLang="zh-CN" sz="20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0-255</a:t>
                      </a:r>
                    </a:p>
                    <a:p>
                      <a:pPr marL="0" marR="0" lvl="0" indent="0" algn="l" defTabSz="914400" rtl="0" eaLnBrk="1" fontAlgn="base" latinLnBrk="0" hangingPunct="1">
                        <a:lnSpc>
                          <a:spcPct val="120000"/>
                        </a:lnSpc>
                        <a:spcBef>
                          <a:spcPct val="20000"/>
                        </a:spcBef>
                        <a:spcAft>
                          <a:spcPct val="0"/>
                        </a:spcAft>
                        <a:buClr>
                          <a:schemeClr val="folHlink"/>
                        </a:buClr>
                        <a:buSzPct val="90000"/>
                        <a:buFont typeface="Wingdings" panose="05000000000000000000" pitchFamily="2" charset="2"/>
                        <a:buNone/>
                        <a:tabLst/>
                      </a:pPr>
                      <a:r>
                        <a:rPr kumimoji="0" lang="en-US" altLang="zh-CN" sz="20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0-65535 or 0-4294967295</a:t>
                      </a:r>
                    </a:p>
                    <a:p>
                      <a:pPr marL="0" marR="0" lvl="0" indent="0" algn="l" defTabSz="914400" rtl="0" eaLnBrk="1" fontAlgn="base" latinLnBrk="0" hangingPunct="1">
                        <a:lnSpc>
                          <a:spcPct val="120000"/>
                        </a:lnSpc>
                        <a:spcBef>
                          <a:spcPct val="20000"/>
                        </a:spcBef>
                        <a:spcAft>
                          <a:spcPct val="0"/>
                        </a:spcAft>
                        <a:buClr>
                          <a:schemeClr val="folHlink"/>
                        </a:buClr>
                        <a:buSzPct val="90000"/>
                        <a:buFont typeface="Wingdings" panose="05000000000000000000" pitchFamily="2" charset="2"/>
                        <a:buNone/>
                        <a:tabLst/>
                      </a:pPr>
                      <a:r>
                        <a:rPr kumimoji="0" lang="en-US" altLang="zh-CN" sz="20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1024</a:t>
                      </a:r>
                    </a:p>
                    <a:p>
                      <a:pPr marL="0" marR="0" lvl="0" indent="0" algn="l" defTabSz="914400" rtl="0" eaLnBrk="1" fontAlgn="base" latinLnBrk="0" hangingPunct="1">
                        <a:lnSpc>
                          <a:spcPct val="120000"/>
                        </a:lnSpc>
                        <a:spcBef>
                          <a:spcPct val="20000"/>
                        </a:spcBef>
                        <a:spcAft>
                          <a:spcPct val="0"/>
                        </a:spcAft>
                        <a:buClr>
                          <a:schemeClr val="folHlink"/>
                        </a:buClr>
                        <a:buSzPct val="90000"/>
                        <a:buFont typeface="Wingdings" panose="05000000000000000000" pitchFamily="2" charset="2"/>
                        <a:buNone/>
                        <a:tabLst/>
                      </a:pPr>
                      <a:r>
                        <a:rPr kumimoji="0" lang="en-US" altLang="zh-CN" sz="20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1048576</a:t>
                      </a:r>
                    </a:p>
                    <a:p>
                      <a:pPr marL="0" marR="0" lvl="0" indent="0" algn="l" defTabSz="914400" rtl="0" eaLnBrk="1" fontAlgn="base" latinLnBrk="0" hangingPunct="1">
                        <a:lnSpc>
                          <a:spcPct val="120000"/>
                        </a:lnSpc>
                        <a:spcBef>
                          <a:spcPct val="20000"/>
                        </a:spcBef>
                        <a:spcAft>
                          <a:spcPct val="0"/>
                        </a:spcAft>
                        <a:buClr>
                          <a:schemeClr val="folHlink"/>
                        </a:buClr>
                        <a:buSzPct val="90000"/>
                        <a:buFont typeface="Wingdings" panose="05000000000000000000" pitchFamily="2" charset="2"/>
                        <a:buNone/>
                        <a:tabLst/>
                      </a:pPr>
                      <a:r>
                        <a:rPr kumimoji="0" lang="en-US" altLang="zh-CN" sz="20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1073741824</a:t>
                      </a:r>
                    </a:p>
                    <a:p>
                      <a:pPr marL="0" marR="0" lvl="0" indent="0" algn="l" defTabSz="914400" rtl="0" eaLnBrk="1" fontAlgn="base" latinLnBrk="0" hangingPunct="1">
                        <a:lnSpc>
                          <a:spcPct val="120000"/>
                        </a:lnSpc>
                        <a:spcBef>
                          <a:spcPct val="20000"/>
                        </a:spcBef>
                        <a:spcAft>
                          <a:spcPct val="0"/>
                        </a:spcAft>
                        <a:buClr>
                          <a:schemeClr val="folHlink"/>
                        </a:buClr>
                        <a:buSzPct val="90000"/>
                        <a:buFont typeface="Wingdings" panose="05000000000000000000" pitchFamily="2" charset="2"/>
                        <a:buNone/>
                        <a:tabLst/>
                      </a:pPr>
                      <a:r>
                        <a:rPr kumimoji="0" lang="en-US" altLang="zh-CN" sz="20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1099511627776</a:t>
                      </a:r>
                    </a:p>
                  </a:txBody>
                  <a:tcP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253723568"/>
                  </a:ext>
                </a:extLst>
              </a:tr>
            </a:tbl>
          </a:graphicData>
        </a:graphic>
      </p:graphicFrame>
      <p:sp>
        <p:nvSpPr>
          <p:cNvPr id="257052" name="Text Box 28"/>
          <p:cNvSpPr txBox="1">
            <a:spLocks noChangeArrowheads="1"/>
          </p:cNvSpPr>
          <p:nvPr/>
        </p:nvSpPr>
        <p:spPr bwMode="auto">
          <a:xfrm>
            <a:off x="495935" y="1219200"/>
            <a:ext cx="819086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zh-CN" sz="2000">
                <a:effectLst>
                  <a:outerShdw blurRad="38100" dist="38100" dir="2700000" algn="tl">
                    <a:srgbClr val="FFFFFF"/>
                  </a:outerShdw>
                </a:effectLst>
                <a:latin typeface="Cambria" panose="02040503050406030204" pitchFamily="18" charset="0"/>
                <a:ea typeface="宋体" panose="02010600030101010101" pitchFamily="2" charset="-122"/>
              </a:rPr>
              <a:t>Binary: 0 and 1, byte is made up of 8 bits, word is made up of 4 bytes, …</a:t>
            </a:r>
          </a:p>
        </p:txBody>
      </p:sp>
    </p:spTree>
    <p:extLst>
      <p:ext uri="{BB962C8B-B14F-4D97-AF65-F5344CB8AC3E}">
        <p14:creationId xmlns:p14="http://schemas.microsoft.com/office/powerpoint/2010/main" val="2124610322"/>
      </p:ext>
    </p:extLst>
  </p:cSld>
  <p:clrMapOvr>
    <a:masterClrMapping/>
  </p:clrMapOvr>
  <p:timing>
    <p:tnLst>
      <p:par>
        <p:cT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5"/>
          <p:cNvSpPr>
            <a:spLocks noGrp="1"/>
          </p:cNvSpPr>
          <p:nvPr>
            <p:ph type="sldNum" sz="quarter" idx="4294967295"/>
          </p:nvPr>
        </p:nvSpPr>
        <p:spPr/>
        <p:txBody>
          <a:bodyPr/>
          <a:lstStyle/>
          <a:p>
            <a:endParaRPr lang="en-US" altLang="zh-CN" dirty="0">
              <a:latin typeface="Cambria" panose="02040503050406030204" pitchFamily="18" charset="0"/>
            </a:endParaRPr>
          </a:p>
        </p:txBody>
      </p:sp>
      <p:sp>
        <p:nvSpPr>
          <p:cNvPr id="243714" name="Rectangle 2"/>
          <p:cNvSpPr>
            <a:spLocks noGrp="1" noChangeArrowheads="1"/>
          </p:cNvSpPr>
          <p:nvPr>
            <p:ph type="title"/>
          </p:nvPr>
        </p:nvSpPr>
        <p:spPr>
          <a:xfrm>
            <a:off x="2057400" y="163484"/>
            <a:ext cx="6705600" cy="838200"/>
          </a:xfrm>
        </p:spPr>
        <p:txBody>
          <a:bodyPr/>
          <a:lstStyle/>
          <a:p>
            <a:r>
              <a:rPr lang="en-US" altLang="zh-CN" sz="3600" dirty="0">
                <a:solidFill>
                  <a:srgbClr val="132584"/>
                </a:solidFill>
                <a:latin typeface="Cambria" panose="02040503050406030204" pitchFamily="18" charset="0"/>
              </a:rPr>
              <a:t>EXAMPLE: Powers-of-Two</a:t>
            </a:r>
            <a:r>
              <a:rPr lang="en-US" altLang="zh-CN" sz="1800" b="1" dirty="0">
                <a:solidFill>
                  <a:srgbClr val="132584"/>
                </a:solidFill>
                <a:latin typeface="Cambria" panose="02040503050406030204" pitchFamily="18" charset="0"/>
              </a:rPr>
              <a:t> </a:t>
            </a:r>
          </a:p>
        </p:txBody>
      </p:sp>
      <p:sp>
        <p:nvSpPr>
          <p:cNvPr id="243716" name="Rectangle 4"/>
          <p:cNvSpPr>
            <a:spLocks noChangeArrowheads="1"/>
          </p:cNvSpPr>
          <p:nvPr/>
        </p:nvSpPr>
        <p:spPr bwMode="auto">
          <a:xfrm>
            <a:off x="381000" y="1447800"/>
            <a:ext cx="8382000" cy="41549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zh-CN" sz="2000" b="1" dirty="0">
                <a:effectLst/>
                <a:latin typeface="Cambria" panose="02040503050406030204" pitchFamily="18" charset="0"/>
                <a:ea typeface="宋体" panose="02010600030101010101" pitchFamily="2" charset="-122"/>
              </a:rPr>
              <a:t>Often a programmer will handle data differently depending upon its size.</a:t>
            </a:r>
          </a:p>
          <a:p>
            <a:endParaRPr lang="en-US" altLang="zh-CN" sz="2000" b="1" dirty="0">
              <a:effectLst/>
              <a:latin typeface="Cambria" panose="02040503050406030204" pitchFamily="18" charset="0"/>
              <a:ea typeface="宋体" panose="02010600030101010101" pitchFamily="2" charset="-122"/>
            </a:endParaRPr>
          </a:p>
          <a:p>
            <a:r>
              <a:rPr lang="en-US" altLang="zh-CN" b="1" dirty="0">
                <a:effectLst/>
                <a:latin typeface="Cambria" panose="02040503050406030204" pitchFamily="18" charset="0"/>
                <a:ea typeface="宋体" panose="02010600030101010101" pitchFamily="2" charset="-122"/>
              </a:rPr>
              <a:t>Example: </a:t>
            </a:r>
            <a:r>
              <a:rPr lang="en-US" altLang="zh-CN" sz="2000" dirty="0">
                <a:effectLst/>
                <a:latin typeface="Cambria" panose="02040503050406030204" pitchFamily="18" charset="0"/>
                <a:ea typeface="宋体" panose="02010600030101010101" pitchFamily="2" charset="-122"/>
              </a:rPr>
              <a:t>Communications software where with limited bandwidth, we try to keep the size of data being transmitted low. </a:t>
            </a:r>
          </a:p>
          <a:p>
            <a:endParaRPr lang="en-US" altLang="zh-CN" sz="2000" dirty="0">
              <a:effectLst/>
              <a:latin typeface="Cambria" panose="02040503050406030204" pitchFamily="18" charset="0"/>
              <a:ea typeface="宋体" panose="02010600030101010101" pitchFamily="2" charset="-122"/>
            </a:endParaRPr>
          </a:p>
          <a:p>
            <a:r>
              <a:rPr lang="en-US" altLang="zh-CN" sz="2000" dirty="0">
                <a:effectLst/>
                <a:latin typeface="Cambria" panose="02040503050406030204" pitchFamily="18" charset="0"/>
                <a:ea typeface="宋体" panose="02010600030101010101" pitchFamily="2" charset="-122"/>
              </a:rPr>
              <a:t>Program transmits 256 commands, but uses only a nibble (4 bits) to encode the 15 most commonly used commands.</a:t>
            </a:r>
          </a:p>
          <a:p>
            <a:endParaRPr lang="en-US" altLang="zh-CN" sz="2000" i="1" dirty="0" smtClean="0">
              <a:solidFill>
                <a:srgbClr val="132584"/>
              </a:solidFill>
              <a:effectLst/>
              <a:latin typeface="Cambria" panose="02040503050406030204" pitchFamily="18" charset="0"/>
              <a:ea typeface="宋体" panose="02010600030101010101" pitchFamily="2" charset="-122"/>
            </a:endParaRPr>
          </a:p>
          <a:p>
            <a:r>
              <a:rPr lang="en-US" altLang="zh-CN" sz="2000" i="1" dirty="0" smtClean="0">
                <a:solidFill>
                  <a:srgbClr val="132584"/>
                </a:solidFill>
                <a:effectLst/>
                <a:latin typeface="Cambria" panose="02040503050406030204" pitchFamily="18" charset="0"/>
                <a:ea typeface="宋体" panose="02010600030101010101" pitchFamily="2" charset="-122"/>
              </a:rPr>
              <a:t>Thus</a:t>
            </a:r>
            <a:r>
              <a:rPr lang="en-US" altLang="zh-CN" sz="2000" i="1" dirty="0">
                <a:solidFill>
                  <a:srgbClr val="132584"/>
                </a:solidFill>
                <a:effectLst/>
                <a:latin typeface="Cambria" panose="02040503050406030204" pitchFamily="18" charset="0"/>
                <a:ea typeface="宋体" panose="02010600030101010101" pitchFamily="2" charset="-122"/>
              </a:rPr>
              <a:t>, there is an internal boundary between the 4th and 5th bit</a:t>
            </a:r>
          </a:p>
          <a:p>
            <a:endParaRPr lang="en-US" altLang="zh-CN" sz="2000" i="1" dirty="0">
              <a:solidFill>
                <a:srgbClr val="13BBBF"/>
              </a:solidFill>
              <a:effectLst/>
              <a:latin typeface="Cambria" panose="02040503050406030204" pitchFamily="18" charset="0"/>
              <a:ea typeface="宋体" panose="02010600030101010101" pitchFamily="2" charset="-122"/>
            </a:endParaRPr>
          </a:p>
          <a:p>
            <a:r>
              <a:rPr lang="en-US" altLang="zh-CN" sz="2000" dirty="0">
                <a:effectLst/>
                <a:latin typeface="Cambria" panose="02040503050406030204" pitchFamily="18" charset="0"/>
                <a:ea typeface="宋体" panose="02010600030101010101" pitchFamily="2" charset="-122"/>
              </a:rPr>
              <a:t>Might try transmitting 3, 4, 5 bits in addition to ones determined by the stated boundary conditions of 1 and 8 bits.</a:t>
            </a:r>
          </a:p>
        </p:txBody>
      </p:sp>
    </p:spTree>
    <p:extLst>
      <p:ext uri="{BB962C8B-B14F-4D97-AF65-F5344CB8AC3E}">
        <p14:creationId xmlns:p14="http://schemas.microsoft.com/office/powerpoint/2010/main" val="141733052"/>
      </p:ext>
    </p:extLst>
  </p:cSld>
  <p:clrMapOvr>
    <a:masterClrMapping/>
  </p:clrMapOvr>
  <p:timing>
    <p:tnLst>
      <p:par>
        <p:cT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5"/>
          <p:cNvSpPr>
            <a:spLocks noGrp="1"/>
          </p:cNvSpPr>
          <p:nvPr>
            <p:ph type="sldNum" sz="quarter" idx="4294967295"/>
          </p:nvPr>
        </p:nvSpPr>
        <p:spPr/>
        <p:txBody>
          <a:bodyPr/>
          <a:lstStyle/>
          <a:p>
            <a:endParaRPr lang="en-US" altLang="zh-CN" dirty="0">
              <a:latin typeface="Cambria" panose="02040503050406030204" pitchFamily="18" charset="0"/>
            </a:endParaRPr>
          </a:p>
        </p:txBody>
      </p:sp>
      <p:sp>
        <p:nvSpPr>
          <p:cNvPr id="241666" name="Rectangle 2"/>
          <p:cNvSpPr>
            <a:spLocks noGrp="1" noChangeArrowheads="1"/>
          </p:cNvSpPr>
          <p:nvPr>
            <p:ph type="title"/>
          </p:nvPr>
        </p:nvSpPr>
        <p:spPr>
          <a:xfrm>
            <a:off x="1654175" y="0"/>
            <a:ext cx="7489825" cy="457200"/>
          </a:xfrm>
        </p:spPr>
        <p:txBody>
          <a:bodyPr/>
          <a:lstStyle/>
          <a:p>
            <a:r>
              <a:rPr lang="en-US" altLang="zh-CN" sz="3600" dirty="0">
                <a:solidFill>
                  <a:srgbClr val="132584"/>
                </a:solidFill>
                <a:latin typeface="Cambria" panose="02040503050406030204" pitchFamily="18" charset="0"/>
              </a:rPr>
              <a:t>An Example:</a:t>
            </a:r>
            <a:r>
              <a:rPr lang="en-US" altLang="zh-CN" sz="4600" dirty="0">
                <a:solidFill>
                  <a:srgbClr val="132584"/>
                </a:solidFill>
                <a:latin typeface="Cambria" panose="02040503050406030204" pitchFamily="18" charset="0"/>
              </a:rPr>
              <a:t> </a:t>
            </a:r>
            <a:r>
              <a:rPr lang="en-US" altLang="zh-CN" dirty="0">
                <a:solidFill>
                  <a:srgbClr val="132584"/>
                </a:solidFill>
                <a:latin typeface="Cambria" panose="02040503050406030204" pitchFamily="18" charset="0"/>
              </a:rPr>
              <a:t>A flight simulator</a:t>
            </a:r>
          </a:p>
        </p:txBody>
      </p:sp>
      <p:sp>
        <p:nvSpPr>
          <p:cNvPr id="241668" name="Rectangle 4"/>
          <p:cNvSpPr>
            <a:spLocks noChangeArrowheads="1"/>
          </p:cNvSpPr>
          <p:nvPr/>
        </p:nvSpPr>
        <p:spPr bwMode="auto">
          <a:xfrm>
            <a:off x="381000" y="1295400"/>
            <a:ext cx="8382000" cy="37516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20000"/>
              </a:lnSpc>
            </a:pPr>
            <a:r>
              <a:rPr lang="en-US" altLang="zh-CN" sz="2000" dirty="0">
                <a:solidFill>
                  <a:srgbClr val="000099"/>
                </a:solidFill>
                <a:effectLst/>
                <a:latin typeface="Cambria" panose="02040503050406030204" pitchFamily="18" charset="0"/>
                <a:ea typeface="宋体" panose="02010600030101010101" pitchFamily="2" charset="-122"/>
              </a:rPr>
              <a:t>Assume the user can control the height of the plane, determine what those limits are:</a:t>
            </a:r>
          </a:p>
          <a:p>
            <a:pPr lvl="1">
              <a:lnSpc>
                <a:spcPct val="120000"/>
              </a:lnSpc>
              <a:buClr>
                <a:schemeClr val="accent1"/>
              </a:buClr>
              <a:buSzPct val="122000"/>
              <a:buFontTx/>
              <a:buChar char="•"/>
            </a:pPr>
            <a:r>
              <a:rPr lang="en-US" altLang="zh-CN" sz="2000" dirty="0">
                <a:effectLst/>
                <a:latin typeface="Cambria" panose="02040503050406030204" pitchFamily="18" charset="0"/>
                <a:ea typeface="宋体" panose="02010600030101010101" pitchFamily="2" charset="-122"/>
              </a:rPr>
              <a:t> Not specified?</a:t>
            </a:r>
          </a:p>
          <a:p>
            <a:pPr lvl="1">
              <a:lnSpc>
                <a:spcPct val="120000"/>
              </a:lnSpc>
              <a:buClr>
                <a:schemeClr val="accent1"/>
              </a:buClr>
              <a:buSzPct val="122000"/>
              <a:buFontTx/>
              <a:buChar char="•"/>
            </a:pPr>
            <a:r>
              <a:rPr lang="en-US" altLang="zh-CN" sz="2000" dirty="0">
                <a:effectLst/>
                <a:latin typeface="Cambria" panose="02040503050406030204" pitchFamily="18" charset="0"/>
                <a:ea typeface="宋体" panose="02010600030101010101" pitchFamily="2" charset="-122"/>
              </a:rPr>
              <a:t> Why not?</a:t>
            </a:r>
          </a:p>
          <a:p>
            <a:pPr lvl="1">
              <a:lnSpc>
                <a:spcPct val="120000"/>
              </a:lnSpc>
              <a:buClr>
                <a:schemeClr val="accent1"/>
              </a:buClr>
              <a:buSzPct val="122000"/>
              <a:buFontTx/>
              <a:buChar char="•"/>
            </a:pPr>
            <a:r>
              <a:rPr lang="en-US" altLang="zh-CN" sz="2000" dirty="0">
                <a:effectLst/>
                <a:latin typeface="Cambria" panose="02040503050406030204" pitchFamily="18" charset="0"/>
                <a:ea typeface="宋体" panose="02010600030101010101" pitchFamily="2" charset="-122"/>
              </a:rPr>
              <a:t> Nothing in a computer is infinite!</a:t>
            </a:r>
          </a:p>
          <a:p>
            <a:pPr>
              <a:lnSpc>
                <a:spcPct val="120000"/>
              </a:lnSpc>
            </a:pPr>
            <a:endParaRPr lang="en-US" altLang="zh-CN" sz="2000" dirty="0">
              <a:solidFill>
                <a:srgbClr val="000099"/>
              </a:solidFill>
              <a:effectLst/>
              <a:latin typeface="Cambria" panose="02040503050406030204" pitchFamily="18" charset="0"/>
              <a:ea typeface="宋体" panose="02010600030101010101" pitchFamily="2" charset="-122"/>
            </a:endParaRPr>
          </a:p>
          <a:p>
            <a:pPr>
              <a:lnSpc>
                <a:spcPct val="120000"/>
              </a:lnSpc>
            </a:pPr>
            <a:r>
              <a:rPr lang="en-US" altLang="zh-CN" sz="2000" dirty="0">
                <a:solidFill>
                  <a:srgbClr val="000099"/>
                </a:solidFill>
                <a:effectLst/>
                <a:latin typeface="Cambria" panose="02040503050406030204" pitchFamily="18" charset="0"/>
                <a:ea typeface="宋体" panose="02010600030101010101" pitchFamily="2" charset="-122"/>
              </a:rPr>
              <a:t>Try flying </a:t>
            </a:r>
          </a:p>
          <a:p>
            <a:pPr lvl="1">
              <a:lnSpc>
                <a:spcPct val="120000"/>
              </a:lnSpc>
              <a:buClr>
                <a:schemeClr val="accent1"/>
              </a:buClr>
              <a:buSzPct val="122000"/>
              <a:buFontTx/>
              <a:buChar char="•"/>
            </a:pPr>
            <a:r>
              <a:rPr lang="en-US" altLang="zh-CN" sz="2000" dirty="0">
                <a:effectLst/>
                <a:latin typeface="Cambria" panose="02040503050406030204" pitchFamily="18" charset="0"/>
                <a:ea typeface="宋体" panose="02010600030101010101" pitchFamily="2" charset="-122"/>
              </a:rPr>
              <a:t> Below ground</a:t>
            </a:r>
          </a:p>
          <a:p>
            <a:pPr lvl="1">
              <a:lnSpc>
                <a:spcPct val="120000"/>
              </a:lnSpc>
              <a:buClr>
                <a:schemeClr val="accent1"/>
              </a:buClr>
              <a:buSzPct val="122000"/>
              <a:buFontTx/>
              <a:buChar char="•"/>
            </a:pPr>
            <a:r>
              <a:rPr lang="en-US" altLang="zh-CN" sz="2000" dirty="0">
                <a:effectLst/>
                <a:latin typeface="Cambria" panose="02040503050406030204" pitchFamily="18" charset="0"/>
                <a:ea typeface="宋体" panose="02010600030101010101" pitchFamily="2" charset="-122"/>
              </a:rPr>
              <a:t> In outer space</a:t>
            </a:r>
          </a:p>
          <a:p>
            <a:pPr lvl="1">
              <a:lnSpc>
                <a:spcPct val="120000"/>
              </a:lnSpc>
              <a:buClr>
                <a:schemeClr val="accent1"/>
              </a:buClr>
              <a:buSzPct val="122000"/>
              <a:buFontTx/>
              <a:buChar char="•"/>
            </a:pPr>
            <a:r>
              <a:rPr lang="en-US" altLang="zh-CN" sz="2000" dirty="0">
                <a:effectLst/>
                <a:latin typeface="Cambria" panose="02040503050406030204" pitchFamily="18" charset="0"/>
                <a:ea typeface="宋体" panose="02010600030101010101" pitchFamily="2" charset="-122"/>
              </a:rPr>
              <a:t> Through a mountain (or some other object)</a:t>
            </a:r>
          </a:p>
        </p:txBody>
      </p:sp>
    </p:spTree>
    <p:extLst>
      <p:ext uri="{BB962C8B-B14F-4D97-AF65-F5344CB8AC3E}">
        <p14:creationId xmlns:p14="http://schemas.microsoft.com/office/powerpoint/2010/main" val="707845266"/>
      </p:ext>
    </p:extLst>
  </p:cSld>
  <p:clrMapOvr>
    <a:masterClrMapping/>
  </p:clrMapOvr>
  <p:timing>
    <p:tnLst>
      <p:par>
        <p:cTn id="1" dur="indefinite" restart="never" nodeType="tmRoot"/>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074" name="Rectangle 2"/>
          <p:cNvSpPr>
            <a:spLocks noGrp="1" noChangeArrowheads="1"/>
          </p:cNvSpPr>
          <p:nvPr>
            <p:ph type="title"/>
          </p:nvPr>
        </p:nvSpPr>
        <p:spPr>
          <a:xfrm>
            <a:off x="1828800" y="152400"/>
            <a:ext cx="4594225" cy="1143000"/>
          </a:xfrm>
        </p:spPr>
        <p:txBody>
          <a:bodyPr/>
          <a:lstStyle/>
          <a:p>
            <a:r>
              <a:rPr lang="en-US" altLang="zh-CN" sz="4000" dirty="0">
                <a:solidFill>
                  <a:srgbClr val="132584"/>
                </a:solidFill>
                <a:latin typeface="Cambria" panose="02040503050406030204" pitchFamily="18" charset="0"/>
              </a:rPr>
              <a:t>ASCII Table</a:t>
            </a:r>
          </a:p>
        </p:txBody>
      </p:sp>
      <p:graphicFrame>
        <p:nvGraphicFramePr>
          <p:cNvPr id="259127" name="Group 55"/>
          <p:cNvGraphicFramePr>
            <a:graphicFrameLocks noGrp="1"/>
          </p:cNvGraphicFramePr>
          <p:nvPr>
            <p:ph idx="1"/>
            <p:extLst/>
          </p:nvPr>
        </p:nvGraphicFramePr>
        <p:xfrm>
          <a:off x="708025" y="1219200"/>
          <a:ext cx="7597775" cy="5120640"/>
        </p:xfrm>
        <a:graphic>
          <a:graphicData uri="http://schemas.openxmlformats.org/drawingml/2006/table">
            <a:tbl>
              <a:tblPr/>
              <a:tblGrid>
                <a:gridCol w="1655762">
                  <a:extLst>
                    <a:ext uri="{9D8B030D-6E8A-4147-A177-3AD203B41FA5}">
                      <a16:colId xmlns:a16="http://schemas.microsoft.com/office/drawing/2014/main" val="3853897817"/>
                    </a:ext>
                  </a:extLst>
                </a:gridCol>
                <a:gridCol w="2030413">
                  <a:extLst>
                    <a:ext uri="{9D8B030D-6E8A-4147-A177-3AD203B41FA5}">
                      <a16:colId xmlns:a16="http://schemas.microsoft.com/office/drawing/2014/main" val="4217150069"/>
                    </a:ext>
                  </a:extLst>
                </a:gridCol>
                <a:gridCol w="1655762">
                  <a:extLst>
                    <a:ext uri="{9D8B030D-6E8A-4147-A177-3AD203B41FA5}">
                      <a16:colId xmlns:a16="http://schemas.microsoft.com/office/drawing/2014/main" val="2586079275"/>
                    </a:ext>
                  </a:extLst>
                </a:gridCol>
                <a:gridCol w="2255838">
                  <a:extLst>
                    <a:ext uri="{9D8B030D-6E8A-4147-A177-3AD203B41FA5}">
                      <a16:colId xmlns:a16="http://schemas.microsoft.com/office/drawing/2014/main" val="1954572925"/>
                    </a:ext>
                  </a:extLst>
                </a:gridCol>
              </a:tblGrid>
              <a:tr h="368300">
                <a:tc>
                  <a:txBody>
                    <a:bodyPr/>
                    <a:lstStyle>
                      <a:lvl1pPr>
                        <a:spcBef>
                          <a:spcPct val="20000"/>
                        </a:spcBef>
                        <a:buClr>
                          <a:schemeClr val="folHlink"/>
                        </a:buClr>
                        <a:buSzPct val="9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1pPr>
                      <a:lvl2pPr marL="228600" indent="228600">
                        <a:spcBef>
                          <a:spcPct val="20000"/>
                        </a:spcBef>
                        <a:buClr>
                          <a:schemeClr val="accent1"/>
                        </a:buClr>
                        <a:buSzPct val="75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marL="571500" indent="342900">
                        <a:spcBef>
                          <a:spcPct val="20000"/>
                        </a:spcBef>
                        <a:buClr>
                          <a:schemeClr val="folHlink"/>
                        </a:buClr>
                        <a:buSzPct val="55000"/>
                        <a:buFont typeface="Wingdings" panose="05000000000000000000" pitchFamily="2" charset="2"/>
                        <a:defRPr sz="2100">
                          <a:solidFill>
                            <a:schemeClr val="tx1"/>
                          </a:solidFill>
                          <a:latin typeface="Arial" panose="020B0604020202020204" pitchFamily="34" charset="0"/>
                          <a:ea typeface="宋体" panose="02010600030101010101" pitchFamily="2" charset="-122"/>
                        </a:defRPr>
                      </a:lvl3pPr>
                      <a:lvl4pPr marL="914400" indent="457200">
                        <a:spcBef>
                          <a:spcPct val="20000"/>
                        </a:spcBef>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1257300" indent="571500">
                        <a:spcBef>
                          <a:spcPct val="20000"/>
                        </a:spcBef>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14500" indent="571500"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171700" indent="571500"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628900" indent="571500"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086100" indent="571500"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Character</a:t>
                      </a:r>
                    </a:p>
                  </a:txBody>
                  <a:tcPr horzOverflow="overflow">
                    <a:lnL cap="flat">
                      <a:noFill/>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1pPr>
                      <a:lvl2pPr marL="228600" indent="228600">
                        <a:spcBef>
                          <a:spcPct val="20000"/>
                        </a:spcBef>
                        <a:buClr>
                          <a:schemeClr val="accent1"/>
                        </a:buClr>
                        <a:buSzPct val="75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marL="571500" indent="342900">
                        <a:spcBef>
                          <a:spcPct val="20000"/>
                        </a:spcBef>
                        <a:buClr>
                          <a:schemeClr val="folHlink"/>
                        </a:buClr>
                        <a:buSzPct val="55000"/>
                        <a:buFont typeface="Wingdings" panose="05000000000000000000" pitchFamily="2" charset="2"/>
                        <a:defRPr sz="2100">
                          <a:solidFill>
                            <a:schemeClr val="tx1"/>
                          </a:solidFill>
                          <a:latin typeface="Arial" panose="020B0604020202020204" pitchFamily="34" charset="0"/>
                          <a:ea typeface="宋体" panose="02010600030101010101" pitchFamily="2" charset="-122"/>
                        </a:defRPr>
                      </a:lvl3pPr>
                      <a:lvl4pPr marL="914400" indent="457200">
                        <a:spcBef>
                          <a:spcPct val="20000"/>
                        </a:spcBef>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1257300" indent="571500">
                        <a:spcBef>
                          <a:spcPct val="20000"/>
                        </a:spcBef>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14500" indent="571500"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171700" indent="571500"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628900" indent="571500"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086100" indent="571500"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ASCII Value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1pPr>
                      <a:lvl2pPr marL="228600" indent="228600">
                        <a:spcBef>
                          <a:spcPct val="20000"/>
                        </a:spcBef>
                        <a:buClr>
                          <a:schemeClr val="accent1"/>
                        </a:buClr>
                        <a:buSzPct val="75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marL="571500" indent="342900">
                        <a:spcBef>
                          <a:spcPct val="20000"/>
                        </a:spcBef>
                        <a:buClr>
                          <a:schemeClr val="folHlink"/>
                        </a:buClr>
                        <a:buSzPct val="55000"/>
                        <a:buFont typeface="Wingdings" panose="05000000000000000000" pitchFamily="2" charset="2"/>
                        <a:defRPr sz="2100">
                          <a:solidFill>
                            <a:schemeClr val="tx1"/>
                          </a:solidFill>
                          <a:latin typeface="Arial" panose="020B0604020202020204" pitchFamily="34" charset="0"/>
                          <a:ea typeface="宋体" panose="02010600030101010101" pitchFamily="2" charset="-122"/>
                        </a:defRPr>
                      </a:lvl3pPr>
                      <a:lvl4pPr marL="914400" indent="457200">
                        <a:spcBef>
                          <a:spcPct val="20000"/>
                        </a:spcBef>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1257300" indent="571500">
                        <a:spcBef>
                          <a:spcPct val="20000"/>
                        </a:spcBef>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14500" indent="571500"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171700" indent="571500"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628900" indent="571500"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086100" indent="571500"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2000" b="0" i="0" u="none" strike="noStrike" cap="none" normalizeH="0" baseline="0" smtClean="0">
                          <a:ln>
                            <a:noFill/>
                          </a:ln>
                          <a:solidFill>
                            <a:srgbClr val="13BBBF"/>
                          </a:solidFill>
                          <a:effectLst/>
                          <a:latin typeface="Arial" panose="020B0604020202020204" pitchFamily="34" charset="0"/>
                          <a:ea typeface="宋体" panose="02010600030101010101" pitchFamily="2" charset="-122"/>
                        </a:rPr>
                        <a:t>Character</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1pPr>
                      <a:lvl2pPr marL="228600" indent="228600">
                        <a:spcBef>
                          <a:spcPct val="20000"/>
                        </a:spcBef>
                        <a:buClr>
                          <a:schemeClr val="accent1"/>
                        </a:buClr>
                        <a:buSzPct val="75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marL="571500" indent="342900">
                        <a:spcBef>
                          <a:spcPct val="20000"/>
                        </a:spcBef>
                        <a:buClr>
                          <a:schemeClr val="folHlink"/>
                        </a:buClr>
                        <a:buSzPct val="55000"/>
                        <a:buFont typeface="Wingdings" panose="05000000000000000000" pitchFamily="2" charset="2"/>
                        <a:defRPr sz="2100">
                          <a:solidFill>
                            <a:schemeClr val="tx1"/>
                          </a:solidFill>
                          <a:latin typeface="Arial" panose="020B0604020202020204" pitchFamily="34" charset="0"/>
                          <a:ea typeface="宋体" panose="02010600030101010101" pitchFamily="2" charset="-122"/>
                        </a:defRPr>
                      </a:lvl3pPr>
                      <a:lvl4pPr marL="914400" indent="457200">
                        <a:spcBef>
                          <a:spcPct val="20000"/>
                        </a:spcBef>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1257300" indent="571500">
                        <a:spcBef>
                          <a:spcPct val="20000"/>
                        </a:spcBef>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14500" indent="571500"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171700" indent="571500"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628900" indent="571500"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086100" indent="571500"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2000" b="0" i="0" u="none" strike="noStrike" cap="none" normalizeH="0" baseline="0" dirty="0" smtClean="0">
                          <a:ln>
                            <a:noFill/>
                          </a:ln>
                          <a:solidFill>
                            <a:srgbClr val="13BBBF"/>
                          </a:solidFill>
                          <a:effectLst/>
                          <a:latin typeface="Arial" panose="020B0604020202020204" pitchFamily="34" charset="0"/>
                          <a:ea typeface="宋体" panose="02010600030101010101" pitchFamily="2" charset="-122"/>
                        </a:rPr>
                        <a:t> </a:t>
                      </a:r>
                      <a:r>
                        <a:rPr kumimoji="0" lang="en-US" altLang="zh-CN" sz="2000" b="0" i="0" u="none" strike="noStrike" cap="none" normalizeH="0" baseline="0" dirty="0" smtClean="0">
                          <a:ln>
                            <a:noFill/>
                          </a:ln>
                          <a:solidFill>
                            <a:srgbClr val="13BBBF"/>
                          </a:solidFill>
                          <a:effectLst/>
                          <a:latin typeface="Arial" panose="020B0604020202020204" pitchFamily="34" charset="0"/>
                          <a:ea typeface="宋体" panose="02010600030101010101" pitchFamily="2" charset="-122"/>
                        </a:rPr>
                        <a:t>ASCII Value</a:t>
                      </a:r>
                    </a:p>
                  </a:txBody>
                  <a:tcPr horzOverflow="overflow">
                    <a:lnL w="12700" cap="flat" cmpd="sng" algn="ctr">
                      <a:solidFill>
                        <a:schemeClr val="tx1"/>
                      </a:solidFill>
                      <a:prstDash val="solid"/>
                      <a:round/>
                      <a:headEnd type="none" w="med" len="med"/>
                      <a:tailEnd type="none" w="med" len="med"/>
                    </a:lnL>
                    <a:lnR cap="flat">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521167862"/>
                  </a:ext>
                </a:extLst>
              </a:tr>
              <a:tr h="3290888">
                <a:tc>
                  <a:txBody>
                    <a:bodyPr/>
                    <a:lstStyle>
                      <a:lvl1pPr>
                        <a:spcBef>
                          <a:spcPct val="20000"/>
                        </a:spcBef>
                        <a:buClr>
                          <a:schemeClr val="folHlink"/>
                        </a:buClr>
                        <a:buSzPct val="9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1pPr>
                      <a:lvl2pPr marL="228600" indent="228600">
                        <a:spcBef>
                          <a:spcPct val="20000"/>
                        </a:spcBef>
                        <a:buClr>
                          <a:schemeClr val="accent1"/>
                        </a:buClr>
                        <a:buSzPct val="75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marL="571500" indent="342900">
                        <a:spcBef>
                          <a:spcPct val="20000"/>
                        </a:spcBef>
                        <a:buClr>
                          <a:schemeClr val="folHlink"/>
                        </a:buClr>
                        <a:buSzPct val="55000"/>
                        <a:buFont typeface="Wingdings" panose="05000000000000000000" pitchFamily="2" charset="2"/>
                        <a:defRPr sz="2100">
                          <a:solidFill>
                            <a:schemeClr val="tx1"/>
                          </a:solidFill>
                          <a:latin typeface="Arial" panose="020B0604020202020204" pitchFamily="34" charset="0"/>
                          <a:ea typeface="宋体" panose="02010600030101010101" pitchFamily="2" charset="-122"/>
                        </a:defRPr>
                      </a:lvl3pPr>
                      <a:lvl4pPr marL="914400" indent="457200">
                        <a:spcBef>
                          <a:spcPct val="20000"/>
                        </a:spcBef>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1257300" indent="571500">
                        <a:spcBef>
                          <a:spcPct val="20000"/>
                        </a:spcBef>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14500" indent="571500"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171700" indent="571500"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628900" indent="571500"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086100" indent="571500"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20000"/>
                        </a:spcBef>
                        <a:spcAft>
                          <a:spcPct val="0"/>
                        </a:spcAft>
                        <a:buClr>
                          <a:schemeClr val="folHlink"/>
                        </a:buClr>
                        <a:buSzPct val="90000"/>
                        <a:buFont typeface="Wingdings" panose="05000000000000000000" pitchFamily="2" charset="2"/>
                        <a:buNone/>
                        <a:tabLst/>
                      </a:pPr>
                      <a:r>
                        <a:rPr kumimoji="0" lang="en-US" altLang="zh-CN" sz="2000" b="0" i="0" u="none" strike="noStrike" cap="none" normalizeH="0" baseline="0" dirty="0" smtClean="0">
                          <a:ln>
                            <a:noFill/>
                          </a:ln>
                          <a:solidFill>
                            <a:schemeClr val="folHlink"/>
                          </a:solidFill>
                          <a:effectLst/>
                          <a:latin typeface="Arial" panose="020B0604020202020204" pitchFamily="34" charset="0"/>
                          <a:ea typeface="宋体" panose="02010600030101010101" pitchFamily="2" charset="-122"/>
                        </a:rPr>
                        <a:t>Null</a:t>
                      </a:r>
                    </a:p>
                    <a:p>
                      <a:pPr marL="0" marR="0" lvl="0" indent="0" algn="l" defTabSz="914400" rtl="0" eaLnBrk="1" fontAlgn="base" latinLnBrk="0" hangingPunct="1">
                        <a:lnSpc>
                          <a:spcPct val="120000"/>
                        </a:lnSpc>
                        <a:spcBef>
                          <a:spcPct val="20000"/>
                        </a:spcBef>
                        <a:spcAft>
                          <a:spcPct val="0"/>
                        </a:spcAft>
                        <a:buClr>
                          <a:schemeClr val="folHlink"/>
                        </a:buClr>
                        <a:buSzPct val="90000"/>
                        <a:buFont typeface="Wingdings" panose="05000000000000000000" pitchFamily="2" charset="2"/>
                        <a:buNone/>
                        <a:tabLst/>
                      </a:pPr>
                      <a:r>
                        <a:rPr kumimoji="0" lang="en-US" altLang="zh-CN" sz="2000" b="0" i="0" u="none" strike="noStrike" cap="none" normalizeH="0" baseline="0" dirty="0" smtClean="0">
                          <a:ln>
                            <a:noFill/>
                          </a:ln>
                          <a:solidFill>
                            <a:schemeClr val="folHlink"/>
                          </a:solidFill>
                          <a:effectLst/>
                          <a:latin typeface="Arial" panose="020B0604020202020204" pitchFamily="34" charset="0"/>
                          <a:ea typeface="宋体" panose="02010600030101010101" pitchFamily="2" charset="-122"/>
                        </a:rPr>
                        <a:t>Space</a:t>
                      </a:r>
                    </a:p>
                    <a:p>
                      <a:pPr marL="0" marR="0" lvl="0" indent="0" algn="l" defTabSz="914400" rtl="0" eaLnBrk="1" fontAlgn="base" latinLnBrk="0" hangingPunct="1">
                        <a:lnSpc>
                          <a:spcPct val="120000"/>
                        </a:lnSpc>
                        <a:spcBef>
                          <a:spcPct val="20000"/>
                        </a:spcBef>
                        <a:spcAft>
                          <a:spcPct val="0"/>
                        </a:spcAft>
                        <a:buClr>
                          <a:schemeClr val="folHlink"/>
                        </a:buClr>
                        <a:buSzPct val="90000"/>
                        <a:buFont typeface="Wingdings" panose="05000000000000000000" pitchFamily="2" charset="2"/>
                        <a:buNone/>
                        <a:tabLst/>
                      </a:pPr>
                      <a:r>
                        <a:rPr kumimoji="0" lang="en-US" altLang="zh-CN" sz="2000" b="0" i="0" u="none" strike="noStrike" cap="none" normalizeH="0" baseline="0" dirty="0" smtClean="0">
                          <a:ln>
                            <a:noFill/>
                          </a:ln>
                          <a:solidFill>
                            <a:schemeClr val="folHlink"/>
                          </a:solidFill>
                          <a:effectLst/>
                          <a:latin typeface="Arial" panose="020B0604020202020204" pitchFamily="34" charset="0"/>
                          <a:ea typeface="宋体" panose="02010600030101010101" pitchFamily="2" charset="-122"/>
                        </a:rPr>
                        <a:t>/</a:t>
                      </a:r>
                    </a:p>
                    <a:p>
                      <a:pPr marL="0" marR="0" lvl="0" indent="0" algn="l" defTabSz="914400" rtl="0" eaLnBrk="1" fontAlgn="base" latinLnBrk="0" hangingPunct="1">
                        <a:lnSpc>
                          <a:spcPct val="120000"/>
                        </a:lnSpc>
                        <a:spcBef>
                          <a:spcPct val="20000"/>
                        </a:spcBef>
                        <a:spcAft>
                          <a:spcPct val="0"/>
                        </a:spcAft>
                        <a:buClr>
                          <a:schemeClr val="folHlink"/>
                        </a:buClr>
                        <a:buSzPct val="90000"/>
                        <a:buFont typeface="Wingdings" panose="05000000000000000000" pitchFamily="2" charset="2"/>
                        <a:buNone/>
                        <a:tabLst/>
                      </a:pPr>
                      <a:r>
                        <a:rPr kumimoji="0" lang="en-US" altLang="zh-CN" sz="2000" b="1" i="0" u="none" strike="noStrike" cap="none" normalizeH="0" baseline="0" dirty="0" smtClean="0">
                          <a:ln>
                            <a:noFill/>
                          </a:ln>
                          <a:solidFill>
                            <a:schemeClr val="accent2"/>
                          </a:solidFill>
                          <a:effectLst/>
                          <a:latin typeface="Arial" panose="020B0604020202020204" pitchFamily="34" charset="0"/>
                          <a:ea typeface="宋体" panose="02010600030101010101" pitchFamily="2" charset="-122"/>
                        </a:rPr>
                        <a:t>0</a:t>
                      </a:r>
                    </a:p>
                    <a:p>
                      <a:pPr marL="0" marR="0" lvl="0" indent="0" algn="l" defTabSz="914400" rtl="0" eaLnBrk="1" fontAlgn="base" latinLnBrk="0" hangingPunct="1">
                        <a:lnSpc>
                          <a:spcPct val="120000"/>
                        </a:lnSpc>
                        <a:spcBef>
                          <a:spcPct val="20000"/>
                        </a:spcBef>
                        <a:spcAft>
                          <a:spcPct val="0"/>
                        </a:spcAft>
                        <a:buClr>
                          <a:schemeClr val="folHlink"/>
                        </a:buClr>
                        <a:buSzPct val="90000"/>
                        <a:buFont typeface="Wingdings" panose="05000000000000000000" pitchFamily="2" charset="2"/>
                        <a:buNone/>
                        <a:tabLst/>
                      </a:pPr>
                      <a:r>
                        <a:rPr kumimoji="0" lang="en-US" altLang="zh-CN" sz="20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1</a:t>
                      </a:r>
                    </a:p>
                    <a:p>
                      <a:pPr marL="0" marR="0" lvl="0" indent="0" algn="l" defTabSz="914400" rtl="0" eaLnBrk="1" fontAlgn="base" latinLnBrk="0" hangingPunct="1">
                        <a:lnSpc>
                          <a:spcPct val="120000"/>
                        </a:lnSpc>
                        <a:spcBef>
                          <a:spcPct val="20000"/>
                        </a:spcBef>
                        <a:spcAft>
                          <a:spcPct val="0"/>
                        </a:spcAft>
                        <a:buClr>
                          <a:schemeClr val="folHlink"/>
                        </a:buClr>
                        <a:buSzPct val="90000"/>
                        <a:buFont typeface="Wingdings" panose="05000000000000000000" pitchFamily="2" charset="2"/>
                        <a:buNone/>
                        <a:tabLst/>
                      </a:pPr>
                      <a:r>
                        <a:rPr kumimoji="0" lang="en-US" altLang="zh-CN" sz="20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2</a:t>
                      </a:r>
                    </a:p>
                    <a:p>
                      <a:pPr marL="0" marR="0" lvl="0" indent="0" algn="l" defTabSz="914400" rtl="0" eaLnBrk="1" fontAlgn="base" latinLnBrk="0" hangingPunct="1">
                        <a:lnSpc>
                          <a:spcPct val="120000"/>
                        </a:lnSpc>
                        <a:spcBef>
                          <a:spcPct val="20000"/>
                        </a:spcBef>
                        <a:spcAft>
                          <a:spcPct val="0"/>
                        </a:spcAft>
                        <a:buClr>
                          <a:schemeClr val="folHlink"/>
                        </a:buClr>
                        <a:buSzPct val="90000"/>
                        <a:buFont typeface="Wingdings" panose="05000000000000000000" pitchFamily="2" charset="2"/>
                        <a:buNone/>
                        <a:tabLst/>
                      </a:pPr>
                      <a:r>
                        <a:rPr kumimoji="0" lang="en-US" altLang="zh-CN" sz="2000" b="1" i="0" u="none" strike="noStrike" cap="none" normalizeH="0" baseline="0" dirty="0" smtClean="0">
                          <a:ln>
                            <a:noFill/>
                          </a:ln>
                          <a:solidFill>
                            <a:schemeClr val="accent2"/>
                          </a:solidFill>
                          <a:effectLst/>
                          <a:latin typeface="Arial" panose="020B0604020202020204" pitchFamily="34" charset="0"/>
                          <a:ea typeface="宋体" panose="02010600030101010101" pitchFamily="2" charset="-122"/>
                        </a:rPr>
                        <a:t>9</a:t>
                      </a:r>
                    </a:p>
                    <a:p>
                      <a:pPr marL="0" marR="0" lvl="0" indent="0" algn="l" defTabSz="914400" rtl="0" eaLnBrk="1" fontAlgn="base" latinLnBrk="0" hangingPunct="1">
                        <a:lnSpc>
                          <a:spcPct val="120000"/>
                        </a:lnSpc>
                        <a:spcBef>
                          <a:spcPct val="20000"/>
                        </a:spcBef>
                        <a:spcAft>
                          <a:spcPct val="0"/>
                        </a:spcAft>
                        <a:buClr>
                          <a:schemeClr val="folHlink"/>
                        </a:buClr>
                        <a:buSzPct val="90000"/>
                        <a:buFont typeface="Wingdings" panose="05000000000000000000" pitchFamily="2" charset="2"/>
                        <a:buNone/>
                        <a:tabLst/>
                      </a:pPr>
                      <a:r>
                        <a:rPr kumimoji="0" lang="en-US" altLang="zh-CN" sz="2000" b="0" i="0" u="none" strike="noStrike" cap="none" normalizeH="0" baseline="0" dirty="0" smtClean="0">
                          <a:ln>
                            <a:noFill/>
                          </a:ln>
                          <a:solidFill>
                            <a:schemeClr val="folHlink"/>
                          </a:solidFill>
                          <a:effectLst/>
                          <a:latin typeface="Arial" panose="020B0604020202020204" pitchFamily="34" charset="0"/>
                          <a:ea typeface="宋体" panose="02010600030101010101" pitchFamily="2" charset="-122"/>
                        </a:rPr>
                        <a:t>;</a:t>
                      </a:r>
                    </a:p>
                    <a:p>
                      <a:pPr marL="0" marR="0" lvl="0" indent="0" algn="l" defTabSz="914400" rtl="0" eaLnBrk="1" fontAlgn="base" latinLnBrk="0" hangingPunct="1">
                        <a:lnSpc>
                          <a:spcPct val="120000"/>
                        </a:lnSpc>
                        <a:spcBef>
                          <a:spcPct val="20000"/>
                        </a:spcBef>
                        <a:spcAft>
                          <a:spcPct val="0"/>
                        </a:spcAft>
                        <a:buClr>
                          <a:schemeClr val="folHlink"/>
                        </a:buClr>
                        <a:buSzPct val="90000"/>
                        <a:buFont typeface="Wingdings" panose="05000000000000000000" pitchFamily="2" charset="2"/>
                        <a:buNone/>
                        <a:tabLst/>
                      </a:pPr>
                      <a:r>
                        <a:rPr kumimoji="0" lang="en-US" altLang="zh-CN" sz="2000" b="1" i="0" u="none" strike="noStrike" cap="none" normalizeH="0" baseline="0" dirty="0" smtClean="0">
                          <a:ln>
                            <a:noFill/>
                          </a:ln>
                          <a:solidFill>
                            <a:schemeClr val="accent2"/>
                          </a:solidFill>
                          <a:effectLst/>
                          <a:latin typeface="Arial" panose="020B0604020202020204" pitchFamily="34" charset="0"/>
                          <a:ea typeface="宋体" panose="02010600030101010101" pitchFamily="2" charset="-122"/>
                        </a:rPr>
                        <a:t>@</a:t>
                      </a:r>
                    </a:p>
                    <a:p>
                      <a:pPr marL="0" marR="0" lvl="0" indent="0" algn="l" defTabSz="914400" rtl="0" eaLnBrk="1" fontAlgn="base" latinLnBrk="0" hangingPunct="1">
                        <a:lnSpc>
                          <a:spcPct val="120000"/>
                        </a:lnSpc>
                        <a:spcBef>
                          <a:spcPct val="20000"/>
                        </a:spcBef>
                        <a:spcAft>
                          <a:spcPct val="0"/>
                        </a:spcAft>
                        <a:buClr>
                          <a:schemeClr val="folHlink"/>
                        </a:buClr>
                        <a:buSzPct val="90000"/>
                        <a:buFont typeface="Wingdings" panose="05000000000000000000" pitchFamily="2" charset="2"/>
                        <a:buNone/>
                        <a:tabLst/>
                      </a:pPr>
                      <a:r>
                        <a:rPr kumimoji="0" lang="en-US" altLang="zh-CN" sz="20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A</a:t>
                      </a:r>
                    </a:p>
                  </a:txBody>
                  <a:tcPr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1pPr>
                      <a:lvl2pPr marL="228600" indent="228600">
                        <a:spcBef>
                          <a:spcPct val="20000"/>
                        </a:spcBef>
                        <a:buClr>
                          <a:schemeClr val="accent1"/>
                        </a:buClr>
                        <a:buSzPct val="75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marL="571500" indent="342900">
                        <a:spcBef>
                          <a:spcPct val="20000"/>
                        </a:spcBef>
                        <a:buClr>
                          <a:schemeClr val="folHlink"/>
                        </a:buClr>
                        <a:buSzPct val="55000"/>
                        <a:buFont typeface="Wingdings" panose="05000000000000000000" pitchFamily="2" charset="2"/>
                        <a:defRPr sz="2100">
                          <a:solidFill>
                            <a:schemeClr val="tx1"/>
                          </a:solidFill>
                          <a:latin typeface="Arial" panose="020B0604020202020204" pitchFamily="34" charset="0"/>
                          <a:ea typeface="宋体" panose="02010600030101010101" pitchFamily="2" charset="-122"/>
                        </a:defRPr>
                      </a:lvl3pPr>
                      <a:lvl4pPr marL="914400" indent="457200">
                        <a:spcBef>
                          <a:spcPct val="20000"/>
                        </a:spcBef>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1257300" indent="571500">
                        <a:spcBef>
                          <a:spcPct val="20000"/>
                        </a:spcBef>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14500" indent="571500"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171700" indent="571500"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628900" indent="571500"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086100" indent="571500"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20000"/>
                        </a:spcBef>
                        <a:spcAft>
                          <a:spcPct val="0"/>
                        </a:spcAft>
                        <a:buClr>
                          <a:schemeClr val="folHlink"/>
                        </a:buClr>
                        <a:buSzPct val="90000"/>
                        <a:buFont typeface="Wingdings" panose="05000000000000000000" pitchFamily="2" charset="2"/>
                        <a:buNone/>
                        <a:tabLst/>
                      </a:pPr>
                      <a:r>
                        <a:rPr kumimoji="0" lang="en-US" altLang="zh-CN" sz="20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0</a:t>
                      </a:r>
                    </a:p>
                    <a:p>
                      <a:pPr marL="0" marR="0" lvl="0" indent="0" algn="l" defTabSz="914400" rtl="0" eaLnBrk="1" fontAlgn="base" latinLnBrk="0" hangingPunct="1">
                        <a:lnSpc>
                          <a:spcPct val="120000"/>
                        </a:lnSpc>
                        <a:spcBef>
                          <a:spcPct val="20000"/>
                        </a:spcBef>
                        <a:spcAft>
                          <a:spcPct val="0"/>
                        </a:spcAft>
                        <a:buClr>
                          <a:schemeClr val="folHlink"/>
                        </a:buClr>
                        <a:buSzPct val="90000"/>
                        <a:buFont typeface="Wingdings" panose="05000000000000000000" pitchFamily="2" charset="2"/>
                        <a:buNone/>
                        <a:tabLst/>
                      </a:pPr>
                      <a:r>
                        <a:rPr kumimoji="0" lang="en-US" altLang="zh-CN" sz="20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32</a:t>
                      </a:r>
                    </a:p>
                    <a:p>
                      <a:pPr marL="0" marR="0" lvl="0" indent="0" algn="l" defTabSz="914400" rtl="0" eaLnBrk="1" fontAlgn="base" latinLnBrk="0" hangingPunct="1">
                        <a:lnSpc>
                          <a:spcPct val="120000"/>
                        </a:lnSpc>
                        <a:spcBef>
                          <a:spcPct val="20000"/>
                        </a:spcBef>
                        <a:spcAft>
                          <a:spcPct val="0"/>
                        </a:spcAft>
                        <a:buClr>
                          <a:schemeClr val="folHlink"/>
                        </a:buClr>
                        <a:buSzPct val="90000"/>
                        <a:buFont typeface="Wingdings" panose="05000000000000000000" pitchFamily="2" charset="2"/>
                        <a:buNone/>
                        <a:tabLst/>
                      </a:pPr>
                      <a:r>
                        <a:rPr kumimoji="0" lang="en-US" altLang="zh-CN" sz="20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47</a:t>
                      </a:r>
                    </a:p>
                    <a:p>
                      <a:pPr marL="0" marR="0" lvl="0" indent="0" algn="l" defTabSz="914400" rtl="0" eaLnBrk="1" fontAlgn="base" latinLnBrk="0" hangingPunct="1">
                        <a:lnSpc>
                          <a:spcPct val="120000"/>
                        </a:lnSpc>
                        <a:spcBef>
                          <a:spcPct val="20000"/>
                        </a:spcBef>
                        <a:spcAft>
                          <a:spcPct val="0"/>
                        </a:spcAft>
                        <a:buClr>
                          <a:schemeClr val="folHlink"/>
                        </a:buClr>
                        <a:buSzPct val="90000"/>
                        <a:buFont typeface="Wingdings" panose="05000000000000000000" pitchFamily="2" charset="2"/>
                        <a:buNone/>
                        <a:tabLst/>
                      </a:pPr>
                      <a:r>
                        <a:rPr kumimoji="0" lang="en-US" altLang="zh-CN" sz="20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48</a:t>
                      </a:r>
                    </a:p>
                    <a:p>
                      <a:pPr marL="0" marR="0" lvl="0" indent="0" algn="l" defTabSz="914400" rtl="0" eaLnBrk="1" fontAlgn="base" latinLnBrk="0" hangingPunct="1">
                        <a:lnSpc>
                          <a:spcPct val="120000"/>
                        </a:lnSpc>
                        <a:spcBef>
                          <a:spcPct val="20000"/>
                        </a:spcBef>
                        <a:spcAft>
                          <a:spcPct val="0"/>
                        </a:spcAft>
                        <a:buClr>
                          <a:schemeClr val="folHlink"/>
                        </a:buClr>
                        <a:buSzPct val="90000"/>
                        <a:buFont typeface="Wingdings" panose="05000000000000000000" pitchFamily="2" charset="2"/>
                        <a:buNone/>
                        <a:tabLst/>
                      </a:pPr>
                      <a:r>
                        <a:rPr kumimoji="0" lang="en-US" altLang="zh-CN" sz="20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49</a:t>
                      </a:r>
                    </a:p>
                    <a:p>
                      <a:pPr marL="0" marR="0" lvl="0" indent="0" algn="l" defTabSz="914400" rtl="0" eaLnBrk="1" fontAlgn="base" latinLnBrk="0" hangingPunct="1">
                        <a:lnSpc>
                          <a:spcPct val="120000"/>
                        </a:lnSpc>
                        <a:spcBef>
                          <a:spcPct val="20000"/>
                        </a:spcBef>
                        <a:spcAft>
                          <a:spcPct val="0"/>
                        </a:spcAft>
                        <a:buClr>
                          <a:schemeClr val="folHlink"/>
                        </a:buClr>
                        <a:buSzPct val="90000"/>
                        <a:buFont typeface="Wingdings" panose="05000000000000000000" pitchFamily="2" charset="2"/>
                        <a:buNone/>
                        <a:tabLst/>
                      </a:pPr>
                      <a:r>
                        <a:rPr kumimoji="0" lang="en-US" altLang="zh-CN" sz="20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50</a:t>
                      </a:r>
                    </a:p>
                    <a:p>
                      <a:pPr marL="0" marR="0" lvl="0" indent="0" algn="l" defTabSz="914400" rtl="0" eaLnBrk="1" fontAlgn="base" latinLnBrk="0" hangingPunct="1">
                        <a:lnSpc>
                          <a:spcPct val="120000"/>
                        </a:lnSpc>
                        <a:spcBef>
                          <a:spcPct val="20000"/>
                        </a:spcBef>
                        <a:spcAft>
                          <a:spcPct val="0"/>
                        </a:spcAft>
                        <a:buClr>
                          <a:schemeClr val="folHlink"/>
                        </a:buClr>
                        <a:buSzPct val="90000"/>
                        <a:buFont typeface="Wingdings" panose="05000000000000000000" pitchFamily="2" charset="2"/>
                        <a:buNone/>
                        <a:tabLst/>
                      </a:pPr>
                      <a:r>
                        <a:rPr kumimoji="0" lang="en-US" altLang="zh-CN" sz="20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57</a:t>
                      </a:r>
                    </a:p>
                    <a:p>
                      <a:pPr marL="0" marR="0" lvl="0" indent="0" algn="l" defTabSz="914400" rtl="0" eaLnBrk="1" fontAlgn="base" latinLnBrk="0" hangingPunct="1">
                        <a:lnSpc>
                          <a:spcPct val="120000"/>
                        </a:lnSpc>
                        <a:spcBef>
                          <a:spcPct val="20000"/>
                        </a:spcBef>
                        <a:spcAft>
                          <a:spcPct val="0"/>
                        </a:spcAft>
                        <a:buClr>
                          <a:schemeClr val="folHlink"/>
                        </a:buClr>
                        <a:buSzPct val="90000"/>
                        <a:buFont typeface="Wingdings" panose="05000000000000000000" pitchFamily="2" charset="2"/>
                        <a:buNone/>
                        <a:tabLst/>
                      </a:pPr>
                      <a:r>
                        <a:rPr kumimoji="0" lang="en-US" altLang="zh-CN" sz="20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58</a:t>
                      </a:r>
                    </a:p>
                    <a:p>
                      <a:pPr marL="0" marR="0" lvl="0" indent="0" algn="l" defTabSz="914400" rtl="0" eaLnBrk="1" fontAlgn="base" latinLnBrk="0" hangingPunct="1">
                        <a:lnSpc>
                          <a:spcPct val="120000"/>
                        </a:lnSpc>
                        <a:spcBef>
                          <a:spcPct val="20000"/>
                        </a:spcBef>
                        <a:spcAft>
                          <a:spcPct val="0"/>
                        </a:spcAft>
                        <a:buClr>
                          <a:schemeClr val="folHlink"/>
                        </a:buClr>
                        <a:buSzPct val="90000"/>
                        <a:buFont typeface="Wingdings" panose="05000000000000000000" pitchFamily="2" charset="2"/>
                        <a:buNone/>
                        <a:tabLst/>
                      </a:pPr>
                      <a:r>
                        <a:rPr kumimoji="0" lang="en-US" altLang="zh-CN" sz="20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64</a:t>
                      </a:r>
                    </a:p>
                    <a:p>
                      <a:pPr marL="0" marR="0" lvl="0" indent="0" algn="l" defTabSz="914400" rtl="0" eaLnBrk="1" fontAlgn="base" latinLnBrk="0" hangingPunct="1">
                        <a:lnSpc>
                          <a:spcPct val="120000"/>
                        </a:lnSpc>
                        <a:spcBef>
                          <a:spcPct val="20000"/>
                        </a:spcBef>
                        <a:spcAft>
                          <a:spcPct val="0"/>
                        </a:spcAft>
                        <a:buClr>
                          <a:schemeClr val="folHlink"/>
                        </a:buClr>
                        <a:buSzPct val="90000"/>
                        <a:buFont typeface="Wingdings" panose="05000000000000000000" pitchFamily="2" charset="2"/>
                        <a:buNone/>
                        <a:tabLst/>
                      </a:pPr>
                      <a:r>
                        <a:rPr kumimoji="0" lang="en-US" altLang="zh-CN" sz="20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65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1pPr>
                      <a:lvl2pPr marL="228600" indent="228600">
                        <a:spcBef>
                          <a:spcPct val="20000"/>
                        </a:spcBef>
                        <a:buClr>
                          <a:schemeClr val="accent1"/>
                        </a:buClr>
                        <a:buSzPct val="75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marL="571500" indent="342900">
                        <a:spcBef>
                          <a:spcPct val="20000"/>
                        </a:spcBef>
                        <a:buClr>
                          <a:schemeClr val="folHlink"/>
                        </a:buClr>
                        <a:buSzPct val="55000"/>
                        <a:buFont typeface="Wingdings" panose="05000000000000000000" pitchFamily="2" charset="2"/>
                        <a:defRPr sz="2100">
                          <a:solidFill>
                            <a:schemeClr val="tx1"/>
                          </a:solidFill>
                          <a:latin typeface="Arial" panose="020B0604020202020204" pitchFamily="34" charset="0"/>
                          <a:ea typeface="宋体" panose="02010600030101010101" pitchFamily="2" charset="-122"/>
                        </a:defRPr>
                      </a:lvl3pPr>
                      <a:lvl4pPr marL="914400" indent="457200">
                        <a:spcBef>
                          <a:spcPct val="20000"/>
                        </a:spcBef>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1257300" indent="571500">
                        <a:spcBef>
                          <a:spcPct val="20000"/>
                        </a:spcBef>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14500" indent="571500"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171700" indent="571500"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628900" indent="571500"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086100" indent="571500"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20000"/>
                        </a:spcBef>
                        <a:spcAft>
                          <a:spcPct val="0"/>
                        </a:spcAft>
                        <a:buClr>
                          <a:schemeClr val="folHlink"/>
                        </a:buClr>
                        <a:buSzPct val="90000"/>
                        <a:buFont typeface="Wingdings" panose="05000000000000000000" pitchFamily="2" charset="2"/>
                        <a:buNone/>
                        <a:tabLst/>
                      </a:pPr>
                      <a:r>
                        <a:rPr kumimoji="0" lang="en-US" altLang="zh-CN" sz="2000" b="0" i="0" u="none" strike="noStrike" cap="none" normalizeH="0" baseline="0" smtClean="0">
                          <a:ln>
                            <a:noFill/>
                          </a:ln>
                          <a:solidFill>
                            <a:srgbClr val="13BBBF"/>
                          </a:solidFill>
                          <a:effectLst/>
                          <a:latin typeface="Arial" panose="020B0604020202020204" pitchFamily="34" charset="0"/>
                          <a:ea typeface="宋体" panose="02010600030101010101" pitchFamily="2" charset="-122"/>
                        </a:rPr>
                        <a:t>B</a:t>
                      </a:r>
                    </a:p>
                    <a:p>
                      <a:pPr marL="0" marR="0" lvl="0" indent="0" algn="l" defTabSz="914400" rtl="0" eaLnBrk="1" fontAlgn="base" latinLnBrk="0" hangingPunct="1">
                        <a:lnSpc>
                          <a:spcPct val="120000"/>
                        </a:lnSpc>
                        <a:spcBef>
                          <a:spcPct val="20000"/>
                        </a:spcBef>
                        <a:spcAft>
                          <a:spcPct val="0"/>
                        </a:spcAft>
                        <a:buClr>
                          <a:schemeClr val="folHlink"/>
                        </a:buClr>
                        <a:buSzPct val="90000"/>
                        <a:buFont typeface="Wingdings" panose="05000000000000000000" pitchFamily="2" charset="2"/>
                        <a:buNone/>
                        <a:tabLst/>
                      </a:pPr>
                      <a:r>
                        <a:rPr kumimoji="0" lang="en-US" altLang="zh-CN" sz="2000" b="0" i="0" u="none" strike="noStrike" cap="none" normalizeH="0" baseline="0" smtClean="0">
                          <a:ln>
                            <a:noFill/>
                          </a:ln>
                          <a:solidFill>
                            <a:srgbClr val="13BBBF"/>
                          </a:solidFill>
                          <a:effectLst/>
                          <a:latin typeface="Arial" panose="020B0604020202020204" pitchFamily="34" charset="0"/>
                          <a:ea typeface="宋体" panose="02010600030101010101" pitchFamily="2" charset="-122"/>
                        </a:rPr>
                        <a:t>Y</a:t>
                      </a:r>
                    </a:p>
                    <a:p>
                      <a:pPr marL="0" marR="0" lvl="0" indent="0" algn="l" defTabSz="914400" rtl="0" eaLnBrk="1" fontAlgn="base" latinLnBrk="0" hangingPunct="1">
                        <a:lnSpc>
                          <a:spcPct val="120000"/>
                        </a:lnSpc>
                        <a:spcBef>
                          <a:spcPct val="20000"/>
                        </a:spcBef>
                        <a:spcAft>
                          <a:spcPct val="0"/>
                        </a:spcAft>
                        <a:buClr>
                          <a:schemeClr val="folHlink"/>
                        </a:buClr>
                        <a:buSzPct val="90000"/>
                        <a:buFont typeface="Wingdings" panose="05000000000000000000" pitchFamily="2" charset="2"/>
                        <a:buNone/>
                        <a:tabLst/>
                      </a:pPr>
                      <a:r>
                        <a:rPr kumimoji="0" lang="en-US" altLang="zh-CN" sz="2000" b="0" i="0" u="none" strike="noStrike" cap="none" normalizeH="0" baseline="0" smtClean="0">
                          <a:ln>
                            <a:noFill/>
                          </a:ln>
                          <a:solidFill>
                            <a:srgbClr val="13BBBF"/>
                          </a:solidFill>
                          <a:effectLst/>
                          <a:latin typeface="Arial" panose="020B0604020202020204" pitchFamily="34" charset="0"/>
                          <a:ea typeface="宋体" panose="02010600030101010101" pitchFamily="2" charset="-122"/>
                        </a:rPr>
                        <a:t>Z</a:t>
                      </a:r>
                    </a:p>
                    <a:p>
                      <a:pPr marL="0" marR="0" lvl="0" indent="0" algn="l" defTabSz="914400" rtl="0" eaLnBrk="1" fontAlgn="base" latinLnBrk="0" hangingPunct="1">
                        <a:lnSpc>
                          <a:spcPct val="120000"/>
                        </a:lnSpc>
                        <a:spcBef>
                          <a:spcPct val="20000"/>
                        </a:spcBef>
                        <a:spcAft>
                          <a:spcPct val="0"/>
                        </a:spcAft>
                        <a:buClr>
                          <a:schemeClr val="folHlink"/>
                        </a:buClr>
                        <a:buSzPct val="90000"/>
                        <a:buFont typeface="Wingdings" panose="05000000000000000000" pitchFamily="2" charset="2"/>
                        <a:buNone/>
                        <a:tabLst/>
                      </a:pPr>
                      <a:r>
                        <a:rPr kumimoji="0" lang="en-US" altLang="zh-CN" sz="2000" b="1" i="0" u="none" strike="noStrike" cap="none" normalizeH="0" baseline="0" smtClean="0">
                          <a:ln>
                            <a:noFill/>
                          </a:ln>
                          <a:solidFill>
                            <a:schemeClr val="accent2"/>
                          </a:solidFill>
                          <a:effectLst/>
                          <a:latin typeface="Arial" panose="020B0604020202020204" pitchFamily="34" charset="0"/>
                          <a:ea typeface="宋体" panose="02010600030101010101" pitchFamily="2" charset="-122"/>
                        </a:rPr>
                        <a:t>[</a:t>
                      </a:r>
                    </a:p>
                    <a:p>
                      <a:pPr marL="0" marR="0" lvl="0" indent="0" algn="l" defTabSz="914400" rtl="0" eaLnBrk="1" fontAlgn="base" latinLnBrk="0" hangingPunct="1">
                        <a:lnSpc>
                          <a:spcPct val="120000"/>
                        </a:lnSpc>
                        <a:spcBef>
                          <a:spcPct val="20000"/>
                        </a:spcBef>
                        <a:spcAft>
                          <a:spcPct val="0"/>
                        </a:spcAft>
                        <a:buClr>
                          <a:schemeClr val="folHlink"/>
                        </a:buClr>
                        <a:buSzPct val="90000"/>
                        <a:buFont typeface="Wingdings" panose="05000000000000000000" pitchFamily="2" charset="2"/>
                        <a:buNone/>
                        <a:tabLst/>
                      </a:pPr>
                      <a:r>
                        <a:rPr kumimoji="0" lang="en-US" altLang="zh-CN" sz="2000" b="1" i="0" u="none" strike="noStrike" cap="none" normalizeH="0" baseline="0" smtClean="0">
                          <a:ln>
                            <a:noFill/>
                          </a:ln>
                          <a:solidFill>
                            <a:schemeClr val="accent2"/>
                          </a:solidFill>
                          <a:effectLst/>
                          <a:latin typeface="Arial" panose="020B0604020202020204" pitchFamily="34" charset="0"/>
                          <a:ea typeface="宋体" panose="02010600030101010101" pitchFamily="2" charset="-122"/>
                        </a:rPr>
                        <a:t>‘</a:t>
                      </a:r>
                    </a:p>
                    <a:p>
                      <a:pPr marL="0" marR="0" lvl="0" indent="0" algn="l" defTabSz="914400" rtl="0" eaLnBrk="1" fontAlgn="base" latinLnBrk="0" hangingPunct="1">
                        <a:lnSpc>
                          <a:spcPct val="120000"/>
                        </a:lnSpc>
                        <a:spcBef>
                          <a:spcPct val="20000"/>
                        </a:spcBef>
                        <a:spcAft>
                          <a:spcPct val="0"/>
                        </a:spcAft>
                        <a:buClr>
                          <a:schemeClr val="folHlink"/>
                        </a:buClr>
                        <a:buSzPct val="90000"/>
                        <a:buFont typeface="Wingdings" panose="05000000000000000000" pitchFamily="2" charset="2"/>
                        <a:buNone/>
                        <a:tabLst/>
                      </a:pPr>
                      <a:r>
                        <a:rPr kumimoji="0" lang="en-US" altLang="zh-CN" sz="2000" b="0" i="0" u="none" strike="noStrike" cap="none" normalizeH="0" baseline="0" smtClean="0">
                          <a:ln>
                            <a:noFill/>
                          </a:ln>
                          <a:solidFill>
                            <a:srgbClr val="13BBBF"/>
                          </a:solidFill>
                          <a:effectLst/>
                          <a:latin typeface="Arial" panose="020B0604020202020204" pitchFamily="34" charset="0"/>
                          <a:ea typeface="宋体" panose="02010600030101010101" pitchFamily="2" charset="-122"/>
                        </a:rPr>
                        <a:t>a</a:t>
                      </a:r>
                    </a:p>
                    <a:p>
                      <a:pPr marL="0" marR="0" lvl="0" indent="0" algn="l" defTabSz="914400" rtl="0" eaLnBrk="1" fontAlgn="base" latinLnBrk="0" hangingPunct="1">
                        <a:lnSpc>
                          <a:spcPct val="120000"/>
                        </a:lnSpc>
                        <a:spcBef>
                          <a:spcPct val="20000"/>
                        </a:spcBef>
                        <a:spcAft>
                          <a:spcPct val="0"/>
                        </a:spcAft>
                        <a:buClr>
                          <a:schemeClr val="folHlink"/>
                        </a:buClr>
                        <a:buSzPct val="90000"/>
                        <a:buFont typeface="Wingdings" panose="05000000000000000000" pitchFamily="2" charset="2"/>
                        <a:buNone/>
                        <a:tabLst/>
                      </a:pPr>
                      <a:r>
                        <a:rPr kumimoji="0" lang="en-US" altLang="zh-CN" sz="2000" b="0" i="0" u="none" strike="noStrike" cap="none" normalizeH="0" baseline="0" smtClean="0">
                          <a:ln>
                            <a:noFill/>
                          </a:ln>
                          <a:solidFill>
                            <a:srgbClr val="13BBBF"/>
                          </a:solidFill>
                          <a:effectLst/>
                          <a:latin typeface="Arial" panose="020B0604020202020204" pitchFamily="34" charset="0"/>
                          <a:ea typeface="宋体" panose="02010600030101010101" pitchFamily="2" charset="-122"/>
                        </a:rPr>
                        <a:t>b</a:t>
                      </a:r>
                    </a:p>
                    <a:p>
                      <a:pPr marL="0" marR="0" lvl="0" indent="0" algn="l" defTabSz="914400" rtl="0" eaLnBrk="1" fontAlgn="base" latinLnBrk="0" hangingPunct="1">
                        <a:lnSpc>
                          <a:spcPct val="120000"/>
                        </a:lnSpc>
                        <a:spcBef>
                          <a:spcPct val="20000"/>
                        </a:spcBef>
                        <a:spcAft>
                          <a:spcPct val="0"/>
                        </a:spcAft>
                        <a:buClr>
                          <a:schemeClr val="folHlink"/>
                        </a:buClr>
                        <a:buSzPct val="90000"/>
                        <a:buFont typeface="Wingdings" panose="05000000000000000000" pitchFamily="2" charset="2"/>
                        <a:buNone/>
                        <a:tabLst/>
                      </a:pPr>
                      <a:r>
                        <a:rPr kumimoji="0" lang="en-US" altLang="zh-CN" sz="2000" b="0" i="0" u="none" strike="noStrike" cap="none" normalizeH="0" baseline="0" smtClean="0">
                          <a:ln>
                            <a:noFill/>
                          </a:ln>
                          <a:solidFill>
                            <a:srgbClr val="13BBBF"/>
                          </a:solidFill>
                          <a:effectLst/>
                          <a:latin typeface="Arial" panose="020B0604020202020204" pitchFamily="34" charset="0"/>
                          <a:ea typeface="宋体" panose="02010600030101010101" pitchFamily="2" charset="-122"/>
                        </a:rPr>
                        <a:t>y</a:t>
                      </a:r>
                    </a:p>
                    <a:p>
                      <a:pPr marL="0" marR="0" lvl="0" indent="0" algn="l" defTabSz="914400" rtl="0" eaLnBrk="1" fontAlgn="base" latinLnBrk="0" hangingPunct="1">
                        <a:lnSpc>
                          <a:spcPct val="120000"/>
                        </a:lnSpc>
                        <a:spcBef>
                          <a:spcPct val="20000"/>
                        </a:spcBef>
                        <a:spcAft>
                          <a:spcPct val="0"/>
                        </a:spcAft>
                        <a:buClr>
                          <a:schemeClr val="folHlink"/>
                        </a:buClr>
                        <a:buSzPct val="90000"/>
                        <a:buFont typeface="Wingdings" panose="05000000000000000000" pitchFamily="2" charset="2"/>
                        <a:buNone/>
                        <a:tabLst/>
                      </a:pPr>
                      <a:r>
                        <a:rPr kumimoji="0" lang="en-US" altLang="zh-CN" sz="2000" b="0" i="0" u="none" strike="noStrike" cap="none" normalizeH="0" baseline="0" smtClean="0">
                          <a:ln>
                            <a:noFill/>
                          </a:ln>
                          <a:solidFill>
                            <a:srgbClr val="13BBBF"/>
                          </a:solidFill>
                          <a:effectLst/>
                          <a:latin typeface="Arial" panose="020B0604020202020204" pitchFamily="34" charset="0"/>
                          <a:ea typeface="宋体" panose="02010600030101010101" pitchFamily="2" charset="-122"/>
                        </a:rPr>
                        <a:t>z</a:t>
                      </a:r>
                    </a:p>
                    <a:p>
                      <a:pPr marL="0" marR="0" lvl="0" indent="0" algn="l" defTabSz="914400" rtl="0" eaLnBrk="1" fontAlgn="base" latinLnBrk="0" hangingPunct="1">
                        <a:lnSpc>
                          <a:spcPct val="120000"/>
                        </a:lnSpc>
                        <a:spcBef>
                          <a:spcPct val="20000"/>
                        </a:spcBef>
                        <a:spcAft>
                          <a:spcPct val="0"/>
                        </a:spcAft>
                        <a:buClr>
                          <a:schemeClr val="folHlink"/>
                        </a:buClr>
                        <a:buSzPct val="90000"/>
                        <a:buFont typeface="Wingdings" panose="05000000000000000000" pitchFamily="2" charset="2"/>
                        <a:buNone/>
                        <a:tabLst/>
                      </a:pPr>
                      <a:r>
                        <a:rPr kumimoji="0" lang="en-US" altLang="zh-CN" sz="2000" b="1" i="0" u="none" strike="noStrike" cap="none" normalizeH="0" baseline="0" smtClean="0">
                          <a:ln>
                            <a:noFill/>
                          </a:ln>
                          <a:solidFill>
                            <a:schemeClr val="accent2"/>
                          </a:solidFill>
                          <a:effectLst/>
                          <a:latin typeface="Arial" panose="020B0604020202020204" pitchFamily="34" charset="0"/>
                          <a:ea typeface="宋体" panose="02010600030101010101" pitchFamily="2" charset="-122"/>
                        </a:rPr>
                        <a:t>{</a:t>
                      </a:r>
                    </a:p>
                    <a:p>
                      <a:pPr marL="0" marR="0" lvl="0" indent="0" algn="l" defTabSz="914400" rtl="0" eaLnBrk="1" fontAlgn="base" latinLnBrk="0" hangingPunct="1">
                        <a:lnSpc>
                          <a:spcPct val="120000"/>
                        </a:lnSpc>
                        <a:spcBef>
                          <a:spcPct val="20000"/>
                        </a:spcBef>
                        <a:spcAft>
                          <a:spcPct val="0"/>
                        </a:spcAft>
                        <a:buClr>
                          <a:schemeClr val="folHlink"/>
                        </a:buClr>
                        <a:buSzPct val="90000"/>
                        <a:buFont typeface="Wingdings" panose="05000000000000000000" pitchFamily="2" charset="2"/>
                        <a:buNone/>
                        <a:tabLst/>
                      </a:pPr>
                      <a:endParaRPr kumimoji="0" lang="en-US" altLang="zh-CN" sz="2000" b="0" i="0" u="none" strike="noStrike" cap="none" normalizeH="0" baseline="0" smtClean="0">
                        <a:ln>
                          <a:noFill/>
                        </a:ln>
                        <a:solidFill>
                          <a:srgbClr val="13BBBF"/>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1pPr>
                      <a:lvl2pPr marL="228600" indent="228600">
                        <a:spcBef>
                          <a:spcPct val="20000"/>
                        </a:spcBef>
                        <a:buClr>
                          <a:schemeClr val="accent1"/>
                        </a:buClr>
                        <a:buSzPct val="75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marL="571500" indent="342900">
                        <a:spcBef>
                          <a:spcPct val="20000"/>
                        </a:spcBef>
                        <a:buClr>
                          <a:schemeClr val="folHlink"/>
                        </a:buClr>
                        <a:buSzPct val="55000"/>
                        <a:buFont typeface="Wingdings" panose="05000000000000000000" pitchFamily="2" charset="2"/>
                        <a:defRPr sz="2100">
                          <a:solidFill>
                            <a:schemeClr val="tx1"/>
                          </a:solidFill>
                          <a:latin typeface="Arial" panose="020B0604020202020204" pitchFamily="34" charset="0"/>
                          <a:ea typeface="宋体" panose="02010600030101010101" pitchFamily="2" charset="-122"/>
                        </a:defRPr>
                      </a:lvl3pPr>
                      <a:lvl4pPr marL="914400" indent="457200">
                        <a:spcBef>
                          <a:spcPct val="20000"/>
                        </a:spcBef>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1257300" indent="571500">
                        <a:spcBef>
                          <a:spcPct val="20000"/>
                        </a:spcBef>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14500" indent="571500"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171700" indent="571500"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628900" indent="571500"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086100" indent="571500"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20000"/>
                        </a:spcBef>
                        <a:spcAft>
                          <a:spcPct val="0"/>
                        </a:spcAft>
                        <a:buClr>
                          <a:schemeClr val="folHlink"/>
                        </a:buClr>
                        <a:buSzPct val="90000"/>
                        <a:buFont typeface="Wingdings" panose="05000000000000000000" pitchFamily="2" charset="2"/>
                        <a:buNone/>
                        <a:tabLst/>
                      </a:pPr>
                      <a:r>
                        <a:rPr kumimoji="0" lang="en-US" altLang="zh-CN" sz="2000" b="0" i="0" u="none" strike="noStrike" cap="none" normalizeH="0" baseline="0" dirty="0" smtClean="0">
                          <a:ln>
                            <a:noFill/>
                          </a:ln>
                          <a:solidFill>
                            <a:srgbClr val="13BBBF"/>
                          </a:solidFill>
                          <a:effectLst/>
                          <a:latin typeface="Arial" panose="020B0604020202020204" pitchFamily="34" charset="0"/>
                          <a:ea typeface="宋体" panose="02010600030101010101" pitchFamily="2" charset="-122"/>
                        </a:rPr>
                        <a:t>66</a:t>
                      </a:r>
                    </a:p>
                    <a:p>
                      <a:pPr marL="0" marR="0" lvl="0" indent="0" algn="l" defTabSz="914400" rtl="0" eaLnBrk="1" fontAlgn="base" latinLnBrk="0" hangingPunct="1">
                        <a:lnSpc>
                          <a:spcPct val="120000"/>
                        </a:lnSpc>
                        <a:spcBef>
                          <a:spcPct val="20000"/>
                        </a:spcBef>
                        <a:spcAft>
                          <a:spcPct val="0"/>
                        </a:spcAft>
                        <a:buClr>
                          <a:schemeClr val="folHlink"/>
                        </a:buClr>
                        <a:buSzPct val="90000"/>
                        <a:buFont typeface="Wingdings" panose="05000000000000000000" pitchFamily="2" charset="2"/>
                        <a:buNone/>
                        <a:tabLst/>
                      </a:pPr>
                      <a:r>
                        <a:rPr kumimoji="0" lang="en-US" altLang="zh-CN" sz="2000" b="0" i="0" u="none" strike="noStrike" cap="none" normalizeH="0" baseline="0" dirty="0" smtClean="0">
                          <a:ln>
                            <a:noFill/>
                          </a:ln>
                          <a:solidFill>
                            <a:srgbClr val="13BBBF"/>
                          </a:solidFill>
                          <a:effectLst/>
                          <a:latin typeface="Arial" panose="020B0604020202020204" pitchFamily="34" charset="0"/>
                          <a:ea typeface="宋体" panose="02010600030101010101" pitchFamily="2" charset="-122"/>
                        </a:rPr>
                        <a:t>89</a:t>
                      </a:r>
                    </a:p>
                    <a:p>
                      <a:pPr marL="0" marR="0" lvl="0" indent="0" algn="l" defTabSz="914400" rtl="0" eaLnBrk="1" fontAlgn="base" latinLnBrk="0" hangingPunct="1">
                        <a:lnSpc>
                          <a:spcPct val="120000"/>
                        </a:lnSpc>
                        <a:spcBef>
                          <a:spcPct val="20000"/>
                        </a:spcBef>
                        <a:spcAft>
                          <a:spcPct val="0"/>
                        </a:spcAft>
                        <a:buClr>
                          <a:schemeClr val="folHlink"/>
                        </a:buClr>
                        <a:buSzPct val="90000"/>
                        <a:buFont typeface="Wingdings" panose="05000000000000000000" pitchFamily="2" charset="2"/>
                        <a:buNone/>
                        <a:tabLst/>
                      </a:pPr>
                      <a:r>
                        <a:rPr kumimoji="0" lang="en-US" altLang="zh-CN" sz="2000" b="0" i="0" u="none" strike="noStrike" cap="none" normalizeH="0" baseline="0" dirty="0" smtClean="0">
                          <a:ln>
                            <a:noFill/>
                          </a:ln>
                          <a:solidFill>
                            <a:srgbClr val="13BBBF"/>
                          </a:solidFill>
                          <a:effectLst/>
                          <a:latin typeface="Arial" panose="020B0604020202020204" pitchFamily="34" charset="0"/>
                          <a:ea typeface="宋体" panose="02010600030101010101" pitchFamily="2" charset="-122"/>
                        </a:rPr>
                        <a:t>90</a:t>
                      </a:r>
                    </a:p>
                    <a:p>
                      <a:pPr marL="0" marR="0" lvl="0" indent="0" algn="l" defTabSz="914400" rtl="0" eaLnBrk="1" fontAlgn="base" latinLnBrk="0" hangingPunct="1">
                        <a:lnSpc>
                          <a:spcPct val="120000"/>
                        </a:lnSpc>
                        <a:spcBef>
                          <a:spcPct val="20000"/>
                        </a:spcBef>
                        <a:spcAft>
                          <a:spcPct val="0"/>
                        </a:spcAft>
                        <a:buClr>
                          <a:schemeClr val="folHlink"/>
                        </a:buClr>
                        <a:buSzPct val="90000"/>
                        <a:buFont typeface="Wingdings" panose="05000000000000000000" pitchFamily="2" charset="2"/>
                        <a:buNone/>
                        <a:tabLst/>
                      </a:pPr>
                      <a:r>
                        <a:rPr kumimoji="0" lang="en-US" altLang="zh-CN" sz="2000" b="0" i="0" u="none" strike="noStrike" cap="none" normalizeH="0" baseline="0" dirty="0" smtClean="0">
                          <a:ln>
                            <a:noFill/>
                          </a:ln>
                          <a:solidFill>
                            <a:srgbClr val="13BBBF"/>
                          </a:solidFill>
                          <a:effectLst/>
                          <a:latin typeface="Arial" panose="020B0604020202020204" pitchFamily="34" charset="0"/>
                          <a:ea typeface="宋体" panose="02010600030101010101" pitchFamily="2" charset="-122"/>
                        </a:rPr>
                        <a:t>91</a:t>
                      </a:r>
                    </a:p>
                    <a:p>
                      <a:pPr marL="0" marR="0" lvl="0" indent="0" algn="l" defTabSz="914400" rtl="0" eaLnBrk="1" fontAlgn="base" latinLnBrk="0" hangingPunct="1">
                        <a:lnSpc>
                          <a:spcPct val="120000"/>
                        </a:lnSpc>
                        <a:spcBef>
                          <a:spcPct val="20000"/>
                        </a:spcBef>
                        <a:spcAft>
                          <a:spcPct val="0"/>
                        </a:spcAft>
                        <a:buClr>
                          <a:schemeClr val="folHlink"/>
                        </a:buClr>
                        <a:buSzPct val="90000"/>
                        <a:buFont typeface="Wingdings" panose="05000000000000000000" pitchFamily="2" charset="2"/>
                        <a:buNone/>
                        <a:tabLst/>
                      </a:pPr>
                      <a:r>
                        <a:rPr kumimoji="0" lang="en-US" altLang="zh-CN" sz="2000" b="0" i="0" u="none" strike="noStrike" cap="none" normalizeH="0" baseline="0" dirty="0" smtClean="0">
                          <a:ln>
                            <a:noFill/>
                          </a:ln>
                          <a:solidFill>
                            <a:srgbClr val="13BBBF"/>
                          </a:solidFill>
                          <a:effectLst/>
                          <a:latin typeface="Arial" panose="020B0604020202020204" pitchFamily="34" charset="0"/>
                          <a:ea typeface="宋体" panose="02010600030101010101" pitchFamily="2" charset="-122"/>
                        </a:rPr>
                        <a:t>96</a:t>
                      </a:r>
                    </a:p>
                    <a:p>
                      <a:pPr marL="0" marR="0" lvl="0" indent="0" algn="l" defTabSz="914400" rtl="0" eaLnBrk="1" fontAlgn="base" latinLnBrk="0" hangingPunct="1">
                        <a:lnSpc>
                          <a:spcPct val="120000"/>
                        </a:lnSpc>
                        <a:spcBef>
                          <a:spcPct val="20000"/>
                        </a:spcBef>
                        <a:spcAft>
                          <a:spcPct val="0"/>
                        </a:spcAft>
                        <a:buClr>
                          <a:schemeClr val="folHlink"/>
                        </a:buClr>
                        <a:buSzPct val="90000"/>
                        <a:buFont typeface="Wingdings" panose="05000000000000000000" pitchFamily="2" charset="2"/>
                        <a:buNone/>
                        <a:tabLst/>
                      </a:pPr>
                      <a:r>
                        <a:rPr kumimoji="0" lang="en-US" altLang="zh-CN" sz="2000" b="0" i="0" u="none" strike="noStrike" cap="none" normalizeH="0" baseline="0" dirty="0" smtClean="0">
                          <a:ln>
                            <a:noFill/>
                          </a:ln>
                          <a:solidFill>
                            <a:srgbClr val="13BBBF"/>
                          </a:solidFill>
                          <a:effectLst/>
                          <a:latin typeface="Arial" panose="020B0604020202020204" pitchFamily="34" charset="0"/>
                          <a:ea typeface="宋体" panose="02010600030101010101" pitchFamily="2" charset="-122"/>
                        </a:rPr>
                        <a:t>97</a:t>
                      </a:r>
                    </a:p>
                    <a:p>
                      <a:pPr marL="0" marR="0" lvl="0" indent="0" algn="l" defTabSz="914400" rtl="0" eaLnBrk="1" fontAlgn="base" latinLnBrk="0" hangingPunct="1">
                        <a:lnSpc>
                          <a:spcPct val="120000"/>
                        </a:lnSpc>
                        <a:spcBef>
                          <a:spcPct val="20000"/>
                        </a:spcBef>
                        <a:spcAft>
                          <a:spcPct val="0"/>
                        </a:spcAft>
                        <a:buClr>
                          <a:schemeClr val="folHlink"/>
                        </a:buClr>
                        <a:buSzPct val="90000"/>
                        <a:buFont typeface="Wingdings" panose="05000000000000000000" pitchFamily="2" charset="2"/>
                        <a:buNone/>
                        <a:tabLst/>
                      </a:pPr>
                      <a:r>
                        <a:rPr kumimoji="0" lang="en-US" altLang="zh-CN" sz="2000" b="0" i="0" u="none" strike="noStrike" cap="none" normalizeH="0" baseline="0" dirty="0" smtClean="0">
                          <a:ln>
                            <a:noFill/>
                          </a:ln>
                          <a:solidFill>
                            <a:srgbClr val="13BBBF"/>
                          </a:solidFill>
                          <a:effectLst/>
                          <a:latin typeface="Arial" panose="020B0604020202020204" pitchFamily="34" charset="0"/>
                          <a:ea typeface="宋体" panose="02010600030101010101" pitchFamily="2" charset="-122"/>
                        </a:rPr>
                        <a:t>98</a:t>
                      </a:r>
                    </a:p>
                    <a:p>
                      <a:pPr marL="0" marR="0" lvl="0" indent="0" algn="l" defTabSz="914400" rtl="0" eaLnBrk="1" fontAlgn="base" latinLnBrk="0" hangingPunct="1">
                        <a:lnSpc>
                          <a:spcPct val="120000"/>
                        </a:lnSpc>
                        <a:spcBef>
                          <a:spcPct val="20000"/>
                        </a:spcBef>
                        <a:spcAft>
                          <a:spcPct val="0"/>
                        </a:spcAft>
                        <a:buClr>
                          <a:schemeClr val="folHlink"/>
                        </a:buClr>
                        <a:buSzPct val="90000"/>
                        <a:buFont typeface="Wingdings" panose="05000000000000000000" pitchFamily="2" charset="2"/>
                        <a:buNone/>
                        <a:tabLst/>
                      </a:pPr>
                      <a:r>
                        <a:rPr kumimoji="0" lang="en-US" altLang="zh-CN" sz="2000" b="0" i="0" u="none" strike="noStrike" cap="none" normalizeH="0" baseline="0" dirty="0" smtClean="0">
                          <a:ln>
                            <a:noFill/>
                          </a:ln>
                          <a:solidFill>
                            <a:srgbClr val="13BBBF"/>
                          </a:solidFill>
                          <a:effectLst/>
                          <a:latin typeface="Arial" panose="020B0604020202020204" pitchFamily="34" charset="0"/>
                          <a:ea typeface="宋体" panose="02010600030101010101" pitchFamily="2" charset="-122"/>
                        </a:rPr>
                        <a:t>121</a:t>
                      </a:r>
                    </a:p>
                    <a:p>
                      <a:pPr marL="0" marR="0" lvl="0" indent="0" algn="l" defTabSz="914400" rtl="0" eaLnBrk="1" fontAlgn="base" latinLnBrk="0" hangingPunct="1">
                        <a:lnSpc>
                          <a:spcPct val="120000"/>
                        </a:lnSpc>
                        <a:spcBef>
                          <a:spcPct val="20000"/>
                        </a:spcBef>
                        <a:spcAft>
                          <a:spcPct val="0"/>
                        </a:spcAft>
                        <a:buClr>
                          <a:schemeClr val="folHlink"/>
                        </a:buClr>
                        <a:buSzPct val="90000"/>
                        <a:buFont typeface="Wingdings" panose="05000000000000000000" pitchFamily="2" charset="2"/>
                        <a:buNone/>
                        <a:tabLst/>
                      </a:pPr>
                      <a:r>
                        <a:rPr kumimoji="0" lang="en-US" altLang="zh-CN" sz="2000" b="0" i="0" u="none" strike="noStrike" cap="none" normalizeH="0" baseline="0" dirty="0" smtClean="0">
                          <a:ln>
                            <a:noFill/>
                          </a:ln>
                          <a:solidFill>
                            <a:srgbClr val="13BBBF"/>
                          </a:solidFill>
                          <a:effectLst/>
                          <a:latin typeface="Arial" panose="020B0604020202020204" pitchFamily="34" charset="0"/>
                          <a:ea typeface="宋体" panose="02010600030101010101" pitchFamily="2" charset="-122"/>
                        </a:rPr>
                        <a:t>122</a:t>
                      </a:r>
                    </a:p>
                    <a:p>
                      <a:pPr marL="0" marR="0" lvl="0" indent="0" algn="l" defTabSz="914400" rtl="0" eaLnBrk="1" fontAlgn="base" latinLnBrk="0" hangingPunct="1">
                        <a:lnSpc>
                          <a:spcPct val="120000"/>
                        </a:lnSpc>
                        <a:spcBef>
                          <a:spcPct val="20000"/>
                        </a:spcBef>
                        <a:spcAft>
                          <a:spcPct val="0"/>
                        </a:spcAft>
                        <a:buClr>
                          <a:schemeClr val="folHlink"/>
                        </a:buClr>
                        <a:buSzPct val="90000"/>
                        <a:buFont typeface="Wingdings" panose="05000000000000000000" pitchFamily="2" charset="2"/>
                        <a:buNone/>
                        <a:tabLst/>
                      </a:pPr>
                      <a:r>
                        <a:rPr kumimoji="0" lang="en-US" altLang="zh-CN" sz="2000" b="0" i="0" u="none" strike="noStrike" cap="none" normalizeH="0" baseline="0" dirty="0" smtClean="0">
                          <a:ln>
                            <a:noFill/>
                          </a:ln>
                          <a:solidFill>
                            <a:srgbClr val="13BBBF"/>
                          </a:solidFill>
                          <a:effectLst/>
                          <a:latin typeface="Arial" panose="020B0604020202020204" pitchFamily="34" charset="0"/>
                          <a:ea typeface="宋体" panose="02010600030101010101" pitchFamily="2" charset="-122"/>
                        </a:rPr>
                        <a:t>123</a:t>
                      </a:r>
                    </a:p>
                  </a:txBody>
                  <a:tcP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579718240"/>
                  </a:ext>
                </a:extLst>
              </a:tr>
            </a:tbl>
          </a:graphicData>
        </a:graphic>
      </p:graphicFrame>
    </p:spTree>
    <p:extLst>
      <p:ext uri="{BB962C8B-B14F-4D97-AF65-F5344CB8AC3E}">
        <p14:creationId xmlns:p14="http://schemas.microsoft.com/office/powerpoint/2010/main" val="391915437"/>
      </p:ext>
    </p:extLst>
  </p:cSld>
  <p:clrMapOvr>
    <a:masterClrMapping/>
  </p:clrMapOvr>
  <p:timing>
    <p:tnLst>
      <p:par>
        <p:cT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5"/>
          <p:cNvSpPr>
            <a:spLocks noGrp="1"/>
          </p:cNvSpPr>
          <p:nvPr>
            <p:ph type="sldNum" sz="quarter" idx="4294967295"/>
          </p:nvPr>
        </p:nvSpPr>
        <p:spPr/>
        <p:txBody>
          <a:bodyPr/>
          <a:lstStyle/>
          <a:p>
            <a:endParaRPr lang="en-US" altLang="zh-CN" dirty="0">
              <a:latin typeface="Cambria" panose="02040503050406030204" pitchFamily="18" charset="0"/>
            </a:endParaRPr>
          </a:p>
        </p:txBody>
      </p:sp>
      <p:sp>
        <p:nvSpPr>
          <p:cNvPr id="244738" name="Rectangle 2"/>
          <p:cNvSpPr>
            <a:spLocks noGrp="1" noChangeArrowheads="1"/>
          </p:cNvSpPr>
          <p:nvPr>
            <p:ph type="title"/>
          </p:nvPr>
        </p:nvSpPr>
        <p:spPr>
          <a:xfrm>
            <a:off x="1676400" y="0"/>
            <a:ext cx="7112000" cy="762000"/>
          </a:xfrm>
        </p:spPr>
        <p:txBody>
          <a:bodyPr/>
          <a:lstStyle/>
          <a:p>
            <a:r>
              <a:rPr lang="en-US" altLang="zh-CN" dirty="0">
                <a:solidFill>
                  <a:srgbClr val="132584"/>
                </a:solidFill>
                <a:latin typeface="Cambria" panose="02040503050406030204" pitchFamily="18" charset="0"/>
              </a:rPr>
              <a:t>ASCII Encoding Always Produce</a:t>
            </a:r>
            <a:r>
              <a:rPr lang="en-US" altLang="zh-CN" sz="4000" dirty="0">
                <a:solidFill>
                  <a:srgbClr val="132584"/>
                </a:solidFill>
                <a:latin typeface="Cambria" panose="02040503050406030204" pitchFamily="18" charset="0"/>
              </a:rPr>
              <a:t> </a:t>
            </a:r>
            <a:br>
              <a:rPr lang="en-US" altLang="zh-CN" sz="4000" dirty="0">
                <a:solidFill>
                  <a:srgbClr val="132584"/>
                </a:solidFill>
                <a:latin typeface="Cambria" panose="02040503050406030204" pitchFamily="18" charset="0"/>
              </a:rPr>
            </a:br>
            <a:r>
              <a:rPr lang="en-US" altLang="zh-CN" sz="2000" dirty="0">
                <a:solidFill>
                  <a:srgbClr val="132584"/>
                </a:solidFill>
                <a:latin typeface="Cambria" panose="02040503050406030204" pitchFamily="18" charset="0"/>
              </a:rPr>
              <a:t>Sub-Boundary Conditions</a:t>
            </a:r>
          </a:p>
        </p:txBody>
      </p:sp>
      <p:sp>
        <p:nvSpPr>
          <p:cNvPr id="244740" name="Rectangle 4"/>
          <p:cNvSpPr>
            <a:spLocks noChangeArrowheads="1"/>
          </p:cNvSpPr>
          <p:nvPr/>
        </p:nvSpPr>
        <p:spPr bwMode="auto">
          <a:xfrm>
            <a:off x="304800" y="1143000"/>
            <a:ext cx="8610600" cy="3046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zh-CN" sz="2400" b="1" dirty="0">
                <a:solidFill>
                  <a:srgbClr val="000099"/>
                </a:solidFill>
                <a:effectLst/>
                <a:latin typeface="Cambria" panose="02040503050406030204" pitchFamily="18" charset="0"/>
                <a:ea typeface="宋体" panose="02010600030101010101" pitchFamily="2" charset="-122"/>
              </a:rPr>
              <a:t>The ASCII code is 8 bits. </a:t>
            </a:r>
          </a:p>
          <a:p>
            <a:pPr lvl="1">
              <a:buClr>
                <a:schemeClr val="accent1"/>
              </a:buClr>
              <a:buSzPct val="122000"/>
              <a:buFontTx/>
              <a:buChar char="•"/>
            </a:pPr>
            <a:r>
              <a:rPr lang="en-US" altLang="zh-CN" sz="2000" dirty="0">
                <a:effectLst/>
                <a:latin typeface="Cambria" panose="02040503050406030204" pitchFamily="18" charset="0"/>
                <a:ea typeface="宋体" panose="02010600030101010101" pitchFamily="2" charset="-122"/>
              </a:rPr>
              <a:t> If numeric digits are to be </a:t>
            </a:r>
            <a:r>
              <a:rPr lang="en-US" altLang="zh-CN" sz="2000" dirty="0" smtClean="0">
                <a:effectLst/>
                <a:latin typeface="Cambria" panose="02040503050406030204" pitchFamily="18" charset="0"/>
                <a:ea typeface="宋体" panose="02010600030101010101" pitchFamily="2" charset="-122"/>
              </a:rPr>
              <a:t>input, </a:t>
            </a:r>
          </a:p>
          <a:p>
            <a:pPr lvl="2">
              <a:buClr>
                <a:schemeClr val="accent1"/>
              </a:buClr>
              <a:buSzPct val="122000"/>
              <a:buFontTx/>
              <a:buChar char="•"/>
            </a:pPr>
            <a:r>
              <a:rPr lang="en-US" altLang="zh-CN" sz="2000" dirty="0" smtClean="0">
                <a:effectLst/>
                <a:latin typeface="Cambria" panose="02040503050406030204" pitchFamily="18" charset="0"/>
                <a:ea typeface="宋体" panose="02010600030101010101" pitchFamily="2" charset="-122"/>
              </a:rPr>
              <a:t>check </a:t>
            </a:r>
            <a:r>
              <a:rPr lang="en-US" altLang="zh-CN" sz="2000" dirty="0">
                <a:effectLst/>
                <a:latin typeface="Cambria" panose="02040503050406030204" pitchFamily="18" charset="0"/>
                <a:ea typeface="宋体" panose="02010600030101010101" pitchFamily="2" charset="-122"/>
              </a:rPr>
              <a:t>just out of range with the ‘/’ and ‘:’</a:t>
            </a:r>
          </a:p>
          <a:p>
            <a:pPr lvl="1">
              <a:buClr>
                <a:schemeClr val="accent1"/>
              </a:buClr>
              <a:buSzPct val="122000"/>
              <a:buFontTx/>
              <a:buChar char="•"/>
            </a:pPr>
            <a:r>
              <a:rPr lang="en-US" altLang="zh-CN" sz="2000" dirty="0">
                <a:effectLst/>
                <a:latin typeface="Cambria" panose="02040503050406030204" pitchFamily="18" charset="0"/>
                <a:ea typeface="宋体" panose="02010600030101010101" pitchFamily="2" charset="-122"/>
              </a:rPr>
              <a:t> If capital letters are to be </a:t>
            </a:r>
            <a:r>
              <a:rPr lang="en-US" altLang="zh-CN" sz="2000" dirty="0" smtClean="0">
                <a:effectLst/>
                <a:latin typeface="Cambria" panose="02040503050406030204" pitchFamily="18" charset="0"/>
                <a:ea typeface="宋体" panose="02010600030101010101" pitchFamily="2" charset="-122"/>
              </a:rPr>
              <a:t>input, </a:t>
            </a:r>
          </a:p>
          <a:p>
            <a:pPr lvl="2">
              <a:buClr>
                <a:schemeClr val="accent1"/>
              </a:buClr>
              <a:buSzPct val="122000"/>
              <a:buFontTx/>
              <a:buChar char="•"/>
            </a:pPr>
            <a:r>
              <a:rPr lang="en-US" altLang="zh-CN" sz="2000" dirty="0" smtClean="0">
                <a:effectLst/>
                <a:latin typeface="Cambria" panose="02040503050406030204" pitchFamily="18" charset="0"/>
                <a:ea typeface="宋体" panose="02010600030101010101" pitchFamily="2" charset="-122"/>
              </a:rPr>
              <a:t>check </a:t>
            </a:r>
            <a:r>
              <a:rPr lang="en-US" altLang="zh-CN" sz="2000" dirty="0">
                <a:effectLst/>
                <a:latin typeface="Cambria" panose="02040503050406030204" pitchFamily="18" charset="0"/>
                <a:ea typeface="宋体" panose="02010600030101010101" pitchFamily="2" charset="-122"/>
              </a:rPr>
              <a:t>just out of range with the ‘@’ and ‘[‘</a:t>
            </a:r>
          </a:p>
          <a:p>
            <a:pPr lvl="1">
              <a:buClr>
                <a:schemeClr val="accent1"/>
              </a:buClr>
              <a:buSzPct val="122000"/>
              <a:buFontTx/>
              <a:buChar char="•"/>
            </a:pPr>
            <a:r>
              <a:rPr lang="en-US" altLang="zh-CN" sz="2000" dirty="0">
                <a:effectLst/>
                <a:latin typeface="Cambria" panose="02040503050406030204" pitchFamily="18" charset="0"/>
                <a:ea typeface="宋体" panose="02010600030101010101" pitchFamily="2" charset="-122"/>
              </a:rPr>
              <a:t>If lower case letters are to be input, </a:t>
            </a:r>
            <a:endParaRPr lang="en-US" altLang="zh-CN" sz="2000" dirty="0" smtClean="0">
              <a:effectLst/>
              <a:latin typeface="Cambria" panose="02040503050406030204" pitchFamily="18" charset="0"/>
              <a:ea typeface="宋体" panose="02010600030101010101" pitchFamily="2" charset="-122"/>
            </a:endParaRPr>
          </a:p>
          <a:p>
            <a:pPr lvl="2">
              <a:buClr>
                <a:schemeClr val="accent1"/>
              </a:buClr>
              <a:buSzPct val="122000"/>
              <a:buFontTx/>
              <a:buChar char="•"/>
            </a:pPr>
            <a:r>
              <a:rPr lang="en-US" altLang="zh-CN" sz="2000" dirty="0" smtClean="0">
                <a:effectLst/>
                <a:latin typeface="Cambria" panose="02040503050406030204" pitchFamily="18" charset="0"/>
                <a:ea typeface="宋体" panose="02010600030101010101" pitchFamily="2" charset="-122"/>
              </a:rPr>
              <a:t>check </a:t>
            </a:r>
            <a:r>
              <a:rPr lang="en-US" altLang="zh-CN" sz="2000" dirty="0">
                <a:effectLst/>
                <a:latin typeface="Cambria" panose="02040503050406030204" pitchFamily="18" charset="0"/>
                <a:ea typeface="宋体" panose="02010600030101010101" pitchFamily="2" charset="-122"/>
              </a:rPr>
              <a:t>just out of range with the forward quote and the ‘{‘.</a:t>
            </a:r>
          </a:p>
          <a:p>
            <a:pPr>
              <a:buClr>
                <a:schemeClr val="accent1"/>
              </a:buClr>
              <a:buSzPct val="122000"/>
              <a:buFontTx/>
              <a:buChar char="•"/>
            </a:pPr>
            <a:endParaRPr lang="en-US" altLang="zh-CN" sz="2000" dirty="0">
              <a:solidFill>
                <a:srgbClr val="000099"/>
              </a:solidFill>
              <a:effectLst/>
              <a:latin typeface="Cambria" panose="02040503050406030204" pitchFamily="18" charset="0"/>
              <a:ea typeface="宋体" panose="02010600030101010101" pitchFamily="2" charset="-122"/>
            </a:endParaRPr>
          </a:p>
          <a:p>
            <a:pPr lvl="1" eaLnBrk="1" hangingPunct="1">
              <a:lnSpc>
                <a:spcPct val="90000"/>
              </a:lnSpc>
              <a:spcBef>
                <a:spcPct val="50000"/>
              </a:spcBef>
              <a:spcAft>
                <a:spcPts val="900"/>
              </a:spcAft>
              <a:buClr>
                <a:schemeClr val="accent1"/>
              </a:buClr>
            </a:pPr>
            <a:endParaRPr lang="zh-CN" altLang="en-US" sz="2000" b="1" dirty="0">
              <a:effectLst/>
              <a:latin typeface="Cambria" panose="02040503050406030204" pitchFamily="18" charset="0"/>
              <a:ea typeface="宋体" panose="02010600030101010101" pitchFamily="2" charset="-122"/>
            </a:endParaRPr>
          </a:p>
        </p:txBody>
      </p:sp>
      <p:graphicFrame>
        <p:nvGraphicFramePr>
          <p:cNvPr id="5" name="Group 55"/>
          <p:cNvGraphicFramePr>
            <a:graphicFrameLocks noGrp="1"/>
          </p:cNvGraphicFramePr>
          <p:nvPr>
            <p:ph idx="1"/>
            <p:extLst/>
          </p:nvPr>
        </p:nvGraphicFramePr>
        <p:xfrm>
          <a:off x="4441825" y="3596830"/>
          <a:ext cx="4321175" cy="2898648"/>
        </p:xfrm>
        <a:graphic>
          <a:graphicData uri="http://schemas.openxmlformats.org/drawingml/2006/table">
            <a:tbl>
              <a:tblPr/>
              <a:tblGrid>
                <a:gridCol w="941702">
                  <a:extLst>
                    <a:ext uri="{9D8B030D-6E8A-4147-A177-3AD203B41FA5}">
                      <a16:colId xmlns:a16="http://schemas.microsoft.com/office/drawing/2014/main" val="3853897817"/>
                    </a:ext>
                  </a:extLst>
                </a:gridCol>
                <a:gridCol w="1154781">
                  <a:extLst>
                    <a:ext uri="{9D8B030D-6E8A-4147-A177-3AD203B41FA5}">
                      <a16:colId xmlns:a16="http://schemas.microsoft.com/office/drawing/2014/main" val="4217150069"/>
                    </a:ext>
                  </a:extLst>
                </a:gridCol>
                <a:gridCol w="941702">
                  <a:extLst>
                    <a:ext uri="{9D8B030D-6E8A-4147-A177-3AD203B41FA5}">
                      <a16:colId xmlns:a16="http://schemas.microsoft.com/office/drawing/2014/main" val="2586079275"/>
                    </a:ext>
                  </a:extLst>
                </a:gridCol>
                <a:gridCol w="1282990">
                  <a:extLst>
                    <a:ext uri="{9D8B030D-6E8A-4147-A177-3AD203B41FA5}">
                      <a16:colId xmlns:a16="http://schemas.microsoft.com/office/drawing/2014/main" val="1954572925"/>
                    </a:ext>
                  </a:extLst>
                </a:gridCol>
              </a:tblGrid>
              <a:tr h="194582">
                <a:tc>
                  <a:txBody>
                    <a:bodyPr/>
                    <a:lstStyle>
                      <a:lvl1pPr>
                        <a:spcBef>
                          <a:spcPct val="20000"/>
                        </a:spcBef>
                        <a:buClr>
                          <a:schemeClr val="folHlink"/>
                        </a:buClr>
                        <a:buSzPct val="9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1pPr>
                      <a:lvl2pPr marL="228600" indent="228600">
                        <a:spcBef>
                          <a:spcPct val="20000"/>
                        </a:spcBef>
                        <a:buClr>
                          <a:schemeClr val="accent1"/>
                        </a:buClr>
                        <a:buSzPct val="75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marL="571500" indent="342900">
                        <a:spcBef>
                          <a:spcPct val="20000"/>
                        </a:spcBef>
                        <a:buClr>
                          <a:schemeClr val="folHlink"/>
                        </a:buClr>
                        <a:buSzPct val="55000"/>
                        <a:buFont typeface="Wingdings" panose="05000000000000000000" pitchFamily="2" charset="2"/>
                        <a:defRPr sz="2100">
                          <a:solidFill>
                            <a:schemeClr val="tx1"/>
                          </a:solidFill>
                          <a:latin typeface="Arial" panose="020B0604020202020204" pitchFamily="34" charset="0"/>
                          <a:ea typeface="宋体" panose="02010600030101010101" pitchFamily="2" charset="-122"/>
                        </a:defRPr>
                      </a:lvl3pPr>
                      <a:lvl4pPr marL="914400" indent="457200">
                        <a:spcBef>
                          <a:spcPct val="20000"/>
                        </a:spcBef>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1257300" indent="571500">
                        <a:spcBef>
                          <a:spcPct val="20000"/>
                        </a:spcBef>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14500" indent="571500"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171700" indent="571500"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628900" indent="571500"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086100" indent="571500"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11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Character</a:t>
                      </a:r>
                    </a:p>
                  </a:txBody>
                  <a:tcPr horzOverflow="overflow">
                    <a:lnL cap="flat">
                      <a:noFill/>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1pPr>
                      <a:lvl2pPr marL="228600" indent="228600">
                        <a:spcBef>
                          <a:spcPct val="20000"/>
                        </a:spcBef>
                        <a:buClr>
                          <a:schemeClr val="accent1"/>
                        </a:buClr>
                        <a:buSzPct val="75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marL="571500" indent="342900">
                        <a:spcBef>
                          <a:spcPct val="20000"/>
                        </a:spcBef>
                        <a:buClr>
                          <a:schemeClr val="folHlink"/>
                        </a:buClr>
                        <a:buSzPct val="55000"/>
                        <a:buFont typeface="Wingdings" panose="05000000000000000000" pitchFamily="2" charset="2"/>
                        <a:defRPr sz="2100">
                          <a:solidFill>
                            <a:schemeClr val="tx1"/>
                          </a:solidFill>
                          <a:latin typeface="Arial" panose="020B0604020202020204" pitchFamily="34" charset="0"/>
                          <a:ea typeface="宋体" panose="02010600030101010101" pitchFamily="2" charset="-122"/>
                        </a:defRPr>
                      </a:lvl3pPr>
                      <a:lvl4pPr marL="914400" indent="457200">
                        <a:spcBef>
                          <a:spcPct val="20000"/>
                        </a:spcBef>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1257300" indent="571500">
                        <a:spcBef>
                          <a:spcPct val="20000"/>
                        </a:spcBef>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14500" indent="571500"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171700" indent="571500"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628900" indent="571500"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086100" indent="571500"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11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ASCII Value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1pPr>
                      <a:lvl2pPr marL="228600" indent="228600">
                        <a:spcBef>
                          <a:spcPct val="20000"/>
                        </a:spcBef>
                        <a:buClr>
                          <a:schemeClr val="accent1"/>
                        </a:buClr>
                        <a:buSzPct val="75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marL="571500" indent="342900">
                        <a:spcBef>
                          <a:spcPct val="20000"/>
                        </a:spcBef>
                        <a:buClr>
                          <a:schemeClr val="folHlink"/>
                        </a:buClr>
                        <a:buSzPct val="55000"/>
                        <a:buFont typeface="Wingdings" panose="05000000000000000000" pitchFamily="2" charset="2"/>
                        <a:defRPr sz="2100">
                          <a:solidFill>
                            <a:schemeClr val="tx1"/>
                          </a:solidFill>
                          <a:latin typeface="Arial" panose="020B0604020202020204" pitchFamily="34" charset="0"/>
                          <a:ea typeface="宋体" panose="02010600030101010101" pitchFamily="2" charset="-122"/>
                        </a:defRPr>
                      </a:lvl3pPr>
                      <a:lvl4pPr marL="914400" indent="457200">
                        <a:spcBef>
                          <a:spcPct val="20000"/>
                        </a:spcBef>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1257300" indent="571500">
                        <a:spcBef>
                          <a:spcPct val="20000"/>
                        </a:spcBef>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14500" indent="571500"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171700" indent="571500"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628900" indent="571500"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086100" indent="571500"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1100" b="0" i="0" u="none" strike="noStrike" cap="none" normalizeH="0" baseline="0" dirty="0" smtClean="0">
                          <a:ln>
                            <a:noFill/>
                          </a:ln>
                          <a:solidFill>
                            <a:srgbClr val="13BBBF"/>
                          </a:solidFill>
                          <a:effectLst/>
                          <a:latin typeface="Arial" panose="020B0604020202020204" pitchFamily="34" charset="0"/>
                          <a:ea typeface="宋体" panose="02010600030101010101" pitchFamily="2" charset="-122"/>
                        </a:rPr>
                        <a:t>Character</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1pPr>
                      <a:lvl2pPr marL="228600" indent="228600">
                        <a:spcBef>
                          <a:spcPct val="20000"/>
                        </a:spcBef>
                        <a:buClr>
                          <a:schemeClr val="accent1"/>
                        </a:buClr>
                        <a:buSzPct val="75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marL="571500" indent="342900">
                        <a:spcBef>
                          <a:spcPct val="20000"/>
                        </a:spcBef>
                        <a:buClr>
                          <a:schemeClr val="folHlink"/>
                        </a:buClr>
                        <a:buSzPct val="55000"/>
                        <a:buFont typeface="Wingdings" panose="05000000000000000000" pitchFamily="2" charset="2"/>
                        <a:defRPr sz="2100">
                          <a:solidFill>
                            <a:schemeClr val="tx1"/>
                          </a:solidFill>
                          <a:latin typeface="Arial" panose="020B0604020202020204" pitchFamily="34" charset="0"/>
                          <a:ea typeface="宋体" panose="02010600030101010101" pitchFamily="2" charset="-122"/>
                        </a:defRPr>
                      </a:lvl3pPr>
                      <a:lvl4pPr marL="914400" indent="457200">
                        <a:spcBef>
                          <a:spcPct val="20000"/>
                        </a:spcBef>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1257300" indent="571500">
                        <a:spcBef>
                          <a:spcPct val="20000"/>
                        </a:spcBef>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14500" indent="571500"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171700" indent="571500"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628900" indent="571500"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086100" indent="571500"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1100" b="0" i="0" u="none" strike="noStrike" cap="none" normalizeH="0" baseline="0" dirty="0" smtClean="0">
                          <a:ln>
                            <a:noFill/>
                          </a:ln>
                          <a:solidFill>
                            <a:srgbClr val="13BBBF"/>
                          </a:solidFill>
                          <a:effectLst/>
                          <a:latin typeface="Arial" panose="020B0604020202020204" pitchFamily="34" charset="0"/>
                          <a:ea typeface="宋体" panose="02010600030101010101" pitchFamily="2" charset="-122"/>
                        </a:rPr>
                        <a:t> </a:t>
                      </a:r>
                      <a:r>
                        <a:rPr kumimoji="0" lang="en-US" altLang="zh-CN" sz="1100" b="0" i="0" u="none" strike="noStrike" cap="none" normalizeH="0" baseline="0" dirty="0" smtClean="0">
                          <a:ln>
                            <a:noFill/>
                          </a:ln>
                          <a:solidFill>
                            <a:srgbClr val="13BBBF"/>
                          </a:solidFill>
                          <a:effectLst/>
                          <a:latin typeface="Arial" panose="020B0604020202020204" pitchFamily="34" charset="0"/>
                          <a:ea typeface="宋体" panose="02010600030101010101" pitchFamily="2" charset="-122"/>
                        </a:rPr>
                        <a:t>ASCII Value</a:t>
                      </a:r>
                    </a:p>
                  </a:txBody>
                  <a:tcPr horzOverflow="overflow">
                    <a:lnL w="12700" cap="flat" cmpd="sng" algn="ctr">
                      <a:solidFill>
                        <a:schemeClr val="tx1"/>
                      </a:solidFill>
                      <a:prstDash val="solid"/>
                      <a:round/>
                      <a:headEnd type="none" w="med" len="med"/>
                      <a:tailEnd type="none" w="med" len="med"/>
                    </a:lnL>
                    <a:lnR cap="flat">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521167862"/>
                  </a:ext>
                </a:extLst>
              </a:tr>
              <a:tr h="2320018">
                <a:tc>
                  <a:txBody>
                    <a:bodyPr/>
                    <a:lstStyle>
                      <a:lvl1pPr>
                        <a:spcBef>
                          <a:spcPct val="20000"/>
                        </a:spcBef>
                        <a:buClr>
                          <a:schemeClr val="folHlink"/>
                        </a:buClr>
                        <a:buSzPct val="9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1pPr>
                      <a:lvl2pPr marL="228600" indent="228600">
                        <a:spcBef>
                          <a:spcPct val="20000"/>
                        </a:spcBef>
                        <a:buClr>
                          <a:schemeClr val="accent1"/>
                        </a:buClr>
                        <a:buSzPct val="75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marL="571500" indent="342900">
                        <a:spcBef>
                          <a:spcPct val="20000"/>
                        </a:spcBef>
                        <a:buClr>
                          <a:schemeClr val="folHlink"/>
                        </a:buClr>
                        <a:buSzPct val="55000"/>
                        <a:buFont typeface="Wingdings" panose="05000000000000000000" pitchFamily="2" charset="2"/>
                        <a:defRPr sz="2100">
                          <a:solidFill>
                            <a:schemeClr val="tx1"/>
                          </a:solidFill>
                          <a:latin typeface="Arial" panose="020B0604020202020204" pitchFamily="34" charset="0"/>
                          <a:ea typeface="宋体" panose="02010600030101010101" pitchFamily="2" charset="-122"/>
                        </a:defRPr>
                      </a:lvl3pPr>
                      <a:lvl4pPr marL="914400" indent="457200">
                        <a:spcBef>
                          <a:spcPct val="20000"/>
                        </a:spcBef>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1257300" indent="571500">
                        <a:spcBef>
                          <a:spcPct val="20000"/>
                        </a:spcBef>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14500" indent="571500"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171700" indent="571500"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628900" indent="571500"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086100" indent="571500"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20000"/>
                        </a:spcBef>
                        <a:spcAft>
                          <a:spcPct val="0"/>
                        </a:spcAft>
                        <a:buClr>
                          <a:schemeClr val="folHlink"/>
                        </a:buClr>
                        <a:buSzPct val="90000"/>
                        <a:buFont typeface="Wingdings" panose="05000000000000000000" pitchFamily="2" charset="2"/>
                        <a:buNone/>
                        <a:tabLst/>
                      </a:pPr>
                      <a:r>
                        <a:rPr kumimoji="0" lang="en-US" altLang="zh-CN" sz="1100" b="0" i="0" u="none" strike="noStrike" cap="none" normalizeH="0" baseline="0" dirty="0" smtClean="0">
                          <a:ln>
                            <a:noFill/>
                          </a:ln>
                          <a:solidFill>
                            <a:schemeClr val="folHlink"/>
                          </a:solidFill>
                          <a:effectLst/>
                          <a:latin typeface="Arial" panose="020B0604020202020204" pitchFamily="34" charset="0"/>
                          <a:ea typeface="宋体" panose="02010600030101010101" pitchFamily="2" charset="-122"/>
                        </a:rPr>
                        <a:t>Null</a:t>
                      </a:r>
                    </a:p>
                    <a:p>
                      <a:pPr marL="0" marR="0" lvl="0" indent="0" algn="l" defTabSz="914400" rtl="0" eaLnBrk="1" fontAlgn="base" latinLnBrk="0" hangingPunct="1">
                        <a:lnSpc>
                          <a:spcPct val="120000"/>
                        </a:lnSpc>
                        <a:spcBef>
                          <a:spcPct val="20000"/>
                        </a:spcBef>
                        <a:spcAft>
                          <a:spcPct val="0"/>
                        </a:spcAft>
                        <a:buClr>
                          <a:schemeClr val="folHlink"/>
                        </a:buClr>
                        <a:buSzPct val="90000"/>
                        <a:buFont typeface="Wingdings" panose="05000000000000000000" pitchFamily="2" charset="2"/>
                        <a:buNone/>
                        <a:tabLst/>
                      </a:pPr>
                      <a:r>
                        <a:rPr kumimoji="0" lang="en-US" altLang="zh-CN" sz="1100" b="0" i="0" u="none" strike="noStrike" cap="none" normalizeH="0" baseline="0" dirty="0" smtClean="0">
                          <a:ln>
                            <a:noFill/>
                          </a:ln>
                          <a:solidFill>
                            <a:schemeClr val="folHlink"/>
                          </a:solidFill>
                          <a:effectLst/>
                          <a:latin typeface="Arial" panose="020B0604020202020204" pitchFamily="34" charset="0"/>
                          <a:ea typeface="宋体" panose="02010600030101010101" pitchFamily="2" charset="-122"/>
                        </a:rPr>
                        <a:t>Space</a:t>
                      </a:r>
                    </a:p>
                    <a:p>
                      <a:pPr marL="0" marR="0" lvl="0" indent="0" algn="l" defTabSz="914400" rtl="0" eaLnBrk="1" fontAlgn="base" latinLnBrk="0" hangingPunct="1">
                        <a:lnSpc>
                          <a:spcPct val="120000"/>
                        </a:lnSpc>
                        <a:spcBef>
                          <a:spcPct val="20000"/>
                        </a:spcBef>
                        <a:spcAft>
                          <a:spcPct val="0"/>
                        </a:spcAft>
                        <a:buClr>
                          <a:schemeClr val="folHlink"/>
                        </a:buClr>
                        <a:buSzPct val="90000"/>
                        <a:buFont typeface="Wingdings" panose="05000000000000000000" pitchFamily="2" charset="2"/>
                        <a:buNone/>
                        <a:tabLst/>
                      </a:pPr>
                      <a:r>
                        <a:rPr kumimoji="0" lang="en-US" altLang="zh-CN" sz="1100" b="0" i="0" u="none" strike="noStrike" cap="none" normalizeH="0" baseline="0" dirty="0" smtClean="0">
                          <a:ln>
                            <a:noFill/>
                          </a:ln>
                          <a:solidFill>
                            <a:schemeClr val="folHlink"/>
                          </a:solidFill>
                          <a:effectLst/>
                          <a:latin typeface="Arial" panose="020B0604020202020204" pitchFamily="34" charset="0"/>
                          <a:ea typeface="宋体" panose="02010600030101010101" pitchFamily="2" charset="-122"/>
                        </a:rPr>
                        <a:t>/</a:t>
                      </a:r>
                    </a:p>
                    <a:p>
                      <a:pPr marL="0" marR="0" lvl="0" indent="0" algn="l" defTabSz="914400" rtl="0" eaLnBrk="1" fontAlgn="base" latinLnBrk="0" hangingPunct="1">
                        <a:lnSpc>
                          <a:spcPct val="120000"/>
                        </a:lnSpc>
                        <a:spcBef>
                          <a:spcPct val="20000"/>
                        </a:spcBef>
                        <a:spcAft>
                          <a:spcPct val="0"/>
                        </a:spcAft>
                        <a:buClr>
                          <a:schemeClr val="folHlink"/>
                        </a:buClr>
                        <a:buSzPct val="90000"/>
                        <a:buFont typeface="Wingdings" panose="05000000000000000000" pitchFamily="2" charset="2"/>
                        <a:buNone/>
                        <a:tabLst/>
                      </a:pPr>
                      <a:r>
                        <a:rPr kumimoji="0" lang="en-US" altLang="zh-CN" sz="1100" b="1" i="0" u="none" strike="noStrike" cap="none" normalizeH="0" baseline="0" dirty="0" smtClean="0">
                          <a:ln>
                            <a:noFill/>
                          </a:ln>
                          <a:solidFill>
                            <a:schemeClr val="accent2"/>
                          </a:solidFill>
                          <a:effectLst/>
                          <a:latin typeface="Arial" panose="020B0604020202020204" pitchFamily="34" charset="0"/>
                          <a:ea typeface="宋体" panose="02010600030101010101" pitchFamily="2" charset="-122"/>
                        </a:rPr>
                        <a:t>0</a:t>
                      </a:r>
                    </a:p>
                    <a:p>
                      <a:pPr marL="0" marR="0" lvl="0" indent="0" algn="l" defTabSz="914400" rtl="0" eaLnBrk="1" fontAlgn="base" latinLnBrk="0" hangingPunct="1">
                        <a:lnSpc>
                          <a:spcPct val="120000"/>
                        </a:lnSpc>
                        <a:spcBef>
                          <a:spcPct val="20000"/>
                        </a:spcBef>
                        <a:spcAft>
                          <a:spcPct val="0"/>
                        </a:spcAft>
                        <a:buClr>
                          <a:schemeClr val="folHlink"/>
                        </a:buClr>
                        <a:buSzPct val="90000"/>
                        <a:buFont typeface="Wingdings" panose="05000000000000000000" pitchFamily="2" charset="2"/>
                        <a:buNone/>
                        <a:tabLst/>
                      </a:pPr>
                      <a:r>
                        <a:rPr kumimoji="0" lang="en-US" altLang="zh-CN" sz="11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1</a:t>
                      </a:r>
                    </a:p>
                    <a:p>
                      <a:pPr marL="0" marR="0" lvl="0" indent="0" algn="l" defTabSz="914400" rtl="0" eaLnBrk="1" fontAlgn="base" latinLnBrk="0" hangingPunct="1">
                        <a:lnSpc>
                          <a:spcPct val="120000"/>
                        </a:lnSpc>
                        <a:spcBef>
                          <a:spcPct val="20000"/>
                        </a:spcBef>
                        <a:spcAft>
                          <a:spcPct val="0"/>
                        </a:spcAft>
                        <a:buClr>
                          <a:schemeClr val="folHlink"/>
                        </a:buClr>
                        <a:buSzPct val="90000"/>
                        <a:buFont typeface="Wingdings" panose="05000000000000000000" pitchFamily="2" charset="2"/>
                        <a:buNone/>
                        <a:tabLst/>
                      </a:pPr>
                      <a:r>
                        <a:rPr kumimoji="0" lang="en-US" altLang="zh-CN" sz="11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2</a:t>
                      </a:r>
                    </a:p>
                    <a:p>
                      <a:pPr marL="0" marR="0" lvl="0" indent="0" algn="l" defTabSz="914400" rtl="0" eaLnBrk="1" fontAlgn="base" latinLnBrk="0" hangingPunct="1">
                        <a:lnSpc>
                          <a:spcPct val="120000"/>
                        </a:lnSpc>
                        <a:spcBef>
                          <a:spcPct val="20000"/>
                        </a:spcBef>
                        <a:spcAft>
                          <a:spcPct val="0"/>
                        </a:spcAft>
                        <a:buClr>
                          <a:schemeClr val="folHlink"/>
                        </a:buClr>
                        <a:buSzPct val="90000"/>
                        <a:buFont typeface="Wingdings" panose="05000000000000000000" pitchFamily="2" charset="2"/>
                        <a:buNone/>
                        <a:tabLst/>
                      </a:pPr>
                      <a:r>
                        <a:rPr kumimoji="0" lang="en-US" altLang="zh-CN" sz="1100" b="1" i="0" u="none" strike="noStrike" cap="none" normalizeH="0" baseline="0" dirty="0" smtClean="0">
                          <a:ln>
                            <a:noFill/>
                          </a:ln>
                          <a:solidFill>
                            <a:schemeClr val="accent2"/>
                          </a:solidFill>
                          <a:effectLst/>
                          <a:latin typeface="Arial" panose="020B0604020202020204" pitchFamily="34" charset="0"/>
                          <a:ea typeface="宋体" panose="02010600030101010101" pitchFamily="2" charset="-122"/>
                        </a:rPr>
                        <a:t>9</a:t>
                      </a:r>
                    </a:p>
                    <a:p>
                      <a:pPr marL="0" marR="0" lvl="0" indent="0" algn="l" defTabSz="914400" rtl="0" eaLnBrk="1" fontAlgn="base" latinLnBrk="0" hangingPunct="1">
                        <a:lnSpc>
                          <a:spcPct val="120000"/>
                        </a:lnSpc>
                        <a:spcBef>
                          <a:spcPct val="20000"/>
                        </a:spcBef>
                        <a:spcAft>
                          <a:spcPct val="0"/>
                        </a:spcAft>
                        <a:buClr>
                          <a:schemeClr val="folHlink"/>
                        </a:buClr>
                        <a:buSzPct val="90000"/>
                        <a:buFont typeface="Wingdings" panose="05000000000000000000" pitchFamily="2" charset="2"/>
                        <a:buNone/>
                        <a:tabLst/>
                      </a:pPr>
                      <a:r>
                        <a:rPr kumimoji="0" lang="en-US" altLang="zh-CN" sz="1100" b="0" i="0" u="none" strike="noStrike" cap="none" normalizeH="0" baseline="0" dirty="0" smtClean="0">
                          <a:ln>
                            <a:noFill/>
                          </a:ln>
                          <a:solidFill>
                            <a:schemeClr val="folHlink"/>
                          </a:solidFill>
                          <a:effectLst/>
                          <a:latin typeface="Arial" panose="020B0604020202020204" pitchFamily="34" charset="0"/>
                          <a:ea typeface="宋体" panose="02010600030101010101" pitchFamily="2" charset="-122"/>
                        </a:rPr>
                        <a:t>;</a:t>
                      </a:r>
                    </a:p>
                    <a:p>
                      <a:pPr marL="0" marR="0" lvl="0" indent="0" algn="l" defTabSz="914400" rtl="0" eaLnBrk="1" fontAlgn="base" latinLnBrk="0" hangingPunct="1">
                        <a:lnSpc>
                          <a:spcPct val="120000"/>
                        </a:lnSpc>
                        <a:spcBef>
                          <a:spcPct val="20000"/>
                        </a:spcBef>
                        <a:spcAft>
                          <a:spcPct val="0"/>
                        </a:spcAft>
                        <a:buClr>
                          <a:schemeClr val="folHlink"/>
                        </a:buClr>
                        <a:buSzPct val="90000"/>
                        <a:buFont typeface="Wingdings" panose="05000000000000000000" pitchFamily="2" charset="2"/>
                        <a:buNone/>
                        <a:tabLst/>
                      </a:pPr>
                      <a:r>
                        <a:rPr kumimoji="0" lang="en-US" altLang="zh-CN" sz="1100" b="1" i="0" u="none" strike="noStrike" cap="none" normalizeH="0" baseline="0" dirty="0" smtClean="0">
                          <a:ln>
                            <a:noFill/>
                          </a:ln>
                          <a:solidFill>
                            <a:schemeClr val="accent2"/>
                          </a:solidFill>
                          <a:effectLst/>
                          <a:latin typeface="Arial" panose="020B0604020202020204" pitchFamily="34" charset="0"/>
                          <a:ea typeface="宋体" panose="02010600030101010101" pitchFamily="2" charset="-122"/>
                        </a:rPr>
                        <a:t>@</a:t>
                      </a:r>
                    </a:p>
                    <a:p>
                      <a:pPr marL="0" marR="0" lvl="0" indent="0" algn="l" defTabSz="914400" rtl="0" eaLnBrk="1" fontAlgn="base" latinLnBrk="0" hangingPunct="1">
                        <a:lnSpc>
                          <a:spcPct val="120000"/>
                        </a:lnSpc>
                        <a:spcBef>
                          <a:spcPct val="20000"/>
                        </a:spcBef>
                        <a:spcAft>
                          <a:spcPct val="0"/>
                        </a:spcAft>
                        <a:buClr>
                          <a:schemeClr val="folHlink"/>
                        </a:buClr>
                        <a:buSzPct val="90000"/>
                        <a:buFont typeface="Wingdings" panose="05000000000000000000" pitchFamily="2" charset="2"/>
                        <a:buNone/>
                        <a:tabLst/>
                      </a:pPr>
                      <a:r>
                        <a:rPr kumimoji="0" lang="en-US" altLang="zh-CN" sz="11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A</a:t>
                      </a:r>
                    </a:p>
                  </a:txBody>
                  <a:tcPr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1pPr>
                      <a:lvl2pPr marL="228600" indent="228600">
                        <a:spcBef>
                          <a:spcPct val="20000"/>
                        </a:spcBef>
                        <a:buClr>
                          <a:schemeClr val="accent1"/>
                        </a:buClr>
                        <a:buSzPct val="75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marL="571500" indent="342900">
                        <a:spcBef>
                          <a:spcPct val="20000"/>
                        </a:spcBef>
                        <a:buClr>
                          <a:schemeClr val="folHlink"/>
                        </a:buClr>
                        <a:buSzPct val="55000"/>
                        <a:buFont typeface="Wingdings" panose="05000000000000000000" pitchFamily="2" charset="2"/>
                        <a:defRPr sz="2100">
                          <a:solidFill>
                            <a:schemeClr val="tx1"/>
                          </a:solidFill>
                          <a:latin typeface="Arial" panose="020B0604020202020204" pitchFamily="34" charset="0"/>
                          <a:ea typeface="宋体" panose="02010600030101010101" pitchFamily="2" charset="-122"/>
                        </a:defRPr>
                      </a:lvl3pPr>
                      <a:lvl4pPr marL="914400" indent="457200">
                        <a:spcBef>
                          <a:spcPct val="20000"/>
                        </a:spcBef>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1257300" indent="571500">
                        <a:spcBef>
                          <a:spcPct val="20000"/>
                        </a:spcBef>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14500" indent="571500"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171700" indent="571500"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628900" indent="571500"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086100" indent="571500"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20000"/>
                        </a:spcBef>
                        <a:spcAft>
                          <a:spcPct val="0"/>
                        </a:spcAft>
                        <a:buClr>
                          <a:schemeClr val="folHlink"/>
                        </a:buClr>
                        <a:buSzPct val="90000"/>
                        <a:buFont typeface="Wingdings" panose="05000000000000000000" pitchFamily="2" charset="2"/>
                        <a:buNone/>
                        <a:tabLst/>
                      </a:pPr>
                      <a:r>
                        <a:rPr kumimoji="0" lang="en-US" altLang="zh-CN" sz="11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0</a:t>
                      </a:r>
                    </a:p>
                    <a:p>
                      <a:pPr marL="0" marR="0" lvl="0" indent="0" algn="l" defTabSz="914400" rtl="0" eaLnBrk="1" fontAlgn="base" latinLnBrk="0" hangingPunct="1">
                        <a:lnSpc>
                          <a:spcPct val="120000"/>
                        </a:lnSpc>
                        <a:spcBef>
                          <a:spcPct val="20000"/>
                        </a:spcBef>
                        <a:spcAft>
                          <a:spcPct val="0"/>
                        </a:spcAft>
                        <a:buClr>
                          <a:schemeClr val="folHlink"/>
                        </a:buClr>
                        <a:buSzPct val="90000"/>
                        <a:buFont typeface="Wingdings" panose="05000000000000000000" pitchFamily="2" charset="2"/>
                        <a:buNone/>
                        <a:tabLst/>
                      </a:pPr>
                      <a:r>
                        <a:rPr kumimoji="0" lang="en-US" altLang="zh-CN" sz="11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32</a:t>
                      </a:r>
                    </a:p>
                    <a:p>
                      <a:pPr marL="0" marR="0" lvl="0" indent="0" algn="l" defTabSz="914400" rtl="0" eaLnBrk="1" fontAlgn="base" latinLnBrk="0" hangingPunct="1">
                        <a:lnSpc>
                          <a:spcPct val="120000"/>
                        </a:lnSpc>
                        <a:spcBef>
                          <a:spcPct val="20000"/>
                        </a:spcBef>
                        <a:spcAft>
                          <a:spcPct val="0"/>
                        </a:spcAft>
                        <a:buClr>
                          <a:schemeClr val="folHlink"/>
                        </a:buClr>
                        <a:buSzPct val="90000"/>
                        <a:buFont typeface="Wingdings" panose="05000000000000000000" pitchFamily="2" charset="2"/>
                        <a:buNone/>
                        <a:tabLst/>
                      </a:pPr>
                      <a:r>
                        <a:rPr kumimoji="0" lang="en-US" altLang="zh-CN" sz="11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47</a:t>
                      </a:r>
                    </a:p>
                    <a:p>
                      <a:pPr marL="0" marR="0" lvl="0" indent="0" algn="l" defTabSz="914400" rtl="0" eaLnBrk="1" fontAlgn="base" latinLnBrk="0" hangingPunct="1">
                        <a:lnSpc>
                          <a:spcPct val="120000"/>
                        </a:lnSpc>
                        <a:spcBef>
                          <a:spcPct val="20000"/>
                        </a:spcBef>
                        <a:spcAft>
                          <a:spcPct val="0"/>
                        </a:spcAft>
                        <a:buClr>
                          <a:schemeClr val="folHlink"/>
                        </a:buClr>
                        <a:buSzPct val="90000"/>
                        <a:buFont typeface="Wingdings" panose="05000000000000000000" pitchFamily="2" charset="2"/>
                        <a:buNone/>
                        <a:tabLst/>
                      </a:pPr>
                      <a:r>
                        <a:rPr kumimoji="0" lang="en-US" altLang="zh-CN" sz="11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48</a:t>
                      </a:r>
                    </a:p>
                    <a:p>
                      <a:pPr marL="0" marR="0" lvl="0" indent="0" algn="l" defTabSz="914400" rtl="0" eaLnBrk="1" fontAlgn="base" latinLnBrk="0" hangingPunct="1">
                        <a:lnSpc>
                          <a:spcPct val="120000"/>
                        </a:lnSpc>
                        <a:spcBef>
                          <a:spcPct val="20000"/>
                        </a:spcBef>
                        <a:spcAft>
                          <a:spcPct val="0"/>
                        </a:spcAft>
                        <a:buClr>
                          <a:schemeClr val="folHlink"/>
                        </a:buClr>
                        <a:buSzPct val="90000"/>
                        <a:buFont typeface="Wingdings" panose="05000000000000000000" pitchFamily="2" charset="2"/>
                        <a:buNone/>
                        <a:tabLst/>
                      </a:pPr>
                      <a:r>
                        <a:rPr kumimoji="0" lang="en-US" altLang="zh-CN" sz="11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49</a:t>
                      </a:r>
                    </a:p>
                    <a:p>
                      <a:pPr marL="0" marR="0" lvl="0" indent="0" algn="l" defTabSz="914400" rtl="0" eaLnBrk="1" fontAlgn="base" latinLnBrk="0" hangingPunct="1">
                        <a:lnSpc>
                          <a:spcPct val="120000"/>
                        </a:lnSpc>
                        <a:spcBef>
                          <a:spcPct val="20000"/>
                        </a:spcBef>
                        <a:spcAft>
                          <a:spcPct val="0"/>
                        </a:spcAft>
                        <a:buClr>
                          <a:schemeClr val="folHlink"/>
                        </a:buClr>
                        <a:buSzPct val="90000"/>
                        <a:buFont typeface="Wingdings" panose="05000000000000000000" pitchFamily="2" charset="2"/>
                        <a:buNone/>
                        <a:tabLst/>
                      </a:pPr>
                      <a:r>
                        <a:rPr kumimoji="0" lang="en-US" altLang="zh-CN" sz="11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50</a:t>
                      </a:r>
                    </a:p>
                    <a:p>
                      <a:pPr marL="0" marR="0" lvl="0" indent="0" algn="l" defTabSz="914400" rtl="0" eaLnBrk="1" fontAlgn="base" latinLnBrk="0" hangingPunct="1">
                        <a:lnSpc>
                          <a:spcPct val="120000"/>
                        </a:lnSpc>
                        <a:spcBef>
                          <a:spcPct val="20000"/>
                        </a:spcBef>
                        <a:spcAft>
                          <a:spcPct val="0"/>
                        </a:spcAft>
                        <a:buClr>
                          <a:schemeClr val="folHlink"/>
                        </a:buClr>
                        <a:buSzPct val="90000"/>
                        <a:buFont typeface="Wingdings" panose="05000000000000000000" pitchFamily="2" charset="2"/>
                        <a:buNone/>
                        <a:tabLst/>
                      </a:pPr>
                      <a:r>
                        <a:rPr kumimoji="0" lang="en-US" altLang="zh-CN" sz="11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57</a:t>
                      </a:r>
                    </a:p>
                    <a:p>
                      <a:pPr marL="0" marR="0" lvl="0" indent="0" algn="l" defTabSz="914400" rtl="0" eaLnBrk="1" fontAlgn="base" latinLnBrk="0" hangingPunct="1">
                        <a:lnSpc>
                          <a:spcPct val="120000"/>
                        </a:lnSpc>
                        <a:spcBef>
                          <a:spcPct val="20000"/>
                        </a:spcBef>
                        <a:spcAft>
                          <a:spcPct val="0"/>
                        </a:spcAft>
                        <a:buClr>
                          <a:schemeClr val="folHlink"/>
                        </a:buClr>
                        <a:buSzPct val="90000"/>
                        <a:buFont typeface="Wingdings" panose="05000000000000000000" pitchFamily="2" charset="2"/>
                        <a:buNone/>
                        <a:tabLst/>
                      </a:pPr>
                      <a:r>
                        <a:rPr kumimoji="0" lang="en-US" altLang="zh-CN" sz="11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58</a:t>
                      </a:r>
                    </a:p>
                    <a:p>
                      <a:pPr marL="0" marR="0" lvl="0" indent="0" algn="l" defTabSz="914400" rtl="0" eaLnBrk="1" fontAlgn="base" latinLnBrk="0" hangingPunct="1">
                        <a:lnSpc>
                          <a:spcPct val="120000"/>
                        </a:lnSpc>
                        <a:spcBef>
                          <a:spcPct val="20000"/>
                        </a:spcBef>
                        <a:spcAft>
                          <a:spcPct val="0"/>
                        </a:spcAft>
                        <a:buClr>
                          <a:schemeClr val="folHlink"/>
                        </a:buClr>
                        <a:buSzPct val="90000"/>
                        <a:buFont typeface="Wingdings" panose="05000000000000000000" pitchFamily="2" charset="2"/>
                        <a:buNone/>
                        <a:tabLst/>
                      </a:pPr>
                      <a:r>
                        <a:rPr kumimoji="0" lang="en-US" altLang="zh-CN" sz="11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64</a:t>
                      </a:r>
                    </a:p>
                    <a:p>
                      <a:pPr marL="0" marR="0" lvl="0" indent="0" algn="l" defTabSz="914400" rtl="0" eaLnBrk="1" fontAlgn="base" latinLnBrk="0" hangingPunct="1">
                        <a:lnSpc>
                          <a:spcPct val="120000"/>
                        </a:lnSpc>
                        <a:spcBef>
                          <a:spcPct val="20000"/>
                        </a:spcBef>
                        <a:spcAft>
                          <a:spcPct val="0"/>
                        </a:spcAft>
                        <a:buClr>
                          <a:schemeClr val="folHlink"/>
                        </a:buClr>
                        <a:buSzPct val="90000"/>
                        <a:buFont typeface="Wingdings" panose="05000000000000000000" pitchFamily="2" charset="2"/>
                        <a:buNone/>
                        <a:tabLst/>
                      </a:pPr>
                      <a:r>
                        <a:rPr kumimoji="0" lang="en-US" altLang="zh-CN" sz="11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65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1pPr>
                      <a:lvl2pPr marL="228600" indent="228600">
                        <a:spcBef>
                          <a:spcPct val="20000"/>
                        </a:spcBef>
                        <a:buClr>
                          <a:schemeClr val="accent1"/>
                        </a:buClr>
                        <a:buSzPct val="75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marL="571500" indent="342900">
                        <a:spcBef>
                          <a:spcPct val="20000"/>
                        </a:spcBef>
                        <a:buClr>
                          <a:schemeClr val="folHlink"/>
                        </a:buClr>
                        <a:buSzPct val="55000"/>
                        <a:buFont typeface="Wingdings" panose="05000000000000000000" pitchFamily="2" charset="2"/>
                        <a:defRPr sz="2100">
                          <a:solidFill>
                            <a:schemeClr val="tx1"/>
                          </a:solidFill>
                          <a:latin typeface="Arial" panose="020B0604020202020204" pitchFamily="34" charset="0"/>
                          <a:ea typeface="宋体" panose="02010600030101010101" pitchFamily="2" charset="-122"/>
                        </a:defRPr>
                      </a:lvl3pPr>
                      <a:lvl4pPr marL="914400" indent="457200">
                        <a:spcBef>
                          <a:spcPct val="20000"/>
                        </a:spcBef>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1257300" indent="571500">
                        <a:spcBef>
                          <a:spcPct val="20000"/>
                        </a:spcBef>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14500" indent="571500"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171700" indent="571500"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628900" indent="571500"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086100" indent="571500"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20000"/>
                        </a:spcBef>
                        <a:spcAft>
                          <a:spcPct val="0"/>
                        </a:spcAft>
                        <a:buClr>
                          <a:schemeClr val="folHlink"/>
                        </a:buClr>
                        <a:buSzPct val="90000"/>
                        <a:buFont typeface="Wingdings" panose="05000000000000000000" pitchFamily="2" charset="2"/>
                        <a:buNone/>
                        <a:tabLst/>
                      </a:pPr>
                      <a:r>
                        <a:rPr kumimoji="0" lang="en-US" altLang="zh-CN" sz="1100" b="0" i="0" u="none" strike="noStrike" cap="none" normalizeH="0" baseline="0" smtClean="0">
                          <a:ln>
                            <a:noFill/>
                          </a:ln>
                          <a:solidFill>
                            <a:srgbClr val="13BBBF"/>
                          </a:solidFill>
                          <a:effectLst/>
                          <a:latin typeface="Arial" panose="020B0604020202020204" pitchFamily="34" charset="0"/>
                          <a:ea typeface="宋体" panose="02010600030101010101" pitchFamily="2" charset="-122"/>
                        </a:rPr>
                        <a:t>B</a:t>
                      </a:r>
                    </a:p>
                    <a:p>
                      <a:pPr marL="0" marR="0" lvl="0" indent="0" algn="l" defTabSz="914400" rtl="0" eaLnBrk="1" fontAlgn="base" latinLnBrk="0" hangingPunct="1">
                        <a:lnSpc>
                          <a:spcPct val="120000"/>
                        </a:lnSpc>
                        <a:spcBef>
                          <a:spcPct val="20000"/>
                        </a:spcBef>
                        <a:spcAft>
                          <a:spcPct val="0"/>
                        </a:spcAft>
                        <a:buClr>
                          <a:schemeClr val="folHlink"/>
                        </a:buClr>
                        <a:buSzPct val="90000"/>
                        <a:buFont typeface="Wingdings" panose="05000000000000000000" pitchFamily="2" charset="2"/>
                        <a:buNone/>
                        <a:tabLst/>
                      </a:pPr>
                      <a:r>
                        <a:rPr kumimoji="0" lang="en-US" altLang="zh-CN" sz="1100" b="0" i="0" u="none" strike="noStrike" cap="none" normalizeH="0" baseline="0" smtClean="0">
                          <a:ln>
                            <a:noFill/>
                          </a:ln>
                          <a:solidFill>
                            <a:srgbClr val="13BBBF"/>
                          </a:solidFill>
                          <a:effectLst/>
                          <a:latin typeface="Arial" panose="020B0604020202020204" pitchFamily="34" charset="0"/>
                          <a:ea typeface="宋体" panose="02010600030101010101" pitchFamily="2" charset="-122"/>
                        </a:rPr>
                        <a:t>Y</a:t>
                      </a:r>
                    </a:p>
                    <a:p>
                      <a:pPr marL="0" marR="0" lvl="0" indent="0" algn="l" defTabSz="914400" rtl="0" eaLnBrk="1" fontAlgn="base" latinLnBrk="0" hangingPunct="1">
                        <a:lnSpc>
                          <a:spcPct val="120000"/>
                        </a:lnSpc>
                        <a:spcBef>
                          <a:spcPct val="20000"/>
                        </a:spcBef>
                        <a:spcAft>
                          <a:spcPct val="0"/>
                        </a:spcAft>
                        <a:buClr>
                          <a:schemeClr val="folHlink"/>
                        </a:buClr>
                        <a:buSzPct val="90000"/>
                        <a:buFont typeface="Wingdings" panose="05000000000000000000" pitchFamily="2" charset="2"/>
                        <a:buNone/>
                        <a:tabLst/>
                      </a:pPr>
                      <a:r>
                        <a:rPr kumimoji="0" lang="en-US" altLang="zh-CN" sz="1100" b="0" i="0" u="none" strike="noStrike" cap="none" normalizeH="0" baseline="0" smtClean="0">
                          <a:ln>
                            <a:noFill/>
                          </a:ln>
                          <a:solidFill>
                            <a:srgbClr val="13BBBF"/>
                          </a:solidFill>
                          <a:effectLst/>
                          <a:latin typeface="Arial" panose="020B0604020202020204" pitchFamily="34" charset="0"/>
                          <a:ea typeface="宋体" panose="02010600030101010101" pitchFamily="2" charset="-122"/>
                        </a:rPr>
                        <a:t>Z</a:t>
                      </a:r>
                    </a:p>
                    <a:p>
                      <a:pPr marL="0" marR="0" lvl="0" indent="0" algn="l" defTabSz="914400" rtl="0" eaLnBrk="1" fontAlgn="base" latinLnBrk="0" hangingPunct="1">
                        <a:lnSpc>
                          <a:spcPct val="120000"/>
                        </a:lnSpc>
                        <a:spcBef>
                          <a:spcPct val="20000"/>
                        </a:spcBef>
                        <a:spcAft>
                          <a:spcPct val="0"/>
                        </a:spcAft>
                        <a:buClr>
                          <a:schemeClr val="folHlink"/>
                        </a:buClr>
                        <a:buSzPct val="90000"/>
                        <a:buFont typeface="Wingdings" panose="05000000000000000000" pitchFamily="2" charset="2"/>
                        <a:buNone/>
                        <a:tabLst/>
                      </a:pPr>
                      <a:r>
                        <a:rPr kumimoji="0" lang="en-US" altLang="zh-CN" sz="1100" b="1" i="0" u="none" strike="noStrike" cap="none" normalizeH="0" baseline="0" smtClean="0">
                          <a:ln>
                            <a:noFill/>
                          </a:ln>
                          <a:solidFill>
                            <a:schemeClr val="accent2"/>
                          </a:solidFill>
                          <a:effectLst/>
                          <a:latin typeface="Arial" panose="020B0604020202020204" pitchFamily="34" charset="0"/>
                          <a:ea typeface="宋体" panose="02010600030101010101" pitchFamily="2" charset="-122"/>
                        </a:rPr>
                        <a:t>[</a:t>
                      </a:r>
                    </a:p>
                    <a:p>
                      <a:pPr marL="0" marR="0" lvl="0" indent="0" algn="l" defTabSz="914400" rtl="0" eaLnBrk="1" fontAlgn="base" latinLnBrk="0" hangingPunct="1">
                        <a:lnSpc>
                          <a:spcPct val="120000"/>
                        </a:lnSpc>
                        <a:spcBef>
                          <a:spcPct val="20000"/>
                        </a:spcBef>
                        <a:spcAft>
                          <a:spcPct val="0"/>
                        </a:spcAft>
                        <a:buClr>
                          <a:schemeClr val="folHlink"/>
                        </a:buClr>
                        <a:buSzPct val="90000"/>
                        <a:buFont typeface="Wingdings" panose="05000000000000000000" pitchFamily="2" charset="2"/>
                        <a:buNone/>
                        <a:tabLst/>
                      </a:pPr>
                      <a:r>
                        <a:rPr kumimoji="0" lang="en-US" altLang="zh-CN" sz="1100" b="1" i="0" u="none" strike="noStrike" cap="none" normalizeH="0" baseline="0" smtClean="0">
                          <a:ln>
                            <a:noFill/>
                          </a:ln>
                          <a:solidFill>
                            <a:schemeClr val="accent2"/>
                          </a:solidFill>
                          <a:effectLst/>
                          <a:latin typeface="Arial" panose="020B0604020202020204" pitchFamily="34" charset="0"/>
                          <a:ea typeface="宋体" panose="02010600030101010101" pitchFamily="2" charset="-122"/>
                        </a:rPr>
                        <a:t>‘</a:t>
                      </a:r>
                    </a:p>
                    <a:p>
                      <a:pPr marL="0" marR="0" lvl="0" indent="0" algn="l" defTabSz="914400" rtl="0" eaLnBrk="1" fontAlgn="base" latinLnBrk="0" hangingPunct="1">
                        <a:lnSpc>
                          <a:spcPct val="120000"/>
                        </a:lnSpc>
                        <a:spcBef>
                          <a:spcPct val="20000"/>
                        </a:spcBef>
                        <a:spcAft>
                          <a:spcPct val="0"/>
                        </a:spcAft>
                        <a:buClr>
                          <a:schemeClr val="folHlink"/>
                        </a:buClr>
                        <a:buSzPct val="90000"/>
                        <a:buFont typeface="Wingdings" panose="05000000000000000000" pitchFamily="2" charset="2"/>
                        <a:buNone/>
                        <a:tabLst/>
                      </a:pPr>
                      <a:r>
                        <a:rPr kumimoji="0" lang="en-US" altLang="zh-CN" sz="1100" b="0" i="0" u="none" strike="noStrike" cap="none" normalizeH="0" baseline="0" smtClean="0">
                          <a:ln>
                            <a:noFill/>
                          </a:ln>
                          <a:solidFill>
                            <a:srgbClr val="13BBBF"/>
                          </a:solidFill>
                          <a:effectLst/>
                          <a:latin typeface="Arial" panose="020B0604020202020204" pitchFamily="34" charset="0"/>
                          <a:ea typeface="宋体" panose="02010600030101010101" pitchFamily="2" charset="-122"/>
                        </a:rPr>
                        <a:t>a</a:t>
                      </a:r>
                    </a:p>
                    <a:p>
                      <a:pPr marL="0" marR="0" lvl="0" indent="0" algn="l" defTabSz="914400" rtl="0" eaLnBrk="1" fontAlgn="base" latinLnBrk="0" hangingPunct="1">
                        <a:lnSpc>
                          <a:spcPct val="120000"/>
                        </a:lnSpc>
                        <a:spcBef>
                          <a:spcPct val="20000"/>
                        </a:spcBef>
                        <a:spcAft>
                          <a:spcPct val="0"/>
                        </a:spcAft>
                        <a:buClr>
                          <a:schemeClr val="folHlink"/>
                        </a:buClr>
                        <a:buSzPct val="90000"/>
                        <a:buFont typeface="Wingdings" panose="05000000000000000000" pitchFamily="2" charset="2"/>
                        <a:buNone/>
                        <a:tabLst/>
                      </a:pPr>
                      <a:r>
                        <a:rPr kumimoji="0" lang="en-US" altLang="zh-CN" sz="1100" b="0" i="0" u="none" strike="noStrike" cap="none" normalizeH="0" baseline="0" smtClean="0">
                          <a:ln>
                            <a:noFill/>
                          </a:ln>
                          <a:solidFill>
                            <a:srgbClr val="13BBBF"/>
                          </a:solidFill>
                          <a:effectLst/>
                          <a:latin typeface="Arial" panose="020B0604020202020204" pitchFamily="34" charset="0"/>
                          <a:ea typeface="宋体" panose="02010600030101010101" pitchFamily="2" charset="-122"/>
                        </a:rPr>
                        <a:t>b</a:t>
                      </a:r>
                    </a:p>
                    <a:p>
                      <a:pPr marL="0" marR="0" lvl="0" indent="0" algn="l" defTabSz="914400" rtl="0" eaLnBrk="1" fontAlgn="base" latinLnBrk="0" hangingPunct="1">
                        <a:lnSpc>
                          <a:spcPct val="120000"/>
                        </a:lnSpc>
                        <a:spcBef>
                          <a:spcPct val="20000"/>
                        </a:spcBef>
                        <a:spcAft>
                          <a:spcPct val="0"/>
                        </a:spcAft>
                        <a:buClr>
                          <a:schemeClr val="folHlink"/>
                        </a:buClr>
                        <a:buSzPct val="90000"/>
                        <a:buFont typeface="Wingdings" panose="05000000000000000000" pitchFamily="2" charset="2"/>
                        <a:buNone/>
                        <a:tabLst/>
                      </a:pPr>
                      <a:r>
                        <a:rPr kumimoji="0" lang="en-US" altLang="zh-CN" sz="1100" b="0" i="0" u="none" strike="noStrike" cap="none" normalizeH="0" baseline="0" smtClean="0">
                          <a:ln>
                            <a:noFill/>
                          </a:ln>
                          <a:solidFill>
                            <a:srgbClr val="13BBBF"/>
                          </a:solidFill>
                          <a:effectLst/>
                          <a:latin typeface="Arial" panose="020B0604020202020204" pitchFamily="34" charset="0"/>
                          <a:ea typeface="宋体" panose="02010600030101010101" pitchFamily="2" charset="-122"/>
                        </a:rPr>
                        <a:t>y</a:t>
                      </a:r>
                    </a:p>
                    <a:p>
                      <a:pPr marL="0" marR="0" lvl="0" indent="0" algn="l" defTabSz="914400" rtl="0" eaLnBrk="1" fontAlgn="base" latinLnBrk="0" hangingPunct="1">
                        <a:lnSpc>
                          <a:spcPct val="120000"/>
                        </a:lnSpc>
                        <a:spcBef>
                          <a:spcPct val="20000"/>
                        </a:spcBef>
                        <a:spcAft>
                          <a:spcPct val="0"/>
                        </a:spcAft>
                        <a:buClr>
                          <a:schemeClr val="folHlink"/>
                        </a:buClr>
                        <a:buSzPct val="90000"/>
                        <a:buFont typeface="Wingdings" panose="05000000000000000000" pitchFamily="2" charset="2"/>
                        <a:buNone/>
                        <a:tabLst/>
                      </a:pPr>
                      <a:r>
                        <a:rPr kumimoji="0" lang="en-US" altLang="zh-CN" sz="1100" b="0" i="0" u="none" strike="noStrike" cap="none" normalizeH="0" baseline="0" smtClean="0">
                          <a:ln>
                            <a:noFill/>
                          </a:ln>
                          <a:solidFill>
                            <a:srgbClr val="13BBBF"/>
                          </a:solidFill>
                          <a:effectLst/>
                          <a:latin typeface="Arial" panose="020B0604020202020204" pitchFamily="34" charset="0"/>
                          <a:ea typeface="宋体" panose="02010600030101010101" pitchFamily="2" charset="-122"/>
                        </a:rPr>
                        <a:t>z</a:t>
                      </a:r>
                    </a:p>
                    <a:p>
                      <a:pPr marL="0" marR="0" lvl="0" indent="0" algn="l" defTabSz="914400" rtl="0" eaLnBrk="1" fontAlgn="base" latinLnBrk="0" hangingPunct="1">
                        <a:lnSpc>
                          <a:spcPct val="120000"/>
                        </a:lnSpc>
                        <a:spcBef>
                          <a:spcPct val="20000"/>
                        </a:spcBef>
                        <a:spcAft>
                          <a:spcPct val="0"/>
                        </a:spcAft>
                        <a:buClr>
                          <a:schemeClr val="folHlink"/>
                        </a:buClr>
                        <a:buSzPct val="90000"/>
                        <a:buFont typeface="Wingdings" panose="05000000000000000000" pitchFamily="2" charset="2"/>
                        <a:buNone/>
                        <a:tabLst/>
                      </a:pPr>
                      <a:r>
                        <a:rPr kumimoji="0" lang="en-US" altLang="zh-CN" sz="1100" b="1" i="0" u="none" strike="noStrike" cap="none" normalizeH="0" baseline="0" smtClean="0">
                          <a:ln>
                            <a:noFill/>
                          </a:ln>
                          <a:solidFill>
                            <a:schemeClr val="accent2"/>
                          </a:solidFill>
                          <a:effectLst/>
                          <a:latin typeface="Arial" panose="020B0604020202020204" pitchFamily="34" charset="0"/>
                          <a:ea typeface="宋体" panose="02010600030101010101" pitchFamily="2" charset="-122"/>
                        </a:rPr>
                        <a:t>{</a:t>
                      </a:r>
                    </a:p>
                    <a:p>
                      <a:pPr marL="0" marR="0" lvl="0" indent="0" algn="l" defTabSz="914400" rtl="0" eaLnBrk="1" fontAlgn="base" latinLnBrk="0" hangingPunct="1">
                        <a:lnSpc>
                          <a:spcPct val="120000"/>
                        </a:lnSpc>
                        <a:spcBef>
                          <a:spcPct val="20000"/>
                        </a:spcBef>
                        <a:spcAft>
                          <a:spcPct val="0"/>
                        </a:spcAft>
                        <a:buClr>
                          <a:schemeClr val="folHlink"/>
                        </a:buClr>
                        <a:buSzPct val="90000"/>
                        <a:buFont typeface="Wingdings" panose="05000000000000000000" pitchFamily="2" charset="2"/>
                        <a:buNone/>
                        <a:tabLst/>
                      </a:pPr>
                      <a:endParaRPr kumimoji="0" lang="en-US" altLang="zh-CN" sz="1100" b="0" i="0" u="none" strike="noStrike" cap="none" normalizeH="0" baseline="0" smtClean="0">
                        <a:ln>
                          <a:noFill/>
                        </a:ln>
                        <a:solidFill>
                          <a:srgbClr val="13BBBF"/>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1pPr>
                      <a:lvl2pPr marL="228600" indent="228600">
                        <a:spcBef>
                          <a:spcPct val="20000"/>
                        </a:spcBef>
                        <a:buClr>
                          <a:schemeClr val="accent1"/>
                        </a:buClr>
                        <a:buSzPct val="75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marL="571500" indent="342900">
                        <a:spcBef>
                          <a:spcPct val="20000"/>
                        </a:spcBef>
                        <a:buClr>
                          <a:schemeClr val="folHlink"/>
                        </a:buClr>
                        <a:buSzPct val="55000"/>
                        <a:buFont typeface="Wingdings" panose="05000000000000000000" pitchFamily="2" charset="2"/>
                        <a:defRPr sz="2100">
                          <a:solidFill>
                            <a:schemeClr val="tx1"/>
                          </a:solidFill>
                          <a:latin typeface="Arial" panose="020B0604020202020204" pitchFamily="34" charset="0"/>
                          <a:ea typeface="宋体" panose="02010600030101010101" pitchFamily="2" charset="-122"/>
                        </a:defRPr>
                      </a:lvl3pPr>
                      <a:lvl4pPr marL="914400" indent="457200">
                        <a:spcBef>
                          <a:spcPct val="20000"/>
                        </a:spcBef>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1257300" indent="571500">
                        <a:spcBef>
                          <a:spcPct val="20000"/>
                        </a:spcBef>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14500" indent="571500"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171700" indent="571500"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628900" indent="571500"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086100" indent="571500"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20000"/>
                        </a:spcBef>
                        <a:spcAft>
                          <a:spcPct val="0"/>
                        </a:spcAft>
                        <a:buClr>
                          <a:schemeClr val="folHlink"/>
                        </a:buClr>
                        <a:buSzPct val="90000"/>
                        <a:buFont typeface="Wingdings" panose="05000000000000000000" pitchFamily="2" charset="2"/>
                        <a:buNone/>
                        <a:tabLst/>
                      </a:pPr>
                      <a:r>
                        <a:rPr kumimoji="0" lang="en-US" altLang="zh-CN" sz="1100" b="0" i="0" u="none" strike="noStrike" cap="none" normalizeH="0" baseline="0" dirty="0" smtClean="0">
                          <a:ln>
                            <a:noFill/>
                          </a:ln>
                          <a:solidFill>
                            <a:srgbClr val="13BBBF"/>
                          </a:solidFill>
                          <a:effectLst/>
                          <a:latin typeface="Arial" panose="020B0604020202020204" pitchFamily="34" charset="0"/>
                          <a:ea typeface="宋体" panose="02010600030101010101" pitchFamily="2" charset="-122"/>
                        </a:rPr>
                        <a:t>66</a:t>
                      </a:r>
                    </a:p>
                    <a:p>
                      <a:pPr marL="0" marR="0" lvl="0" indent="0" algn="l" defTabSz="914400" rtl="0" eaLnBrk="1" fontAlgn="base" latinLnBrk="0" hangingPunct="1">
                        <a:lnSpc>
                          <a:spcPct val="120000"/>
                        </a:lnSpc>
                        <a:spcBef>
                          <a:spcPct val="20000"/>
                        </a:spcBef>
                        <a:spcAft>
                          <a:spcPct val="0"/>
                        </a:spcAft>
                        <a:buClr>
                          <a:schemeClr val="folHlink"/>
                        </a:buClr>
                        <a:buSzPct val="90000"/>
                        <a:buFont typeface="Wingdings" panose="05000000000000000000" pitchFamily="2" charset="2"/>
                        <a:buNone/>
                        <a:tabLst/>
                      </a:pPr>
                      <a:r>
                        <a:rPr kumimoji="0" lang="en-US" altLang="zh-CN" sz="1100" b="0" i="0" u="none" strike="noStrike" cap="none" normalizeH="0" baseline="0" dirty="0" smtClean="0">
                          <a:ln>
                            <a:noFill/>
                          </a:ln>
                          <a:solidFill>
                            <a:srgbClr val="13BBBF"/>
                          </a:solidFill>
                          <a:effectLst/>
                          <a:latin typeface="Arial" panose="020B0604020202020204" pitchFamily="34" charset="0"/>
                          <a:ea typeface="宋体" panose="02010600030101010101" pitchFamily="2" charset="-122"/>
                        </a:rPr>
                        <a:t>89</a:t>
                      </a:r>
                    </a:p>
                    <a:p>
                      <a:pPr marL="0" marR="0" lvl="0" indent="0" algn="l" defTabSz="914400" rtl="0" eaLnBrk="1" fontAlgn="base" latinLnBrk="0" hangingPunct="1">
                        <a:lnSpc>
                          <a:spcPct val="120000"/>
                        </a:lnSpc>
                        <a:spcBef>
                          <a:spcPct val="20000"/>
                        </a:spcBef>
                        <a:spcAft>
                          <a:spcPct val="0"/>
                        </a:spcAft>
                        <a:buClr>
                          <a:schemeClr val="folHlink"/>
                        </a:buClr>
                        <a:buSzPct val="90000"/>
                        <a:buFont typeface="Wingdings" panose="05000000000000000000" pitchFamily="2" charset="2"/>
                        <a:buNone/>
                        <a:tabLst/>
                      </a:pPr>
                      <a:r>
                        <a:rPr kumimoji="0" lang="en-US" altLang="zh-CN" sz="1100" b="0" i="0" u="none" strike="noStrike" cap="none" normalizeH="0" baseline="0" dirty="0" smtClean="0">
                          <a:ln>
                            <a:noFill/>
                          </a:ln>
                          <a:solidFill>
                            <a:srgbClr val="13BBBF"/>
                          </a:solidFill>
                          <a:effectLst/>
                          <a:latin typeface="Arial" panose="020B0604020202020204" pitchFamily="34" charset="0"/>
                          <a:ea typeface="宋体" panose="02010600030101010101" pitchFamily="2" charset="-122"/>
                        </a:rPr>
                        <a:t>90</a:t>
                      </a:r>
                    </a:p>
                    <a:p>
                      <a:pPr marL="0" marR="0" lvl="0" indent="0" algn="l" defTabSz="914400" rtl="0" eaLnBrk="1" fontAlgn="base" latinLnBrk="0" hangingPunct="1">
                        <a:lnSpc>
                          <a:spcPct val="120000"/>
                        </a:lnSpc>
                        <a:spcBef>
                          <a:spcPct val="20000"/>
                        </a:spcBef>
                        <a:spcAft>
                          <a:spcPct val="0"/>
                        </a:spcAft>
                        <a:buClr>
                          <a:schemeClr val="folHlink"/>
                        </a:buClr>
                        <a:buSzPct val="90000"/>
                        <a:buFont typeface="Wingdings" panose="05000000000000000000" pitchFamily="2" charset="2"/>
                        <a:buNone/>
                        <a:tabLst/>
                      </a:pPr>
                      <a:r>
                        <a:rPr kumimoji="0" lang="en-US" altLang="zh-CN" sz="1100" b="0" i="0" u="none" strike="noStrike" cap="none" normalizeH="0" baseline="0" dirty="0" smtClean="0">
                          <a:ln>
                            <a:noFill/>
                          </a:ln>
                          <a:solidFill>
                            <a:srgbClr val="13BBBF"/>
                          </a:solidFill>
                          <a:effectLst/>
                          <a:latin typeface="Arial" panose="020B0604020202020204" pitchFamily="34" charset="0"/>
                          <a:ea typeface="宋体" panose="02010600030101010101" pitchFamily="2" charset="-122"/>
                        </a:rPr>
                        <a:t>91</a:t>
                      </a:r>
                    </a:p>
                    <a:p>
                      <a:pPr marL="0" marR="0" lvl="0" indent="0" algn="l" defTabSz="914400" rtl="0" eaLnBrk="1" fontAlgn="base" latinLnBrk="0" hangingPunct="1">
                        <a:lnSpc>
                          <a:spcPct val="120000"/>
                        </a:lnSpc>
                        <a:spcBef>
                          <a:spcPct val="20000"/>
                        </a:spcBef>
                        <a:spcAft>
                          <a:spcPct val="0"/>
                        </a:spcAft>
                        <a:buClr>
                          <a:schemeClr val="folHlink"/>
                        </a:buClr>
                        <a:buSzPct val="90000"/>
                        <a:buFont typeface="Wingdings" panose="05000000000000000000" pitchFamily="2" charset="2"/>
                        <a:buNone/>
                        <a:tabLst/>
                      </a:pPr>
                      <a:r>
                        <a:rPr kumimoji="0" lang="en-US" altLang="zh-CN" sz="1100" b="0" i="0" u="none" strike="noStrike" cap="none" normalizeH="0" baseline="0" dirty="0" smtClean="0">
                          <a:ln>
                            <a:noFill/>
                          </a:ln>
                          <a:solidFill>
                            <a:srgbClr val="13BBBF"/>
                          </a:solidFill>
                          <a:effectLst/>
                          <a:latin typeface="Arial" panose="020B0604020202020204" pitchFamily="34" charset="0"/>
                          <a:ea typeface="宋体" panose="02010600030101010101" pitchFamily="2" charset="-122"/>
                        </a:rPr>
                        <a:t>96</a:t>
                      </a:r>
                    </a:p>
                    <a:p>
                      <a:pPr marL="0" marR="0" lvl="0" indent="0" algn="l" defTabSz="914400" rtl="0" eaLnBrk="1" fontAlgn="base" latinLnBrk="0" hangingPunct="1">
                        <a:lnSpc>
                          <a:spcPct val="120000"/>
                        </a:lnSpc>
                        <a:spcBef>
                          <a:spcPct val="20000"/>
                        </a:spcBef>
                        <a:spcAft>
                          <a:spcPct val="0"/>
                        </a:spcAft>
                        <a:buClr>
                          <a:schemeClr val="folHlink"/>
                        </a:buClr>
                        <a:buSzPct val="90000"/>
                        <a:buFont typeface="Wingdings" panose="05000000000000000000" pitchFamily="2" charset="2"/>
                        <a:buNone/>
                        <a:tabLst/>
                      </a:pPr>
                      <a:r>
                        <a:rPr kumimoji="0" lang="en-US" altLang="zh-CN" sz="1100" b="0" i="0" u="none" strike="noStrike" cap="none" normalizeH="0" baseline="0" dirty="0" smtClean="0">
                          <a:ln>
                            <a:noFill/>
                          </a:ln>
                          <a:solidFill>
                            <a:srgbClr val="13BBBF"/>
                          </a:solidFill>
                          <a:effectLst/>
                          <a:latin typeface="Arial" panose="020B0604020202020204" pitchFamily="34" charset="0"/>
                          <a:ea typeface="宋体" panose="02010600030101010101" pitchFamily="2" charset="-122"/>
                        </a:rPr>
                        <a:t>97</a:t>
                      </a:r>
                    </a:p>
                    <a:p>
                      <a:pPr marL="0" marR="0" lvl="0" indent="0" algn="l" defTabSz="914400" rtl="0" eaLnBrk="1" fontAlgn="base" latinLnBrk="0" hangingPunct="1">
                        <a:lnSpc>
                          <a:spcPct val="120000"/>
                        </a:lnSpc>
                        <a:spcBef>
                          <a:spcPct val="20000"/>
                        </a:spcBef>
                        <a:spcAft>
                          <a:spcPct val="0"/>
                        </a:spcAft>
                        <a:buClr>
                          <a:schemeClr val="folHlink"/>
                        </a:buClr>
                        <a:buSzPct val="90000"/>
                        <a:buFont typeface="Wingdings" panose="05000000000000000000" pitchFamily="2" charset="2"/>
                        <a:buNone/>
                        <a:tabLst/>
                      </a:pPr>
                      <a:r>
                        <a:rPr kumimoji="0" lang="en-US" altLang="zh-CN" sz="1100" b="0" i="0" u="none" strike="noStrike" cap="none" normalizeH="0" baseline="0" dirty="0" smtClean="0">
                          <a:ln>
                            <a:noFill/>
                          </a:ln>
                          <a:solidFill>
                            <a:srgbClr val="13BBBF"/>
                          </a:solidFill>
                          <a:effectLst/>
                          <a:latin typeface="Arial" panose="020B0604020202020204" pitchFamily="34" charset="0"/>
                          <a:ea typeface="宋体" panose="02010600030101010101" pitchFamily="2" charset="-122"/>
                        </a:rPr>
                        <a:t>98</a:t>
                      </a:r>
                    </a:p>
                    <a:p>
                      <a:pPr marL="0" marR="0" lvl="0" indent="0" algn="l" defTabSz="914400" rtl="0" eaLnBrk="1" fontAlgn="base" latinLnBrk="0" hangingPunct="1">
                        <a:lnSpc>
                          <a:spcPct val="120000"/>
                        </a:lnSpc>
                        <a:spcBef>
                          <a:spcPct val="20000"/>
                        </a:spcBef>
                        <a:spcAft>
                          <a:spcPct val="0"/>
                        </a:spcAft>
                        <a:buClr>
                          <a:schemeClr val="folHlink"/>
                        </a:buClr>
                        <a:buSzPct val="90000"/>
                        <a:buFont typeface="Wingdings" panose="05000000000000000000" pitchFamily="2" charset="2"/>
                        <a:buNone/>
                        <a:tabLst/>
                      </a:pPr>
                      <a:r>
                        <a:rPr kumimoji="0" lang="en-US" altLang="zh-CN" sz="1100" b="0" i="0" u="none" strike="noStrike" cap="none" normalizeH="0" baseline="0" dirty="0" smtClean="0">
                          <a:ln>
                            <a:noFill/>
                          </a:ln>
                          <a:solidFill>
                            <a:srgbClr val="13BBBF"/>
                          </a:solidFill>
                          <a:effectLst/>
                          <a:latin typeface="Arial" panose="020B0604020202020204" pitchFamily="34" charset="0"/>
                          <a:ea typeface="宋体" panose="02010600030101010101" pitchFamily="2" charset="-122"/>
                        </a:rPr>
                        <a:t>121</a:t>
                      </a:r>
                    </a:p>
                    <a:p>
                      <a:pPr marL="0" marR="0" lvl="0" indent="0" algn="l" defTabSz="914400" rtl="0" eaLnBrk="1" fontAlgn="base" latinLnBrk="0" hangingPunct="1">
                        <a:lnSpc>
                          <a:spcPct val="120000"/>
                        </a:lnSpc>
                        <a:spcBef>
                          <a:spcPct val="20000"/>
                        </a:spcBef>
                        <a:spcAft>
                          <a:spcPct val="0"/>
                        </a:spcAft>
                        <a:buClr>
                          <a:schemeClr val="folHlink"/>
                        </a:buClr>
                        <a:buSzPct val="90000"/>
                        <a:buFont typeface="Wingdings" panose="05000000000000000000" pitchFamily="2" charset="2"/>
                        <a:buNone/>
                        <a:tabLst/>
                      </a:pPr>
                      <a:r>
                        <a:rPr kumimoji="0" lang="en-US" altLang="zh-CN" sz="1100" b="0" i="0" u="none" strike="noStrike" cap="none" normalizeH="0" baseline="0" dirty="0" smtClean="0">
                          <a:ln>
                            <a:noFill/>
                          </a:ln>
                          <a:solidFill>
                            <a:srgbClr val="13BBBF"/>
                          </a:solidFill>
                          <a:effectLst/>
                          <a:latin typeface="Arial" panose="020B0604020202020204" pitchFamily="34" charset="0"/>
                          <a:ea typeface="宋体" panose="02010600030101010101" pitchFamily="2" charset="-122"/>
                        </a:rPr>
                        <a:t>122</a:t>
                      </a:r>
                    </a:p>
                    <a:p>
                      <a:pPr marL="0" marR="0" lvl="0" indent="0" algn="l" defTabSz="914400" rtl="0" eaLnBrk="1" fontAlgn="base" latinLnBrk="0" hangingPunct="1">
                        <a:lnSpc>
                          <a:spcPct val="120000"/>
                        </a:lnSpc>
                        <a:spcBef>
                          <a:spcPct val="20000"/>
                        </a:spcBef>
                        <a:spcAft>
                          <a:spcPct val="0"/>
                        </a:spcAft>
                        <a:buClr>
                          <a:schemeClr val="folHlink"/>
                        </a:buClr>
                        <a:buSzPct val="90000"/>
                        <a:buFont typeface="Wingdings" panose="05000000000000000000" pitchFamily="2" charset="2"/>
                        <a:buNone/>
                        <a:tabLst/>
                      </a:pPr>
                      <a:r>
                        <a:rPr kumimoji="0" lang="en-US" altLang="zh-CN" sz="1100" b="0" i="0" u="none" strike="noStrike" cap="none" normalizeH="0" baseline="0" dirty="0" smtClean="0">
                          <a:ln>
                            <a:noFill/>
                          </a:ln>
                          <a:solidFill>
                            <a:srgbClr val="13BBBF"/>
                          </a:solidFill>
                          <a:effectLst/>
                          <a:latin typeface="Arial" panose="020B0604020202020204" pitchFamily="34" charset="0"/>
                          <a:ea typeface="宋体" panose="02010600030101010101" pitchFamily="2" charset="-122"/>
                        </a:rPr>
                        <a:t>123</a:t>
                      </a:r>
                    </a:p>
                  </a:txBody>
                  <a:tcP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579718240"/>
                  </a:ext>
                </a:extLst>
              </a:tr>
            </a:tbl>
          </a:graphicData>
        </a:graphic>
      </p:graphicFrame>
      <p:sp>
        <p:nvSpPr>
          <p:cNvPr id="2" name="文本框 1"/>
          <p:cNvSpPr txBox="1"/>
          <p:nvPr/>
        </p:nvSpPr>
        <p:spPr>
          <a:xfrm>
            <a:off x="410033" y="3886200"/>
            <a:ext cx="3704767" cy="1754326"/>
          </a:xfrm>
          <a:prstGeom prst="rect">
            <a:avLst/>
          </a:prstGeom>
          <a:noFill/>
        </p:spPr>
        <p:txBody>
          <a:bodyPr wrap="square" rtlCol="0">
            <a:spAutoFit/>
          </a:bodyPr>
          <a:lstStyle/>
          <a:p>
            <a:r>
              <a:rPr lang="en-US" altLang="zh-CN" sz="1800" b="1" dirty="0">
                <a:solidFill>
                  <a:srgbClr val="000099"/>
                </a:solidFill>
                <a:latin typeface="Cambria" panose="02040503050406030204" pitchFamily="18" charset="0"/>
                <a:ea typeface="宋体" panose="02010600030101010101" pitchFamily="2" charset="-122"/>
              </a:rPr>
              <a:t>NOTE: </a:t>
            </a:r>
            <a:r>
              <a:rPr lang="en-US" altLang="zh-CN" sz="1800" dirty="0">
                <a:solidFill>
                  <a:srgbClr val="000099"/>
                </a:solidFill>
                <a:latin typeface="Cambria" panose="02040503050406030204" pitchFamily="18" charset="0"/>
                <a:ea typeface="宋体" panose="02010600030101010101" pitchFamily="2" charset="-122"/>
              </a:rPr>
              <a:t>The error in using the default settings in the PowerPoint software. In each case, I encased the character in a single quote--- i.e. the key below “.</a:t>
            </a:r>
          </a:p>
          <a:p>
            <a:endParaRPr lang="zh-CN" altLang="en-US" sz="1800" dirty="0"/>
          </a:p>
        </p:txBody>
      </p:sp>
    </p:spTree>
    <p:extLst>
      <p:ext uri="{BB962C8B-B14F-4D97-AF65-F5344CB8AC3E}">
        <p14:creationId xmlns:p14="http://schemas.microsoft.com/office/powerpoint/2010/main" val="1175642356"/>
      </p:ext>
    </p:extLst>
  </p:cSld>
  <p:clrMapOvr>
    <a:masterClrMapping/>
  </p:clrMapOvr>
  <p:timing>
    <p:tnLst>
      <p:par>
        <p:cTn id="1" dur="indefinite" restart="never" nodeType="tmRoot"/>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灯片编号占位符 5"/>
          <p:cNvSpPr>
            <a:spLocks noGrp="1"/>
          </p:cNvSpPr>
          <p:nvPr>
            <p:ph type="sldNum" sz="quarter" idx="4294967295"/>
          </p:nvPr>
        </p:nvSpPr>
        <p:spPr/>
        <p:txBody>
          <a:bodyPr/>
          <a:lstStyle/>
          <a:p>
            <a:endParaRPr lang="en-US" altLang="zh-CN" dirty="0">
              <a:latin typeface="Cambria" panose="02040503050406030204" pitchFamily="18" charset="0"/>
            </a:endParaRPr>
          </a:p>
        </p:txBody>
      </p:sp>
      <p:sp>
        <p:nvSpPr>
          <p:cNvPr id="261122" name="Rectangle 2"/>
          <p:cNvSpPr>
            <a:spLocks noGrp="1" noChangeArrowheads="1"/>
          </p:cNvSpPr>
          <p:nvPr>
            <p:ph type="title"/>
          </p:nvPr>
        </p:nvSpPr>
        <p:spPr/>
        <p:txBody>
          <a:bodyPr/>
          <a:lstStyle/>
          <a:p>
            <a:r>
              <a:rPr lang="en-US" altLang="zh-CN" sz="3600" dirty="0">
                <a:solidFill>
                  <a:srgbClr val="132584"/>
                </a:solidFill>
                <a:latin typeface="Cambria" panose="02040503050406030204" pitchFamily="18" charset="0"/>
              </a:rPr>
              <a:t>Text-box Field</a:t>
            </a:r>
          </a:p>
        </p:txBody>
      </p:sp>
      <p:sp>
        <p:nvSpPr>
          <p:cNvPr id="261124" name="Text Box 4"/>
          <p:cNvSpPr txBox="1">
            <a:spLocks noChangeArrowheads="1"/>
          </p:cNvSpPr>
          <p:nvPr/>
        </p:nvSpPr>
        <p:spPr bwMode="auto">
          <a:xfrm>
            <a:off x="533400" y="1905000"/>
            <a:ext cx="1828800" cy="32316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400" dirty="0">
                <a:solidFill>
                  <a:srgbClr val="FF3300"/>
                </a:solidFill>
                <a:effectLst>
                  <a:outerShdw blurRad="38100" dist="38100" dir="2700000" algn="tl">
                    <a:srgbClr val="000000"/>
                  </a:outerShdw>
                </a:effectLst>
                <a:latin typeface="Cambria" panose="02040503050406030204" pitchFamily="18" charset="0"/>
                <a:ea typeface="宋体" panose="02010600030101010101" pitchFamily="2" charset="-122"/>
              </a:rPr>
              <a:t>Default</a:t>
            </a:r>
          </a:p>
          <a:p>
            <a:pPr>
              <a:spcBef>
                <a:spcPct val="50000"/>
              </a:spcBef>
            </a:pPr>
            <a:r>
              <a:rPr lang="en-US" altLang="zh-CN" sz="2400" dirty="0">
                <a:solidFill>
                  <a:srgbClr val="FF3300"/>
                </a:solidFill>
                <a:effectLst>
                  <a:outerShdw blurRad="38100" dist="38100" dir="2700000" algn="tl">
                    <a:srgbClr val="000000"/>
                  </a:outerShdw>
                </a:effectLst>
                <a:latin typeface="Cambria" panose="02040503050406030204" pitchFamily="18" charset="0"/>
                <a:ea typeface="宋体" panose="02010600030101010101" pitchFamily="2" charset="-122"/>
              </a:rPr>
              <a:t>Empty</a:t>
            </a:r>
          </a:p>
          <a:p>
            <a:pPr>
              <a:spcBef>
                <a:spcPct val="50000"/>
              </a:spcBef>
            </a:pPr>
            <a:r>
              <a:rPr lang="en-US" altLang="zh-CN" sz="2400" dirty="0">
                <a:solidFill>
                  <a:srgbClr val="FF3300"/>
                </a:solidFill>
                <a:effectLst>
                  <a:outerShdw blurRad="38100" dist="38100" dir="2700000" algn="tl">
                    <a:srgbClr val="000000"/>
                  </a:outerShdw>
                </a:effectLst>
                <a:latin typeface="Cambria" panose="02040503050406030204" pitchFamily="18" charset="0"/>
                <a:ea typeface="宋体" panose="02010600030101010101" pitchFamily="2" charset="-122"/>
              </a:rPr>
              <a:t>Blank</a:t>
            </a:r>
          </a:p>
          <a:p>
            <a:pPr>
              <a:spcBef>
                <a:spcPct val="50000"/>
              </a:spcBef>
            </a:pPr>
            <a:r>
              <a:rPr lang="en-US" altLang="zh-CN" sz="2400" dirty="0">
                <a:solidFill>
                  <a:srgbClr val="FF3300"/>
                </a:solidFill>
                <a:effectLst>
                  <a:outerShdw blurRad="38100" dist="38100" dir="2700000" algn="tl">
                    <a:srgbClr val="000000"/>
                  </a:outerShdw>
                </a:effectLst>
                <a:latin typeface="Cambria" panose="02040503050406030204" pitchFamily="18" charset="0"/>
                <a:ea typeface="宋体" panose="02010600030101010101" pitchFamily="2" charset="-122"/>
              </a:rPr>
              <a:t>Null</a:t>
            </a:r>
          </a:p>
          <a:p>
            <a:pPr>
              <a:spcBef>
                <a:spcPct val="50000"/>
              </a:spcBef>
            </a:pPr>
            <a:r>
              <a:rPr lang="en-US" altLang="zh-CN" sz="2400" dirty="0">
                <a:solidFill>
                  <a:srgbClr val="FF3300"/>
                </a:solidFill>
                <a:effectLst>
                  <a:outerShdw blurRad="38100" dist="38100" dir="2700000" algn="tl">
                    <a:srgbClr val="000000"/>
                  </a:outerShdw>
                </a:effectLst>
                <a:latin typeface="Cambria" panose="02040503050406030204" pitchFamily="18" charset="0"/>
                <a:ea typeface="宋体" panose="02010600030101010101" pitchFamily="2" charset="-122"/>
              </a:rPr>
              <a:t>Zero</a:t>
            </a:r>
          </a:p>
          <a:p>
            <a:pPr>
              <a:spcBef>
                <a:spcPct val="50000"/>
              </a:spcBef>
            </a:pPr>
            <a:r>
              <a:rPr lang="en-US" altLang="zh-CN" sz="2400" dirty="0">
                <a:solidFill>
                  <a:srgbClr val="FF3300"/>
                </a:solidFill>
                <a:effectLst>
                  <a:outerShdw blurRad="38100" dist="38100" dir="2700000" algn="tl">
                    <a:srgbClr val="000000"/>
                  </a:outerShdw>
                </a:effectLst>
                <a:latin typeface="Cambria" panose="02040503050406030204" pitchFamily="18" charset="0"/>
                <a:ea typeface="宋体" panose="02010600030101010101" pitchFamily="2" charset="-122"/>
              </a:rPr>
              <a:t>None</a:t>
            </a:r>
          </a:p>
        </p:txBody>
      </p:sp>
      <p:pic>
        <p:nvPicPr>
          <p:cNvPr id="261125" name="Picture 5" descr="5-1"/>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2819400" y="1676400"/>
            <a:ext cx="5430837" cy="396628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2366274830"/>
      </p:ext>
    </p:extLst>
  </p:cSld>
  <p:clrMapOvr>
    <a:masterClrMapping/>
  </p:clrMapOvr>
  <p:timing>
    <p:tnLst>
      <p:par>
        <p:cTn id="1" dur="indefinite" restart="never" nodeType="tmRoot"/>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5"/>
          <p:cNvSpPr>
            <a:spLocks noGrp="1"/>
          </p:cNvSpPr>
          <p:nvPr>
            <p:ph type="sldNum" sz="quarter" idx="4294967295"/>
          </p:nvPr>
        </p:nvSpPr>
        <p:spPr/>
        <p:txBody>
          <a:bodyPr/>
          <a:lstStyle/>
          <a:p>
            <a:endParaRPr lang="en-US" altLang="zh-CN" dirty="0">
              <a:latin typeface="Cambria" panose="02040503050406030204" pitchFamily="18" charset="0"/>
            </a:endParaRPr>
          </a:p>
        </p:txBody>
      </p:sp>
      <p:sp>
        <p:nvSpPr>
          <p:cNvPr id="114690" name="Rectangle 2"/>
          <p:cNvSpPr>
            <a:spLocks noGrp="1" noChangeArrowheads="1"/>
          </p:cNvSpPr>
          <p:nvPr>
            <p:ph type="title"/>
          </p:nvPr>
        </p:nvSpPr>
        <p:spPr>
          <a:xfrm>
            <a:off x="1676400" y="152400"/>
            <a:ext cx="7315200" cy="381000"/>
          </a:xfrm>
        </p:spPr>
        <p:txBody>
          <a:bodyPr/>
          <a:lstStyle/>
          <a:p>
            <a:r>
              <a:rPr lang="en-US" altLang="zh-CN" sz="3200" dirty="0" smtClean="0">
                <a:latin typeface="Cambria" panose="02040503050406030204" pitchFamily="18" charset="0"/>
              </a:rPr>
              <a:t>Black-box </a:t>
            </a:r>
            <a:r>
              <a:rPr lang="en-US" altLang="zh-CN" sz="3200" dirty="0">
                <a:latin typeface="Cambria" panose="02040503050406030204" pitchFamily="18" charset="0"/>
              </a:rPr>
              <a:t>Testing</a:t>
            </a:r>
          </a:p>
        </p:txBody>
      </p:sp>
      <p:sp>
        <p:nvSpPr>
          <p:cNvPr id="114692" name="Rectangle 4"/>
          <p:cNvSpPr>
            <a:spLocks noChangeArrowheads="1"/>
          </p:cNvSpPr>
          <p:nvPr/>
        </p:nvSpPr>
        <p:spPr bwMode="auto">
          <a:xfrm>
            <a:off x="228600" y="1447800"/>
            <a:ext cx="8229600" cy="39472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449263" lvl="0" indent="-449263">
              <a:lnSpc>
                <a:spcPct val="150000"/>
              </a:lnSpc>
              <a:spcBef>
                <a:spcPct val="20000"/>
              </a:spcBef>
              <a:buSzPct val="120000"/>
              <a:buBlip>
                <a:blip r:embed="rId3"/>
              </a:buBlip>
            </a:pPr>
            <a:r>
              <a:rPr kumimoji="1" lang="en-US" altLang="zh-CN" dirty="0" smtClean="0">
                <a:solidFill>
                  <a:srgbClr val="133984"/>
                </a:solidFill>
                <a:latin typeface="Cambria" panose="02040503050406030204" pitchFamily="18" charset="0"/>
                <a:ea typeface="黑体"/>
                <a:cs typeface="Times New Roman"/>
              </a:rPr>
              <a:t>Testing Methods in Black Box Testing</a:t>
            </a:r>
            <a:endParaRPr kumimoji="1" lang="en-US" altLang="zh-CN" sz="2000" dirty="0">
              <a:solidFill>
                <a:srgbClr val="133984"/>
              </a:solidFill>
              <a:latin typeface="Cambria" panose="02040503050406030204" pitchFamily="18" charset="0"/>
              <a:ea typeface="黑体"/>
              <a:cs typeface="Times New Roman"/>
            </a:endParaRPr>
          </a:p>
          <a:p>
            <a:pPr marL="800100" lvl="1" indent="-342900" eaLnBrk="1" hangingPunct="1">
              <a:lnSpc>
                <a:spcPct val="150000"/>
              </a:lnSpc>
              <a:spcBef>
                <a:spcPct val="50000"/>
              </a:spcBef>
              <a:spcAft>
                <a:spcPts val="900"/>
              </a:spcAft>
              <a:buClr>
                <a:schemeClr val="accent1"/>
              </a:buClr>
              <a:buFont typeface="Arial" panose="020B0604020202020204" pitchFamily="34" charset="0"/>
              <a:buChar char="•"/>
            </a:pPr>
            <a:r>
              <a:rPr lang="en-US" altLang="zh-CN" dirty="0" smtClean="0">
                <a:solidFill>
                  <a:srgbClr val="133984"/>
                </a:solidFill>
                <a:effectLst/>
                <a:latin typeface="Cambria" panose="02040503050406030204" pitchFamily="18" charset="0"/>
                <a:ea typeface="宋体" panose="02010600030101010101" pitchFamily="2" charset="-122"/>
              </a:rPr>
              <a:t>Random Testing</a:t>
            </a:r>
          </a:p>
          <a:p>
            <a:pPr marL="800100" lvl="1" indent="-342900" eaLnBrk="1" hangingPunct="1">
              <a:lnSpc>
                <a:spcPct val="150000"/>
              </a:lnSpc>
              <a:spcBef>
                <a:spcPct val="50000"/>
              </a:spcBef>
              <a:spcAft>
                <a:spcPts val="900"/>
              </a:spcAft>
              <a:buClr>
                <a:schemeClr val="accent1"/>
              </a:buClr>
              <a:buFont typeface="Arial" panose="020B0604020202020204" pitchFamily="34" charset="0"/>
              <a:buChar char="•"/>
            </a:pPr>
            <a:r>
              <a:rPr lang="en-US" altLang="zh-CN" dirty="0" smtClean="0">
                <a:solidFill>
                  <a:srgbClr val="133984"/>
                </a:solidFill>
                <a:latin typeface="Cambria" panose="02040503050406030204" pitchFamily="18" charset="0"/>
                <a:ea typeface="宋体" panose="02010600030101010101" pitchFamily="2" charset="-122"/>
              </a:rPr>
              <a:t>Equivalence Partitioning</a:t>
            </a:r>
          </a:p>
          <a:p>
            <a:pPr marL="800100" lvl="1" indent="-342900" eaLnBrk="1" hangingPunct="1">
              <a:lnSpc>
                <a:spcPct val="150000"/>
              </a:lnSpc>
              <a:spcBef>
                <a:spcPct val="50000"/>
              </a:spcBef>
              <a:spcAft>
                <a:spcPts val="900"/>
              </a:spcAft>
              <a:buClr>
                <a:schemeClr val="accent1"/>
              </a:buClr>
              <a:buFont typeface="Arial" panose="020B0604020202020204" pitchFamily="34" charset="0"/>
              <a:buChar char="•"/>
            </a:pPr>
            <a:r>
              <a:rPr lang="en-US" altLang="zh-CN" dirty="0" smtClean="0">
                <a:solidFill>
                  <a:srgbClr val="133984"/>
                </a:solidFill>
                <a:latin typeface="Cambria" panose="02040503050406030204" pitchFamily="18" charset="0"/>
                <a:ea typeface="宋体" panose="02010600030101010101" pitchFamily="2" charset="-122"/>
              </a:rPr>
              <a:t>Boundary Value Analysis</a:t>
            </a:r>
          </a:p>
          <a:p>
            <a:pPr marL="800100" lvl="1" indent="-342900" eaLnBrk="1" hangingPunct="1">
              <a:lnSpc>
                <a:spcPct val="150000"/>
              </a:lnSpc>
              <a:spcBef>
                <a:spcPct val="50000"/>
              </a:spcBef>
              <a:spcAft>
                <a:spcPts val="900"/>
              </a:spcAft>
              <a:buClr>
                <a:schemeClr val="accent1"/>
              </a:buClr>
              <a:buFont typeface="Arial" panose="020B0604020202020204" pitchFamily="34" charset="0"/>
              <a:buChar char="•"/>
            </a:pPr>
            <a:r>
              <a:rPr lang="en-US" altLang="zh-CN" dirty="0" smtClean="0">
                <a:solidFill>
                  <a:srgbClr val="FF0000"/>
                </a:solidFill>
                <a:latin typeface="Cambria" panose="02040503050406030204" pitchFamily="18" charset="0"/>
                <a:ea typeface="宋体" panose="02010600030101010101" pitchFamily="2" charset="-122"/>
              </a:rPr>
              <a:t>Cause Effect Analysis</a:t>
            </a:r>
            <a:endParaRPr lang="en-US" altLang="zh-CN" dirty="0">
              <a:solidFill>
                <a:srgbClr val="FF0000"/>
              </a:solidFill>
              <a:latin typeface="Cambria" panose="02040503050406030204" pitchFamily="18" charset="0"/>
              <a:ea typeface="宋体" panose="02010600030101010101" pitchFamily="2" charset="-122"/>
            </a:endParaRPr>
          </a:p>
        </p:txBody>
      </p:sp>
      <mc:AlternateContent xmlns:mc="http://schemas.openxmlformats.org/markup-compatibility/2006" xmlns:p14="http://schemas.microsoft.com/office/powerpoint/2010/main">
        <mc:Choice Requires="p14">
          <p:contentPart p14:bwMode="auto" r:id="rId4">
            <p14:nvContentPartPr>
              <p14:cNvPr id="2" name="墨迹 1"/>
              <p14:cNvContentPartPr/>
              <p14:nvPr/>
            </p14:nvContentPartPr>
            <p14:xfrm>
              <a:off x="4108320" y="2463840"/>
              <a:ext cx="2514960" cy="2489400"/>
            </p14:xfrm>
          </p:contentPart>
        </mc:Choice>
        <mc:Fallback xmlns="">
          <p:pic>
            <p:nvPicPr>
              <p:cNvPr id="2" name="墨迹 1"/>
              <p:cNvPicPr/>
              <p:nvPr/>
            </p:nvPicPr>
            <p:blipFill>
              <a:blip r:embed="rId5"/>
              <a:stretch>
                <a:fillRect/>
              </a:stretch>
            </p:blipFill>
            <p:spPr>
              <a:xfrm>
                <a:off x="4098960" y="2454480"/>
                <a:ext cx="2533680" cy="2508120"/>
              </a:xfrm>
              <a:prstGeom prst="rect">
                <a:avLst/>
              </a:prstGeom>
            </p:spPr>
          </p:pic>
        </mc:Fallback>
      </mc:AlternateContent>
    </p:spTree>
    <p:extLst>
      <p:ext uri="{BB962C8B-B14F-4D97-AF65-F5344CB8AC3E}">
        <p14:creationId xmlns:p14="http://schemas.microsoft.com/office/powerpoint/2010/main" val="91269452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16"/>
          <p:cNvSpPr>
            <a:spLocks noGrp="1" noChangeArrowheads="1"/>
          </p:cNvSpPr>
          <p:nvPr>
            <p:ph type="title"/>
          </p:nvPr>
        </p:nvSpPr>
        <p:spPr>
          <a:xfrm>
            <a:off x="1295400" y="152400"/>
            <a:ext cx="6705600" cy="838200"/>
          </a:xfrm>
        </p:spPr>
        <p:txBody>
          <a:bodyPr/>
          <a:lstStyle/>
          <a:p>
            <a:pPr eaLnBrk="1" hangingPunct="1"/>
            <a:r>
              <a:rPr lang="en-US" altLang="zh-CN" sz="4000" dirty="0" smtClean="0">
                <a:latin typeface="Cambria" panose="02040503050406030204" pitchFamily="18" charset="0"/>
              </a:rPr>
              <a:t>Introduction</a:t>
            </a:r>
            <a:endParaRPr lang="zh-CN" altLang="zh-CN" dirty="0" smtClean="0">
              <a:latin typeface="Cambria" panose="02040503050406030204" pitchFamily="18" charset="0"/>
            </a:endParaRPr>
          </a:p>
        </p:txBody>
      </p:sp>
      <p:sp>
        <p:nvSpPr>
          <p:cNvPr id="3" name="Rectangle 2"/>
          <p:cNvSpPr txBox="1">
            <a:spLocks noChangeArrowheads="1"/>
          </p:cNvSpPr>
          <p:nvPr/>
        </p:nvSpPr>
        <p:spPr bwMode="auto">
          <a:xfrm>
            <a:off x="533400" y="1295400"/>
            <a:ext cx="8192037"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54000" rIns="91440" bIns="45720" numCol="1" anchor="t" anchorCtr="1" compatLnSpc="1">
            <a:prstTxWarp prst="textNoShape">
              <a:avLst/>
            </a:prstTxWarp>
          </a:bodyPr>
          <a:lstStyle>
            <a:lvl1pPr algn="l" rtl="0" eaLnBrk="0" fontAlgn="base" hangingPunct="0">
              <a:spcBef>
                <a:spcPct val="0"/>
              </a:spcBef>
              <a:spcAft>
                <a:spcPct val="0"/>
              </a:spcAft>
              <a:defRPr sz="2800" b="1" kern="1200">
                <a:solidFill>
                  <a:srgbClr val="133984"/>
                </a:solidFill>
                <a:latin typeface="+mj-lt"/>
                <a:ea typeface="+mj-ea"/>
                <a:cs typeface="+mj-cs"/>
              </a:defRPr>
            </a:lvl1pPr>
            <a:lvl2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2pPr>
            <a:lvl3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3pPr>
            <a:lvl4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4pPr>
            <a:lvl5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5pPr>
            <a:lvl6pPr marL="4572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6pPr>
            <a:lvl7pPr marL="9144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7pPr>
            <a:lvl8pPr marL="13716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8pPr>
            <a:lvl9pPr marL="18288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9pPr>
          </a:lstStyle>
          <a:p>
            <a:pPr eaLnBrk="1" hangingPunct="1"/>
            <a:r>
              <a:rPr lang="en-US" altLang="zh-CN" sz="3200" dirty="0" smtClean="0">
                <a:latin typeface="Cambria" panose="02040503050406030204" pitchFamily="18" charset="0"/>
              </a:rPr>
              <a:t>Adverse Effects of Faulty Software (Cont’d)</a:t>
            </a:r>
          </a:p>
        </p:txBody>
      </p:sp>
      <p:sp>
        <p:nvSpPr>
          <p:cNvPr id="4" name="Rectangle 3"/>
          <p:cNvSpPr txBox="1">
            <a:spLocks noChangeArrowheads="1"/>
          </p:cNvSpPr>
          <p:nvPr/>
        </p:nvSpPr>
        <p:spPr bwMode="auto">
          <a:xfrm>
            <a:off x="304800" y="2209800"/>
            <a:ext cx="86106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449263" indent="-449263" algn="l" rtl="0" eaLnBrk="0" fontAlgn="base" hangingPunct="0">
              <a:lnSpc>
                <a:spcPct val="110000"/>
              </a:lnSpc>
              <a:spcBef>
                <a:spcPct val="20000"/>
              </a:spcBef>
              <a:spcAft>
                <a:spcPct val="0"/>
              </a:spcAft>
              <a:buSzPct val="120000"/>
              <a:buBlip>
                <a:blip r:embed="rId3"/>
              </a:buBlip>
              <a:defRPr sz="2800" kern="1200">
                <a:solidFill>
                  <a:srgbClr val="133984"/>
                </a:solidFill>
                <a:latin typeface="+mn-lt"/>
                <a:ea typeface="+mn-ea"/>
                <a:cs typeface="+mn-cs"/>
              </a:defRPr>
            </a:lvl1pPr>
            <a:lvl2pPr marL="914400" indent="-285750" algn="l" rtl="0" eaLnBrk="0" fontAlgn="base" hangingPunct="0">
              <a:lnSpc>
                <a:spcPct val="110000"/>
              </a:lnSpc>
              <a:spcBef>
                <a:spcPct val="20000"/>
              </a:spcBef>
              <a:spcAft>
                <a:spcPct val="0"/>
              </a:spcAft>
              <a:buClr>
                <a:srgbClr val="000066"/>
              </a:buClr>
              <a:buChar char="•"/>
              <a:defRPr sz="2400" kern="1200">
                <a:solidFill>
                  <a:srgbClr val="133984"/>
                </a:solidFill>
                <a:latin typeface="+mn-lt"/>
                <a:ea typeface="+mn-ea"/>
                <a:cs typeface="+mn-cs"/>
              </a:defRPr>
            </a:lvl2pPr>
            <a:lvl3pPr marL="1322388" indent="-228600" algn="l" rtl="0" eaLnBrk="0" fontAlgn="base" hangingPunct="0">
              <a:spcBef>
                <a:spcPct val="20000"/>
              </a:spcBef>
              <a:spcAft>
                <a:spcPct val="0"/>
              </a:spcAft>
              <a:buChar char="•"/>
              <a:defRPr sz="2400" kern="1200">
                <a:solidFill>
                  <a:schemeClr val="tx1"/>
                </a:solidFill>
                <a:latin typeface="+mn-lt"/>
                <a:ea typeface="宋体" panose="02010600030101010101" pitchFamily="2" charset="-122"/>
                <a:cs typeface="+mn-cs"/>
              </a:defRPr>
            </a:lvl3pPr>
            <a:lvl4pPr marL="1730375"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4pPr>
            <a:lvl5pPr marL="2138363"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en-US" altLang="zh-CN" b="1" u="sng" dirty="0" smtClean="0">
                <a:latin typeface="Cambria" panose="02040503050406030204" pitchFamily="18" charset="0"/>
              </a:rPr>
              <a:t>Transportation:</a:t>
            </a:r>
            <a:r>
              <a:rPr lang="en-US" altLang="zh-CN" dirty="0" smtClean="0">
                <a:latin typeface="Cambria" panose="02040503050406030204" pitchFamily="18" charset="0"/>
              </a:rPr>
              <a:t>  </a:t>
            </a:r>
            <a:r>
              <a:rPr lang="en-US" altLang="zh-CN" dirty="0" smtClean="0">
                <a:solidFill>
                  <a:srgbClr val="FF0000"/>
                </a:solidFill>
                <a:latin typeface="Cambria" panose="02040503050406030204" pitchFamily="18" charset="0"/>
              </a:rPr>
              <a:t>Deaths</a:t>
            </a:r>
            <a:r>
              <a:rPr lang="en-US" altLang="zh-CN" dirty="0" smtClean="0">
                <a:latin typeface="Cambria" panose="02040503050406030204" pitchFamily="18" charset="0"/>
              </a:rPr>
              <a:t>, delays, sudden acceleration, inability to brake.</a:t>
            </a:r>
          </a:p>
          <a:p>
            <a:pPr eaLnBrk="1" hangingPunct="1"/>
            <a:r>
              <a:rPr lang="en-US" altLang="zh-CN" b="1" u="sng" dirty="0" smtClean="0">
                <a:latin typeface="Cambria" panose="02040503050406030204" pitchFamily="18" charset="0"/>
              </a:rPr>
              <a:t>Safety-critical Applications:</a:t>
            </a:r>
            <a:r>
              <a:rPr lang="en-US" altLang="zh-CN" dirty="0" smtClean="0">
                <a:latin typeface="Cambria" panose="02040503050406030204" pitchFamily="18" charset="0"/>
              </a:rPr>
              <a:t> </a:t>
            </a:r>
            <a:r>
              <a:rPr lang="en-US" altLang="zh-CN" dirty="0" smtClean="0">
                <a:solidFill>
                  <a:srgbClr val="FF0000"/>
                </a:solidFill>
                <a:latin typeface="Cambria" panose="02040503050406030204" pitchFamily="18" charset="0"/>
              </a:rPr>
              <a:t>Death, injuries</a:t>
            </a:r>
            <a:r>
              <a:rPr lang="en-US" altLang="zh-CN" dirty="0" smtClean="0">
                <a:latin typeface="Cambria" panose="02040503050406030204" pitchFamily="18" charset="0"/>
              </a:rPr>
              <a:t>.</a:t>
            </a:r>
          </a:p>
          <a:p>
            <a:pPr eaLnBrk="1" hangingPunct="1"/>
            <a:r>
              <a:rPr lang="en-US" altLang="zh-CN" b="1" u="sng" dirty="0" smtClean="0">
                <a:latin typeface="Cambria" panose="02040503050406030204" pitchFamily="18" charset="0"/>
              </a:rPr>
              <a:t>Electric Power:</a:t>
            </a:r>
            <a:r>
              <a:rPr lang="en-US" altLang="zh-CN" dirty="0" smtClean="0">
                <a:latin typeface="Cambria" panose="02040503050406030204" pitchFamily="18" charset="0"/>
              </a:rPr>
              <a:t>  </a:t>
            </a:r>
            <a:r>
              <a:rPr lang="en-US" altLang="zh-CN" dirty="0" smtClean="0">
                <a:solidFill>
                  <a:srgbClr val="FF0000"/>
                </a:solidFill>
                <a:latin typeface="Cambria" panose="02040503050406030204" pitchFamily="18" charset="0"/>
              </a:rPr>
              <a:t>Death, injuries</a:t>
            </a:r>
            <a:r>
              <a:rPr lang="en-US" altLang="zh-CN" dirty="0" smtClean="0">
                <a:latin typeface="Cambria" panose="02040503050406030204" pitchFamily="18" charset="0"/>
              </a:rPr>
              <a:t>, power outages, long-term health hazards (radiation).</a:t>
            </a:r>
          </a:p>
          <a:p>
            <a:pPr eaLnBrk="1" hangingPunct="1"/>
            <a:endParaRPr lang="en-US" altLang="zh-CN" dirty="0" smtClean="0">
              <a:latin typeface="Cambria" panose="02040503050406030204" pitchFamily="18" charset="0"/>
            </a:endParaRPr>
          </a:p>
        </p:txBody>
      </p:sp>
    </p:spTree>
    <p:extLst>
      <p:ext uri="{BB962C8B-B14F-4D97-AF65-F5344CB8AC3E}">
        <p14:creationId xmlns:p14="http://schemas.microsoft.com/office/powerpoint/2010/main" val="3844126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animEffect transition="in" filter="fade">
                                      <p:cBhvr>
                                        <p:cTn id="17" dur="500"/>
                                        <p:tgtEl>
                                          <p:spTgt spid="4">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2" end="2"/>
                                            </p:txEl>
                                          </p:spTgt>
                                        </p:tgtEl>
                                        <p:attrNameLst>
                                          <p:attrName>style.visibility</p:attrName>
                                        </p:attrNameLst>
                                      </p:cBhvr>
                                      <p:to>
                                        <p:strVal val="visible"/>
                                      </p:to>
                                    </p:set>
                                    <p:animEffect transition="in" filter="fade">
                                      <p:cBhvr>
                                        <p:cTn id="22"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5"/>
          <p:cNvSpPr>
            <a:spLocks noGrp="1"/>
          </p:cNvSpPr>
          <p:nvPr>
            <p:ph type="sldNum" sz="quarter" idx="4294967295"/>
          </p:nvPr>
        </p:nvSpPr>
        <p:spPr/>
        <p:txBody>
          <a:bodyPr/>
          <a:lstStyle/>
          <a:p>
            <a:endParaRPr lang="en-US" altLang="zh-CN" dirty="0">
              <a:latin typeface="Cambria" panose="02040503050406030204" pitchFamily="18" charset="0"/>
            </a:endParaRPr>
          </a:p>
        </p:txBody>
      </p:sp>
      <p:sp>
        <p:nvSpPr>
          <p:cNvPr id="199682" name="Rectangle 2"/>
          <p:cNvSpPr>
            <a:spLocks noGrp="1" noChangeArrowheads="1"/>
          </p:cNvSpPr>
          <p:nvPr>
            <p:ph type="title"/>
          </p:nvPr>
        </p:nvSpPr>
        <p:spPr>
          <a:xfrm>
            <a:off x="1143000" y="162733"/>
            <a:ext cx="7316787" cy="536575"/>
          </a:xfrm>
        </p:spPr>
        <p:txBody>
          <a:bodyPr/>
          <a:lstStyle/>
          <a:p>
            <a:r>
              <a:rPr lang="en-US" altLang="zh-CN" sz="3600" dirty="0">
                <a:solidFill>
                  <a:srgbClr val="132584"/>
                </a:solidFill>
                <a:latin typeface="Cambria" panose="02040503050406030204" pitchFamily="18" charset="0"/>
              </a:rPr>
              <a:t>Cause-Effect Analysis</a:t>
            </a:r>
          </a:p>
        </p:txBody>
      </p:sp>
      <p:sp>
        <p:nvSpPr>
          <p:cNvPr id="199683" name="Text Box 3"/>
          <p:cNvSpPr txBox="1">
            <a:spLocks noChangeArrowheads="1"/>
          </p:cNvSpPr>
          <p:nvPr/>
        </p:nvSpPr>
        <p:spPr bwMode="auto">
          <a:xfrm>
            <a:off x="533400" y="1371600"/>
            <a:ext cx="8229600" cy="375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spAutoFit/>
          </a:bodyPr>
          <a:lstStyle/>
          <a:p>
            <a:pPr eaLnBrk="1" hangingPunct="1">
              <a:lnSpc>
                <a:spcPts val="2600"/>
              </a:lnSpc>
              <a:spcBef>
                <a:spcPct val="50000"/>
              </a:spcBef>
            </a:pPr>
            <a:r>
              <a:rPr lang="en-US" altLang="zh-CN" sz="2000" b="1" dirty="0">
                <a:effectLst/>
                <a:latin typeface="Cambria" panose="02040503050406030204" pitchFamily="18" charset="0"/>
                <a:ea typeface="宋体" panose="02010600030101010101" pitchFamily="2" charset="-122"/>
              </a:rPr>
              <a:t>Cause-Effect Analysis </a:t>
            </a:r>
            <a:r>
              <a:rPr lang="en-US" altLang="zh-CN" sz="2000" dirty="0">
                <a:effectLst/>
                <a:latin typeface="Cambria" panose="02040503050406030204" pitchFamily="18" charset="0"/>
                <a:ea typeface="宋体" panose="02010600030101010101" pitchFamily="2" charset="-122"/>
              </a:rPr>
              <a:t>is a systematic means for generating test cases to cover</a:t>
            </a:r>
            <a:r>
              <a:rPr lang="en-US" altLang="zh-CN" sz="2000" b="1" dirty="0">
                <a:effectLst/>
                <a:latin typeface="Cambria" panose="02040503050406030204" pitchFamily="18" charset="0"/>
                <a:ea typeface="宋体" panose="02010600030101010101" pitchFamily="2" charset="-122"/>
              </a:rPr>
              <a:t> different combinations of input ‘‘Causes’’ </a:t>
            </a:r>
            <a:r>
              <a:rPr lang="en-US" altLang="zh-CN" sz="2000" dirty="0">
                <a:effectLst/>
                <a:latin typeface="Cambria" panose="02040503050406030204" pitchFamily="18" charset="0"/>
                <a:ea typeface="宋体" panose="02010600030101010101" pitchFamily="2" charset="-122"/>
              </a:rPr>
              <a:t>resulting in</a:t>
            </a:r>
            <a:r>
              <a:rPr lang="en-US" altLang="zh-CN" sz="2000" b="1" dirty="0">
                <a:effectLst/>
                <a:latin typeface="Cambria" panose="02040503050406030204" pitchFamily="18" charset="0"/>
                <a:ea typeface="宋体" panose="02010600030101010101" pitchFamily="2" charset="-122"/>
              </a:rPr>
              <a:t> output ‘‘Effects.’’</a:t>
            </a:r>
          </a:p>
          <a:p>
            <a:pPr eaLnBrk="1" hangingPunct="1">
              <a:lnSpc>
                <a:spcPts val="2600"/>
              </a:lnSpc>
              <a:spcBef>
                <a:spcPct val="50000"/>
              </a:spcBef>
            </a:pPr>
            <a:r>
              <a:rPr lang="en-US" altLang="zh-CN" sz="2000" b="1" i="1" u="sng" dirty="0">
                <a:solidFill>
                  <a:srgbClr val="FF0000"/>
                </a:solidFill>
                <a:effectLst/>
                <a:latin typeface="Cambria" panose="02040503050406030204" pitchFamily="18" charset="0"/>
                <a:ea typeface="宋体" panose="02010600030101010101" pitchFamily="2" charset="-122"/>
              </a:rPr>
              <a:t>A CAUSE</a:t>
            </a:r>
            <a:r>
              <a:rPr lang="en-US" altLang="zh-CN" sz="2000" b="1" dirty="0">
                <a:solidFill>
                  <a:srgbClr val="FF0000"/>
                </a:solidFill>
                <a:effectLst/>
                <a:latin typeface="Cambria" panose="02040503050406030204" pitchFamily="18" charset="0"/>
                <a:ea typeface="宋体" panose="02010600030101010101" pitchFamily="2" charset="-122"/>
              </a:rPr>
              <a:t> </a:t>
            </a:r>
            <a:r>
              <a:rPr lang="en-US" altLang="zh-CN" sz="2000" dirty="0">
                <a:effectLst/>
                <a:latin typeface="Cambria" panose="02040503050406030204" pitchFamily="18" charset="0"/>
                <a:ea typeface="宋体" panose="02010600030101010101" pitchFamily="2" charset="-122"/>
              </a:rPr>
              <a:t>may be thought of as a distinct input condition, or an ‘‘equivalence class’’ of input conditions.</a:t>
            </a:r>
          </a:p>
          <a:p>
            <a:pPr eaLnBrk="1" hangingPunct="1">
              <a:lnSpc>
                <a:spcPts val="2600"/>
              </a:lnSpc>
              <a:spcBef>
                <a:spcPct val="50000"/>
              </a:spcBef>
            </a:pPr>
            <a:r>
              <a:rPr lang="en-US" altLang="zh-CN" sz="2000" b="1" i="1" u="sng" dirty="0">
                <a:solidFill>
                  <a:srgbClr val="FF0000"/>
                </a:solidFill>
                <a:effectLst/>
                <a:latin typeface="Cambria" panose="02040503050406030204" pitchFamily="18" charset="0"/>
                <a:ea typeface="宋体" panose="02010600030101010101" pitchFamily="2" charset="-122"/>
              </a:rPr>
              <a:t>An EFFECT</a:t>
            </a:r>
            <a:r>
              <a:rPr lang="en-US" altLang="zh-CN" sz="2000" b="1" dirty="0">
                <a:solidFill>
                  <a:srgbClr val="FF0000"/>
                </a:solidFill>
                <a:effectLst/>
                <a:latin typeface="Cambria" panose="02040503050406030204" pitchFamily="18" charset="0"/>
                <a:ea typeface="宋体" panose="02010600030101010101" pitchFamily="2" charset="-122"/>
              </a:rPr>
              <a:t> </a:t>
            </a:r>
            <a:r>
              <a:rPr lang="en-US" altLang="zh-CN" sz="2000" dirty="0">
                <a:effectLst/>
                <a:latin typeface="Cambria" panose="02040503050406030204" pitchFamily="18" charset="0"/>
                <a:ea typeface="宋体" panose="02010600030101010101" pitchFamily="2" charset="-122"/>
              </a:rPr>
              <a:t>may be thought of as a distinct output condition, or a meaningful change in program state</a:t>
            </a:r>
            <a:r>
              <a:rPr lang="en-US" altLang="zh-CN" sz="2000" b="1" dirty="0">
                <a:effectLst/>
                <a:latin typeface="Cambria" panose="02040503050406030204" pitchFamily="18" charset="0"/>
                <a:ea typeface="宋体" panose="02010600030101010101" pitchFamily="2" charset="-122"/>
              </a:rPr>
              <a:t>.</a:t>
            </a:r>
          </a:p>
          <a:p>
            <a:pPr eaLnBrk="1" hangingPunct="1">
              <a:lnSpc>
                <a:spcPts val="2600"/>
              </a:lnSpc>
              <a:spcBef>
                <a:spcPct val="50000"/>
              </a:spcBef>
            </a:pPr>
            <a:r>
              <a:rPr lang="en-US" altLang="zh-CN" sz="2000" b="1" i="1" u="sng" dirty="0">
                <a:solidFill>
                  <a:srgbClr val="FF0000"/>
                </a:solidFill>
                <a:effectLst/>
                <a:latin typeface="Cambria" panose="02040503050406030204" pitchFamily="18" charset="0"/>
                <a:ea typeface="宋体" panose="02010600030101010101" pitchFamily="2" charset="-122"/>
              </a:rPr>
              <a:t>Causes and Effects</a:t>
            </a:r>
            <a:r>
              <a:rPr lang="en-US" altLang="zh-CN" sz="2000" b="1" dirty="0">
                <a:solidFill>
                  <a:srgbClr val="FF0000"/>
                </a:solidFill>
                <a:effectLst/>
                <a:latin typeface="Cambria" panose="02040503050406030204" pitchFamily="18" charset="0"/>
                <a:ea typeface="宋体" panose="02010600030101010101" pitchFamily="2" charset="-122"/>
              </a:rPr>
              <a:t> </a:t>
            </a:r>
            <a:r>
              <a:rPr lang="en-US" altLang="zh-CN" sz="2000" dirty="0">
                <a:effectLst/>
                <a:latin typeface="Cambria" panose="02040503050406030204" pitchFamily="18" charset="0"/>
                <a:ea typeface="宋体" panose="02010600030101010101" pitchFamily="2" charset="-122"/>
              </a:rPr>
              <a:t>are represented as Boolean variables and the logical relationships among them CAN (but need not) be represented as one or more </a:t>
            </a:r>
            <a:r>
              <a:rPr lang="en-US" altLang="zh-CN" sz="2000" dirty="0" err="1">
                <a:effectLst/>
                <a:latin typeface="Cambria" panose="02040503050406030204" pitchFamily="18" charset="0"/>
                <a:ea typeface="宋体" panose="02010600030101010101" pitchFamily="2" charset="-122"/>
              </a:rPr>
              <a:t>boolean</a:t>
            </a:r>
            <a:r>
              <a:rPr lang="en-US" altLang="zh-CN" sz="2000" dirty="0">
                <a:effectLst/>
                <a:latin typeface="Cambria" panose="02040503050406030204" pitchFamily="18" charset="0"/>
                <a:ea typeface="宋体" panose="02010600030101010101" pitchFamily="2" charset="-122"/>
              </a:rPr>
              <a:t> graphs</a:t>
            </a:r>
            <a:r>
              <a:rPr lang="en-US" altLang="zh-CN" sz="2000" b="1" dirty="0">
                <a:effectLst/>
                <a:latin typeface="Cambria" panose="02040503050406030204" pitchFamily="18" charset="0"/>
                <a:ea typeface="宋体" panose="02010600030101010101" pitchFamily="2" charset="-122"/>
              </a:rPr>
              <a:t>.</a:t>
            </a:r>
          </a:p>
        </p:txBody>
      </p:sp>
    </p:spTree>
    <p:extLst>
      <p:ext uri="{BB962C8B-B14F-4D97-AF65-F5344CB8AC3E}">
        <p14:creationId xmlns:p14="http://schemas.microsoft.com/office/powerpoint/2010/main" val="2263564071"/>
      </p:ext>
    </p:extLst>
  </p:cSld>
  <p:clrMapOvr>
    <a:masterClrMapping/>
  </p:clrMapOvr>
  <p:transition/>
  <p:timing>
    <p:tnLst>
      <p:par>
        <p:cTn id="1" dur="indefinite" restart="never" nodeType="tmRoot"/>
      </p:par>
    </p:tnLst>
  </p:timing>
</p:sld>
</file>

<file path=ppt/slides/slide23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 name="灯片编号占位符 5"/>
          <p:cNvSpPr>
            <a:spLocks noGrp="1"/>
          </p:cNvSpPr>
          <p:nvPr>
            <p:ph type="sldNum" sz="quarter" idx="4294967295"/>
          </p:nvPr>
        </p:nvSpPr>
        <p:spPr/>
        <p:txBody>
          <a:bodyPr/>
          <a:lstStyle/>
          <a:p>
            <a:fld id="{A2D0DCCD-D760-4746-98AB-2CDE6C0065BF}" type="slidenum">
              <a:rPr lang="zh-CN" altLang="en-US">
                <a:latin typeface="Cambria" panose="02040503050406030204" pitchFamily="18" charset="0"/>
              </a:rPr>
              <a:pPr/>
              <a:t>231</a:t>
            </a:fld>
            <a:endParaRPr lang="en-US" altLang="zh-CN">
              <a:latin typeface="Cambria" panose="02040503050406030204" pitchFamily="18" charset="0"/>
            </a:endParaRPr>
          </a:p>
        </p:txBody>
      </p:sp>
      <p:sp>
        <p:nvSpPr>
          <p:cNvPr id="203778" name="Rectangle 2"/>
          <p:cNvSpPr>
            <a:spLocks noGrp="1" noChangeArrowheads="1"/>
          </p:cNvSpPr>
          <p:nvPr>
            <p:ph type="title"/>
          </p:nvPr>
        </p:nvSpPr>
        <p:spPr>
          <a:xfrm>
            <a:off x="1730260" y="228600"/>
            <a:ext cx="7381875" cy="396875"/>
          </a:xfrm>
        </p:spPr>
        <p:txBody>
          <a:bodyPr/>
          <a:lstStyle/>
          <a:p>
            <a:r>
              <a:rPr lang="en-US" altLang="zh-CN" sz="3200" dirty="0">
                <a:latin typeface="Cambria" panose="02040503050406030204" pitchFamily="18" charset="0"/>
              </a:rPr>
              <a:t>Cause-Effect Analysis Sample 1</a:t>
            </a:r>
          </a:p>
        </p:txBody>
      </p:sp>
      <p:sp>
        <p:nvSpPr>
          <p:cNvPr id="203779" name="Rectangle 3"/>
          <p:cNvSpPr>
            <a:spLocks noGrp="1" noChangeArrowheads="1"/>
          </p:cNvSpPr>
          <p:nvPr>
            <p:ph type="body" idx="1"/>
          </p:nvPr>
        </p:nvSpPr>
        <p:spPr>
          <a:xfrm>
            <a:off x="381000" y="2895600"/>
            <a:ext cx="7697787" cy="3621087"/>
          </a:xfrm>
          <a:noFill/>
          <a:ln/>
        </p:spPr>
        <p:txBody>
          <a:bodyPr/>
          <a:lstStyle/>
          <a:p>
            <a:pPr marL="381000" indent="-381000">
              <a:lnSpc>
                <a:spcPts val="2600"/>
              </a:lnSpc>
              <a:buClrTx/>
              <a:buSzTx/>
            </a:pPr>
            <a:r>
              <a:rPr lang="en-US" altLang="zh-CN" sz="2000" b="1" dirty="0">
                <a:latin typeface="Cambria" panose="02040503050406030204" pitchFamily="18" charset="0"/>
              </a:rPr>
              <a:t>Valid equivalence classes :</a:t>
            </a:r>
            <a:br>
              <a:rPr lang="en-US" altLang="zh-CN" sz="2000" b="1" dirty="0">
                <a:latin typeface="Cambria" panose="02040503050406030204" pitchFamily="18" charset="0"/>
              </a:rPr>
            </a:br>
            <a:r>
              <a:rPr lang="en-US" altLang="zh-CN" sz="2000" dirty="0">
                <a:latin typeface="Cambria" panose="02040503050406030204" pitchFamily="18" charset="0"/>
              </a:rPr>
              <a:t>	condition	valid eq. classes                      .</a:t>
            </a:r>
            <a:br>
              <a:rPr lang="en-US" altLang="zh-CN" sz="2000" dirty="0">
                <a:latin typeface="Cambria" panose="02040503050406030204" pitchFamily="18" charset="0"/>
              </a:rPr>
            </a:br>
            <a:r>
              <a:rPr lang="en-US" altLang="zh-CN" sz="2000" dirty="0">
                <a:latin typeface="Cambria" panose="02040503050406030204" pitchFamily="18" charset="0"/>
              </a:rPr>
              <a:t>	abs(N)		</a:t>
            </a:r>
            <a:r>
              <a:rPr lang="en-US" altLang="zh-CN" sz="2000" dirty="0" smtClean="0">
                <a:latin typeface="Cambria" panose="02040503050406030204" pitchFamily="18" charset="0"/>
              </a:rPr>
              <a:t>N </a:t>
            </a:r>
            <a:r>
              <a:rPr lang="en-US" altLang="zh-CN" sz="2000" dirty="0">
                <a:latin typeface="Cambria" panose="02040503050406030204" pitchFamily="18" charset="0"/>
                <a:sym typeface="Symbol" panose="05050102010706020507" pitchFamily="18" charset="2"/>
              </a:rPr>
              <a:t> 0, </a:t>
            </a:r>
            <a:r>
              <a:rPr lang="en-US" altLang="zh-CN" sz="2000" dirty="0">
                <a:latin typeface="Cambria" panose="02040503050406030204" pitchFamily="18" charset="0"/>
              </a:rPr>
              <a:t>N</a:t>
            </a:r>
            <a:r>
              <a:rPr lang="en-US" altLang="zh-CN" sz="2000" dirty="0">
                <a:latin typeface="Cambria" panose="02040503050406030204" pitchFamily="18" charset="0"/>
                <a:sym typeface="Symbol" panose="05050102010706020507" pitchFamily="18" charset="2"/>
              </a:rPr>
              <a:t> </a:t>
            </a:r>
            <a:r>
              <a:rPr lang="en-US" altLang="zh-CN" sz="2000" dirty="0">
                <a:latin typeface="Cambria" panose="02040503050406030204" pitchFamily="18" charset="0"/>
              </a:rPr>
              <a:t> 0</a:t>
            </a:r>
            <a:br>
              <a:rPr lang="en-US" altLang="zh-CN" sz="2000" dirty="0">
                <a:latin typeface="Cambria" panose="02040503050406030204" pitchFamily="18" charset="0"/>
              </a:rPr>
            </a:br>
            <a:r>
              <a:rPr lang="en-US" altLang="zh-CN" sz="2000" dirty="0">
                <a:latin typeface="Cambria" panose="02040503050406030204" pitchFamily="18" charset="0"/>
              </a:rPr>
              <a:t>	</a:t>
            </a:r>
            <a:r>
              <a:rPr lang="en-US" altLang="zh-CN" sz="2000" dirty="0" err="1">
                <a:latin typeface="Cambria" panose="02040503050406030204" pitchFamily="18" charset="0"/>
              </a:rPr>
              <a:t>maxint</a:t>
            </a:r>
            <a:r>
              <a:rPr lang="en-US" altLang="zh-CN" sz="2000" dirty="0">
                <a:latin typeface="Cambria" panose="02040503050406030204" pitchFamily="18" charset="0"/>
              </a:rPr>
              <a:t>		</a:t>
            </a:r>
            <a:r>
              <a:rPr lang="en-US" altLang="zh-CN" sz="2000" dirty="0">
                <a:latin typeface="Cambria" panose="02040503050406030204" pitchFamily="18" charset="0"/>
                <a:sym typeface="Symbol" panose="05050102010706020507" pitchFamily="18" charset="2"/>
              </a:rPr>
              <a:t> k    </a:t>
            </a:r>
            <a:r>
              <a:rPr lang="en-US" altLang="zh-CN" sz="2000" dirty="0" err="1">
                <a:latin typeface="Cambria" panose="02040503050406030204" pitchFamily="18" charset="0"/>
              </a:rPr>
              <a:t>maxint</a:t>
            </a:r>
            <a:r>
              <a:rPr lang="en-US" altLang="zh-CN" sz="2000" dirty="0">
                <a:latin typeface="Cambria" panose="02040503050406030204" pitchFamily="18" charset="0"/>
                <a:sym typeface="Symbol" panose="05050102010706020507" pitchFamily="18" charset="2"/>
              </a:rPr>
              <a:t>,  </a:t>
            </a:r>
            <a:r>
              <a:rPr lang="en-US" altLang="zh-CN" sz="2000" dirty="0">
                <a:latin typeface="Cambria" panose="02040503050406030204" pitchFamily="18" charset="0"/>
              </a:rPr>
              <a:t> </a:t>
            </a:r>
            <a:r>
              <a:rPr lang="en-US" altLang="zh-CN" sz="2000" dirty="0">
                <a:latin typeface="Cambria" panose="02040503050406030204" pitchFamily="18" charset="0"/>
                <a:sym typeface="Symbol" panose="05050102010706020507" pitchFamily="18" charset="2"/>
              </a:rPr>
              <a:t> k  &gt;  </a:t>
            </a:r>
            <a:r>
              <a:rPr lang="en-US" altLang="zh-CN" sz="2000" dirty="0" err="1">
                <a:latin typeface="Cambria" panose="02040503050406030204" pitchFamily="18" charset="0"/>
              </a:rPr>
              <a:t>maxint</a:t>
            </a:r>
            <a:endParaRPr lang="en-US" altLang="zh-CN" sz="2000" dirty="0">
              <a:latin typeface="Cambria" panose="02040503050406030204" pitchFamily="18" charset="0"/>
            </a:endParaRPr>
          </a:p>
          <a:p>
            <a:pPr marL="381000" indent="-381000">
              <a:lnSpc>
                <a:spcPts val="2600"/>
              </a:lnSpc>
              <a:buClrTx/>
              <a:buSzTx/>
            </a:pPr>
            <a:r>
              <a:rPr lang="en-US" altLang="zh-CN" sz="2000" b="1" dirty="0">
                <a:latin typeface="Cambria" panose="02040503050406030204" pitchFamily="18" charset="0"/>
              </a:rPr>
              <a:t>Test Cases :</a:t>
            </a:r>
          </a:p>
          <a:p>
            <a:pPr marL="800100" lvl="1" indent="-342900">
              <a:lnSpc>
                <a:spcPts val="2600"/>
              </a:lnSpc>
              <a:buClrTx/>
              <a:buFontTx/>
              <a:buNone/>
            </a:pPr>
            <a:r>
              <a:rPr lang="en-US" altLang="zh-CN" sz="2000" dirty="0">
                <a:latin typeface="Cambria" panose="02040503050406030204" pitchFamily="18" charset="0"/>
              </a:rPr>
              <a:t>	</a:t>
            </a:r>
            <a:r>
              <a:rPr lang="en-US" altLang="zh-CN" sz="2000" dirty="0" err="1">
                <a:latin typeface="Cambria" panose="02040503050406030204" pitchFamily="18" charset="0"/>
              </a:rPr>
              <a:t>maxint</a:t>
            </a:r>
            <a:r>
              <a:rPr lang="en-US" altLang="zh-CN" sz="2000" dirty="0">
                <a:latin typeface="Cambria" panose="02040503050406030204" pitchFamily="18" charset="0"/>
              </a:rPr>
              <a:t>	N	result 		</a:t>
            </a:r>
            <a:r>
              <a:rPr lang="en-US" altLang="zh-CN" sz="2000" dirty="0" err="1">
                <a:latin typeface="Cambria" panose="02040503050406030204" pitchFamily="18" charset="0"/>
              </a:rPr>
              <a:t>maxint</a:t>
            </a:r>
            <a:r>
              <a:rPr lang="en-US" altLang="zh-CN" sz="2000" dirty="0">
                <a:latin typeface="Cambria" panose="02040503050406030204" pitchFamily="18" charset="0"/>
              </a:rPr>
              <a:t>	N	result</a:t>
            </a:r>
          </a:p>
          <a:p>
            <a:pPr marL="800100" lvl="1" indent="-342900">
              <a:lnSpc>
                <a:spcPts val="2600"/>
              </a:lnSpc>
              <a:buClrTx/>
              <a:buFontTx/>
              <a:buNone/>
            </a:pPr>
            <a:r>
              <a:rPr lang="en-US" altLang="zh-CN" sz="2000" dirty="0">
                <a:latin typeface="Cambria" panose="02040503050406030204" pitchFamily="18" charset="0"/>
              </a:rPr>
              <a:t>		55	10	55		100	0	0</a:t>
            </a:r>
            <a:br>
              <a:rPr lang="en-US" altLang="zh-CN" sz="2000" dirty="0">
                <a:latin typeface="Cambria" panose="02040503050406030204" pitchFamily="18" charset="0"/>
              </a:rPr>
            </a:br>
            <a:r>
              <a:rPr lang="en-US" altLang="zh-CN" sz="2000" dirty="0">
                <a:latin typeface="Cambria" panose="02040503050406030204" pitchFamily="18" charset="0"/>
              </a:rPr>
              <a:t> 	54	10	error		100	-1	1</a:t>
            </a:r>
            <a:br>
              <a:rPr lang="en-US" altLang="zh-CN" sz="2000" dirty="0">
                <a:latin typeface="Cambria" panose="02040503050406030204" pitchFamily="18" charset="0"/>
              </a:rPr>
            </a:br>
            <a:r>
              <a:rPr lang="en-US" altLang="zh-CN" sz="2000" dirty="0">
                <a:latin typeface="Cambria" panose="02040503050406030204" pitchFamily="18" charset="0"/>
              </a:rPr>
              <a:t> 	56	10	55		100	1	1</a:t>
            </a:r>
            <a:br>
              <a:rPr lang="en-US" altLang="zh-CN" sz="2000" dirty="0">
                <a:latin typeface="Cambria" panose="02040503050406030204" pitchFamily="18" charset="0"/>
              </a:rPr>
            </a:br>
            <a:r>
              <a:rPr lang="en-US" altLang="zh-CN" sz="2000" dirty="0">
                <a:latin typeface="Cambria" panose="02040503050406030204" pitchFamily="18" charset="0"/>
              </a:rPr>
              <a:t> 	0	0	0		</a:t>
            </a:r>
            <a:r>
              <a:rPr lang="en-US" altLang="zh-CN" dirty="0">
                <a:latin typeface="Cambria" panose="02040503050406030204" pitchFamily="18" charset="0"/>
              </a:rPr>
              <a:t>…	…	…</a:t>
            </a:r>
          </a:p>
        </p:txBody>
      </p:sp>
      <p:sp>
        <p:nvSpPr>
          <p:cNvPr id="203780" name="Rectangle 4"/>
          <p:cNvSpPr>
            <a:spLocks noChangeArrowheads="1"/>
          </p:cNvSpPr>
          <p:nvPr/>
        </p:nvSpPr>
        <p:spPr bwMode="auto">
          <a:xfrm>
            <a:off x="381000" y="1128231"/>
            <a:ext cx="650505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dirty="0">
                <a:solidFill>
                  <a:srgbClr val="133984"/>
                </a:solidFill>
                <a:effectLst/>
                <a:latin typeface="Cambria" panose="02040503050406030204" pitchFamily="18" charset="0"/>
                <a:ea typeface="宋体" panose="02010600030101010101" pitchFamily="2" charset="-122"/>
              </a:rPr>
              <a:t>Given inputs  </a:t>
            </a:r>
            <a:r>
              <a:rPr lang="en-US" altLang="zh-CN" b="1" dirty="0" err="1">
                <a:solidFill>
                  <a:srgbClr val="133984"/>
                </a:solidFill>
                <a:effectLst/>
                <a:latin typeface="Cambria" panose="02040503050406030204" pitchFamily="18" charset="0"/>
                <a:ea typeface="宋体" panose="02010600030101010101" pitchFamily="2" charset="-122"/>
              </a:rPr>
              <a:t>maxint</a:t>
            </a:r>
            <a:r>
              <a:rPr lang="en-US" altLang="zh-CN" b="1" dirty="0">
                <a:solidFill>
                  <a:srgbClr val="133984"/>
                </a:solidFill>
                <a:effectLst/>
                <a:latin typeface="Cambria" panose="02040503050406030204" pitchFamily="18" charset="0"/>
                <a:ea typeface="宋体" panose="02010600030101010101" pitchFamily="2" charset="-122"/>
              </a:rPr>
              <a:t>  and  N  compute result</a:t>
            </a:r>
            <a:r>
              <a:rPr lang="en-US" altLang="zh-CN" i="1" dirty="0">
                <a:solidFill>
                  <a:srgbClr val="133984"/>
                </a:solidFill>
                <a:effectLst/>
                <a:latin typeface="Cambria" panose="02040503050406030204" pitchFamily="18" charset="0"/>
                <a:ea typeface="宋体" panose="02010600030101010101" pitchFamily="2" charset="-122"/>
              </a:rPr>
              <a:t> :</a:t>
            </a:r>
            <a:br>
              <a:rPr lang="en-US" altLang="zh-CN" i="1" dirty="0">
                <a:solidFill>
                  <a:srgbClr val="133984"/>
                </a:solidFill>
                <a:effectLst/>
                <a:latin typeface="Cambria" panose="02040503050406030204" pitchFamily="18" charset="0"/>
                <a:ea typeface="宋体" panose="02010600030101010101" pitchFamily="2" charset="-122"/>
              </a:rPr>
            </a:br>
            <a:endParaRPr lang="zh-CN" altLang="en-US" i="1" dirty="0">
              <a:solidFill>
                <a:srgbClr val="133984"/>
              </a:solidFill>
              <a:effectLst/>
              <a:latin typeface="Cambria" panose="02040503050406030204" pitchFamily="18" charset="0"/>
              <a:ea typeface="宋体" panose="02010600030101010101" pitchFamily="2" charset="-122"/>
            </a:endParaRPr>
          </a:p>
        </p:txBody>
      </p:sp>
      <p:grpSp>
        <p:nvGrpSpPr>
          <p:cNvPr id="203781" name="Group 5"/>
          <p:cNvGrpSpPr>
            <a:grpSpLocks/>
          </p:cNvGrpSpPr>
          <p:nvPr/>
        </p:nvGrpSpPr>
        <p:grpSpPr bwMode="auto">
          <a:xfrm>
            <a:off x="1752600" y="1522412"/>
            <a:ext cx="990600" cy="1373188"/>
            <a:chOff x="1584" y="2640"/>
            <a:chExt cx="624" cy="868"/>
          </a:xfrm>
        </p:grpSpPr>
        <p:sp>
          <p:nvSpPr>
            <p:cNvPr id="203782" name="Text Box 6"/>
            <p:cNvSpPr txBox="1">
              <a:spLocks noChangeArrowheads="1"/>
            </p:cNvSpPr>
            <p:nvPr/>
          </p:nvSpPr>
          <p:spPr bwMode="auto">
            <a:xfrm>
              <a:off x="1635" y="2739"/>
              <a:ext cx="382" cy="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71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a:lnSpc>
                  <a:spcPct val="120000"/>
                </a:lnSpc>
                <a:spcBef>
                  <a:spcPct val="20000"/>
                </a:spcBef>
              </a:pPr>
              <a:r>
                <a:rPr lang="zh-CN" altLang="en-US" sz="4800">
                  <a:solidFill>
                    <a:schemeClr val="folHlink"/>
                  </a:solidFill>
                  <a:effectLst/>
                  <a:latin typeface="Cambria" panose="02040503050406030204" pitchFamily="18" charset="0"/>
                  <a:ea typeface="宋体" panose="02010600030101010101" pitchFamily="2" charset="-122"/>
                  <a:sym typeface="Symbol" panose="05050102010706020507" pitchFamily="18" charset="2"/>
                </a:rPr>
                <a:t></a:t>
              </a:r>
              <a:endParaRPr lang="zh-CN" altLang="en-US" sz="2400">
                <a:solidFill>
                  <a:schemeClr val="folHlink"/>
                </a:solidFill>
                <a:effectLst/>
                <a:latin typeface="Cambria" panose="02040503050406030204" pitchFamily="18" charset="0"/>
                <a:ea typeface="宋体" panose="02010600030101010101" pitchFamily="2" charset="-122"/>
                <a:sym typeface="Symbol" panose="05050102010706020507" pitchFamily="18" charset="2"/>
              </a:endParaRPr>
            </a:p>
          </p:txBody>
        </p:sp>
        <p:sp>
          <p:nvSpPr>
            <p:cNvPr id="203783" name="Text Box 7"/>
            <p:cNvSpPr txBox="1">
              <a:spLocks noChangeArrowheads="1"/>
            </p:cNvSpPr>
            <p:nvPr/>
          </p:nvSpPr>
          <p:spPr bwMode="auto">
            <a:xfrm>
              <a:off x="1632" y="3264"/>
              <a:ext cx="432" cy="2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71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a:lnSpc>
                  <a:spcPct val="120000"/>
                </a:lnSpc>
                <a:spcBef>
                  <a:spcPct val="50000"/>
                </a:spcBef>
              </a:pPr>
              <a:r>
                <a:rPr lang="en-US" altLang="zh-CN" sz="1600" i="1">
                  <a:solidFill>
                    <a:schemeClr val="folHlink"/>
                  </a:solidFill>
                  <a:effectLst/>
                  <a:latin typeface="Cambria" panose="02040503050406030204" pitchFamily="18" charset="0"/>
                  <a:ea typeface="宋体" panose="02010600030101010101" pitchFamily="2" charset="-122"/>
                </a:rPr>
                <a:t>K=0</a:t>
              </a:r>
              <a:endParaRPr lang="en-US" altLang="zh-CN" sz="2000">
                <a:solidFill>
                  <a:schemeClr val="folHlink"/>
                </a:solidFill>
                <a:effectLst/>
                <a:latin typeface="Cambria" panose="02040503050406030204" pitchFamily="18" charset="0"/>
                <a:ea typeface="宋体" panose="02010600030101010101" pitchFamily="2" charset="-122"/>
              </a:endParaRPr>
            </a:p>
          </p:txBody>
        </p:sp>
        <p:sp>
          <p:nvSpPr>
            <p:cNvPr id="203784" name="Text Box 8"/>
            <p:cNvSpPr txBox="1">
              <a:spLocks noChangeArrowheads="1"/>
            </p:cNvSpPr>
            <p:nvPr/>
          </p:nvSpPr>
          <p:spPr bwMode="auto">
            <a:xfrm>
              <a:off x="1584" y="2640"/>
              <a:ext cx="553" cy="2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71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a:lnSpc>
                  <a:spcPct val="120000"/>
                </a:lnSpc>
                <a:spcBef>
                  <a:spcPct val="20000"/>
                </a:spcBef>
              </a:pPr>
              <a:r>
                <a:rPr lang="zh-CN" altLang="en-US" sz="1600" b="1">
                  <a:solidFill>
                    <a:schemeClr val="folHlink"/>
                  </a:solidFill>
                  <a:effectLst/>
                  <a:latin typeface="Cambria" panose="02040503050406030204" pitchFamily="18" charset="0"/>
                  <a:ea typeface="宋体" panose="02010600030101010101" pitchFamily="2" charset="-122"/>
                </a:rPr>
                <a:t>|</a:t>
              </a:r>
              <a:r>
                <a:rPr lang="en-US" altLang="zh-CN" sz="1600" i="1">
                  <a:solidFill>
                    <a:schemeClr val="folHlink"/>
                  </a:solidFill>
                  <a:effectLst/>
                  <a:latin typeface="Cambria" panose="02040503050406030204" pitchFamily="18" charset="0"/>
                  <a:ea typeface="宋体" panose="02010600030101010101" pitchFamily="2" charset="-122"/>
                </a:rPr>
                <a:t>N</a:t>
              </a:r>
              <a:r>
                <a:rPr lang="en-US" altLang="zh-CN" sz="1600" b="1">
                  <a:solidFill>
                    <a:schemeClr val="folHlink"/>
                  </a:solidFill>
                  <a:effectLst/>
                  <a:latin typeface="Cambria" panose="02040503050406030204" pitchFamily="18" charset="0"/>
                  <a:ea typeface="宋体" panose="02010600030101010101" pitchFamily="2" charset="-122"/>
                </a:rPr>
                <a:t>|</a:t>
              </a:r>
              <a:endParaRPr lang="en-US" altLang="zh-CN" sz="2000">
                <a:solidFill>
                  <a:schemeClr val="folHlink"/>
                </a:solidFill>
                <a:effectLst/>
                <a:latin typeface="Cambria" panose="02040503050406030204" pitchFamily="18" charset="0"/>
                <a:ea typeface="宋体" panose="02010600030101010101" pitchFamily="2" charset="-122"/>
              </a:endParaRPr>
            </a:p>
          </p:txBody>
        </p:sp>
        <p:sp>
          <p:nvSpPr>
            <p:cNvPr id="203785" name="Text Box 9"/>
            <p:cNvSpPr txBox="1">
              <a:spLocks noChangeArrowheads="1"/>
            </p:cNvSpPr>
            <p:nvPr/>
          </p:nvSpPr>
          <p:spPr bwMode="auto">
            <a:xfrm>
              <a:off x="2016" y="2974"/>
              <a:ext cx="192" cy="3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71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a:lnSpc>
                  <a:spcPct val="120000"/>
                </a:lnSpc>
                <a:spcBef>
                  <a:spcPct val="50000"/>
                </a:spcBef>
              </a:pPr>
              <a:r>
                <a:rPr lang="en-US" altLang="zh-CN" sz="2400" i="1">
                  <a:solidFill>
                    <a:schemeClr val="folHlink"/>
                  </a:solidFill>
                  <a:effectLst/>
                  <a:latin typeface="Cambria" panose="02040503050406030204" pitchFamily="18" charset="0"/>
                  <a:ea typeface="宋体" panose="02010600030101010101" pitchFamily="2" charset="-122"/>
                </a:rPr>
                <a:t>k</a:t>
              </a:r>
              <a:endParaRPr lang="en-US" altLang="zh-CN" sz="2000">
                <a:solidFill>
                  <a:schemeClr val="folHlink"/>
                </a:solidFill>
                <a:effectLst/>
                <a:latin typeface="Cambria" panose="02040503050406030204" pitchFamily="18" charset="0"/>
                <a:ea typeface="宋体" panose="02010600030101010101" pitchFamily="2" charset="-122"/>
              </a:endParaRPr>
            </a:p>
          </p:txBody>
        </p:sp>
      </p:grpSp>
      <p:sp>
        <p:nvSpPr>
          <p:cNvPr id="203786" name="Rectangle 10"/>
          <p:cNvSpPr>
            <a:spLocks noChangeArrowheads="1"/>
          </p:cNvSpPr>
          <p:nvPr/>
        </p:nvSpPr>
        <p:spPr bwMode="auto">
          <a:xfrm>
            <a:off x="838200" y="1981200"/>
            <a:ext cx="6899068" cy="7591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lnSpc>
                <a:spcPts val="2600"/>
              </a:lnSpc>
            </a:pPr>
            <a:r>
              <a:rPr lang="en-US" altLang="zh-CN" i="1" dirty="0">
                <a:effectLst/>
                <a:latin typeface="Cambria" panose="02040503050406030204" pitchFamily="18" charset="0"/>
                <a:ea typeface="宋体" panose="02010600030101010101" pitchFamily="2" charset="-122"/>
              </a:rPr>
              <a:t>result  =	     if  this  &lt;=  </a:t>
            </a:r>
            <a:r>
              <a:rPr lang="en-US" altLang="zh-CN" i="1" dirty="0" err="1">
                <a:effectLst/>
                <a:latin typeface="Cambria" panose="02040503050406030204" pitchFamily="18" charset="0"/>
                <a:ea typeface="宋体" panose="02010600030101010101" pitchFamily="2" charset="-122"/>
              </a:rPr>
              <a:t>maxint</a:t>
            </a:r>
            <a:r>
              <a:rPr lang="en-US" altLang="zh-CN" i="1" dirty="0">
                <a:effectLst/>
                <a:latin typeface="Cambria" panose="02040503050406030204" pitchFamily="18" charset="0"/>
                <a:ea typeface="宋体" panose="02010600030101010101" pitchFamily="2" charset="-122"/>
              </a:rPr>
              <a:t>,   </a:t>
            </a:r>
            <a:r>
              <a:rPr lang="en-US" altLang="zh-CN" i="1" dirty="0" smtClean="0">
                <a:effectLst/>
                <a:latin typeface="Cambria" panose="02040503050406030204" pitchFamily="18" charset="0"/>
                <a:ea typeface="宋体" panose="02010600030101010101" pitchFamily="2" charset="-122"/>
              </a:rPr>
              <a:t>error </a:t>
            </a:r>
            <a:r>
              <a:rPr lang="en-US" altLang="zh-CN" i="1" dirty="0">
                <a:effectLst/>
                <a:latin typeface="Cambria" panose="02040503050406030204" pitchFamily="18" charset="0"/>
                <a:ea typeface="宋体" panose="02010600030101010101" pitchFamily="2" charset="-122"/>
              </a:rPr>
              <a:t>otherwise</a:t>
            </a:r>
            <a:br>
              <a:rPr lang="en-US" altLang="zh-CN" i="1" dirty="0">
                <a:effectLst/>
                <a:latin typeface="Cambria" panose="02040503050406030204" pitchFamily="18" charset="0"/>
                <a:ea typeface="宋体" panose="02010600030101010101" pitchFamily="2" charset="-122"/>
              </a:rPr>
            </a:br>
            <a:endParaRPr lang="en-US" altLang="zh-CN" i="1" dirty="0">
              <a:effectLst/>
              <a:latin typeface="Cambria" panose="02040503050406030204" pitchFamily="18" charset="0"/>
              <a:ea typeface="宋体" panose="02010600030101010101" pitchFamily="2" charset="-122"/>
            </a:endParaRPr>
          </a:p>
        </p:txBody>
      </p:sp>
    </p:spTree>
    <p:extLst>
      <p:ext uri="{BB962C8B-B14F-4D97-AF65-F5344CB8AC3E}">
        <p14:creationId xmlns:p14="http://schemas.microsoft.com/office/powerpoint/2010/main" val="383922052"/>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03779">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03779">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499"/>
                                          </p:stCondLst>
                                        </p:cTn>
                                        <p:tgtEl>
                                          <p:spTgt spid="203779">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499"/>
                                          </p:stCondLst>
                                        </p:cTn>
                                        <p:tgtEl>
                                          <p:spTgt spid="20377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3779" grpId="0" build="p" autoUpdateAnimBg="0"/>
    </p:bld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5"/>
          <p:cNvSpPr>
            <a:spLocks noGrp="1"/>
          </p:cNvSpPr>
          <p:nvPr>
            <p:ph type="sldNum" sz="quarter" idx="4294967295"/>
          </p:nvPr>
        </p:nvSpPr>
        <p:spPr/>
        <p:txBody>
          <a:bodyPr/>
          <a:lstStyle/>
          <a:p>
            <a:endParaRPr lang="en-US" altLang="zh-CN" dirty="0">
              <a:latin typeface="Cambria" panose="02040503050406030204" pitchFamily="18" charset="0"/>
            </a:endParaRPr>
          </a:p>
        </p:txBody>
      </p:sp>
      <p:sp>
        <p:nvSpPr>
          <p:cNvPr id="233474" name="Rectangle 2"/>
          <p:cNvSpPr>
            <a:spLocks noGrp="1" noChangeArrowheads="1"/>
          </p:cNvSpPr>
          <p:nvPr>
            <p:ph type="title"/>
          </p:nvPr>
        </p:nvSpPr>
        <p:spPr>
          <a:xfrm>
            <a:off x="1066800" y="152400"/>
            <a:ext cx="7772400" cy="1143000"/>
          </a:xfrm>
        </p:spPr>
        <p:txBody>
          <a:bodyPr/>
          <a:lstStyle/>
          <a:p>
            <a:r>
              <a:rPr lang="en-US" altLang="zh-CN" sz="3600" dirty="0">
                <a:latin typeface="Cambria" panose="02040503050406030204" pitchFamily="18" charset="0"/>
              </a:rPr>
              <a:t>Cause-Effect Analysis 2</a:t>
            </a:r>
          </a:p>
        </p:txBody>
      </p:sp>
      <p:sp>
        <p:nvSpPr>
          <p:cNvPr id="233476" name="Rectangle 4"/>
          <p:cNvSpPr>
            <a:spLocks noChangeArrowheads="1"/>
          </p:cNvSpPr>
          <p:nvPr/>
        </p:nvSpPr>
        <p:spPr bwMode="auto">
          <a:xfrm>
            <a:off x="457200" y="1447800"/>
            <a:ext cx="8229600" cy="405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buClr>
                <a:schemeClr val="accent1"/>
              </a:buClr>
              <a:buSzPct val="122000"/>
              <a:buFontTx/>
              <a:buChar char="•"/>
            </a:pPr>
            <a:r>
              <a:rPr lang="en-US" altLang="zh-CN" sz="2000" b="1" dirty="0">
                <a:effectLst/>
                <a:latin typeface="Cambria" panose="02040503050406030204" pitchFamily="18" charset="0"/>
                <a:ea typeface="宋体" panose="02010600030101010101" pitchFamily="2" charset="-122"/>
              </a:rPr>
              <a:t> Systematic method for generating test cases representing combinations of conditions</a:t>
            </a:r>
          </a:p>
          <a:p>
            <a:pPr>
              <a:buClr>
                <a:schemeClr val="accent1"/>
              </a:buClr>
              <a:buSzPct val="122000"/>
              <a:buFontTx/>
              <a:buChar char="•"/>
            </a:pPr>
            <a:endParaRPr lang="en-US" altLang="zh-CN" sz="2000" b="1" dirty="0">
              <a:effectLst/>
              <a:latin typeface="Cambria" panose="02040503050406030204" pitchFamily="18" charset="0"/>
              <a:ea typeface="宋体" panose="02010600030101010101" pitchFamily="2" charset="-122"/>
            </a:endParaRPr>
          </a:p>
          <a:p>
            <a:pPr>
              <a:buClr>
                <a:schemeClr val="accent1"/>
              </a:buClr>
              <a:buSzPct val="122000"/>
              <a:buFontTx/>
              <a:buChar char="•"/>
            </a:pPr>
            <a:r>
              <a:rPr lang="en-US" altLang="zh-CN" sz="2000" b="1" dirty="0">
                <a:effectLst/>
                <a:latin typeface="Cambria" panose="02040503050406030204" pitchFamily="18" charset="0"/>
                <a:ea typeface="宋体" panose="02010600030101010101" pitchFamily="2" charset="-122"/>
              </a:rPr>
              <a:t> Combinatorial explosion of number of possible combinations</a:t>
            </a:r>
          </a:p>
          <a:p>
            <a:pPr>
              <a:buClr>
                <a:schemeClr val="accent1"/>
              </a:buClr>
              <a:buSzPct val="122000"/>
              <a:buFontTx/>
              <a:buChar char="•"/>
            </a:pPr>
            <a:endParaRPr lang="en-US" altLang="zh-CN" sz="2000" b="1" dirty="0">
              <a:effectLst/>
              <a:latin typeface="Cambria" panose="02040503050406030204" pitchFamily="18" charset="0"/>
              <a:ea typeface="宋体" panose="02010600030101010101" pitchFamily="2" charset="-122"/>
            </a:endParaRPr>
          </a:p>
          <a:p>
            <a:pPr>
              <a:buClr>
                <a:schemeClr val="accent1"/>
              </a:buClr>
              <a:buSzPct val="122000"/>
              <a:buFontTx/>
              <a:buChar char="•"/>
            </a:pPr>
            <a:r>
              <a:rPr lang="en-US" altLang="zh-CN" sz="2000" b="1" dirty="0">
                <a:effectLst/>
                <a:latin typeface="Cambria" panose="02040503050406030204" pitchFamily="18" charset="0"/>
                <a:ea typeface="宋体" panose="02010600030101010101" pitchFamily="2" charset="-122"/>
              </a:rPr>
              <a:t> Some heuristics to reduce this combinatorial explosion</a:t>
            </a:r>
          </a:p>
          <a:p>
            <a:pPr>
              <a:buClr>
                <a:schemeClr val="accent1"/>
              </a:buClr>
              <a:buSzPct val="122000"/>
              <a:buFontTx/>
              <a:buChar char="•"/>
            </a:pPr>
            <a:endParaRPr lang="en-US" altLang="zh-CN" sz="2000" b="1" dirty="0">
              <a:effectLst/>
              <a:latin typeface="Cambria" panose="02040503050406030204" pitchFamily="18" charset="0"/>
              <a:ea typeface="宋体" panose="02010600030101010101" pitchFamily="2" charset="-122"/>
            </a:endParaRPr>
          </a:p>
          <a:p>
            <a:pPr>
              <a:buClr>
                <a:schemeClr val="accent1"/>
              </a:buClr>
              <a:buSzPct val="122000"/>
              <a:buFontTx/>
              <a:buChar char="•"/>
            </a:pPr>
            <a:r>
              <a:rPr lang="en-US" altLang="zh-CN" sz="2000" b="1" dirty="0">
                <a:effectLst/>
                <a:latin typeface="Cambria" panose="02040503050406030204" pitchFamily="18" charset="0"/>
                <a:ea typeface="宋体" panose="02010600030101010101" pitchFamily="2" charset="-122"/>
              </a:rPr>
              <a:t> Starting point is effects  (outputs)  then working ‘backwards’</a:t>
            </a:r>
          </a:p>
          <a:p>
            <a:pPr>
              <a:buClr>
                <a:schemeClr val="accent1"/>
              </a:buClr>
              <a:buSzPct val="122000"/>
              <a:buFontTx/>
              <a:buChar char="•"/>
            </a:pPr>
            <a:endParaRPr lang="en-US" altLang="zh-CN" sz="2000" b="1" dirty="0">
              <a:effectLst/>
              <a:latin typeface="Cambria" panose="02040503050406030204" pitchFamily="18" charset="0"/>
              <a:ea typeface="宋体" panose="02010600030101010101" pitchFamily="2" charset="-122"/>
            </a:endParaRPr>
          </a:p>
          <a:p>
            <a:pPr>
              <a:buClr>
                <a:schemeClr val="accent1"/>
              </a:buClr>
              <a:buSzPct val="122000"/>
              <a:buFontTx/>
              <a:buChar char="•"/>
            </a:pPr>
            <a:r>
              <a:rPr lang="en-US" altLang="zh-CN" sz="2000" b="1" dirty="0">
                <a:effectLst/>
                <a:latin typeface="Cambria" panose="02040503050406030204" pitchFamily="18" charset="0"/>
                <a:ea typeface="宋体" panose="02010600030101010101" pitchFamily="2" charset="-122"/>
              </a:rPr>
              <a:t> ‘light-weight’ formal methods:</a:t>
            </a:r>
            <a:br>
              <a:rPr lang="en-US" altLang="zh-CN" sz="2000" b="1" dirty="0">
                <a:effectLst/>
                <a:latin typeface="Cambria" panose="02040503050406030204" pitchFamily="18" charset="0"/>
                <a:ea typeface="宋体" panose="02010600030101010101" pitchFamily="2" charset="-122"/>
              </a:rPr>
            </a:br>
            <a:r>
              <a:rPr lang="en-US" altLang="zh-CN" sz="2000" b="1" dirty="0">
                <a:effectLst/>
                <a:latin typeface="Cambria" panose="02040503050406030204" pitchFamily="18" charset="0"/>
                <a:ea typeface="宋体" panose="02010600030101010101" pitchFamily="2" charset="-122"/>
              </a:rPr>
              <a:t>transformation into semi-formal Boolean graph</a:t>
            </a:r>
          </a:p>
          <a:p>
            <a:pPr>
              <a:buClr>
                <a:schemeClr val="accent1"/>
              </a:buClr>
              <a:buSzPct val="122000"/>
              <a:buFontTx/>
              <a:buChar char="•"/>
            </a:pPr>
            <a:endParaRPr lang="en-US" altLang="zh-CN" sz="2000" b="1" dirty="0">
              <a:effectLst/>
              <a:latin typeface="Cambria" panose="02040503050406030204" pitchFamily="18" charset="0"/>
              <a:ea typeface="宋体" panose="02010600030101010101" pitchFamily="2" charset="-122"/>
            </a:endParaRPr>
          </a:p>
          <a:p>
            <a:pPr>
              <a:buClr>
                <a:schemeClr val="accent1"/>
              </a:buClr>
              <a:buSzPct val="122000"/>
              <a:buFontTx/>
              <a:buChar char="•"/>
            </a:pPr>
            <a:r>
              <a:rPr lang="en-US" altLang="zh-CN" sz="2000" b="1" dirty="0">
                <a:effectLst/>
                <a:latin typeface="Cambria" panose="02040503050406030204" pitchFamily="18" charset="0"/>
                <a:ea typeface="宋体" panose="02010600030101010101" pitchFamily="2" charset="-122"/>
              </a:rPr>
              <a:t> A technique : to be combined with others</a:t>
            </a:r>
          </a:p>
        </p:txBody>
      </p:sp>
    </p:spTree>
    <p:extLst>
      <p:ext uri="{BB962C8B-B14F-4D97-AF65-F5344CB8AC3E}">
        <p14:creationId xmlns:p14="http://schemas.microsoft.com/office/powerpoint/2010/main" val="623965154"/>
      </p:ext>
    </p:extLst>
  </p:cSld>
  <p:clrMapOvr>
    <a:masterClrMapping/>
  </p:clrMapOvr>
  <p:timing>
    <p:tnLst>
      <p:par>
        <p:cTn id="1" dur="indefinite" restart="never" nodeType="tmRoot"/>
      </p:par>
    </p:tnLst>
  </p:timing>
</p:sld>
</file>

<file path=ppt/slides/slide23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7" name="灯片编号占位符 5"/>
          <p:cNvSpPr>
            <a:spLocks noGrp="1"/>
          </p:cNvSpPr>
          <p:nvPr>
            <p:ph type="sldNum" sz="quarter" idx="4294967295"/>
          </p:nvPr>
        </p:nvSpPr>
        <p:spPr/>
        <p:txBody>
          <a:bodyPr/>
          <a:lstStyle/>
          <a:p>
            <a:endParaRPr lang="en-US" altLang="zh-CN" dirty="0">
              <a:latin typeface="Cambria" panose="02040503050406030204" pitchFamily="18" charset="0"/>
            </a:endParaRPr>
          </a:p>
        </p:txBody>
      </p:sp>
      <p:sp>
        <p:nvSpPr>
          <p:cNvPr id="204802" name="Rectangle 2"/>
          <p:cNvSpPr>
            <a:spLocks noGrp="1" noChangeArrowheads="1"/>
          </p:cNvSpPr>
          <p:nvPr>
            <p:ph type="title"/>
          </p:nvPr>
        </p:nvSpPr>
        <p:spPr>
          <a:xfrm>
            <a:off x="1745542" y="152400"/>
            <a:ext cx="7251700" cy="357187"/>
          </a:xfrm>
        </p:spPr>
        <p:txBody>
          <a:bodyPr/>
          <a:lstStyle/>
          <a:p>
            <a:r>
              <a:rPr lang="en-US" altLang="zh-CN" sz="3200" dirty="0">
                <a:latin typeface="Cambria" panose="02040503050406030204" pitchFamily="18" charset="0"/>
              </a:rPr>
              <a:t>Cause-Effect Analysis Sample 3</a:t>
            </a:r>
          </a:p>
        </p:txBody>
      </p:sp>
      <p:grpSp>
        <p:nvGrpSpPr>
          <p:cNvPr id="204823" name="Group 23"/>
          <p:cNvGrpSpPr>
            <a:grpSpLocks/>
          </p:cNvGrpSpPr>
          <p:nvPr/>
        </p:nvGrpSpPr>
        <p:grpSpPr bwMode="auto">
          <a:xfrm>
            <a:off x="880717" y="1262390"/>
            <a:ext cx="6135687" cy="2014537"/>
            <a:chOff x="725" y="1117"/>
            <a:chExt cx="3797" cy="1156"/>
          </a:xfrm>
        </p:grpSpPr>
        <p:sp>
          <p:nvSpPr>
            <p:cNvPr id="204803" name="Rectangle 3"/>
            <p:cNvSpPr>
              <a:spLocks noChangeArrowheads="1"/>
            </p:cNvSpPr>
            <p:nvPr/>
          </p:nvSpPr>
          <p:spPr bwMode="auto">
            <a:xfrm>
              <a:off x="725" y="1117"/>
              <a:ext cx="3797" cy="1134"/>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eaLnBrk="1" hangingPunct="1">
                <a:lnSpc>
                  <a:spcPct val="140000"/>
                </a:lnSpc>
                <a:spcBef>
                  <a:spcPct val="20000"/>
                </a:spcBef>
                <a:buClr>
                  <a:schemeClr val="folHlink"/>
                </a:buClr>
                <a:buSzPct val="90000"/>
                <a:buFont typeface="Wingdings" panose="05000000000000000000" pitchFamily="2" charset="2"/>
                <a:buChar char="n"/>
              </a:pPr>
              <a:r>
                <a:rPr lang="zh-CN" altLang="en-US" sz="2000" b="1">
                  <a:effectLst/>
                  <a:latin typeface="Cambria" panose="02040503050406030204" pitchFamily="18" charset="0"/>
                  <a:ea typeface="宋体" panose="02010600030101010101" pitchFamily="2" charset="-122"/>
                  <a:sym typeface="Symbol" panose="05050102010706020507" pitchFamily="18" charset="2"/>
                </a:rPr>
                <a:t> </a:t>
              </a:r>
              <a:r>
                <a:rPr lang="en-US" altLang="zh-CN" sz="2000" b="1" i="1">
                  <a:effectLst/>
                  <a:latin typeface="Cambria" panose="02040503050406030204" pitchFamily="18" charset="0"/>
                  <a:ea typeface="宋体" panose="02010600030101010101" pitchFamily="2" charset="-122"/>
                  <a:sym typeface="Symbol" panose="05050102010706020507" pitchFamily="18" charset="2"/>
                </a:rPr>
                <a:t>k </a:t>
              </a:r>
              <a:r>
                <a:rPr lang="en-US" altLang="zh-CN" sz="2000" b="1">
                  <a:effectLst/>
                  <a:latin typeface="Cambria" panose="02040503050406030204" pitchFamily="18" charset="0"/>
                  <a:ea typeface="宋体" panose="02010600030101010101" pitchFamily="2" charset="-122"/>
                  <a:sym typeface="Symbol" panose="05050102010706020507" pitchFamily="18" charset="2"/>
                </a:rPr>
                <a:t> maxint</a:t>
              </a:r>
            </a:p>
            <a:p>
              <a:pPr marL="342900" indent="-342900" eaLnBrk="1" hangingPunct="1">
                <a:lnSpc>
                  <a:spcPct val="140000"/>
                </a:lnSpc>
                <a:spcBef>
                  <a:spcPct val="20000"/>
                </a:spcBef>
                <a:buClr>
                  <a:schemeClr val="folHlink"/>
                </a:buClr>
                <a:buSzPct val="90000"/>
                <a:buFont typeface="Wingdings" panose="05000000000000000000" pitchFamily="2" charset="2"/>
                <a:buChar char="n"/>
              </a:pPr>
              <a:r>
                <a:rPr lang="en-US" altLang="zh-CN" sz="2000" b="1">
                  <a:effectLst/>
                  <a:latin typeface="Cambria" panose="02040503050406030204" pitchFamily="18" charset="0"/>
                  <a:ea typeface="宋体" panose="02010600030101010101" pitchFamily="2" charset="-122"/>
                  <a:sym typeface="Symbol" panose="05050102010706020507" pitchFamily="18" charset="2"/>
                </a:rPr>
                <a:t> </a:t>
              </a:r>
              <a:r>
                <a:rPr lang="en-US" altLang="zh-CN" sz="2000" b="1" i="1">
                  <a:effectLst/>
                  <a:latin typeface="Cambria" panose="02040503050406030204" pitchFamily="18" charset="0"/>
                  <a:ea typeface="宋体" panose="02010600030101010101" pitchFamily="2" charset="-122"/>
                  <a:sym typeface="Symbol" panose="05050102010706020507" pitchFamily="18" charset="2"/>
                </a:rPr>
                <a:t>k </a:t>
              </a:r>
              <a:r>
                <a:rPr lang="en-US" altLang="zh-CN" sz="2000" b="1">
                  <a:effectLst/>
                  <a:latin typeface="Cambria" panose="02040503050406030204" pitchFamily="18" charset="0"/>
                  <a:ea typeface="宋体" panose="02010600030101010101" pitchFamily="2" charset="-122"/>
                  <a:sym typeface="Symbol" panose="05050102010706020507" pitchFamily="18" charset="2"/>
                </a:rPr>
                <a:t> maxint </a:t>
              </a:r>
            </a:p>
            <a:p>
              <a:pPr marL="342900" indent="-342900" eaLnBrk="1" hangingPunct="1">
                <a:lnSpc>
                  <a:spcPct val="140000"/>
                </a:lnSpc>
                <a:spcBef>
                  <a:spcPct val="20000"/>
                </a:spcBef>
                <a:buClr>
                  <a:schemeClr val="folHlink"/>
                </a:buClr>
                <a:buSzPct val="90000"/>
                <a:buFont typeface="Wingdings" panose="05000000000000000000" pitchFamily="2" charset="2"/>
                <a:buChar char="n"/>
              </a:pPr>
              <a:r>
                <a:rPr lang="en-US" altLang="zh-CN" sz="2000" b="1" i="1">
                  <a:effectLst/>
                  <a:latin typeface="Cambria" panose="02040503050406030204" pitchFamily="18" charset="0"/>
                  <a:ea typeface="宋体" panose="02010600030101010101" pitchFamily="2" charset="-122"/>
                  <a:sym typeface="Symbol" panose="05050102010706020507" pitchFamily="18" charset="2"/>
                </a:rPr>
                <a:t>N</a:t>
              </a:r>
              <a:r>
                <a:rPr lang="en-US" altLang="zh-CN" sz="2000" b="1">
                  <a:effectLst/>
                  <a:latin typeface="Cambria" panose="02040503050406030204" pitchFamily="18" charset="0"/>
                  <a:ea typeface="宋体" panose="02010600030101010101" pitchFamily="2" charset="-122"/>
                  <a:sym typeface="Symbol" panose="05050102010706020507" pitchFamily="18" charset="2"/>
                </a:rPr>
                <a:t>  0</a:t>
              </a:r>
            </a:p>
            <a:p>
              <a:pPr marL="342900" indent="-342900" eaLnBrk="1" hangingPunct="1">
                <a:lnSpc>
                  <a:spcPct val="140000"/>
                </a:lnSpc>
                <a:spcBef>
                  <a:spcPct val="20000"/>
                </a:spcBef>
                <a:buClr>
                  <a:schemeClr val="folHlink"/>
                </a:buClr>
                <a:buSzPct val="90000"/>
                <a:buFont typeface="Wingdings" panose="05000000000000000000" pitchFamily="2" charset="2"/>
                <a:buChar char="n"/>
              </a:pPr>
              <a:r>
                <a:rPr lang="en-US" altLang="zh-CN" sz="2000" b="1" i="1">
                  <a:effectLst/>
                  <a:latin typeface="Cambria" panose="02040503050406030204" pitchFamily="18" charset="0"/>
                  <a:ea typeface="宋体" panose="02010600030101010101" pitchFamily="2" charset="-122"/>
                  <a:sym typeface="Symbol" panose="05050102010706020507" pitchFamily="18" charset="2"/>
                </a:rPr>
                <a:t>N </a:t>
              </a:r>
              <a:r>
                <a:rPr lang="en-US" altLang="zh-CN" sz="2000" b="1">
                  <a:effectLst/>
                  <a:latin typeface="Cambria" panose="02040503050406030204" pitchFamily="18" charset="0"/>
                  <a:ea typeface="宋体" panose="02010600030101010101" pitchFamily="2" charset="-122"/>
                  <a:sym typeface="Symbol" panose="05050102010706020507" pitchFamily="18" charset="2"/>
                </a:rPr>
                <a:t> 0 </a:t>
              </a:r>
            </a:p>
          </p:txBody>
        </p:sp>
        <p:sp>
          <p:nvSpPr>
            <p:cNvPr id="204804" name="Rectangle 4"/>
            <p:cNvSpPr>
              <a:spLocks noChangeArrowheads="1"/>
            </p:cNvSpPr>
            <p:nvPr/>
          </p:nvSpPr>
          <p:spPr bwMode="auto">
            <a:xfrm>
              <a:off x="3492" y="1389"/>
              <a:ext cx="953" cy="748"/>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folHlink"/>
                </a:buClr>
                <a:buSzPct val="9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1"/>
                </a:buClr>
                <a:buSzPct val="75000"/>
                <a:buFont typeface="Wingdings" panose="05000000000000000000" pitchFamily="2" charset="2"/>
                <a:buChar char="n"/>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55000"/>
                <a:buFont typeface="Wingdings" panose="05000000000000000000" pitchFamily="2" charset="2"/>
                <a:buChar char="n"/>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60000"/>
                </a:lnSpc>
              </a:pPr>
              <a:r>
                <a:rPr lang="zh-CN" altLang="en-US" sz="2000" b="1">
                  <a:effectLst/>
                  <a:latin typeface="Cambria" panose="02040503050406030204" pitchFamily="18" charset="0"/>
                  <a:sym typeface="Symbol" panose="05050102010706020507" pitchFamily="18" charset="2"/>
                </a:rPr>
                <a:t> </a:t>
              </a:r>
              <a:r>
                <a:rPr lang="en-US" altLang="zh-CN" sz="2000" b="1" i="1">
                  <a:effectLst/>
                  <a:latin typeface="Cambria" panose="02040503050406030204" pitchFamily="18" charset="0"/>
                  <a:sym typeface="Symbol" panose="05050102010706020507" pitchFamily="18" charset="2"/>
                </a:rPr>
                <a:t>k</a:t>
              </a:r>
              <a:endParaRPr lang="en-US" altLang="zh-CN" sz="2000" b="1">
                <a:effectLst/>
                <a:latin typeface="Cambria" panose="02040503050406030204" pitchFamily="18" charset="0"/>
                <a:sym typeface="Symbol" panose="05050102010706020507" pitchFamily="18" charset="2"/>
              </a:endParaRPr>
            </a:p>
            <a:p>
              <a:pPr eaLnBrk="1" hangingPunct="1">
                <a:lnSpc>
                  <a:spcPct val="160000"/>
                </a:lnSpc>
              </a:pPr>
              <a:r>
                <a:rPr lang="en-US" altLang="zh-CN" sz="2000" b="1" i="1">
                  <a:effectLst/>
                  <a:latin typeface="Cambria" panose="02040503050406030204" pitchFamily="18" charset="0"/>
                  <a:sym typeface="Symbol" panose="05050102010706020507" pitchFamily="18" charset="2"/>
                </a:rPr>
                <a:t>error</a:t>
              </a:r>
              <a:endParaRPr lang="en-US" altLang="zh-CN" sz="2000" b="1">
                <a:effectLst/>
                <a:latin typeface="Cambria" panose="02040503050406030204" pitchFamily="18" charset="0"/>
                <a:sym typeface="Symbol" panose="05050102010706020507" pitchFamily="18" charset="2"/>
              </a:endParaRPr>
            </a:p>
          </p:txBody>
        </p:sp>
        <p:grpSp>
          <p:nvGrpSpPr>
            <p:cNvPr id="204822" name="Group 22"/>
            <p:cNvGrpSpPr>
              <a:grpSpLocks/>
            </p:cNvGrpSpPr>
            <p:nvPr/>
          </p:nvGrpSpPr>
          <p:grpSpPr bwMode="auto">
            <a:xfrm>
              <a:off x="1837" y="1230"/>
              <a:ext cx="1632" cy="1043"/>
              <a:chOff x="1972" y="960"/>
              <a:chExt cx="1632" cy="1200"/>
            </a:xfrm>
          </p:grpSpPr>
          <p:sp>
            <p:nvSpPr>
              <p:cNvPr id="204805" name="Line 5"/>
              <p:cNvSpPr>
                <a:spLocks noChangeShapeType="1"/>
              </p:cNvSpPr>
              <p:nvPr/>
            </p:nvSpPr>
            <p:spPr bwMode="auto">
              <a:xfrm>
                <a:off x="1972" y="1680"/>
                <a:ext cx="528" cy="24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Cambria" panose="02040503050406030204" pitchFamily="18" charset="0"/>
                </a:endParaRPr>
              </a:p>
            </p:txBody>
          </p:sp>
          <p:sp>
            <p:nvSpPr>
              <p:cNvPr id="204806" name="Line 6"/>
              <p:cNvSpPr>
                <a:spLocks noChangeShapeType="1"/>
              </p:cNvSpPr>
              <p:nvPr/>
            </p:nvSpPr>
            <p:spPr bwMode="auto">
              <a:xfrm flipV="1">
                <a:off x="2020" y="1920"/>
                <a:ext cx="480" cy="144"/>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Cambria" panose="02040503050406030204" pitchFamily="18" charset="0"/>
                </a:endParaRPr>
              </a:p>
            </p:txBody>
          </p:sp>
          <p:sp>
            <p:nvSpPr>
              <p:cNvPr id="204807" name="Oval 7"/>
              <p:cNvSpPr>
                <a:spLocks noChangeArrowheads="1"/>
              </p:cNvSpPr>
              <p:nvPr/>
            </p:nvSpPr>
            <p:spPr bwMode="auto">
              <a:xfrm>
                <a:off x="1972" y="1632"/>
                <a:ext cx="144" cy="144"/>
              </a:xfrm>
              <a:prstGeom prst="ellipse">
                <a:avLst/>
              </a:prstGeom>
              <a:solidFill>
                <a:schemeClr val="folHlink"/>
              </a:solidFill>
              <a:ln>
                <a:noFill/>
              </a:ln>
              <a:effectLst/>
              <a:extLst>
                <a:ext uri="{91240B29-F687-4F45-9708-019B960494DF}">
                  <a14:hiddenLine xmlns:a14="http://schemas.microsoft.com/office/drawing/2010/main" w="57150">
                    <a:solidFill>
                      <a:schemeClr val="tx2"/>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Cambria" panose="02040503050406030204" pitchFamily="18" charset="0"/>
                </a:endParaRPr>
              </a:p>
            </p:txBody>
          </p:sp>
          <p:sp>
            <p:nvSpPr>
              <p:cNvPr id="204808" name="Line 8"/>
              <p:cNvSpPr>
                <a:spLocks noChangeShapeType="1"/>
              </p:cNvSpPr>
              <p:nvPr/>
            </p:nvSpPr>
            <p:spPr bwMode="auto">
              <a:xfrm flipV="1">
                <a:off x="2500" y="1344"/>
                <a:ext cx="1008" cy="576"/>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Cambria" panose="02040503050406030204" pitchFamily="18" charset="0"/>
                </a:endParaRPr>
              </a:p>
            </p:txBody>
          </p:sp>
          <p:sp>
            <p:nvSpPr>
              <p:cNvPr id="204809" name="Line 9"/>
              <p:cNvSpPr>
                <a:spLocks noChangeShapeType="1"/>
              </p:cNvSpPr>
              <p:nvPr/>
            </p:nvSpPr>
            <p:spPr bwMode="auto">
              <a:xfrm>
                <a:off x="2164" y="1008"/>
                <a:ext cx="1344" cy="336"/>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Cambria" panose="02040503050406030204" pitchFamily="18" charset="0"/>
                </a:endParaRPr>
              </a:p>
            </p:txBody>
          </p:sp>
          <p:sp>
            <p:nvSpPr>
              <p:cNvPr id="204810" name="Line 10"/>
              <p:cNvSpPr>
                <a:spLocks noChangeShapeType="1"/>
              </p:cNvSpPr>
              <p:nvPr/>
            </p:nvSpPr>
            <p:spPr bwMode="auto">
              <a:xfrm>
                <a:off x="2164" y="1344"/>
                <a:ext cx="1392" cy="48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Cambria" panose="02040503050406030204" pitchFamily="18" charset="0"/>
                </a:endParaRPr>
              </a:p>
            </p:txBody>
          </p:sp>
          <p:sp>
            <p:nvSpPr>
              <p:cNvPr id="204811" name="Line 11"/>
              <p:cNvSpPr>
                <a:spLocks noChangeShapeType="1"/>
              </p:cNvSpPr>
              <p:nvPr/>
            </p:nvSpPr>
            <p:spPr bwMode="auto">
              <a:xfrm flipV="1">
                <a:off x="2500" y="1824"/>
                <a:ext cx="1056" cy="96"/>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Cambria" panose="02040503050406030204" pitchFamily="18" charset="0"/>
                </a:endParaRPr>
              </a:p>
            </p:txBody>
          </p:sp>
          <p:sp>
            <p:nvSpPr>
              <p:cNvPr id="204812" name="Oval 12"/>
              <p:cNvSpPr>
                <a:spLocks noChangeArrowheads="1"/>
              </p:cNvSpPr>
              <p:nvPr/>
            </p:nvSpPr>
            <p:spPr bwMode="auto">
              <a:xfrm>
                <a:off x="1972" y="2016"/>
                <a:ext cx="144" cy="144"/>
              </a:xfrm>
              <a:prstGeom prst="ellipse">
                <a:avLst/>
              </a:prstGeom>
              <a:solidFill>
                <a:schemeClr val="folHlink"/>
              </a:solidFill>
              <a:ln>
                <a:noFill/>
              </a:ln>
              <a:effectLst/>
              <a:extLst>
                <a:ext uri="{91240B29-F687-4F45-9708-019B960494DF}">
                  <a14:hiddenLine xmlns:a14="http://schemas.microsoft.com/office/drawing/2010/main" w="57150">
                    <a:solidFill>
                      <a:schemeClr val="tx2"/>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Cambria" panose="02040503050406030204" pitchFamily="18" charset="0"/>
                </a:endParaRPr>
              </a:p>
            </p:txBody>
          </p:sp>
          <p:sp>
            <p:nvSpPr>
              <p:cNvPr id="204813" name="Oval 13"/>
              <p:cNvSpPr>
                <a:spLocks noChangeArrowheads="1"/>
              </p:cNvSpPr>
              <p:nvPr/>
            </p:nvSpPr>
            <p:spPr bwMode="auto">
              <a:xfrm>
                <a:off x="3460" y="1728"/>
                <a:ext cx="144" cy="144"/>
              </a:xfrm>
              <a:prstGeom prst="ellipse">
                <a:avLst/>
              </a:prstGeom>
              <a:solidFill>
                <a:schemeClr val="folHlink"/>
              </a:solidFill>
              <a:ln>
                <a:noFill/>
              </a:ln>
              <a:effectLst/>
              <a:extLst>
                <a:ext uri="{91240B29-F687-4F45-9708-019B960494DF}">
                  <a14:hiddenLine xmlns:a14="http://schemas.microsoft.com/office/drawing/2010/main" w="57150">
                    <a:solidFill>
                      <a:schemeClr val="tx2"/>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Cambria" panose="02040503050406030204" pitchFamily="18" charset="0"/>
                </a:endParaRPr>
              </a:p>
            </p:txBody>
          </p:sp>
          <p:sp>
            <p:nvSpPr>
              <p:cNvPr id="204814" name="Oval 14"/>
              <p:cNvSpPr>
                <a:spLocks noChangeArrowheads="1"/>
              </p:cNvSpPr>
              <p:nvPr/>
            </p:nvSpPr>
            <p:spPr bwMode="auto">
              <a:xfrm>
                <a:off x="3460" y="1296"/>
                <a:ext cx="144" cy="144"/>
              </a:xfrm>
              <a:prstGeom prst="ellipse">
                <a:avLst/>
              </a:prstGeom>
              <a:solidFill>
                <a:schemeClr val="folHlink"/>
              </a:solidFill>
              <a:ln>
                <a:noFill/>
              </a:ln>
              <a:effectLst/>
              <a:extLst>
                <a:ext uri="{91240B29-F687-4F45-9708-019B960494DF}">
                  <a14:hiddenLine xmlns:a14="http://schemas.microsoft.com/office/drawing/2010/main" w="57150">
                    <a:solidFill>
                      <a:schemeClr val="tx2"/>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Cambria" panose="02040503050406030204" pitchFamily="18" charset="0"/>
                </a:endParaRPr>
              </a:p>
            </p:txBody>
          </p:sp>
          <p:sp>
            <p:nvSpPr>
              <p:cNvPr id="204815" name="Oval 15"/>
              <p:cNvSpPr>
                <a:spLocks noChangeArrowheads="1"/>
              </p:cNvSpPr>
              <p:nvPr/>
            </p:nvSpPr>
            <p:spPr bwMode="auto">
              <a:xfrm>
                <a:off x="2116" y="1296"/>
                <a:ext cx="144" cy="144"/>
              </a:xfrm>
              <a:prstGeom prst="ellipse">
                <a:avLst/>
              </a:prstGeom>
              <a:solidFill>
                <a:schemeClr val="folHlink"/>
              </a:solidFill>
              <a:ln>
                <a:noFill/>
              </a:ln>
              <a:effectLst/>
              <a:extLst>
                <a:ext uri="{91240B29-F687-4F45-9708-019B960494DF}">
                  <a14:hiddenLine xmlns:a14="http://schemas.microsoft.com/office/drawing/2010/main" w="57150">
                    <a:solidFill>
                      <a:schemeClr val="tx2"/>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Cambria" panose="02040503050406030204" pitchFamily="18" charset="0"/>
                </a:endParaRPr>
              </a:p>
            </p:txBody>
          </p:sp>
          <p:sp>
            <p:nvSpPr>
              <p:cNvPr id="204816" name="Oval 16"/>
              <p:cNvSpPr>
                <a:spLocks noChangeArrowheads="1"/>
              </p:cNvSpPr>
              <p:nvPr/>
            </p:nvSpPr>
            <p:spPr bwMode="auto">
              <a:xfrm>
                <a:off x="2116" y="960"/>
                <a:ext cx="144" cy="144"/>
              </a:xfrm>
              <a:prstGeom prst="ellipse">
                <a:avLst/>
              </a:prstGeom>
              <a:solidFill>
                <a:schemeClr val="folHlink"/>
              </a:solidFill>
              <a:ln>
                <a:noFill/>
              </a:ln>
              <a:effectLst/>
              <a:extLst>
                <a:ext uri="{91240B29-F687-4F45-9708-019B960494DF}">
                  <a14:hiddenLine xmlns:a14="http://schemas.microsoft.com/office/drawing/2010/main" w="57150">
                    <a:solidFill>
                      <a:schemeClr val="tx2"/>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Cambria" panose="02040503050406030204" pitchFamily="18" charset="0"/>
                </a:endParaRPr>
              </a:p>
            </p:txBody>
          </p:sp>
          <p:sp>
            <p:nvSpPr>
              <p:cNvPr id="204817" name="Oval 17"/>
              <p:cNvSpPr>
                <a:spLocks noChangeArrowheads="1"/>
              </p:cNvSpPr>
              <p:nvPr/>
            </p:nvSpPr>
            <p:spPr bwMode="auto">
              <a:xfrm>
                <a:off x="2452" y="1824"/>
                <a:ext cx="144" cy="144"/>
              </a:xfrm>
              <a:prstGeom prst="ellipse">
                <a:avLst/>
              </a:prstGeom>
              <a:solidFill>
                <a:schemeClr val="folHlink"/>
              </a:solidFill>
              <a:ln>
                <a:noFill/>
              </a:ln>
              <a:effectLst/>
              <a:extLst>
                <a:ext uri="{91240B29-F687-4F45-9708-019B960494DF}">
                  <a14:hiddenLine xmlns:a14="http://schemas.microsoft.com/office/drawing/2010/main" w="57150">
                    <a:solidFill>
                      <a:schemeClr val="tx2"/>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Cambria" panose="02040503050406030204" pitchFamily="18" charset="0"/>
                </a:endParaRPr>
              </a:p>
            </p:txBody>
          </p:sp>
          <p:sp>
            <p:nvSpPr>
              <p:cNvPr id="204818" name="Text Box 18"/>
              <p:cNvSpPr txBox="1">
                <a:spLocks noChangeArrowheads="1"/>
              </p:cNvSpPr>
              <p:nvPr/>
            </p:nvSpPr>
            <p:spPr bwMode="auto">
              <a:xfrm>
                <a:off x="3107" y="1229"/>
                <a:ext cx="337" cy="255"/>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571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lnSpc>
                    <a:spcPct val="120000"/>
                  </a:lnSpc>
                  <a:spcBef>
                    <a:spcPct val="20000"/>
                  </a:spcBef>
                </a:pPr>
                <a:r>
                  <a:rPr lang="en-US" altLang="zh-CN" sz="1600" b="1">
                    <a:effectLst/>
                    <a:latin typeface="Cambria" panose="02040503050406030204" pitchFamily="18" charset="0"/>
                    <a:ea typeface="宋体" panose="02010600030101010101" pitchFamily="2" charset="-122"/>
                  </a:rPr>
                  <a:t>and</a:t>
                </a:r>
              </a:p>
            </p:txBody>
          </p:sp>
          <p:sp>
            <p:nvSpPr>
              <p:cNvPr id="204819" name="Text Box 19"/>
              <p:cNvSpPr txBox="1">
                <a:spLocks noChangeArrowheads="1"/>
              </p:cNvSpPr>
              <p:nvPr/>
            </p:nvSpPr>
            <p:spPr bwMode="auto">
              <a:xfrm>
                <a:off x="2145" y="1758"/>
                <a:ext cx="309" cy="254"/>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571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lnSpc>
                    <a:spcPct val="120000"/>
                  </a:lnSpc>
                  <a:spcBef>
                    <a:spcPct val="20000"/>
                  </a:spcBef>
                </a:pPr>
                <a:r>
                  <a:rPr lang="en-US" altLang="zh-CN" sz="1600" b="1">
                    <a:effectLst/>
                    <a:latin typeface="Cambria" panose="02040503050406030204" pitchFamily="18" charset="0"/>
                    <a:ea typeface="宋体" panose="02010600030101010101" pitchFamily="2" charset="-122"/>
                  </a:rPr>
                  <a:t>xor</a:t>
                </a:r>
              </a:p>
            </p:txBody>
          </p:sp>
          <p:sp>
            <p:nvSpPr>
              <p:cNvPr id="204820" name="Text Box 20"/>
              <p:cNvSpPr txBox="1">
                <a:spLocks noChangeArrowheads="1"/>
              </p:cNvSpPr>
              <p:nvPr/>
            </p:nvSpPr>
            <p:spPr bwMode="auto">
              <a:xfrm>
                <a:off x="3107" y="1663"/>
                <a:ext cx="337" cy="255"/>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571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lnSpc>
                    <a:spcPct val="120000"/>
                  </a:lnSpc>
                  <a:spcBef>
                    <a:spcPct val="20000"/>
                  </a:spcBef>
                </a:pPr>
                <a:r>
                  <a:rPr lang="en-US" altLang="zh-CN" sz="1600" b="1">
                    <a:effectLst/>
                    <a:latin typeface="Cambria" panose="02040503050406030204" pitchFamily="18" charset="0"/>
                    <a:ea typeface="宋体" panose="02010600030101010101" pitchFamily="2" charset="-122"/>
                  </a:rPr>
                  <a:t>and</a:t>
                </a:r>
              </a:p>
            </p:txBody>
          </p:sp>
        </p:grpSp>
      </p:grpSp>
      <p:sp>
        <p:nvSpPr>
          <p:cNvPr id="204821" name="Rectangle 21"/>
          <p:cNvSpPr>
            <a:spLocks noChangeArrowheads="1"/>
          </p:cNvSpPr>
          <p:nvPr/>
        </p:nvSpPr>
        <p:spPr bwMode="auto">
          <a:xfrm>
            <a:off x="880717" y="3602110"/>
            <a:ext cx="7081838" cy="2466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00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folHlink"/>
              </a:buClr>
              <a:buSzPct val="9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1"/>
              </a:buClr>
              <a:buSzPct val="75000"/>
              <a:buFont typeface="Wingdings" panose="05000000000000000000" pitchFamily="2" charset="2"/>
              <a:buChar char="n"/>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55000"/>
              <a:buFont typeface="Wingdings" panose="05000000000000000000" pitchFamily="2" charset="2"/>
              <a:buChar char="n"/>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10000"/>
              </a:spcBef>
            </a:pPr>
            <a:r>
              <a:rPr lang="en-US" altLang="zh-CN" sz="2000" b="1" dirty="0">
                <a:solidFill>
                  <a:srgbClr val="133984"/>
                </a:solidFill>
                <a:effectLst/>
                <a:latin typeface="Cambria" panose="02040503050406030204" pitchFamily="18" charset="0"/>
                <a:sym typeface="Symbol" panose="05050102010706020507" pitchFamily="18" charset="2"/>
              </a:rPr>
              <a:t>Causes </a:t>
            </a:r>
            <a:r>
              <a:rPr lang="en-US" altLang="zh-CN" sz="2000" b="1" i="1" dirty="0">
                <a:solidFill>
                  <a:srgbClr val="133984"/>
                </a:solidFill>
                <a:effectLst/>
                <a:latin typeface="Cambria" panose="02040503050406030204" pitchFamily="18" charset="0"/>
                <a:sym typeface="Symbol" panose="05050102010706020507" pitchFamily="18" charset="2"/>
              </a:rPr>
              <a:t>	</a:t>
            </a:r>
            <a:r>
              <a:rPr lang="en-US" altLang="zh-CN" sz="2000" b="1" dirty="0">
                <a:solidFill>
                  <a:srgbClr val="133984"/>
                </a:solidFill>
                <a:effectLst/>
                <a:latin typeface="Cambria" panose="02040503050406030204" pitchFamily="18" charset="0"/>
                <a:sym typeface="Symbol" panose="05050102010706020507" pitchFamily="18" charset="2"/>
              </a:rPr>
              <a:t> </a:t>
            </a:r>
            <a:r>
              <a:rPr lang="en-US" altLang="zh-CN" sz="2000" b="1" i="1" dirty="0">
                <a:solidFill>
                  <a:srgbClr val="133984"/>
                </a:solidFill>
                <a:effectLst/>
                <a:latin typeface="Cambria" panose="02040503050406030204" pitchFamily="18" charset="0"/>
                <a:sym typeface="Symbol" panose="05050102010706020507" pitchFamily="18" charset="2"/>
              </a:rPr>
              <a:t>k </a:t>
            </a:r>
            <a:r>
              <a:rPr lang="en-US" altLang="zh-CN" sz="2000" b="1" dirty="0">
                <a:solidFill>
                  <a:srgbClr val="133984"/>
                </a:solidFill>
                <a:effectLst/>
                <a:latin typeface="Cambria" panose="02040503050406030204" pitchFamily="18" charset="0"/>
                <a:sym typeface="Symbol" panose="05050102010706020507" pitchFamily="18" charset="2"/>
              </a:rPr>
              <a:t> </a:t>
            </a:r>
            <a:r>
              <a:rPr lang="en-US" altLang="zh-CN" sz="2000" b="1" dirty="0" err="1">
                <a:solidFill>
                  <a:srgbClr val="133984"/>
                </a:solidFill>
                <a:effectLst/>
                <a:latin typeface="Cambria" panose="02040503050406030204" pitchFamily="18" charset="0"/>
                <a:sym typeface="Symbol" panose="05050102010706020507" pitchFamily="18" charset="2"/>
              </a:rPr>
              <a:t>maxint</a:t>
            </a:r>
            <a:r>
              <a:rPr lang="en-US" altLang="zh-CN" sz="2000" b="1" i="1" dirty="0">
                <a:solidFill>
                  <a:srgbClr val="133984"/>
                </a:solidFill>
                <a:effectLst/>
                <a:latin typeface="Cambria" panose="02040503050406030204" pitchFamily="18" charset="0"/>
                <a:sym typeface="Symbol" panose="05050102010706020507" pitchFamily="18" charset="2"/>
              </a:rPr>
              <a:t> 	</a:t>
            </a:r>
            <a:r>
              <a:rPr lang="en-US" altLang="zh-CN" sz="2000" b="1" dirty="0">
                <a:solidFill>
                  <a:srgbClr val="133984"/>
                </a:solidFill>
                <a:effectLst/>
                <a:latin typeface="Cambria" panose="02040503050406030204" pitchFamily="18" charset="0"/>
                <a:sym typeface="Symbol" panose="05050102010706020507" pitchFamily="18" charset="2"/>
              </a:rPr>
              <a:t>1	1	0	0</a:t>
            </a:r>
          </a:p>
          <a:p>
            <a:pPr eaLnBrk="1" hangingPunct="1">
              <a:lnSpc>
                <a:spcPct val="120000"/>
              </a:lnSpc>
              <a:spcBef>
                <a:spcPct val="10000"/>
              </a:spcBef>
            </a:pPr>
            <a:r>
              <a:rPr lang="en-US" altLang="zh-CN" sz="2000" b="1" dirty="0">
                <a:solidFill>
                  <a:srgbClr val="133984"/>
                </a:solidFill>
                <a:effectLst/>
                <a:latin typeface="Cambria" panose="02040503050406030204" pitchFamily="18" charset="0"/>
                <a:sym typeface="Symbol" panose="05050102010706020507" pitchFamily="18" charset="2"/>
              </a:rPr>
              <a:t>Inputs</a:t>
            </a:r>
            <a:r>
              <a:rPr lang="en-US" altLang="zh-CN" sz="2000" b="1" i="1" dirty="0">
                <a:solidFill>
                  <a:srgbClr val="133984"/>
                </a:solidFill>
                <a:effectLst/>
                <a:latin typeface="Cambria" panose="02040503050406030204" pitchFamily="18" charset="0"/>
                <a:sym typeface="Symbol" panose="05050102010706020507" pitchFamily="18" charset="2"/>
              </a:rPr>
              <a:t>	</a:t>
            </a:r>
            <a:r>
              <a:rPr lang="en-US" altLang="zh-CN" sz="2000" b="1" dirty="0">
                <a:solidFill>
                  <a:srgbClr val="133984"/>
                </a:solidFill>
                <a:effectLst/>
                <a:latin typeface="Cambria" panose="02040503050406030204" pitchFamily="18" charset="0"/>
                <a:sym typeface="Symbol" panose="05050102010706020507" pitchFamily="18" charset="2"/>
              </a:rPr>
              <a:t> </a:t>
            </a:r>
            <a:r>
              <a:rPr lang="en-US" altLang="zh-CN" sz="2000" b="1" i="1" dirty="0">
                <a:solidFill>
                  <a:srgbClr val="133984"/>
                </a:solidFill>
                <a:effectLst/>
                <a:latin typeface="Cambria" panose="02040503050406030204" pitchFamily="18" charset="0"/>
                <a:sym typeface="Symbol" panose="05050102010706020507" pitchFamily="18" charset="2"/>
              </a:rPr>
              <a:t>k </a:t>
            </a:r>
            <a:r>
              <a:rPr lang="en-US" altLang="zh-CN" sz="2000" b="1" dirty="0">
                <a:solidFill>
                  <a:srgbClr val="133984"/>
                </a:solidFill>
                <a:effectLst/>
                <a:latin typeface="Cambria" panose="02040503050406030204" pitchFamily="18" charset="0"/>
                <a:sym typeface="Symbol" panose="05050102010706020507" pitchFamily="18" charset="2"/>
              </a:rPr>
              <a:t> </a:t>
            </a:r>
            <a:r>
              <a:rPr lang="en-US" altLang="zh-CN" sz="2000" b="1" dirty="0" err="1">
                <a:solidFill>
                  <a:srgbClr val="133984"/>
                </a:solidFill>
                <a:effectLst/>
                <a:latin typeface="Cambria" panose="02040503050406030204" pitchFamily="18" charset="0"/>
                <a:sym typeface="Symbol" panose="05050102010706020507" pitchFamily="18" charset="2"/>
              </a:rPr>
              <a:t>maxint</a:t>
            </a:r>
            <a:r>
              <a:rPr lang="en-US" altLang="zh-CN" sz="2000" b="1" dirty="0">
                <a:solidFill>
                  <a:srgbClr val="133984"/>
                </a:solidFill>
                <a:effectLst/>
                <a:latin typeface="Cambria" panose="02040503050406030204" pitchFamily="18" charset="0"/>
                <a:sym typeface="Symbol" panose="05050102010706020507" pitchFamily="18" charset="2"/>
              </a:rPr>
              <a:t> </a:t>
            </a:r>
            <a:r>
              <a:rPr lang="en-US" altLang="zh-CN" sz="2000" b="1" i="1" dirty="0">
                <a:solidFill>
                  <a:srgbClr val="133984"/>
                </a:solidFill>
                <a:effectLst/>
                <a:latin typeface="Cambria" panose="02040503050406030204" pitchFamily="18" charset="0"/>
                <a:sym typeface="Symbol" panose="05050102010706020507" pitchFamily="18" charset="2"/>
              </a:rPr>
              <a:t>	</a:t>
            </a:r>
            <a:r>
              <a:rPr lang="en-US" altLang="zh-CN" sz="2000" b="1" dirty="0">
                <a:solidFill>
                  <a:srgbClr val="133984"/>
                </a:solidFill>
                <a:effectLst/>
                <a:latin typeface="Cambria" panose="02040503050406030204" pitchFamily="18" charset="0"/>
                <a:sym typeface="Symbol" panose="05050102010706020507" pitchFamily="18" charset="2"/>
              </a:rPr>
              <a:t>0	0	1	1</a:t>
            </a:r>
          </a:p>
          <a:p>
            <a:pPr eaLnBrk="1" hangingPunct="1">
              <a:lnSpc>
                <a:spcPct val="120000"/>
              </a:lnSpc>
              <a:spcBef>
                <a:spcPct val="10000"/>
              </a:spcBef>
            </a:pPr>
            <a:r>
              <a:rPr lang="en-US" altLang="zh-CN" sz="2000" b="1" i="1" dirty="0">
                <a:solidFill>
                  <a:srgbClr val="133984"/>
                </a:solidFill>
                <a:effectLst/>
                <a:latin typeface="Cambria" panose="02040503050406030204" pitchFamily="18" charset="0"/>
                <a:sym typeface="Symbol" panose="05050102010706020507" pitchFamily="18" charset="2"/>
              </a:rPr>
              <a:t>		N</a:t>
            </a:r>
            <a:r>
              <a:rPr lang="en-US" altLang="zh-CN" sz="2000" b="1" dirty="0">
                <a:solidFill>
                  <a:srgbClr val="133984"/>
                </a:solidFill>
                <a:effectLst/>
                <a:latin typeface="Cambria" panose="02040503050406030204" pitchFamily="18" charset="0"/>
                <a:sym typeface="Symbol" panose="05050102010706020507" pitchFamily="18" charset="2"/>
              </a:rPr>
              <a:t>  0		1	0	1	0</a:t>
            </a:r>
          </a:p>
          <a:p>
            <a:pPr eaLnBrk="1" hangingPunct="1">
              <a:lnSpc>
                <a:spcPct val="120000"/>
              </a:lnSpc>
              <a:spcBef>
                <a:spcPct val="10000"/>
              </a:spcBef>
            </a:pPr>
            <a:r>
              <a:rPr lang="en-US" altLang="zh-CN" sz="2000" b="1" i="1" dirty="0">
                <a:solidFill>
                  <a:srgbClr val="133984"/>
                </a:solidFill>
                <a:effectLst/>
                <a:latin typeface="Cambria" panose="02040503050406030204" pitchFamily="18" charset="0"/>
                <a:sym typeface="Symbol" panose="05050102010706020507" pitchFamily="18" charset="2"/>
              </a:rPr>
              <a:t>		N</a:t>
            </a:r>
            <a:r>
              <a:rPr lang="en-US" altLang="zh-CN" sz="2000" b="1" dirty="0">
                <a:solidFill>
                  <a:srgbClr val="133984"/>
                </a:solidFill>
                <a:effectLst/>
                <a:latin typeface="Cambria" panose="02040503050406030204" pitchFamily="18" charset="0"/>
                <a:sym typeface="Symbol" panose="05050102010706020507" pitchFamily="18" charset="2"/>
              </a:rPr>
              <a:t>  0		0	1	0	1</a:t>
            </a:r>
          </a:p>
          <a:p>
            <a:pPr eaLnBrk="1" hangingPunct="1">
              <a:lnSpc>
                <a:spcPct val="120000"/>
              </a:lnSpc>
              <a:spcBef>
                <a:spcPct val="10000"/>
              </a:spcBef>
            </a:pPr>
            <a:r>
              <a:rPr lang="en-US" altLang="zh-CN" sz="2000" b="1" dirty="0">
                <a:solidFill>
                  <a:srgbClr val="133984"/>
                </a:solidFill>
                <a:effectLst/>
                <a:latin typeface="Cambria" panose="02040503050406030204" pitchFamily="18" charset="0"/>
                <a:sym typeface="Symbol" panose="05050102010706020507" pitchFamily="18" charset="2"/>
              </a:rPr>
              <a:t>Effects	  </a:t>
            </a:r>
            <a:r>
              <a:rPr lang="en-US" altLang="zh-CN" sz="2000" b="1" i="1" dirty="0">
                <a:solidFill>
                  <a:srgbClr val="133984"/>
                </a:solidFill>
                <a:effectLst/>
                <a:latin typeface="Cambria" panose="02040503050406030204" pitchFamily="18" charset="0"/>
                <a:sym typeface="Symbol" panose="05050102010706020507" pitchFamily="18" charset="2"/>
              </a:rPr>
              <a:t>k		</a:t>
            </a:r>
            <a:r>
              <a:rPr lang="en-US" altLang="zh-CN" sz="2000" b="1" dirty="0">
                <a:solidFill>
                  <a:srgbClr val="133984"/>
                </a:solidFill>
                <a:effectLst/>
                <a:latin typeface="Cambria" panose="02040503050406030204" pitchFamily="18" charset="0"/>
                <a:sym typeface="Symbol" panose="05050102010706020507" pitchFamily="18" charset="2"/>
              </a:rPr>
              <a:t>1	1	0	0</a:t>
            </a:r>
            <a:endParaRPr lang="en-US" altLang="zh-CN" sz="2000" b="1" i="1" dirty="0">
              <a:solidFill>
                <a:srgbClr val="133984"/>
              </a:solidFill>
              <a:effectLst/>
              <a:latin typeface="Cambria" panose="02040503050406030204" pitchFamily="18" charset="0"/>
              <a:sym typeface="Symbol" panose="05050102010706020507" pitchFamily="18" charset="2"/>
            </a:endParaRPr>
          </a:p>
          <a:p>
            <a:pPr eaLnBrk="1" hangingPunct="1">
              <a:lnSpc>
                <a:spcPct val="120000"/>
              </a:lnSpc>
              <a:spcBef>
                <a:spcPct val="10000"/>
              </a:spcBef>
            </a:pPr>
            <a:r>
              <a:rPr lang="en-US" altLang="zh-CN" sz="2000" b="1" dirty="0">
                <a:solidFill>
                  <a:srgbClr val="133984"/>
                </a:solidFill>
                <a:effectLst/>
                <a:latin typeface="Cambria" panose="02040503050406030204" pitchFamily="18" charset="0"/>
                <a:sym typeface="Symbol" panose="05050102010706020507" pitchFamily="18" charset="2"/>
              </a:rPr>
              <a:t>Outputs</a:t>
            </a:r>
            <a:r>
              <a:rPr lang="en-US" altLang="zh-CN" sz="2000" b="1" i="1" dirty="0">
                <a:solidFill>
                  <a:srgbClr val="133984"/>
                </a:solidFill>
                <a:effectLst/>
                <a:latin typeface="Cambria" panose="02040503050406030204" pitchFamily="18" charset="0"/>
                <a:sym typeface="Symbol" panose="05050102010706020507" pitchFamily="18" charset="2"/>
              </a:rPr>
              <a:t>	error		</a:t>
            </a:r>
            <a:r>
              <a:rPr lang="en-US" altLang="zh-CN" sz="2000" b="1" dirty="0">
                <a:solidFill>
                  <a:srgbClr val="133984"/>
                </a:solidFill>
                <a:effectLst/>
                <a:latin typeface="Cambria" panose="02040503050406030204" pitchFamily="18" charset="0"/>
                <a:sym typeface="Symbol" panose="05050102010706020507" pitchFamily="18" charset="2"/>
              </a:rPr>
              <a:t>0	0	1</a:t>
            </a:r>
            <a:r>
              <a:rPr lang="en-US" altLang="zh-CN" sz="2000" b="1" i="1" dirty="0">
                <a:solidFill>
                  <a:srgbClr val="133984"/>
                </a:solidFill>
                <a:effectLst/>
                <a:latin typeface="Cambria" panose="02040503050406030204" pitchFamily="18" charset="0"/>
                <a:sym typeface="Symbol" panose="05050102010706020507" pitchFamily="18" charset="2"/>
              </a:rPr>
              <a:t>	</a:t>
            </a:r>
            <a:r>
              <a:rPr lang="en-US" altLang="zh-CN" sz="2000" b="1" dirty="0">
                <a:solidFill>
                  <a:srgbClr val="133984"/>
                </a:solidFill>
                <a:effectLst/>
                <a:latin typeface="Cambria" panose="02040503050406030204" pitchFamily="18" charset="0"/>
                <a:sym typeface="Symbol" panose="05050102010706020507" pitchFamily="18" charset="2"/>
              </a:rPr>
              <a:t>1</a:t>
            </a:r>
          </a:p>
        </p:txBody>
      </p:sp>
      <mc:AlternateContent xmlns:mc="http://schemas.openxmlformats.org/markup-compatibility/2006" xmlns:p14="http://schemas.microsoft.com/office/powerpoint/2010/main">
        <mc:Choice Requires="p14">
          <p:contentPart p14:bwMode="auto" r:id="rId3">
            <p14:nvContentPartPr>
              <p14:cNvPr id="2" name="墨迹 1"/>
              <p14:cNvContentPartPr/>
              <p14:nvPr/>
            </p14:nvContentPartPr>
            <p14:xfrm>
              <a:off x="1219320" y="1428840"/>
              <a:ext cx="4489560" cy="1848240"/>
            </p14:xfrm>
          </p:contentPart>
        </mc:Choice>
        <mc:Fallback xmlns="">
          <p:pic>
            <p:nvPicPr>
              <p:cNvPr id="2" name="墨迹 1"/>
              <p:cNvPicPr/>
              <p:nvPr/>
            </p:nvPicPr>
            <p:blipFill>
              <a:blip r:embed="rId4"/>
              <a:stretch>
                <a:fillRect/>
              </a:stretch>
            </p:blipFill>
            <p:spPr>
              <a:xfrm>
                <a:off x="1209960" y="1419480"/>
                <a:ext cx="4508280" cy="1866960"/>
              </a:xfrm>
              <a:prstGeom prst="rect">
                <a:avLst/>
              </a:prstGeom>
            </p:spPr>
          </p:pic>
        </mc:Fallback>
      </mc:AlternateContent>
    </p:spTree>
    <p:extLst>
      <p:ext uri="{BB962C8B-B14F-4D97-AF65-F5344CB8AC3E}">
        <p14:creationId xmlns:p14="http://schemas.microsoft.com/office/powerpoint/2010/main" val="72667996"/>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048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21" grpId="0" autoUpdateAnimBg="0"/>
    </p:bld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5"/>
          <p:cNvSpPr>
            <a:spLocks noGrp="1"/>
          </p:cNvSpPr>
          <p:nvPr>
            <p:ph type="sldNum" sz="quarter" idx="4294967295"/>
          </p:nvPr>
        </p:nvSpPr>
        <p:spPr/>
        <p:txBody>
          <a:bodyPr/>
          <a:lstStyle/>
          <a:p>
            <a:endParaRPr lang="en-US" altLang="zh-CN" dirty="0">
              <a:latin typeface="Cambria" panose="02040503050406030204" pitchFamily="18" charset="0"/>
            </a:endParaRPr>
          </a:p>
        </p:txBody>
      </p:sp>
      <p:sp>
        <p:nvSpPr>
          <p:cNvPr id="200706" name="Rectangle 2"/>
          <p:cNvSpPr>
            <a:spLocks noGrp="1" noChangeArrowheads="1"/>
          </p:cNvSpPr>
          <p:nvPr>
            <p:ph type="title"/>
          </p:nvPr>
        </p:nvSpPr>
        <p:spPr>
          <a:xfrm>
            <a:off x="763385" y="228600"/>
            <a:ext cx="7829550" cy="687388"/>
          </a:xfrm>
        </p:spPr>
        <p:txBody>
          <a:bodyPr/>
          <a:lstStyle/>
          <a:p>
            <a:r>
              <a:rPr lang="en-US" altLang="zh-CN" sz="3200" dirty="0">
                <a:latin typeface="Cambria" panose="02040503050406030204" pitchFamily="18" charset="0"/>
              </a:rPr>
              <a:t>Cause-Effect Analysis 3</a:t>
            </a:r>
          </a:p>
        </p:txBody>
      </p:sp>
      <p:sp>
        <p:nvSpPr>
          <p:cNvPr id="200707" name="Text Box 3"/>
          <p:cNvSpPr txBox="1">
            <a:spLocks noChangeArrowheads="1"/>
          </p:cNvSpPr>
          <p:nvPr/>
        </p:nvSpPr>
        <p:spPr bwMode="auto">
          <a:xfrm>
            <a:off x="457200" y="1371600"/>
            <a:ext cx="8382000" cy="43704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marL="457200" indent="-457200">
              <a:defRPr sz="2400">
                <a:solidFill>
                  <a:schemeClr val="tx1"/>
                </a:solidFill>
                <a:latin typeface="Times New Roman" panose="02020603050405020304" pitchFamily="18" charset="0"/>
              </a:defRPr>
            </a:lvl1pPr>
            <a:lvl2pPr marL="914400" indent="-457200">
              <a:defRPr sz="2400">
                <a:solidFill>
                  <a:schemeClr val="tx1"/>
                </a:solidFill>
                <a:latin typeface="Times New Roman" panose="02020603050405020304" pitchFamily="18" charset="0"/>
              </a:defRPr>
            </a:lvl2pPr>
            <a:lvl3pPr marL="1371600" indent="-457200">
              <a:defRPr sz="2400">
                <a:solidFill>
                  <a:schemeClr val="tx1"/>
                </a:solidFill>
                <a:latin typeface="Times New Roman" panose="02020603050405020304" pitchFamily="18" charset="0"/>
              </a:defRPr>
            </a:lvl3pPr>
            <a:lvl4pPr marL="1828800" indent="-457200">
              <a:defRPr sz="2400">
                <a:solidFill>
                  <a:schemeClr val="tx1"/>
                </a:solidFill>
                <a:latin typeface="Times New Roman" panose="02020603050405020304" pitchFamily="18" charset="0"/>
              </a:defRPr>
            </a:lvl4pPr>
            <a:lvl5pPr marL="2286000" indent="-457200">
              <a:defRPr sz="2400">
                <a:solidFill>
                  <a:schemeClr val="tx1"/>
                </a:solidFill>
                <a:latin typeface="Times New Roman" panose="02020603050405020304" pitchFamily="18" charset="0"/>
              </a:defRPr>
            </a:lvl5pPr>
            <a:lvl6pPr marL="2743200" indent="-457200" eaLnBrk="0" fontAlgn="base" hangingPunct="0">
              <a:spcBef>
                <a:spcPct val="0"/>
              </a:spcBef>
              <a:spcAft>
                <a:spcPct val="0"/>
              </a:spcAft>
              <a:defRPr sz="2400">
                <a:solidFill>
                  <a:schemeClr val="tx1"/>
                </a:solidFill>
                <a:latin typeface="Times New Roman" panose="02020603050405020304" pitchFamily="18" charset="0"/>
              </a:defRPr>
            </a:lvl6pPr>
            <a:lvl7pPr marL="3200400" indent="-457200" eaLnBrk="0" fontAlgn="base" hangingPunct="0">
              <a:spcBef>
                <a:spcPct val="0"/>
              </a:spcBef>
              <a:spcAft>
                <a:spcPct val="0"/>
              </a:spcAft>
              <a:defRPr sz="2400">
                <a:solidFill>
                  <a:schemeClr val="tx1"/>
                </a:solidFill>
                <a:latin typeface="Times New Roman" panose="02020603050405020304" pitchFamily="18" charset="0"/>
              </a:defRPr>
            </a:lvl7pPr>
            <a:lvl8pPr marL="3657600" indent="-457200" eaLnBrk="0" fontAlgn="base" hangingPunct="0">
              <a:spcBef>
                <a:spcPct val="0"/>
              </a:spcBef>
              <a:spcAft>
                <a:spcPct val="0"/>
              </a:spcAft>
              <a:defRPr sz="2400">
                <a:solidFill>
                  <a:schemeClr val="tx1"/>
                </a:solidFill>
                <a:latin typeface="Times New Roman" panose="02020603050405020304" pitchFamily="18" charset="0"/>
              </a:defRPr>
            </a:lvl8pPr>
            <a:lvl9pPr marL="4114800" indent="-4572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20000"/>
              </a:lnSpc>
              <a:spcBef>
                <a:spcPct val="20000"/>
              </a:spcBef>
              <a:buClr>
                <a:schemeClr val="accent1"/>
              </a:buClr>
              <a:buSzPct val="125000"/>
              <a:buFontTx/>
              <a:buChar char="•"/>
            </a:pPr>
            <a:r>
              <a:rPr lang="en-US" altLang="zh-CN" sz="2000" dirty="0">
                <a:effectLst/>
                <a:latin typeface="Cambria" panose="02040503050406030204" pitchFamily="18" charset="0"/>
                <a:ea typeface="宋体" panose="02010600030101010101" pitchFamily="2" charset="-122"/>
              </a:rPr>
              <a:t>Black-box technique to analyze combinations of input conditions</a:t>
            </a:r>
          </a:p>
          <a:p>
            <a:pPr>
              <a:lnSpc>
                <a:spcPct val="120000"/>
              </a:lnSpc>
              <a:spcBef>
                <a:spcPct val="20000"/>
              </a:spcBef>
              <a:buClr>
                <a:schemeClr val="accent1"/>
              </a:buClr>
              <a:buSzPct val="125000"/>
              <a:buFontTx/>
              <a:buChar char="•"/>
            </a:pPr>
            <a:r>
              <a:rPr lang="en-US" altLang="zh-CN" sz="2000" dirty="0">
                <a:effectLst/>
                <a:latin typeface="Cambria" panose="02040503050406030204" pitchFamily="18" charset="0"/>
                <a:ea typeface="宋体" panose="02010600030101010101" pitchFamily="2" charset="-122"/>
              </a:rPr>
              <a:t>Identify  </a:t>
            </a:r>
            <a:r>
              <a:rPr lang="en-US" altLang="zh-CN" sz="2000" dirty="0">
                <a:solidFill>
                  <a:srgbClr val="FF0000"/>
                </a:solidFill>
                <a:effectLst/>
                <a:latin typeface="Cambria" panose="02040503050406030204" pitchFamily="18" charset="0"/>
                <a:ea typeface="宋体" panose="02010600030101010101" pitchFamily="2" charset="-122"/>
              </a:rPr>
              <a:t>causes</a:t>
            </a:r>
            <a:r>
              <a:rPr lang="en-US" altLang="zh-CN" sz="2000" dirty="0">
                <a:effectLst/>
                <a:latin typeface="Cambria" panose="02040503050406030204" pitchFamily="18" charset="0"/>
                <a:ea typeface="宋体" panose="02010600030101010101" pitchFamily="2" charset="-122"/>
              </a:rPr>
              <a:t>  and  </a:t>
            </a:r>
            <a:r>
              <a:rPr lang="en-US" altLang="zh-CN" sz="2000" dirty="0">
                <a:solidFill>
                  <a:srgbClr val="FF0000"/>
                </a:solidFill>
                <a:effectLst/>
                <a:latin typeface="Cambria" panose="02040503050406030204" pitchFamily="18" charset="0"/>
                <a:ea typeface="宋体" panose="02010600030101010101" pitchFamily="2" charset="-122"/>
              </a:rPr>
              <a:t>effects</a:t>
            </a:r>
            <a:r>
              <a:rPr lang="en-US" altLang="zh-CN" sz="2000" dirty="0">
                <a:effectLst/>
                <a:latin typeface="Cambria" panose="02040503050406030204" pitchFamily="18" charset="0"/>
                <a:ea typeface="宋体" panose="02010600030101010101" pitchFamily="2" charset="-122"/>
              </a:rPr>
              <a:t>  in specification</a:t>
            </a:r>
            <a:br>
              <a:rPr lang="en-US" altLang="zh-CN" sz="2000" dirty="0">
                <a:effectLst/>
                <a:latin typeface="Cambria" panose="02040503050406030204" pitchFamily="18" charset="0"/>
                <a:ea typeface="宋体" panose="02010600030101010101" pitchFamily="2" charset="-122"/>
              </a:rPr>
            </a:br>
            <a:r>
              <a:rPr lang="en-US" altLang="zh-CN" sz="2000" dirty="0">
                <a:effectLst/>
                <a:latin typeface="Cambria" panose="02040503050406030204" pitchFamily="18" charset="0"/>
                <a:ea typeface="宋体" panose="02010600030101010101" pitchFamily="2" charset="-122"/>
              </a:rPr>
              <a:t>	            </a:t>
            </a:r>
            <a:r>
              <a:rPr lang="en-US" altLang="zh-CN" sz="2000" dirty="0">
                <a:effectLst/>
                <a:latin typeface="Cambria" panose="02040503050406030204" pitchFamily="18" charset="0"/>
                <a:ea typeface="宋体" panose="02010600030101010101" pitchFamily="2" charset="-122"/>
                <a:sym typeface="Symbol" panose="05050102010706020507" pitchFamily="18" charset="2"/>
              </a:rPr>
              <a:t>	                         </a:t>
            </a:r>
            <a:br>
              <a:rPr lang="en-US" altLang="zh-CN" sz="2000" dirty="0">
                <a:effectLst/>
                <a:latin typeface="Cambria" panose="02040503050406030204" pitchFamily="18" charset="0"/>
                <a:ea typeface="宋体" panose="02010600030101010101" pitchFamily="2" charset="-122"/>
                <a:sym typeface="Symbol" panose="05050102010706020507" pitchFamily="18" charset="2"/>
              </a:rPr>
            </a:br>
            <a:r>
              <a:rPr lang="en-US" altLang="zh-CN" sz="2000" dirty="0">
                <a:effectLst/>
                <a:latin typeface="Cambria" panose="02040503050406030204" pitchFamily="18" charset="0"/>
                <a:ea typeface="宋体" panose="02010600030101010101" pitchFamily="2" charset="-122"/>
                <a:sym typeface="Symbol" panose="05050102010706020507" pitchFamily="18" charset="2"/>
              </a:rPr>
              <a:t>	        inputs	     </a:t>
            </a:r>
            <a:r>
              <a:rPr lang="en-US" altLang="zh-CN" sz="2000" dirty="0" smtClean="0">
                <a:effectLst/>
                <a:latin typeface="Cambria" panose="02040503050406030204" pitchFamily="18" charset="0"/>
                <a:ea typeface="宋体" panose="02010600030101010101" pitchFamily="2" charset="-122"/>
                <a:sym typeface="Symbol" panose="05050102010706020507" pitchFamily="18" charset="2"/>
              </a:rPr>
              <a:t>outputs</a:t>
            </a:r>
            <a:r>
              <a:rPr lang="en-US" altLang="zh-CN" sz="2000" dirty="0">
                <a:effectLst/>
                <a:latin typeface="Cambria" panose="02040503050406030204" pitchFamily="18" charset="0"/>
                <a:ea typeface="宋体" panose="02010600030101010101" pitchFamily="2" charset="-122"/>
                <a:sym typeface="Symbol" panose="05050102010706020507" pitchFamily="18" charset="2"/>
              </a:rPr>
              <a:t/>
            </a:r>
            <a:br>
              <a:rPr lang="en-US" altLang="zh-CN" sz="2000" dirty="0">
                <a:effectLst/>
                <a:latin typeface="Cambria" panose="02040503050406030204" pitchFamily="18" charset="0"/>
                <a:ea typeface="宋体" panose="02010600030101010101" pitchFamily="2" charset="-122"/>
                <a:sym typeface="Symbol" panose="05050102010706020507" pitchFamily="18" charset="2"/>
              </a:rPr>
            </a:br>
            <a:r>
              <a:rPr lang="en-US" altLang="zh-CN" sz="2000" dirty="0">
                <a:effectLst/>
                <a:latin typeface="Cambria" panose="02040503050406030204" pitchFamily="18" charset="0"/>
                <a:ea typeface="宋体" panose="02010600030101010101" pitchFamily="2" charset="-122"/>
                <a:sym typeface="Symbol" panose="05050102010706020507" pitchFamily="18" charset="2"/>
              </a:rPr>
              <a:t>           current state          </a:t>
            </a:r>
            <a:r>
              <a:rPr lang="en-US" altLang="zh-CN" sz="2000" dirty="0" smtClean="0">
                <a:effectLst/>
                <a:latin typeface="Cambria" panose="02040503050406030204" pitchFamily="18" charset="0"/>
                <a:ea typeface="宋体" panose="02010600030101010101" pitchFamily="2" charset="-122"/>
                <a:sym typeface="Symbol" panose="05050102010706020507" pitchFamily="18" charset="2"/>
              </a:rPr>
              <a:t>new </a:t>
            </a:r>
            <a:r>
              <a:rPr lang="en-US" altLang="zh-CN" sz="2000" dirty="0">
                <a:effectLst/>
                <a:latin typeface="Cambria" panose="02040503050406030204" pitchFamily="18" charset="0"/>
                <a:ea typeface="宋体" panose="02010600030101010101" pitchFamily="2" charset="-122"/>
                <a:sym typeface="Symbol" panose="05050102010706020507" pitchFamily="18" charset="2"/>
              </a:rPr>
              <a:t>state</a:t>
            </a:r>
            <a:br>
              <a:rPr lang="en-US" altLang="zh-CN" sz="2000" dirty="0">
                <a:effectLst/>
                <a:latin typeface="Cambria" panose="02040503050406030204" pitchFamily="18" charset="0"/>
                <a:ea typeface="宋体" panose="02010600030101010101" pitchFamily="2" charset="-122"/>
                <a:sym typeface="Symbol" panose="05050102010706020507" pitchFamily="18" charset="2"/>
              </a:rPr>
            </a:br>
            <a:endParaRPr lang="en-US" altLang="zh-CN" sz="2000" dirty="0">
              <a:effectLst/>
              <a:latin typeface="Cambria" panose="02040503050406030204" pitchFamily="18" charset="0"/>
              <a:ea typeface="宋体" panose="02010600030101010101" pitchFamily="2" charset="-122"/>
              <a:sym typeface="Symbol" panose="05050102010706020507" pitchFamily="18" charset="2"/>
            </a:endParaRPr>
          </a:p>
          <a:p>
            <a:pPr>
              <a:lnSpc>
                <a:spcPct val="120000"/>
              </a:lnSpc>
              <a:spcBef>
                <a:spcPct val="20000"/>
              </a:spcBef>
              <a:buClr>
                <a:schemeClr val="accent1"/>
              </a:buClr>
              <a:buSzPct val="125000"/>
              <a:buFontTx/>
              <a:buChar char="•"/>
            </a:pPr>
            <a:r>
              <a:rPr lang="en-US" altLang="zh-CN" sz="2000" dirty="0">
                <a:effectLst/>
                <a:latin typeface="Cambria" panose="02040503050406030204" pitchFamily="18" charset="0"/>
                <a:ea typeface="宋体" panose="02010600030101010101" pitchFamily="2" charset="-122"/>
                <a:sym typeface="Symbol" panose="05050102010706020507" pitchFamily="18" charset="2"/>
              </a:rPr>
              <a:t>Make Boolean Graph linking </a:t>
            </a:r>
            <a:r>
              <a:rPr lang="en-US" altLang="zh-CN" sz="2000" dirty="0">
                <a:solidFill>
                  <a:srgbClr val="FF0000"/>
                </a:solidFill>
                <a:effectLst/>
                <a:latin typeface="Cambria" panose="02040503050406030204" pitchFamily="18" charset="0"/>
                <a:ea typeface="宋体" panose="02010600030101010101" pitchFamily="2" charset="-122"/>
                <a:sym typeface="Symbol" panose="05050102010706020507" pitchFamily="18" charset="2"/>
              </a:rPr>
              <a:t>causes</a:t>
            </a:r>
            <a:r>
              <a:rPr lang="en-US" altLang="zh-CN" sz="2000" dirty="0">
                <a:effectLst/>
                <a:latin typeface="Cambria" panose="02040503050406030204" pitchFamily="18" charset="0"/>
                <a:ea typeface="宋体" panose="02010600030101010101" pitchFamily="2" charset="-122"/>
                <a:sym typeface="Symbol" panose="05050102010706020507" pitchFamily="18" charset="2"/>
              </a:rPr>
              <a:t> and </a:t>
            </a:r>
            <a:r>
              <a:rPr lang="en-US" altLang="zh-CN" sz="2000" dirty="0">
                <a:solidFill>
                  <a:srgbClr val="FF0000"/>
                </a:solidFill>
                <a:effectLst/>
                <a:latin typeface="Cambria" panose="02040503050406030204" pitchFamily="18" charset="0"/>
                <a:ea typeface="宋体" panose="02010600030101010101" pitchFamily="2" charset="-122"/>
              </a:rPr>
              <a:t>effects</a:t>
            </a:r>
            <a:r>
              <a:rPr lang="en-US" altLang="zh-CN" sz="2000" dirty="0">
                <a:effectLst/>
                <a:latin typeface="Cambria" panose="02040503050406030204" pitchFamily="18" charset="0"/>
                <a:ea typeface="宋体" panose="02010600030101010101" pitchFamily="2" charset="-122"/>
              </a:rPr>
              <a:t> </a:t>
            </a:r>
            <a:endParaRPr lang="en-US" altLang="zh-CN" sz="2000" dirty="0">
              <a:effectLst/>
              <a:latin typeface="Cambria" panose="02040503050406030204" pitchFamily="18" charset="0"/>
              <a:ea typeface="宋体" panose="02010600030101010101" pitchFamily="2" charset="-122"/>
              <a:sym typeface="Symbol" panose="05050102010706020507" pitchFamily="18" charset="2"/>
            </a:endParaRPr>
          </a:p>
          <a:p>
            <a:pPr>
              <a:lnSpc>
                <a:spcPct val="120000"/>
              </a:lnSpc>
              <a:spcBef>
                <a:spcPct val="20000"/>
              </a:spcBef>
              <a:buClr>
                <a:schemeClr val="accent1"/>
              </a:buClr>
              <a:buSzPct val="125000"/>
              <a:buFontTx/>
              <a:buChar char="•"/>
            </a:pPr>
            <a:r>
              <a:rPr lang="en-US" altLang="zh-CN" sz="2000" dirty="0">
                <a:effectLst/>
                <a:latin typeface="Cambria" panose="02040503050406030204" pitchFamily="18" charset="0"/>
                <a:ea typeface="宋体" panose="02010600030101010101" pitchFamily="2" charset="-122"/>
                <a:sym typeface="Symbol" panose="05050102010706020507" pitchFamily="18" charset="2"/>
              </a:rPr>
              <a:t>Annotate impossible combinations of </a:t>
            </a:r>
            <a:r>
              <a:rPr lang="en-US" altLang="zh-CN" sz="2000" dirty="0">
                <a:solidFill>
                  <a:srgbClr val="FF0000"/>
                </a:solidFill>
                <a:effectLst/>
                <a:latin typeface="Cambria" panose="02040503050406030204" pitchFamily="18" charset="0"/>
                <a:ea typeface="宋体" panose="02010600030101010101" pitchFamily="2" charset="-122"/>
                <a:sym typeface="Symbol" panose="05050102010706020507" pitchFamily="18" charset="2"/>
              </a:rPr>
              <a:t>causes</a:t>
            </a:r>
            <a:r>
              <a:rPr lang="en-US" altLang="zh-CN" sz="2000" dirty="0">
                <a:effectLst/>
                <a:latin typeface="Cambria" panose="02040503050406030204" pitchFamily="18" charset="0"/>
                <a:ea typeface="宋体" panose="02010600030101010101" pitchFamily="2" charset="-122"/>
                <a:sym typeface="Symbol" panose="05050102010706020507" pitchFamily="18" charset="2"/>
              </a:rPr>
              <a:t> and </a:t>
            </a:r>
            <a:r>
              <a:rPr lang="en-US" altLang="zh-CN" sz="2000" dirty="0">
                <a:solidFill>
                  <a:srgbClr val="FF0000"/>
                </a:solidFill>
                <a:effectLst/>
                <a:latin typeface="Cambria" panose="02040503050406030204" pitchFamily="18" charset="0"/>
                <a:ea typeface="宋体" panose="02010600030101010101" pitchFamily="2" charset="-122"/>
              </a:rPr>
              <a:t>effects</a:t>
            </a:r>
            <a:r>
              <a:rPr lang="en-US" altLang="zh-CN" sz="2000" dirty="0">
                <a:effectLst/>
                <a:latin typeface="Cambria" panose="02040503050406030204" pitchFamily="18" charset="0"/>
                <a:ea typeface="宋体" panose="02010600030101010101" pitchFamily="2" charset="-122"/>
              </a:rPr>
              <a:t> </a:t>
            </a:r>
            <a:endParaRPr lang="en-US" altLang="zh-CN" sz="2000" dirty="0">
              <a:effectLst/>
              <a:latin typeface="Cambria" panose="02040503050406030204" pitchFamily="18" charset="0"/>
              <a:ea typeface="宋体" panose="02010600030101010101" pitchFamily="2" charset="-122"/>
              <a:sym typeface="Symbol" panose="05050102010706020507" pitchFamily="18" charset="2"/>
            </a:endParaRPr>
          </a:p>
          <a:p>
            <a:pPr>
              <a:lnSpc>
                <a:spcPct val="120000"/>
              </a:lnSpc>
              <a:spcBef>
                <a:spcPct val="20000"/>
              </a:spcBef>
              <a:buClr>
                <a:schemeClr val="accent1"/>
              </a:buClr>
              <a:buSzPct val="125000"/>
              <a:buFontTx/>
              <a:buChar char="•"/>
            </a:pPr>
            <a:r>
              <a:rPr lang="en-US" altLang="zh-CN" sz="2000" dirty="0">
                <a:effectLst/>
                <a:latin typeface="Cambria" panose="02040503050406030204" pitchFamily="18" charset="0"/>
                <a:ea typeface="宋体" panose="02010600030101010101" pitchFamily="2" charset="-122"/>
                <a:sym typeface="Symbol" panose="05050102010706020507" pitchFamily="18" charset="2"/>
              </a:rPr>
              <a:t>Develop decision table from graph with in each column a particular combination of inputs and outputs</a:t>
            </a:r>
          </a:p>
          <a:p>
            <a:pPr>
              <a:lnSpc>
                <a:spcPct val="120000"/>
              </a:lnSpc>
              <a:spcBef>
                <a:spcPct val="20000"/>
              </a:spcBef>
              <a:buClr>
                <a:schemeClr val="accent1"/>
              </a:buClr>
              <a:buSzPct val="125000"/>
              <a:buFontTx/>
              <a:buChar char="•"/>
            </a:pPr>
            <a:r>
              <a:rPr lang="en-US" altLang="zh-CN" sz="2000" dirty="0">
                <a:effectLst/>
                <a:latin typeface="Cambria" panose="02040503050406030204" pitchFamily="18" charset="0"/>
                <a:ea typeface="宋体" panose="02010600030101010101" pitchFamily="2" charset="-122"/>
                <a:sym typeface="Symbol" panose="05050102010706020507" pitchFamily="18" charset="2"/>
              </a:rPr>
              <a:t>Transform each column into test case</a:t>
            </a:r>
          </a:p>
        </p:txBody>
      </p:sp>
    </p:spTree>
    <p:extLst>
      <p:ext uri="{BB962C8B-B14F-4D97-AF65-F5344CB8AC3E}">
        <p14:creationId xmlns:p14="http://schemas.microsoft.com/office/powerpoint/2010/main" val="192066875"/>
      </p:ext>
    </p:extLst>
  </p:cSld>
  <p:clrMapOvr>
    <a:masterClrMapping/>
  </p:clrMapOvr>
  <p:transition/>
  <p:timing>
    <p:tnLst>
      <p:par>
        <p:cTn id="1" dur="indefinite" restart="never" nodeType="tmRoot"/>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5"/>
          <p:cNvSpPr>
            <a:spLocks noGrp="1"/>
          </p:cNvSpPr>
          <p:nvPr>
            <p:ph type="sldNum" sz="quarter" idx="4294967295"/>
          </p:nvPr>
        </p:nvSpPr>
        <p:spPr/>
        <p:txBody>
          <a:bodyPr/>
          <a:lstStyle/>
          <a:p>
            <a:fld id="{E51EEA09-274A-46F0-965A-2C2A39ADAA38}" type="slidenum">
              <a:rPr lang="zh-CN" altLang="en-US">
                <a:latin typeface="Cambria" panose="02040503050406030204" pitchFamily="18" charset="0"/>
              </a:rPr>
              <a:pPr/>
              <a:t>235</a:t>
            </a:fld>
            <a:endParaRPr lang="en-US" altLang="zh-CN">
              <a:latin typeface="Cambria" panose="02040503050406030204" pitchFamily="18" charset="0"/>
            </a:endParaRPr>
          </a:p>
        </p:txBody>
      </p:sp>
      <p:sp>
        <p:nvSpPr>
          <p:cNvPr id="201730" name="Rectangle 2"/>
          <p:cNvSpPr>
            <a:spLocks noGrp="1" noChangeArrowheads="1"/>
          </p:cNvSpPr>
          <p:nvPr>
            <p:ph type="title"/>
          </p:nvPr>
        </p:nvSpPr>
        <p:spPr>
          <a:xfrm>
            <a:off x="2209800" y="192694"/>
            <a:ext cx="6386513" cy="558800"/>
          </a:xfrm>
        </p:spPr>
        <p:txBody>
          <a:bodyPr/>
          <a:lstStyle/>
          <a:p>
            <a:r>
              <a:rPr lang="en-US" altLang="zh-CN" sz="3200" dirty="0">
                <a:latin typeface="Cambria" panose="02040503050406030204" pitchFamily="18" charset="0"/>
              </a:rPr>
              <a:t>C-E Analysis Process Steps</a:t>
            </a:r>
          </a:p>
        </p:txBody>
      </p:sp>
      <p:sp>
        <p:nvSpPr>
          <p:cNvPr id="201731" name="Text Box 3"/>
          <p:cNvSpPr txBox="1">
            <a:spLocks noChangeArrowheads="1"/>
          </p:cNvSpPr>
          <p:nvPr/>
        </p:nvSpPr>
        <p:spPr bwMode="auto">
          <a:xfrm>
            <a:off x="513571" y="1524000"/>
            <a:ext cx="8077200" cy="307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marL="457200" indent="-457200">
              <a:defRPr sz="2400">
                <a:solidFill>
                  <a:schemeClr val="tx1"/>
                </a:solidFill>
                <a:latin typeface="Times New Roman" panose="02020603050405020304" pitchFamily="18" charset="0"/>
              </a:defRPr>
            </a:lvl1pPr>
            <a:lvl2pPr marL="914400" indent="-457200">
              <a:defRPr sz="2400">
                <a:solidFill>
                  <a:schemeClr val="tx1"/>
                </a:solidFill>
                <a:latin typeface="Times New Roman" panose="02020603050405020304" pitchFamily="18" charset="0"/>
              </a:defRPr>
            </a:lvl2pPr>
            <a:lvl3pPr marL="1371600" indent="-457200">
              <a:defRPr sz="2400">
                <a:solidFill>
                  <a:schemeClr val="tx1"/>
                </a:solidFill>
                <a:latin typeface="Times New Roman" panose="02020603050405020304" pitchFamily="18" charset="0"/>
              </a:defRPr>
            </a:lvl3pPr>
            <a:lvl4pPr marL="1828800" indent="-457200">
              <a:defRPr sz="2400">
                <a:solidFill>
                  <a:schemeClr val="tx1"/>
                </a:solidFill>
                <a:latin typeface="Times New Roman" panose="02020603050405020304" pitchFamily="18" charset="0"/>
              </a:defRPr>
            </a:lvl4pPr>
            <a:lvl5pPr marL="2286000" indent="-457200">
              <a:defRPr sz="2400">
                <a:solidFill>
                  <a:schemeClr val="tx1"/>
                </a:solidFill>
                <a:latin typeface="Times New Roman" panose="02020603050405020304" pitchFamily="18" charset="0"/>
              </a:defRPr>
            </a:lvl5pPr>
            <a:lvl6pPr marL="2743200" indent="-457200" eaLnBrk="0" fontAlgn="base" hangingPunct="0">
              <a:spcBef>
                <a:spcPct val="0"/>
              </a:spcBef>
              <a:spcAft>
                <a:spcPct val="0"/>
              </a:spcAft>
              <a:defRPr sz="2400">
                <a:solidFill>
                  <a:schemeClr val="tx1"/>
                </a:solidFill>
                <a:latin typeface="Times New Roman" panose="02020603050405020304" pitchFamily="18" charset="0"/>
              </a:defRPr>
            </a:lvl6pPr>
            <a:lvl7pPr marL="3200400" indent="-457200" eaLnBrk="0" fontAlgn="base" hangingPunct="0">
              <a:spcBef>
                <a:spcPct val="0"/>
              </a:spcBef>
              <a:spcAft>
                <a:spcPct val="0"/>
              </a:spcAft>
              <a:defRPr sz="2400">
                <a:solidFill>
                  <a:schemeClr val="tx1"/>
                </a:solidFill>
                <a:latin typeface="Times New Roman" panose="02020603050405020304" pitchFamily="18" charset="0"/>
              </a:defRPr>
            </a:lvl7pPr>
            <a:lvl8pPr marL="3657600" indent="-457200" eaLnBrk="0" fontAlgn="base" hangingPunct="0">
              <a:spcBef>
                <a:spcPct val="0"/>
              </a:spcBef>
              <a:spcAft>
                <a:spcPct val="0"/>
              </a:spcAft>
              <a:defRPr sz="2400">
                <a:solidFill>
                  <a:schemeClr val="tx1"/>
                </a:solidFill>
                <a:latin typeface="Times New Roman" panose="02020603050405020304" pitchFamily="18" charset="0"/>
              </a:defRPr>
            </a:lvl8pPr>
            <a:lvl9pPr marL="4114800" indent="-4572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2000"/>
              </a:spcBef>
              <a:buClr>
                <a:schemeClr val="accent1"/>
              </a:buClr>
              <a:buSzPct val="125000"/>
            </a:pPr>
            <a:r>
              <a:rPr lang="en-US" altLang="zh-CN" sz="2000" b="1" dirty="0">
                <a:effectLst/>
                <a:latin typeface="Cambria" panose="02040503050406030204" pitchFamily="18" charset="0"/>
                <a:ea typeface="宋体" panose="02010600030101010101" pitchFamily="2" charset="-122"/>
              </a:rPr>
              <a:t>Cause-effect graphing consists of the following 4 steps</a:t>
            </a:r>
          </a:p>
          <a:p>
            <a:pPr eaLnBrk="1" hangingPunct="1">
              <a:spcBef>
                <a:spcPct val="52000"/>
              </a:spcBef>
              <a:buClr>
                <a:schemeClr val="accent1"/>
              </a:buClr>
              <a:buSzPct val="125000"/>
              <a:buFontTx/>
              <a:buChar char="•"/>
            </a:pPr>
            <a:r>
              <a:rPr lang="en-US" altLang="zh-CN" sz="2000" dirty="0">
                <a:effectLst/>
                <a:latin typeface="Cambria" panose="02040503050406030204" pitchFamily="18" charset="0"/>
                <a:ea typeface="宋体" panose="02010600030101010101" pitchFamily="2" charset="-122"/>
              </a:rPr>
              <a:t>List and label causes (input-events) and effects (output actions) for a module</a:t>
            </a:r>
          </a:p>
          <a:p>
            <a:pPr eaLnBrk="1" hangingPunct="1">
              <a:spcBef>
                <a:spcPct val="52000"/>
              </a:spcBef>
              <a:buClr>
                <a:schemeClr val="accent1"/>
              </a:buClr>
              <a:buSzPct val="125000"/>
              <a:buFontTx/>
              <a:buChar char="•"/>
            </a:pPr>
            <a:r>
              <a:rPr lang="en-US" altLang="zh-CN" sz="2000" dirty="0">
                <a:effectLst/>
                <a:latin typeface="Cambria" panose="02040503050406030204" pitchFamily="18" charset="0"/>
                <a:ea typeface="宋体" panose="02010600030101010101" pitchFamily="2" charset="-122"/>
              </a:rPr>
              <a:t>Draw a cause-effect graph describing the logical combinations of causes, intermediate causes and resulting effects,</a:t>
            </a:r>
          </a:p>
          <a:p>
            <a:pPr eaLnBrk="1" hangingPunct="1">
              <a:spcBef>
                <a:spcPct val="52000"/>
              </a:spcBef>
              <a:buClr>
                <a:schemeClr val="accent1"/>
              </a:buClr>
              <a:buSzPct val="125000"/>
              <a:buFontTx/>
              <a:buChar char="•"/>
            </a:pPr>
            <a:r>
              <a:rPr lang="en-US" altLang="zh-CN" sz="2000" dirty="0">
                <a:effectLst/>
                <a:latin typeface="Cambria" panose="02040503050406030204" pitchFamily="18" charset="0"/>
                <a:ea typeface="宋体" panose="02010600030101010101" pitchFamily="2" charset="-122"/>
              </a:rPr>
              <a:t>Develop a decision table (causes vs effects) from the graph</a:t>
            </a:r>
          </a:p>
          <a:p>
            <a:pPr eaLnBrk="1" hangingPunct="1">
              <a:spcBef>
                <a:spcPct val="52000"/>
              </a:spcBef>
              <a:buClr>
                <a:schemeClr val="accent1"/>
              </a:buClr>
              <a:buSzPct val="125000"/>
              <a:buFontTx/>
              <a:buChar char="•"/>
            </a:pPr>
            <a:r>
              <a:rPr lang="en-US" altLang="zh-CN" sz="2000" dirty="0">
                <a:effectLst/>
                <a:latin typeface="Cambria" panose="02040503050406030204" pitchFamily="18" charset="0"/>
                <a:ea typeface="宋体" panose="02010600030101010101" pitchFamily="2" charset="-122"/>
              </a:rPr>
              <a:t>Convert each row into a test case, or a set of rows into a testing scenario</a:t>
            </a:r>
          </a:p>
        </p:txBody>
      </p:sp>
    </p:spTree>
    <p:extLst>
      <p:ext uri="{BB962C8B-B14F-4D97-AF65-F5344CB8AC3E}">
        <p14:creationId xmlns:p14="http://schemas.microsoft.com/office/powerpoint/2010/main" val="617375621"/>
      </p:ext>
    </p:extLst>
  </p:cSld>
  <p:clrMapOvr>
    <a:masterClrMapping/>
  </p:clrMapOvr>
  <p:transition/>
  <p:timing>
    <p:tnLst>
      <p:par>
        <p:cTn id="1" dur="indefinite" restart="never" nodeType="tmRoot"/>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灯片编号占位符 5"/>
          <p:cNvSpPr>
            <a:spLocks noGrp="1"/>
          </p:cNvSpPr>
          <p:nvPr>
            <p:ph type="sldNum" sz="quarter" idx="4294967295"/>
          </p:nvPr>
        </p:nvSpPr>
        <p:spPr/>
        <p:txBody>
          <a:bodyPr/>
          <a:lstStyle/>
          <a:p>
            <a:endParaRPr lang="en-US" altLang="zh-CN" dirty="0">
              <a:latin typeface="Cambria" panose="02040503050406030204" pitchFamily="18" charset="0"/>
            </a:endParaRPr>
          </a:p>
        </p:txBody>
      </p:sp>
      <p:sp>
        <p:nvSpPr>
          <p:cNvPr id="205826" name="Rectangle 2"/>
          <p:cNvSpPr>
            <a:spLocks noGrp="1" noChangeArrowheads="1"/>
          </p:cNvSpPr>
          <p:nvPr>
            <p:ph type="title"/>
          </p:nvPr>
        </p:nvSpPr>
        <p:spPr>
          <a:xfrm>
            <a:off x="1687975" y="176086"/>
            <a:ext cx="7431087" cy="357187"/>
          </a:xfrm>
        </p:spPr>
        <p:txBody>
          <a:bodyPr/>
          <a:lstStyle/>
          <a:p>
            <a:r>
              <a:rPr lang="en-US" altLang="zh-CN" sz="3200" dirty="0">
                <a:latin typeface="Cambria" panose="02040503050406030204" pitchFamily="18" charset="0"/>
              </a:rPr>
              <a:t>Cause-Effect Analysis Sample 4</a:t>
            </a:r>
          </a:p>
        </p:txBody>
      </p:sp>
      <p:grpSp>
        <p:nvGrpSpPr>
          <p:cNvPr id="205827" name="Group 3"/>
          <p:cNvGrpSpPr>
            <a:grpSpLocks/>
          </p:cNvGrpSpPr>
          <p:nvPr/>
        </p:nvGrpSpPr>
        <p:grpSpPr bwMode="auto">
          <a:xfrm>
            <a:off x="838200" y="1939925"/>
            <a:ext cx="7620000" cy="3546475"/>
            <a:chOff x="1248" y="1208"/>
            <a:chExt cx="3024" cy="2536"/>
          </a:xfrm>
        </p:grpSpPr>
        <p:sp>
          <p:nvSpPr>
            <p:cNvPr id="205828" name="Rectangle 4"/>
            <p:cNvSpPr>
              <a:spLocks noChangeArrowheads="1"/>
            </p:cNvSpPr>
            <p:nvPr/>
          </p:nvSpPr>
          <p:spPr bwMode="auto">
            <a:xfrm>
              <a:off x="3840" y="3320"/>
              <a:ext cx="336" cy="4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marL="342900" indent="-342900">
                <a:spcBef>
                  <a:spcPct val="20000"/>
                </a:spcBef>
                <a:buClr>
                  <a:schemeClr val="folHlink"/>
                </a:buClr>
                <a:buSzPct val="9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1pPr>
              <a:lvl2pPr marL="228600" indent="228600">
                <a:spcBef>
                  <a:spcPct val="20000"/>
                </a:spcBef>
                <a:buClr>
                  <a:schemeClr val="accent1"/>
                </a:buClr>
                <a:buSzPct val="7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2pPr>
              <a:lvl3pPr marL="571500" indent="342900">
                <a:spcBef>
                  <a:spcPct val="20000"/>
                </a:spcBef>
                <a:buClr>
                  <a:schemeClr val="folHlink"/>
                </a:buClr>
                <a:buSzPct val="55000"/>
                <a:buFont typeface="Wingdings" panose="05000000000000000000" pitchFamily="2" charset="2"/>
                <a:buChar char="n"/>
                <a:defRPr sz="2100">
                  <a:solidFill>
                    <a:schemeClr val="tx1"/>
                  </a:solidFill>
                  <a:latin typeface="Arial" panose="020B0604020202020204" pitchFamily="34" charset="0"/>
                  <a:ea typeface="宋体" panose="02010600030101010101" pitchFamily="2" charset="-122"/>
                </a:defRPr>
              </a:lvl3pPr>
              <a:lvl4pPr marL="914400" indent="457200">
                <a:spcBef>
                  <a:spcPct val="20000"/>
                </a:spcBef>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4pPr>
              <a:lvl5pPr marL="1257300" indent="571500">
                <a:spcBef>
                  <a:spcPct val="20000"/>
                </a:spcBef>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5pPr>
              <a:lvl6pPr marL="17145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6pPr>
              <a:lvl7pPr marL="21717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7pPr>
              <a:lvl8pPr marL="26289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8pPr>
              <a:lvl9pPr marL="30861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000">
                  <a:effectLst/>
                  <a:latin typeface="Cambria" panose="02040503050406030204" pitchFamily="18" charset="0"/>
                </a:rPr>
                <a:t>1</a:t>
              </a:r>
            </a:p>
          </p:txBody>
        </p:sp>
        <p:sp>
          <p:nvSpPr>
            <p:cNvPr id="205829" name="Rectangle 5"/>
            <p:cNvSpPr>
              <a:spLocks noChangeArrowheads="1"/>
            </p:cNvSpPr>
            <p:nvPr/>
          </p:nvSpPr>
          <p:spPr bwMode="auto">
            <a:xfrm>
              <a:off x="3408" y="3320"/>
              <a:ext cx="432" cy="4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marL="342900" indent="-342900">
                <a:spcBef>
                  <a:spcPct val="20000"/>
                </a:spcBef>
                <a:buClr>
                  <a:schemeClr val="folHlink"/>
                </a:buClr>
                <a:buSzPct val="9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1pPr>
              <a:lvl2pPr marL="228600" indent="228600">
                <a:spcBef>
                  <a:spcPct val="20000"/>
                </a:spcBef>
                <a:buClr>
                  <a:schemeClr val="accent1"/>
                </a:buClr>
                <a:buSzPct val="7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2pPr>
              <a:lvl3pPr marL="571500" indent="342900">
                <a:spcBef>
                  <a:spcPct val="20000"/>
                </a:spcBef>
                <a:buClr>
                  <a:schemeClr val="folHlink"/>
                </a:buClr>
                <a:buSzPct val="55000"/>
                <a:buFont typeface="Wingdings" panose="05000000000000000000" pitchFamily="2" charset="2"/>
                <a:buChar char="n"/>
                <a:defRPr sz="2100">
                  <a:solidFill>
                    <a:schemeClr val="tx1"/>
                  </a:solidFill>
                  <a:latin typeface="Arial" panose="020B0604020202020204" pitchFamily="34" charset="0"/>
                  <a:ea typeface="宋体" panose="02010600030101010101" pitchFamily="2" charset="-122"/>
                </a:defRPr>
              </a:lvl3pPr>
              <a:lvl4pPr marL="914400" indent="457200">
                <a:spcBef>
                  <a:spcPct val="20000"/>
                </a:spcBef>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4pPr>
              <a:lvl5pPr marL="1257300" indent="571500">
                <a:spcBef>
                  <a:spcPct val="20000"/>
                </a:spcBef>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5pPr>
              <a:lvl6pPr marL="17145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6pPr>
              <a:lvl7pPr marL="21717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7pPr>
              <a:lvl8pPr marL="26289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8pPr>
              <a:lvl9pPr marL="30861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000">
                  <a:effectLst/>
                  <a:latin typeface="Cambria" panose="02040503050406030204" pitchFamily="18" charset="0"/>
                </a:rPr>
                <a:t>1</a:t>
              </a:r>
            </a:p>
          </p:txBody>
        </p:sp>
        <p:sp>
          <p:nvSpPr>
            <p:cNvPr id="205830" name="Rectangle 6"/>
            <p:cNvSpPr>
              <a:spLocks noChangeArrowheads="1"/>
            </p:cNvSpPr>
            <p:nvPr/>
          </p:nvSpPr>
          <p:spPr bwMode="auto">
            <a:xfrm>
              <a:off x="2928" y="3320"/>
              <a:ext cx="480" cy="4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marL="342900" indent="-342900">
                <a:spcBef>
                  <a:spcPct val="20000"/>
                </a:spcBef>
                <a:buClr>
                  <a:schemeClr val="folHlink"/>
                </a:buClr>
                <a:buSzPct val="9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1pPr>
              <a:lvl2pPr marL="228600" indent="228600">
                <a:spcBef>
                  <a:spcPct val="20000"/>
                </a:spcBef>
                <a:buClr>
                  <a:schemeClr val="accent1"/>
                </a:buClr>
                <a:buSzPct val="7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2pPr>
              <a:lvl3pPr marL="571500" indent="342900">
                <a:spcBef>
                  <a:spcPct val="20000"/>
                </a:spcBef>
                <a:buClr>
                  <a:schemeClr val="folHlink"/>
                </a:buClr>
                <a:buSzPct val="55000"/>
                <a:buFont typeface="Wingdings" panose="05000000000000000000" pitchFamily="2" charset="2"/>
                <a:buChar char="n"/>
                <a:defRPr sz="2100">
                  <a:solidFill>
                    <a:schemeClr val="tx1"/>
                  </a:solidFill>
                  <a:latin typeface="Arial" panose="020B0604020202020204" pitchFamily="34" charset="0"/>
                  <a:ea typeface="宋体" panose="02010600030101010101" pitchFamily="2" charset="-122"/>
                </a:defRPr>
              </a:lvl3pPr>
              <a:lvl4pPr marL="914400" indent="457200">
                <a:spcBef>
                  <a:spcPct val="20000"/>
                </a:spcBef>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4pPr>
              <a:lvl5pPr marL="1257300" indent="571500">
                <a:spcBef>
                  <a:spcPct val="20000"/>
                </a:spcBef>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5pPr>
              <a:lvl6pPr marL="17145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6pPr>
              <a:lvl7pPr marL="21717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7pPr>
              <a:lvl8pPr marL="26289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8pPr>
              <a:lvl9pPr marL="30861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000">
                  <a:effectLst/>
                  <a:latin typeface="Cambria" panose="02040503050406030204" pitchFamily="18" charset="0"/>
                </a:rPr>
                <a:t>0</a:t>
              </a:r>
            </a:p>
          </p:txBody>
        </p:sp>
        <p:sp>
          <p:nvSpPr>
            <p:cNvPr id="205831" name="Rectangle 7"/>
            <p:cNvSpPr>
              <a:spLocks noChangeArrowheads="1"/>
            </p:cNvSpPr>
            <p:nvPr/>
          </p:nvSpPr>
          <p:spPr bwMode="auto">
            <a:xfrm>
              <a:off x="2512" y="3320"/>
              <a:ext cx="416" cy="4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marL="342900" indent="-342900">
                <a:spcBef>
                  <a:spcPct val="20000"/>
                </a:spcBef>
                <a:buClr>
                  <a:schemeClr val="folHlink"/>
                </a:buClr>
                <a:buSzPct val="9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1pPr>
              <a:lvl2pPr marL="228600" indent="228600">
                <a:spcBef>
                  <a:spcPct val="20000"/>
                </a:spcBef>
                <a:buClr>
                  <a:schemeClr val="accent1"/>
                </a:buClr>
                <a:buSzPct val="7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2pPr>
              <a:lvl3pPr marL="571500" indent="342900">
                <a:spcBef>
                  <a:spcPct val="20000"/>
                </a:spcBef>
                <a:buClr>
                  <a:schemeClr val="folHlink"/>
                </a:buClr>
                <a:buSzPct val="55000"/>
                <a:buFont typeface="Wingdings" panose="05000000000000000000" pitchFamily="2" charset="2"/>
                <a:buChar char="n"/>
                <a:defRPr sz="2100">
                  <a:solidFill>
                    <a:schemeClr val="tx1"/>
                  </a:solidFill>
                  <a:latin typeface="Arial" panose="020B0604020202020204" pitchFamily="34" charset="0"/>
                  <a:ea typeface="宋体" panose="02010600030101010101" pitchFamily="2" charset="-122"/>
                </a:defRPr>
              </a:lvl3pPr>
              <a:lvl4pPr marL="914400" indent="457200">
                <a:spcBef>
                  <a:spcPct val="20000"/>
                </a:spcBef>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4pPr>
              <a:lvl5pPr marL="1257300" indent="571500">
                <a:spcBef>
                  <a:spcPct val="20000"/>
                </a:spcBef>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5pPr>
              <a:lvl6pPr marL="17145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6pPr>
              <a:lvl7pPr marL="21717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7pPr>
              <a:lvl8pPr marL="26289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8pPr>
              <a:lvl9pPr marL="30861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000">
                  <a:effectLst/>
                  <a:latin typeface="Cambria" panose="02040503050406030204" pitchFamily="18" charset="0"/>
                </a:rPr>
                <a:t>0</a:t>
              </a:r>
            </a:p>
          </p:txBody>
        </p:sp>
        <p:sp>
          <p:nvSpPr>
            <p:cNvPr id="205832" name="Rectangle 8"/>
            <p:cNvSpPr>
              <a:spLocks noChangeArrowheads="1"/>
            </p:cNvSpPr>
            <p:nvPr/>
          </p:nvSpPr>
          <p:spPr bwMode="auto">
            <a:xfrm>
              <a:off x="2496" y="3320"/>
              <a:ext cx="16" cy="4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marL="342900" indent="-342900">
                <a:spcBef>
                  <a:spcPct val="20000"/>
                </a:spcBef>
                <a:buClr>
                  <a:schemeClr val="folHlink"/>
                </a:buClr>
                <a:buSzPct val="9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1pPr>
              <a:lvl2pPr marL="228600" indent="228600">
                <a:spcBef>
                  <a:spcPct val="20000"/>
                </a:spcBef>
                <a:buClr>
                  <a:schemeClr val="accent1"/>
                </a:buClr>
                <a:buSzPct val="7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2pPr>
              <a:lvl3pPr marL="571500" indent="342900">
                <a:spcBef>
                  <a:spcPct val="20000"/>
                </a:spcBef>
                <a:buClr>
                  <a:schemeClr val="folHlink"/>
                </a:buClr>
                <a:buSzPct val="55000"/>
                <a:buFont typeface="Wingdings" panose="05000000000000000000" pitchFamily="2" charset="2"/>
                <a:buChar char="n"/>
                <a:defRPr sz="2100">
                  <a:solidFill>
                    <a:schemeClr val="tx1"/>
                  </a:solidFill>
                  <a:latin typeface="Arial" panose="020B0604020202020204" pitchFamily="34" charset="0"/>
                  <a:ea typeface="宋体" panose="02010600030101010101" pitchFamily="2" charset="-122"/>
                </a:defRPr>
              </a:lvl3pPr>
              <a:lvl4pPr marL="914400" indent="457200">
                <a:spcBef>
                  <a:spcPct val="20000"/>
                </a:spcBef>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4pPr>
              <a:lvl5pPr marL="1257300" indent="571500">
                <a:spcBef>
                  <a:spcPct val="20000"/>
                </a:spcBef>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5pPr>
              <a:lvl6pPr marL="17145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6pPr>
              <a:lvl7pPr marL="21717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7pPr>
              <a:lvl8pPr marL="26289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8pPr>
              <a:lvl9pPr marL="30861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sz="2000">
                <a:effectLst/>
                <a:latin typeface="Cambria" panose="02040503050406030204" pitchFamily="18" charset="0"/>
              </a:endParaRPr>
            </a:p>
          </p:txBody>
        </p:sp>
        <p:sp>
          <p:nvSpPr>
            <p:cNvPr id="205833" name="Rectangle 9"/>
            <p:cNvSpPr>
              <a:spLocks noChangeArrowheads="1"/>
            </p:cNvSpPr>
            <p:nvPr/>
          </p:nvSpPr>
          <p:spPr bwMode="auto">
            <a:xfrm>
              <a:off x="1824" y="3320"/>
              <a:ext cx="672" cy="4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marL="342900" indent="-342900">
                <a:spcBef>
                  <a:spcPct val="20000"/>
                </a:spcBef>
                <a:buClr>
                  <a:schemeClr val="folHlink"/>
                </a:buClr>
                <a:buSzPct val="9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1pPr>
              <a:lvl2pPr marL="228600" indent="228600">
                <a:spcBef>
                  <a:spcPct val="20000"/>
                </a:spcBef>
                <a:buClr>
                  <a:schemeClr val="accent1"/>
                </a:buClr>
                <a:buSzPct val="7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2pPr>
              <a:lvl3pPr marL="571500" indent="342900">
                <a:spcBef>
                  <a:spcPct val="20000"/>
                </a:spcBef>
                <a:buClr>
                  <a:schemeClr val="folHlink"/>
                </a:buClr>
                <a:buSzPct val="55000"/>
                <a:buFont typeface="Wingdings" panose="05000000000000000000" pitchFamily="2" charset="2"/>
                <a:buChar char="n"/>
                <a:defRPr sz="2100">
                  <a:solidFill>
                    <a:schemeClr val="tx1"/>
                  </a:solidFill>
                  <a:latin typeface="Arial" panose="020B0604020202020204" pitchFamily="34" charset="0"/>
                  <a:ea typeface="宋体" panose="02010600030101010101" pitchFamily="2" charset="-122"/>
                </a:defRPr>
              </a:lvl3pPr>
              <a:lvl4pPr marL="914400" indent="457200">
                <a:spcBef>
                  <a:spcPct val="20000"/>
                </a:spcBef>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4pPr>
              <a:lvl5pPr marL="1257300" indent="571500">
                <a:spcBef>
                  <a:spcPct val="20000"/>
                </a:spcBef>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5pPr>
              <a:lvl6pPr marL="17145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6pPr>
              <a:lvl7pPr marL="21717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7pPr>
              <a:lvl8pPr marL="26289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8pPr>
              <a:lvl9pPr marL="30861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000" b="1" i="1">
                  <a:effectLst/>
                  <a:latin typeface="Cambria" panose="02040503050406030204" pitchFamily="18" charset="0"/>
                  <a:sym typeface="Symbol" panose="05050102010706020507" pitchFamily="18" charset="2"/>
                </a:rPr>
                <a:t>error</a:t>
              </a:r>
              <a:endParaRPr lang="zh-CN" altLang="en-US" sz="2000" b="1" i="1">
                <a:effectLst/>
                <a:latin typeface="Cambria" panose="02040503050406030204" pitchFamily="18" charset="0"/>
                <a:sym typeface="Symbol" panose="05050102010706020507" pitchFamily="18" charset="2"/>
              </a:endParaRPr>
            </a:p>
          </p:txBody>
        </p:sp>
        <p:sp>
          <p:nvSpPr>
            <p:cNvPr id="205834" name="Rectangle 10"/>
            <p:cNvSpPr>
              <a:spLocks noChangeArrowheads="1"/>
            </p:cNvSpPr>
            <p:nvPr/>
          </p:nvSpPr>
          <p:spPr bwMode="auto">
            <a:xfrm>
              <a:off x="1248" y="3320"/>
              <a:ext cx="576" cy="4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marL="342900" indent="-342900">
                <a:spcBef>
                  <a:spcPct val="20000"/>
                </a:spcBef>
                <a:buClr>
                  <a:schemeClr val="folHlink"/>
                </a:buClr>
                <a:buSzPct val="9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1pPr>
              <a:lvl2pPr marL="228600" indent="228600">
                <a:spcBef>
                  <a:spcPct val="20000"/>
                </a:spcBef>
                <a:buClr>
                  <a:schemeClr val="accent1"/>
                </a:buClr>
                <a:buSzPct val="7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2pPr>
              <a:lvl3pPr marL="571500" indent="342900">
                <a:spcBef>
                  <a:spcPct val="20000"/>
                </a:spcBef>
                <a:buClr>
                  <a:schemeClr val="folHlink"/>
                </a:buClr>
                <a:buSzPct val="55000"/>
                <a:buFont typeface="Wingdings" panose="05000000000000000000" pitchFamily="2" charset="2"/>
                <a:buChar char="n"/>
                <a:defRPr sz="2100">
                  <a:solidFill>
                    <a:schemeClr val="tx1"/>
                  </a:solidFill>
                  <a:latin typeface="Arial" panose="020B0604020202020204" pitchFamily="34" charset="0"/>
                  <a:ea typeface="宋体" panose="02010600030101010101" pitchFamily="2" charset="-122"/>
                </a:defRPr>
              </a:lvl3pPr>
              <a:lvl4pPr marL="914400" indent="457200">
                <a:spcBef>
                  <a:spcPct val="20000"/>
                </a:spcBef>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4pPr>
              <a:lvl5pPr marL="1257300" indent="571500">
                <a:spcBef>
                  <a:spcPct val="20000"/>
                </a:spcBef>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5pPr>
              <a:lvl6pPr marL="17145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6pPr>
              <a:lvl7pPr marL="21717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7pPr>
              <a:lvl8pPr marL="26289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8pPr>
              <a:lvl9pPr marL="30861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sz="2000">
                <a:effectLst/>
                <a:latin typeface="Cambria" panose="02040503050406030204" pitchFamily="18" charset="0"/>
              </a:endParaRPr>
            </a:p>
          </p:txBody>
        </p:sp>
        <p:sp>
          <p:nvSpPr>
            <p:cNvPr id="205835" name="Rectangle 11"/>
            <p:cNvSpPr>
              <a:spLocks noChangeArrowheads="1"/>
            </p:cNvSpPr>
            <p:nvPr/>
          </p:nvSpPr>
          <p:spPr bwMode="auto">
            <a:xfrm>
              <a:off x="3840" y="2912"/>
              <a:ext cx="336" cy="4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marL="342900" indent="-342900">
                <a:spcBef>
                  <a:spcPct val="20000"/>
                </a:spcBef>
                <a:buClr>
                  <a:schemeClr val="folHlink"/>
                </a:buClr>
                <a:buSzPct val="9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1pPr>
              <a:lvl2pPr marL="228600" indent="228600">
                <a:spcBef>
                  <a:spcPct val="20000"/>
                </a:spcBef>
                <a:buClr>
                  <a:schemeClr val="accent1"/>
                </a:buClr>
                <a:buSzPct val="7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2pPr>
              <a:lvl3pPr marL="571500" indent="342900">
                <a:spcBef>
                  <a:spcPct val="20000"/>
                </a:spcBef>
                <a:buClr>
                  <a:schemeClr val="folHlink"/>
                </a:buClr>
                <a:buSzPct val="55000"/>
                <a:buFont typeface="Wingdings" panose="05000000000000000000" pitchFamily="2" charset="2"/>
                <a:buChar char="n"/>
                <a:defRPr sz="2100">
                  <a:solidFill>
                    <a:schemeClr val="tx1"/>
                  </a:solidFill>
                  <a:latin typeface="Arial" panose="020B0604020202020204" pitchFamily="34" charset="0"/>
                  <a:ea typeface="宋体" panose="02010600030101010101" pitchFamily="2" charset="-122"/>
                </a:defRPr>
              </a:lvl3pPr>
              <a:lvl4pPr marL="914400" indent="457200">
                <a:spcBef>
                  <a:spcPct val="20000"/>
                </a:spcBef>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4pPr>
              <a:lvl5pPr marL="1257300" indent="571500">
                <a:spcBef>
                  <a:spcPct val="20000"/>
                </a:spcBef>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5pPr>
              <a:lvl6pPr marL="17145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6pPr>
              <a:lvl7pPr marL="21717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7pPr>
              <a:lvl8pPr marL="26289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8pPr>
              <a:lvl9pPr marL="30861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000">
                  <a:effectLst/>
                  <a:latin typeface="Cambria" panose="02040503050406030204" pitchFamily="18" charset="0"/>
                </a:rPr>
                <a:t>0</a:t>
              </a:r>
            </a:p>
          </p:txBody>
        </p:sp>
        <p:sp>
          <p:nvSpPr>
            <p:cNvPr id="205836" name="Rectangle 12"/>
            <p:cNvSpPr>
              <a:spLocks noChangeArrowheads="1"/>
            </p:cNvSpPr>
            <p:nvPr/>
          </p:nvSpPr>
          <p:spPr bwMode="auto">
            <a:xfrm>
              <a:off x="3408" y="2912"/>
              <a:ext cx="432" cy="4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marL="342900" indent="-342900">
                <a:spcBef>
                  <a:spcPct val="20000"/>
                </a:spcBef>
                <a:buClr>
                  <a:schemeClr val="folHlink"/>
                </a:buClr>
                <a:buSzPct val="9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1pPr>
              <a:lvl2pPr marL="228600" indent="228600">
                <a:spcBef>
                  <a:spcPct val="20000"/>
                </a:spcBef>
                <a:buClr>
                  <a:schemeClr val="accent1"/>
                </a:buClr>
                <a:buSzPct val="7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2pPr>
              <a:lvl3pPr marL="571500" indent="342900">
                <a:spcBef>
                  <a:spcPct val="20000"/>
                </a:spcBef>
                <a:buClr>
                  <a:schemeClr val="folHlink"/>
                </a:buClr>
                <a:buSzPct val="55000"/>
                <a:buFont typeface="Wingdings" panose="05000000000000000000" pitchFamily="2" charset="2"/>
                <a:buChar char="n"/>
                <a:defRPr sz="2100">
                  <a:solidFill>
                    <a:schemeClr val="tx1"/>
                  </a:solidFill>
                  <a:latin typeface="Arial" panose="020B0604020202020204" pitchFamily="34" charset="0"/>
                  <a:ea typeface="宋体" panose="02010600030101010101" pitchFamily="2" charset="-122"/>
                </a:defRPr>
              </a:lvl3pPr>
              <a:lvl4pPr marL="914400" indent="457200">
                <a:spcBef>
                  <a:spcPct val="20000"/>
                </a:spcBef>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4pPr>
              <a:lvl5pPr marL="1257300" indent="571500">
                <a:spcBef>
                  <a:spcPct val="20000"/>
                </a:spcBef>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5pPr>
              <a:lvl6pPr marL="17145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6pPr>
              <a:lvl7pPr marL="21717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7pPr>
              <a:lvl8pPr marL="26289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8pPr>
              <a:lvl9pPr marL="30861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000">
                  <a:effectLst/>
                  <a:latin typeface="Cambria" panose="02040503050406030204" pitchFamily="18" charset="0"/>
                </a:rPr>
                <a:t>0</a:t>
              </a:r>
            </a:p>
          </p:txBody>
        </p:sp>
        <p:sp>
          <p:nvSpPr>
            <p:cNvPr id="205837" name="Rectangle 13"/>
            <p:cNvSpPr>
              <a:spLocks noChangeArrowheads="1"/>
            </p:cNvSpPr>
            <p:nvPr/>
          </p:nvSpPr>
          <p:spPr bwMode="auto">
            <a:xfrm>
              <a:off x="2928" y="2912"/>
              <a:ext cx="480" cy="4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marL="342900" indent="-342900">
                <a:spcBef>
                  <a:spcPct val="20000"/>
                </a:spcBef>
                <a:buClr>
                  <a:schemeClr val="folHlink"/>
                </a:buClr>
                <a:buSzPct val="9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1pPr>
              <a:lvl2pPr marL="228600" indent="228600">
                <a:spcBef>
                  <a:spcPct val="20000"/>
                </a:spcBef>
                <a:buClr>
                  <a:schemeClr val="accent1"/>
                </a:buClr>
                <a:buSzPct val="7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2pPr>
              <a:lvl3pPr marL="571500" indent="342900">
                <a:spcBef>
                  <a:spcPct val="20000"/>
                </a:spcBef>
                <a:buClr>
                  <a:schemeClr val="folHlink"/>
                </a:buClr>
                <a:buSzPct val="55000"/>
                <a:buFont typeface="Wingdings" panose="05000000000000000000" pitchFamily="2" charset="2"/>
                <a:buChar char="n"/>
                <a:defRPr sz="2100">
                  <a:solidFill>
                    <a:schemeClr val="tx1"/>
                  </a:solidFill>
                  <a:latin typeface="Arial" panose="020B0604020202020204" pitchFamily="34" charset="0"/>
                  <a:ea typeface="宋体" panose="02010600030101010101" pitchFamily="2" charset="-122"/>
                </a:defRPr>
              </a:lvl3pPr>
              <a:lvl4pPr marL="914400" indent="457200">
                <a:spcBef>
                  <a:spcPct val="20000"/>
                </a:spcBef>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4pPr>
              <a:lvl5pPr marL="1257300" indent="571500">
                <a:spcBef>
                  <a:spcPct val="20000"/>
                </a:spcBef>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5pPr>
              <a:lvl6pPr marL="17145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6pPr>
              <a:lvl7pPr marL="21717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7pPr>
              <a:lvl8pPr marL="26289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8pPr>
              <a:lvl9pPr marL="30861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000">
                  <a:effectLst/>
                  <a:latin typeface="Cambria" panose="02040503050406030204" pitchFamily="18" charset="0"/>
                </a:rPr>
                <a:t>1</a:t>
              </a:r>
            </a:p>
          </p:txBody>
        </p:sp>
        <p:sp>
          <p:nvSpPr>
            <p:cNvPr id="205838" name="Rectangle 14"/>
            <p:cNvSpPr>
              <a:spLocks noChangeArrowheads="1"/>
            </p:cNvSpPr>
            <p:nvPr/>
          </p:nvSpPr>
          <p:spPr bwMode="auto">
            <a:xfrm>
              <a:off x="2512" y="2912"/>
              <a:ext cx="416" cy="4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marL="342900" indent="-342900">
                <a:spcBef>
                  <a:spcPct val="20000"/>
                </a:spcBef>
                <a:buClr>
                  <a:schemeClr val="folHlink"/>
                </a:buClr>
                <a:buSzPct val="9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1pPr>
              <a:lvl2pPr marL="228600" indent="228600">
                <a:spcBef>
                  <a:spcPct val="20000"/>
                </a:spcBef>
                <a:buClr>
                  <a:schemeClr val="accent1"/>
                </a:buClr>
                <a:buSzPct val="7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2pPr>
              <a:lvl3pPr marL="571500" indent="342900">
                <a:spcBef>
                  <a:spcPct val="20000"/>
                </a:spcBef>
                <a:buClr>
                  <a:schemeClr val="folHlink"/>
                </a:buClr>
                <a:buSzPct val="55000"/>
                <a:buFont typeface="Wingdings" panose="05000000000000000000" pitchFamily="2" charset="2"/>
                <a:buChar char="n"/>
                <a:defRPr sz="2100">
                  <a:solidFill>
                    <a:schemeClr val="tx1"/>
                  </a:solidFill>
                  <a:latin typeface="Arial" panose="020B0604020202020204" pitchFamily="34" charset="0"/>
                  <a:ea typeface="宋体" panose="02010600030101010101" pitchFamily="2" charset="-122"/>
                </a:defRPr>
              </a:lvl3pPr>
              <a:lvl4pPr marL="914400" indent="457200">
                <a:spcBef>
                  <a:spcPct val="20000"/>
                </a:spcBef>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4pPr>
              <a:lvl5pPr marL="1257300" indent="571500">
                <a:spcBef>
                  <a:spcPct val="20000"/>
                </a:spcBef>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5pPr>
              <a:lvl6pPr marL="17145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6pPr>
              <a:lvl7pPr marL="21717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7pPr>
              <a:lvl8pPr marL="26289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8pPr>
              <a:lvl9pPr marL="30861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000">
                  <a:effectLst/>
                  <a:latin typeface="Cambria" panose="02040503050406030204" pitchFamily="18" charset="0"/>
                </a:rPr>
                <a:t>1</a:t>
              </a:r>
            </a:p>
          </p:txBody>
        </p:sp>
        <p:sp>
          <p:nvSpPr>
            <p:cNvPr id="205839" name="Rectangle 15"/>
            <p:cNvSpPr>
              <a:spLocks noChangeArrowheads="1"/>
            </p:cNvSpPr>
            <p:nvPr/>
          </p:nvSpPr>
          <p:spPr bwMode="auto">
            <a:xfrm>
              <a:off x="2496" y="2912"/>
              <a:ext cx="16" cy="4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marL="342900" indent="-342900">
                <a:spcBef>
                  <a:spcPct val="20000"/>
                </a:spcBef>
                <a:buClr>
                  <a:schemeClr val="folHlink"/>
                </a:buClr>
                <a:buSzPct val="9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1pPr>
              <a:lvl2pPr marL="228600" indent="228600">
                <a:spcBef>
                  <a:spcPct val="20000"/>
                </a:spcBef>
                <a:buClr>
                  <a:schemeClr val="accent1"/>
                </a:buClr>
                <a:buSzPct val="7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2pPr>
              <a:lvl3pPr marL="571500" indent="342900">
                <a:spcBef>
                  <a:spcPct val="20000"/>
                </a:spcBef>
                <a:buClr>
                  <a:schemeClr val="folHlink"/>
                </a:buClr>
                <a:buSzPct val="55000"/>
                <a:buFont typeface="Wingdings" panose="05000000000000000000" pitchFamily="2" charset="2"/>
                <a:buChar char="n"/>
                <a:defRPr sz="2100">
                  <a:solidFill>
                    <a:schemeClr val="tx1"/>
                  </a:solidFill>
                  <a:latin typeface="Arial" panose="020B0604020202020204" pitchFamily="34" charset="0"/>
                  <a:ea typeface="宋体" panose="02010600030101010101" pitchFamily="2" charset="-122"/>
                </a:defRPr>
              </a:lvl3pPr>
              <a:lvl4pPr marL="914400" indent="457200">
                <a:spcBef>
                  <a:spcPct val="20000"/>
                </a:spcBef>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4pPr>
              <a:lvl5pPr marL="1257300" indent="571500">
                <a:spcBef>
                  <a:spcPct val="20000"/>
                </a:spcBef>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5pPr>
              <a:lvl6pPr marL="17145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6pPr>
              <a:lvl7pPr marL="21717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7pPr>
              <a:lvl8pPr marL="26289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8pPr>
              <a:lvl9pPr marL="30861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sz="2000">
                <a:effectLst/>
                <a:latin typeface="Cambria" panose="02040503050406030204" pitchFamily="18" charset="0"/>
              </a:endParaRPr>
            </a:p>
          </p:txBody>
        </p:sp>
        <p:sp>
          <p:nvSpPr>
            <p:cNvPr id="205840" name="Rectangle 16"/>
            <p:cNvSpPr>
              <a:spLocks noChangeArrowheads="1"/>
            </p:cNvSpPr>
            <p:nvPr/>
          </p:nvSpPr>
          <p:spPr bwMode="auto">
            <a:xfrm>
              <a:off x="1824" y="2912"/>
              <a:ext cx="672" cy="4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marL="342900" indent="-342900">
                <a:spcBef>
                  <a:spcPct val="20000"/>
                </a:spcBef>
                <a:buClr>
                  <a:schemeClr val="folHlink"/>
                </a:buClr>
                <a:buSzPct val="9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1pPr>
              <a:lvl2pPr marL="228600" indent="228600">
                <a:spcBef>
                  <a:spcPct val="20000"/>
                </a:spcBef>
                <a:buClr>
                  <a:schemeClr val="accent1"/>
                </a:buClr>
                <a:buSzPct val="7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2pPr>
              <a:lvl3pPr marL="571500" indent="342900">
                <a:spcBef>
                  <a:spcPct val="20000"/>
                </a:spcBef>
                <a:buClr>
                  <a:schemeClr val="folHlink"/>
                </a:buClr>
                <a:buSzPct val="55000"/>
                <a:buFont typeface="Wingdings" panose="05000000000000000000" pitchFamily="2" charset="2"/>
                <a:buChar char="n"/>
                <a:defRPr sz="2100">
                  <a:solidFill>
                    <a:schemeClr val="tx1"/>
                  </a:solidFill>
                  <a:latin typeface="Arial" panose="020B0604020202020204" pitchFamily="34" charset="0"/>
                  <a:ea typeface="宋体" panose="02010600030101010101" pitchFamily="2" charset="-122"/>
                </a:defRPr>
              </a:lvl3pPr>
              <a:lvl4pPr marL="914400" indent="457200">
                <a:spcBef>
                  <a:spcPct val="20000"/>
                </a:spcBef>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4pPr>
              <a:lvl5pPr marL="1257300" indent="571500">
                <a:spcBef>
                  <a:spcPct val="20000"/>
                </a:spcBef>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5pPr>
              <a:lvl6pPr marL="17145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6pPr>
              <a:lvl7pPr marL="21717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7pPr>
              <a:lvl8pPr marL="26289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8pPr>
              <a:lvl9pPr marL="30861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000" b="1">
                  <a:effectLst/>
                  <a:latin typeface="Cambria" panose="02040503050406030204" pitchFamily="18" charset="0"/>
                  <a:sym typeface="Symbol" panose="05050102010706020507" pitchFamily="18" charset="2"/>
                </a:rPr>
                <a:t> </a:t>
              </a:r>
              <a:r>
                <a:rPr lang="en-US" altLang="zh-CN" sz="2000" b="1" i="1">
                  <a:effectLst/>
                  <a:latin typeface="Cambria" panose="02040503050406030204" pitchFamily="18" charset="0"/>
                  <a:sym typeface="Symbol" panose="05050102010706020507" pitchFamily="18" charset="2"/>
                </a:rPr>
                <a:t>k</a:t>
              </a:r>
              <a:endParaRPr lang="zh-CN" altLang="en-US" sz="2000" b="1" i="1">
                <a:effectLst/>
                <a:latin typeface="Cambria" panose="02040503050406030204" pitchFamily="18" charset="0"/>
                <a:sym typeface="Symbol" panose="05050102010706020507" pitchFamily="18" charset="2"/>
              </a:endParaRPr>
            </a:p>
          </p:txBody>
        </p:sp>
        <p:sp>
          <p:nvSpPr>
            <p:cNvPr id="205841" name="Rectangle 17"/>
            <p:cNvSpPr>
              <a:spLocks noChangeArrowheads="1"/>
            </p:cNvSpPr>
            <p:nvPr/>
          </p:nvSpPr>
          <p:spPr bwMode="auto">
            <a:xfrm>
              <a:off x="1248" y="2912"/>
              <a:ext cx="576" cy="4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marL="342900" indent="-342900">
                <a:spcBef>
                  <a:spcPct val="20000"/>
                </a:spcBef>
                <a:buClr>
                  <a:schemeClr val="folHlink"/>
                </a:buClr>
                <a:buSzPct val="9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1pPr>
              <a:lvl2pPr marL="228600" indent="228600">
                <a:spcBef>
                  <a:spcPct val="20000"/>
                </a:spcBef>
                <a:buClr>
                  <a:schemeClr val="accent1"/>
                </a:buClr>
                <a:buSzPct val="7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2pPr>
              <a:lvl3pPr marL="571500" indent="342900">
                <a:spcBef>
                  <a:spcPct val="20000"/>
                </a:spcBef>
                <a:buClr>
                  <a:schemeClr val="folHlink"/>
                </a:buClr>
                <a:buSzPct val="55000"/>
                <a:buFont typeface="Wingdings" panose="05000000000000000000" pitchFamily="2" charset="2"/>
                <a:buChar char="n"/>
                <a:defRPr sz="2100">
                  <a:solidFill>
                    <a:schemeClr val="tx1"/>
                  </a:solidFill>
                  <a:latin typeface="Arial" panose="020B0604020202020204" pitchFamily="34" charset="0"/>
                  <a:ea typeface="宋体" panose="02010600030101010101" pitchFamily="2" charset="-122"/>
                </a:defRPr>
              </a:lvl3pPr>
              <a:lvl4pPr marL="914400" indent="457200">
                <a:spcBef>
                  <a:spcPct val="20000"/>
                </a:spcBef>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4pPr>
              <a:lvl5pPr marL="1257300" indent="571500">
                <a:spcBef>
                  <a:spcPct val="20000"/>
                </a:spcBef>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5pPr>
              <a:lvl6pPr marL="17145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6pPr>
              <a:lvl7pPr marL="21717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7pPr>
              <a:lvl8pPr marL="26289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8pPr>
              <a:lvl9pPr marL="30861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000" b="1">
                  <a:effectLst/>
                  <a:latin typeface="Cambria" panose="02040503050406030204" pitchFamily="18" charset="0"/>
                  <a:sym typeface="Symbol" panose="05050102010706020507" pitchFamily="18" charset="2"/>
                </a:rPr>
                <a:t>Effects</a:t>
              </a:r>
              <a:endParaRPr lang="zh-CN" altLang="en-US" sz="2000" b="1">
                <a:effectLst/>
                <a:latin typeface="Cambria" panose="02040503050406030204" pitchFamily="18" charset="0"/>
                <a:sym typeface="Symbol" panose="05050102010706020507" pitchFamily="18" charset="2"/>
              </a:endParaRPr>
            </a:p>
          </p:txBody>
        </p:sp>
        <p:sp>
          <p:nvSpPr>
            <p:cNvPr id="205842" name="Rectangle 18"/>
            <p:cNvSpPr>
              <a:spLocks noChangeArrowheads="1"/>
            </p:cNvSpPr>
            <p:nvPr/>
          </p:nvSpPr>
          <p:spPr bwMode="auto">
            <a:xfrm>
              <a:off x="3840" y="2488"/>
              <a:ext cx="336" cy="4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marL="342900" indent="-342900">
                <a:spcBef>
                  <a:spcPct val="20000"/>
                </a:spcBef>
                <a:buClr>
                  <a:schemeClr val="folHlink"/>
                </a:buClr>
                <a:buSzPct val="9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1pPr>
              <a:lvl2pPr marL="228600" indent="228600">
                <a:spcBef>
                  <a:spcPct val="20000"/>
                </a:spcBef>
                <a:buClr>
                  <a:schemeClr val="accent1"/>
                </a:buClr>
                <a:buSzPct val="7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2pPr>
              <a:lvl3pPr marL="571500" indent="342900">
                <a:spcBef>
                  <a:spcPct val="20000"/>
                </a:spcBef>
                <a:buClr>
                  <a:schemeClr val="folHlink"/>
                </a:buClr>
                <a:buSzPct val="55000"/>
                <a:buFont typeface="Wingdings" panose="05000000000000000000" pitchFamily="2" charset="2"/>
                <a:buChar char="n"/>
                <a:defRPr sz="2100">
                  <a:solidFill>
                    <a:schemeClr val="tx1"/>
                  </a:solidFill>
                  <a:latin typeface="Arial" panose="020B0604020202020204" pitchFamily="34" charset="0"/>
                  <a:ea typeface="宋体" panose="02010600030101010101" pitchFamily="2" charset="-122"/>
                </a:defRPr>
              </a:lvl3pPr>
              <a:lvl4pPr marL="914400" indent="457200">
                <a:spcBef>
                  <a:spcPct val="20000"/>
                </a:spcBef>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4pPr>
              <a:lvl5pPr marL="1257300" indent="571500">
                <a:spcBef>
                  <a:spcPct val="20000"/>
                </a:spcBef>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5pPr>
              <a:lvl6pPr marL="17145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6pPr>
              <a:lvl7pPr marL="21717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7pPr>
              <a:lvl8pPr marL="26289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8pPr>
              <a:lvl9pPr marL="30861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000">
                  <a:effectLst/>
                  <a:latin typeface="Cambria" panose="02040503050406030204" pitchFamily="18" charset="0"/>
                </a:rPr>
                <a:t>1</a:t>
              </a:r>
            </a:p>
          </p:txBody>
        </p:sp>
        <p:sp>
          <p:nvSpPr>
            <p:cNvPr id="205843" name="Rectangle 19"/>
            <p:cNvSpPr>
              <a:spLocks noChangeArrowheads="1"/>
            </p:cNvSpPr>
            <p:nvPr/>
          </p:nvSpPr>
          <p:spPr bwMode="auto">
            <a:xfrm>
              <a:off x="3408" y="2488"/>
              <a:ext cx="432" cy="4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marL="342900" indent="-342900">
                <a:spcBef>
                  <a:spcPct val="20000"/>
                </a:spcBef>
                <a:buClr>
                  <a:schemeClr val="folHlink"/>
                </a:buClr>
                <a:buSzPct val="9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1pPr>
              <a:lvl2pPr marL="228600" indent="228600">
                <a:spcBef>
                  <a:spcPct val="20000"/>
                </a:spcBef>
                <a:buClr>
                  <a:schemeClr val="accent1"/>
                </a:buClr>
                <a:buSzPct val="7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2pPr>
              <a:lvl3pPr marL="571500" indent="342900">
                <a:spcBef>
                  <a:spcPct val="20000"/>
                </a:spcBef>
                <a:buClr>
                  <a:schemeClr val="folHlink"/>
                </a:buClr>
                <a:buSzPct val="55000"/>
                <a:buFont typeface="Wingdings" panose="05000000000000000000" pitchFamily="2" charset="2"/>
                <a:buChar char="n"/>
                <a:defRPr sz="2100">
                  <a:solidFill>
                    <a:schemeClr val="tx1"/>
                  </a:solidFill>
                  <a:latin typeface="Arial" panose="020B0604020202020204" pitchFamily="34" charset="0"/>
                  <a:ea typeface="宋体" panose="02010600030101010101" pitchFamily="2" charset="-122"/>
                </a:defRPr>
              </a:lvl3pPr>
              <a:lvl4pPr marL="914400" indent="457200">
                <a:spcBef>
                  <a:spcPct val="20000"/>
                </a:spcBef>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4pPr>
              <a:lvl5pPr marL="1257300" indent="571500">
                <a:spcBef>
                  <a:spcPct val="20000"/>
                </a:spcBef>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5pPr>
              <a:lvl6pPr marL="17145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6pPr>
              <a:lvl7pPr marL="21717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7pPr>
              <a:lvl8pPr marL="26289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8pPr>
              <a:lvl9pPr marL="30861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000">
                  <a:effectLst/>
                  <a:latin typeface="Cambria" panose="02040503050406030204" pitchFamily="18" charset="0"/>
                </a:rPr>
                <a:t>0</a:t>
              </a:r>
            </a:p>
          </p:txBody>
        </p:sp>
        <p:sp>
          <p:nvSpPr>
            <p:cNvPr id="205844" name="Rectangle 20"/>
            <p:cNvSpPr>
              <a:spLocks noChangeArrowheads="1"/>
            </p:cNvSpPr>
            <p:nvPr/>
          </p:nvSpPr>
          <p:spPr bwMode="auto">
            <a:xfrm>
              <a:off x="2928" y="2488"/>
              <a:ext cx="480" cy="4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marL="342900" indent="-342900">
                <a:spcBef>
                  <a:spcPct val="20000"/>
                </a:spcBef>
                <a:buClr>
                  <a:schemeClr val="folHlink"/>
                </a:buClr>
                <a:buSzPct val="9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1pPr>
              <a:lvl2pPr marL="228600" indent="228600">
                <a:spcBef>
                  <a:spcPct val="20000"/>
                </a:spcBef>
                <a:buClr>
                  <a:schemeClr val="accent1"/>
                </a:buClr>
                <a:buSzPct val="7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2pPr>
              <a:lvl3pPr marL="571500" indent="342900">
                <a:spcBef>
                  <a:spcPct val="20000"/>
                </a:spcBef>
                <a:buClr>
                  <a:schemeClr val="folHlink"/>
                </a:buClr>
                <a:buSzPct val="55000"/>
                <a:buFont typeface="Wingdings" panose="05000000000000000000" pitchFamily="2" charset="2"/>
                <a:buChar char="n"/>
                <a:defRPr sz="2100">
                  <a:solidFill>
                    <a:schemeClr val="tx1"/>
                  </a:solidFill>
                  <a:latin typeface="Arial" panose="020B0604020202020204" pitchFamily="34" charset="0"/>
                  <a:ea typeface="宋体" panose="02010600030101010101" pitchFamily="2" charset="-122"/>
                </a:defRPr>
              </a:lvl3pPr>
              <a:lvl4pPr marL="914400" indent="457200">
                <a:spcBef>
                  <a:spcPct val="20000"/>
                </a:spcBef>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4pPr>
              <a:lvl5pPr marL="1257300" indent="571500">
                <a:spcBef>
                  <a:spcPct val="20000"/>
                </a:spcBef>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5pPr>
              <a:lvl6pPr marL="17145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6pPr>
              <a:lvl7pPr marL="21717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7pPr>
              <a:lvl8pPr marL="26289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8pPr>
              <a:lvl9pPr marL="30861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000">
                  <a:effectLst/>
                  <a:latin typeface="Cambria" panose="02040503050406030204" pitchFamily="18" charset="0"/>
                </a:rPr>
                <a:t>1</a:t>
              </a:r>
            </a:p>
          </p:txBody>
        </p:sp>
        <p:sp>
          <p:nvSpPr>
            <p:cNvPr id="205845" name="Rectangle 21"/>
            <p:cNvSpPr>
              <a:spLocks noChangeArrowheads="1"/>
            </p:cNvSpPr>
            <p:nvPr/>
          </p:nvSpPr>
          <p:spPr bwMode="auto">
            <a:xfrm>
              <a:off x="2512" y="2488"/>
              <a:ext cx="416" cy="4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marL="342900" indent="-342900">
                <a:spcBef>
                  <a:spcPct val="20000"/>
                </a:spcBef>
                <a:buClr>
                  <a:schemeClr val="folHlink"/>
                </a:buClr>
                <a:buSzPct val="9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1pPr>
              <a:lvl2pPr marL="228600" indent="228600">
                <a:spcBef>
                  <a:spcPct val="20000"/>
                </a:spcBef>
                <a:buClr>
                  <a:schemeClr val="accent1"/>
                </a:buClr>
                <a:buSzPct val="7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2pPr>
              <a:lvl3pPr marL="571500" indent="342900">
                <a:spcBef>
                  <a:spcPct val="20000"/>
                </a:spcBef>
                <a:buClr>
                  <a:schemeClr val="folHlink"/>
                </a:buClr>
                <a:buSzPct val="55000"/>
                <a:buFont typeface="Wingdings" panose="05000000000000000000" pitchFamily="2" charset="2"/>
                <a:buChar char="n"/>
                <a:defRPr sz="2100">
                  <a:solidFill>
                    <a:schemeClr val="tx1"/>
                  </a:solidFill>
                  <a:latin typeface="Arial" panose="020B0604020202020204" pitchFamily="34" charset="0"/>
                  <a:ea typeface="宋体" panose="02010600030101010101" pitchFamily="2" charset="-122"/>
                </a:defRPr>
              </a:lvl3pPr>
              <a:lvl4pPr marL="914400" indent="457200">
                <a:spcBef>
                  <a:spcPct val="20000"/>
                </a:spcBef>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4pPr>
              <a:lvl5pPr marL="1257300" indent="571500">
                <a:spcBef>
                  <a:spcPct val="20000"/>
                </a:spcBef>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5pPr>
              <a:lvl6pPr marL="17145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6pPr>
              <a:lvl7pPr marL="21717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7pPr>
              <a:lvl8pPr marL="26289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8pPr>
              <a:lvl9pPr marL="30861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000">
                  <a:effectLst/>
                  <a:latin typeface="Cambria" panose="02040503050406030204" pitchFamily="18" charset="0"/>
                </a:rPr>
                <a:t>0</a:t>
              </a:r>
            </a:p>
          </p:txBody>
        </p:sp>
        <p:sp>
          <p:nvSpPr>
            <p:cNvPr id="205846" name="Rectangle 22"/>
            <p:cNvSpPr>
              <a:spLocks noChangeArrowheads="1"/>
            </p:cNvSpPr>
            <p:nvPr/>
          </p:nvSpPr>
          <p:spPr bwMode="auto">
            <a:xfrm>
              <a:off x="2496" y="2488"/>
              <a:ext cx="16" cy="4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marL="342900" indent="-342900">
                <a:spcBef>
                  <a:spcPct val="20000"/>
                </a:spcBef>
                <a:buClr>
                  <a:schemeClr val="folHlink"/>
                </a:buClr>
                <a:buSzPct val="9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1pPr>
              <a:lvl2pPr marL="228600" indent="228600">
                <a:spcBef>
                  <a:spcPct val="20000"/>
                </a:spcBef>
                <a:buClr>
                  <a:schemeClr val="accent1"/>
                </a:buClr>
                <a:buSzPct val="7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2pPr>
              <a:lvl3pPr marL="571500" indent="342900">
                <a:spcBef>
                  <a:spcPct val="20000"/>
                </a:spcBef>
                <a:buClr>
                  <a:schemeClr val="folHlink"/>
                </a:buClr>
                <a:buSzPct val="55000"/>
                <a:buFont typeface="Wingdings" panose="05000000000000000000" pitchFamily="2" charset="2"/>
                <a:buChar char="n"/>
                <a:defRPr sz="2100">
                  <a:solidFill>
                    <a:schemeClr val="tx1"/>
                  </a:solidFill>
                  <a:latin typeface="Arial" panose="020B0604020202020204" pitchFamily="34" charset="0"/>
                  <a:ea typeface="宋体" panose="02010600030101010101" pitchFamily="2" charset="-122"/>
                </a:defRPr>
              </a:lvl3pPr>
              <a:lvl4pPr marL="914400" indent="457200">
                <a:spcBef>
                  <a:spcPct val="20000"/>
                </a:spcBef>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4pPr>
              <a:lvl5pPr marL="1257300" indent="571500">
                <a:spcBef>
                  <a:spcPct val="20000"/>
                </a:spcBef>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5pPr>
              <a:lvl6pPr marL="17145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6pPr>
              <a:lvl7pPr marL="21717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7pPr>
              <a:lvl8pPr marL="26289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8pPr>
              <a:lvl9pPr marL="30861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sz="2000">
                <a:effectLst/>
                <a:latin typeface="Cambria" panose="02040503050406030204" pitchFamily="18" charset="0"/>
              </a:endParaRPr>
            </a:p>
          </p:txBody>
        </p:sp>
        <p:sp>
          <p:nvSpPr>
            <p:cNvPr id="205847" name="Rectangle 23"/>
            <p:cNvSpPr>
              <a:spLocks noChangeArrowheads="1"/>
            </p:cNvSpPr>
            <p:nvPr/>
          </p:nvSpPr>
          <p:spPr bwMode="auto">
            <a:xfrm>
              <a:off x="1824" y="2488"/>
              <a:ext cx="672" cy="4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marL="342900" indent="-342900">
                <a:spcBef>
                  <a:spcPct val="20000"/>
                </a:spcBef>
                <a:buClr>
                  <a:schemeClr val="folHlink"/>
                </a:buClr>
                <a:buSzPct val="9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1pPr>
              <a:lvl2pPr marL="228600" indent="228600">
                <a:spcBef>
                  <a:spcPct val="20000"/>
                </a:spcBef>
                <a:buClr>
                  <a:schemeClr val="accent1"/>
                </a:buClr>
                <a:buSzPct val="7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2pPr>
              <a:lvl3pPr marL="571500" indent="342900">
                <a:spcBef>
                  <a:spcPct val="20000"/>
                </a:spcBef>
                <a:buClr>
                  <a:schemeClr val="folHlink"/>
                </a:buClr>
                <a:buSzPct val="55000"/>
                <a:buFont typeface="Wingdings" panose="05000000000000000000" pitchFamily="2" charset="2"/>
                <a:buChar char="n"/>
                <a:defRPr sz="2100">
                  <a:solidFill>
                    <a:schemeClr val="tx1"/>
                  </a:solidFill>
                  <a:latin typeface="Arial" panose="020B0604020202020204" pitchFamily="34" charset="0"/>
                  <a:ea typeface="宋体" panose="02010600030101010101" pitchFamily="2" charset="-122"/>
                </a:defRPr>
              </a:lvl3pPr>
              <a:lvl4pPr marL="914400" indent="457200">
                <a:spcBef>
                  <a:spcPct val="20000"/>
                </a:spcBef>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4pPr>
              <a:lvl5pPr marL="1257300" indent="571500">
                <a:spcBef>
                  <a:spcPct val="20000"/>
                </a:spcBef>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5pPr>
              <a:lvl6pPr marL="17145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6pPr>
              <a:lvl7pPr marL="21717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7pPr>
              <a:lvl8pPr marL="26289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8pPr>
              <a:lvl9pPr marL="30861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000" b="1" i="1">
                  <a:effectLst/>
                  <a:latin typeface="Cambria" panose="02040503050406030204" pitchFamily="18" charset="0"/>
                  <a:sym typeface="Symbol" panose="05050102010706020507" pitchFamily="18" charset="2"/>
                </a:rPr>
                <a:t>N</a:t>
              </a:r>
              <a:r>
                <a:rPr lang="en-US" altLang="zh-CN" sz="2000" b="1">
                  <a:effectLst/>
                  <a:latin typeface="Cambria" panose="02040503050406030204" pitchFamily="18" charset="0"/>
                  <a:sym typeface="Symbol" panose="05050102010706020507" pitchFamily="18" charset="2"/>
                </a:rPr>
                <a:t>  0</a:t>
              </a:r>
              <a:endParaRPr lang="zh-CN" altLang="en-US" sz="2000" b="1">
                <a:effectLst/>
                <a:latin typeface="Cambria" panose="02040503050406030204" pitchFamily="18" charset="0"/>
                <a:sym typeface="Symbol" panose="05050102010706020507" pitchFamily="18" charset="2"/>
              </a:endParaRPr>
            </a:p>
          </p:txBody>
        </p:sp>
        <p:sp>
          <p:nvSpPr>
            <p:cNvPr id="205848" name="Rectangle 24"/>
            <p:cNvSpPr>
              <a:spLocks noChangeArrowheads="1"/>
            </p:cNvSpPr>
            <p:nvPr/>
          </p:nvSpPr>
          <p:spPr bwMode="auto">
            <a:xfrm>
              <a:off x="1248" y="2488"/>
              <a:ext cx="576" cy="4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marL="342900" indent="-342900">
                <a:spcBef>
                  <a:spcPct val="20000"/>
                </a:spcBef>
                <a:buClr>
                  <a:schemeClr val="folHlink"/>
                </a:buClr>
                <a:buSzPct val="9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1pPr>
              <a:lvl2pPr marL="228600" indent="228600">
                <a:spcBef>
                  <a:spcPct val="20000"/>
                </a:spcBef>
                <a:buClr>
                  <a:schemeClr val="accent1"/>
                </a:buClr>
                <a:buSzPct val="7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2pPr>
              <a:lvl3pPr marL="571500" indent="342900">
                <a:spcBef>
                  <a:spcPct val="20000"/>
                </a:spcBef>
                <a:buClr>
                  <a:schemeClr val="folHlink"/>
                </a:buClr>
                <a:buSzPct val="55000"/>
                <a:buFont typeface="Wingdings" panose="05000000000000000000" pitchFamily="2" charset="2"/>
                <a:buChar char="n"/>
                <a:defRPr sz="2100">
                  <a:solidFill>
                    <a:schemeClr val="tx1"/>
                  </a:solidFill>
                  <a:latin typeface="Arial" panose="020B0604020202020204" pitchFamily="34" charset="0"/>
                  <a:ea typeface="宋体" panose="02010600030101010101" pitchFamily="2" charset="-122"/>
                </a:defRPr>
              </a:lvl3pPr>
              <a:lvl4pPr marL="914400" indent="457200">
                <a:spcBef>
                  <a:spcPct val="20000"/>
                </a:spcBef>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4pPr>
              <a:lvl5pPr marL="1257300" indent="571500">
                <a:spcBef>
                  <a:spcPct val="20000"/>
                </a:spcBef>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5pPr>
              <a:lvl6pPr marL="17145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6pPr>
              <a:lvl7pPr marL="21717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7pPr>
              <a:lvl8pPr marL="26289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8pPr>
              <a:lvl9pPr marL="30861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sz="2000">
                <a:effectLst/>
                <a:latin typeface="Cambria" panose="02040503050406030204" pitchFamily="18" charset="0"/>
              </a:endParaRPr>
            </a:p>
          </p:txBody>
        </p:sp>
        <p:sp>
          <p:nvSpPr>
            <p:cNvPr id="205849" name="Rectangle 25"/>
            <p:cNvSpPr>
              <a:spLocks noChangeArrowheads="1"/>
            </p:cNvSpPr>
            <p:nvPr/>
          </p:nvSpPr>
          <p:spPr bwMode="auto">
            <a:xfrm>
              <a:off x="3840" y="2064"/>
              <a:ext cx="336" cy="4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marL="342900" indent="-342900">
                <a:spcBef>
                  <a:spcPct val="20000"/>
                </a:spcBef>
                <a:buClr>
                  <a:schemeClr val="folHlink"/>
                </a:buClr>
                <a:buSzPct val="9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1pPr>
              <a:lvl2pPr marL="228600" indent="228600">
                <a:spcBef>
                  <a:spcPct val="20000"/>
                </a:spcBef>
                <a:buClr>
                  <a:schemeClr val="accent1"/>
                </a:buClr>
                <a:buSzPct val="7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2pPr>
              <a:lvl3pPr marL="571500" indent="342900">
                <a:spcBef>
                  <a:spcPct val="20000"/>
                </a:spcBef>
                <a:buClr>
                  <a:schemeClr val="folHlink"/>
                </a:buClr>
                <a:buSzPct val="55000"/>
                <a:buFont typeface="Wingdings" panose="05000000000000000000" pitchFamily="2" charset="2"/>
                <a:buChar char="n"/>
                <a:defRPr sz="2100">
                  <a:solidFill>
                    <a:schemeClr val="tx1"/>
                  </a:solidFill>
                  <a:latin typeface="Arial" panose="020B0604020202020204" pitchFamily="34" charset="0"/>
                  <a:ea typeface="宋体" panose="02010600030101010101" pitchFamily="2" charset="-122"/>
                </a:defRPr>
              </a:lvl3pPr>
              <a:lvl4pPr marL="914400" indent="457200">
                <a:spcBef>
                  <a:spcPct val="20000"/>
                </a:spcBef>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4pPr>
              <a:lvl5pPr marL="1257300" indent="571500">
                <a:spcBef>
                  <a:spcPct val="20000"/>
                </a:spcBef>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5pPr>
              <a:lvl6pPr marL="17145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6pPr>
              <a:lvl7pPr marL="21717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7pPr>
              <a:lvl8pPr marL="26289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8pPr>
              <a:lvl9pPr marL="30861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000">
                  <a:effectLst/>
                  <a:latin typeface="Cambria" panose="02040503050406030204" pitchFamily="18" charset="0"/>
                </a:rPr>
                <a:t>0</a:t>
              </a:r>
            </a:p>
          </p:txBody>
        </p:sp>
        <p:sp>
          <p:nvSpPr>
            <p:cNvPr id="205850" name="Rectangle 26"/>
            <p:cNvSpPr>
              <a:spLocks noChangeArrowheads="1"/>
            </p:cNvSpPr>
            <p:nvPr/>
          </p:nvSpPr>
          <p:spPr bwMode="auto">
            <a:xfrm>
              <a:off x="3408" y="2064"/>
              <a:ext cx="432" cy="4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marL="342900" indent="-342900">
                <a:spcBef>
                  <a:spcPct val="20000"/>
                </a:spcBef>
                <a:buClr>
                  <a:schemeClr val="folHlink"/>
                </a:buClr>
                <a:buSzPct val="9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1pPr>
              <a:lvl2pPr marL="228600" indent="228600">
                <a:spcBef>
                  <a:spcPct val="20000"/>
                </a:spcBef>
                <a:buClr>
                  <a:schemeClr val="accent1"/>
                </a:buClr>
                <a:buSzPct val="7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2pPr>
              <a:lvl3pPr marL="571500" indent="342900">
                <a:spcBef>
                  <a:spcPct val="20000"/>
                </a:spcBef>
                <a:buClr>
                  <a:schemeClr val="folHlink"/>
                </a:buClr>
                <a:buSzPct val="55000"/>
                <a:buFont typeface="Wingdings" panose="05000000000000000000" pitchFamily="2" charset="2"/>
                <a:buChar char="n"/>
                <a:defRPr sz="2100">
                  <a:solidFill>
                    <a:schemeClr val="tx1"/>
                  </a:solidFill>
                  <a:latin typeface="Arial" panose="020B0604020202020204" pitchFamily="34" charset="0"/>
                  <a:ea typeface="宋体" panose="02010600030101010101" pitchFamily="2" charset="-122"/>
                </a:defRPr>
              </a:lvl3pPr>
              <a:lvl4pPr marL="914400" indent="457200">
                <a:spcBef>
                  <a:spcPct val="20000"/>
                </a:spcBef>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4pPr>
              <a:lvl5pPr marL="1257300" indent="571500">
                <a:spcBef>
                  <a:spcPct val="20000"/>
                </a:spcBef>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5pPr>
              <a:lvl6pPr marL="17145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6pPr>
              <a:lvl7pPr marL="21717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7pPr>
              <a:lvl8pPr marL="26289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8pPr>
              <a:lvl9pPr marL="30861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000">
                  <a:effectLst/>
                  <a:latin typeface="Cambria" panose="02040503050406030204" pitchFamily="18" charset="0"/>
                </a:rPr>
                <a:t>1</a:t>
              </a:r>
            </a:p>
          </p:txBody>
        </p:sp>
        <p:sp>
          <p:nvSpPr>
            <p:cNvPr id="205851" name="Rectangle 27"/>
            <p:cNvSpPr>
              <a:spLocks noChangeArrowheads="1"/>
            </p:cNvSpPr>
            <p:nvPr/>
          </p:nvSpPr>
          <p:spPr bwMode="auto">
            <a:xfrm>
              <a:off x="2928" y="2064"/>
              <a:ext cx="480" cy="4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marL="342900" indent="-342900">
                <a:spcBef>
                  <a:spcPct val="20000"/>
                </a:spcBef>
                <a:buClr>
                  <a:schemeClr val="folHlink"/>
                </a:buClr>
                <a:buSzPct val="9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1pPr>
              <a:lvl2pPr marL="228600" indent="228600">
                <a:spcBef>
                  <a:spcPct val="20000"/>
                </a:spcBef>
                <a:buClr>
                  <a:schemeClr val="accent1"/>
                </a:buClr>
                <a:buSzPct val="7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2pPr>
              <a:lvl3pPr marL="571500" indent="342900">
                <a:spcBef>
                  <a:spcPct val="20000"/>
                </a:spcBef>
                <a:buClr>
                  <a:schemeClr val="folHlink"/>
                </a:buClr>
                <a:buSzPct val="55000"/>
                <a:buFont typeface="Wingdings" panose="05000000000000000000" pitchFamily="2" charset="2"/>
                <a:buChar char="n"/>
                <a:defRPr sz="2100">
                  <a:solidFill>
                    <a:schemeClr val="tx1"/>
                  </a:solidFill>
                  <a:latin typeface="Arial" panose="020B0604020202020204" pitchFamily="34" charset="0"/>
                  <a:ea typeface="宋体" panose="02010600030101010101" pitchFamily="2" charset="-122"/>
                </a:defRPr>
              </a:lvl3pPr>
              <a:lvl4pPr marL="914400" indent="457200">
                <a:spcBef>
                  <a:spcPct val="20000"/>
                </a:spcBef>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4pPr>
              <a:lvl5pPr marL="1257300" indent="571500">
                <a:spcBef>
                  <a:spcPct val="20000"/>
                </a:spcBef>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5pPr>
              <a:lvl6pPr marL="17145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6pPr>
              <a:lvl7pPr marL="21717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7pPr>
              <a:lvl8pPr marL="26289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8pPr>
              <a:lvl9pPr marL="30861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000">
                  <a:effectLst/>
                  <a:latin typeface="Cambria" panose="02040503050406030204" pitchFamily="18" charset="0"/>
                </a:rPr>
                <a:t>0</a:t>
              </a:r>
            </a:p>
          </p:txBody>
        </p:sp>
        <p:sp>
          <p:nvSpPr>
            <p:cNvPr id="205852" name="Rectangle 28"/>
            <p:cNvSpPr>
              <a:spLocks noChangeArrowheads="1"/>
            </p:cNvSpPr>
            <p:nvPr/>
          </p:nvSpPr>
          <p:spPr bwMode="auto">
            <a:xfrm>
              <a:off x="2512" y="2064"/>
              <a:ext cx="416" cy="4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marL="342900" indent="-342900">
                <a:spcBef>
                  <a:spcPct val="20000"/>
                </a:spcBef>
                <a:buClr>
                  <a:schemeClr val="folHlink"/>
                </a:buClr>
                <a:buSzPct val="9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1pPr>
              <a:lvl2pPr marL="228600" indent="228600">
                <a:spcBef>
                  <a:spcPct val="20000"/>
                </a:spcBef>
                <a:buClr>
                  <a:schemeClr val="accent1"/>
                </a:buClr>
                <a:buSzPct val="7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2pPr>
              <a:lvl3pPr marL="571500" indent="342900">
                <a:spcBef>
                  <a:spcPct val="20000"/>
                </a:spcBef>
                <a:buClr>
                  <a:schemeClr val="folHlink"/>
                </a:buClr>
                <a:buSzPct val="55000"/>
                <a:buFont typeface="Wingdings" panose="05000000000000000000" pitchFamily="2" charset="2"/>
                <a:buChar char="n"/>
                <a:defRPr sz="2100">
                  <a:solidFill>
                    <a:schemeClr val="tx1"/>
                  </a:solidFill>
                  <a:latin typeface="Arial" panose="020B0604020202020204" pitchFamily="34" charset="0"/>
                  <a:ea typeface="宋体" panose="02010600030101010101" pitchFamily="2" charset="-122"/>
                </a:defRPr>
              </a:lvl3pPr>
              <a:lvl4pPr marL="914400" indent="457200">
                <a:spcBef>
                  <a:spcPct val="20000"/>
                </a:spcBef>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4pPr>
              <a:lvl5pPr marL="1257300" indent="571500">
                <a:spcBef>
                  <a:spcPct val="20000"/>
                </a:spcBef>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5pPr>
              <a:lvl6pPr marL="17145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6pPr>
              <a:lvl7pPr marL="21717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7pPr>
              <a:lvl8pPr marL="26289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8pPr>
              <a:lvl9pPr marL="30861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000">
                  <a:effectLst/>
                  <a:latin typeface="Cambria" panose="02040503050406030204" pitchFamily="18" charset="0"/>
                </a:rPr>
                <a:t>1</a:t>
              </a:r>
            </a:p>
          </p:txBody>
        </p:sp>
        <p:sp>
          <p:nvSpPr>
            <p:cNvPr id="205853" name="Rectangle 29"/>
            <p:cNvSpPr>
              <a:spLocks noChangeArrowheads="1"/>
            </p:cNvSpPr>
            <p:nvPr/>
          </p:nvSpPr>
          <p:spPr bwMode="auto">
            <a:xfrm>
              <a:off x="2496" y="2064"/>
              <a:ext cx="16" cy="4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marL="342900" indent="-342900">
                <a:spcBef>
                  <a:spcPct val="20000"/>
                </a:spcBef>
                <a:buClr>
                  <a:schemeClr val="folHlink"/>
                </a:buClr>
                <a:buSzPct val="9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1pPr>
              <a:lvl2pPr marL="228600" indent="228600">
                <a:spcBef>
                  <a:spcPct val="20000"/>
                </a:spcBef>
                <a:buClr>
                  <a:schemeClr val="accent1"/>
                </a:buClr>
                <a:buSzPct val="7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2pPr>
              <a:lvl3pPr marL="571500" indent="342900">
                <a:spcBef>
                  <a:spcPct val="20000"/>
                </a:spcBef>
                <a:buClr>
                  <a:schemeClr val="folHlink"/>
                </a:buClr>
                <a:buSzPct val="55000"/>
                <a:buFont typeface="Wingdings" panose="05000000000000000000" pitchFamily="2" charset="2"/>
                <a:buChar char="n"/>
                <a:defRPr sz="2100">
                  <a:solidFill>
                    <a:schemeClr val="tx1"/>
                  </a:solidFill>
                  <a:latin typeface="Arial" panose="020B0604020202020204" pitchFamily="34" charset="0"/>
                  <a:ea typeface="宋体" panose="02010600030101010101" pitchFamily="2" charset="-122"/>
                </a:defRPr>
              </a:lvl3pPr>
              <a:lvl4pPr marL="914400" indent="457200">
                <a:spcBef>
                  <a:spcPct val="20000"/>
                </a:spcBef>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4pPr>
              <a:lvl5pPr marL="1257300" indent="571500">
                <a:spcBef>
                  <a:spcPct val="20000"/>
                </a:spcBef>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5pPr>
              <a:lvl6pPr marL="17145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6pPr>
              <a:lvl7pPr marL="21717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7pPr>
              <a:lvl8pPr marL="26289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8pPr>
              <a:lvl9pPr marL="30861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sz="2000">
                <a:effectLst/>
                <a:latin typeface="Cambria" panose="02040503050406030204" pitchFamily="18" charset="0"/>
              </a:endParaRPr>
            </a:p>
          </p:txBody>
        </p:sp>
        <p:sp>
          <p:nvSpPr>
            <p:cNvPr id="205854" name="Rectangle 30"/>
            <p:cNvSpPr>
              <a:spLocks noChangeArrowheads="1"/>
            </p:cNvSpPr>
            <p:nvPr/>
          </p:nvSpPr>
          <p:spPr bwMode="auto">
            <a:xfrm>
              <a:off x="1824" y="2064"/>
              <a:ext cx="672" cy="4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marL="342900" indent="-342900">
                <a:spcBef>
                  <a:spcPct val="20000"/>
                </a:spcBef>
                <a:buClr>
                  <a:schemeClr val="folHlink"/>
                </a:buClr>
                <a:buSzPct val="9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1pPr>
              <a:lvl2pPr marL="228600" indent="228600">
                <a:spcBef>
                  <a:spcPct val="20000"/>
                </a:spcBef>
                <a:buClr>
                  <a:schemeClr val="accent1"/>
                </a:buClr>
                <a:buSzPct val="7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2pPr>
              <a:lvl3pPr marL="571500" indent="342900">
                <a:spcBef>
                  <a:spcPct val="20000"/>
                </a:spcBef>
                <a:buClr>
                  <a:schemeClr val="folHlink"/>
                </a:buClr>
                <a:buSzPct val="55000"/>
                <a:buFont typeface="Wingdings" panose="05000000000000000000" pitchFamily="2" charset="2"/>
                <a:buChar char="n"/>
                <a:defRPr sz="2100">
                  <a:solidFill>
                    <a:schemeClr val="tx1"/>
                  </a:solidFill>
                  <a:latin typeface="Arial" panose="020B0604020202020204" pitchFamily="34" charset="0"/>
                  <a:ea typeface="宋体" panose="02010600030101010101" pitchFamily="2" charset="-122"/>
                </a:defRPr>
              </a:lvl3pPr>
              <a:lvl4pPr marL="914400" indent="457200">
                <a:spcBef>
                  <a:spcPct val="20000"/>
                </a:spcBef>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4pPr>
              <a:lvl5pPr marL="1257300" indent="571500">
                <a:spcBef>
                  <a:spcPct val="20000"/>
                </a:spcBef>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5pPr>
              <a:lvl6pPr marL="17145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6pPr>
              <a:lvl7pPr marL="21717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7pPr>
              <a:lvl8pPr marL="26289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8pPr>
              <a:lvl9pPr marL="30861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000" b="1" i="1">
                  <a:effectLst/>
                  <a:latin typeface="Cambria" panose="02040503050406030204" pitchFamily="18" charset="0"/>
                  <a:sym typeface="Symbol" panose="05050102010706020507" pitchFamily="18" charset="2"/>
                </a:rPr>
                <a:t>N</a:t>
              </a:r>
              <a:r>
                <a:rPr lang="en-US" altLang="zh-CN" sz="2000" b="1">
                  <a:effectLst/>
                  <a:latin typeface="Cambria" panose="02040503050406030204" pitchFamily="18" charset="0"/>
                  <a:sym typeface="Symbol" panose="05050102010706020507" pitchFamily="18" charset="2"/>
                </a:rPr>
                <a:t>  0</a:t>
              </a:r>
              <a:endParaRPr lang="zh-CN" altLang="en-US" sz="2000" b="1">
                <a:effectLst/>
                <a:latin typeface="Cambria" panose="02040503050406030204" pitchFamily="18" charset="0"/>
                <a:sym typeface="Symbol" panose="05050102010706020507" pitchFamily="18" charset="2"/>
              </a:endParaRPr>
            </a:p>
          </p:txBody>
        </p:sp>
        <p:sp>
          <p:nvSpPr>
            <p:cNvPr id="205855" name="Rectangle 31"/>
            <p:cNvSpPr>
              <a:spLocks noChangeArrowheads="1"/>
            </p:cNvSpPr>
            <p:nvPr/>
          </p:nvSpPr>
          <p:spPr bwMode="auto">
            <a:xfrm>
              <a:off x="1248" y="2064"/>
              <a:ext cx="576" cy="4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marL="342900" indent="-342900">
                <a:spcBef>
                  <a:spcPct val="20000"/>
                </a:spcBef>
                <a:buClr>
                  <a:schemeClr val="folHlink"/>
                </a:buClr>
                <a:buSzPct val="9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1pPr>
              <a:lvl2pPr marL="228600" indent="228600">
                <a:spcBef>
                  <a:spcPct val="20000"/>
                </a:spcBef>
                <a:buClr>
                  <a:schemeClr val="accent1"/>
                </a:buClr>
                <a:buSzPct val="7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2pPr>
              <a:lvl3pPr marL="571500" indent="342900">
                <a:spcBef>
                  <a:spcPct val="20000"/>
                </a:spcBef>
                <a:buClr>
                  <a:schemeClr val="folHlink"/>
                </a:buClr>
                <a:buSzPct val="55000"/>
                <a:buFont typeface="Wingdings" panose="05000000000000000000" pitchFamily="2" charset="2"/>
                <a:buChar char="n"/>
                <a:defRPr sz="2100">
                  <a:solidFill>
                    <a:schemeClr val="tx1"/>
                  </a:solidFill>
                  <a:latin typeface="Arial" panose="020B0604020202020204" pitchFamily="34" charset="0"/>
                  <a:ea typeface="宋体" panose="02010600030101010101" pitchFamily="2" charset="-122"/>
                </a:defRPr>
              </a:lvl3pPr>
              <a:lvl4pPr marL="914400" indent="457200">
                <a:spcBef>
                  <a:spcPct val="20000"/>
                </a:spcBef>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4pPr>
              <a:lvl5pPr marL="1257300" indent="571500">
                <a:spcBef>
                  <a:spcPct val="20000"/>
                </a:spcBef>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5pPr>
              <a:lvl6pPr marL="17145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6pPr>
              <a:lvl7pPr marL="21717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7pPr>
              <a:lvl8pPr marL="26289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8pPr>
              <a:lvl9pPr marL="30861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sz="2000">
                <a:effectLst/>
                <a:latin typeface="Cambria" panose="02040503050406030204" pitchFamily="18" charset="0"/>
              </a:endParaRPr>
            </a:p>
          </p:txBody>
        </p:sp>
        <p:sp>
          <p:nvSpPr>
            <p:cNvPr id="205856" name="Rectangle 32"/>
            <p:cNvSpPr>
              <a:spLocks noChangeArrowheads="1"/>
            </p:cNvSpPr>
            <p:nvPr/>
          </p:nvSpPr>
          <p:spPr bwMode="auto">
            <a:xfrm>
              <a:off x="3840" y="1640"/>
              <a:ext cx="336" cy="4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marL="342900" indent="-342900">
                <a:spcBef>
                  <a:spcPct val="20000"/>
                </a:spcBef>
                <a:buClr>
                  <a:schemeClr val="folHlink"/>
                </a:buClr>
                <a:buSzPct val="9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1pPr>
              <a:lvl2pPr marL="228600" indent="228600">
                <a:spcBef>
                  <a:spcPct val="20000"/>
                </a:spcBef>
                <a:buClr>
                  <a:schemeClr val="accent1"/>
                </a:buClr>
                <a:buSzPct val="7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2pPr>
              <a:lvl3pPr marL="571500" indent="342900">
                <a:spcBef>
                  <a:spcPct val="20000"/>
                </a:spcBef>
                <a:buClr>
                  <a:schemeClr val="folHlink"/>
                </a:buClr>
                <a:buSzPct val="55000"/>
                <a:buFont typeface="Wingdings" panose="05000000000000000000" pitchFamily="2" charset="2"/>
                <a:buChar char="n"/>
                <a:defRPr sz="2100">
                  <a:solidFill>
                    <a:schemeClr val="tx1"/>
                  </a:solidFill>
                  <a:latin typeface="Arial" panose="020B0604020202020204" pitchFamily="34" charset="0"/>
                  <a:ea typeface="宋体" panose="02010600030101010101" pitchFamily="2" charset="-122"/>
                </a:defRPr>
              </a:lvl3pPr>
              <a:lvl4pPr marL="914400" indent="457200">
                <a:spcBef>
                  <a:spcPct val="20000"/>
                </a:spcBef>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4pPr>
              <a:lvl5pPr marL="1257300" indent="571500">
                <a:spcBef>
                  <a:spcPct val="20000"/>
                </a:spcBef>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5pPr>
              <a:lvl6pPr marL="17145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6pPr>
              <a:lvl7pPr marL="21717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7pPr>
              <a:lvl8pPr marL="26289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8pPr>
              <a:lvl9pPr marL="30861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000">
                  <a:effectLst/>
                  <a:latin typeface="Cambria" panose="02040503050406030204" pitchFamily="18" charset="0"/>
                </a:rPr>
                <a:t>1</a:t>
              </a:r>
            </a:p>
          </p:txBody>
        </p:sp>
        <p:sp>
          <p:nvSpPr>
            <p:cNvPr id="205857" name="Rectangle 33"/>
            <p:cNvSpPr>
              <a:spLocks noChangeArrowheads="1"/>
            </p:cNvSpPr>
            <p:nvPr/>
          </p:nvSpPr>
          <p:spPr bwMode="auto">
            <a:xfrm>
              <a:off x="3408" y="1640"/>
              <a:ext cx="432" cy="4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marL="342900" indent="-342900">
                <a:spcBef>
                  <a:spcPct val="20000"/>
                </a:spcBef>
                <a:buClr>
                  <a:schemeClr val="folHlink"/>
                </a:buClr>
                <a:buSzPct val="9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1pPr>
              <a:lvl2pPr marL="228600" indent="228600">
                <a:spcBef>
                  <a:spcPct val="20000"/>
                </a:spcBef>
                <a:buClr>
                  <a:schemeClr val="accent1"/>
                </a:buClr>
                <a:buSzPct val="7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2pPr>
              <a:lvl3pPr marL="571500" indent="342900">
                <a:spcBef>
                  <a:spcPct val="20000"/>
                </a:spcBef>
                <a:buClr>
                  <a:schemeClr val="folHlink"/>
                </a:buClr>
                <a:buSzPct val="55000"/>
                <a:buFont typeface="Wingdings" panose="05000000000000000000" pitchFamily="2" charset="2"/>
                <a:buChar char="n"/>
                <a:defRPr sz="2100">
                  <a:solidFill>
                    <a:schemeClr val="tx1"/>
                  </a:solidFill>
                  <a:latin typeface="Arial" panose="020B0604020202020204" pitchFamily="34" charset="0"/>
                  <a:ea typeface="宋体" panose="02010600030101010101" pitchFamily="2" charset="-122"/>
                </a:defRPr>
              </a:lvl3pPr>
              <a:lvl4pPr marL="914400" indent="457200">
                <a:spcBef>
                  <a:spcPct val="20000"/>
                </a:spcBef>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4pPr>
              <a:lvl5pPr marL="1257300" indent="571500">
                <a:spcBef>
                  <a:spcPct val="20000"/>
                </a:spcBef>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5pPr>
              <a:lvl6pPr marL="17145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6pPr>
              <a:lvl7pPr marL="21717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7pPr>
              <a:lvl8pPr marL="26289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8pPr>
              <a:lvl9pPr marL="30861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000">
                  <a:effectLst/>
                  <a:latin typeface="Cambria" panose="02040503050406030204" pitchFamily="18" charset="0"/>
                </a:rPr>
                <a:t>1</a:t>
              </a:r>
            </a:p>
          </p:txBody>
        </p:sp>
        <p:sp>
          <p:nvSpPr>
            <p:cNvPr id="205858" name="Rectangle 34"/>
            <p:cNvSpPr>
              <a:spLocks noChangeArrowheads="1"/>
            </p:cNvSpPr>
            <p:nvPr/>
          </p:nvSpPr>
          <p:spPr bwMode="auto">
            <a:xfrm>
              <a:off x="2928" y="1640"/>
              <a:ext cx="480" cy="4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marL="342900" indent="-342900">
                <a:spcBef>
                  <a:spcPct val="20000"/>
                </a:spcBef>
                <a:buClr>
                  <a:schemeClr val="folHlink"/>
                </a:buClr>
                <a:buSzPct val="9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1pPr>
              <a:lvl2pPr marL="228600" indent="228600">
                <a:spcBef>
                  <a:spcPct val="20000"/>
                </a:spcBef>
                <a:buClr>
                  <a:schemeClr val="accent1"/>
                </a:buClr>
                <a:buSzPct val="7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2pPr>
              <a:lvl3pPr marL="571500" indent="342900">
                <a:spcBef>
                  <a:spcPct val="20000"/>
                </a:spcBef>
                <a:buClr>
                  <a:schemeClr val="folHlink"/>
                </a:buClr>
                <a:buSzPct val="55000"/>
                <a:buFont typeface="Wingdings" panose="05000000000000000000" pitchFamily="2" charset="2"/>
                <a:buChar char="n"/>
                <a:defRPr sz="2100">
                  <a:solidFill>
                    <a:schemeClr val="tx1"/>
                  </a:solidFill>
                  <a:latin typeface="Arial" panose="020B0604020202020204" pitchFamily="34" charset="0"/>
                  <a:ea typeface="宋体" panose="02010600030101010101" pitchFamily="2" charset="-122"/>
                </a:defRPr>
              </a:lvl3pPr>
              <a:lvl4pPr marL="914400" indent="457200">
                <a:spcBef>
                  <a:spcPct val="20000"/>
                </a:spcBef>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4pPr>
              <a:lvl5pPr marL="1257300" indent="571500">
                <a:spcBef>
                  <a:spcPct val="20000"/>
                </a:spcBef>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5pPr>
              <a:lvl6pPr marL="17145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6pPr>
              <a:lvl7pPr marL="21717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7pPr>
              <a:lvl8pPr marL="26289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8pPr>
              <a:lvl9pPr marL="30861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000">
                  <a:effectLst/>
                  <a:latin typeface="Cambria" panose="02040503050406030204" pitchFamily="18" charset="0"/>
                </a:rPr>
                <a:t>0</a:t>
              </a:r>
            </a:p>
          </p:txBody>
        </p:sp>
        <p:sp>
          <p:nvSpPr>
            <p:cNvPr id="205859" name="Rectangle 35"/>
            <p:cNvSpPr>
              <a:spLocks noChangeArrowheads="1"/>
            </p:cNvSpPr>
            <p:nvPr/>
          </p:nvSpPr>
          <p:spPr bwMode="auto">
            <a:xfrm>
              <a:off x="2512" y="1640"/>
              <a:ext cx="416" cy="4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marL="342900" indent="-342900">
                <a:spcBef>
                  <a:spcPct val="20000"/>
                </a:spcBef>
                <a:buClr>
                  <a:schemeClr val="folHlink"/>
                </a:buClr>
                <a:buSzPct val="9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1pPr>
              <a:lvl2pPr marL="228600" indent="228600">
                <a:spcBef>
                  <a:spcPct val="20000"/>
                </a:spcBef>
                <a:buClr>
                  <a:schemeClr val="accent1"/>
                </a:buClr>
                <a:buSzPct val="7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2pPr>
              <a:lvl3pPr marL="571500" indent="342900">
                <a:spcBef>
                  <a:spcPct val="20000"/>
                </a:spcBef>
                <a:buClr>
                  <a:schemeClr val="folHlink"/>
                </a:buClr>
                <a:buSzPct val="55000"/>
                <a:buFont typeface="Wingdings" panose="05000000000000000000" pitchFamily="2" charset="2"/>
                <a:buChar char="n"/>
                <a:defRPr sz="2100">
                  <a:solidFill>
                    <a:schemeClr val="tx1"/>
                  </a:solidFill>
                  <a:latin typeface="Arial" panose="020B0604020202020204" pitchFamily="34" charset="0"/>
                  <a:ea typeface="宋体" panose="02010600030101010101" pitchFamily="2" charset="-122"/>
                </a:defRPr>
              </a:lvl3pPr>
              <a:lvl4pPr marL="914400" indent="457200">
                <a:spcBef>
                  <a:spcPct val="20000"/>
                </a:spcBef>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4pPr>
              <a:lvl5pPr marL="1257300" indent="571500">
                <a:spcBef>
                  <a:spcPct val="20000"/>
                </a:spcBef>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5pPr>
              <a:lvl6pPr marL="17145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6pPr>
              <a:lvl7pPr marL="21717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7pPr>
              <a:lvl8pPr marL="26289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8pPr>
              <a:lvl9pPr marL="30861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000">
                  <a:effectLst/>
                  <a:latin typeface="Cambria" panose="02040503050406030204" pitchFamily="18" charset="0"/>
                </a:rPr>
                <a:t>0</a:t>
              </a:r>
            </a:p>
          </p:txBody>
        </p:sp>
        <p:sp>
          <p:nvSpPr>
            <p:cNvPr id="205860" name="Rectangle 36"/>
            <p:cNvSpPr>
              <a:spLocks noChangeArrowheads="1"/>
            </p:cNvSpPr>
            <p:nvPr/>
          </p:nvSpPr>
          <p:spPr bwMode="auto">
            <a:xfrm>
              <a:off x="2496" y="1640"/>
              <a:ext cx="16" cy="4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marL="342900" indent="-342900">
                <a:spcBef>
                  <a:spcPct val="20000"/>
                </a:spcBef>
                <a:buClr>
                  <a:schemeClr val="folHlink"/>
                </a:buClr>
                <a:buSzPct val="9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1pPr>
              <a:lvl2pPr marL="228600" indent="228600">
                <a:spcBef>
                  <a:spcPct val="20000"/>
                </a:spcBef>
                <a:buClr>
                  <a:schemeClr val="accent1"/>
                </a:buClr>
                <a:buSzPct val="7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2pPr>
              <a:lvl3pPr marL="571500" indent="342900">
                <a:spcBef>
                  <a:spcPct val="20000"/>
                </a:spcBef>
                <a:buClr>
                  <a:schemeClr val="folHlink"/>
                </a:buClr>
                <a:buSzPct val="55000"/>
                <a:buFont typeface="Wingdings" panose="05000000000000000000" pitchFamily="2" charset="2"/>
                <a:buChar char="n"/>
                <a:defRPr sz="2100">
                  <a:solidFill>
                    <a:schemeClr val="tx1"/>
                  </a:solidFill>
                  <a:latin typeface="Arial" panose="020B0604020202020204" pitchFamily="34" charset="0"/>
                  <a:ea typeface="宋体" panose="02010600030101010101" pitchFamily="2" charset="-122"/>
                </a:defRPr>
              </a:lvl3pPr>
              <a:lvl4pPr marL="914400" indent="457200">
                <a:spcBef>
                  <a:spcPct val="20000"/>
                </a:spcBef>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4pPr>
              <a:lvl5pPr marL="1257300" indent="571500">
                <a:spcBef>
                  <a:spcPct val="20000"/>
                </a:spcBef>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5pPr>
              <a:lvl6pPr marL="17145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6pPr>
              <a:lvl7pPr marL="21717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7pPr>
              <a:lvl8pPr marL="26289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8pPr>
              <a:lvl9pPr marL="30861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sz="2000">
                <a:effectLst/>
                <a:latin typeface="Cambria" panose="02040503050406030204" pitchFamily="18" charset="0"/>
              </a:endParaRPr>
            </a:p>
          </p:txBody>
        </p:sp>
        <p:sp>
          <p:nvSpPr>
            <p:cNvPr id="205861" name="Rectangle 37"/>
            <p:cNvSpPr>
              <a:spLocks noChangeArrowheads="1"/>
            </p:cNvSpPr>
            <p:nvPr/>
          </p:nvSpPr>
          <p:spPr bwMode="auto">
            <a:xfrm>
              <a:off x="1824" y="1640"/>
              <a:ext cx="672" cy="4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marL="342900" indent="-342900">
                <a:spcBef>
                  <a:spcPct val="20000"/>
                </a:spcBef>
                <a:buClr>
                  <a:schemeClr val="folHlink"/>
                </a:buClr>
                <a:buSzPct val="9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1pPr>
              <a:lvl2pPr marL="228600" indent="228600">
                <a:spcBef>
                  <a:spcPct val="20000"/>
                </a:spcBef>
                <a:buClr>
                  <a:schemeClr val="accent1"/>
                </a:buClr>
                <a:buSzPct val="7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2pPr>
              <a:lvl3pPr marL="571500" indent="342900">
                <a:spcBef>
                  <a:spcPct val="20000"/>
                </a:spcBef>
                <a:buClr>
                  <a:schemeClr val="folHlink"/>
                </a:buClr>
                <a:buSzPct val="55000"/>
                <a:buFont typeface="Wingdings" panose="05000000000000000000" pitchFamily="2" charset="2"/>
                <a:buChar char="n"/>
                <a:defRPr sz="2100">
                  <a:solidFill>
                    <a:schemeClr val="tx1"/>
                  </a:solidFill>
                  <a:latin typeface="Arial" panose="020B0604020202020204" pitchFamily="34" charset="0"/>
                  <a:ea typeface="宋体" panose="02010600030101010101" pitchFamily="2" charset="-122"/>
                </a:defRPr>
              </a:lvl3pPr>
              <a:lvl4pPr marL="914400" indent="457200">
                <a:spcBef>
                  <a:spcPct val="20000"/>
                </a:spcBef>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4pPr>
              <a:lvl5pPr marL="1257300" indent="571500">
                <a:spcBef>
                  <a:spcPct val="20000"/>
                </a:spcBef>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5pPr>
              <a:lvl6pPr marL="17145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6pPr>
              <a:lvl7pPr marL="21717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7pPr>
              <a:lvl8pPr marL="26289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8pPr>
              <a:lvl9pPr marL="30861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000" b="1">
                  <a:effectLst/>
                  <a:latin typeface="Cambria" panose="02040503050406030204" pitchFamily="18" charset="0"/>
                  <a:sym typeface="Symbol" panose="05050102010706020507" pitchFamily="18" charset="2"/>
                </a:rPr>
                <a:t> </a:t>
              </a:r>
              <a:r>
                <a:rPr lang="en-US" altLang="zh-CN" sz="2000" b="1" i="1">
                  <a:effectLst/>
                  <a:latin typeface="Cambria" panose="02040503050406030204" pitchFamily="18" charset="0"/>
                  <a:sym typeface="Symbol" panose="05050102010706020507" pitchFamily="18" charset="2"/>
                </a:rPr>
                <a:t>k </a:t>
              </a:r>
              <a:r>
                <a:rPr lang="en-US" altLang="zh-CN" sz="2000" b="1">
                  <a:effectLst/>
                  <a:latin typeface="Cambria" panose="02040503050406030204" pitchFamily="18" charset="0"/>
                  <a:sym typeface="Symbol" panose="05050102010706020507" pitchFamily="18" charset="2"/>
                </a:rPr>
                <a:t> maxint</a:t>
              </a:r>
              <a:endParaRPr lang="zh-CN" altLang="en-US" sz="2000" b="1">
                <a:effectLst/>
                <a:latin typeface="Cambria" panose="02040503050406030204" pitchFamily="18" charset="0"/>
                <a:sym typeface="Symbol" panose="05050102010706020507" pitchFamily="18" charset="2"/>
              </a:endParaRPr>
            </a:p>
          </p:txBody>
        </p:sp>
        <p:sp>
          <p:nvSpPr>
            <p:cNvPr id="205862" name="Rectangle 38"/>
            <p:cNvSpPr>
              <a:spLocks noChangeArrowheads="1"/>
            </p:cNvSpPr>
            <p:nvPr/>
          </p:nvSpPr>
          <p:spPr bwMode="auto">
            <a:xfrm>
              <a:off x="1248" y="1640"/>
              <a:ext cx="576" cy="4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marL="342900" indent="-342900">
                <a:spcBef>
                  <a:spcPct val="20000"/>
                </a:spcBef>
                <a:buClr>
                  <a:schemeClr val="folHlink"/>
                </a:buClr>
                <a:buSzPct val="9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1pPr>
              <a:lvl2pPr marL="228600" indent="228600">
                <a:spcBef>
                  <a:spcPct val="20000"/>
                </a:spcBef>
                <a:buClr>
                  <a:schemeClr val="accent1"/>
                </a:buClr>
                <a:buSzPct val="7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2pPr>
              <a:lvl3pPr marL="571500" indent="342900">
                <a:spcBef>
                  <a:spcPct val="20000"/>
                </a:spcBef>
                <a:buClr>
                  <a:schemeClr val="folHlink"/>
                </a:buClr>
                <a:buSzPct val="55000"/>
                <a:buFont typeface="Wingdings" panose="05000000000000000000" pitchFamily="2" charset="2"/>
                <a:buChar char="n"/>
                <a:defRPr sz="2100">
                  <a:solidFill>
                    <a:schemeClr val="tx1"/>
                  </a:solidFill>
                  <a:latin typeface="Arial" panose="020B0604020202020204" pitchFamily="34" charset="0"/>
                  <a:ea typeface="宋体" panose="02010600030101010101" pitchFamily="2" charset="-122"/>
                </a:defRPr>
              </a:lvl3pPr>
              <a:lvl4pPr marL="914400" indent="457200">
                <a:spcBef>
                  <a:spcPct val="20000"/>
                </a:spcBef>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4pPr>
              <a:lvl5pPr marL="1257300" indent="571500">
                <a:spcBef>
                  <a:spcPct val="20000"/>
                </a:spcBef>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5pPr>
              <a:lvl6pPr marL="17145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6pPr>
              <a:lvl7pPr marL="21717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7pPr>
              <a:lvl8pPr marL="26289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8pPr>
              <a:lvl9pPr marL="30861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sz="2000">
                <a:effectLst/>
                <a:latin typeface="Cambria" panose="02040503050406030204" pitchFamily="18" charset="0"/>
              </a:endParaRPr>
            </a:p>
          </p:txBody>
        </p:sp>
        <p:sp>
          <p:nvSpPr>
            <p:cNvPr id="205863" name="Rectangle 39"/>
            <p:cNvSpPr>
              <a:spLocks noChangeArrowheads="1"/>
            </p:cNvSpPr>
            <p:nvPr/>
          </p:nvSpPr>
          <p:spPr bwMode="auto">
            <a:xfrm>
              <a:off x="3840" y="1208"/>
              <a:ext cx="336" cy="4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marL="342900" indent="-342900">
                <a:spcBef>
                  <a:spcPct val="20000"/>
                </a:spcBef>
                <a:buClr>
                  <a:schemeClr val="folHlink"/>
                </a:buClr>
                <a:buSzPct val="9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1pPr>
              <a:lvl2pPr marL="228600" indent="228600">
                <a:spcBef>
                  <a:spcPct val="20000"/>
                </a:spcBef>
                <a:buClr>
                  <a:schemeClr val="accent1"/>
                </a:buClr>
                <a:buSzPct val="7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2pPr>
              <a:lvl3pPr marL="571500" indent="342900">
                <a:spcBef>
                  <a:spcPct val="20000"/>
                </a:spcBef>
                <a:buClr>
                  <a:schemeClr val="folHlink"/>
                </a:buClr>
                <a:buSzPct val="55000"/>
                <a:buFont typeface="Wingdings" panose="05000000000000000000" pitchFamily="2" charset="2"/>
                <a:buChar char="n"/>
                <a:defRPr sz="2100">
                  <a:solidFill>
                    <a:schemeClr val="tx1"/>
                  </a:solidFill>
                  <a:latin typeface="Arial" panose="020B0604020202020204" pitchFamily="34" charset="0"/>
                  <a:ea typeface="宋体" panose="02010600030101010101" pitchFamily="2" charset="-122"/>
                </a:defRPr>
              </a:lvl3pPr>
              <a:lvl4pPr marL="914400" indent="457200">
                <a:spcBef>
                  <a:spcPct val="20000"/>
                </a:spcBef>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4pPr>
              <a:lvl5pPr marL="1257300" indent="571500">
                <a:spcBef>
                  <a:spcPct val="20000"/>
                </a:spcBef>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5pPr>
              <a:lvl6pPr marL="17145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6pPr>
              <a:lvl7pPr marL="21717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7pPr>
              <a:lvl8pPr marL="26289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8pPr>
              <a:lvl9pPr marL="30861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000">
                  <a:effectLst/>
                  <a:latin typeface="Cambria" panose="02040503050406030204" pitchFamily="18" charset="0"/>
                </a:rPr>
                <a:t>0</a:t>
              </a:r>
            </a:p>
          </p:txBody>
        </p:sp>
        <p:sp>
          <p:nvSpPr>
            <p:cNvPr id="205864" name="Rectangle 40"/>
            <p:cNvSpPr>
              <a:spLocks noChangeArrowheads="1"/>
            </p:cNvSpPr>
            <p:nvPr/>
          </p:nvSpPr>
          <p:spPr bwMode="auto">
            <a:xfrm>
              <a:off x="3408" y="1208"/>
              <a:ext cx="432" cy="4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marL="342900" indent="-342900">
                <a:spcBef>
                  <a:spcPct val="20000"/>
                </a:spcBef>
                <a:buClr>
                  <a:schemeClr val="folHlink"/>
                </a:buClr>
                <a:buSzPct val="9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1pPr>
              <a:lvl2pPr marL="228600" indent="228600">
                <a:spcBef>
                  <a:spcPct val="20000"/>
                </a:spcBef>
                <a:buClr>
                  <a:schemeClr val="accent1"/>
                </a:buClr>
                <a:buSzPct val="7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2pPr>
              <a:lvl3pPr marL="571500" indent="342900">
                <a:spcBef>
                  <a:spcPct val="20000"/>
                </a:spcBef>
                <a:buClr>
                  <a:schemeClr val="folHlink"/>
                </a:buClr>
                <a:buSzPct val="55000"/>
                <a:buFont typeface="Wingdings" panose="05000000000000000000" pitchFamily="2" charset="2"/>
                <a:buChar char="n"/>
                <a:defRPr sz="2100">
                  <a:solidFill>
                    <a:schemeClr val="tx1"/>
                  </a:solidFill>
                  <a:latin typeface="Arial" panose="020B0604020202020204" pitchFamily="34" charset="0"/>
                  <a:ea typeface="宋体" panose="02010600030101010101" pitchFamily="2" charset="-122"/>
                </a:defRPr>
              </a:lvl3pPr>
              <a:lvl4pPr marL="914400" indent="457200">
                <a:spcBef>
                  <a:spcPct val="20000"/>
                </a:spcBef>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4pPr>
              <a:lvl5pPr marL="1257300" indent="571500">
                <a:spcBef>
                  <a:spcPct val="20000"/>
                </a:spcBef>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5pPr>
              <a:lvl6pPr marL="17145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6pPr>
              <a:lvl7pPr marL="21717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7pPr>
              <a:lvl8pPr marL="26289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8pPr>
              <a:lvl9pPr marL="30861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000">
                  <a:effectLst/>
                  <a:latin typeface="Cambria" panose="02040503050406030204" pitchFamily="18" charset="0"/>
                </a:rPr>
                <a:t>0</a:t>
              </a:r>
            </a:p>
          </p:txBody>
        </p:sp>
        <p:sp>
          <p:nvSpPr>
            <p:cNvPr id="205865" name="Rectangle 41"/>
            <p:cNvSpPr>
              <a:spLocks noChangeArrowheads="1"/>
            </p:cNvSpPr>
            <p:nvPr/>
          </p:nvSpPr>
          <p:spPr bwMode="auto">
            <a:xfrm>
              <a:off x="2928" y="1208"/>
              <a:ext cx="480" cy="4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marL="342900" indent="-342900">
                <a:spcBef>
                  <a:spcPct val="20000"/>
                </a:spcBef>
                <a:buClr>
                  <a:schemeClr val="folHlink"/>
                </a:buClr>
                <a:buSzPct val="9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1pPr>
              <a:lvl2pPr marL="228600" indent="228600">
                <a:spcBef>
                  <a:spcPct val="20000"/>
                </a:spcBef>
                <a:buClr>
                  <a:schemeClr val="accent1"/>
                </a:buClr>
                <a:buSzPct val="7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2pPr>
              <a:lvl3pPr marL="571500" indent="342900">
                <a:spcBef>
                  <a:spcPct val="20000"/>
                </a:spcBef>
                <a:buClr>
                  <a:schemeClr val="folHlink"/>
                </a:buClr>
                <a:buSzPct val="55000"/>
                <a:buFont typeface="Wingdings" panose="05000000000000000000" pitchFamily="2" charset="2"/>
                <a:buChar char="n"/>
                <a:defRPr sz="2100">
                  <a:solidFill>
                    <a:schemeClr val="tx1"/>
                  </a:solidFill>
                  <a:latin typeface="Arial" panose="020B0604020202020204" pitchFamily="34" charset="0"/>
                  <a:ea typeface="宋体" panose="02010600030101010101" pitchFamily="2" charset="-122"/>
                </a:defRPr>
              </a:lvl3pPr>
              <a:lvl4pPr marL="914400" indent="457200">
                <a:spcBef>
                  <a:spcPct val="20000"/>
                </a:spcBef>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4pPr>
              <a:lvl5pPr marL="1257300" indent="571500">
                <a:spcBef>
                  <a:spcPct val="20000"/>
                </a:spcBef>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5pPr>
              <a:lvl6pPr marL="17145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6pPr>
              <a:lvl7pPr marL="21717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7pPr>
              <a:lvl8pPr marL="26289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8pPr>
              <a:lvl9pPr marL="30861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000">
                  <a:effectLst/>
                  <a:latin typeface="Cambria" panose="02040503050406030204" pitchFamily="18" charset="0"/>
                </a:rPr>
                <a:t>1</a:t>
              </a:r>
            </a:p>
          </p:txBody>
        </p:sp>
        <p:sp>
          <p:nvSpPr>
            <p:cNvPr id="205866" name="Rectangle 42"/>
            <p:cNvSpPr>
              <a:spLocks noChangeArrowheads="1"/>
            </p:cNvSpPr>
            <p:nvPr/>
          </p:nvSpPr>
          <p:spPr bwMode="auto">
            <a:xfrm>
              <a:off x="2512" y="1208"/>
              <a:ext cx="416" cy="4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marL="342900" indent="-342900">
                <a:spcBef>
                  <a:spcPct val="20000"/>
                </a:spcBef>
                <a:buClr>
                  <a:schemeClr val="folHlink"/>
                </a:buClr>
                <a:buSzPct val="9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1pPr>
              <a:lvl2pPr marL="228600" indent="228600">
                <a:spcBef>
                  <a:spcPct val="20000"/>
                </a:spcBef>
                <a:buClr>
                  <a:schemeClr val="accent1"/>
                </a:buClr>
                <a:buSzPct val="7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2pPr>
              <a:lvl3pPr marL="571500" indent="342900">
                <a:spcBef>
                  <a:spcPct val="20000"/>
                </a:spcBef>
                <a:buClr>
                  <a:schemeClr val="folHlink"/>
                </a:buClr>
                <a:buSzPct val="55000"/>
                <a:buFont typeface="Wingdings" panose="05000000000000000000" pitchFamily="2" charset="2"/>
                <a:buChar char="n"/>
                <a:defRPr sz="2100">
                  <a:solidFill>
                    <a:schemeClr val="tx1"/>
                  </a:solidFill>
                  <a:latin typeface="Arial" panose="020B0604020202020204" pitchFamily="34" charset="0"/>
                  <a:ea typeface="宋体" panose="02010600030101010101" pitchFamily="2" charset="-122"/>
                </a:defRPr>
              </a:lvl3pPr>
              <a:lvl4pPr marL="914400" indent="457200">
                <a:spcBef>
                  <a:spcPct val="20000"/>
                </a:spcBef>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4pPr>
              <a:lvl5pPr marL="1257300" indent="571500">
                <a:spcBef>
                  <a:spcPct val="20000"/>
                </a:spcBef>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5pPr>
              <a:lvl6pPr marL="17145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6pPr>
              <a:lvl7pPr marL="21717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7pPr>
              <a:lvl8pPr marL="26289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8pPr>
              <a:lvl9pPr marL="30861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000">
                  <a:effectLst/>
                  <a:latin typeface="Cambria" panose="02040503050406030204" pitchFamily="18" charset="0"/>
                </a:rPr>
                <a:t>1</a:t>
              </a:r>
            </a:p>
          </p:txBody>
        </p:sp>
        <p:sp>
          <p:nvSpPr>
            <p:cNvPr id="205867" name="Rectangle 43"/>
            <p:cNvSpPr>
              <a:spLocks noChangeArrowheads="1"/>
            </p:cNvSpPr>
            <p:nvPr/>
          </p:nvSpPr>
          <p:spPr bwMode="auto">
            <a:xfrm>
              <a:off x="2496" y="1208"/>
              <a:ext cx="16" cy="4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marL="342900" indent="-342900">
                <a:spcBef>
                  <a:spcPct val="20000"/>
                </a:spcBef>
                <a:buClr>
                  <a:schemeClr val="folHlink"/>
                </a:buClr>
                <a:buSzPct val="9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1pPr>
              <a:lvl2pPr marL="228600" indent="228600">
                <a:spcBef>
                  <a:spcPct val="20000"/>
                </a:spcBef>
                <a:buClr>
                  <a:schemeClr val="accent1"/>
                </a:buClr>
                <a:buSzPct val="7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2pPr>
              <a:lvl3pPr marL="571500" indent="342900">
                <a:spcBef>
                  <a:spcPct val="20000"/>
                </a:spcBef>
                <a:buClr>
                  <a:schemeClr val="folHlink"/>
                </a:buClr>
                <a:buSzPct val="55000"/>
                <a:buFont typeface="Wingdings" panose="05000000000000000000" pitchFamily="2" charset="2"/>
                <a:buChar char="n"/>
                <a:defRPr sz="2100">
                  <a:solidFill>
                    <a:schemeClr val="tx1"/>
                  </a:solidFill>
                  <a:latin typeface="Arial" panose="020B0604020202020204" pitchFamily="34" charset="0"/>
                  <a:ea typeface="宋体" panose="02010600030101010101" pitchFamily="2" charset="-122"/>
                </a:defRPr>
              </a:lvl3pPr>
              <a:lvl4pPr marL="914400" indent="457200">
                <a:spcBef>
                  <a:spcPct val="20000"/>
                </a:spcBef>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4pPr>
              <a:lvl5pPr marL="1257300" indent="571500">
                <a:spcBef>
                  <a:spcPct val="20000"/>
                </a:spcBef>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5pPr>
              <a:lvl6pPr marL="17145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6pPr>
              <a:lvl7pPr marL="21717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7pPr>
              <a:lvl8pPr marL="26289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8pPr>
              <a:lvl9pPr marL="30861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sz="2000">
                <a:effectLst/>
                <a:latin typeface="Cambria" panose="02040503050406030204" pitchFamily="18" charset="0"/>
              </a:endParaRPr>
            </a:p>
          </p:txBody>
        </p:sp>
        <p:sp>
          <p:nvSpPr>
            <p:cNvPr id="205868" name="Rectangle 44"/>
            <p:cNvSpPr>
              <a:spLocks noChangeArrowheads="1"/>
            </p:cNvSpPr>
            <p:nvPr/>
          </p:nvSpPr>
          <p:spPr bwMode="auto">
            <a:xfrm>
              <a:off x="1824" y="1208"/>
              <a:ext cx="672" cy="4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marL="342900" indent="-342900">
                <a:spcBef>
                  <a:spcPct val="20000"/>
                </a:spcBef>
                <a:buClr>
                  <a:schemeClr val="folHlink"/>
                </a:buClr>
                <a:buSzPct val="9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1pPr>
              <a:lvl2pPr marL="228600" indent="228600">
                <a:spcBef>
                  <a:spcPct val="20000"/>
                </a:spcBef>
                <a:buClr>
                  <a:schemeClr val="accent1"/>
                </a:buClr>
                <a:buSzPct val="7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2pPr>
              <a:lvl3pPr marL="571500" indent="342900">
                <a:spcBef>
                  <a:spcPct val="20000"/>
                </a:spcBef>
                <a:buClr>
                  <a:schemeClr val="folHlink"/>
                </a:buClr>
                <a:buSzPct val="55000"/>
                <a:buFont typeface="Wingdings" panose="05000000000000000000" pitchFamily="2" charset="2"/>
                <a:buChar char="n"/>
                <a:defRPr sz="2100">
                  <a:solidFill>
                    <a:schemeClr val="tx1"/>
                  </a:solidFill>
                  <a:latin typeface="Arial" panose="020B0604020202020204" pitchFamily="34" charset="0"/>
                  <a:ea typeface="宋体" panose="02010600030101010101" pitchFamily="2" charset="-122"/>
                </a:defRPr>
              </a:lvl3pPr>
              <a:lvl4pPr marL="914400" indent="457200">
                <a:spcBef>
                  <a:spcPct val="20000"/>
                </a:spcBef>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4pPr>
              <a:lvl5pPr marL="1257300" indent="571500">
                <a:spcBef>
                  <a:spcPct val="20000"/>
                </a:spcBef>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5pPr>
              <a:lvl6pPr marL="17145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6pPr>
              <a:lvl7pPr marL="21717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7pPr>
              <a:lvl8pPr marL="26289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8pPr>
              <a:lvl9pPr marL="30861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000" b="1">
                  <a:effectLst/>
                  <a:latin typeface="Cambria" panose="02040503050406030204" pitchFamily="18" charset="0"/>
                  <a:sym typeface="Symbol" panose="05050102010706020507" pitchFamily="18" charset="2"/>
                </a:rPr>
                <a:t> </a:t>
              </a:r>
              <a:r>
                <a:rPr lang="en-US" altLang="zh-CN" sz="2000" b="1" i="1">
                  <a:effectLst/>
                  <a:latin typeface="Cambria" panose="02040503050406030204" pitchFamily="18" charset="0"/>
                  <a:sym typeface="Symbol" panose="05050102010706020507" pitchFamily="18" charset="2"/>
                </a:rPr>
                <a:t>k </a:t>
              </a:r>
              <a:r>
                <a:rPr lang="en-US" altLang="zh-CN" sz="2000" b="1">
                  <a:effectLst/>
                  <a:latin typeface="Cambria" panose="02040503050406030204" pitchFamily="18" charset="0"/>
                  <a:sym typeface="Symbol" panose="05050102010706020507" pitchFamily="18" charset="2"/>
                </a:rPr>
                <a:t> maxint</a:t>
              </a:r>
              <a:endParaRPr lang="zh-CN" altLang="en-US" sz="2000" b="1">
                <a:effectLst/>
                <a:latin typeface="Cambria" panose="02040503050406030204" pitchFamily="18" charset="0"/>
                <a:sym typeface="Symbol" panose="05050102010706020507" pitchFamily="18" charset="2"/>
              </a:endParaRPr>
            </a:p>
          </p:txBody>
        </p:sp>
        <p:sp>
          <p:nvSpPr>
            <p:cNvPr id="205869" name="Rectangle 45"/>
            <p:cNvSpPr>
              <a:spLocks noChangeArrowheads="1"/>
            </p:cNvSpPr>
            <p:nvPr/>
          </p:nvSpPr>
          <p:spPr bwMode="auto">
            <a:xfrm>
              <a:off x="1248" y="1208"/>
              <a:ext cx="576" cy="4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marL="342900" indent="-342900">
                <a:spcBef>
                  <a:spcPct val="20000"/>
                </a:spcBef>
                <a:buClr>
                  <a:schemeClr val="folHlink"/>
                </a:buClr>
                <a:buSzPct val="9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1pPr>
              <a:lvl2pPr marL="228600" indent="228600">
                <a:spcBef>
                  <a:spcPct val="20000"/>
                </a:spcBef>
                <a:buClr>
                  <a:schemeClr val="accent1"/>
                </a:buClr>
                <a:buSzPct val="7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2pPr>
              <a:lvl3pPr marL="571500" indent="342900">
                <a:spcBef>
                  <a:spcPct val="20000"/>
                </a:spcBef>
                <a:buClr>
                  <a:schemeClr val="folHlink"/>
                </a:buClr>
                <a:buSzPct val="55000"/>
                <a:buFont typeface="Wingdings" panose="05000000000000000000" pitchFamily="2" charset="2"/>
                <a:buChar char="n"/>
                <a:defRPr sz="2100">
                  <a:solidFill>
                    <a:schemeClr val="tx1"/>
                  </a:solidFill>
                  <a:latin typeface="Arial" panose="020B0604020202020204" pitchFamily="34" charset="0"/>
                  <a:ea typeface="宋体" panose="02010600030101010101" pitchFamily="2" charset="-122"/>
                </a:defRPr>
              </a:lvl3pPr>
              <a:lvl4pPr marL="914400" indent="457200">
                <a:spcBef>
                  <a:spcPct val="20000"/>
                </a:spcBef>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4pPr>
              <a:lvl5pPr marL="1257300" indent="571500">
                <a:spcBef>
                  <a:spcPct val="20000"/>
                </a:spcBef>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5pPr>
              <a:lvl6pPr marL="17145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6pPr>
              <a:lvl7pPr marL="21717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7pPr>
              <a:lvl8pPr marL="26289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8pPr>
              <a:lvl9pPr marL="30861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000" b="1">
                  <a:effectLst/>
                  <a:latin typeface="Cambria" panose="02040503050406030204" pitchFamily="18" charset="0"/>
                </a:rPr>
                <a:t>Cause</a:t>
              </a:r>
            </a:p>
          </p:txBody>
        </p:sp>
        <p:sp>
          <p:nvSpPr>
            <p:cNvPr id="205870" name="Line 46"/>
            <p:cNvSpPr>
              <a:spLocks noChangeShapeType="1"/>
            </p:cNvSpPr>
            <p:nvPr/>
          </p:nvSpPr>
          <p:spPr bwMode="auto">
            <a:xfrm>
              <a:off x="1248" y="1208"/>
              <a:ext cx="3024" cy="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p>
              <a:endParaRPr lang="zh-CN" altLang="en-US">
                <a:latin typeface="Cambria" panose="02040503050406030204" pitchFamily="18" charset="0"/>
              </a:endParaRPr>
            </a:p>
          </p:txBody>
        </p:sp>
        <p:sp>
          <p:nvSpPr>
            <p:cNvPr id="205871" name="Line 47"/>
            <p:cNvSpPr>
              <a:spLocks noChangeShapeType="1"/>
            </p:cNvSpPr>
            <p:nvPr/>
          </p:nvSpPr>
          <p:spPr bwMode="auto">
            <a:xfrm>
              <a:off x="1248" y="1640"/>
              <a:ext cx="302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p>
              <a:endParaRPr lang="zh-CN" altLang="en-US">
                <a:latin typeface="Cambria" panose="02040503050406030204" pitchFamily="18" charset="0"/>
              </a:endParaRPr>
            </a:p>
          </p:txBody>
        </p:sp>
        <p:sp>
          <p:nvSpPr>
            <p:cNvPr id="205872" name="Line 48"/>
            <p:cNvSpPr>
              <a:spLocks noChangeShapeType="1"/>
            </p:cNvSpPr>
            <p:nvPr/>
          </p:nvSpPr>
          <p:spPr bwMode="auto">
            <a:xfrm>
              <a:off x="1248" y="2064"/>
              <a:ext cx="302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p>
              <a:endParaRPr lang="zh-CN" altLang="en-US">
                <a:latin typeface="Cambria" panose="02040503050406030204" pitchFamily="18" charset="0"/>
              </a:endParaRPr>
            </a:p>
          </p:txBody>
        </p:sp>
        <p:sp>
          <p:nvSpPr>
            <p:cNvPr id="205873" name="Line 49"/>
            <p:cNvSpPr>
              <a:spLocks noChangeShapeType="1"/>
            </p:cNvSpPr>
            <p:nvPr/>
          </p:nvSpPr>
          <p:spPr bwMode="auto">
            <a:xfrm>
              <a:off x="1248" y="2488"/>
              <a:ext cx="302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p>
              <a:endParaRPr lang="zh-CN" altLang="en-US">
                <a:latin typeface="Cambria" panose="02040503050406030204" pitchFamily="18" charset="0"/>
              </a:endParaRPr>
            </a:p>
          </p:txBody>
        </p:sp>
        <p:sp>
          <p:nvSpPr>
            <p:cNvPr id="205874" name="Line 50"/>
            <p:cNvSpPr>
              <a:spLocks noChangeShapeType="1"/>
            </p:cNvSpPr>
            <p:nvPr/>
          </p:nvSpPr>
          <p:spPr bwMode="auto">
            <a:xfrm>
              <a:off x="1248" y="2912"/>
              <a:ext cx="302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p>
              <a:endParaRPr lang="zh-CN" altLang="en-US">
                <a:latin typeface="Cambria" panose="02040503050406030204" pitchFamily="18" charset="0"/>
              </a:endParaRPr>
            </a:p>
          </p:txBody>
        </p:sp>
        <p:sp>
          <p:nvSpPr>
            <p:cNvPr id="205875" name="Line 51"/>
            <p:cNvSpPr>
              <a:spLocks noChangeShapeType="1"/>
            </p:cNvSpPr>
            <p:nvPr/>
          </p:nvSpPr>
          <p:spPr bwMode="auto">
            <a:xfrm>
              <a:off x="1248" y="3320"/>
              <a:ext cx="302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p>
              <a:endParaRPr lang="zh-CN" altLang="en-US">
                <a:latin typeface="Cambria" panose="02040503050406030204" pitchFamily="18" charset="0"/>
              </a:endParaRPr>
            </a:p>
          </p:txBody>
        </p:sp>
        <p:sp>
          <p:nvSpPr>
            <p:cNvPr id="205876" name="Line 52"/>
            <p:cNvSpPr>
              <a:spLocks noChangeShapeType="1"/>
            </p:cNvSpPr>
            <p:nvPr/>
          </p:nvSpPr>
          <p:spPr bwMode="auto">
            <a:xfrm>
              <a:off x="1248" y="3744"/>
              <a:ext cx="3024" cy="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p>
              <a:endParaRPr lang="zh-CN" altLang="en-US">
                <a:latin typeface="Cambria" panose="02040503050406030204" pitchFamily="18" charset="0"/>
              </a:endParaRPr>
            </a:p>
          </p:txBody>
        </p:sp>
        <p:sp>
          <p:nvSpPr>
            <p:cNvPr id="205877" name="Line 53"/>
            <p:cNvSpPr>
              <a:spLocks noChangeShapeType="1"/>
            </p:cNvSpPr>
            <p:nvPr/>
          </p:nvSpPr>
          <p:spPr bwMode="auto">
            <a:xfrm>
              <a:off x="1248" y="1208"/>
              <a:ext cx="0" cy="2536"/>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p>
              <a:endParaRPr lang="zh-CN" altLang="en-US">
                <a:latin typeface="Cambria" panose="02040503050406030204" pitchFamily="18" charset="0"/>
              </a:endParaRPr>
            </a:p>
          </p:txBody>
        </p:sp>
        <p:sp>
          <p:nvSpPr>
            <p:cNvPr id="205878" name="Line 54"/>
            <p:cNvSpPr>
              <a:spLocks noChangeShapeType="1"/>
            </p:cNvSpPr>
            <p:nvPr/>
          </p:nvSpPr>
          <p:spPr bwMode="auto">
            <a:xfrm>
              <a:off x="1824" y="1208"/>
              <a:ext cx="0" cy="253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p>
              <a:endParaRPr lang="zh-CN" altLang="en-US">
                <a:latin typeface="Cambria" panose="02040503050406030204" pitchFamily="18" charset="0"/>
              </a:endParaRPr>
            </a:p>
          </p:txBody>
        </p:sp>
        <p:sp>
          <p:nvSpPr>
            <p:cNvPr id="205879" name="Line 55"/>
            <p:cNvSpPr>
              <a:spLocks noChangeShapeType="1"/>
            </p:cNvSpPr>
            <p:nvPr/>
          </p:nvSpPr>
          <p:spPr bwMode="auto">
            <a:xfrm>
              <a:off x="2496" y="1208"/>
              <a:ext cx="0" cy="253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p>
              <a:endParaRPr lang="zh-CN" altLang="en-US">
                <a:latin typeface="Cambria" panose="02040503050406030204" pitchFamily="18" charset="0"/>
              </a:endParaRPr>
            </a:p>
          </p:txBody>
        </p:sp>
        <p:sp>
          <p:nvSpPr>
            <p:cNvPr id="205880" name="Line 56"/>
            <p:cNvSpPr>
              <a:spLocks noChangeShapeType="1"/>
            </p:cNvSpPr>
            <p:nvPr/>
          </p:nvSpPr>
          <p:spPr bwMode="auto">
            <a:xfrm>
              <a:off x="2928" y="1208"/>
              <a:ext cx="0" cy="253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p>
              <a:endParaRPr lang="zh-CN" altLang="en-US">
                <a:latin typeface="Cambria" panose="02040503050406030204" pitchFamily="18" charset="0"/>
              </a:endParaRPr>
            </a:p>
          </p:txBody>
        </p:sp>
        <p:sp>
          <p:nvSpPr>
            <p:cNvPr id="205881" name="Line 57"/>
            <p:cNvSpPr>
              <a:spLocks noChangeShapeType="1"/>
            </p:cNvSpPr>
            <p:nvPr/>
          </p:nvSpPr>
          <p:spPr bwMode="auto">
            <a:xfrm>
              <a:off x="3408" y="1208"/>
              <a:ext cx="0" cy="253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p>
              <a:endParaRPr lang="zh-CN" altLang="en-US">
                <a:latin typeface="Cambria" panose="02040503050406030204" pitchFamily="18" charset="0"/>
              </a:endParaRPr>
            </a:p>
          </p:txBody>
        </p:sp>
        <p:sp>
          <p:nvSpPr>
            <p:cNvPr id="205882" name="Line 58"/>
            <p:cNvSpPr>
              <a:spLocks noChangeShapeType="1"/>
            </p:cNvSpPr>
            <p:nvPr/>
          </p:nvSpPr>
          <p:spPr bwMode="auto">
            <a:xfrm>
              <a:off x="3840" y="1208"/>
              <a:ext cx="0" cy="253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p>
              <a:endParaRPr lang="zh-CN" altLang="en-US">
                <a:latin typeface="Cambria" panose="02040503050406030204" pitchFamily="18" charset="0"/>
              </a:endParaRPr>
            </a:p>
          </p:txBody>
        </p:sp>
        <p:sp>
          <p:nvSpPr>
            <p:cNvPr id="205883" name="Line 59"/>
            <p:cNvSpPr>
              <a:spLocks noChangeShapeType="1"/>
            </p:cNvSpPr>
            <p:nvPr/>
          </p:nvSpPr>
          <p:spPr bwMode="auto">
            <a:xfrm>
              <a:off x="4272" y="1208"/>
              <a:ext cx="0" cy="2536"/>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p>
              <a:endParaRPr lang="zh-CN" altLang="en-US">
                <a:latin typeface="Cambria" panose="02040503050406030204" pitchFamily="18" charset="0"/>
              </a:endParaRPr>
            </a:p>
          </p:txBody>
        </p:sp>
      </p:grpSp>
      <p:sp>
        <p:nvSpPr>
          <p:cNvPr id="205884" name="Text Box 60"/>
          <p:cNvSpPr txBox="1">
            <a:spLocks noChangeArrowheads="1"/>
          </p:cNvSpPr>
          <p:nvPr/>
        </p:nvSpPr>
        <p:spPr bwMode="auto">
          <a:xfrm>
            <a:off x="706438" y="1436688"/>
            <a:ext cx="2590800" cy="33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b">
            <a:spAutoFit/>
          </a:bodyPr>
          <a:lstStyle/>
          <a:p>
            <a:pPr eaLnBrk="1" hangingPunct="1">
              <a:lnSpc>
                <a:spcPts val="2600"/>
              </a:lnSpc>
              <a:spcBef>
                <a:spcPct val="50000"/>
              </a:spcBef>
            </a:pPr>
            <a:r>
              <a:rPr lang="en-US" altLang="zh-CN" sz="2000" b="1">
                <a:effectLst/>
                <a:latin typeface="Cambria" panose="02040503050406030204" pitchFamily="18" charset="0"/>
                <a:ea typeface="宋体" panose="02010600030101010101" pitchFamily="2" charset="-122"/>
              </a:rPr>
              <a:t>Case Matrix:</a:t>
            </a:r>
          </a:p>
        </p:txBody>
      </p:sp>
    </p:spTree>
    <p:extLst>
      <p:ext uri="{BB962C8B-B14F-4D97-AF65-F5344CB8AC3E}">
        <p14:creationId xmlns:p14="http://schemas.microsoft.com/office/powerpoint/2010/main" val="2829740640"/>
      </p:ext>
    </p:extLst>
  </p:cSld>
  <p:clrMapOvr>
    <a:masterClrMapping/>
  </p:clrMapOvr>
  <p:transition/>
  <p:timing>
    <p:tnLst>
      <p:par>
        <p:cTn id="1" dur="indefinite" restart="never" nodeType="tmRoot"/>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152400" y="2286000"/>
            <a:ext cx="8839200" cy="1927225"/>
          </a:xfrm>
        </p:spPr>
        <p:txBody>
          <a:bodyPr/>
          <a:lstStyle/>
          <a:p>
            <a:pPr algn="ctr" eaLnBrk="1" hangingPunct="1"/>
            <a:r>
              <a:rPr lang="en-US" altLang="zh-CN" sz="4800" dirty="0" smtClean="0">
                <a:latin typeface="Cambria" panose="02040503050406030204" pitchFamily="18" charset="0"/>
              </a:rPr>
              <a:t>Chapter 5</a:t>
            </a:r>
            <a:r>
              <a:rPr lang="en-US" altLang="zh-CN" sz="4800" dirty="0">
                <a:latin typeface="Cambria" panose="02040503050406030204" pitchFamily="18" charset="0"/>
              </a:rPr>
              <a:t/>
            </a:r>
            <a:br>
              <a:rPr lang="en-US" altLang="zh-CN" sz="4800" dirty="0">
                <a:latin typeface="Cambria" panose="02040503050406030204" pitchFamily="18" charset="0"/>
              </a:rPr>
            </a:br>
            <a:r>
              <a:rPr lang="en-US" altLang="zh-CN" sz="4800" dirty="0">
                <a:latin typeface="Cambria" panose="02040503050406030204" pitchFamily="18" charset="0"/>
              </a:rPr>
              <a:t>Unit Testing &amp; </a:t>
            </a:r>
            <a:r>
              <a:rPr lang="en-US" altLang="zh-CN" sz="4800" dirty="0" smtClean="0">
                <a:latin typeface="Cambria" panose="02040503050406030204" pitchFamily="18" charset="0"/>
              </a:rPr>
              <a:t>System </a:t>
            </a:r>
            <a:r>
              <a:rPr lang="en-US" altLang="zh-CN" sz="4800" dirty="0">
                <a:latin typeface="Cambria" panose="02040503050406030204" pitchFamily="18" charset="0"/>
              </a:rPr>
              <a:t>Testing</a:t>
            </a:r>
            <a:r>
              <a:rPr lang="en-US" altLang="zh-CN" sz="4800" dirty="0" smtClean="0">
                <a:latin typeface="Cambria" panose="02040503050406030204" pitchFamily="18" charset="0"/>
              </a:rPr>
              <a:t/>
            </a:r>
            <a:br>
              <a:rPr lang="en-US" altLang="zh-CN" sz="4800" dirty="0" smtClean="0">
                <a:latin typeface="Cambria" panose="02040503050406030204" pitchFamily="18" charset="0"/>
              </a:rPr>
            </a:br>
            <a:r>
              <a:rPr lang="en-US" altLang="zh-CN" sz="3600" dirty="0" smtClean="0">
                <a:latin typeface="Cambria" panose="02040503050406030204" pitchFamily="18" charset="0"/>
              </a:rPr>
              <a:t>(Week </a:t>
            </a:r>
            <a:r>
              <a:rPr lang="en-US" altLang="zh-CN" sz="3600" dirty="0" smtClean="0">
                <a:latin typeface="Cambria" panose="02040503050406030204" pitchFamily="18" charset="0"/>
              </a:rPr>
              <a:t>8</a:t>
            </a:r>
            <a:r>
              <a:rPr lang="en-US" altLang="zh-CN" sz="3600" dirty="0">
                <a:latin typeface="Cambria" panose="02040503050406030204" pitchFamily="18" charset="0"/>
              </a:rPr>
              <a:t> </a:t>
            </a:r>
            <a:r>
              <a:rPr lang="en-US" altLang="zh-CN" sz="3600" dirty="0" smtClean="0">
                <a:latin typeface="Cambria" panose="02040503050406030204" pitchFamily="18" charset="0"/>
              </a:rPr>
              <a:t>&amp; </a:t>
            </a:r>
            <a:r>
              <a:rPr lang="en-US" altLang="zh-CN" sz="3600" dirty="0" smtClean="0">
                <a:latin typeface="Cambria" panose="02040503050406030204" pitchFamily="18" charset="0"/>
              </a:rPr>
              <a:t>Week 10)</a:t>
            </a:r>
            <a:endParaRPr lang="zh-CN" altLang="zh-CN" sz="3600" dirty="0" smtClean="0">
              <a:latin typeface="Cambria" panose="02040503050406030204" pitchFamily="18" charset="0"/>
            </a:endParaRPr>
          </a:p>
        </p:txBody>
      </p:sp>
    </p:spTree>
    <p:extLst>
      <p:ext uri="{BB962C8B-B14F-4D97-AF65-F5344CB8AC3E}">
        <p14:creationId xmlns:p14="http://schemas.microsoft.com/office/powerpoint/2010/main" val="1308121300"/>
      </p:ext>
    </p:extLst>
  </p:cSld>
  <p:clrMapOvr>
    <a:masterClrMapping/>
  </p:clrMapOvr>
  <p:timing>
    <p:tnLst>
      <p:par>
        <p:cTn id="1" dur="indefinite" restart="never" nodeType="tmRoot"/>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16822" y="1800285"/>
            <a:ext cx="8157955" cy="4154984"/>
          </a:xfrm>
          <a:prstGeom prst="rect">
            <a:avLst/>
          </a:prstGeom>
        </p:spPr>
        <p:txBody>
          <a:bodyPr wrap="square">
            <a:spAutoFit/>
          </a:bodyPr>
          <a:lstStyle/>
          <a:p>
            <a:r>
              <a:rPr lang="en-US" altLang="zh-CN" dirty="0">
                <a:solidFill>
                  <a:schemeClr val="accent2"/>
                </a:solidFill>
                <a:latin typeface="Cambria" panose="02040503050406030204" pitchFamily="18" charset="0"/>
              </a:rPr>
              <a:t>Week </a:t>
            </a:r>
            <a:r>
              <a:rPr lang="en-US" altLang="zh-CN" dirty="0" smtClean="0">
                <a:solidFill>
                  <a:schemeClr val="accent2"/>
                </a:solidFill>
                <a:latin typeface="Cambria" panose="02040503050406030204" pitchFamily="18" charset="0"/>
              </a:rPr>
              <a:t>1:               </a:t>
            </a:r>
            <a:r>
              <a:rPr lang="en-US" altLang="zh-CN" dirty="0">
                <a:solidFill>
                  <a:schemeClr val="accent2"/>
                </a:solidFill>
                <a:latin typeface="Cambria" panose="02040503050406030204" pitchFamily="18" charset="0"/>
              </a:rPr>
              <a:t>The basic concepts and theories of testing</a:t>
            </a:r>
          </a:p>
          <a:p>
            <a:r>
              <a:rPr lang="en-US" altLang="zh-CN" dirty="0">
                <a:solidFill>
                  <a:schemeClr val="accent2"/>
                </a:solidFill>
                <a:latin typeface="Cambria" panose="02040503050406030204" pitchFamily="18" charset="0"/>
              </a:rPr>
              <a:t>Week 2-3:           Principles of Testing</a:t>
            </a:r>
          </a:p>
          <a:p>
            <a:r>
              <a:rPr lang="en-US" altLang="zh-CN" dirty="0">
                <a:solidFill>
                  <a:schemeClr val="accent2"/>
                </a:solidFill>
                <a:latin typeface="Cambria" panose="02040503050406030204" pitchFamily="18" charset="0"/>
              </a:rPr>
              <a:t>Week 4-5: 	   White Box Testing</a:t>
            </a:r>
          </a:p>
          <a:p>
            <a:r>
              <a:rPr lang="en-US" altLang="zh-CN" dirty="0">
                <a:solidFill>
                  <a:srgbClr val="12357C"/>
                </a:solidFill>
                <a:latin typeface="Cambria" panose="02040503050406030204" pitchFamily="18" charset="0"/>
              </a:rPr>
              <a:t>Week 6-7:	   Test Cases &amp; Black Box Testing</a:t>
            </a:r>
          </a:p>
          <a:p>
            <a:r>
              <a:rPr lang="en-US" altLang="zh-CN" dirty="0">
                <a:solidFill>
                  <a:srgbClr val="FF0000"/>
                </a:solidFill>
                <a:latin typeface="Cambria" panose="02040503050406030204" pitchFamily="18" charset="0"/>
              </a:rPr>
              <a:t>Week 8:	   Usability Testing</a:t>
            </a:r>
          </a:p>
          <a:p>
            <a:r>
              <a:rPr lang="en-US" altLang="zh-CN" dirty="0">
                <a:solidFill>
                  <a:srgbClr val="133984"/>
                </a:solidFill>
                <a:latin typeface="Cambria" panose="02040503050406030204" pitchFamily="18" charset="0"/>
              </a:rPr>
              <a:t>Week 9:	   Mutation Testing &amp; Finite Automata</a:t>
            </a:r>
          </a:p>
          <a:p>
            <a:r>
              <a:rPr lang="en-US" altLang="zh-CN" dirty="0">
                <a:solidFill>
                  <a:srgbClr val="FF0000"/>
                </a:solidFill>
                <a:latin typeface="Cambria" panose="02040503050406030204" pitchFamily="18" charset="0"/>
              </a:rPr>
              <a:t>Week 10:	   Mid-term Review and System Testing</a:t>
            </a:r>
          </a:p>
          <a:p>
            <a:r>
              <a:rPr lang="en-US" altLang="zh-CN" dirty="0">
                <a:solidFill>
                  <a:srgbClr val="133984"/>
                </a:solidFill>
                <a:latin typeface="Cambria" panose="02040503050406030204" pitchFamily="18" charset="0"/>
              </a:rPr>
              <a:t>Week 11:	   Empirical Software Testing</a:t>
            </a:r>
          </a:p>
          <a:p>
            <a:r>
              <a:rPr lang="en-US" altLang="zh-CN" dirty="0">
                <a:solidFill>
                  <a:srgbClr val="133984"/>
                </a:solidFill>
                <a:latin typeface="Cambria" panose="02040503050406030204" pitchFamily="18" charset="0"/>
              </a:rPr>
              <a:t>Week 12:	   Interaction System Testing</a:t>
            </a:r>
          </a:p>
          <a:p>
            <a:r>
              <a:rPr lang="en-US" altLang="zh-CN" dirty="0">
                <a:solidFill>
                  <a:srgbClr val="133984"/>
                </a:solidFill>
                <a:latin typeface="Cambria" panose="02040503050406030204" pitchFamily="18" charset="0"/>
              </a:rPr>
              <a:t>Week 13-14:	   ML &amp; AI System Testing</a:t>
            </a:r>
          </a:p>
          <a:p>
            <a:r>
              <a:rPr lang="en-US" altLang="zh-CN" dirty="0">
                <a:solidFill>
                  <a:schemeClr val="accent2"/>
                </a:solidFill>
                <a:latin typeface="Cambria" panose="02040503050406030204" pitchFamily="18" charset="0"/>
              </a:rPr>
              <a:t>Week 15-16:	   Conclusion &amp; General </a:t>
            </a:r>
            <a:r>
              <a:rPr lang="en-US" altLang="zh-CN" dirty="0" smtClean="0">
                <a:solidFill>
                  <a:schemeClr val="accent2"/>
                </a:solidFill>
                <a:latin typeface="Cambria" panose="02040503050406030204" pitchFamily="18" charset="0"/>
              </a:rPr>
              <a:t>Review</a:t>
            </a:r>
            <a:endParaRPr lang="en-US" altLang="zh-CN" dirty="0">
              <a:solidFill>
                <a:schemeClr val="accent2"/>
              </a:solidFill>
              <a:latin typeface="Cambria" panose="02040503050406030204" pitchFamily="18" charset="0"/>
            </a:endParaRPr>
          </a:p>
        </p:txBody>
      </p:sp>
      <p:sp>
        <p:nvSpPr>
          <p:cNvPr id="10" name="矩形 9"/>
          <p:cNvSpPr/>
          <p:nvPr/>
        </p:nvSpPr>
        <p:spPr>
          <a:xfrm>
            <a:off x="4495800" y="1229380"/>
            <a:ext cx="2933700" cy="523220"/>
          </a:xfrm>
          <a:prstGeom prst="rect">
            <a:avLst/>
          </a:prstGeom>
        </p:spPr>
        <p:txBody>
          <a:bodyPr wrap="square">
            <a:spAutoFit/>
          </a:bodyPr>
          <a:lstStyle/>
          <a:p>
            <a:r>
              <a:rPr lang="en-US" altLang="zh-CN" sz="2800" b="1" dirty="0" smtClean="0">
                <a:solidFill>
                  <a:srgbClr val="132584"/>
                </a:solidFill>
                <a:latin typeface="Cambria" panose="02040503050406030204" pitchFamily="18" charset="0"/>
              </a:rPr>
              <a:t>16 Weeks Plan</a:t>
            </a:r>
            <a:endParaRPr lang="zh-CN" altLang="en-US" sz="2800" b="1" dirty="0">
              <a:solidFill>
                <a:srgbClr val="132584"/>
              </a:solidFill>
              <a:latin typeface="Cambria" panose="02040503050406030204" pitchFamily="18" charset="0"/>
            </a:endParaRPr>
          </a:p>
        </p:txBody>
      </p:sp>
    </p:spTree>
    <p:extLst>
      <p:ext uri="{BB962C8B-B14F-4D97-AF65-F5344CB8AC3E}">
        <p14:creationId xmlns:p14="http://schemas.microsoft.com/office/powerpoint/2010/main" val="790468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animEffect transition="in" filter="fade">
                                      <p:cBhvr>
                                        <p:cTn id="17" dur="500"/>
                                        <p:tgtEl>
                                          <p:spTgt spid="4">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2" end="2"/>
                                            </p:txEl>
                                          </p:spTgt>
                                        </p:tgtEl>
                                        <p:attrNameLst>
                                          <p:attrName>style.visibility</p:attrName>
                                        </p:attrNameLst>
                                      </p:cBhvr>
                                      <p:to>
                                        <p:strVal val="visible"/>
                                      </p:to>
                                    </p:set>
                                    <p:animEffect transition="in" filter="fade">
                                      <p:cBhvr>
                                        <p:cTn id="22" dur="500"/>
                                        <p:tgtEl>
                                          <p:spTgt spid="4">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3" end="3"/>
                                            </p:txEl>
                                          </p:spTgt>
                                        </p:tgtEl>
                                        <p:attrNameLst>
                                          <p:attrName>style.visibility</p:attrName>
                                        </p:attrNameLst>
                                      </p:cBhvr>
                                      <p:to>
                                        <p:strVal val="visible"/>
                                      </p:to>
                                    </p:set>
                                    <p:animEffect transition="in" filter="fade">
                                      <p:cBhvr>
                                        <p:cTn id="27" dur="500"/>
                                        <p:tgtEl>
                                          <p:spTgt spid="4">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
                                            <p:txEl>
                                              <p:pRg st="4" end="4"/>
                                            </p:txEl>
                                          </p:spTgt>
                                        </p:tgtEl>
                                        <p:attrNameLst>
                                          <p:attrName>style.visibility</p:attrName>
                                        </p:attrNameLst>
                                      </p:cBhvr>
                                      <p:to>
                                        <p:strVal val="visible"/>
                                      </p:to>
                                    </p:set>
                                    <p:animEffect transition="in" filter="fade">
                                      <p:cBhvr>
                                        <p:cTn id="32" dur="500"/>
                                        <p:tgtEl>
                                          <p:spTgt spid="4">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
                                            <p:txEl>
                                              <p:pRg st="5" end="5"/>
                                            </p:txEl>
                                          </p:spTgt>
                                        </p:tgtEl>
                                        <p:attrNameLst>
                                          <p:attrName>style.visibility</p:attrName>
                                        </p:attrNameLst>
                                      </p:cBhvr>
                                      <p:to>
                                        <p:strVal val="visible"/>
                                      </p:to>
                                    </p:set>
                                    <p:animEffect transition="in" filter="fade">
                                      <p:cBhvr>
                                        <p:cTn id="37" dur="500"/>
                                        <p:tgtEl>
                                          <p:spTgt spid="4">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4">
                                            <p:txEl>
                                              <p:pRg st="6" end="6"/>
                                            </p:txEl>
                                          </p:spTgt>
                                        </p:tgtEl>
                                        <p:attrNameLst>
                                          <p:attrName>style.visibility</p:attrName>
                                        </p:attrNameLst>
                                      </p:cBhvr>
                                      <p:to>
                                        <p:strVal val="visible"/>
                                      </p:to>
                                    </p:set>
                                    <p:animEffect transition="in" filter="fade">
                                      <p:cBhvr>
                                        <p:cTn id="42" dur="500"/>
                                        <p:tgtEl>
                                          <p:spTgt spid="4">
                                            <p:txEl>
                                              <p:pRg st="6" end="6"/>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4">
                                            <p:txEl>
                                              <p:pRg st="7" end="7"/>
                                            </p:txEl>
                                          </p:spTgt>
                                        </p:tgtEl>
                                        <p:attrNameLst>
                                          <p:attrName>style.visibility</p:attrName>
                                        </p:attrNameLst>
                                      </p:cBhvr>
                                      <p:to>
                                        <p:strVal val="visible"/>
                                      </p:to>
                                    </p:set>
                                    <p:animEffect transition="in" filter="fade">
                                      <p:cBhvr>
                                        <p:cTn id="47" dur="500"/>
                                        <p:tgtEl>
                                          <p:spTgt spid="4">
                                            <p:txEl>
                                              <p:pRg st="7" end="7"/>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4">
                                            <p:txEl>
                                              <p:pRg st="8" end="8"/>
                                            </p:txEl>
                                          </p:spTgt>
                                        </p:tgtEl>
                                        <p:attrNameLst>
                                          <p:attrName>style.visibility</p:attrName>
                                        </p:attrNameLst>
                                      </p:cBhvr>
                                      <p:to>
                                        <p:strVal val="visible"/>
                                      </p:to>
                                    </p:set>
                                    <p:animEffect transition="in" filter="fade">
                                      <p:cBhvr>
                                        <p:cTn id="52" dur="500"/>
                                        <p:tgtEl>
                                          <p:spTgt spid="4">
                                            <p:txEl>
                                              <p:pRg st="8" end="8"/>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4">
                                            <p:txEl>
                                              <p:pRg st="9" end="9"/>
                                            </p:txEl>
                                          </p:spTgt>
                                        </p:tgtEl>
                                        <p:attrNameLst>
                                          <p:attrName>style.visibility</p:attrName>
                                        </p:attrNameLst>
                                      </p:cBhvr>
                                      <p:to>
                                        <p:strVal val="visible"/>
                                      </p:to>
                                    </p:set>
                                    <p:animEffect transition="in" filter="fade">
                                      <p:cBhvr>
                                        <p:cTn id="57" dur="500"/>
                                        <p:tgtEl>
                                          <p:spTgt spid="4">
                                            <p:txEl>
                                              <p:pRg st="9" end="9"/>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4">
                                            <p:txEl>
                                              <p:pRg st="10" end="10"/>
                                            </p:txEl>
                                          </p:spTgt>
                                        </p:tgtEl>
                                        <p:attrNameLst>
                                          <p:attrName>style.visibility</p:attrName>
                                        </p:attrNameLst>
                                      </p:cBhvr>
                                      <p:to>
                                        <p:strVal val="visible"/>
                                      </p:to>
                                    </p:set>
                                    <p:animEffect transition="in" filter="fade">
                                      <p:cBhvr>
                                        <p:cTn id="62" dur="500"/>
                                        <p:tgtEl>
                                          <p:spTgt spid="4">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灯片编号占位符 5"/>
          <p:cNvSpPr>
            <a:spLocks noGrp="1"/>
          </p:cNvSpPr>
          <p:nvPr>
            <p:ph type="sldNum" sz="quarter" idx="4294967295"/>
          </p:nvPr>
        </p:nvSpPr>
        <p:spPr/>
        <p:txBody>
          <a:bodyPr/>
          <a:lstStyle/>
          <a:p>
            <a:endParaRPr lang="en-US" altLang="zh-CN" dirty="0">
              <a:latin typeface="Cambria" panose="02040503050406030204" pitchFamily="18" charset="0"/>
            </a:endParaRPr>
          </a:p>
        </p:txBody>
      </p:sp>
      <p:sp>
        <p:nvSpPr>
          <p:cNvPr id="352258" name="Rectangle 2"/>
          <p:cNvSpPr>
            <a:spLocks noGrp="1" noChangeArrowheads="1"/>
          </p:cNvSpPr>
          <p:nvPr>
            <p:ph type="title"/>
          </p:nvPr>
        </p:nvSpPr>
        <p:spPr>
          <a:xfrm>
            <a:off x="3502025" y="162719"/>
            <a:ext cx="4784725" cy="685800"/>
          </a:xfrm>
        </p:spPr>
        <p:txBody>
          <a:bodyPr/>
          <a:lstStyle/>
          <a:p>
            <a:r>
              <a:rPr lang="en-US" altLang="zh-CN" sz="3200" b="1" dirty="0">
                <a:latin typeface="Cambria" panose="02040503050406030204" pitchFamily="18" charset="0"/>
              </a:rPr>
              <a:t>Two Approaches</a:t>
            </a:r>
          </a:p>
        </p:txBody>
      </p:sp>
      <p:sp>
        <p:nvSpPr>
          <p:cNvPr id="352265" name="Rectangle 9"/>
          <p:cNvSpPr>
            <a:spLocks noChangeArrowheads="1"/>
          </p:cNvSpPr>
          <p:nvPr/>
        </p:nvSpPr>
        <p:spPr bwMode="auto">
          <a:xfrm>
            <a:off x="4679950" y="4581525"/>
            <a:ext cx="338455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00">
                <a:effectLst/>
                <a:latin typeface="Cambria" panose="02040503050406030204" pitchFamily="18" charset="0"/>
                <a:ea typeface="宋体" panose="02010600030101010101" pitchFamily="2" charset="-122"/>
              </a:rPr>
              <a:t>a special-purpose program to simulate the activity of the missing component</a:t>
            </a:r>
            <a:endParaRPr lang="zh-CN" altLang="en-US" sz="1400">
              <a:effectLst/>
              <a:latin typeface="Cambria" panose="02040503050406030204" pitchFamily="18" charset="0"/>
              <a:ea typeface="宋体" panose="02010600030101010101" pitchFamily="2" charset="-122"/>
            </a:endParaRPr>
          </a:p>
        </p:txBody>
      </p:sp>
      <p:grpSp>
        <p:nvGrpSpPr>
          <p:cNvPr id="352278" name="Group 22"/>
          <p:cNvGrpSpPr>
            <a:grpSpLocks/>
          </p:cNvGrpSpPr>
          <p:nvPr/>
        </p:nvGrpSpPr>
        <p:grpSpPr bwMode="auto">
          <a:xfrm>
            <a:off x="1368425" y="1600200"/>
            <a:ext cx="6175375" cy="3030538"/>
            <a:chOff x="862" y="1008"/>
            <a:chExt cx="3890" cy="1909"/>
          </a:xfrm>
        </p:grpSpPr>
        <p:sp>
          <p:nvSpPr>
            <p:cNvPr id="352261" name="Rectangle 5"/>
            <p:cNvSpPr>
              <a:spLocks noChangeArrowheads="1"/>
            </p:cNvSpPr>
            <p:nvPr/>
          </p:nvSpPr>
          <p:spPr bwMode="auto">
            <a:xfrm>
              <a:off x="975" y="1440"/>
              <a:ext cx="1111" cy="432"/>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000" b="1">
                  <a:effectLst>
                    <a:outerShdw blurRad="38100" dist="38100" dir="2700000" algn="tl">
                      <a:srgbClr val="FFFFFF"/>
                    </a:outerShdw>
                  </a:effectLst>
                  <a:latin typeface="Cambria" panose="02040503050406030204" pitchFamily="18" charset="0"/>
                  <a:ea typeface="宋体" panose="02010600030101010101" pitchFamily="2" charset="-122"/>
                </a:rPr>
                <a:t>Test Driver</a:t>
              </a:r>
              <a:endParaRPr lang="zh-CN" altLang="en-US" sz="2000" b="1">
                <a:effectLst>
                  <a:outerShdw blurRad="38100" dist="38100" dir="2700000" algn="tl">
                    <a:srgbClr val="FFFFFF"/>
                  </a:outerShdw>
                </a:effectLst>
                <a:latin typeface="Cambria" panose="02040503050406030204" pitchFamily="18" charset="0"/>
                <a:ea typeface="宋体" panose="02010600030101010101" pitchFamily="2" charset="-122"/>
              </a:endParaRPr>
            </a:p>
          </p:txBody>
        </p:sp>
        <p:sp>
          <p:nvSpPr>
            <p:cNvPr id="352262" name="Rectangle 6"/>
            <p:cNvSpPr>
              <a:spLocks noChangeArrowheads="1"/>
            </p:cNvSpPr>
            <p:nvPr/>
          </p:nvSpPr>
          <p:spPr bwMode="auto">
            <a:xfrm>
              <a:off x="862" y="2341"/>
              <a:ext cx="1344" cy="576"/>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a:effectLst>
                    <a:outerShdw blurRad="38100" dist="38100" dir="2700000" algn="tl">
                      <a:srgbClr val="FFFFFF"/>
                    </a:outerShdw>
                  </a:effectLst>
                  <a:latin typeface="Cambria" panose="02040503050406030204" pitchFamily="18" charset="0"/>
                  <a:ea typeface="宋体" panose="02010600030101010101" pitchFamily="2" charset="-122"/>
                </a:rPr>
                <a:t>Tested Module</a:t>
              </a:r>
            </a:p>
          </p:txBody>
        </p:sp>
        <p:sp>
          <p:nvSpPr>
            <p:cNvPr id="352263" name="Rectangle 7"/>
            <p:cNvSpPr>
              <a:spLocks noChangeArrowheads="1"/>
            </p:cNvSpPr>
            <p:nvPr/>
          </p:nvSpPr>
          <p:spPr bwMode="auto">
            <a:xfrm>
              <a:off x="3216" y="1440"/>
              <a:ext cx="1344" cy="576"/>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a:effectLst>
                    <a:outerShdw blurRad="38100" dist="38100" dir="2700000" algn="tl">
                      <a:srgbClr val="FFFFFF"/>
                    </a:outerShdw>
                  </a:effectLst>
                  <a:latin typeface="Cambria" panose="02040503050406030204" pitchFamily="18" charset="0"/>
                  <a:ea typeface="宋体" panose="02010600030101010101" pitchFamily="2" charset="-122"/>
                </a:rPr>
                <a:t>Tested Module</a:t>
              </a:r>
            </a:p>
          </p:txBody>
        </p:sp>
        <p:sp>
          <p:nvSpPr>
            <p:cNvPr id="352264" name="Rectangle 8"/>
            <p:cNvSpPr>
              <a:spLocks noChangeArrowheads="1"/>
            </p:cNvSpPr>
            <p:nvPr/>
          </p:nvSpPr>
          <p:spPr bwMode="auto">
            <a:xfrm>
              <a:off x="3402" y="2409"/>
              <a:ext cx="960" cy="432"/>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000">
                  <a:effectLst>
                    <a:outerShdw blurRad="38100" dist="38100" dir="2700000" algn="tl">
                      <a:srgbClr val="FFFFFF"/>
                    </a:outerShdw>
                  </a:effectLst>
                  <a:latin typeface="Cambria" panose="02040503050406030204" pitchFamily="18" charset="0"/>
                  <a:ea typeface="宋体" panose="02010600030101010101" pitchFamily="2" charset="-122"/>
                </a:rPr>
                <a:t>Test Stub</a:t>
              </a:r>
              <a:endParaRPr lang="zh-CN" altLang="en-US" sz="2000">
                <a:effectLst>
                  <a:outerShdw blurRad="38100" dist="38100" dir="2700000" algn="tl">
                    <a:srgbClr val="FFFFFF"/>
                  </a:outerShdw>
                </a:effectLst>
                <a:latin typeface="Cambria" panose="02040503050406030204" pitchFamily="18" charset="0"/>
                <a:ea typeface="宋体" panose="02010600030101010101" pitchFamily="2" charset="-122"/>
              </a:endParaRPr>
            </a:p>
          </p:txBody>
        </p:sp>
        <p:sp>
          <p:nvSpPr>
            <p:cNvPr id="352266" name="Line 10"/>
            <p:cNvSpPr>
              <a:spLocks noChangeShapeType="1"/>
            </p:cNvSpPr>
            <p:nvPr/>
          </p:nvSpPr>
          <p:spPr bwMode="auto">
            <a:xfrm>
              <a:off x="3840" y="1008"/>
              <a:ext cx="0" cy="432"/>
            </a:xfrm>
            <a:prstGeom prst="line">
              <a:avLst/>
            </a:prstGeom>
            <a:noFill/>
            <a:ln w="9525">
              <a:solidFill>
                <a:schemeClr val="tx1"/>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Cambria" panose="02040503050406030204" pitchFamily="18" charset="0"/>
              </a:endParaRPr>
            </a:p>
          </p:txBody>
        </p:sp>
        <p:sp>
          <p:nvSpPr>
            <p:cNvPr id="352268" name="Text Box 12"/>
            <p:cNvSpPr txBox="1">
              <a:spLocks noChangeArrowheads="1"/>
            </p:cNvSpPr>
            <p:nvPr/>
          </p:nvSpPr>
          <p:spPr bwMode="auto">
            <a:xfrm>
              <a:off x="3840" y="1056"/>
              <a:ext cx="912"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a:effectLst>
                    <a:outerShdw blurRad="38100" dist="38100" dir="2700000" algn="tl">
                      <a:srgbClr val="FFFFFF"/>
                    </a:outerShdw>
                  </a:effectLst>
                  <a:latin typeface="Cambria" panose="02040503050406030204" pitchFamily="18" charset="0"/>
                  <a:ea typeface="宋体" panose="02010600030101010101" pitchFamily="2" charset="-122"/>
                </a:rPr>
                <a:t>Running</a:t>
              </a:r>
            </a:p>
          </p:txBody>
        </p:sp>
        <p:sp>
          <p:nvSpPr>
            <p:cNvPr id="352270" name="Line 14"/>
            <p:cNvSpPr>
              <a:spLocks noChangeShapeType="1"/>
            </p:cNvSpPr>
            <p:nvPr/>
          </p:nvSpPr>
          <p:spPr bwMode="auto">
            <a:xfrm>
              <a:off x="3648" y="2016"/>
              <a:ext cx="0" cy="393"/>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Cambria" panose="02040503050406030204" pitchFamily="18" charset="0"/>
              </a:endParaRPr>
            </a:p>
          </p:txBody>
        </p:sp>
        <p:sp>
          <p:nvSpPr>
            <p:cNvPr id="352271" name="Line 15"/>
            <p:cNvSpPr>
              <a:spLocks noChangeShapeType="1"/>
            </p:cNvSpPr>
            <p:nvPr/>
          </p:nvSpPr>
          <p:spPr bwMode="auto">
            <a:xfrm flipV="1">
              <a:off x="4128" y="2016"/>
              <a:ext cx="0" cy="393"/>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Cambria" panose="02040503050406030204" pitchFamily="18" charset="0"/>
              </a:endParaRPr>
            </a:p>
          </p:txBody>
        </p:sp>
        <p:sp>
          <p:nvSpPr>
            <p:cNvPr id="352272" name="Line 16"/>
            <p:cNvSpPr>
              <a:spLocks noChangeShapeType="1"/>
            </p:cNvSpPr>
            <p:nvPr/>
          </p:nvSpPr>
          <p:spPr bwMode="auto">
            <a:xfrm>
              <a:off x="1536" y="1008"/>
              <a:ext cx="0" cy="432"/>
            </a:xfrm>
            <a:prstGeom prst="line">
              <a:avLst/>
            </a:prstGeom>
            <a:noFill/>
            <a:ln w="9525">
              <a:solidFill>
                <a:schemeClr val="tx1"/>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Cambria" panose="02040503050406030204" pitchFamily="18" charset="0"/>
              </a:endParaRPr>
            </a:p>
          </p:txBody>
        </p:sp>
        <p:sp>
          <p:nvSpPr>
            <p:cNvPr id="352273" name="Text Box 17"/>
            <p:cNvSpPr txBox="1">
              <a:spLocks noChangeArrowheads="1"/>
            </p:cNvSpPr>
            <p:nvPr/>
          </p:nvSpPr>
          <p:spPr bwMode="auto">
            <a:xfrm>
              <a:off x="1536" y="1056"/>
              <a:ext cx="912"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a:effectLst>
                    <a:outerShdw blurRad="38100" dist="38100" dir="2700000" algn="tl">
                      <a:srgbClr val="FFFFFF"/>
                    </a:outerShdw>
                  </a:effectLst>
                  <a:latin typeface="Cambria" panose="02040503050406030204" pitchFamily="18" charset="0"/>
                  <a:ea typeface="宋体" panose="02010600030101010101" pitchFamily="2" charset="-122"/>
                </a:rPr>
                <a:t>Running</a:t>
              </a:r>
            </a:p>
          </p:txBody>
        </p:sp>
        <p:sp>
          <p:nvSpPr>
            <p:cNvPr id="352274" name="Line 18"/>
            <p:cNvSpPr>
              <a:spLocks noChangeShapeType="1"/>
            </p:cNvSpPr>
            <p:nvPr/>
          </p:nvSpPr>
          <p:spPr bwMode="auto">
            <a:xfrm>
              <a:off x="1536" y="1872"/>
              <a:ext cx="0" cy="469"/>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Cambria" panose="02040503050406030204" pitchFamily="18" charset="0"/>
              </a:endParaRPr>
            </a:p>
          </p:txBody>
        </p:sp>
        <p:sp>
          <p:nvSpPr>
            <p:cNvPr id="352275" name="Text Box 19"/>
            <p:cNvSpPr txBox="1">
              <a:spLocks noChangeArrowheads="1"/>
            </p:cNvSpPr>
            <p:nvPr/>
          </p:nvSpPr>
          <p:spPr bwMode="auto">
            <a:xfrm>
              <a:off x="1536" y="2064"/>
              <a:ext cx="672"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a:effectLst>
                    <a:outerShdw blurRad="38100" dist="38100" dir="2700000" algn="tl">
                      <a:srgbClr val="FFFFFF"/>
                    </a:outerShdw>
                  </a:effectLst>
                  <a:latin typeface="Cambria" panose="02040503050406030204" pitchFamily="18" charset="0"/>
                  <a:ea typeface="宋体" panose="02010600030101010101" pitchFamily="2" charset="-122"/>
                </a:rPr>
                <a:t>call</a:t>
              </a:r>
            </a:p>
          </p:txBody>
        </p:sp>
        <p:sp>
          <p:nvSpPr>
            <p:cNvPr id="352276" name="Text Box 20"/>
            <p:cNvSpPr txBox="1">
              <a:spLocks noChangeArrowheads="1"/>
            </p:cNvSpPr>
            <p:nvPr/>
          </p:nvSpPr>
          <p:spPr bwMode="auto">
            <a:xfrm>
              <a:off x="2109" y="1570"/>
              <a:ext cx="76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400">
                  <a:effectLst/>
                  <a:latin typeface="Cambria" panose="02040503050406030204" pitchFamily="18" charset="0"/>
                  <a:ea typeface="宋体" panose="02010600030101010101" pitchFamily="2" charset="-122"/>
                </a:rPr>
                <a:t>=main()</a:t>
              </a:r>
            </a:p>
          </p:txBody>
        </p:sp>
      </p:grpSp>
      <p:sp>
        <p:nvSpPr>
          <p:cNvPr id="352277" name="Text Box 21"/>
          <p:cNvSpPr txBox="1">
            <a:spLocks noChangeArrowheads="1"/>
          </p:cNvSpPr>
          <p:nvPr/>
        </p:nvSpPr>
        <p:spPr bwMode="auto">
          <a:xfrm>
            <a:off x="1727200" y="5388114"/>
            <a:ext cx="5965223" cy="707886"/>
          </a:xfrm>
          <a:prstGeom prst="rect">
            <a:avLst/>
          </a:prstGeom>
          <a:noFill/>
          <a:ln w="38100" cmpd="dbl">
            <a:solidFill>
              <a:schemeClr val="accent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b="1">
                <a:solidFill>
                  <a:srgbClr val="B30019"/>
                </a:solidFill>
                <a:effectLst/>
                <a:latin typeface="Cambria" panose="02040503050406030204" pitchFamily="18" charset="0"/>
                <a:ea typeface="宋体" panose="02010600030101010101" pitchFamily="2" charset="-122"/>
              </a:rPr>
              <a:t>Driver</a:t>
            </a:r>
            <a:r>
              <a:rPr lang="en-US" altLang="zh-CN" sz="2000">
                <a:solidFill>
                  <a:srgbClr val="B30019"/>
                </a:solidFill>
                <a:effectLst/>
                <a:latin typeface="Cambria" panose="02040503050406030204" pitchFamily="18" charset="0"/>
                <a:ea typeface="宋体" panose="02010600030101010101" pitchFamily="2" charset="-122"/>
              </a:rPr>
              <a:t>:</a:t>
            </a:r>
            <a:r>
              <a:rPr lang="en-US" altLang="zh-CN" sz="2000">
                <a:effectLst/>
                <a:latin typeface="Cambria" panose="02040503050406030204" pitchFamily="18" charset="0"/>
                <a:ea typeface="宋体" panose="02010600030101010101" pitchFamily="2" charset="-122"/>
              </a:rPr>
              <a:t> component that calls component to be tested</a:t>
            </a:r>
          </a:p>
          <a:p>
            <a:r>
              <a:rPr lang="en-US" altLang="zh-CN" sz="2000" b="1">
                <a:solidFill>
                  <a:srgbClr val="B30019"/>
                </a:solidFill>
                <a:effectLst/>
                <a:latin typeface="Cambria" panose="02040503050406030204" pitchFamily="18" charset="0"/>
                <a:ea typeface="宋体" panose="02010600030101010101" pitchFamily="2" charset="-122"/>
              </a:rPr>
              <a:t>Stub</a:t>
            </a:r>
            <a:r>
              <a:rPr lang="en-US" altLang="zh-CN" sz="2000">
                <a:solidFill>
                  <a:srgbClr val="B30019"/>
                </a:solidFill>
                <a:effectLst/>
                <a:latin typeface="Cambria" panose="02040503050406030204" pitchFamily="18" charset="0"/>
                <a:ea typeface="宋体" panose="02010600030101010101" pitchFamily="2" charset="-122"/>
              </a:rPr>
              <a:t>:</a:t>
            </a:r>
            <a:r>
              <a:rPr lang="en-US" altLang="zh-CN" sz="2000">
                <a:effectLst/>
                <a:latin typeface="Cambria" panose="02040503050406030204" pitchFamily="18" charset="0"/>
                <a:ea typeface="宋体" panose="02010600030101010101" pitchFamily="2" charset="-122"/>
              </a:rPr>
              <a:t> component called by component to be tested</a:t>
            </a:r>
          </a:p>
        </p:txBody>
      </p:sp>
    </p:spTree>
    <p:extLst>
      <p:ext uri="{BB962C8B-B14F-4D97-AF65-F5344CB8AC3E}">
        <p14:creationId xmlns:p14="http://schemas.microsoft.com/office/powerpoint/2010/main" val="58875857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16"/>
          <p:cNvSpPr>
            <a:spLocks noGrp="1" noChangeArrowheads="1"/>
          </p:cNvSpPr>
          <p:nvPr>
            <p:ph type="title"/>
          </p:nvPr>
        </p:nvSpPr>
        <p:spPr>
          <a:xfrm>
            <a:off x="1295400" y="152400"/>
            <a:ext cx="6705600" cy="838200"/>
          </a:xfrm>
        </p:spPr>
        <p:txBody>
          <a:bodyPr/>
          <a:lstStyle/>
          <a:p>
            <a:pPr eaLnBrk="1" hangingPunct="1"/>
            <a:r>
              <a:rPr lang="en-US" altLang="zh-CN" sz="4000" dirty="0" smtClean="0">
                <a:latin typeface="Cambria" panose="02040503050406030204" pitchFamily="18" charset="0"/>
              </a:rPr>
              <a:t>Introduction</a:t>
            </a:r>
            <a:endParaRPr lang="zh-CN" altLang="zh-CN" dirty="0" smtClean="0">
              <a:latin typeface="Cambria" panose="02040503050406030204" pitchFamily="18" charset="0"/>
            </a:endParaRPr>
          </a:p>
        </p:txBody>
      </p:sp>
      <p:sp>
        <p:nvSpPr>
          <p:cNvPr id="3" name="Rectangle 2"/>
          <p:cNvSpPr txBox="1">
            <a:spLocks noChangeArrowheads="1"/>
          </p:cNvSpPr>
          <p:nvPr/>
        </p:nvSpPr>
        <p:spPr bwMode="auto">
          <a:xfrm>
            <a:off x="533400" y="1295400"/>
            <a:ext cx="8153400"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54000" rIns="91440" bIns="45720" numCol="1" anchor="t" anchorCtr="1" compatLnSpc="1">
            <a:prstTxWarp prst="textNoShape">
              <a:avLst/>
            </a:prstTxWarp>
          </a:bodyPr>
          <a:lstStyle>
            <a:lvl1pPr algn="l" rtl="0" eaLnBrk="0" fontAlgn="base" hangingPunct="0">
              <a:spcBef>
                <a:spcPct val="0"/>
              </a:spcBef>
              <a:spcAft>
                <a:spcPct val="0"/>
              </a:spcAft>
              <a:defRPr sz="2800" b="1" kern="1200">
                <a:solidFill>
                  <a:srgbClr val="133984"/>
                </a:solidFill>
                <a:latin typeface="+mj-lt"/>
                <a:ea typeface="+mj-ea"/>
                <a:cs typeface="+mj-cs"/>
              </a:defRPr>
            </a:lvl1pPr>
            <a:lvl2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2pPr>
            <a:lvl3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3pPr>
            <a:lvl4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4pPr>
            <a:lvl5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5pPr>
            <a:lvl6pPr marL="4572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6pPr>
            <a:lvl7pPr marL="9144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7pPr>
            <a:lvl8pPr marL="13716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8pPr>
            <a:lvl9pPr marL="18288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9pPr>
          </a:lstStyle>
          <a:p>
            <a:pPr eaLnBrk="1" hangingPunct="1"/>
            <a:r>
              <a:rPr lang="en-US" altLang="zh-CN" sz="3200" dirty="0" smtClean="0">
                <a:latin typeface="Cambria" panose="02040503050406030204" pitchFamily="18" charset="0"/>
              </a:rPr>
              <a:t>Adverse Effects of Faulty Software (Cont’d)</a:t>
            </a:r>
          </a:p>
        </p:txBody>
      </p:sp>
      <p:sp>
        <p:nvSpPr>
          <p:cNvPr id="4" name="Rectangle 3"/>
          <p:cNvSpPr txBox="1">
            <a:spLocks noChangeArrowheads="1"/>
          </p:cNvSpPr>
          <p:nvPr/>
        </p:nvSpPr>
        <p:spPr bwMode="auto">
          <a:xfrm>
            <a:off x="152400" y="2209800"/>
            <a:ext cx="87630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449263" indent="-449263" algn="l" rtl="0" eaLnBrk="0" fontAlgn="base" hangingPunct="0">
              <a:lnSpc>
                <a:spcPct val="110000"/>
              </a:lnSpc>
              <a:spcBef>
                <a:spcPct val="20000"/>
              </a:spcBef>
              <a:spcAft>
                <a:spcPct val="0"/>
              </a:spcAft>
              <a:buSzPct val="120000"/>
              <a:buBlip>
                <a:blip r:embed="rId3"/>
              </a:buBlip>
              <a:defRPr sz="2800" kern="1200">
                <a:solidFill>
                  <a:srgbClr val="133984"/>
                </a:solidFill>
                <a:latin typeface="+mn-lt"/>
                <a:ea typeface="+mn-ea"/>
                <a:cs typeface="+mn-cs"/>
              </a:defRPr>
            </a:lvl1pPr>
            <a:lvl2pPr marL="914400" indent="-285750" algn="l" rtl="0" eaLnBrk="0" fontAlgn="base" hangingPunct="0">
              <a:lnSpc>
                <a:spcPct val="110000"/>
              </a:lnSpc>
              <a:spcBef>
                <a:spcPct val="20000"/>
              </a:spcBef>
              <a:spcAft>
                <a:spcPct val="0"/>
              </a:spcAft>
              <a:buClr>
                <a:srgbClr val="000066"/>
              </a:buClr>
              <a:buChar char="•"/>
              <a:defRPr sz="2400" kern="1200">
                <a:solidFill>
                  <a:srgbClr val="133984"/>
                </a:solidFill>
                <a:latin typeface="+mn-lt"/>
                <a:ea typeface="+mn-ea"/>
                <a:cs typeface="+mn-cs"/>
              </a:defRPr>
            </a:lvl2pPr>
            <a:lvl3pPr marL="1322388" indent="-228600" algn="l" rtl="0" eaLnBrk="0" fontAlgn="base" hangingPunct="0">
              <a:spcBef>
                <a:spcPct val="20000"/>
              </a:spcBef>
              <a:spcAft>
                <a:spcPct val="0"/>
              </a:spcAft>
              <a:buChar char="•"/>
              <a:defRPr sz="2400" kern="1200">
                <a:solidFill>
                  <a:schemeClr val="tx1"/>
                </a:solidFill>
                <a:latin typeface="+mn-lt"/>
                <a:ea typeface="宋体" panose="02010600030101010101" pitchFamily="2" charset="-122"/>
                <a:cs typeface="+mn-cs"/>
              </a:defRPr>
            </a:lvl3pPr>
            <a:lvl4pPr marL="1730375"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4pPr>
            <a:lvl5pPr marL="2138363"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lnSpc>
                <a:spcPct val="90000"/>
              </a:lnSpc>
            </a:pPr>
            <a:r>
              <a:rPr lang="en-US" altLang="zh-CN" b="1" u="sng" dirty="0" smtClean="0">
                <a:latin typeface="Cambria" panose="02040503050406030204" pitchFamily="18" charset="0"/>
              </a:rPr>
              <a:t>Money Management:</a:t>
            </a:r>
            <a:r>
              <a:rPr lang="en-US" altLang="zh-CN" dirty="0" smtClean="0">
                <a:latin typeface="Cambria" panose="02040503050406030204" pitchFamily="18" charset="0"/>
              </a:rPr>
              <a:t>  Fraud, violation of privacy, shutdown of stock exchanges and banks, negative interest rates.</a:t>
            </a:r>
          </a:p>
          <a:p>
            <a:pPr eaLnBrk="1" hangingPunct="1">
              <a:lnSpc>
                <a:spcPct val="80000"/>
              </a:lnSpc>
            </a:pPr>
            <a:r>
              <a:rPr lang="en-US" altLang="zh-CN" b="1" u="sng" dirty="0" smtClean="0">
                <a:latin typeface="Cambria" panose="02040503050406030204" pitchFamily="18" charset="0"/>
              </a:rPr>
              <a:t>Control of Elections:</a:t>
            </a:r>
            <a:r>
              <a:rPr lang="en-US" altLang="zh-CN" dirty="0" smtClean="0">
                <a:latin typeface="Cambria" panose="02040503050406030204" pitchFamily="18" charset="0"/>
              </a:rPr>
              <a:t>  Wrong results (intentional or non-intentional).</a:t>
            </a:r>
          </a:p>
          <a:p>
            <a:pPr eaLnBrk="1" hangingPunct="1">
              <a:lnSpc>
                <a:spcPct val="90000"/>
              </a:lnSpc>
            </a:pPr>
            <a:r>
              <a:rPr lang="en-US" altLang="zh-CN" b="1" u="sng" dirty="0" smtClean="0">
                <a:latin typeface="Cambria" panose="02040503050406030204" pitchFamily="18" charset="0"/>
              </a:rPr>
              <a:t>Control of Jails:</a:t>
            </a:r>
            <a:r>
              <a:rPr lang="en-US" altLang="zh-CN" dirty="0" smtClean="0">
                <a:latin typeface="Cambria" panose="02040503050406030204" pitchFamily="18" charset="0"/>
              </a:rPr>
              <a:t>  Technology-aided escape attempts and successes, accidental release of inmates, failures in software controlled locks.</a:t>
            </a:r>
          </a:p>
          <a:p>
            <a:pPr eaLnBrk="1" hangingPunct="1">
              <a:lnSpc>
                <a:spcPct val="70000"/>
              </a:lnSpc>
            </a:pPr>
            <a:r>
              <a:rPr lang="en-US" altLang="zh-CN" b="1" u="sng" dirty="0" smtClean="0">
                <a:latin typeface="Cambria" panose="02040503050406030204" pitchFamily="18" charset="0"/>
              </a:rPr>
              <a:t>Law Enforcement:</a:t>
            </a:r>
            <a:r>
              <a:rPr lang="en-US" altLang="zh-CN" dirty="0" smtClean="0">
                <a:latin typeface="Cambria" panose="02040503050406030204" pitchFamily="18" charset="0"/>
              </a:rPr>
              <a:t>  </a:t>
            </a:r>
            <a:r>
              <a:rPr lang="en-US" altLang="zh-CN" dirty="0" smtClean="0">
                <a:solidFill>
                  <a:srgbClr val="FF0000"/>
                </a:solidFill>
                <a:latin typeface="Cambria" panose="02040503050406030204" pitchFamily="18" charset="0"/>
              </a:rPr>
              <a:t>False arrests and imprisonments</a:t>
            </a:r>
            <a:r>
              <a:rPr lang="en-US" altLang="zh-CN" dirty="0" smtClean="0">
                <a:latin typeface="Cambria" panose="02040503050406030204" pitchFamily="18" charset="0"/>
              </a:rPr>
              <a:t>.</a:t>
            </a:r>
          </a:p>
        </p:txBody>
      </p:sp>
    </p:spTree>
    <p:extLst>
      <p:ext uri="{BB962C8B-B14F-4D97-AF65-F5344CB8AC3E}">
        <p14:creationId xmlns:p14="http://schemas.microsoft.com/office/powerpoint/2010/main" val="1148510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animEffect transition="in" filter="fade">
                                      <p:cBhvr>
                                        <p:cTn id="17" dur="500"/>
                                        <p:tgtEl>
                                          <p:spTgt spid="4">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2" end="2"/>
                                            </p:txEl>
                                          </p:spTgt>
                                        </p:tgtEl>
                                        <p:attrNameLst>
                                          <p:attrName>style.visibility</p:attrName>
                                        </p:attrNameLst>
                                      </p:cBhvr>
                                      <p:to>
                                        <p:strVal val="visible"/>
                                      </p:to>
                                    </p:set>
                                    <p:animEffect transition="in" filter="fade">
                                      <p:cBhvr>
                                        <p:cTn id="22" dur="500"/>
                                        <p:tgtEl>
                                          <p:spTgt spid="4">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3" end="3"/>
                                            </p:txEl>
                                          </p:spTgt>
                                        </p:tgtEl>
                                        <p:attrNameLst>
                                          <p:attrName>style.visibility</p:attrName>
                                        </p:attrNameLst>
                                      </p:cBhvr>
                                      <p:to>
                                        <p:strVal val="visible"/>
                                      </p:to>
                                    </p:set>
                                    <p:animEffect transition="in" filter="fade">
                                      <p:cBhvr>
                                        <p:cTn id="27"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灯片编号占位符 5"/>
          <p:cNvSpPr>
            <a:spLocks noGrp="1"/>
          </p:cNvSpPr>
          <p:nvPr>
            <p:ph type="sldNum" sz="quarter" idx="4294967295"/>
          </p:nvPr>
        </p:nvSpPr>
        <p:spPr/>
        <p:txBody>
          <a:bodyPr/>
          <a:lstStyle/>
          <a:p>
            <a:endParaRPr lang="en-US" altLang="zh-CN" dirty="0">
              <a:latin typeface="Cambria" panose="02040503050406030204" pitchFamily="18" charset="0"/>
            </a:endParaRPr>
          </a:p>
        </p:txBody>
      </p:sp>
      <p:sp>
        <p:nvSpPr>
          <p:cNvPr id="341001" name="Rectangle 9"/>
          <p:cNvSpPr>
            <a:spLocks noGrp="1" noChangeArrowheads="1"/>
          </p:cNvSpPr>
          <p:nvPr>
            <p:ph type="title"/>
          </p:nvPr>
        </p:nvSpPr>
        <p:spPr>
          <a:xfrm>
            <a:off x="3100388" y="125412"/>
            <a:ext cx="5867400" cy="609600"/>
          </a:xfrm>
          <a:noFill/>
          <a:ln/>
          <a:extLst>
            <a:ext uri="{91240B29-F687-4F45-9708-019B960494DF}">
              <a14:hiddenLine xmlns:a14="http://schemas.microsoft.com/office/drawing/2010/main" w="12700">
                <a:solidFill>
                  <a:schemeClr val="tx1"/>
                </a:solidFill>
                <a:miter lim="800000"/>
                <a:headEnd/>
                <a:tailEnd/>
              </a14:hiddenLine>
            </a:ext>
          </a:extLst>
        </p:spPr>
        <p:txBody>
          <a:bodyPr lIns="90487" tIns="44450" rIns="90487" bIns="44450"/>
          <a:lstStyle/>
          <a:p>
            <a:pPr>
              <a:tabLst>
                <a:tab pos="7540625" algn="r"/>
              </a:tabLst>
            </a:pPr>
            <a:r>
              <a:rPr lang="en-US" altLang="zh-CN" sz="3200" b="1" dirty="0">
                <a:latin typeface="Cambria" panose="02040503050406030204" pitchFamily="18" charset="0"/>
              </a:rPr>
              <a:t>Unit test procedure</a:t>
            </a:r>
          </a:p>
        </p:txBody>
      </p:sp>
      <p:sp>
        <p:nvSpPr>
          <p:cNvPr id="341002" name="Rectangle 10"/>
          <p:cNvSpPr>
            <a:spLocks noGrp="1" noChangeArrowheads="1"/>
          </p:cNvSpPr>
          <p:nvPr>
            <p:ph type="body" idx="1"/>
          </p:nvPr>
        </p:nvSpPr>
        <p:spPr>
          <a:xfrm>
            <a:off x="179388" y="5697538"/>
            <a:ext cx="8785225" cy="468312"/>
          </a:xfrm>
          <a:noFill/>
          <a:ln/>
          <a:extLst>
            <a:ext uri="{91240B29-F687-4F45-9708-019B960494DF}">
              <a14:hiddenLine xmlns:a14="http://schemas.microsoft.com/office/drawing/2010/main" w="12700">
                <a:solidFill>
                  <a:schemeClr val="tx1"/>
                </a:solidFill>
                <a:miter lim="800000"/>
                <a:headEnd/>
                <a:tailEnd/>
              </a14:hiddenLine>
            </a:ext>
          </a:extLst>
        </p:spPr>
        <p:txBody>
          <a:bodyPr lIns="90487" tIns="44450" rIns="90487" bIns="44450"/>
          <a:lstStyle/>
          <a:p>
            <a:pPr algn="ctr">
              <a:buClr>
                <a:srgbClr val="FF00FF"/>
              </a:buClr>
              <a:buSzPct val="120000"/>
              <a:buFont typeface="Zapf Dingbats" charset="2"/>
              <a:buChar char="è"/>
            </a:pPr>
            <a:r>
              <a:rPr lang="zh-CN" altLang="en-US" sz="2400" b="1" i="1" dirty="0">
                <a:latin typeface="Cambria" panose="02040503050406030204" pitchFamily="18" charset="0"/>
              </a:rPr>
              <a:t>  </a:t>
            </a:r>
            <a:r>
              <a:rPr lang="en-US" altLang="zh-CN" sz="2400" b="1" i="1" dirty="0">
                <a:latin typeface="Cambria" panose="02040503050406030204" pitchFamily="18" charset="0"/>
              </a:rPr>
              <a:t>driver</a:t>
            </a:r>
            <a:r>
              <a:rPr lang="en-US" altLang="zh-CN" sz="2400" i="1" dirty="0">
                <a:latin typeface="Cambria" panose="02040503050406030204" pitchFamily="18" charset="0"/>
              </a:rPr>
              <a:t> and/or </a:t>
            </a:r>
            <a:r>
              <a:rPr lang="en-US" altLang="zh-CN" sz="2400" b="1" i="1" dirty="0">
                <a:latin typeface="Cambria" panose="02040503050406030204" pitchFamily="18" charset="0"/>
              </a:rPr>
              <a:t>stubs </a:t>
            </a:r>
            <a:r>
              <a:rPr lang="en-US" altLang="zh-CN" sz="2400" i="1" dirty="0">
                <a:latin typeface="Cambria" panose="02040503050406030204" pitchFamily="18" charset="0"/>
              </a:rPr>
              <a:t>must be developed for each unit test</a:t>
            </a:r>
          </a:p>
        </p:txBody>
      </p:sp>
      <p:grpSp>
        <p:nvGrpSpPr>
          <p:cNvPr id="341020" name="Group 28"/>
          <p:cNvGrpSpPr>
            <a:grpSpLocks/>
          </p:cNvGrpSpPr>
          <p:nvPr/>
        </p:nvGrpSpPr>
        <p:grpSpPr bwMode="auto">
          <a:xfrm>
            <a:off x="827088" y="1844675"/>
            <a:ext cx="7356475" cy="3683000"/>
            <a:chOff x="240" y="1003"/>
            <a:chExt cx="4634" cy="2320"/>
          </a:xfrm>
        </p:grpSpPr>
        <p:sp>
          <p:nvSpPr>
            <p:cNvPr id="340994" name="Freeform 2"/>
            <p:cNvSpPr>
              <a:spLocks/>
            </p:cNvSpPr>
            <p:nvPr/>
          </p:nvSpPr>
          <p:spPr bwMode="auto">
            <a:xfrm>
              <a:off x="1581" y="1003"/>
              <a:ext cx="2320" cy="1497"/>
            </a:xfrm>
            <a:custGeom>
              <a:avLst/>
              <a:gdLst>
                <a:gd name="T0" fmla="*/ 1760 w 1761"/>
                <a:gd name="T1" fmla="*/ 1553 h 1554"/>
                <a:gd name="T2" fmla="*/ 1760 w 1761"/>
                <a:gd name="T3" fmla="*/ 0 h 1554"/>
                <a:gd name="T4" fmla="*/ 0 w 1761"/>
                <a:gd name="T5" fmla="*/ 0 h 1554"/>
                <a:gd name="T6" fmla="*/ 0 w 1761"/>
                <a:gd name="T7" fmla="*/ 471 h 1554"/>
              </a:gdLst>
              <a:ahLst/>
              <a:cxnLst>
                <a:cxn ang="0">
                  <a:pos x="T0" y="T1"/>
                </a:cxn>
                <a:cxn ang="0">
                  <a:pos x="T2" y="T3"/>
                </a:cxn>
                <a:cxn ang="0">
                  <a:pos x="T4" y="T5"/>
                </a:cxn>
                <a:cxn ang="0">
                  <a:pos x="T6" y="T7"/>
                </a:cxn>
              </a:cxnLst>
              <a:rect l="0" t="0" r="r" b="b"/>
              <a:pathLst>
                <a:path w="1761" h="1554">
                  <a:moveTo>
                    <a:pt x="1760" y="1553"/>
                  </a:moveTo>
                  <a:lnTo>
                    <a:pt x="1760" y="0"/>
                  </a:lnTo>
                  <a:lnTo>
                    <a:pt x="0" y="0"/>
                  </a:lnTo>
                  <a:lnTo>
                    <a:pt x="0" y="471"/>
                  </a:lnTo>
                </a:path>
              </a:pathLst>
            </a:custGeom>
            <a:noFill/>
            <a:ln w="38100" cap="rnd"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Cambria" panose="02040503050406030204" pitchFamily="18" charset="0"/>
              </a:endParaRPr>
            </a:p>
          </p:txBody>
        </p:sp>
        <p:grpSp>
          <p:nvGrpSpPr>
            <p:cNvPr id="340995" name="Group 3"/>
            <p:cNvGrpSpPr>
              <a:grpSpLocks/>
            </p:cNvGrpSpPr>
            <p:nvPr/>
          </p:nvGrpSpPr>
          <p:grpSpPr bwMode="auto">
            <a:xfrm>
              <a:off x="3152" y="2523"/>
              <a:ext cx="1508" cy="557"/>
              <a:chOff x="2772" y="2381"/>
              <a:chExt cx="1508" cy="557"/>
            </a:xfrm>
          </p:grpSpPr>
          <p:sp>
            <p:nvSpPr>
              <p:cNvPr id="340996" name="Rectangle 4"/>
              <p:cNvSpPr>
                <a:spLocks noChangeArrowheads="1"/>
              </p:cNvSpPr>
              <p:nvPr/>
            </p:nvSpPr>
            <p:spPr bwMode="auto">
              <a:xfrm>
                <a:off x="2772" y="2381"/>
                <a:ext cx="1140" cy="208"/>
              </a:xfrm>
              <a:prstGeom prst="rect">
                <a:avLst/>
              </a:prstGeom>
              <a:solidFill>
                <a:srgbClr val="DC008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Cambria" panose="02040503050406030204" pitchFamily="18" charset="0"/>
                </a:endParaRPr>
              </a:p>
            </p:txBody>
          </p:sp>
          <p:sp>
            <p:nvSpPr>
              <p:cNvPr id="340997" name="Rectangle 5"/>
              <p:cNvSpPr>
                <a:spLocks noChangeArrowheads="1"/>
              </p:cNvSpPr>
              <p:nvPr/>
            </p:nvSpPr>
            <p:spPr bwMode="auto">
              <a:xfrm>
                <a:off x="2865" y="2472"/>
                <a:ext cx="1140" cy="208"/>
              </a:xfrm>
              <a:prstGeom prst="rect">
                <a:avLst/>
              </a:prstGeom>
              <a:solidFill>
                <a:schemeClr val="accent2"/>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Cambria" panose="02040503050406030204" pitchFamily="18" charset="0"/>
                </a:endParaRPr>
              </a:p>
            </p:txBody>
          </p:sp>
          <p:sp>
            <p:nvSpPr>
              <p:cNvPr id="340998" name="Rectangle 6"/>
              <p:cNvSpPr>
                <a:spLocks noChangeArrowheads="1"/>
              </p:cNvSpPr>
              <p:nvPr/>
            </p:nvSpPr>
            <p:spPr bwMode="auto">
              <a:xfrm>
                <a:off x="2959" y="2557"/>
                <a:ext cx="1140" cy="208"/>
              </a:xfrm>
              <a:prstGeom prst="rect">
                <a:avLst/>
              </a:prstGeom>
              <a:solidFill>
                <a:schemeClr val="hlink"/>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Cambria" panose="02040503050406030204" pitchFamily="18" charset="0"/>
                </a:endParaRPr>
              </a:p>
            </p:txBody>
          </p:sp>
          <p:sp>
            <p:nvSpPr>
              <p:cNvPr id="340999" name="Rectangle 7"/>
              <p:cNvSpPr>
                <a:spLocks noChangeArrowheads="1"/>
              </p:cNvSpPr>
              <p:nvPr/>
            </p:nvSpPr>
            <p:spPr bwMode="auto">
              <a:xfrm>
                <a:off x="3050" y="2640"/>
                <a:ext cx="1140" cy="208"/>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Cambria" panose="02040503050406030204" pitchFamily="18" charset="0"/>
                </a:endParaRPr>
              </a:p>
            </p:txBody>
          </p:sp>
          <p:sp>
            <p:nvSpPr>
              <p:cNvPr id="341000" name="Rectangle 8"/>
              <p:cNvSpPr>
                <a:spLocks noChangeArrowheads="1"/>
              </p:cNvSpPr>
              <p:nvPr/>
            </p:nvSpPr>
            <p:spPr bwMode="auto">
              <a:xfrm>
                <a:off x="3140" y="2730"/>
                <a:ext cx="1140" cy="208"/>
              </a:xfrm>
              <a:prstGeom prst="rect">
                <a:avLst/>
              </a:prstGeom>
              <a:solidFill>
                <a:srgbClr val="FAFD00"/>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a:r>
                  <a:rPr lang="en-US" altLang="zh-CN" sz="2000" b="1">
                    <a:effectLst/>
                    <a:latin typeface="Cambria" panose="02040503050406030204" pitchFamily="18" charset="0"/>
                    <a:ea typeface="宋体" panose="02010600030101010101" pitchFamily="2" charset="-122"/>
                  </a:rPr>
                  <a:t>Test cases</a:t>
                </a:r>
              </a:p>
            </p:txBody>
          </p:sp>
        </p:grpSp>
        <p:sp>
          <p:nvSpPr>
            <p:cNvPr id="341003" name="Rectangle 11"/>
            <p:cNvSpPr>
              <a:spLocks noChangeArrowheads="1"/>
            </p:cNvSpPr>
            <p:nvPr/>
          </p:nvSpPr>
          <p:spPr bwMode="auto">
            <a:xfrm>
              <a:off x="3198" y="1207"/>
              <a:ext cx="1676" cy="1026"/>
            </a:xfrm>
            <a:prstGeom prst="rect">
              <a:avLst/>
            </a:prstGeom>
            <a:solidFill>
              <a:schemeClr val="bg1"/>
            </a:solidFill>
            <a:ln w="38100" cmpd="dbl">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spAutoFit/>
            </a:bodyPr>
            <a:lstStyle/>
            <a:p>
              <a:r>
                <a:rPr lang="en-US" altLang="zh-CN" sz="2000" b="1">
                  <a:effectLst/>
                  <a:latin typeface="Cambria" panose="02040503050406030204" pitchFamily="18" charset="0"/>
                  <a:ea typeface="宋体" panose="02010600030101010101" pitchFamily="2" charset="-122"/>
                </a:rPr>
                <a:t>interface</a:t>
              </a:r>
            </a:p>
            <a:p>
              <a:r>
                <a:rPr lang="en-US" altLang="zh-CN" sz="2000" b="1">
                  <a:effectLst/>
                  <a:latin typeface="Cambria" panose="02040503050406030204" pitchFamily="18" charset="0"/>
                  <a:ea typeface="宋体" panose="02010600030101010101" pitchFamily="2" charset="-122"/>
                </a:rPr>
                <a:t>local data structures</a:t>
              </a:r>
            </a:p>
            <a:p>
              <a:r>
                <a:rPr lang="en-US" altLang="zh-CN" sz="2000" b="1">
                  <a:effectLst/>
                  <a:latin typeface="Cambria" panose="02040503050406030204" pitchFamily="18" charset="0"/>
                  <a:ea typeface="宋体" panose="02010600030101010101" pitchFamily="2" charset="-122"/>
                </a:rPr>
                <a:t>boundary conditions</a:t>
              </a:r>
            </a:p>
            <a:p>
              <a:r>
                <a:rPr lang="en-US" altLang="zh-CN" sz="2000" b="1">
                  <a:effectLst/>
                  <a:latin typeface="Cambria" panose="02040503050406030204" pitchFamily="18" charset="0"/>
                  <a:ea typeface="宋体" panose="02010600030101010101" pitchFamily="2" charset="-122"/>
                </a:rPr>
                <a:t>independent paths</a:t>
              </a:r>
            </a:p>
            <a:p>
              <a:r>
                <a:rPr lang="en-US" altLang="zh-CN" sz="2000" b="1">
                  <a:effectLst/>
                  <a:latin typeface="Cambria" panose="02040503050406030204" pitchFamily="18" charset="0"/>
                  <a:ea typeface="宋体" panose="02010600030101010101" pitchFamily="2" charset="-122"/>
                </a:rPr>
                <a:t>error-handling paths</a:t>
              </a:r>
            </a:p>
          </p:txBody>
        </p:sp>
        <p:sp>
          <p:nvSpPr>
            <p:cNvPr id="341004" name="Rectangle 12"/>
            <p:cNvSpPr>
              <a:spLocks noChangeArrowheads="1"/>
            </p:cNvSpPr>
            <p:nvPr/>
          </p:nvSpPr>
          <p:spPr bwMode="auto">
            <a:xfrm>
              <a:off x="1236" y="1288"/>
              <a:ext cx="689" cy="331"/>
            </a:xfrm>
            <a:prstGeom prst="rect">
              <a:avLst/>
            </a:prstGeom>
            <a:solidFill>
              <a:srgbClr val="CCFFFF"/>
            </a:solidFill>
            <a:ln w="12700">
              <a:solidFill>
                <a:srgbClr val="96969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a:r>
                <a:rPr lang="en-US" altLang="zh-CN" sz="2400">
                  <a:effectLst/>
                  <a:latin typeface="Cambria" panose="02040503050406030204" pitchFamily="18" charset="0"/>
                  <a:ea typeface="宋体" panose="02010600030101010101" pitchFamily="2" charset="-122"/>
                </a:rPr>
                <a:t>Driver</a:t>
              </a:r>
            </a:p>
          </p:txBody>
        </p:sp>
        <p:grpSp>
          <p:nvGrpSpPr>
            <p:cNvPr id="341005" name="Group 13"/>
            <p:cNvGrpSpPr>
              <a:grpSpLocks/>
            </p:cNvGrpSpPr>
            <p:nvPr/>
          </p:nvGrpSpPr>
          <p:grpSpPr bwMode="auto">
            <a:xfrm>
              <a:off x="286" y="3058"/>
              <a:ext cx="1472" cy="265"/>
              <a:chOff x="286" y="3058"/>
              <a:chExt cx="1472" cy="265"/>
            </a:xfrm>
          </p:grpSpPr>
          <p:sp>
            <p:nvSpPr>
              <p:cNvPr id="341006" name="Rectangle 14"/>
              <p:cNvSpPr>
                <a:spLocks noChangeArrowheads="1"/>
              </p:cNvSpPr>
              <p:nvPr/>
            </p:nvSpPr>
            <p:spPr bwMode="auto">
              <a:xfrm>
                <a:off x="286" y="3058"/>
                <a:ext cx="491" cy="265"/>
              </a:xfrm>
              <a:prstGeom prst="rect">
                <a:avLst/>
              </a:prstGeom>
              <a:solidFill>
                <a:srgbClr val="CCFFCC"/>
              </a:solidFill>
              <a:ln w="12700">
                <a:solidFill>
                  <a:srgbClr val="0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a:r>
                  <a:rPr lang="en-US" altLang="zh-CN" sz="2400">
                    <a:effectLst/>
                    <a:latin typeface="Cambria" panose="02040503050406030204" pitchFamily="18" charset="0"/>
                    <a:ea typeface="宋体" panose="02010600030101010101" pitchFamily="2" charset="-122"/>
                  </a:rPr>
                  <a:t>Stub</a:t>
                </a:r>
              </a:p>
            </p:txBody>
          </p:sp>
          <p:sp>
            <p:nvSpPr>
              <p:cNvPr id="341007" name="Rectangle 15"/>
              <p:cNvSpPr>
                <a:spLocks noChangeArrowheads="1"/>
              </p:cNvSpPr>
              <p:nvPr/>
            </p:nvSpPr>
            <p:spPr bwMode="auto">
              <a:xfrm>
                <a:off x="1267" y="3058"/>
                <a:ext cx="491" cy="265"/>
              </a:xfrm>
              <a:prstGeom prst="rect">
                <a:avLst/>
              </a:prstGeom>
              <a:solidFill>
                <a:srgbClr val="CCFFCC"/>
              </a:solidFill>
              <a:ln w="12700">
                <a:solidFill>
                  <a:srgbClr val="0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a:r>
                  <a:rPr lang="en-US" altLang="zh-CN" sz="2400">
                    <a:effectLst/>
                    <a:latin typeface="Cambria" panose="02040503050406030204" pitchFamily="18" charset="0"/>
                    <a:ea typeface="宋体" panose="02010600030101010101" pitchFamily="2" charset="-122"/>
                  </a:rPr>
                  <a:t>Stub</a:t>
                </a:r>
              </a:p>
            </p:txBody>
          </p:sp>
        </p:grpSp>
        <p:sp>
          <p:nvSpPr>
            <p:cNvPr id="341008" name="Line 16"/>
            <p:cNvSpPr>
              <a:spLocks noChangeShapeType="1"/>
            </p:cNvSpPr>
            <p:nvPr/>
          </p:nvSpPr>
          <p:spPr bwMode="auto">
            <a:xfrm>
              <a:off x="1764" y="1628"/>
              <a:ext cx="453" cy="1234"/>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Cambria" panose="02040503050406030204" pitchFamily="18" charset="0"/>
              </a:endParaRPr>
            </a:p>
          </p:txBody>
        </p:sp>
        <p:sp>
          <p:nvSpPr>
            <p:cNvPr id="341009" name="Rectangle 17"/>
            <p:cNvSpPr>
              <a:spLocks noChangeArrowheads="1"/>
            </p:cNvSpPr>
            <p:nvPr/>
          </p:nvSpPr>
          <p:spPr bwMode="auto">
            <a:xfrm>
              <a:off x="1919" y="2825"/>
              <a:ext cx="719" cy="2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spAutoFit/>
            </a:bodyPr>
            <a:lstStyle/>
            <a:p>
              <a:r>
                <a:rPr lang="en-US" altLang="zh-CN" sz="2400">
                  <a:effectLst/>
                  <a:latin typeface="Cambria" panose="02040503050406030204" pitchFamily="18" charset="0"/>
                  <a:ea typeface="宋体" panose="02010600030101010101" pitchFamily="2" charset="-122"/>
                </a:rPr>
                <a:t>Results</a:t>
              </a:r>
            </a:p>
          </p:txBody>
        </p:sp>
        <p:cxnSp>
          <p:nvCxnSpPr>
            <p:cNvPr id="341010" name="AutoShape 18"/>
            <p:cNvCxnSpPr>
              <a:cxnSpLocks noChangeShapeType="1"/>
              <a:stCxn id="341004" idx="2"/>
              <a:endCxn id="341015" idx="0"/>
            </p:cNvCxnSpPr>
            <p:nvPr/>
          </p:nvCxnSpPr>
          <p:spPr bwMode="auto">
            <a:xfrm flipH="1">
              <a:off x="973" y="1619"/>
              <a:ext cx="608" cy="349"/>
            </a:xfrm>
            <a:prstGeom prst="straightConnector1">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41011" name="AutoShape 19"/>
            <p:cNvCxnSpPr>
              <a:cxnSpLocks noChangeShapeType="1"/>
              <a:stCxn id="341015" idx="2"/>
              <a:endCxn id="341006" idx="0"/>
            </p:cNvCxnSpPr>
            <p:nvPr/>
          </p:nvCxnSpPr>
          <p:spPr bwMode="auto">
            <a:xfrm flipH="1">
              <a:off x="532" y="2633"/>
              <a:ext cx="441" cy="425"/>
            </a:xfrm>
            <a:prstGeom prst="straightConnector1">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41012" name="AutoShape 20"/>
            <p:cNvCxnSpPr>
              <a:cxnSpLocks noChangeShapeType="1"/>
              <a:stCxn id="341015" idx="2"/>
              <a:endCxn id="341007" idx="0"/>
            </p:cNvCxnSpPr>
            <p:nvPr/>
          </p:nvCxnSpPr>
          <p:spPr bwMode="auto">
            <a:xfrm>
              <a:off x="973" y="2633"/>
              <a:ext cx="540" cy="425"/>
            </a:xfrm>
            <a:prstGeom prst="straightConnector1">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341014" name="Group 22"/>
            <p:cNvGrpSpPr>
              <a:grpSpLocks/>
            </p:cNvGrpSpPr>
            <p:nvPr/>
          </p:nvGrpSpPr>
          <p:grpSpPr bwMode="auto">
            <a:xfrm>
              <a:off x="240" y="1968"/>
              <a:ext cx="1152" cy="665"/>
              <a:chOff x="576" y="1584"/>
              <a:chExt cx="1024" cy="591"/>
            </a:xfrm>
          </p:grpSpPr>
          <p:sp>
            <p:nvSpPr>
              <p:cNvPr id="341015" name="Rectangle 23"/>
              <p:cNvSpPr>
                <a:spLocks noChangeArrowheads="1"/>
              </p:cNvSpPr>
              <p:nvPr/>
            </p:nvSpPr>
            <p:spPr bwMode="auto">
              <a:xfrm>
                <a:off x="854" y="1584"/>
                <a:ext cx="746" cy="591"/>
              </a:xfrm>
              <a:prstGeom prst="rect">
                <a:avLst/>
              </a:prstGeom>
              <a:solidFill>
                <a:srgbClr val="FFFF99"/>
              </a:solidFill>
              <a:ln w="12700">
                <a:solidFill>
                  <a:srgbClr val="3399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r">
                  <a:lnSpc>
                    <a:spcPct val="80000"/>
                  </a:lnSpc>
                </a:pPr>
                <a:r>
                  <a:rPr lang="en-US" altLang="zh-CN" sz="1600" b="1">
                    <a:solidFill>
                      <a:schemeClr val="hlink"/>
                    </a:solidFill>
                    <a:effectLst/>
                    <a:latin typeface="Cambria" panose="02040503050406030204" pitchFamily="18" charset="0"/>
                    <a:ea typeface="宋体" panose="02010600030101010101" pitchFamily="2" charset="-122"/>
                  </a:rPr>
                  <a:t>Component</a:t>
                </a:r>
              </a:p>
              <a:p>
                <a:pPr algn="r">
                  <a:lnSpc>
                    <a:spcPct val="80000"/>
                  </a:lnSpc>
                </a:pPr>
                <a:r>
                  <a:rPr lang="en-US" altLang="zh-CN" sz="1600" b="1">
                    <a:solidFill>
                      <a:schemeClr val="hlink"/>
                    </a:solidFill>
                    <a:effectLst/>
                    <a:latin typeface="Cambria" panose="02040503050406030204" pitchFamily="18" charset="0"/>
                    <a:ea typeface="宋体" panose="02010600030101010101" pitchFamily="2" charset="-122"/>
                  </a:rPr>
                  <a:t>to be tested</a:t>
                </a:r>
                <a:endParaRPr lang="en-US" altLang="zh-CN" sz="1600">
                  <a:effectLst/>
                  <a:latin typeface="Cambria" panose="02040503050406030204" pitchFamily="18" charset="0"/>
                  <a:ea typeface="宋体" panose="02010600030101010101" pitchFamily="2" charset="-122"/>
                </a:endParaRPr>
              </a:p>
            </p:txBody>
          </p:sp>
          <p:grpSp>
            <p:nvGrpSpPr>
              <p:cNvPr id="341016" name="Group 24"/>
              <p:cNvGrpSpPr>
                <a:grpSpLocks/>
              </p:cNvGrpSpPr>
              <p:nvPr/>
            </p:nvGrpSpPr>
            <p:grpSpPr bwMode="auto">
              <a:xfrm>
                <a:off x="576" y="1694"/>
                <a:ext cx="415" cy="370"/>
                <a:chOff x="576" y="1680"/>
                <a:chExt cx="415" cy="370"/>
              </a:xfrm>
            </p:grpSpPr>
            <p:sp>
              <p:nvSpPr>
                <p:cNvPr id="341017" name="Rectangle 25"/>
                <p:cNvSpPr>
                  <a:spLocks noChangeArrowheads="1"/>
                </p:cNvSpPr>
                <p:nvPr/>
              </p:nvSpPr>
              <p:spPr bwMode="auto">
                <a:xfrm>
                  <a:off x="576" y="1680"/>
                  <a:ext cx="415" cy="105"/>
                </a:xfrm>
                <a:prstGeom prst="rect">
                  <a:avLst/>
                </a:prstGeom>
                <a:solidFill>
                  <a:srgbClr val="FFFF99"/>
                </a:solidFill>
                <a:ln w="12700">
                  <a:solidFill>
                    <a:srgbClr val="3399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Cambria" panose="02040503050406030204" pitchFamily="18" charset="0"/>
                  </a:endParaRPr>
                </a:p>
              </p:txBody>
            </p:sp>
            <p:sp>
              <p:nvSpPr>
                <p:cNvPr id="341018" name="Rectangle 26"/>
                <p:cNvSpPr>
                  <a:spLocks noChangeArrowheads="1"/>
                </p:cNvSpPr>
                <p:nvPr/>
              </p:nvSpPr>
              <p:spPr bwMode="auto">
                <a:xfrm>
                  <a:off x="576" y="1945"/>
                  <a:ext cx="415" cy="105"/>
                </a:xfrm>
                <a:prstGeom prst="rect">
                  <a:avLst/>
                </a:prstGeom>
                <a:solidFill>
                  <a:srgbClr val="FFFF99"/>
                </a:solidFill>
                <a:ln w="12700">
                  <a:solidFill>
                    <a:srgbClr val="3399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Cambria" panose="02040503050406030204" pitchFamily="18" charset="0"/>
                  </a:endParaRPr>
                </a:p>
              </p:txBody>
            </p:sp>
          </p:grpSp>
        </p:grpSp>
      </p:grpSp>
    </p:spTree>
    <p:extLst>
      <p:ext uri="{BB962C8B-B14F-4D97-AF65-F5344CB8AC3E}">
        <p14:creationId xmlns:p14="http://schemas.microsoft.com/office/powerpoint/2010/main" val="3632307244"/>
      </p:ext>
    </p:extLst>
  </p:cSld>
  <p:clrMapOvr>
    <a:masterClrMapping/>
  </p:clrMapOvr>
  <p:transition/>
  <p:timing>
    <p:tnLst>
      <p:par>
        <p:cTn id="1" dur="indefinite" restart="never" nodeType="tmRoot"/>
      </p:par>
    </p:tn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灯片编号占位符 5"/>
          <p:cNvSpPr>
            <a:spLocks noGrp="1"/>
          </p:cNvSpPr>
          <p:nvPr>
            <p:ph type="sldNum" sz="quarter" idx="4294967295"/>
          </p:nvPr>
        </p:nvSpPr>
        <p:spPr/>
        <p:txBody>
          <a:bodyPr/>
          <a:lstStyle/>
          <a:p>
            <a:endParaRPr lang="en-US" altLang="zh-CN" dirty="0">
              <a:latin typeface="Cambria" panose="02040503050406030204" pitchFamily="18" charset="0"/>
            </a:endParaRPr>
          </a:p>
        </p:txBody>
      </p:sp>
      <p:sp>
        <p:nvSpPr>
          <p:cNvPr id="341001" name="Rectangle 9"/>
          <p:cNvSpPr>
            <a:spLocks noGrp="1" noChangeArrowheads="1"/>
          </p:cNvSpPr>
          <p:nvPr>
            <p:ph type="title"/>
          </p:nvPr>
        </p:nvSpPr>
        <p:spPr>
          <a:xfrm>
            <a:off x="3100388" y="125412"/>
            <a:ext cx="5867400" cy="609600"/>
          </a:xfrm>
          <a:noFill/>
          <a:ln/>
          <a:extLst>
            <a:ext uri="{91240B29-F687-4F45-9708-019B960494DF}">
              <a14:hiddenLine xmlns:a14="http://schemas.microsoft.com/office/drawing/2010/main" w="12700">
                <a:solidFill>
                  <a:schemeClr val="tx1"/>
                </a:solidFill>
                <a:miter lim="800000"/>
                <a:headEnd/>
                <a:tailEnd/>
              </a14:hiddenLine>
            </a:ext>
          </a:extLst>
        </p:spPr>
        <p:txBody>
          <a:bodyPr lIns="90487" tIns="44450" rIns="90487" bIns="44450"/>
          <a:lstStyle/>
          <a:p>
            <a:pPr>
              <a:tabLst>
                <a:tab pos="7540625" algn="r"/>
              </a:tabLst>
            </a:pPr>
            <a:r>
              <a:rPr lang="en-US" altLang="zh-CN" sz="3200" b="1" dirty="0">
                <a:latin typeface="Cambria" panose="02040503050406030204" pitchFamily="18" charset="0"/>
              </a:rPr>
              <a:t>Unit test procedure</a:t>
            </a:r>
          </a:p>
        </p:txBody>
      </p:sp>
      <p:sp>
        <p:nvSpPr>
          <p:cNvPr id="341002" name="Rectangle 10"/>
          <p:cNvSpPr>
            <a:spLocks noGrp="1" noChangeArrowheads="1"/>
          </p:cNvSpPr>
          <p:nvPr>
            <p:ph type="body" idx="1"/>
          </p:nvPr>
        </p:nvSpPr>
        <p:spPr>
          <a:xfrm>
            <a:off x="192657" y="990600"/>
            <a:ext cx="6096000" cy="3733800"/>
          </a:xfrm>
          <a:noFill/>
          <a:ln/>
          <a:extLst>
            <a:ext uri="{91240B29-F687-4F45-9708-019B960494DF}">
              <a14:hiddenLine xmlns:a14="http://schemas.microsoft.com/office/drawing/2010/main" w="12700">
                <a:solidFill>
                  <a:schemeClr val="tx1"/>
                </a:solidFill>
                <a:miter lim="800000"/>
                <a:headEnd/>
                <a:tailEnd/>
              </a14:hiddenLine>
            </a:ext>
          </a:extLst>
        </p:spPr>
        <p:txBody>
          <a:bodyPr lIns="90487" tIns="44450" rIns="90487" bIns="44450"/>
          <a:lstStyle/>
          <a:p>
            <a:pPr marL="0" indent="0">
              <a:buClr>
                <a:srgbClr val="FF00FF"/>
              </a:buClr>
              <a:buNone/>
            </a:pPr>
            <a:r>
              <a:rPr lang="en-US" altLang="zh-CN" sz="1600" b="1" dirty="0">
                <a:latin typeface="Cambria" panose="02040503050406030204" pitchFamily="18" charset="0"/>
              </a:rPr>
              <a:t>public class </a:t>
            </a:r>
            <a:r>
              <a:rPr lang="en-US" altLang="zh-CN" sz="1600" b="1" dirty="0" err="1" smtClean="0">
                <a:latin typeface="Cambria" panose="02040503050406030204" pitchFamily="18" charset="0"/>
              </a:rPr>
              <a:t>unittest</a:t>
            </a:r>
            <a:r>
              <a:rPr lang="en-US" altLang="zh-CN" sz="1600" b="1" dirty="0" smtClean="0">
                <a:latin typeface="Cambria" panose="02040503050406030204" pitchFamily="18" charset="0"/>
              </a:rPr>
              <a:t>{</a:t>
            </a:r>
          </a:p>
          <a:p>
            <a:pPr marL="0" indent="0">
              <a:buClr>
                <a:srgbClr val="FF00FF"/>
              </a:buClr>
              <a:buNone/>
            </a:pPr>
            <a:r>
              <a:rPr lang="en-US" altLang="zh-CN" sz="1400" b="1" dirty="0" smtClean="0">
                <a:solidFill>
                  <a:srgbClr val="FF0000"/>
                </a:solidFill>
                <a:latin typeface="Cambria" panose="02040503050406030204" pitchFamily="18" charset="0"/>
              </a:rPr>
              <a:t>//</a:t>
            </a:r>
            <a:r>
              <a:rPr lang="en-US" altLang="zh-CN" sz="1400" b="1" dirty="0">
                <a:solidFill>
                  <a:srgbClr val="FF0000"/>
                </a:solidFill>
                <a:latin typeface="Cambria" panose="02040503050406030204" pitchFamily="18" charset="0"/>
              </a:rPr>
              <a:t>Test driver    </a:t>
            </a:r>
            <a:endParaRPr lang="en-US" altLang="zh-CN" sz="1400" b="1" dirty="0" smtClean="0">
              <a:solidFill>
                <a:srgbClr val="FF0000"/>
              </a:solidFill>
              <a:latin typeface="Cambria" panose="02040503050406030204" pitchFamily="18" charset="0"/>
            </a:endParaRPr>
          </a:p>
          <a:p>
            <a:pPr marL="0" indent="0">
              <a:buClr>
                <a:srgbClr val="FF00FF"/>
              </a:buClr>
              <a:buNone/>
            </a:pPr>
            <a:r>
              <a:rPr lang="en-US" altLang="zh-CN" sz="1400" b="1" dirty="0" smtClean="0">
                <a:latin typeface="Cambria" panose="02040503050406030204" pitchFamily="18" charset="0"/>
              </a:rPr>
              <a:t>public </a:t>
            </a:r>
            <a:r>
              <a:rPr lang="en-US" altLang="zh-CN" sz="1400" b="1" dirty="0">
                <a:latin typeface="Cambria" panose="02040503050406030204" pitchFamily="18" charset="0"/>
              </a:rPr>
              <a:t>static void main(String[] </a:t>
            </a:r>
            <a:r>
              <a:rPr lang="en-US" altLang="zh-CN" sz="1400" b="1" dirty="0" err="1">
                <a:latin typeface="Cambria" panose="02040503050406030204" pitchFamily="18" charset="0"/>
              </a:rPr>
              <a:t>args</a:t>
            </a:r>
            <a:r>
              <a:rPr lang="en-US" altLang="zh-CN" sz="1400" b="1" dirty="0">
                <a:latin typeface="Cambria" panose="02040503050406030204" pitchFamily="18" charset="0"/>
              </a:rPr>
              <a:t>) {        </a:t>
            </a:r>
            <a:endParaRPr lang="en-US" altLang="zh-CN" sz="1400" b="1" dirty="0" smtClean="0">
              <a:latin typeface="Cambria" panose="02040503050406030204" pitchFamily="18" charset="0"/>
            </a:endParaRPr>
          </a:p>
          <a:p>
            <a:pPr marL="0" indent="0">
              <a:buClr>
                <a:srgbClr val="FF00FF"/>
              </a:buClr>
              <a:buNone/>
            </a:pPr>
            <a:r>
              <a:rPr lang="en-US" altLang="zh-CN" sz="1400" b="1" dirty="0" err="1" smtClean="0">
                <a:latin typeface="Cambria" panose="02040503050406030204" pitchFamily="18" charset="0"/>
              </a:rPr>
              <a:t>unittest</a:t>
            </a:r>
            <a:r>
              <a:rPr lang="en-US" altLang="zh-CN" sz="1400" b="1" dirty="0" smtClean="0">
                <a:latin typeface="Cambria" panose="02040503050406030204" pitchFamily="18" charset="0"/>
              </a:rPr>
              <a:t> </a:t>
            </a:r>
            <a:r>
              <a:rPr lang="en-US" altLang="zh-CN" sz="1400" b="1" dirty="0">
                <a:latin typeface="Cambria" panose="02040503050406030204" pitchFamily="18" charset="0"/>
              </a:rPr>
              <a:t>d = new </a:t>
            </a:r>
            <a:r>
              <a:rPr lang="en-US" altLang="zh-CN" sz="1400" b="1" dirty="0" err="1" smtClean="0">
                <a:latin typeface="Cambria" panose="02040503050406030204" pitchFamily="18" charset="0"/>
              </a:rPr>
              <a:t>unittest</a:t>
            </a:r>
            <a:r>
              <a:rPr lang="en-US" altLang="zh-CN" sz="1400" b="1" dirty="0" smtClean="0">
                <a:latin typeface="Cambria" panose="02040503050406030204" pitchFamily="18" charset="0"/>
              </a:rPr>
              <a:t>();        </a:t>
            </a:r>
          </a:p>
          <a:p>
            <a:pPr marL="0" indent="0">
              <a:buClr>
                <a:srgbClr val="FF00FF"/>
              </a:buClr>
              <a:buNone/>
            </a:pPr>
            <a:r>
              <a:rPr lang="en-US" altLang="zh-CN" sz="1400" b="1" dirty="0" err="1" smtClean="0">
                <a:latin typeface="Cambria" panose="02040503050406030204" pitchFamily="18" charset="0"/>
              </a:rPr>
              <a:t>d.Add</a:t>
            </a:r>
            <a:r>
              <a:rPr lang="en-US" altLang="zh-CN" sz="1400" b="1" dirty="0">
                <a:latin typeface="Cambria" panose="02040503050406030204" pitchFamily="18" charset="0"/>
              </a:rPr>
              <a:t>();    </a:t>
            </a:r>
            <a:endParaRPr lang="en-US" altLang="zh-CN" sz="1400" b="1" dirty="0" smtClean="0">
              <a:latin typeface="Cambria" panose="02040503050406030204" pitchFamily="18" charset="0"/>
            </a:endParaRPr>
          </a:p>
          <a:p>
            <a:pPr marL="0" indent="0">
              <a:buClr>
                <a:srgbClr val="FF00FF"/>
              </a:buClr>
              <a:buNone/>
            </a:pPr>
            <a:r>
              <a:rPr lang="en-US" altLang="zh-CN" sz="1400" b="1" dirty="0" smtClean="0">
                <a:latin typeface="Cambria" panose="02040503050406030204" pitchFamily="18" charset="0"/>
              </a:rPr>
              <a:t>} </a:t>
            </a:r>
          </a:p>
          <a:p>
            <a:pPr marL="0" indent="0">
              <a:buClr>
                <a:srgbClr val="FF00FF"/>
              </a:buClr>
              <a:buNone/>
            </a:pPr>
            <a:r>
              <a:rPr lang="en-US" altLang="zh-CN" sz="1400" b="1" dirty="0" smtClean="0">
                <a:solidFill>
                  <a:srgbClr val="FF0000"/>
                </a:solidFill>
                <a:latin typeface="Cambria" panose="02040503050406030204" pitchFamily="18" charset="0"/>
              </a:rPr>
              <a:t>//</a:t>
            </a:r>
            <a:r>
              <a:rPr lang="en-US" altLang="zh-CN" sz="1400" b="1" dirty="0">
                <a:solidFill>
                  <a:srgbClr val="FF0000"/>
                </a:solidFill>
                <a:latin typeface="Cambria" panose="02040503050406030204" pitchFamily="18" charset="0"/>
              </a:rPr>
              <a:t>My module    </a:t>
            </a:r>
            <a:endParaRPr lang="en-US" altLang="zh-CN" sz="1400" b="1" dirty="0" smtClean="0">
              <a:solidFill>
                <a:srgbClr val="FF0000"/>
              </a:solidFill>
              <a:latin typeface="Cambria" panose="02040503050406030204" pitchFamily="18" charset="0"/>
            </a:endParaRPr>
          </a:p>
          <a:p>
            <a:pPr marL="0" indent="0">
              <a:buClr>
                <a:srgbClr val="FF00FF"/>
              </a:buClr>
              <a:buNone/>
            </a:pPr>
            <a:r>
              <a:rPr lang="en-US" altLang="zh-CN" sz="1400" b="1" dirty="0" smtClean="0">
                <a:latin typeface="Cambria" panose="02040503050406030204" pitchFamily="18" charset="0"/>
              </a:rPr>
              <a:t>public </a:t>
            </a:r>
            <a:r>
              <a:rPr lang="en-US" altLang="zh-CN" sz="1400" b="1" dirty="0" err="1">
                <a:latin typeface="Cambria" panose="02040503050406030204" pitchFamily="18" charset="0"/>
              </a:rPr>
              <a:t>int</a:t>
            </a:r>
            <a:r>
              <a:rPr lang="en-US" altLang="zh-CN" sz="1400" b="1" dirty="0">
                <a:latin typeface="Cambria" panose="02040503050406030204" pitchFamily="18" charset="0"/>
              </a:rPr>
              <a:t> Add() {            </a:t>
            </a:r>
            <a:endParaRPr lang="en-US" altLang="zh-CN" sz="1400" b="1" dirty="0" smtClean="0">
              <a:latin typeface="Cambria" panose="02040503050406030204" pitchFamily="18" charset="0"/>
            </a:endParaRPr>
          </a:p>
          <a:p>
            <a:pPr marL="0" indent="0">
              <a:buClr>
                <a:srgbClr val="FF00FF"/>
              </a:buClr>
              <a:buNone/>
            </a:pPr>
            <a:r>
              <a:rPr lang="en-US" altLang="zh-CN" sz="1400" b="1" dirty="0" err="1" smtClean="0">
                <a:latin typeface="Cambria" panose="02040503050406030204" pitchFamily="18" charset="0"/>
              </a:rPr>
              <a:t>int</a:t>
            </a:r>
            <a:r>
              <a:rPr lang="en-US" altLang="zh-CN" sz="1400" b="1" dirty="0" smtClean="0">
                <a:latin typeface="Cambria" panose="02040503050406030204" pitchFamily="18" charset="0"/>
              </a:rPr>
              <a:t> </a:t>
            </a:r>
            <a:r>
              <a:rPr lang="en-US" altLang="zh-CN" sz="1400" b="1" dirty="0">
                <a:latin typeface="Cambria" panose="02040503050406030204" pitchFamily="18" charset="0"/>
              </a:rPr>
              <a:t>output=</a:t>
            </a:r>
            <a:r>
              <a:rPr lang="en-US" altLang="zh-CN" sz="1400" b="1" dirty="0" err="1">
                <a:latin typeface="Cambria" panose="02040503050406030204" pitchFamily="18" charset="0"/>
              </a:rPr>
              <a:t>this.Stub1</a:t>
            </a:r>
            <a:r>
              <a:rPr lang="en-US" altLang="zh-CN" sz="1400" b="1" dirty="0">
                <a:latin typeface="Cambria" panose="02040503050406030204" pitchFamily="18" charset="0"/>
              </a:rPr>
              <a:t>() + </a:t>
            </a:r>
            <a:r>
              <a:rPr lang="en-US" altLang="zh-CN" sz="1400" b="1" dirty="0" err="1">
                <a:latin typeface="Cambria" panose="02040503050406030204" pitchFamily="18" charset="0"/>
              </a:rPr>
              <a:t>this.Stub2</a:t>
            </a:r>
            <a:r>
              <a:rPr lang="en-US" altLang="zh-CN" sz="1400" b="1" dirty="0">
                <a:latin typeface="Cambria" panose="02040503050406030204" pitchFamily="18" charset="0"/>
              </a:rPr>
              <a:t>();        </a:t>
            </a:r>
            <a:endParaRPr lang="en-US" altLang="zh-CN" sz="1400" b="1" dirty="0" smtClean="0">
              <a:latin typeface="Cambria" panose="02040503050406030204" pitchFamily="18" charset="0"/>
            </a:endParaRPr>
          </a:p>
          <a:p>
            <a:pPr marL="0" indent="0">
              <a:buClr>
                <a:srgbClr val="FF00FF"/>
              </a:buClr>
              <a:buNone/>
            </a:pPr>
            <a:r>
              <a:rPr lang="en-US" altLang="zh-CN" sz="1400" b="1" dirty="0" err="1" smtClean="0">
                <a:latin typeface="Cambria" panose="02040503050406030204" pitchFamily="18" charset="0"/>
              </a:rPr>
              <a:t>System.out.print</a:t>
            </a:r>
            <a:r>
              <a:rPr lang="en-US" altLang="zh-CN" sz="1400" b="1" dirty="0">
                <a:latin typeface="Cambria" panose="02040503050406030204" pitchFamily="18" charset="0"/>
              </a:rPr>
              <a:t>("My module: return value is "+output+"\n");        </a:t>
            </a:r>
            <a:endParaRPr lang="en-US" altLang="zh-CN" sz="1400" b="1" dirty="0" smtClean="0">
              <a:latin typeface="Cambria" panose="02040503050406030204" pitchFamily="18" charset="0"/>
            </a:endParaRPr>
          </a:p>
          <a:p>
            <a:pPr marL="0" indent="0">
              <a:buClr>
                <a:srgbClr val="FF00FF"/>
              </a:buClr>
              <a:buNone/>
            </a:pPr>
            <a:r>
              <a:rPr lang="en-US" altLang="zh-CN" sz="1400" b="1" dirty="0" smtClean="0">
                <a:latin typeface="Cambria" panose="02040503050406030204" pitchFamily="18" charset="0"/>
              </a:rPr>
              <a:t>return </a:t>
            </a:r>
            <a:r>
              <a:rPr lang="en-US" altLang="zh-CN" sz="1400" b="1" dirty="0">
                <a:latin typeface="Cambria" panose="02040503050406030204" pitchFamily="18" charset="0"/>
              </a:rPr>
              <a:t>output;             </a:t>
            </a:r>
            <a:endParaRPr lang="en-US" altLang="zh-CN" sz="1400" b="1" dirty="0" smtClean="0">
              <a:latin typeface="Cambria" panose="02040503050406030204" pitchFamily="18" charset="0"/>
            </a:endParaRPr>
          </a:p>
          <a:p>
            <a:pPr marL="0" indent="0">
              <a:buClr>
                <a:srgbClr val="FF00FF"/>
              </a:buClr>
              <a:buNone/>
            </a:pPr>
            <a:r>
              <a:rPr lang="en-US" altLang="zh-CN" sz="1400" b="1" dirty="0" smtClean="0">
                <a:latin typeface="Cambria" panose="02040503050406030204" pitchFamily="18" charset="0"/>
              </a:rPr>
              <a:t>}    </a:t>
            </a:r>
          </a:p>
        </p:txBody>
      </p:sp>
      <p:sp>
        <p:nvSpPr>
          <p:cNvPr id="28" name="Rectangle 10"/>
          <p:cNvSpPr txBox="1">
            <a:spLocks noChangeArrowheads="1"/>
          </p:cNvSpPr>
          <p:nvPr/>
        </p:nvSpPr>
        <p:spPr bwMode="auto">
          <a:xfrm>
            <a:off x="4114800" y="4132053"/>
            <a:ext cx="5715000" cy="2895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t" anchorCtr="0" compatLnSpc="1">
            <a:prstTxWarp prst="textNoShape">
              <a:avLst/>
            </a:prstTxWarp>
          </a:bodyPr>
          <a:lstStyle>
            <a:lvl1pPr marL="449263" indent="-449263" algn="l" rtl="0" eaLnBrk="0" fontAlgn="base" hangingPunct="0">
              <a:lnSpc>
                <a:spcPct val="110000"/>
              </a:lnSpc>
              <a:spcBef>
                <a:spcPct val="20000"/>
              </a:spcBef>
              <a:spcAft>
                <a:spcPct val="0"/>
              </a:spcAft>
              <a:buSzPct val="120000"/>
              <a:buBlip>
                <a:blip r:embed="rId2"/>
              </a:buBlip>
              <a:defRPr sz="2800" kern="1200">
                <a:solidFill>
                  <a:srgbClr val="133984"/>
                </a:solidFill>
                <a:latin typeface="+mn-lt"/>
                <a:ea typeface="+mn-ea"/>
                <a:cs typeface="+mn-cs"/>
              </a:defRPr>
            </a:lvl1pPr>
            <a:lvl2pPr marL="914400" indent="-285750" algn="l" rtl="0" eaLnBrk="0" fontAlgn="base" hangingPunct="0">
              <a:lnSpc>
                <a:spcPct val="110000"/>
              </a:lnSpc>
              <a:spcBef>
                <a:spcPct val="20000"/>
              </a:spcBef>
              <a:spcAft>
                <a:spcPct val="0"/>
              </a:spcAft>
              <a:buClr>
                <a:srgbClr val="000066"/>
              </a:buClr>
              <a:buChar char="•"/>
              <a:defRPr sz="2400" kern="1200">
                <a:solidFill>
                  <a:srgbClr val="133984"/>
                </a:solidFill>
                <a:latin typeface="+mn-lt"/>
                <a:ea typeface="+mn-ea"/>
                <a:cs typeface="+mn-cs"/>
              </a:defRPr>
            </a:lvl2pPr>
            <a:lvl3pPr marL="1322388" indent="-228600" algn="l" rtl="0" eaLnBrk="0" fontAlgn="base" hangingPunct="0">
              <a:spcBef>
                <a:spcPct val="20000"/>
              </a:spcBef>
              <a:spcAft>
                <a:spcPct val="0"/>
              </a:spcAft>
              <a:buChar char="•"/>
              <a:defRPr sz="2400" kern="1200">
                <a:solidFill>
                  <a:schemeClr val="tx1"/>
                </a:solidFill>
                <a:latin typeface="+mn-lt"/>
                <a:ea typeface="宋体" panose="02010600030101010101" pitchFamily="2" charset="-122"/>
                <a:cs typeface="+mn-cs"/>
              </a:defRPr>
            </a:lvl3pPr>
            <a:lvl4pPr marL="1730375"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4pPr>
            <a:lvl5pPr marL="2138363"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Clr>
                <a:srgbClr val="FF00FF"/>
              </a:buClr>
              <a:buFontTx/>
              <a:buNone/>
            </a:pPr>
            <a:r>
              <a:rPr lang="en-US" altLang="zh-CN" sz="1400" b="1" dirty="0" smtClean="0">
                <a:solidFill>
                  <a:srgbClr val="FF0000"/>
                </a:solidFill>
                <a:latin typeface="Cambria" panose="02040503050406030204" pitchFamily="18" charset="0"/>
              </a:rPr>
              <a:t>//</a:t>
            </a:r>
            <a:r>
              <a:rPr lang="en-US" altLang="zh-CN" sz="1400" b="1" dirty="0" err="1" smtClean="0">
                <a:solidFill>
                  <a:srgbClr val="FF0000"/>
                </a:solidFill>
                <a:latin typeface="Cambria" panose="02040503050406030204" pitchFamily="18" charset="0"/>
              </a:rPr>
              <a:t>Stub1</a:t>
            </a:r>
            <a:r>
              <a:rPr lang="en-US" altLang="zh-CN" sz="1400" b="1" dirty="0" smtClean="0">
                <a:solidFill>
                  <a:srgbClr val="FF0000"/>
                </a:solidFill>
                <a:latin typeface="Cambria" panose="02040503050406030204" pitchFamily="18" charset="0"/>
              </a:rPr>
              <a:t>    </a:t>
            </a:r>
            <a:r>
              <a:rPr lang="en-US" altLang="zh-CN" sz="1400" b="1" dirty="0" smtClean="0">
                <a:latin typeface="Cambria" panose="02040503050406030204" pitchFamily="18" charset="0"/>
              </a:rPr>
              <a:t>public </a:t>
            </a:r>
            <a:r>
              <a:rPr lang="en-US" altLang="zh-CN" sz="1400" b="1" dirty="0" err="1" smtClean="0">
                <a:latin typeface="Cambria" panose="02040503050406030204" pitchFamily="18" charset="0"/>
              </a:rPr>
              <a:t>int</a:t>
            </a:r>
            <a:r>
              <a:rPr lang="en-US" altLang="zh-CN" sz="1400" b="1" dirty="0" smtClean="0">
                <a:latin typeface="Cambria" panose="02040503050406030204" pitchFamily="18" charset="0"/>
              </a:rPr>
              <a:t> </a:t>
            </a:r>
            <a:r>
              <a:rPr lang="en-US" altLang="zh-CN" sz="1400" b="1" dirty="0" err="1" smtClean="0">
                <a:latin typeface="Cambria" panose="02040503050406030204" pitchFamily="18" charset="0"/>
              </a:rPr>
              <a:t>Stub1</a:t>
            </a:r>
            <a:r>
              <a:rPr lang="en-US" altLang="zh-CN" sz="1400" b="1" dirty="0" smtClean="0">
                <a:latin typeface="Cambria" panose="02040503050406030204" pitchFamily="18" charset="0"/>
              </a:rPr>
              <a:t>() {                </a:t>
            </a:r>
          </a:p>
          <a:p>
            <a:pPr marL="0" indent="0">
              <a:buClr>
                <a:srgbClr val="FF00FF"/>
              </a:buClr>
              <a:buFontTx/>
              <a:buNone/>
            </a:pPr>
            <a:r>
              <a:rPr lang="en-US" altLang="zh-CN" sz="1400" b="1" dirty="0" err="1" smtClean="0">
                <a:latin typeface="Cambria" panose="02040503050406030204" pitchFamily="18" charset="0"/>
              </a:rPr>
              <a:t>int</a:t>
            </a:r>
            <a:r>
              <a:rPr lang="en-US" altLang="zh-CN" sz="1400" b="1" dirty="0" smtClean="0">
                <a:latin typeface="Cambria" panose="02040503050406030204" pitchFamily="18" charset="0"/>
              </a:rPr>
              <a:t> output=3;        </a:t>
            </a:r>
          </a:p>
          <a:p>
            <a:pPr marL="0" indent="0">
              <a:buClr>
                <a:srgbClr val="FF00FF"/>
              </a:buClr>
              <a:buFontTx/>
              <a:buNone/>
            </a:pPr>
            <a:r>
              <a:rPr lang="en-US" altLang="zh-CN" sz="1400" b="1" dirty="0" err="1" smtClean="0">
                <a:latin typeface="Cambria" panose="02040503050406030204" pitchFamily="18" charset="0"/>
              </a:rPr>
              <a:t>System.out.print</a:t>
            </a:r>
            <a:r>
              <a:rPr lang="en-US" altLang="zh-CN" sz="1400" b="1" dirty="0" smtClean="0">
                <a:latin typeface="Cambria" panose="02040503050406030204" pitchFamily="18" charset="0"/>
              </a:rPr>
              <a:t>("Stub 1 : return value is "+output+"\n");        </a:t>
            </a:r>
          </a:p>
          <a:p>
            <a:pPr marL="0" indent="0">
              <a:buClr>
                <a:srgbClr val="FF00FF"/>
              </a:buClr>
              <a:buFontTx/>
              <a:buNone/>
            </a:pPr>
            <a:r>
              <a:rPr lang="en-US" altLang="zh-CN" sz="1400" b="1" dirty="0" smtClean="0">
                <a:latin typeface="Cambria" panose="02040503050406030204" pitchFamily="18" charset="0"/>
              </a:rPr>
              <a:t>return output;    }</a:t>
            </a:r>
          </a:p>
          <a:p>
            <a:pPr marL="0" indent="0">
              <a:buClr>
                <a:srgbClr val="FF00FF"/>
              </a:buClr>
              <a:buFontTx/>
              <a:buNone/>
            </a:pPr>
            <a:r>
              <a:rPr lang="en-US" altLang="zh-CN" sz="1400" b="1" dirty="0" smtClean="0">
                <a:solidFill>
                  <a:srgbClr val="FF0000"/>
                </a:solidFill>
                <a:latin typeface="Cambria" panose="02040503050406030204" pitchFamily="18" charset="0"/>
              </a:rPr>
              <a:t>//</a:t>
            </a:r>
            <a:r>
              <a:rPr lang="en-US" altLang="zh-CN" sz="1400" b="1" dirty="0" err="1" smtClean="0">
                <a:solidFill>
                  <a:srgbClr val="FF0000"/>
                </a:solidFill>
                <a:latin typeface="Cambria" panose="02040503050406030204" pitchFamily="18" charset="0"/>
              </a:rPr>
              <a:t>Stub2</a:t>
            </a:r>
            <a:r>
              <a:rPr lang="en-US" altLang="zh-CN" sz="1400" b="1" dirty="0" smtClean="0">
                <a:solidFill>
                  <a:srgbClr val="FF0000"/>
                </a:solidFill>
                <a:latin typeface="Cambria" panose="02040503050406030204" pitchFamily="18" charset="0"/>
              </a:rPr>
              <a:t>    </a:t>
            </a:r>
            <a:r>
              <a:rPr lang="en-US" altLang="zh-CN" sz="1400" b="1" dirty="0" smtClean="0">
                <a:latin typeface="Cambria" panose="02040503050406030204" pitchFamily="18" charset="0"/>
              </a:rPr>
              <a:t>public </a:t>
            </a:r>
            <a:r>
              <a:rPr lang="en-US" altLang="zh-CN" sz="1400" b="1" dirty="0" err="1" smtClean="0">
                <a:latin typeface="Cambria" panose="02040503050406030204" pitchFamily="18" charset="0"/>
              </a:rPr>
              <a:t>int</a:t>
            </a:r>
            <a:r>
              <a:rPr lang="en-US" altLang="zh-CN" sz="1400" b="1" dirty="0" smtClean="0">
                <a:latin typeface="Cambria" panose="02040503050406030204" pitchFamily="18" charset="0"/>
              </a:rPr>
              <a:t> </a:t>
            </a:r>
            <a:r>
              <a:rPr lang="en-US" altLang="zh-CN" sz="1400" b="1" dirty="0" err="1" smtClean="0">
                <a:latin typeface="Cambria" panose="02040503050406030204" pitchFamily="18" charset="0"/>
              </a:rPr>
              <a:t>Stub2</a:t>
            </a:r>
            <a:r>
              <a:rPr lang="en-US" altLang="zh-CN" sz="1400" b="1" dirty="0" smtClean="0">
                <a:latin typeface="Cambria" panose="02040503050406030204" pitchFamily="18" charset="0"/>
              </a:rPr>
              <a:t>() {        </a:t>
            </a:r>
          </a:p>
          <a:p>
            <a:pPr marL="0" indent="0">
              <a:buClr>
                <a:srgbClr val="FF00FF"/>
              </a:buClr>
              <a:buFontTx/>
              <a:buNone/>
            </a:pPr>
            <a:r>
              <a:rPr lang="en-US" altLang="zh-CN" sz="1400" b="1" dirty="0" err="1" smtClean="0">
                <a:latin typeface="Cambria" panose="02040503050406030204" pitchFamily="18" charset="0"/>
              </a:rPr>
              <a:t>int</a:t>
            </a:r>
            <a:r>
              <a:rPr lang="en-US" altLang="zh-CN" sz="1400" b="1" dirty="0" smtClean="0">
                <a:latin typeface="Cambria" panose="02040503050406030204" pitchFamily="18" charset="0"/>
              </a:rPr>
              <a:t> output=7;        </a:t>
            </a:r>
          </a:p>
          <a:p>
            <a:pPr marL="0" indent="0">
              <a:buClr>
                <a:srgbClr val="FF00FF"/>
              </a:buClr>
              <a:buFontTx/>
              <a:buNone/>
            </a:pPr>
            <a:r>
              <a:rPr lang="en-US" altLang="zh-CN" sz="1400" b="1" dirty="0" err="1" smtClean="0">
                <a:latin typeface="Cambria" panose="02040503050406030204" pitchFamily="18" charset="0"/>
              </a:rPr>
              <a:t>System.out.print</a:t>
            </a:r>
            <a:r>
              <a:rPr lang="en-US" altLang="zh-CN" sz="1400" b="1" dirty="0" smtClean="0">
                <a:latin typeface="Cambria" panose="02040503050406030204" pitchFamily="18" charset="0"/>
              </a:rPr>
              <a:t>("Stub 2 : return value is "+output+"\n");        </a:t>
            </a:r>
          </a:p>
          <a:p>
            <a:pPr marL="0" indent="0">
              <a:buClr>
                <a:srgbClr val="FF00FF"/>
              </a:buClr>
              <a:buFontTx/>
              <a:buNone/>
            </a:pPr>
            <a:r>
              <a:rPr lang="en-US" altLang="zh-CN" sz="1400" b="1" dirty="0" smtClean="0">
                <a:latin typeface="Cambria" panose="02040503050406030204" pitchFamily="18" charset="0"/>
              </a:rPr>
              <a:t>return output;    }</a:t>
            </a:r>
          </a:p>
          <a:p>
            <a:pPr marL="0" indent="0">
              <a:buClr>
                <a:srgbClr val="FF00FF"/>
              </a:buClr>
              <a:buFontTx/>
              <a:buNone/>
            </a:pPr>
            <a:r>
              <a:rPr lang="en-US" altLang="zh-CN" sz="1400" b="1" dirty="0" smtClean="0">
                <a:latin typeface="Cambria" panose="02040503050406030204" pitchFamily="18" charset="0"/>
              </a:rPr>
              <a:t>}</a:t>
            </a:r>
            <a:endParaRPr lang="en-US" altLang="zh-CN" sz="1600" b="1" dirty="0">
              <a:latin typeface="Cambria" panose="02040503050406030204" pitchFamily="18" charset="0"/>
            </a:endParaRPr>
          </a:p>
        </p:txBody>
      </p:sp>
    </p:spTree>
    <p:extLst>
      <p:ext uri="{BB962C8B-B14F-4D97-AF65-F5344CB8AC3E}">
        <p14:creationId xmlns:p14="http://schemas.microsoft.com/office/powerpoint/2010/main" val="2799320533"/>
      </p:ext>
    </p:extLst>
  </p:cSld>
  <p:clrMapOvr>
    <a:masterClrMapping/>
  </p:clrMapOvr>
  <p:transition/>
  <p:timing>
    <p:tnLst>
      <p:par>
        <p:cTn id="1" dur="indefinite" restart="never" nodeType="tmRoot"/>
      </p:par>
    </p:tnLst>
  </p:timing>
</p:sld>
</file>

<file path=ppt/slides/slide24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5" name="灯片编号占位符 5"/>
          <p:cNvSpPr>
            <a:spLocks noGrp="1"/>
          </p:cNvSpPr>
          <p:nvPr>
            <p:ph type="sldNum" sz="quarter" idx="4294967295"/>
          </p:nvPr>
        </p:nvSpPr>
        <p:spPr/>
        <p:txBody>
          <a:bodyPr/>
          <a:lstStyle/>
          <a:p>
            <a:endParaRPr lang="en-US" altLang="zh-CN" dirty="0">
              <a:latin typeface="Cambria" panose="02040503050406030204" pitchFamily="18" charset="0"/>
            </a:endParaRPr>
          </a:p>
        </p:txBody>
      </p:sp>
      <p:sp>
        <p:nvSpPr>
          <p:cNvPr id="342018" name="Rectangle 2"/>
          <p:cNvSpPr>
            <a:spLocks noGrp="1" noChangeArrowheads="1"/>
          </p:cNvSpPr>
          <p:nvPr>
            <p:ph type="title"/>
          </p:nvPr>
        </p:nvSpPr>
        <p:spPr>
          <a:xfrm>
            <a:off x="3494088" y="126575"/>
            <a:ext cx="5327650" cy="819150"/>
          </a:xfrm>
          <a:noFill/>
          <a:ln/>
          <a:extLst>
            <a:ext uri="{91240B29-F687-4F45-9708-019B960494DF}">
              <a14:hiddenLine xmlns:a14="http://schemas.microsoft.com/office/drawing/2010/main" w="12700">
                <a:solidFill>
                  <a:schemeClr val="tx1"/>
                </a:solidFill>
                <a:miter lim="800000"/>
                <a:headEnd/>
                <a:tailEnd/>
              </a14:hiddenLine>
            </a:ext>
          </a:extLst>
        </p:spPr>
        <p:txBody>
          <a:bodyPr lIns="90487" tIns="44450" rIns="90487" bIns="44450"/>
          <a:lstStyle/>
          <a:p>
            <a:pPr>
              <a:tabLst>
                <a:tab pos="7540625" algn="r"/>
              </a:tabLst>
            </a:pPr>
            <a:r>
              <a:rPr lang="en-US" altLang="zh-CN" sz="3600" b="1" dirty="0">
                <a:latin typeface="Cambria" panose="02040503050406030204" pitchFamily="18" charset="0"/>
              </a:rPr>
              <a:t>Integration Testing</a:t>
            </a:r>
          </a:p>
        </p:txBody>
      </p:sp>
      <p:sp>
        <p:nvSpPr>
          <p:cNvPr id="342019" name="Rectangle 3"/>
          <p:cNvSpPr>
            <a:spLocks noGrp="1" noChangeArrowheads="1"/>
          </p:cNvSpPr>
          <p:nvPr>
            <p:ph type="body" idx="1"/>
          </p:nvPr>
        </p:nvSpPr>
        <p:spPr>
          <a:xfrm>
            <a:off x="755650" y="1449388"/>
            <a:ext cx="5845175" cy="330200"/>
          </a:xfrm>
          <a:solidFill>
            <a:srgbClr val="FFFF99"/>
          </a:solidFill>
          <a:ln w="28575">
            <a:solidFill>
              <a:srgbClr val="969696"/>
            </a:solidFill>
            <a:miter lim="800000"/>
            <a:headEnd/>
            <a:tailEnd/>
          </a:ln>
          <a:effectLst>
            <a:outerShdw dist="107763" dir="2700000" algn="ctr" rotWithShape="0">
              <a:schemeClr val="bg2"/>
            </a:outerShdw>
          </a:effectLst>
        </p:spPr>
        <p:txBody>
          <a:bodyPr lIns="90487" tIns="44450" rIns="90487" bIns="44450" anchor="ctr"/>
          <a:lstStyle/>
          <a:p>
            <a:pPr algn="ctr">
              <a:spcBef>
                <a:spcPts val="2400"/>
              </a:spcBef>
              <a:buClr>
                <a:srgbClr val="FF00FF"/>
              </a:buClr>
              <a:buSzPct val="120000"/>
              <a:buFont typeface="Zapf Dingbats" charset="2"/>
              <a:buNone/>
            </a:pPr>
            <a:r>
              <a:rPr lang="en-US" altLang="zh-CN" sz="1600" b="1">
                <a:solidFill>
                  <a:schemeClr val="folHlink"/>
                </a:solidFill>
                <a:latin typeface="Cambria" panose="02040503050406030204" pitchFamily="18" charset="0"/>
              </a:rPr>
              <a:t>If components all work individually, why more testing?</a:t>
            </a:r>
          </a:p>
        </p:txBody>
      </p:sp>
      <p:sp>
        <p:nvSpPr>
          <p:cNvPr id="342024" name="Rectangle 8"/>
          <p:cNvSpPr>
            <a:spLocks noChangeArrowheads="1"/>
          </p:cNvSpPr>
          <p:nvPr/>
        </p:nvSpPr>
        <p:spPr bwMode="auto">
          <a:xfrm>
            <a:off x="576263" y="2057400"/>
            <a:ext cx="79248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7" tIns="44450" rIns="90487" bIns="44450"/>
          <a:lstStyle>
            <a:lvl1pPr>
              <a:spcBef>
                <a:spcPct val="20000"/>
              </a:spcBef>
              <a:buClr>
                <a:schemeClr val="folHlink"/>
              </a:buClr>
              <a:buSzPct val="9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1pPr>
            <a:lvl2pPr marL="114300">
              <a:spcBef>
                <a:spcPct val="20000"/>
              </a:spcBef>
              <a:buClr>
                <a:schemeClr val="accent1"/>
              </a:buClr>
              <a:buSzPct val="75000"/>
              <a:buFont typeface="Wingdings" panose="05000000000000000000" pitchFamily="2" charset="2"/>
              <a:buChar char="n"/>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55000"/>
              <a:buFont typeface="Wingdings" panose="05000000000000000000" pitchFamily="2" charset="2"/>
              <a:buChar char="n"/>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ts val="2400"/>
              </a:spcBef>
              <a:buClr>
                <a:srgbClr val="FF00FF"/>
              </a:buClr>
              <a:buSzPct val="120000"/>
              <a:buFont typeface="Zapf Dingbats" charset="2"/>
              <a:buChar char="è"/>
            </a:pPr>
            <a:r>
              <a:rPr lang="en-US" altLang="zh-CN" sz="2000" b="1" i="1" dirty="0">
                <a:solidFill>
                  <a:srgbClr val="133984"/>
                </a:solidFill>
                <a:effectLst/>
                <a:latin typeface="Cambria" panose="02040503050406030204" pitchFamily="18" charset="0"/>
              </a:rPr>
              <a:t>Interaction errors cannot be uncovered by unit testing!</a:t>
            </a:r>
          </a:p>
          <a:p>
            <a:pPr lvl="1" algn="ctr" eaLnBrk="1" hangingPunct="1">
              <a:spcBef>
                <a:spcPts val="300"/>
              </a:spcBef>
              <a:buClr>
                <a:srgbClr val="FF00FF"/>
              </a:buClr>
              <a:buSzPct val="120000"/>
              <a:buFont typeface="Zapf Dingbats" charset="2"/>
              <a:buNone/>
            </a:pPr>
            <a:r>
              <a:rPr lang="en-US" altLang="zh-CN" sz="2000" dirty="0">
                <a:solidFill>
                  <a:srgbClr val="001999"/>
                </a:solidFill>
                <a:effectLst/>
                <a:latin typeface="Cambria" panose="02040503050406030204" pitchFamily="18" charset="0"/>
              </a:rPr>
              <a:t>(e.g., interface misuse, interface misunderstanding, timing errors)</a:t>
            </a:r>
            <a:endParaRPr lang="en-US" altLang="zh-CN" sz="2000" b="1" dirty="0">
              <a:effectLst/>
              <a:latin typeface="Cambria" panose="02040503050406030204" pitchFamily="18" charset="0"/>
            </a:endParaRPr>
          </a:p>
        </p:txBody>
      </p:sp>
      <p:sp>
        <p:nvSpPr>
          <p:cNvPr id="342025" name="Rectangle 9"/>
          <p:cNvSpPr>
            <a:spLocks noChangeArrowheads="1"/>
          </p:cNvSpPr>
          <p:nvPr/>
        </p:nvSpPr>
        <p:spPr bwMode="auto">
          <a:xfrm>
            <a:off x="900113" y="2992438"/>
            <a:ext cx="52578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7" tIns="44450" rIns="90487" bIns="44450"/>
          <a:lstStyle>
            <a:lvl1pPr marL="342900" indent="-342900">
              <a:spcBef>
                <a:spcPct val="20000"/>
              </a:spcBef>
              <a:buClr>
                <a:schemeClr val="folHlink"/>
              </a:buClr>
              <a:buSzPct val="9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1"/>
              </a:buClr>
              <a:buSzPct val="75000"/>
              <a:buFont typeface="Wingdings" panose="05000000000000000000" pitchFamily="2" charset="2"/>
              <a:buChar char="n"/>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55000"/>
              <a:buFont typeface="Wingdings" panose="05000000000000000000" pitchFamily="2" charset="2"/>
              <a:buChar char="n"/>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ts val="2400"/>
              </a:spcBef>
              <a:buFont typeface="Zapf Dingbats" charset="2"/>
              <a:buChar char="l"/>
            </a:pPr>
            <a:r>
              <a:rPr lang="en-US" altLang="zh-CN" sz="2400" b="1" u="sng" dirty="0">
                <a:solidFill>
                  <a:srgbClr val="133984"/>
                </a:solidFill>
                <a:effectLst/>
                <a:latin typeface="Cambria" panose="02040503050406030204" pitchFamily="18" charset="0"/>
              </a:rPr>
              <a:t>Integration approaches</a:t>
            </a:r>
            <a:endParaRPr lang="en-US" altLang="zh-CN" sz="2400" b="1" dirty="0">
              <a:solidFill>
                <a:srgbClr val="133984"/>
              </a:solidFill>
              <a:effectLst/>
              <a:latin typeface="Cambria" panose="02040503050406030204" pitchFamily="18" charset="0"/>
            </a:endParaRPr>
          </a:p>
        </p:txBody>
      </p:sp>
      <p:grpSp>
        <p:nvGrpSpPr>
          <p:cNvPr id="342028" name="Group 12"/>
          <p:cNvGrpSpPr>
            <a:grpSpLocks/>
          </p:cNvGrpSpPr>
          <p:nvPr/>
        </p:nvGrpSpPr>
        <p:grpSpPr bwMode="auto">
          <a:xfrm>
            <a:off x="1619250" y="3495675"/>
            <a:ext cx="5211763" cy="2571750"/>
            <a:chOff x="912" y="2016"/>
            <a:chExt cx="3850" cy="1968"/>
          </a:xfrm>
        </p:grpSpPr>
        <p:sp>
          <p:nvSpPr>
            <p:cNvPr id="342020" name="AutoShape 4"/>
            <p:cNvSpPr>
              <a:spLocks noChangeArrowheads="1"/>
            </p:cNvSpPr>
            <p:nvPr/>
          </p:nvSpPr>
          <p:spPr bwMode="auto">
            <a:xfrm>
              <a:off x="912" y="2016"/>
              <a:ext cx="1566" cy="1889"/>
            </a:xfrm>
            <a:prstGeom prst="roundRect">
              <a:avLst>
                <a:gd name="adj" fmla="val 12495"/>
              </a:avLst>
            </a:prstGeom>
            <a:solidFill>
              <a:srgbClr val="CCFFCC"/>
            </a:solidFill>
            <a:ln w="12700">
              <a:solidFill>
                <a:srgbClr val="8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a:r>
                <a:rPr lang="en-US" altLang="zh-CN" sz="2400">
                  <a:effectLst/>
                  <a:latin typeface="Cambria" panose="02040503050406030204" pitchFamily="18" charset="0"/>
                  <a:ea typeface="宋体" panose="02010600030101010101" pitchFamily="2" charset="-122"/>
                </a:rPr>
                <a:t>Big Bang!!</a:t>
              </a:r>
            </a:p>
          </p:txBody>
        </p:sp>
        <p:sp>
          <p:nvSpPr>
            <p:cNvPr id="342021" name="AutoShape 5"/>
            <p:cNvSpPr>
              <a:spLocks noChangeArrowheads="1"/>
            </p:cNvSpPr>
            <p:nvPr/>
          </p:nvSpPr>
          <p:spPr bwMode="auto">
            <a:xfrm>
              <a:off x="3340" y="2720"/>
              <a:ext cx="1422" cy="560"/>
            </a:xfrm>
            <a:prstGeom prst="roundRect">
              <a:avLst>
                <a:gd name="adj" fmla="val 12495"/>
              </a:avLst>
            </a:prstGeom>
            <a:solidFill>
              <a:srgbClr val="99CCFF"/>
            </a:solidFill>
            <a:ln w="12700">
              <a:solidFill>
                <a:srgbClr val="00008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a:lnSpc>
                  <a:spcPct val="20000"/>
                </a:lnSpc>
              </a:pPr>
              <a:endParaRPr lang="zh-CN" altLang="en-US" sz="2000">
                <a:effectLst/>
                <a:latin typeface="Cambria" panose="02040503050406030204" pitchFamily="18" charset="0"/>
                <a:ea typeface="宋体" panose="02010600030101010101" pitchFamily="2" charset="-122"/>
              </a:endParaRPr>
            </a:p>
            <a:p>
              <a:pPr algn="ctr">
                <a:lnSpc>
                  <a:spcPct val="75000"/>
                </a:lnSpc>
              </a:pPr>
              <a:r>
                <a:rPr lang="en-US" altLang="zh-CN" sz="2000">
                  <a:effectLst/>
                  <a:latin typeface="Cambria" panose="02040503050406030204" pitchFamily="18" charset="0"/>
                  <a:ea typeface="宋体" panose="02010600030101010101" pitchFamily="2" charset="-122"/>
                </a:rPr>
                <a:t>Incremental</a:t>
              </a:r>
            </a:p>
            <a:p>
              <a:pPr algn="ctr">
                <a:lnSpc>
                  <a:spcPct val="75000"/>
                </a:lnSpc>
              </a:pPr>
              <a:r>
                <a:rPr lang="en-US" altLang="zh-CN" sz="2000">
                  <a:effectLst/>
                  <a:latin typeface="Cambria" panose="02040503050406030204" pitchFamily="18" charset="0"/>
                  <a:ea typeface="宋体" panose="02010600030101010101" pitchFamily="2" charset="-122"/>
                </a:rPr>
                <a:t>“builds”</a:t>
              </a:r>
            </a:p>
          </p:txBody>
        </p:sp>
        <p:sp>
          <p:nvSpPr>
            <p:cNvPr id="342022" name="AutoShape 6"/>
            <p:cNvSpPr>
              <a:spLocks noChangeArrowheads="1"/>
            </p:cNvSpPr>
            <p:nvPr/>
          </p:nvSpPr>
          <p:spPr bwMode="auto">
            <a:xfrm>
              <a:off x="3340" y="2016"/>
              <a:ext cx="1422" cy="560"/>
            </a:xfrm>
            <a:prstGeom prst="roundRect">
              <a:avLst>
                <a:gd name="adj" fmla="val 12495"/>
              </a:avLst>
            </a:prstGeom>
            <a:solidFill>
              <a:srgbClr val="FFFF99"/>
            </a:solidFill>
            <a:ln w="12700">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a:lnSpc>
                  <a:spcPct val="20000"/>
                </a:lnSpc>
              </a:pPr>
              <a:endParaRPr lang="zh-CN" altLang="en-US" sz="2000">
                <a:effectLst/>
                <a:latin typeface="Cambria" panose="02040503050406030204" pitchFamily="18" charset="0"/>
                <a:ea typeface="宋体" panose="02010600030101010101" pitchFamily="2" charset="-122"/>
              </a:endParaRPr>
            </a:p>
            <a:p>
              <a:pPr algn="ctr">
                <a:lnSpc>
                  <a:spcPct val="65000"/>
                </a:lnSpc>
              </a:pPr>
              <a:r>
                <a:rPr lang="en-US" altLang="zh-CN" sz="2000">
                  <a:effectLst/>
                  <a:latin typeface="Cambria" panose="02040503050406030204" pitchFamily="18" charset="0"/>
                  <a:ea typeface="宋体" panose="02010600030101010101" pitchFamily="2" charset="-122"/>
                </a:rPr>
                <a:t>Incremental</a:t>
              </a:r>
            </a:p>
            <a:p>
              <a:pPr algn="ctr">
                <a:lnSpc>
                  <a:spcPct val="65000"/>
                </a:lnSpc>
              </a:pPr>
              <a:r>
                <a:rPr lang="en-US" altLang="zh-CN" sz="2000">
                  <a:effectLst/>
                  <a:latin typeface="Cambria" panose="02040503050406030204" pitchFamily="18" charset="0"/>
                  <a:ea typeface="宋体" panose="02010600030101010101" pitchFamily="2" charset="-122"/>
                </a:rPr>
                <a:t>construction</a:t>
              </a:r>
            </a:p>
            <a:p>
              <a:pPr algn="ctr">
                <a:lnSpc>
                  <a:spcPct val="65000"/>
                </a:lnSpc>
              </a:pPr>
              <a:r>
                <a:rPr lang="en-US" altLang="zh-CN" sz="2000">
                  <a:effectLst/>
                  <a:latin typeface="Cambria" panose="02040503050406030204" pitchFamily="18" charset="0"/>
                  <a:ea typeface="宋体" panose="02010600030101010101" pitchFamily="2" charset="-122"/>
                </a:rPr>
                <a:t>strategy</a:t>
              </a:r>
            </a:p>
          </p:txBody>
        </p:sp>
        <p:sp>
          <p:nvSpPr>
            <p:cNvPr id="342023" name="AutoShape 7"/>
            <p:cNvSpPr>
              <a:spLocks noChangeArrowheads="1"/>
            </p:cNvSpPr>
            <p:nvPr/>
          </p:nvSpPr>
          <p:spPr bwMode="auto">
            <a:xfrm>
              <a:off x="3340" y="3424"/>
              <a:ext cx="1422" cy="560"/>
            </a:xfrm>
            <a:prstGeom prst="roundRect">
              <a:avLst>
                <a:gd name="adj" fmla="val 12495"/>
              </a:avLst>
            </a:prstGeom>
            <a:solidFill>
              <a:srgbClr val="C0C0C0"/>
            </a:solidFill>
            <a:ln w="12700">
              <a:solidFill>
                <a:srgbClr val="80808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a:lnSpc>
                  <a:spcPct val="20000"/>
                </a:lnSpc>
              </a:pPr>
              <a:endParaRPr lang="zh-CN" altLang="en-US" sz="2000">
                <a:effectLst/>
                <a:latin typeface="Cambria" panose="02040503050406030204" pitchFamily="18" charset="0"/>
                <a:ea typeface="宋体" panose="02010600030101010101" pitchFamily="2" charset="-122"/>
              </a:endParaRPr>
            </a:p>
            <a:p>
              <a:pPr algn="ctr">
                <a:lnSpc>
                  <a:spcPct val="75000"/>
                </a:lnSpc>
              </a:pPr>
              <a:r>
                <a:rPr lang="en-US" altLang="zh-CN" sz="2000">
                  <a:effectLst/>
                  <a:latin typeface="Cambria" panose="02040503050406030204" pitchFamily="18" charset="0"/>
                  <a:ea typeface="宋体" panose="02010600030101010101" pitchFamily="2" charset="-122"/>
                </a:rPr>
                <a:t>Regression</a:t>
              </a:r>
            </a:p>
            <a:p>
              <a:pPr algn="ctr">
                <a:lnSpc>
                  <a:spcPct val="75000"/>
                </a:lnSpc>
              </a:pPr>
              <a:r>
                <a:rPr lang="en-US" altLang="zh-CN" sz="2000">
                  <a:effectLst/>
                  <a:latin typeface="Cambria" panose="02040503050406030204" pitchFamily="18" charset="0"/>
                  <a:ea typeface="宋体" panose="02010600030101010101" pitchFamily="2" charset="-122"/>
                </a:rPr>
                <a:t>testing</a:t>
              </a:r>
            </a:p>
          </p:txBody>
        </p:sp>
        <p:sp>
          <p:nvSpPr>
            <p:cNvPr id="342026" name="Text Box 10"/>
            <p:cNvSpPr txBox="1">
              <a:spLocks noChangeArrowheads="1"/>
            </p:cNvSpPr>
            <p:nvPr/>
          </p:nvSpPr>
          <p:spPr bwMode="auto">
            <a:xfrm>
              <a:off x="2493" y="2821"/>
              <a:ext cx="834" cy="3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a:solidFill>
                    <a:srgbClr val="B30019"/>
                  </a:solidFill>
                  <a:effectLst/>
                  <a:latin typeface="Cambria" panose="02040503050406030204" pitchFamily="18" charset="0"/>
                  <a:ea typeface="宋体" panose="02010600030101010101" pitchFamily="2" charset="-122"/>
                </a:rPr>
                <a:t>Versus</a:t>
              </a:r>
            </a:p>
          </p:txBody>
        </p:sp>
      </p:grpSp>
      <mc:AlternateContent xmlns:mc="http://schemas.openxmlformats.org/markup-compatibility/2006" xmlns:p14="http://schemas.microsoft.com/office/powerpoint/2010/main">
        <mc:Choice Requires="p14">
          <p:contentPart p14:bwMode="auto" r:id="rId2">
            <p14:nvContentPartPr>
              <p14:cNvPr id="2" name="墨迹 1"/>
              <p14:cNvContentPartPr/>
              <p14:nvPr/>
            </p14:nvContentPartPr>
            <p14:xfrm>
              <a:off x="1727280" y="3683160"/>
              <a:ext cx="5042160" cy="2121120"/>
            </p14:xfrm>
          </p:contentPart>
        </mc:Choice>
        <mc:Fallback xmlns="">
          <p:pic>
            <p:nvPicPr>
              <p:cNvPr id="2" name="墨迹 1"/>
              <p:cNvPicPr/>
              <p:nvPr/>
            </p:nvPicPr>
            <p:blipFill>
              <a:blip r:embed="rId3"/>
              <a:stretch>
                <a:fillRect/>
              </a:stretch>
            </p:blipFill>
            <p:spPr>
              <a:xfrm>
                <a:off x="1717920" y="3673800"/>
                <a:ext cx="5060880" cy="2139840"/>
              </a:xfrm>
              <a:prstGeom prst="rect">
                <a:avLst/>
              </a:prstGeom>
            </p:spPr>
          </p:pic>
        </mc:Fallback>
      </mc:AlternateContent>
    </p:spTree>
    <p:extLst>
      <p:ext uri="{BB962C8B-B14F-4D97-AF65-F5344CB8AC3E}">
        <p14:creationId xmlns:p14="http://schemas.microsoft.com/office/powerpoint/2010/main" val="271441771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 presetClass="entr" presetSubtype="32" fill="hold" grpId="0" nodeType="afterEffect">
                                  <p:stCondLst>
                                    <p:cond delay="0"/>
                                  </p:stCondLst>
                                  <p:childTnLst>
                                    <p:set>
                                      <p:cBhvr>
                                        <p:cTn id="6" dur="1" fill="hold">
                                          <p:stCondLst>
                                            <p:cond delay="0"/>
                                          </p:stCondLst>
                                        </p:cTn>
                                        <p:tgtEl>
                                          <p:spTgt spid="342019"/>
                                        </p:tgtEl>
                                        <p:attrNameLst>
                                          <p:attrName>style.visibility</p:attrName>
                                        </p:attrNameLst>
                                      </p:cBhvr>
                                      <p:to>
                                        <p:strVal val="visible"/>
                                      </p:to>
                                    </p:set>
                                    <p:animEffect transition="in" filter="box(out)">
                                      <p:cBhvr>
                                        <p:cTn id="7" dur="500"/>
                                        <p:tgtEl>
                                          <p:spTgt spid="34201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42024"/>
                                        </p:tgtEl>
                                        <p:attrNameLst>
                                          <p:attrName>style.visibility</p:attrName>
                                        </p:attrNameLst>
                                      </p:cBhvr>
                                      <p:to>
                                        <p:strVal val="visible"/>
                                      </p:to>
                                    </p:set>
                                    <p:animEffect transition="in" filter="wipe(left)">
                                      <p:cBhvr>
                                        <p:cTn id="12" dur="500"/>
                                        <p:tgtEl>
                                          <p:spTgt spid="34202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42025"/>
                                        </p:tgtEl>
                                        <p:attrNameLst>
                                          <p:attrName>style.visibility</p:attrName>
                                        </p:attrNameLst>
                                      </p:cBhvr>
                                      <p:to>
                                        <p:strVal val="visible"/>
                                      </p:to>
                                    </p:set>
                                    <p:animEffect transition="in" filter="wipe(left)">
                                      <p:cBhvr>
                                        <p:cTn id="17" dur="500"/>
                                        <p:tgtEl>
                                          <p:spTgt spid="3420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2019" grpId="0" animBg="1" autoUpdateAnimBg="0"/>
      <p:bldP spid="342024" grpId="0" autoUpdateAnimBg="0"/>
      <p:bldP spid="342025" grpId="0" autoUpdateAnimBg="0"/>
    </p:bld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5"/>
          <p:cNvSpPr>
            <a:spLocks noGrp="1"/>
          </p:cNvSpPr>
          <p:nvPr>
            <p:ph type="sldNum" sz="quarter" idx="4294967295"/>
          </p:nvPr>
        </p:nvSpPr>
        <p:spPr/>
        <p:txBody>
          <a:bodyPr/>
          <a:lstStyle/>
          <a:p>
            <a:endParaRPr lang="en-US" altLang="zh-CN" dirty="0">
              <a:latin typeface="Cambria" panose="02040503050406030204" pitchFamily="18" charset="0"/>
            </a:endParaRPr>
          </a:p>
        </p:txBody>
      </p:sp>
      <p:sp>
        <p:nvSpPr>
          <p:cNvPr id="150530" name="Rectangle 2"/>
          <p:cNvSpPr>
            <a:spLocks noGrp="1" noChangeArrowheads="1"/>
          </p:cNvSpPr>
          <p:nvPr>
            <p:ph type="title"/>
          </p:nvPr>
        </p:nvSpPr>
        <p:spPr>
          <a:xfrm>
            <a:off x="2102719" y="152400"/>
            <a:ext cx="7078662" cy="800100"/>
          </a:xfrm>
        </p:spPr>
        <p:txBody>
          <a:bodyPr/>
          <a:lstStyle/>
          <a:p>
            <a:r>
              <a:rPr lang="en-US" altLang="zh-CN" sz="3200" b="1" dirty="0">
                <a:latin typeface="Cambria" panose="02040503050406030204" pitchFamily="18" charset="0"/>
              </a:rPr>
              <a:t>Unit Tests vs Integration Tests</a:t>
            </a:r>
          </a:p>
        </p:txBody>
      </p:sp>
      <p:sp>
        <p:nvSpPr>
          <p:cNvPr id="150532" name="Rectangle 4"/>
          <p:cNvSpPr>
            <a:spLocks noChangeArrowheads="1"/>
          </p:cNvSpPr>
          <p:nvPr/>
        </p:nvSpPr>
        <p:spPr bwMode="auto">
          <a:xfrm>
            <a:off x="457200" y="1447800"/>
            <a:ext cx="8382000" cy="49552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zh-CN" b="1" dirty="0">
                <a:solidFill>
                  <a:srgbClr val="13BBBF"/>
                </a:solidFill>
                <a:effectLst/>
                <a:latin typeface="Cambria" panose="02040503050406030204" pitchFamily="18" charset="0"/>
                <a:ea typeface="宋体" panose="02010600030101010101" pitchFamily="2" charset="-122"/>
              </a:rPr>
              <a:t>Unit tests</a:t>
            </a:r>
            <a:r>
              <a:rPr lang="en-US" altLang="zh-CN" dirty="0">
                <a:solidFill>
                  <a:srgbClr val="FFFF00"/>
                </a:solidFill>
                <a:effectLst/>
                <a:latin typeface="Cambria" panose="02040503050406030204" pitchFamily="18" charset="0"/>
                <a:ea typeface="宋体" panose="02010600030101010101" pitchFamily="2" charset="-122"/>
              </a:rPr>
              <a:t> </a:t>
            </a:r>
            <a:r>
              <a:rPr lang="en-US" altLang="zh-CN" b="1" dirty="0">
                <a:solidFill>
                  <a:srgbClr val="000099"/>
                </a:solidFill>
                <a:effectLst/>
                <a:latin typeface="Cambria" panose="02040503050406030204" pitchFamily="18" charset="0"/>
                <a:ea typeface="宋体" panose="02010600030101010101" pitchFamily="2" charset="-122"/>
              </a:rPr>
              <a:t>– </a:t>
            </a:r>
            <a:r>
              <a:rPr lang="en-US" altLang="zh-CN" dirty="0">
                <a:solidFill>
                  <a:srgbClr val="000099"/>
                </a:solidFill>
                <a:effectLst/>
                <a:latin typeface="Cambria" panose="02040503050406030204" pitchFamily="18" charset="0"/>
                <a:ea typeface="宋体" panose="02010600030101010101" pitchFamily="2" charset="-122"/>
              </a:rPr>
              <a:t>Test the pieces of code- the modules (functions, subroutines, etc.)</a:t>
            </a:r>
          </a:p>
          <a:p>
            <a:endParaRPr lang="en-US" altLang="zh-CN" b="1" dirty="0" smtClean="0">
              <a:solidFill>
                <a:srgbClr val="13BBBF"/>
              </a:solidFill>
              <a:effectLst/>
              <a:latin typeface="Cambria" panose="02040503050406030204" pitchFamily="18" charset="0"/>
              <a:ea typeface="宋体" panose="02010600030101010101" pitchFamily="2" charset="-122"/>
            </a:endParaRPr>
          </a:p>
          <a:p>
            <a:r>
              <a:rPr lang="en-US" altLang="zh-CN" b="1" dirty="0" smtClean="0">
                <a:solidFill>
                  <a:srgbClr val="13BBBF"/>
                </a:solidFill>
                <a:effectLst/>
                <a:latin typeface="Cambria" panose="02040503050406030204" pitchFamily="18" charset="0"/>
                <a:ea typeface="宋体" panose="02010600030101010101" pitchFamily="2" charset="-122"/>
              </a:rPr>
              <a:t>Integration </a:t>
            </a:r>
            <a:r>
              <a:rPr lang="en-US" altLang="zh-CN" b="1" dirty="0">
                <a:solidFill>
                  <a:srgbClr val="13BBBF"/>
                </a:solidFill>
                <a:effectLst/>
                <a:latin typeface="Cambria" panose="02040503050406030204" pitchFamily="18" charset="0"/>
                <a:ea typeface="宋体" panose="02010600030101010101" pitchFamily="2" charset="-122"/>
              </a:rPr>
              <a:t>tests</a:t>
            </a:r>
            <a:r>
              <a:rPr lang="en-US" altLang="zh-CN" dirty="0">
                <a:solidFill>
                  <a:srgbClr val="FFFF00"/>
                </a:solidFill>
                <a:effectLst/>
                <a:latin typeface="Cambria" panose="02040503050406030204" pitchFamily="18" charset="0"/>
                <a:ea typeface="宋体" panose="02010600030101010101" pitchFamily="2" charset="-122"/>
              </a:rPr>
              <a:t> </a:t>
            </a:r>
            <a:r>
              <a:rPr lang="en-US" altLang="zh-CN" dirty="0">
                <a:solidFill>
                  <a:srgbClr val="000099"/>
                </a:solidFill>
                <a:effectLst/>
                <a:latin typeface="Cambria" panose="02040503050406030204" pitchFamily="18" charset="0"/>
                <a:ea typeface="宋体" panose="02010600030101010101" pitchFamily="2" charset="-122"/>
              </a:rPr>
              <a:t>– Test the program or combinations of modules.</a:t>
            </a:r>
          </a:p>
          <a:p>
            <a:endParaRPr lang="en-US" altLang="zh-CN" b="1" dirty="0">
              <a:solidFill>
                <a:schemeClr val="folHlink"/>
              </a:solidFill>
              <a:effectLst/>
              <a:latin typeface="Cambria" panose="02040503050406030204" pitchFamily="18" charset="0"/>
              <a:ea typeface="宋体" panose="02010600030101010101" pitchFamily="2" charset="-122"/>
            </a:endParaRPr>
          </a:p>
          <a:p>
            <a:r>
              <a:rPr lang="en-US" altLang="zh-CN" dirty="0">
                <a:solidFill>
                  <a:srgbClr val="000099"/>
                </a:solidFill>
                <a:effectLst/>
                <a:latin typeface="Cambria" panose="02040503050406030204" pitchFamily="18" charset="0"/>
                <a:ea typeface="宋体" panose="02010600030101010101" pitchFamily="2" charset="-122"/>
              </a:rPr>
              <a:t>Both of these need to be done, but two different strategies are used typically:</a:t>
            </a:r>
          </a:p>
          <a:p>
            <a:pPr lvl="1"/>
            <a:r>
              <a:rPr lang="en-US" altLang="zh-CN" b="1" dirty="0">
                <a:solidFill>
                  <a:srgbClr val="13BBBF"/>
                </a:solidFill>
                <a:effectLst/>
                <a:latin typeface="Cambria" panose="02040503050406030204" pitchFamily="18" charset="0"/>
                <a:ea typeface="宋体" panose="02010600030101010101" pitchFamily="2" charset="-122"/>
              </a:rPr>
              <a:t>Bottom-up Testing</a:t>
            </a:r>
          </a:p>
          <a:p>
            <a:pPr lvl="1"/>
            <a:r>
              <a:rPr lang="en-US" altLang="zh-CN" b="1" dirty="0">
                <a:solidFill>
                  <a:srgbClr val="13BBBF"/>
                </a:solidFill>
                <a:effectLst/>
                <a:latin typeface="Cambria" panose="02040503050406030204" pitchFamily="18" charset="0"/>
                <a:ea typeface="宋体" panose="02010600030101010101" pitchFamily="2" charset="-122"/>
              </a:rPr>
              <a:t>Top-down testing</a:t>
            </a:r>
          </a:p>
          <a:p>
            <a:pPr lvl="1"/>
            <a:endParaRPr lang="en-US" altLang="zh-CN" b="1" dirty="0">
              <a:solidFill>
                <a:srgbClr val="13BBBF"/>
              </a:solidFill>
              <a:effectLst/>
              <a:latin typeface="Cambria" panose="02040503050406030204" pitchFamily="18" charset="0"/>
              <a:ea typeface="宋体" panose="02010600030101010101" pitchFamily="2" charset="-122"/>
            </a:endParaRPr>
          </a:p>
          <a:p>
            <a:r>
              <a:rPr lang="en-US" altLang="zh-CN" sz="2800" b="1" dirty="0">
                <a:solidFill>
                  <a:srgbClr val="000099"/>
                </a:solidFill>
                <a:effectLst/>
                <a:latin typeface="Cambria" panose="02040503050406030204" pitchFamily="18" charset="0"/>
                <a:ea typeface="宋体" panose="02010600030101010101" pitchFamily="2" charset="-122"/>
              </a:rPr>
              <a:t>Note:</a:t>
            </a:r>
            <a:r>
              <a:rPr lang="en-US" altLang="zh-CN" sz="2800" dirty="0">
                <a:solidFill>
                  <a:srgbClr val="000099"/>
                </a:solidFill>
                <a:effectLst/>
                <a:latin typeface="Cambria" panose="02040503050406030204" pitchFamily="18" charset="0"/>
                <a:ea typeface="宋体" panose="02010600030101010101" pitchFamily="2" charset="-122"/>
              </a:rPr>
              <a:t> </a:t>
            </a:r>
            <a:r>
              <a:rPr lang="en-US" altLang="zh-CN" dirty="0">
                <a:effectLst/>
                <a:latin typeface="Cambria" panose="02040503050406030204" pitchFamily="18" charset="0"/>
                <a:ea typeface="宋体" panose="02010600030101010101" pitchFamily="2" charset="-122"/>
              </a:rPr>
              <a:t>Mixed strategies can be used, but it is best to consider these separately.</a:t>
            </a:r>
          </a:p>
        </p:txBody>
      </p:sp>
    </p:spTree>
    <p:extLst>
      <p:ext uri="{BB962C8B-B14F-4D97-AF65-F5344CB8AC3E}">
        <p14:creationId xmlns:p14="http://schemas.microsoft.com/office/powerpoint/2010/main" val="321220956"/>
      </p:ext>
    </p:extLst>
  </p:cSld>
  <p:clrMapOvr>
    <a:masterClrMapping/>
  </p:clrMapOvr>
  <p:timing>
    <p:tnLst>
      <p:par>
        <p:cTn id="1" dur="indefinite" restart="never" nodeType="tmRoot"/>
      </p:par>
    </p:tn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灯片编号占位符 5"/>
          <p:cNvSpPr>
            <a:spLocks noGrp="1"/>
          </p:cNvSpPr>
          <p:nvPr>
            <p:ph type="sldNum" sz="quarter" idx="4294967295"/>
          </p:nvPr>
        </p:nvSpPr>
        <p:spPr/>
        <p:txBody>
          <a:bodyPr/>
          <a:lstStyle/>
          <a:p>
            <a:endParaRPr lang="en-US" altLang="zh-CN" dirty="0">
              <a:latin typeface="Cambria" panose="02040503050406030204" pitchFamily="18" charset="0"/>
            </a:endParaRPr>
          </a:p>
        </p:txBody>
      </p:sp>
      <p:sp>
        <p:nvSpPr>
          <p:cNvPr id="151554" name="Rectangle 2"/>
          <p:cNvSpPr>
            <a:spLocks noGrp="1" noChangeArrowheads="1"/>
          </p:cNvSpPr>
          <p:nvPr>
            <p:ph type="title"/>
          </p:nvPr>
        </p:nvSpPr>
        <p:spPr>
          <a:xfrm>
            <a:off x="1752600" y="228600"/>
            <a:ext cx="7772400" cy="685800"/>
          </a:xfrm>
        </p:spPr>
        <p:txBody>
          <a:bodyPr/>
          <a:lstStyle/>
          <a:p>
            <a:r>
              <a:rPr lang="en-US" altLang="zh-CN" b="1" dirty="0">
                <a:latin typeface="Cambria" panose="02040503050406030204" pitchFamily="18" charset="0"/>
              </a:rPr>
              <a:t>Bottom-up Testing vs Top-down Testing</a:t>
            </a:r>
          </a:p>
        </p:txBody>
      </p:sp>
      <p:sp>
        <p:nvSpPr>
          <p:cNvPr id="151556" name="Rectangle 4"/>
          <p:cNvSpPr>
            <a:spLocks noChangeArrowheads="1"/>
          </p:cNvSpPr>
          <p:nvPr/>
        </p:nvSpPr>
        <p:spPr bwMode="auto">
          <a:xfrm>
            <a:off x="381000" y="1447800"/>
            <a:ext cx="8610600" cy="4375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30000"/>
              </a:lnSpc>
            </a:pPr>
            <a:r>
              <a:rPr lang="en-US" altLang="zh-CN" sz="2800" b="1" u="sng" dirty="0">
                <a:solidFill>
                  <a:srgbClr val="133984"/>
                </a:solidFill>
                <a:effectLst/>
                <a:latin typeface="Cambria" panose="02040503050406030204" pitchFamily="18" charset="0"/>
                <a:ea typeface="宋体" panose="02010600030101010101" pitchFamily="2" charset="-122"/>
              </a:rPr>
              <a:t>Bottom-up testing</a:t>
            </a:r>
          </a:p>
          <a:p>
            <a:pPr lvl="1">
              <a:lnSpc>
                <a:spcPct val="130000"/>
              </a:lnSpc>
            </a:pPr>
            <a:r>
              <a:rPr lang="en-US" altLang="zh-CN" sz="2000" b="1" dirty="0">
                <a:effectLst/>
                <a:latin typeface="Cambria" panose="02040503050406030204" pitchFamily="18" charset="0"/>
                <a:ea typeface="宋体" panose="02010600030101010101" pitchFamily="2" charset="-122"/>
              </a:rPr>
              <a:t>Test the units as they are completed.</a:t>
            </a:r>
          </a:p>
          <a:p>
            <a:pPr lvl="1">
              <a:lnSpc>
                <a:spcPct val="130000"/>
              </a:lnSpc>
            </a:pPr>
            <a:r>
              <a:rPr lang="en-US" altLang="zh-CN" sz="2000" b="1" dirty="0">
                <a:effectLst/>
                <a:latin typeface="Cambria" panose="02040503050406030204" pitchFamily="18" charset="0"/>
                <a:ea typeface="宋体" panose="02010600030101010101" pitchFamily="2" charset="-122"/>
              </a:rPr>
              <a:t>Debug the units.</a:t>
            </a:r>
          </a:p>
          <a:p>
            <a:pPr lvl="1">
              <a:lnSpc>
                <a:spcPct val="130000"/>
              </a:lnSpc>
            </a:pPr>
            <a:endParaRPr lang="en-US" altLang="zh-CN" sz="2000" b="1" dirty="0">
              <a:effectLst/>
              <a:latin typeface="Cambria" panose="02040503050406030204" pitchFamily="18" charset="0"/>
              <a:ea typeface="宋体" panose="02010600030101010101" pitchFamily="2" charset="-122"/>
            </a:endParaRPr>
          </a:p>
          <a:p>
            <a:pPr lvl="1">
              <a:lnSpc>
                <a:spcPct val="130000"/>
              </a:lnSpc>
            </a:pPr>
            <a:r>
              <a:rPr lang="en-US" altLang="zh-CN" sz="2000" b="1" dirty="0">
                <a:effectLst/>
                <a:latin typeface="Cambria" panose="02040503050406030204" pitchFamily="18" charset="0"/>
                <a:ea typeface="宋体" panose="02010600030101010101" pitchFamily="2" charset="-122"/>
              </a:rPr>
              <a:t>Integrate</a:t>
            </a:r>
            <a:r>
              <a:rPr lang="en-US" altLang="zh-CN" sz="2400" b="1" dirty="0">
                <a:solidFill>
                  <a:schemeClr val="folHlink"/>
                </a:solidFill>
                <a:effectLst/>
                <a:latin typeface="Cambria" panose="02040503050406030204" pitchFamily="18" charset="0"/>
                <a:ea typeface="宋体" panose="02010600030101010101" pitchFamily="2" charset="-122"/>
              </a:rPr>
              <a:t> </a:t>
            </a:r>
            <a:r>
              <a:rPr lang="en-US" altLang="zh-CN" sz="2000" b="1" dirty="0">
                <a:effectLst/>
                <a:latin typeface="Cambria" panose="02040503050406030204" pitchFamily="18" charset="0"/>
                <a:ea typeface="宋体" panose="02010600030101010101" pitchFamily="2" charset="-122"/>
              </a:rPr>
              <a:t>some of the units and test the integration.</a:t>
            </a:r>
          </a:p>
          <a:p>
            <a:pPr lvl="1">
              <a:lnSpc>
                <a:spcPct val="130000"/>
              </a:lnSpc>
            </a:pPr>
            <a:r>
              <a:rPr lang="en-US" altLang="zh-CN" sz="2000" b="1" dirty="0">
                <a:effectLst/>
                <a:latin typeface="Cambria" panose="02040503050406030204" pitchFamily="18" charset="0"/>
                <a:ea typeface="宋体" panose="02010600030101010101" pitchFamily="2" charset="-122"/>
              </a:rPr>
              <a:t>Debug the integrated units.</a:t>
            </a:r>
          </a:p>
          <a:p>
            <a:pPr lvl="1">
              <a:lnSpc>
                <a:spcPct val="130000"/>
              </a:lnSpc>
            </a:pPr>
            <a:r>
              <a:rPr lang="en-US" altLang="zh-CN" sz="2000" b="1" dirty="0">
                <a:effectLst/>
                <a:latin typeface="Cambria" panose="02040503050406030204" pitchFamily="18" charset="0"/>
                <a:ea typeface="宋体" panose="02010600030101010101" pitchFamily="2" charset="-122"/>
              </a:rPr>
              <a:t>Continue until ....???</a:t>
            </a:r>
          </a:p>
          <a:p>
            <a:pPr>
              <a:lnSpc>
                <a:spcPct val="130000"/>
              </a:lnSpc>
            </a:pPr>
            <a:endParaRPr lang="en-US" altLang="zh-CN" sz="2000" b="1" dirty="0">
              <a:solidFill>
                <a:srgbClr val="000099"/>
              </a:solidFill>
              <a:effectLst/>
              <a:latin typeface="Cambria" panose="02040503050406030204" pitchFamily="18" charset="0"/>
              <a:ea typeface="宋体" panose="02010600030101010101" pitchFamily="2" charset="-122"/>
            </a:endParaRPr>
          </a:p>
          <a:p>
            <a:pPr>
              <a:lnSpc>
                <a:spcPct val="130000"/>
              </a:lnSpc>
            </a:pPr>
            <a:r>
              <a:rPr lang="en-US" altLang="zh-CN" sz="2000" b="1" dirty="0">
                <a:solidFill>
                  <a:srgbClr val="000099"/>
                </a:solidFill>
                <a:effectLst/>
                <a:latin typeface="Cambria" panose="02040503050406030204" pitchFamily="18" charset="0"/>
                <a:ea typeface="宋体" panose="02010600030101010101" pitchFamily="2" charset="-122"/>
              </a:rPr>
              <a:t>Note: to test the integrated units, </a:t>
            </a:r>
            <a:r>
              <a:rPr lang="en-US" altLang="zh-CN" sz="2400" b="1" dirty="0">
                <a:solidFill>
                  <a:srgbClr val="13BBBF"/>
                </a:solidFill>
                <a:effectLst/>
                <a:latin typeface="Cambria" panose="02040503050406030204" pitchFamily="18" charset="0"/>
                <a:ea typeface="宋体" panose="02010600030101010101" pitchFamily="2" charset="-122"/>
              </a:rPr>
              <a:t>driver code</a:t>
            </a:r>
            <a:r>
              <a:rPr lang="en-US" altLang="zh-CN" sz="2000" b="1" dirty="0">
                <a:solidFill>
                  <a:srgbClr val="000099"/>
                </a:solidFill>
                <a:effectLst/>
                <a:latin typeface="Cambria" panose="02040503050406030204" pitchFamily="18" charset="0"/>
                <a:ea typeface="宋体" panose="02010600030101010101" pitchFamily="2" charset="-122"/>
              </a:rPr>
              <a:t> (which later may be thrown away) must be written.</a:t>
            </a:r>
          </a:p>
        </p:txBody>
      </p:sp>
      <p:sp>
        <p:nvSpPr>
          <p:cNvPr id="151557" name="AutoShape 5"/>
          <p:cNvSpPr>
            <a:spLocks noChangeArrowheads="1"/>
          </p:cNvSpPr>
          <p:nvPr/>
        </p:nvSpPr>
        <p:spPr bwMode="auto">
          <a:xfrm>
            <a:off x="3640632" y="1429109"/>
            <a:ext cx="360362" cy="576262"/>
          </a:xfrm>
          <a:prstGeom prst="upArrow">
            <a:avLst>
              <a:gd name="adj1" fmla="val 50000"/>
              <a:gd name="adj2" fmla="val 39978"/>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Cambria" panose="02040503050406030204" pitchFamily="18" charset="0"/>
            </a:endParaRPr>
          </a:p>
        </p:txBody>
      </p:sp>
    </p:spTree>
    <p:extLst>
      <p:ext uri="{BB962C8B-B14F-4D97-AF65-F5344CB8AC3E}">
        <p14:creationId xmlns:p14="http://schemas.microsoft.com/office/powerpoint/2010/main" val="3615378482"/>
      </p:ext>
    </p:extLst>
  </p:cSld>
  <p:clrMapOvr>
    <a:masterClrMapping/>
  </p:clrMapOvr>
  <p:timing>
    <p:tnLst>
      <p:par>
        <p:cTn id="1" dur="indefinite" restart="never" nodeType="tmRoot"/>
      </p:par>
    </p:tn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灯片编号占位符 5"/>
          <p:cNvSpPr>
            <a:spLocks noGrp="1"/>
          </p:cNvSpPr>
          <p:nvPr>
            <p:ph type="sldNum" sz="quarter" idx="4294967295"/>
          </p:nvPr>
        </p:nvSpPr>
        <p:spPr/>
        <p:txBody>
          <a:bodyPr/>
          <a:lstStyle/>
          <a:p>
            <a:endParaRPr lang="en-US" altLang="zh-CN" dirty="0">
              <a:latin typeface="Cambria" panose="02040503050406030204" pitchFamily="18" charset="0"/>
            </a:endParaRPr>
          </a:p>
        </p:txBody>
      </p:sp>
      <p:sp>
        <p:nvSpPr>
          <p:cNvPr id="278530" name="Rectangle 2"/>
          <p:cNvSpPr>
            <a:spLocks noGrp="1" noChangeArrowheads="1"/>
          </p:cNvSpPr>
          <p:nvPr>
            <p:ph type="title"/>
          </p:nvPr>
        </p:nvSpPr>
        <p:spPr>
          <a:xfrm>
            <a:off x="2152707" y="125388"/>
            <a:ext cx="7150100" cy="685800"/>
          </a:xfrm>
        </p:spPr>
        <p:txBody>
          <a:bodyPr/>
          <a:lstStyle/>
          <a:p>
            <a:r>
              <a:rPr lang="en-US" altLang="zh-CN" sz="3200" b="1" dirty="0">
                <a:latin typeface="Cambria" panose="02040503050406030204" pitchFamily="18" charset="0"/>
              </a:rPr>
              <a:t>Bottom-up Integration</a:t>
            </a:r>
          </a:p>
        </p:txBody>
      </p:sp>
      <p:grpSp>
        <p:nvGrpSpPr>
          <p:cNvPr id="278562" name="Group 34"/>
          <p:cNvGrpSpPr>
            <a:grpSpLocks/>
          </p:cNvGrpSpPr>
          <p:nvPr/>
        </p:nvGrpSpPr>
        <p:grpSpPr bwMode="auto">
          <a:xfrm>
            <a:off x="533400" y="1371600"/>
            <a:ext cx="7813675" cy="4851136"/>
            <a:chOff x="317" y="663"/>
            <a:chExt cx="5148" cy="3465"/>
          </a:xfrm>
        </p:grpSpPr>
        <p:sp>
          <p:nvSpPr>
            <p:cNvPr id="278531" name="desk1"/>
            <p:cNvSpPr>
              <a:spLocks noEditPoints="1" noChangeArrowheads="1"/>
            </p:cNvSpPr>
            <p:nvPr/>
          </p:nvSpPr>
          <p:spPr bwMode="auto">
            <a:xfrm>
              <a:off x="1995" y="663"/>
              <a:ext cx="570" cy="285"/>
            </a:xfrm>
            <a:custGeom>
              <a:avLst/>
              <a:gdLst>
                <a:gd name="T0" fmla="*/ 0 w 21600"/>
                <a:gd name="T1" fmla="*/ 0 h 21600"/>
                <a:gd name="T2" fmla="*/ 21600 w 21600"/>
                <a:gd name="T3" fmla="*/ 0 h 21600"/>
                <a:gd name="T4" fmla="*/ 21600 w 21600"/>
                <a:gd name="T5" fmla="*/ 21600 h 21600"/>
                <a:gd name="T6" fmla="*/ 0 w 21600"/>
                <a:gd name="T7" fmla="*/ 21600 h 21600"/>
                <a:gd name="T8" fmla="*/ 10800 w 21600"/>
                <a:gd name="T9" fmla="*/ 0 h 21600"/>
                <a:gd name="T10" fmla="*/ 21600 w 21600"/>
                <a:gd name="T11" fmla="*/ 10800 h 21600"/>
                <a:gd name="T12" fmla="*/ 10800 w 21600"/>
                <a:gd name="T13" fmla="*/ 21600 h 21600"/>
                <a:gd name="T14" fmla="*/ 0 w 21600"/>
                <a:gd name="T15" fmla="*/ 10800 h 21600"/>
                <a:gd name="T16" fmla="*/ 1000 w 21600"/>
                <a:gd name="T17" fmla="*/ 1000 h 21600"/>
                <a:gd name="T18" fmla="*/ 20600 w 21600"/>
                <a:gd name="T19" fmla="*/ 20600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0"/>
                  </a:moveTo>
                  <a:lnTo>
                    <a:pt x="21600" y="0"/>
                  </a:lnTo>
                  <a:lnTo>
                    <a:pt x="21600" y="21600"/>
                  </a:lnTo>
                  <a:lnTo>
                    <a:pt x="0" y="21600"/>
                  </a:lnTo>
                  <a:lnTo>
                    <a:pt x="0" y="0"/>
                  </a:lnTo>
                  <a:close/>
                </a:path>
              </a:pathLst>
            </a:custGeom>
            <a:solidFill>
              <a:srgbClr val="996633"/>
            </a:solidFill>
            <a:ln w="9525">
              <a:solidFill>
                <a:srgbClr val="000000"/>
              </a:solidFill>
              <a:miter lim="800000"/>
              <a:headEnd/>
              <a:tailEnd/>
            </a:ln>
            <a:effectLst>
              <a:outerShdw dist="107763" dir="2700000" algn="ctr" rotWithShape="0">
                <a:srgbClr val="808080"/>
              </a:outerShdw>
            </a:effectLst>
          </p:spPr>
          <p:txBody>
            <a:bodyPr/>
            <a:lstStyle/>
            <a:p>
              <a:pPr algn="ctr" eaLnBrk="1" hangingPunct="1">
                <a:spcBef>
                  <a:spcPct val="50000"/>
                </a:spcBef>
              </a:pPr>
              <a:r>
                <a:rPr lang="en-US" altLang="zh-CN" sz="2000" b="1">
                  <a:solidFill>
                    <a:schemeClr val="bg1"/>
                  </a:solidFill>
                  <a:effectLst/>
                  <a:latin typeface="Cambria" panose="02040503050406030204" pitchFamily="18" charset="0"/>
                  <a:ea typeface="宋体" panose="02010600030101010101" pitchFamily="2" charset="-122"/>
                </a:rPr>
                <a:t>A</a:t>
              </a:r>
            </a:p>
          </p:txBody>
        </p:sp>
        <p:sp>
          <p:nvSpPr>
            <p:cNvPr id="278532" name="desk1"/>
            <p:cNvSpPr>
              <a:spLocks noEditPoints="1" noChangeArrowheads="1"/>
            </p:cNvSpPr>
            <p:nvPr/>
          </p:nvSpPr>
          <p:spPr bwMode="auto">
            <a:xfrm>
              <a:off x="1270" y="1275"/>
              <a:ext cx="570" cy="285"/>
            </a:xfrm>
            <a:custGeom>
              <a:avLst/>
              <a:gdLst>
                <a:gd name="T0" fmla="*/ 0 w 21600"/>
                <a:gd name="T1" fmla="*/ 0 h 21600"/>
                <a:gd name="T2" fmla="*/ 21600 w 21600"/>
                <a:gd name="T3" fmla="*/ 0 h 21600"/>
                <a:gd name="T4" fmla="*/ 21600 w 21600"/>
                <a:gd name="T5" fmla="*/ 21600 h 21600"/>
                <a:gd name="T6" fmla="*/ 0 w 21600"/>
                <a:gd name="T7" fmla="*/ 21600 h 21600"/>
                <a:gd name="T8" fmla="*/ 10800 w 21600"/>
                <a:gd name="T9" fmla="*/ 0 h 21600"/>
                <a:gd name="T10" fmla="*/ 21600 w 21600"/>
                <a:gd name="T11" fmla="*/ 10800 h 21600"/>
                <a:gd name="T12" fmla="*/ 10800 w 21600"/>
                <a:gd name="T13" fmla="*/ 21600 h 21600"/>
                <a:gd name="T14" fmla="*/ 0 w 21600"/>
                <a:gd name="T15" fmla="*/ 10800 h 21600"/>
                <a:gd name="T16" fmla="*/ 1000 w 21600"/>
                <a:gd name="T17" fmla="*/ 1000 h 21600"/>
                <a:gd name="T18" fmla="*/ 20600 w 21600"/>
                <a:gd name="T19" fmla="*/ 20600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0"/>
                  </a:moveTo>
                  <a:lnTo>
                    <a:pt x="21600" y="0"/>
                  </a:lnTo>
                  <a:lnTo>
                    <a:pt x="21600" y="21600"/>
                  </a:lnTo>
                  <a:lnTo>
                    <a:pt x="0" y="21600"/>
                  </a:lnTo>
                  <a:lnTo>
                    <a:pt x="0" y="0"/>
                  </a:lnTo>
                  <a:close/>
                </a:path>
              </a:pathLst>
            </a:custGeom>
            <a:solidFill>
              <a:srgbClr val="996633"/>
            </a:solidFill>
            <a:ln w="9525">
              <a:solidFill>
                <a:srgbClr val="000000"/>
              </a:solidFill>
              <a:miter lim="800000"/>
              <a:headEnd/>
              <a:tailEnd/>
            </a:ln>
            <a:effectLst>
              <a:outerShdw dist="107763" dir="2700000" algn="ctr" rotWithShape="0">
                <a:srgbClr val="808080"/>
              </a:outerShdw>
            </a:effectLst>
          </p:spPr>
          <p:txBody>
            <a:bodyPr/>
            <a:lstStyle/>
            <a:p>
              <a:pPr algn="ctr" eaLnBrk="1" hangingPunct="1">
                <a:spcBef>
                  <a:spcPct val="50000"/>
                </a:spcBef>
              </a:pPr>
              <a:r>
                <a:rPr lang="en-US" altLang="zh-CN" sz="2000" b="1">
                  <a:solidFill>
                    <a:schemeClr val="bg1"/>
                  </a:solidFill>
                  <a:effectLst/>
                  <a:latin typeface="Cambria" panose="02040503050406030204" pitchFamily="18" charset="0"/>
                  <a:ea typeface="宋体" panose="02010600030101010101" pitchFamily="2" charset="-122"/>
                </a:rPr>
                <a:t>B</a:t>
              </a:r>
            </a:p>
          </p:txBody>
        </p:sp>
        <p:sp>
          <p:nvSpPr>
            <p:cNvPr id="278533" name="desk1"/>
            <p:cNvSpPr>
              <a:spLocks noEditPoints="1" noChangeArrowheads="1"/>
            </p:cNvSpPr>
            <p:nvPr/>
          </p:nvSpPr>
          <p:spPr bwMode="auto">
            <a:xfrm>
              <a:off x="3470" y="1865"/>
              <a:ext cx="570" cy="285"/>
            </a:xfrm>
            <a:custGeom>
              <a:avLst/>
              <a:gdLst>
                <a:gd name="T0" fmla="*/ 0 w 21600"/>
                <a:gd name="T1" fmla="*/ 0 h 21600"/>
                <a:gd name="T2" fmla="*/ 21600 w 21600"/>
                <a:gd name="T3" fmla="*/ 0 h 21600"/>
                <a:gd name="T4" fmla="*/ 21600 w 21600"/>
                <a:gd name="T5" fmla="*/ 21600 h 21600"/>
                <a:gd name="T6" fmla="*/ 0 w 21600"/>
                <a:gd name="T7" fmla="*/ 21600 h 21600"/>
                <a:gd name="T8" fmla="*/ 10800 w 21600"/>
                <a:gd name="T9" fmla="*/ 0 h 21600"/>
                <a:gd name="T10" fmla="*/ 21600 w 21600"/>
                <a:gd name="T11" fmla="*/ 10800 h 21600"/>
                <a:gd name="T12" fmla="*/ 10800 w 21600"/>
                <a:gd name="T13" fmla="*/ 21600 h 21600"/>
                <a:gd name="T14" fmla="*/ 0 w 21600"/>
                <a:gd name="T15" fmla="*/ 10800 h 21600"/>
                <a:gd name="T16" fmla="*/ 1000 w 21600"/>
                <a:gd name="T17" fmla="*/ 1000 h 21600"/>
                <a:gd name="T18" fmla="*/ 20600 w 21600"/>
                <a:gd name="T19" fmla="*/ 20600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0"/>
                  </a:moveTo>
                  <a:lnTo>
                    <a:pt x="21600" y="0"/>
                  </a:lnTo>
                  <a:lnTo>
                    <a:pt x="21600" y="21600"/>
                  </a:lnTo>
                  <a:lnTo>
                    <a:pt x="0" y="21600"/>
                  </a:lnTo>
                  <a:lnTo>
                    <a:pt x="0" y="0"/>
                  </a:lnTo>
                  <a:close/>
                </a:path>
              </a:pathLst>
            </a:custGeom>
            <a:solidFill>
              <a:srgbClr val="996633"/>
            </a:solidFill>
            <a:ln w="9525">
              <a:solidFill>
                <a:srgbClr val="000000"/>
              </a:solidFill>
              <a:miter lim="800000"/>
              <a:headEnd/>
              <a:tailEnd/>
            </a:ln>
            <a:effectLst>
              <a:outerShdw dist="107763" dir="2700000" algn="ctr" rotWithShape="0">
                <a:srgbClr val="808080"/>
              </a:outerShdw>
            </a:effectLst>
          </p:spPr>
          <p:txBody>
            <a:bodyPr/>
            <a:lstStyle/>
            <a:p>
              <a:pPr algn="ctr" eaLnBrk="1" hangingPunct="1">
                <a:spcBef>
                  <a:spcPct val="50000"/>
                </a:spcBef>
              </a:pPr>
              <a:r>
                <a:rPr lang="en-US" altLang="zh-CN" sz="2000" b="1">
                  <a:solidFill>
                    <a:schemeClr val="bg1"/>
                  </a:solidFill>
                  <a:effectLst/>
                  <a:latin typeface="Cambria" panose="02040503050406030204" pitchFamily="18" charset="0"/>
                  <a:ea typeface="宋体" panose="02010600030101010101" pitchFamily="2" charset="-122"/>
                </a:rPr>
                <a:t>G</a:t>
              </a:r>
            </a:p>
          </p:txBody>
        </p:sp>
        <p:sp>
          <p:nvSpPr>
            <p:cNvPr id="278534" name="desk1"/>
            <p:cNvSpPr>
              <a:spLocks noEditPoints="1" noChangeArrowheads="1"/>
            </p:cNvSpPr>
            <p:nvPr/>
          </p:nvSpPr>
          <p:spPr bwMode="auto">
            <a:xfrm>
              <a:off x="1769" y="1842"/>
              <a:ext cx="570" cy="285"/>
            </a:xfrm>
            <a:custGeom>
              <a:avLst/>
              <a:gdLst>
                <a:gd name="T0" fmla="*/ 0 w 21600"/>
                <a:gd name="T1" fmla="*/ 0 h 21600"/>
                <a:gd name="T2" fmla="*/ 21600 w 21600"/>
                <a:gd name="T3" fmla="*/ 0 h 21600"/>
                <a:gd name="T4" fmla="*/ 21600 w 21600"/>
                <a:gd name="T5" fmla="*/ 21600 h 21600"/>
                <a:gd name="T6" fmla="*/ 0 w 21600"/>
                <a:gd name="T7" fmla="*/ 21600 h 21600"/>
                <a:gd name="T8" fmla="*/ 10800 w 21600"/>
                <a:gd name="T9" fmla="*/ 0 h 21600"/>
                <a:gd name="T10" fmla="*/ 21600 w 21600"/>
                <a:gd name="T11" fmla="*/ 10800 h 21600"/>
                <a:gd name="T12" fmla="*/ 10800 w 21600"/>
                <a:gd name="T13" fmla="*/ 21600 h 21600"/>
                <a:gd name="T14" fmla="*/ 0 w 21600"/>
                <a:gd name="T15" fmla="*/ 10800 h 21600"/>
                <a:gd name="T16" fmla="*/ 1000 w 21600"/>
                <a:gd name="T17" fmla="*/ 1000 h 21600"/>
                <a:gd name="T18" fmla="*/ 20600 w 21600"/>
                <a:gd name="T19" fmla="*/ 20600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0"/>
                  </a:moveTo>
                  <a:lnTo>
                    <a:pt x="21600" y="0"/>
                  </a:lnTo>
                  <a:lnTo>
                    <a:pt x="21600" y="21600"/>
                  </a:lnTo>
                  <a:lnTo>
                    <a:pt x="0" y="21600"/>
                  </a:lnTo>
                  <a:lnTo>
                    <a:pt x="0" y="0"/>
                  </a:lnTo>
                  <a:close/>
                </a:path>
              </a:pathLst>
            </a:custGeom>
            <a:solidFill>
              <a:srgbClr val="996633"/>
            </a:solidFill>
            <a:ln w="9525">
              <a:solidFill>
                <a:srgbClr val="000000"/>
              </a:solidFill>
              <a:miter lim="800000"/>
              <a:headEnd/>
              <a:tailEnd/>
            </a:ln>
            <a:effectLst>
              <a:outerShdw dist="107763" dir="2700000" algn="ctr" rotWithShape="0">
                <a:srgbClr val="808080"/>
              </a:outerShdw>
            </a:effectLst>
          </p:spPr>
          <p:txBody>
            <a:bodyPr/>
            <a:lstStyle/>
            <a:p>
              <a:pPr algn="ctr" eaLnBrk="1" hangingPunct="1">
                <a:spcBef>
                  <a:spcPct val="50000"/>
                </a:spcBef>
              </a:pPr>
              <a:r>
                <a:rPr lang="en-US" altLang="zh-CN" sz="2000" b="1">
                  <a:solidFill>
                    <a:schemeClr val="bg1"/>
                  </a:solidFill>
                  <a:effectLst/>
                  <a:latin typeface="Cambria" panose="02040503050406030204" pitchFamily="18" charset="0"/>
                  <a:ea typeface="宋体" panose="02010600030101010101" pitchFamily="2" charset="-122"/>
                </a:rPr>
                <a:t>F</a:t>
              </a:r>
            </a:p>
          </p:txBody>
        </p:sp>
        <p:sp>
          <p:nvSpPr>
            <p:cNvPr id="278535" name="desk1"/>
            <p:cNvSpPr>
              <a:spLocks noEditPoints="1" noChangeArrowheads="1"/>
            </p:cNvSpPr>
            <p:nvPr/>
          </p:nvSpPr>
          <p:spPr bwMode="auto">
            <a:xfrm>
              <a:off x="771" y="1820"/>
              <a:ext cx="570" cy="285"/>
            </a:xfrm>
            <a:custGeom>
              <a:avLst/>
              <a:gdLst>
                <a:gd name="T0" fmla="*/ 0 w 21600"/>
                <a:gd name="T1" fmla="*/ 0 h 21600"/>
                <a:gd name="T2" fmla="*/ 21600 w 21600"/>
                <a:gd name="T3" fmla="*/ 0 h 21600"/>
                <a:gd name="T4" fmla="*/ 21600 w 21600"/>
                <a:gd name="T5" fmla="*/ 21600 h 21600"/>
                <a:gd name="T6" fmla="*/ 0 w 21600"/>
                <a:gd name="T7" fmla="*/ 21600 h 21600"/>
                <a:gd name="T8" fmla="*/ 10800 w 21600"/>
                <a:gd name="T9" fmla="*/ 0 h 21600"/>
                <a:gd name="T10" fmla="*/ 21600 w 21600"/>
                <a:gd name="T11" fmla="*/ 10800 h 21600"/>
                <a:gd name="T12" fmla="*/ 10800 w 21600"/>
                <a:gd name="T13" fmla="*/ 21600 h 21600"/>
                <a:gd name="T14" fmla="*/ 0 w 21600"/>
                <a:gd name="T15" fmla="*/ 10800 h 21600"/>
                <a:gd name="T16" fmla="*/ 1000 w 21600"/>
                <a:gd name="T17" fmla="*/ 1000 h 21600"/>
                <a:gd name="T18" fmla="*/ 20600 w 21600"/>
                <a:gd name="T19" fmla="*/ 20600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0"/>
                  </a:moveTo>
                  <a:lnTo>
                    <a:pt x="21600" y="0"/>
                  </a:lnTo>
                  <a:lnTo>
                    <a:pt x="21600" y="21600"/>
                  </a:lnTo>
                  <a:lnTo>
                    <a:pt x="0" y="21600"/>
                  </a:lnTo>
                  <a:lnTo>
                    <a:pt x="0" y="0"/>
                  </a:lnTo>
                  <a:close/>
                </a:path>
              </a:pathLst>
            </a:custGeom>
            <a:solidFill>
              <a:srgbClr val="996633"/>
            </a:solidFill>
            <a:ln w="9525">
              <a:solidFill>
                <a:srgbClr val="000000"/>
              </a:solidFill>
              <a:miter lim="800000"/>
              <a:headEnd/>
              <a:tailEnd/>
            </a:ln>
            <a:effectLst>
              <a:outerShdw dist="107763" dir="2700000" algn="ctr" rotWithShape="0">
                <a:srgbClr val="808080"/>
              </a:outerShdw>
            </a:effectLst>
          </p:spPr>
          <p:txBody>
            <a:bodyPr/>
            <a:lstStyle/>
            <a:p>
              <a:pPr algn="ctr" eaLnBrk="1" hangingPunct="1">
                <a:spcBef>
                  <a:spcPct val="50000"/>
                </a:spcBef>
              </a:pPr>
              <a:r>
                <a:rPr lang="en-US" altLang="zh-CN" sz="2000" b="1">
                  <a:solidFill>
                    <a:schemeClr val="bg1"/>
                  </a:solidFill>
                  <a:effectLst/>
                  <a:latin typeface="Cambria" panose="02040503050406030204" pitchFamily="18" charset="0"/>
                  <a:ea typeface="宋体" panose="02010600030101010101" pitchFamily="2" charset="-122"/>
                </a:rPr>
                <a:t>E</a:t>
              </a:r>
            </a:p>
          </p:txBody>
        </p:sp>
        <p:sp>
          <p:nvSpPr>
            <p:cNvPr id="278536" name="desk1"/>
            <p:cNvSpPr>
              <a:spLocks noEditPoints="1" noChangeArrowheads="1"/>
            </p:cNvSpPr>
            <p:nvPr/>
          </p:nvSpPr>
          <p:spPr bwMode="auto">
            <a:xfrm>
              <a:off x="3447" y="1275"/>
              <a:ext cx="570" cy="285"/>
            </a:xfrm>
            <a:custGeom>
              <a:avLst/>
              <a:gdLst>
                <a:gd name="T0" fmla="*/ 0 w 21600"/>
                <a:gd name="T1" fmla="*/ 0 h 21600"/>
                <a:gd name="T2" fmla="*/ 21600 w 21600"/>
                <a:gd name="T3" fmla="*/ 0 h 21600"/>
                <a:gd name="T4" fmla="*/ 21600 w 21600"/>
                <a:gd name="T5" fmla="*/ 21600 h 21600"/>
                <a:gd name="T6" fmla="*/ 0 w 21600"/>
                <a:gd name="T7" fmla="*/ 21600 h 21600"/>
                <a:gd name="T8" fmla="*/ 10800 w 21600"/>
                <a:gd name="T9" fmla="*/ 0 h 21600"/>
                <a:gd name="T10" fmla="*/ 21600 w 21600"/>
                <a:gd name="T11" fmla="*/ 10800 h 21600"/>
                <a:gd name="T12" fmla="*/ 10800 w 21600"/>
                <a:gd name="T13" fmla="*/ 21600 h 21600"/>
                <a:gd name="T14" fmla="*/ 0 w 21600"/>
                <a:gd name="T15" fmla="*/ 10800 h 21600"/>
                <a:gd name="T16" fmla="*/ 1000 w 21600"/>
                <a:gd name="T17" fmla="*/ 1000 h 21600"/>
                <a:gd name="T18" fmla="*/ 20600 w 21600"/>
                <a:gd name="T19" fmla="*/ 20600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0"/>
                  </a:moveTo>
                  <a:lnTo>
                    <a:pt x="21600" y="0"/>
                  </a:lnTo>
                  <a:lnTo>
                    <a:pt x="21600" y="21600"/>
                  </a:lnTo>
                  <a:lnTo>
                    <a:pt x="0" y="21600"/>
                  </a:lnTo>
                  <a:lnTo>
                    <a:pt x="0" y="0"/>
                  </a:lnTo>
                  <a:close/>
                </a:path>
              </a:pathLst>
            </a:custGeom>
            <a:solidFill>
              <a:srgbClr val="996633"/>
            </a:solidFill>
            <a:ln w="9525">
              <a:solidFill>
                <a:srgbClr val="000000"/>
              </a:solidFill>
              <a:miter lim="800000"/>
              <a:headEnd/>
              <a:tailEnd/>
            </a:ln>
            <a:effectLst>
              <a:outerShdw dist="107763" dir="2700000" algn="ctr" rotWithShape="0">
                <a:srgbClr val="808080"/>
              </a:outerShdw>
            </a:effectLst>
          </p:spPr>
          <p:txBody>
            <a:bodyPr/>
            <a:lstStyle/>
            <a:p>
              <a:pPr algn="ctr" eaLnBrk="1" hangingPunct="1">
                <a:spcBef>
                  <a:spcPct val="50000"/>
                </a:spcBef>
              </a:pPr>
              <a:r>
                <a:rPr lang="en-US" altLang="zh-CN" sz="2000" b="1">
                  <a:solidFill>
                    <a:schemeClr val="bg1"/>
                  </a:solidFill>
                  <a:effectLst/>
                  <a:latin typeface="Cambria" panose="02040503050406030204" pitchFamily="18" charset="0"/>
                  <a:ea typeface="宋体" panose="02010600030101010101" pitchFamily="2" charset="-122"/>
                </a:rPr>
                <a:t>D</a:t>
              </a:r>
            </a:p>
          </p:txBody>
        </p:sp>
        <p:sp>
          <p:nvSpPr>
            <p:cNvPr id="278537" name="desk1"/>
            <p:cNvSpPr>
              <a:spLocks noEditPoints="1" noChangeArrowheads="1"/>
            </p:cNvSpPr>
            <p:nvPr/>
          </p:nvSpPr>
          <p:spPr bwMode="auto">
            <a:xfrm>
              <a:off x="2358" y="1253"/>
              <a:ext cx="570" cy="285"/>
            </a:xfrm>
            <a:custGeom>
              <a:avLst/>
              <a:gdLst>
                <a:gd name="T0" fmla="*/ 0 w 21600"/>
                <a:gd name="T1" fmla="*/ 0 h 21600"/>
                <a:gd name="T2" fmla="*/ 21600 w 21600"/>
                <a:gd name="T3" fmla="*/ 0 h 21600"/>
                <a:gd name="T4" fmla="*/ 21600 w 21600"/>
                <a:gd name="T5" fmla="*/ 21600 h 21600"/>
                <a:gd name="T6" fmla="*/ 0 w 21600"/>
                <a:gd name="T7" fmla="*/ 21600 h 21600"/>
                <a:gd name="T8" fmla="*/ 10800 w 21600"/>
                <a:gd name="T9" fmla="*/ 0 h 21600"/>
                <a:gd name="T10" fmla="*/ 21600 w 21600"/>
                <a:gd name="T11" fmla="*/ 10800 h 21600"/>
                <a:gd name="T12" fmla="*/ 10800 w 21600"/>
                <a:gd name="T13" fmla="*/ 21600 h 21600"/>
                <a:gd name="T14" fmla="*/ 0 w 21600"/>
                <a:gd name="T15" fmla="*/ 10800 h 21600"/>
                <a:gd name="T16" fmla="*/ 1000 w 21600"/>
                <a:gd name="T17" fmla="*/ 1000 h 21600"/>
                <a:gd name="T18" fmla="*/ 20600 w 21600"/>
                <a:gd name="T19" fmla="*/ 20600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0"/>
                  </a:moveTo>
                  <a:lnTo>
                    <a:pt x="21600" y="0"/>
                  </a:lnTo>
                  <a:lnTo>
                    <a:pt x="21600" y="21600"/>
                  </a:lnTo>
                  <a:lnTo>
                    <a:pt x="0" y="21600"/>
                  </a:lnTo>
                  <a:lnTo>
                    <a:pt x="0" y="0"/>
                  </a:lnTo>
                  <a:close/>
                </a:path>
              </a:pathLst>
            </a:custGeom>
            <a:solidFill>
              <a:srgbClr val="996633"/>
            </a:solidFill>
            <a:ln w="9525">
              <a:solidFill>
                <a:srgbClr val="000000"/>
              </a:solidFill>
              <a:miter lim="800000"/>
              <a:headEnd/>
              <a:tailEnd/>
            </a:ln>
            <a:effectLst>
              <a:outerShdw dist="107763" dir="2700000" algn="ctr" rotWithShape="0">
                <a:srgbClr val="808080"/>
              </a:outerShdw>
            </a:effectLst>
          </p:spPr>
          <p:txBody>
            <a:bodyPr/>
            <a:lstStyle/>
            <a:p>
              <a:pPr algn="ctr" eaLnBrk="1" hangingPunct="1">
                <a:spcBef>
                  <a:spcPct val="50000"/>
                </a:spcBef>
              </a:pPr>
              <a:r>
                <a:rPr lang="en-US" altLang="zh-CN" sz="2000" b="1">
                  <a:solidFill>
                    <a:schemeClr val="bg1"/>
                  </a:solidFill>
                  <a:effectLst/>
                  <a:latin typeface="Cambria" panose="02040503050406030204" pitchFamily="18" charset="0"/>
                  <a:ea typeface="宋体" panose="02010600030101010101" pitchFamily="2" charset="-122"/>
                </a:rPr>
                <a:t>C</a:t>
              </a:r>
            </a:p>
          </p:txBody>
        </p:sp>
        <p:sp>
          <p:nvSpPr>
            <p:cNvPr id="278538" name="Line 10"/>
            <p:cNvSpPr>
              <a:spLocks noChangeShapeType="1"/>
            </p:cNvSpPr>
            <p:nvPr/>
          </p:nvSpPr>
          <p:spPr bwMode="auto">
            <a:xfrm>
              <a:off x="2313" y="981"/>
              <a:ext cx="0" cy="113"/>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tx1"/>
                    </a:outerShdw>
                  </a:effectLst>
                </a14:hiddenEffects>
              </a:ext>
            </a:extLst>
          </p:spPr>
          <p:txBody>
            <a:bodyPr anchor="ctr">
              <a:spAutoFit/>
            </a:bodyPr>
            <a:lstStyle/>
            <a:p>
              <a:endParaRPr lang="zh-CN" altLang="en-US" sz="2000">
                <a:latin typeface="Cambria" panose="02040503050406030204" pitchFamily="18" charset="0"/>
              </a:endParaRPr>
            </a:p>
          </p:txBody>
        </p:sp>
        <p:sp>
          <p:nvSpPr>
            <p:cNvPr id="278539" name="Line 11"/>
            <p:cNvSpPr>
              <a:spLocks noChangeShapeType="1"/>
            </p:cNvSpPr>
            <p:nvPr/>
          </p:nvSpPr>
          <p:spPr bwMode="auto">
            <a:xfrm>
              <a:off x="1678" y="1094"/>
              <a:ext cx="2018"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tx1"/>
                    </a:outerShdw>
                  </a:effectLst>
                </a14:hiddenEffects>
              </a:ext>
            </a:extLst>
          </p:spPr>
          <p:txBody>
            <a:bodyPr anchor="ctr">
              <a:spAutoFit/>
            </a:bodyPr>
            <a:lstStyle/>
            <a:p>
              <a:endParaRPr lang="zh-CN" altLang="en-US" sz="2000">
                <a:latin typeface="Cambria" panose="02040503050406030204" pitchFamily="18" charset="0"/>
              </a:endParaRPr>
            </a:p>
          </p:txBody>
        </p:sp>
        <p:sp>
          <p:nvSpPr>
            <p:cNvPr id="278540" name="Line 12"/>
            <p:cNvSpPr>
              <a:spLocks noChangeShapeType="1"/>
            </p:cNvSpPr>
            <p:nvPr/>
          </p:nvSpPr>
          <p:spPr bwMode="auto">
            <a:xfrm>
              <a:off x="1678" y="1094"/>
              <a:ext cx="0" cy="159"/>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tx1"/>
                    </a:outerShdw>
                  </a:effectLst>
                </a14:hiddenEffects>
              </a:ext>
            </a:extLst>
          </p:spPr>
          <p:txBody>
            <a:bodyPr anchor="ctr">
              <a:spAutoFit/>
            </a:bodyPr>
            <a:lstStyle/>
            <a:p>
              <a:endParaRPr lang="zh-CN" altLang="en-US" sz="2000">
                <a:latin typeface="Cambria" panose="02040503050406030204" pitchFamily="18" charset="0"/>
              </a:endParaRPr>
            </a:p>
          </p:txBody>
        </p:sp>
        <p:sp>
          <p:nvSpPr>
            <p:cNvPr id="278541" name="Line 13"/>
            <p:cNvSpPr>
              <a:spLocks noChangeShapeType="1"/>
            </p:cNvSpPr>
            <p:nvPr/>
          </p:nvSpPr>
          <p:spPr bwMode="auto">
            <a:xfrm>
              <a:off x="2653" y="1094"/>
              <a:ext cx="0" cy="159"/>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tx1"/>
                    </a:outerShdw>
                  </a:effectLst>
                </a14:hiddenEffects>
              </a:ext>
            </a:extLst>
          </p:spPr>
          <p:txBody>
            <a:bodyPr anchor="ctr">
              <a:spAutoFit/>
            </a:bodyPr>
            <a:lstStyle/>
            <a:p>
              <a:endParaRPr lang="zh-CN" altLang="en-US" sz="2000">
                <a:latin typeface="Cambria" panose="02040503050406030204" pitchFamily="18" charset="0"/>
              </a:endParaRPr>
            </a:p>
          </p:txBody>
        </p:sp>
        <p:sp>
          <p:nvSpPr>
            <p:cNvPr id="278542" name="Line 14"/>
            <p:cNvSpPr>
              <a:spLocks noChangeShapeType="1"/>
            </p:cNvSpPr>
            <p:nvPr/>
          </p:nvSpPr>
          <p:spPr bwMode="auto">
            <a:xfrm>
              <a:off x="3696" y="1094"/>
              <a:ext cx="0" cy="159"/>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tx1"/>
                    </a:outerShdw>
                  </a:effectLst>
                </a14:hiddenEffects>
              </a:ext>
            </a:extLst>
          </p:spPr>
          <p:txBody>
            <a:bodyPr anchor="ctr">
              <a:spAutoFit/>
            </a:bodyPr>
            <a:lstStyle/>
            <a:p>
              <a:endParaRPr lang="zh-CN" altLang="en-US" sz="2000">
                <a:latin typeface="Cambria" panose="02040503050406030204" pitchFamily="18" charset="0"/>
              </a:endParaRPr>
            </a:p>
          </p:txBody>
        </p:sp>
        <p:sp>
          <p:nvSpPr>
            <p:cNvPr id="278543" name="Line 15"/>
            <p:cNvSpPr>
              <a:spLocks noChangeShapeType="1"/>
            </p:cNvSpPr>
            <p:nvPr/>
          </p:nvSpPr>
          <p:spPr bwMode="auto">
            <a:xfrm>
              <a:off x="3742" y="1570"/>
              <a:ext cx="0" cy="29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tx1"/>
                    </a:outerShdw>
                  </a:effectLst>
                </a14:hiddenEffects>
              </a:ext>
            </a:extLst>
          </p:spPr>
          <p:txBody>
            <a:bodyPr anchor="ctr">
              <a:spAutoFit/>
            </a:bodyPr>
            <a:lstStyle/>
            <a:p>
              <a:endParaRPr lang="zh-CN" altLang="en-US" sz="2000">
                <a:latin typeface="Cambria" panose="02040503050406030204" pitchFamily="18" charset="0"/>
              </a:endParaRPr>
            </a:p>
          </p:txBody>
        </p:sp>
        <p:sp>
          <p:nvSpPr>
            <p:cNvPr id="278544" name="Line 16"/>
            <p:cNvSpPr>
              <a:spLocks noChangeShapeType="1"/>
            </p:cNvSpPr>
            <p:nvPr/>
          </p:nvSpPr>
          <p:spPr bwMode="auto">
            <a:xfrm>
              <a:off x="1565" y="1571"/>
              <a:ext cx="0" cy="113"/>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tx1"/>
                    </a:outerShdw>
                  </a:effectLst>
                </a14:hiddenEffects>
              </a:ext>
            </a:extLst>
          </p:spPr>
          <p:txBody>
            <a:bodyPr anchor="ctr">
              <a:spAutoFit/>
            </a:bodyPr>
            <a:lstStyle/>
            <a:p>
              <a:endParaRPr lang="zh-CN" altLang="en-US" sz="2000">
                <a:latin typeface="Cambria" panose="02040503050406030204" pitchFamily="18" charset="0"/>
              </a:endParaRPr>
            </a:p>
          </p:txBody>
        </p:sp>
        <p:sp>
          <p:nvSpPr>
            <p:cNvPr id="278545" name="Line 17"/>
            <p:cNvSpPr>
              <a:spLocks noChangeShapeType="1"/>
            </p:cNvSpPr>
            <p:nvPr/>
          </p:nvSpPr>
          <p:spPr bwMode="auto">
            <a:xfrm>
              <a:off x="1066" y="1684"/>
              <a:ext cx="998"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tx1"/>
                    </a:outerShdw>
                  </a:effectLst>
                </a14:hiddenEffects>
              </a:ext>
            </a:extLst>
          </p:spPr>
          <p:txBody>
            <a:bodyPr anchor="ctr">
              <a:spAutoFit/>
            </a:bodyPr>
            <a:lstStyle/>
            <a:p>
              <a:endParaRPr lang="zh-CN" altLang="en-US" sz="2000">
                <a:latin typeface="Cambria" panose="02040503050406030204" pitchFamily="18" charset="0"/>
              </a:endParaRPr>
            </a:p>
          </p:txBody>
        </p:sp>
        <p:sp>
          <p:nvSpPr>
            <p:cNvPr id="278546" name="Line 18"/>
            <p:cNvSpPr>
              <a:spLocks noChangeShapeType="1"/>
            </p:cNvSpPr>
            <p:nvPr/>
          </p:nvSpPr>
          <p:spPr bwMode="auto">
            <a:xfrm>
              <a:off x="1088" y="1684"/>
              <a:ext cx="0" cy="159"/>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tx1"/>
                    </a:outerShdw>
                  </a:effectLst>
                </a14:hiddenEffects>
              </a:ext>
            </a:extLst>
          </p:spPr>
          <p:txBody>
            <a:bodyPr anchor="ctr">
              <a:spAutoFit/>
            </a:bodyPr>
            <a:lstStyle/>
            <a:p>
              <a:endParaRPr lang="zh-CN" altLang="en-US" sz="2000">
                <a:latin typeface="Cambria" panose="02040503050406030204" pitchFamily="18" charset="0"/>
              </a:endParaRPr>
            </a:p>
          </p:txBody>
        </p:sp>
        <p:sp>
          <p:nvSpPr>
            <p:cNvPr id="278547" name="Line 19"/>
            <p:cNvSpPr>
              <a:spLocks noChangeShapeType="1"/>
            </p:cNvSpPr>
            <p:nvPr/>
          </p:nvSpPr>
          <p:spPr bwMode="auto">
            <a:xfrm>
              <a:off x="2064" y="1684"/>
              <a:ext cx="0" cy="159"/>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tx1"/>
                    </a:outerShdw>
                  </a:effectLst>
                </a14:hiddenEffects>
              </a:ext>
            </a:extLst>
          </p:spPr>
          <p:txBody>
            <a:bodyPr anchor="ctr">
              <a:spAutoFit/>
            </a:bodyPr>
            <a:lstStyle/>
            <a:p>
              <a:endParaRPr lang="zh-CN" altLang="en-US" sz="2000">
                <a:latin typeface="Cambria" panose="02040503050406030204" pitchFamily="18" charset="0"/>
              </a:endParaRPr>
            </a:p>
          </p:txBody>
        </p:sp>
        <p:sp>
          <p:nvSpPr>
            <p:cNvPr id="278548" name="Oval 20"/>
            <p:cNvSpPr>
              <a:spLocks noChangeArrowheads="1"/>
            </p:cNvSpPr>
            <p:nvPr/>
          </p:nvSpPr>
          <p:spPr bwMode="auto">
            <a:xfrm>
              <a:off x="997" y="2354"/>
              <a:ext cx="529" cy="526"/>
            </a:xfrm>
            <a:prstGeom prst="ellipse">
              <a:avLst/>
            </a:prstGeom>
            <a:solidFill>
              <a:srgbClr val="CCFFFF"/>
            </a:solidFill>
            <a:ln w="19050" algn="ctr">
              <a:solidFill>
                <a:schemeClr val="folHlink"/>
              </a:solidFill>
              <a:round/>
              <a:headEnd/>
              <a:tailEnd/>
            </a:ln>
            <a:effectLst/>
            <a:extLst>
              <a:ext uri="{AF507438-7753-43E0-B8FC-AC1667EBCBE1}">
                <a14:hiddenEffects xmlns:a14="http://schemas.microsoft.com/office/drawing/2010/main">
                  <a:effectLst>
                    <a:outerShdw dist="35921" dir="2700000" algn="ctr" rotWithShape="0">
                      <a:schemeClr val="tx1"/>
                    </a:outerShdw>
                  </a:effectLst>
                </a14:hiddenEffects>
              </a:ext>
            </a:extLst>
          </p:spPr>
          <p:txBody>
            <a:bodyPr anchor="ctr">
              <a:spAutoFit/>
            </a:bodyPr>
            <a:lstStyle/>
            <a:p>
              <a:pPr algn="ctr" eaLnBrk="1" hangingPunct="1">
                <a:spcBef>
                  <a:spcPct val="50000"/>
                </a:spcBef>
              </a:pPr>
              <a:r>
                <a:rPr lang="en-US" altLang="zh-CN" sz="1400" b="1">
                  <a:effectLst/>
                  <a:latin typeface="Cambria" panose="02040503050406030204" pitchFamily="18" charset="0"/>
                  <a:ea typeface="宋体" panose="02010600030101010101" pitchFamily="2" charset="-122"/>
                </a:rPr>
                <a:t>Test E</a:t>
              </a:r>
            </a:p>
          </p:txBody>
        </p:sp>
        <p:sp>
          <p:nvSpPr>
            <p:cNvPr id="278549" name="Oval 21"/>
            <p:cNvSpPr>
              <a:spLocks noChangeArrowheads="1"/>
            </p:cNvSpPr>
            <p:nvPr/>
          </p:nvSpPr>
          <p:spPr bwMode="auto">
            <a:xfrm>
              <a:off x="997" y="2966"/>
              <a:ext cx="529" cy="526"/>
            </a:xfrm>
            <a:prstGeom prst="ellipse">
              <a:avLst/>
            </a:prstGeom>
            <a:solidFill>
              <a:srgbClr val="CCFFFF"/>
            </a:solidFill>
            <a:ln w="19050" algn="ctr">
              <a:solidFill>
                <a:schemeClr val="folHlink"/>
              </a:solidFill>
              <a:round/>
              <a:headEnd/>
              <a:tailEnd/>
            </a:ln>
            <a:effectLst/>
            <a:extLst>
              <a:ext uri="{AF507438-7753-43E0-B8FC-AC1667EBCBE1}">
                <a14:hiddenEffects xmlns:a14="http://schemas.microsoft.com/office/drawing/2010/main">
                  <a:effectLst>
                    <a:outerShdw dist="35921" dir="2700000" algn="ctr" rotWithShape="0">
                      <a:schemeClr val="tx1"/>
                    </a:outerShdw>
                  </a:effectLst>
                </a14:hiddenEffects>
              </a:ext>
            </a:extLst>
          </p:spPr>
          <p:txBody>
            <a:bodyPr anchor="ctr">
              <a:spAutoFit/>
            </a:bodyPr>
            <a:lstStyle/>
            <a:p>
              <a:pPr algn="ctr" eaLnBrk="1" hangingPunct="1">
                <a:spcBef>
                  <a:spcPct val="50000"/>
                </a:spcBef>
              </a:pPr>
              <a:r>
                <a:rPr lang="en-US" altLang="zh-CN" sz="1400" b="1">
                  <a:effectLst/>
                  <a:latin typeface="Cambria" panose="02040503050406030204" pitchFamily="18" charset="0"/>
                  <a:ea typeface="宋体" panose="02010600030101010101" pitchFamily="2" charset="-122"/>
                </a:rPr>
                <a:t>Test F</a:t>
              </a:r>
            </a:p>
          </p:txBody>
        </p:sp>
        <p:sp>
          <p:nvSpPr>
            <p:cNvPr id="278550" name="Oval 22"/>
            <p:cNvSpPr>
              <a:spLocks noChangeArrowheads="1"/>
            </p:cNvSpPr>
            <p:nvPr/>
          </p:nvSpPr>
          <p:spPr bwMode="auto">
            <a:xfrm>
              <a:off x="997" y="3602"/>
              <a:ext cx="529" cy="526"/>
            </a:xfrm>
            <a:prstGeom prst="ellipse">
              <a:avLst/>
            </a:prstGeom>
            <a:solidFill>
              <a:srgbClr val="CCFFFF"/>
            </a:solidFill>
            <a:ln w="19050" algn="ctr">
              <a:solidFill>
                <a:schemeClr val="folHlink"/>
              </a:solidFill>
              <a:round/>
              <a:headEnd/>
              <a:tailEnd/>
            </a:ln>
            <a:effectLst/>
            <a:extLst>
              <a:ext uri="{AF507438-7753-43E0-B8FC-AC1667EBCBE1}">
                <a14:hiddenEffects xmlns:a14="http://schemas.microsoft.com/office/drawing/2010/main">
                  <a:effectLst>
                    <a:outerShdw dist="35921" dir="2700000" algn="ctr" rotWithShape="0">
                      <a:schemeClr val="tx1"/>
                    </a:outerShdw>
                  </a:effectLst>
                </a14:hiddenEffects>
              </a:ext>
            </a:extLst>
          </p:spPr>
          <p:txBody>
            <a:bodyPr anchor="ctr">
              <a:spAutoFit/>
            </a:bodyPr>
            <a:lstStyle/>
            <a:p>
              <a:pPr algn="ctr" eaLnBrk="1" hangingPunct="1">
                <a:spcBef>
                  <a:spcPct val="50000"/>
                </a:spcBef>
              </a:pPr>
              <a:r>
                <a:rPr lang="en-US" altLang="zh-CN" sz="1400" b="1">
                  <a:effectLst/>
                  <a:latin typeface="Cambria" panose="02040503050406030204" pitchFamily="18" charset="0"/>
                  <a:ea typeface="宋体" panose="02010600030101010101" pitchFamily="2" charset="-122"/>
                </a:rPr>
                <a:t>Test G</a:t>
              </a:r>
            </a:p>
          </p:txBody>
        </p:sp>
        <p:sp>
          <p:nvSpPr>
            <p:cNvPr id="278551" name="Oval 23"/>
            <p:cNvSpPr>
              <a:spLocks noChangeArrowheads="1"/>
            </p:cNvSpPr>
            <p:nvPr/>
          </p:nvSpPr>
          <p:spPr bwMode="auto">
            <a:xfrm>
              <a:off x="2290" y="2325"/>
              <a:ext cx="589" cy="495"/>
            </a:xfrm>
            <a:prstGeom prst="ellipse">
              <a:avLst/>
            </a:prstGeom>
            <a:solidFill>
              <a:srgbClr val="CCFFFF"/>
            </a:solidFill>
            <a:ln w="19050" algn="ctr">
              <a:solidFill>
                <a:schemeClr val="folHlink"/>
              </a:solidFill>
              <a:round/>
              <a:headEnd/>
              <a:tailEnd/>
            </a:ln>
            <a:effectLst/>
            <a:extLst>
              <a:ext uri="{AF507438-7753-43E0-B8FC-AC1667EBCBE1}">
                <a14:hiddenEffects xmlns:a14="http://schemas.microsoft.com/office/drawing/2010/main">
                  <a:effectLst>
                    <a:outerShdw dist="35921" dir="2700000" algn="ctr" rotWithShape="0">
                      <a:schemeClr val="tx1"/>
                    </a:outerShdw>
                  </a:effectLst>
                </a14:hiddenEffects>
              </a:ext>
            </a:extLst>
          </p:spPr>
          <p:txBody>
            <a:bodyPr anchor="ctr">
              <a:spAutoFit/>
            </a:bodyPr>
            <a:lstStyle/>
            <a:p>
              <a:pPr algn="ctr" eaLnBrk="1" hangingPunct="1">
                <a:spcBef>
                  <a:spcPct val="50000"/>
                </a:spcBef>
              </a:pPr>
              <a:r>
                <a:rPr lang="en-US" altLang="zh-CN" sz="1400" b="1">
                  <a:effectLst/>
                  <a:latin typeface="Cambria" panose="02040503050406030204" pitchFamily="18" charset="0"/>
                  <a:ea typeface="宋体" panose="02010600030101010101" pitchFamily="2" charset="-122"/>
                </a:rPr>
                <a:t>Test </a:t>
              </a:r>
              <a:r>
                <a:rPr lang="en-US" altLang="zh-CN" sz="1200" b="1">
                  <a:effectLst/>
                  <a:latin typeface="Cambria" panose="02040503050406030204" pitchFamily="18" charset="0"/>
                  <a:ea typeface="宋体" panose="02010600030101010101" pitchFamily="2" charset="-122"/>
                </a:rPr>
                <a:t>B,E,F</a:t>
              </a:r>
            </a:p>
          </p:txBody>
        </p:sp>
        <p:sp>
          <p:nvSpPr>
            <p:cNvPr id="278552" name="Oval 24"/>
            <p:cNvSpPr>
              <a:spLocks noChangeArrowheads="1"/>
            </p:cNvSpPr>
            <p:nvPr/>
          </p:nvSpPr>
          <p:spPr bwMode="auto">
            <a:xfrm>
              <a:off x="2289" y="2944"/>
              <a:ext cx="529" cy="526"/>
            </a:xfrm>
            <a:prstGeom prst="ellipse">
              <a:avLst/>
            </a:prstGeom>
            <a:solidFill>
              <a:srgbClr val="CCFFFF"/>
            </a:solidFill>
            <a:ln w="19050" algn="ctr">
              <a:solidFill>
                <a:schemeClr val="folHlink"/>
              </a:solidFill>
              <a:round/>
              <a:headEnd/>
              <a:tailEnd/>
            </a:ln>
            <a:effectLst/>
            <a:extLst>
              <a:ext uri="{AF507438-7753-43E0-B8FC-AC1667EBCBE1}">
                <a14:hiddenEffects xmlns:a14="http://schemas.microsoft.com/office/drawing/2010/main">
                  <a:effectLst>
                    <a:outerShdw dist="35921" dir="2700000" algn="ctr" rotWithShape="0">
                      <a:schemeClr val="tx1"/>
                    </a:outerShdw>
                  </a:effectLst>
                </a14:hiddenEffects>
              </a:ext>
            </a:extLst>
          </p:spPr>
          <p:txBody>
            <a:bodyPr anchor="ctr">
              <a:spAutoFit/>
            </a:bodyPr>
            <a:lstStyle/>
            <a:p>
              <a:pPr algn="ctr" eaLnBrk="1" hangingPunct="1">
                <a:spcBef>
                  <a:spcPct val="50000"/>
                </a:spcBef>
              </a:pPr>
              <a:r>
                <a:rPr lang="en-US" altLang="zh-CN" sz="1400" b="1">
                  <a:effectLst/>
                  <a:latin typeface="Cambria" panose="02040503050406030204" pitchFamily="18" charset="0"/>
                  <a:ea typeface="宋体" panose="02010600030101010101" pitchFamily="2" charset="-122"/>
                </a:rPr>
                <a:t>Test C</a:t>
              </a:r>
            </a:p>
          </p:txBody>
        </p:sp>
        <p:sp>
          <p:nvSpPr>
            <p:cNvPr id="278553" name="Oval 25"/>
            <p:cNvSpPr>
              <a:spLocks noChangeArrowheads="1"/>
            </p:cNvSpPr>
            <p:nvPr/>
          </p:nvSpPr>
          <p:spPr bwMode="auto">
            <a:xfrm>
              <a:off x="2335" y="3580"/>
              <a:ext cx="529" cy="526"/>
            </a:xfrm>
            <a:prstGeom prst="ellipse">
              <a:avLst/>
            </a:prstGeom>
            <a:solidFill>
              <a:srgbClr val="CCFFFF"/>
            </a:solidFill>
            <a:ln w="19050" algn="ctr">
              <a:solidFill>
                <a:schemeClr val="folHlink"/>
              </a:solidFill>
              <a:round/>
              <a:headEnd/>
              <a:tailEnd/>
            </a:ln>
            <a:effectLst/>
            <a:extLst>
              <a:ext uri="{AF507438-7753-43E0-B8FC-AC1667EBCBE1}">
                <a14:hiddenEffects xmlns:a14="http://schemas.microsoft.com/office/drawing/2010/main">
                  <a:effectLst>
                    <a:outerShdw dist="35921" dir="2700000" algn="ctr" rotWithShape="0">
                      <a:schemeClr val="tx1"/>
                    </a:outerShdw>
                  </a:effectLst>
                </a14:hiddenEffects>
              </a:ext>
            </a:extLst>
          </p:spPr>
          <p:txBody>
            <a:bodyPr anchor="ctr">
              <a:spAutoFit/>
            </a:bodyPr>
            <a:lstStyle/>
            <a:p>
              <a:pPr algn="ctr" eaLnBrk="1" hangingPunct="1">
                <a:spcBef>
                  <a:spcPct val="50000"/>
                </a:spcBef>
              </a:pPr>
              <a:r>
                <a:rPr lang="en-US" altLang="zh-CN" sz="1400" b="1">
                  <a:effectLst/>
                  <a:latin typeface="Cambria" panose="02040503050406030204" pitchFamily="18" charset="0"/>
                  <a:ea typeface="宋体" panose="02010600030101010101" pitchFamily="2" charset="-122"/>
                </a:rPr>
                <a:t>Test D,G</a:t>
              </a:r>
            </a:p>
          </p:txBody>
        </p:sp>
        <p:sp>
          <p:nvSpPr>
            <p:cNvPr id="278554" name="Oval 26"/>
            <p:cNvSpPr>
              <a:spLocks noChangeArrowheads="1"/>
            </p:cNvSpPr>
            <p:nvPr/>
          </p:nvSpPr>
          <p:spPr bwMode="auto">
            <a:xfrm>
              <a:off x="3653" y="2799"/>
              <a:ext cx="769" cy="680"/>
            </a:xfrm>
            <a:prstGeom prst="ellipse">
              <a:avLst/>
            </a:prstGeom>
            <a:solidFill>
              <a:srgbClr val="CCFFFF"/>
            </a:solidFill>
            <a:ln w="19050" algn="ctr">
              <a:solidFill>
                <a:schemeClr val="folHlink"/>
              </a:solidFill>
              <a:round/>
              <a:headEnd/>
              <a:tailEnd/>
            </a:ln>
            <a:effectLst/>
            <a:extLst>
              <a:ext uri="{AF507438-7753-43E0-B8FC-AC1667EBCBE1}">
                <a14:hiddenEffects xmlns:a14="http://schemas.microsoft.com/office/drawing/2010/main">
                  <a:effectLst>
                    <a:outerShdw dist="35921" dir="2700000" algn="ctr" rotWithShape="0">
                      <a:schemeClr val="tx1"/>
                    </a:outerShdw>
                  </a:effectLst>
                </a14:hiddenEffects>
              </a:ext>
            </a:extLst>
          </p:spPr>
          <p:txBody>
            <a:bodyPr anchor="ctr">
              <a:spAutoFit/>
            </a:bodyPr>
            <a:lstStyle/>
            <a:p>
              <a:pPr algn="ctr" eaLnBrk="1" hangingPunct="1">
                <a:spcBef>
                  <a:spcPct val="50000"/>
                </a:spcBef>
              </a:pPr>
              <a:r>
                <a:rPr lang="en-US" altLang="zh-CN" sz="1400" b="1">
                  <a:effectLst/>
                  <a:latin typeface="Cambria" panose="02040503050406030204" pitchFamily="18" charset="0"/>
                  <a:ea typeface="宋体" panose="02010600030101010101" pitchFamily="2" charset="-122"/>
                </a:rPr>
                <a:t>Test </a:t>
              </a:r>
              <a:r>
                <a:rPr lang="en-US" altLang="zh-CN" sz="1200" b="1">
                  <a:effectLst/>
                  <a:latin typeface="Cambria" panose="02040503050406030204" pitchFamily="18" charset="0"/>
                  <a:ea typeface="宋体" panose="02010600030101010101" pitchFamily="2" charset="-122"/>
                </a:rPr>
                <a:t>A,B,C,D,E,F,G</a:t>
              </a:r>
            </a:p>
          </p:txBody>
        </p:sp>
        <p:sp>
          <p:nvSpPr>
            <p:cNvPr id="278555" name="Line 27"/>
            <p:cNvSpPr>
              <a:spLocks noChangeShapeType="1"/>
            </p:cNvSpPr>
            <p:nvPr/>
          </p:nvSpPr>
          <p:spPr bwMode="auto">
            <a:xfrm>
              <a:off x="317" y="2251"/>
              <a:ext cx="5148" cy="0"/>
            </a:xfrm>
            <a:prstGeom prst="line">
              <a:avLst/>
            </a:prstGeom>
            <a:noFill/>
            <a:ln w="127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tx1"/>
                    </a:outerShdw>
                  </a:effectLst>
                </a14:hiddenEffects>
              </a:ext>
            </a:extLst>
          </p:spPr>
          <p:txBody>
            <a:bodyPr anchor="ctr">
              <a:spAutoFit/>
            </a:bodyPr>
            <a:lstStyle/>
            <a:p>
              <a:endParaRPr lang="zh-CN" altLang="en-US" sz="2000">
                <a:latin typeface="Cambria" panose="02040503050406030204" pitchFamily="18" charset="0"/>
              </a:endParaRPr>
            </a:p>
          </p:txBody>
        </p:sp>
        <p:sp>
          <p:nvSpPr>
            <p:cNvPr id="278556" name="Line 28"/>
            <p:cNvSpPr>
              <a:spLocks noChangeShapeType="1"/>
            </p:cNvSpPr>
            <p:nvPr/>
          </p:nvSpPr>
          <p:spPr bwMode="auto">
            <a:xfrm>
              <a:off x="1519" y="2591"/>
              <a:ext cx="771" cy="0"/>
            </a:xfrm>
            <a:prstGeom prst="line">
              <a:avLst/>
            </a:prstGeom>
            <a:noFill/>
            <a:ln w="19050">
              <a:solidFill>
                <a:schemeClr val="accent2"/>
              </a:solidFill>
              <a:round/>
              <a:headEnd/>
              <a:tailEnd type="arrow"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tx1"/>
                    </a:outerShdw>
                  </a:effectLst>
                </a14:hiddenEffects>
              </a:ext>
            </a:extLst>
          </p:spPr>
          <p:txBody>
            <a:bodyPr anchor="ctr">
              <a:spAutoFit/>
            </a:bodyPr>
            <a:lstStyle/>
            <a:p>
              <a:endParaRPr lang="zh-CN" altLang="en-US" sz="2000">
                <a:latin typeface="Cambria" panose="02040503050406030204" pitchFamily="18" charset="0"/>
              </a:endParaRPr>
            </a:p>
          </p:txBody>
        </p:sp>
        <p:sp>
          <p:nvSpPr>
            <p:cNvPr id="278557" name="Line 29"/>
            <p:cNvSpPr>
              <a:spLocks noChangeShapeType="1"/>
            </p:cNvSpPr>
            <p:nvPr/>
          </p:nvSpPr>
          <p:spPr bwMode="auto">
            <a:xfrm flipV="1">
              <a:off x="1519" y="2659"/>
              <a:ext cx="771" cy="522"/>
            </a:xfrm>
            <a:prstGeom prst="line">
              <a:avLst/>
            </a:prstGeom>
            <a:noFill/>
            <a:ln w="19050">
              <a:solidFill>
                <a:schemeClr val="accent2"/>
              </a:solidFill>
              <a:round/>
              <a:headEnd/>
              <a:tailEnd type="arrow"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tx1"/>
                    </a:outerShdw>
                  </a:effectLst>
                </a14:hiddenEffects>
              </a:ext>
            </a:extLst>
          </p:spPr>
          <p:txBody>
            <a:bodyPr anchor="ctr">
              <a:spAutoFit/>
            </a:bodyPr>
            <a:lstStyle/>
            <a:p>
              <a:endParaRPr lang="zh-CN" altLang="en-US" sz="2000">
                <a:latin typeface="Cambria" panose="02040503050406030204" pitchFamily="18" charset="0"/>
              </a:endParaRPr>
            </a:p>
          </p:txBody>
        </p:sp>
        <p:sp>
          <p:nvSpPr>
            <p:cNvPr id="278558" name="Line 30"/>
            <p:cNvSpPr>
              <a:spLocks noChangeShapeType="1"/>
            </p:cNvSpPr>
            <p:nvPr/>
          </p:nvSpPr>
          <p:spPr bwMode="auto">
            <a:xfrm>
              <a:off x="1542" y="3884"/>
              <a:ext cx="771" cy="0"/>
            </a:xfrm>
            <a:prstGeom prst="line">
              <a:avLst/>
            </a:prstGeom>
            <a:noFill/>
            <a:ln w="19050">
              <a:solidFill>
                <a:schemeClr val="accent2"/>
              </a:solidFill>
              <a:round/>
              <a:headEnd/>
              <a:tailEnd type="arrow"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tx1"/>
                    </a:outerShdw>
                  </a:effectLst>
                </a14:hiddenEffects>
              </a:ext>
            </a:extLst>
          </p:spPr>
          <p:txBody>
            <a:bodyPr anchor="ctr">
              <a:spAutoFit/>
            </a:bodyPr>
            <a:lstStyle/>
            <a:p>
              <a:endParaRPr lang="zh-CN" altLang="en-US" sz="2000">
                <a:latin typeface="Cambria" panose="02040503050406030204" pitchFamily="18" charset="0"/>
              </a:endParaRPr>
            </a:p>
          </p:txBody>
        </p:sp>
        <p:sp>
          <p:nvSpPr>
            <p:cNvPr id="278559" name="Line 31"/>
            <p:cNvSpPr>
              <a:spLocks noChangeShapeType="1"/>
            </p:cNvSpPr>
            <p:nvPr/>
          </p:nvSpPr>
          <p:spPr bwMode="auto">
            <a:xfrm>
              <a:off x="2880" y="2591"/>
              <a:ext cx="771" cy="476"/>
            </a:xfrm>
            <a:prstGeom prst="line">
              <a:avLst/>
            </a:prstGeom>
            <a:noFill/>
            <a:ln w="19050">
              <a:solidFill>
                <a:schemeClr val="accent2"/>
              </a:solidFill>
              <a:round/>
              <a:headEnd/>
              <a:tailEnd type="arrow"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tx1"/>
                    </a:outerShdw>
                  </a:effectLst>
                </a14:hiddenEffects>
              </a:ext>
            </a:extLst>
          </p:spPr>
          <p:txBody>
            <a:bodyPr anchor="ctr">
              <a:spAutoFit/>
            </a:bodyPr>
            <a:lstStyle/>
            <a:p>
              <a:endParaRPr lang="zh-CN" altLang="en-US" sz="2000">
                <a:latin typeface="Cambria" panose="02040503050406030204" pitchFamily="18" charset="0"/>
              </a:endParaRPr>
            </a:p>
          </p:txBody>
        </p:sp>
        <p:sp>
          <p:nvSpPr>
            <p:cNvPr id="278560" name="Line 32"/>
            <p:cNvSpPr>
              <a:spLocks noChangeShapeType="1"/>
            </p:cNvSpPr>
            <p:nvPr/>
          </p:nvSpPr>
          <p:spPr bwMode="auto">
            <a:xfrm flipV="1">
              <a:off x="2835" y="3113"/>
              <a:ext cx="793" cy="90"/>
            </a:xfrm>
            <a:prstGeom prst="line">
              <a:avLst/>
            </a:prstGeom>
            <a:noFill/>
            <a:ln w="19050">
              <a:solidFill>
                <a:schemeClr val="accent2"/>
              </a:solidFill>
              <a:round/>
              <a:headEnd/>
              <a:tailEnd type="arrow"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tx1"/>
                    </a:outerShdw>
                  </a:effectLst>
                </a14:hiddenEffects>
              </a:ext>
            </a:extLst>
          </p:spPr>
          <p:txBody>
            <a:bodyPr anchor="ctr">
              <a:spAutoFit/>
            </a:bodyPr>
            <a:lstStyle/>
            <a:p>
              <a:endParaRPr lang="zh-CN" altLang="en-US" sz="2000">
                <a:latin typeface="Cambria" panose="02040503050406030204" pitchFamily="18" charset="0"/>
              </a:endParaRPr>
            </a:p>
          </p:txBody>
        </p:sp>
        <p:sp>
          <p:nvSpPr>
            <p:cNvPr id="278561" name="Line 33"/>
            <p:cNvSpPr>
              <a:spLocks noChangeShapeType="1"/>
            </p:cNvSpPr>
            <p:nvPr/>
          </p:nvSpPr>
          <p:spPr bwMode="auto">
            <a:xfrm flipV="1">
              <a:off x="2857" y="3181"/>
              <a:ext cx="794" cy="657"/>
            </a:xfrm>
            <a:prstGeom prst="line">
              <a:avLst/>
            </a:prstGeom>
            <a:noFill/>
            <a:ln w="19050">
              <a:solidFill>
                <a:schemeClr val="accent2"/>
              </a:solidFill>
              <a:round/>
              <a:headEnd/>
              <a:tailEnd type="arrow"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tx1"/>
                    </a:outerShdw>
                  </a:effectLst>
                </a14:hiddenEffects>
              </a:ext>
            </a:extLst>
          </p:spPr>
          <p:txBody>
            <a:bodyPr anchor="ctr">
              <a:spAutoFit/>
            </a:bodyPr>
            <a:lstStyle/>
            <a:p>
              <a:endParaRPr lang="zh-CN" altLang="en-US" sz="2000">
                <a:latin typeface="Cambria" panose="02040503050406030204" pitchFamily="18" charset="0"/>
              </a:endParaRPr>
            </a:p>
          </p:txBody>
        </p:sp>
      </p:grpSp>
      <mc:AlternateContent xmlns:mc="http://schemas.openxmlformats.org/markup-compatibility/2006" xmlns:p14="http://schemas.microsoft.com/office/powerpoint/2010/main">
        <mc:Choice Requires="p14">
          <p:contentPart p14:bwMode="auto" r:id="rId2">
            <p14:nvContentPartPr>
              <p14:cNvPr id="2" name="墨迹 1"/>
              <p14:cNvContentPartPr/>
              <p14:nvPr/>
            </p14:nvContentPartPr>
            <p14:xfrm>
              <a:off x="3676680" y="787320"/>
              <a:ext cx="1479960" cy="45000"/>
            </p14:xfrm>
          </p:contentPart>
        </mc:Choice>
        <mc:Fallback xmlns="">
          <p:pic>
            <p:nvPicPr>
              <p:cNvPr id="2" name="墨迹 1"/>
              <p:cNvPicPr/>
              <p:nvPr/>
            </p:nvPicPr>
            <p:blipFill>
              <a:blip r:embed="rId3"/>
              <a:stretch>
                <a:fillRect/>
              </a:stretch>
            </p:blipFill>
            <p:spPr>
              <a:xfrm>
                <a:off x="3667320" y="777960"/>
                <a:ext cx="1498680" cy="63720"/>
              </a:xfrm>
              <a:prstGeom prst="rect">
                <a:avLst/>
              </a:prstGeom>
            </p:spPr>
          </p:pic>
        </mc:Fallback>
      </mc:AlternateContent>
    </p:spTree>
    <p:extLst>
      <p:ext uri="{BB962C8B-B14F-4D97-AF65-F5344CB8AC3E}">
        <p14:creationId xmlns:p14="http://schemas.microsoft.com/office/powerpoint/2010/main" val="444623612"/>
      </p:ext>
    </p:extLst>
  </p:cSld>
  <p:clrMapOvr>
    <a:masterClrMapping/>
  </p:clrMapOvr>
  <p:timing>
    <p:tnLst>
      <p:par>
        <p:cTn id="1" dur="indefinite" restart="never" nodeType="tmRoot"/>
      </p:par>
    </p:tn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5"/>
          <p:cNvSpPr>
            <a:spLocks noGrp="1"/>
          </p:cNvSpPr>
          <p:nvPr>
            <p:ph type="sldNum" sz="quarter" idx="4294967295"/>
          </p:nvPr>
        </p:nvSpPr>
        <p:spPr/>
        <p:txBody>
          <a:bodyPr/>
          <a:lstStyle/>
          <a:p>
            <a:endParaRPr lang="en-US" altLang="zh-CN" dirty="0">
              <a:latin typeface="Cambria" panose="02040503050406030204" pitchFamily="18" charset="0"/>
            </a:endParaRPr>
          </a:p>
        </p:txBody>
      </p:sp>
      <p:sp>
        <p:nvSpPr>
          <p:cNvPr id="279554" name="Rectangle 2"/>
          <p:cNvSpPr>
            <a:spLocks noGrp="1" noChangeArrowheads="1"/>
          </p:cNvSpPr>
          <p:nvPr>
            <p:ph type="title"/>
          </p:nvPr>
        </p:nvSpPr>
        <p:spPr>
          <a:xfrm>
            <a:off x="3810000" y="4284"/>
            <a:ext cx="4164013" cy="717550"/>
          </a:xfrm>
        </p:spPr>
        <p:txBody>
          <a:bodyPr/>
          <a:lstStyle/>
          <a:p>
            <a:r>
              <a:rPr lang="en-US" altLang="zh-CN" sz="4000" b="1" dirty="0">
                <a:latin typeface="Cambria" panose="02040503050406030204" pitchFamily="18" charset="0"/>
              </a:rPr>
              <a:t>Pros &amp; cons</a:t>
            </a:r>
          </a:p>
        </p:txBody>
      </p:sp>
      <p:sp>
        <p:nvSpPr>
          <p:cNvPr id="279555" name="Text Box 3"/>
          <p:cNvSpPr txBox="1">
            <a:spLocks noChangeArrowheads="1"/>
          </p:cNvSpPr>
          <p:nvPr/>
        </p:nvSpPr>
        <p:spPr bwMode="auto">
          <a:xfrm>
            <a:off x="457200" y="1066800"/>
            <a:ext cx="8610600" cy="547842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txBody>
          <a:bodyPr wrap="square">
            <a:spAutoFit/>
          </a:bodyPr>
          <a:lstStyle/>
          <a:p>
            <a:pPr eaLnBrk="1" hangingPunct="1">
              <a:spcBef>
                <a:spcPct val="50000"/>
              </a:spcBef>
            </a:pPr>
            <a:r>
              <a:rPr lang="en-US" altLang="zh-CN" sz="2000" b="1" dirty="0">
                <a:solidFill>
                  <a:srgbClr val="133984"/>
                </a:solidFill>
                <a:effectLst/>
                <a:latin typeface="Cambria" panose="02040503050406030204" pitchFamily="18" charset="0"/>
                <a:ea typeface="宋体" panose="02010600030101010101" pitchFamily="2" charset="-122"/>
              </a:rPr>
              <a:t>Advantage:</a:t>
            </a:r>
          </a:p>
          <a:p>
            <a:pPr eaLnBrk="1" hangingPunct="1">
              <a:spcBef>
                <a:spcPct val="50000"/>
              </a:spcBef>
            </a:pPr>
            <a:r>
              <a:rPr lang="en-US" altLang="zh-CN" sz="2000" dirty="0" smtClean="0">
                <a:solidFill>
                  <a:schemeClr val="folHlink"/>
                </a:solidFill>
                <a:effectLst/>
                <a:latin typeface="Cambria" panose="02040503050406030204" pitchFamily="18" charset="0"/>
                <a:ea typeface="宋体" panose="02010600030101010101" pitchFamily="2" charset="-122"/>
              </a:rPr>
              <a:t>- </a:t>
            </a:r>
            <a:r>
              <a:rPr lang="en-US" altLang="zh-CN" sz="2000" dirty="0">
                <a:effectLst/>
                <a:latin typeface="Cambria" panose="02040503050406030204" pitchFamily="18" charset="0"/>
                <a:ea typeface="宋体" panose="02010600030101010101" pitchFamily="2" charset="-122"/>
              </a:rPr>
              <a:t>Popular approach</a:t>
            </a:r>
          </a:p>
          <a:p>
            <a:pPr eaLnBrk="1" hangingPunct="1">
              <a:spcBef>
                <a:spcPct val="50000"/>
              </a:spcBef>
            </a:pPr>
            <a:r>
              <a:rPr lang="en-US" altLang="zh-CN" sz="2000" dirty="0" smtClean="0">
                <a:effectLst/>
                <a:latin typeface="Cambria" panose="02040503050406030204" pitchFamily="18" charset="0"/>
                <a:ea typeface="宋体" panose="02010600030101010101" pitchFamily="2" charset="-122"/>
              </a:rPr>
              <a:t>- </a:t>
            </a:r>
            <a:r>
              <a:rPr lang="en-US" altLang="zh-CN" sz="2000" dirty="0">
                <a:effectLst/>
                <a:latin typeface="Cambria" panose="02040503050406030204" pitchFamily="18" charset="0"/>
                <a:ea typeface="宋体" panose="02010600030101010101" pitchFamily="2" charset="-122"/>
              </a:rPr>
              <a:t>Is useful when many of low-level components are general-purpose utility routines that are invoked </a:t>
            </a:r>
            <a:r>
              <a:rPr lang="en-US" altLang="zh-CN" sz="2000" dirty="0" smtClean="0">
                <a:effectLst/>
                <a:latin typeface="Cambria" panose="02040503050406030204" pitchFamily="18" charset="0"/>
                <a:ea typeface="宋体" panose="02010600030101010101" pitchFamily="2" charset="-122"/>
              </a:rPr>
              <a:t>often </a:t>
            </a:r>
            <a:r>
              <a:rPr lang="en-US" altLang="zh-CN" sz="2000" dirty="0">
                <a:effectLst/>
                <a:latin typeface="Cambria" panose="02040503050406030204" pitchFamily="18" charset="0"/>
                <a:ea typeface="宋体" panose="02010600030101010101" pitchFamily="2" charset="-122"/>
              </a:rPr>
              <a:t>by others</a:t>
            </a:r>
          </a:p>
          <a:p>
            <a:pPr eaLnBrk="1" hangingPunct="1">
              <a:spcBef>
                <a:spcPct val="50000"/>
              </a:spcBef>
            </a:pPr>
            <a:r>
              <a:rPr lang="en-US" altLang="zh-CN" sz="2000" dirty="0" smtClean="0">
                <a:effectLst/>
                <a:latin typeface="Cambria" panose="02040503050406030204" pitchFamily="18" charset="0"/>
                <a:ea typeface="宋体" panose="02010600030101010101" pitchFamily="2" charset="-122"/>
              </a:rPr>
              <a:t>- </a:t>
            </a:r>
            <a:r>
              <a:rPr lang="en-US" altLang="zh-CN" sz="2000" dirty="0">
                <a:effectLst/>
                <a:latin typeface="Cambria" panose="02040503050406030204" pitchFamily="18" charset="0"/>
                <a:ea typeface="宋体" panose="02010600030101010101" pitchFamily="2" charset="-122"/>
              </a:rPr>
              <a:t>Integrated test by </a:t>
            </a:r>
            <a:r>
              <a:rPr lang="en-US" altLang="zh-CN" sz="2000" b="1" dirty="0">
                <a:effectLst/>
                <a:latin typeface="Cambria" panose="02040503050406030204" pitchFamily="18" charset="0"/>
                <a:ea typeface="宋体" panose="02010600030101010101" pitchFamily="2" charset="-122"/>
              </a:rPr>
              <a:t>component driver</a:t>
            </a:r>
          </a:p>
          <a:p>
            <a:pPr eaLnBrk="1" hangingPunct="1">
              <a:spcBef>
                <a:spcPct val="50000"/>
              </a:spcBef>
            </a:pPr>
            <a:r>
              <a:rPr lang="en-US" altLang="zh-CN" sz="2000" dirty="0" smtClean="0">
                <a:effectLst/>
                <a:latin typeface="Cambria" panose="02040503050406030204" pitchFamily="18" charset="0"/>
                <a:ea typeface="宋体" panose="02010600030101010101" pitchFamily="2" charset="-122"/>
              </a:rPr>
              <a:t>- </a:t>
            </a:r>
            <a:r>
              <a:rPr lang="en-US" altLang="zh-CN" sz="2000" dirty="0">
                <a:effectLst/>
                <a:latin typeface="Cambria" panose="02040503050406030204" pitchFamily="18" charset="0"/>
                <a:ea typeface="宋体" panose="02010600030101010101" pitchFamily="2" charset="-122"/>
              </a:rPr>
              <a:t>Test data and test case are created easily</a:t>
            </a:r>
          </a:p>
          <a:p>
            <a:pPr eaLnBrk="1" hangingPunct="1">
              <a:spcBef>
                <a:spcPct val="50000"/>
              </a:spcBef>
            </a:pPr>
            <a:r>
              <a:rPr lang="en-US" altLang="zh-CN" sz="2000" b="1" dirty="0">
                <a:solidFill>
                  <a:srgbClr val="133984"/>
                </a:solidFill>
                <a:effectLst/>
                <a:latin typeface="Cambria" panose="02040503050406030204" pitchFamily="18" charset="0"/>
                <a:ea typeface="宋体" panose="02010600030101010101" pitchFamily="2" charset="-122"/>
              </a:rPr>
              <a:t>Disadvantage:</a:t>
            </a:r>
          </a:p>
          <a:p>
            <a:pPr eaLnBrk="1" hangingPunct="1">
              <a:spcBef>
                <a:spcPct val="50000"/>
              </a:spcBef>
            </a:pPr>
            <a:r>
              <a:rPr lang="en-US" altLang="zh-CN" sz="2000" dirty="0" smtClean="0">
                <a:effectLst/>
                <a:latin typeface="Cambria" panose="02040503050406030204" pitchFamily="18" charset="0"/>
                <a:ea typeface="宋体" panose="02010600030101010101" pitchFamily="2" charset="-122"/>
              </a:rPr>
              <a:t>- </a:t>
            </a:r>
            <a:r>
              <a:rPr lang="en-US" altLang="zh-CN" sz="2000" dirty="0">
                <a:effectLst/>
                <a:latin typeface="Cambria" panose="02040503050406030204" pitchFamily="18" charset="0"/>
                <a:ea typeface="宋体" panose="02010600030101010101" pitchFamily="2" charset="-122"/>
              </a:rPr>
              <a:t>Top-level components are usually the most important but the last to be tested</a:t>
            </a:r>
          </a:p>
          <a:p>
            <a:pPr eaLnBrk="1" hangingPunct="1">
              <a:spcBef>
                <a:spcPct val="50000"/>
              </a:spcBef>
            </a:pPr>
            <a:r>
              <a:rPr lang="en-US" altLang="zh-CN" sz="2000" dirty="0" smtClean="0">
                <a:effectLst/>
                <a:latin typeface="Cambria" panose="02040503050406030204" pitchFamily="18" charset="0"/>
                <a:ea typeface="宋体" panose="02010600030101010101" pitchFamily="2" charset="-122"/>
              </a:rPr>
              <a:t>- </a:t>
            </a:r>
            <a:r>
              <a:rPr lang="en-US" altLang="zh-CN" sz="2000" dirty="0">
                <a:effectLst/>
                <a:latin typeface="Cambria" panose="02040503050406030204" pitchFamily="18" charset="0"/>
                <a:ea typeface="宋体" panose="02010600030101010101" pitchFamily="2" charset="-122"/>
              </a:rPr>
              <a:t>Sometimes faults in the top levels </a:t>
            </a:r>
            <a:r>
              <a:rPr lang="en-US" altLang="zh-CN" sz="2000" dirty="0" smtClean="0">
                <a:effectLst/>
                <a:latin typeface="Cambria" panose="02040503050406030204" pitchFamily="18" charset="0"/>
                <a:ea typeface="宋体" panose="02010600030101010101" pitchFamily="2" charset="-122"/>
              </a:rPr>
              <a:t>reflect </a:t>
            </a:r>
            <a:r>
              <a:rPr lang="en-US" altLang="zh-CN" sz="2000" dirty="0">
                <a:effectLst/>
                <a:latin typeface="Cambria" panose="02040503050406030204" pitchFamily="18" charset="0"/>
                <a:ea typeface="宋体" panose="02010600030101010101" pitchFamily="2" charset="-122"/>
              </a:rPr>
              <a:t>faults in design, obviously, these problems should be corrected ASAP</a:t>
            </a:r>
          </a:p>
          <a:p>
            <a:pPr eaLnBrk="1" hangingPunct="1">
              <a:spcBef>
                <a:spcPct val="50000"/>
              </a:spcBef>
            </a:pPr>
            <a:r>
              <a:rPr lang="en-US" altLang="zh-CN" sz="2000" dirty="0" smtClean="0">
                <a:effectLst/>
                <a:latin typeface="Cambria" panose="02040503050406030204" pitchFamily="18" charset="0"/>
                <a:ea typeface="宋体" panose="02010600030101010101" pitchFamily="2" charset="-122"/>
              </a:rPr>
              <a:t>- </a:t>
            </a:r>
            <a:r>
              <a:rPr lang="en-US" altLang="zh-CN" sz="2000" dirty="0">
                <a:effectLst/>
                <a:latin typeface="Cambria" panose="02040503050406030204" pitchFamily="18" charset="0"/>
                <a:ea typeface="宋体" panose="02010600030101010101" pitchFamily="2" charset="-122"/>
              </a:rPr>
              <a:t>It is difficult to test a system from bottom up when much of the system’s processing depends on timing</a:t>
            </a:r>
          </a:p>
        </p:txBody>
      </p:sp>
    </p:spTree>
    <p:extLst>
      <p:ext uri="{BB962C8B-B14F-4D97-AF65-F5344CB8AC3E}">
        <p14:creationId xmlns:p14="http://schemas.microsoft.com/office/powerpoint/2010/main" val="1037134682"/>
      </p:ext>
    </p:extLst>
  </p:cSld>
  <p:clrMapOvr>
    <a:masterClrMapping/>
  </p:clrMapOvr>
  <p:timing>
    <p:tnLst>
      <p:par>
        <p:cTn id="1" dur="indefinite" restart="never" nodeType="tmRoot"/>
      </p:par>
    </p:tn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5"/>
          <p:cNvSpPr>
            <a:spLocks noGrp="1"/>
          </p:cNvSpPr>
          <p:nvPr>
            <p:ph type="sldNum" sz="quarter" idx="4294967295"/>
          </p:nvPr>
        </p:nvSpPr>
        <p:spPr/>
        <p:txBody>
          <a:bodyPr/>
          <a:lstStyle/>
          <a:p>
            <a:endParaRPr lang="en-US" altLang="zh-CN" dirty="0">
              <a:latin typeface="Cambria" panose="02040503050406030204" pitchFamily="18" charset="0"/>
            </a:endParaRPr>
          </a:p>
        </p:txBody>
      </p:sp>
      <p:sp>
        <p:nvSpPr>
          <p:cNvPr id="152578" name="Rectangle 2"/>
          <p:cNvSpPr>
            <a:spLocks noGrp="1" noChangeArrowheads="1"/>
          </p:cNvSpPr>
          <p:nvPr>
            <p:ph type="title"/>
          </p:nvPr>
        </p:nvSpPr>
        <p:spPr>
          <a:xfrm>
            <a:off x="2133600" y="196970"/>
            <a:ext cx="7164387" cy="374650"/>
          </a:xfrm>
        </p:spPr>
        <p:txBody>
          <a:bodyPr/>
          <a:lstStyle/>
          <a:p>
            <a:r>
              <a:rPr lang="en-US" altLang="zh-CN" b="1" dirty="0">
                <a:latin typeface="Cambria" panose="02040503050406030204" pitchFamily="18" charset="0"/>
              </a:rPr>
              <a:t>Bottom-up </a:t>
            </a:r>
            <a:r>
              <a:rPr lang="en-US" altLang="zh-CN" b="1" dirty="0" smtClean="0">
                <a:latin typeface="Cambria" panose="02040503050406030204" pitchFamily="18" charset="0"/>
              </a:rPr>
              <a:t>Testing </a:t>
            </a:r>
            <a:r>
              <a:rPr lang="en-US" altLang="zh-CN" b="1" dirty="0">
                <a:latin typeface="Cambria" panose="02040503050406030204" pitchFamily="18" charset="0"/>
              </a:rPr>
              <a:t>vs Top-down </a:t>
            </a:r>
            <a:r>
              <a:rPr lang="en-US" altLang="zh-CN" b="1" dirty="0" smtClean="0">
                <a:latin typeface="Cambria" panose="02040503050406030204" pitchFamily="18" charset="0"/>
              </a:rPr>
              <a:t>Testing</a:t>
            </a:r>
            <a:endParaRPr lang="en-US" altLang="zh-CN" b="1" dirty="0">
              <a:latin typeface="Cambria" panose="02040503050406030204" pitchFamily="18" charset="0"/>
            </a:endParaRPr>
          </a:p>
        </p:txBody>
      </p:sp>
      <p:sp>
        <p:nvSpPr>
          <p:cNvPr id="152580" name="Rectangle 4"/>
          <p:cNvSpPr>
            <a:spLocks noChangeArrowheads="1"/>
          </p:cNvSpPr>
          <p:nvPr/>
        </p:nvSpPr>
        <p:spPr bwMode="auto">
          <a:xfrm>
            <a:off x="381000" y="1371600"/>
            <a:ext cx="8229600" cy="45735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30000"/>
              </a:lnSpc>
            </a:pPr>
            <a:r>
              <a:rPr lang="en-US" altLang="zh-CN" sz="2400" b="1" i="1" u="sng" dirty="0">
                <a:solidFill>
                  <a:srgbClr val="133984"/>
                </a:solidFill>
                <a:effectLst/>
                <a:latin typeface="Cambria" panose="02040503050406030204" pitchFamily="18" charset="0"/>
                <a:ea typeface="宋体" panose="02010600030101010101" pitchFamily="2" charset="-122"/>
              </a:rPr>
              <a:t>Top-down Testing</a:t>
            </a:r>
          </a:p>
          <a:p>
            <a:pPr lvl="1">
              <a:lnSpc>
                <a:spcPct val="130000"/>
              </a:lnSpc>
            </a:pPr>
            <a:r>
              <a:rPr lang="en-US" altLang="zh-CN" sz="2000" dirty="0">
                <a:effectLst/>
                <a:latin typeface="Cambria" panose="02040503050406030204" pitchFamily="18" charset="0"/>
                <a:ea typeface="宋体" panose="02010600030101010101" pitchFamily="2" charset="-122"/>
              </a:rPr>
              <a:t>Write a top function first, such as the main function.</a:t>
            </a:r>
          </a:p>
          <a:p>
            <a:pPr lvl="1">
              <a:lnSpc>
                <a:spcPct val="130000"/>
              </a:lnSpc>
            </a:pPr>
            <a:r>
              <a:rPr lang="en-US" altLang="zh-CN" sz="2000" dirty="0">
                <a:effectLst/>
                <a:latin typeface="Cambria" panose="02040503050406030204" pitchFamily="18" charset="0"/>
                <a:ea typeface="宋体" panose="02010600030101010101" pitchFamily="2" charset="-122"/>
              </a:rPr>
              <a:t>Write </a:t>
            </a:r>
            <a:r>
              <a:rPr lang="en-US" altLang="zh-CN" sz="2000" dirty="0">
                <a:solidFill>
                  <a:srgbClr val="13BBBF"/>
                </a:solidFill>
                <a:effectLst/>
                <a:latin typeface="Cambria" panose="02040503050406030204" pitchFamily="18" charset="0"/>
                <a:ea typeface="宋体" panose="02010600030101010101" pitchFamily="2" charset="-122"/>
              </a:rPr>
              <a:t>stubs</a:t>
            </a:r>
            <a:r>
              <a:rPr lang="en-US" altLang="zh-CN" sz="2000" dirty="0">
                <a:solidFill>
                  <a:schemeClr val="folHlink"/>
                </a:solidFill>
                <a:effectLst/>
                <a:latin typeface="Cambria" panose="02040503050406030204" pitchFamily="18" charset="0"/>
                <a:ea typeface="宋体" panose="02010600030101010101" pitchFamily="2" charset="-122"/>
              </a:rPr>
              <a:t> </a:t>
            </a:r>
            <a:r>
              <a:rPr lang="en-US" altLang="zh-CN" sz="2000" dirty="0">
                <a:effectLst/>
                <a:latin typeface="Cambria" panose="02040503050406030204" pitchFamily="18" charset="0"/>
                <a:ea typeface="宋体" panose="02010600030101010101" pitchFamily="2" charset="-122"/>
              </a:rPr>
              <a:t>to handle calls to other </a:t>
            </a:r>
            <a:r>
              <a:rPr lang="en-US" altLang="zh-CN" sz="2000" dirty="0" smtClean="0">
                <a:effectLst/>
                <a:latin typeface="Cambria" panose="02040503050406030204" pitchFamily="18" charset="0"/>
                <a:ea typeface="宋体" panose="02010600030101010101" pitchFamily="2" charset="-122"/>
              </a:rPr>
              <a:t>functions.</a:t>
            </a:r>
          </a:p>
          <a:p>
            <a:pPr lvl="1">
              <a:lnSpc>
                <a:spcPct val="130000"/>
              </a:lnSpc>
            </a:pPr>
            <a:endParaRPr lang="en-US" altLang="zh-CN" sz="2000" b="1" dirty="0">
              <a:latin typeface="Cambria" panose="02040503050406030204" pitchFamily="18" charset="0"/>
              <a:ea typeface="宋体" panose="02010600030101010101" pitchFamily="2" charset="-122"/>
            </a:endParaRPr>
          </a:p>
          <a:p>
            <a:pPr lvl="1">
              <a:lnSpc>
                <a:spcPct val="130000"/>
              </a:lnSpc>
            </a:pPr>
            <a:r>
              <a:rPr lang="en-US" altLang="zh-CN" sz="2000" b="1" dirty="0" smtClean="0">
                <a:effectLst/>
                <a:latin typeface="Cambria" panose="02040503050406030204" pitchFamily="18" charset="0"/>
                <a:ea typeface="宋体" panose="02010600030101010101" pitchFamily="2" charset="-122"/>
              </a:rPr>
              <a:t>A </a:t>
            </a:r>
            <a:r>
              <a:rPr lang="en-US" altLang="zh-CN" sz="2000" b="1" dirty="0">
                <a:solidFill>
                  <a:srgbClr val="13BBBF"/>
                </a:solidFill>
                <a:effectLst/>
                <a:latin typeface="Cambria" panose="02040503050406030204" pitchFamily="18" charset="0"/>
                <a:ea typeface="宋体" panose="02010600030101010101" pitchFamily="2" charset="-122"/>
              </a:rPr>
              <a:t>stub</a:t>
            </a:r>
            <a:r>
              <a:rPr lang="en-US" altLang="zh-CN" sz="2000" b="1" dirty="0">
                <a:solidFill>
                  <a:schemeClr val="folHlink"/>
                </a:solidFill>
                <a:effectLst/>
                <a:latin typeface="Cambria" panose="02040503050406030204" pitchFamily="18" charset="0"/>
                <a:ea typeface="宋体" panose="02010600030101010101" pitchFamily="2" charset="-122"/>
              </a:rPr>
              <a:t> </a:t>
            </a:r>
            <a:r>
              <a:rPr lang="en-US" altLang="zh-CN" sz="2000" dirty="0">
                <a:effectLst/>
                <a:latin typeface="Cambria" panose="02040503050406030204" pitchFamily="18" charset="0"/>
                <a:ea typeface="宋体" panose="02010600030101010101" pitchFamily="2" charset="-122"/>
              </a:rPr>
              <a:t>is code that sets variables that must be returned to the calling function and may only just print something such as “In Module A”.</a:t>
            </a:r>
          </a:p>
          <a:p>
            <a:pPr lvl="1">
              <a:lnSpc>
                <a:spcPct val="130000"/>
              </a:lnSpc>
            </a:pPr>
            <a:endParaRPr lang="en-US" altLang="zh-CN" sz="2000" dirty="0" smtClean="0">
              <a:effectLst/>
              <a:latin typeface="Cambria" panose="02040503050406030204" pitchFamily="18" charset="0"/>
              <a:ea typeface="宋体" panose="02010600030101010101" pitchFamily="2" charset="-122"/>
            </a:endParaRPr>
          </a:p>
          <a:p>
            <a:pPr lvl="1">
              <a:lnSpc>
                <a:spcPct val="130000"/>
              </a:lnSpc>
            </a:pPr>
            <a:r>
              <a:rPr lang="en-US" altLang="zh-CN" sz="2000" dirty="0" smtClean="0">
                <a:effectLst/>
                <a:latin typeface="Cambria" panose="02040503050406030204" pitchFamily="18" charset="0"/>
                <a:ea typeface="宋体" panose="02010600030101010101" pitchFamily="2" charset="-122"/>
              </a:rPr>
              <a:t>Test </a:t>
            </a:r>
            <a:r>
              <a:rPr lang="en-US" altLang="zh-CN" sz="2000" dirty="0">
                <a:effectLst/>
                <a:latin typeface="Cambria" panose="02040503050406030204" pitchFamily="18" charset="0"/>
                <a:ea typeface="宋体" panose="02010600030101010101" pitchFamily="2" charset="-122"/>
              </a:rPr>
              <a:t>and debug the top function.</a:t>
            </a:r>
          </a:p>
          <a:p>
            <a:pPr lvl="1">
              <a:lnSpc>
                <a:spcPct val="130000"/>
              </a:lnSpc>
            </a:pPr>
            <a:r>
              <a:rPr lang="en-US" altLang="zh-CN" sz="2000" dirty="0">
                <a:effectLst/>
                <a:latin typeface="Cambria" panose="02040503050406030204" pitchFamily="18" charset="0"/>
                <a:ea typeface="宋体" panose="02010600030101010101" pitchFamily="2" charset="-122"/>
              </a:rPr>
              <a:t>Replace the stub with actual code.</a:t>
            </a:r>
          </a:p>
          <a:p>
            <a:pPr lvl="1">
              <a:lnSpc>
                <a:spcPct val="130000"/>
              </a:lnSpc>
            </a:pPr>
            <a:r>
              <a:rPr lang="en-US" altLang="zh-CN" sz="2000" dirty="0">
                <a:effectLst/>
                <a:latin typeface="Cambria" panose="02040503050406030204" pitchFamily="18" charset="0"/>
                <a:ea typeface="宋体" panose="02010600030101010101" pitchFamily="2" charset="-122"/>
              </a:rPr>
              <a:t>Test and debug the stub with its calling function(s).</a:t>
            </a:r>
          </a:p>
          <a:p>
            <a:pPr lvl="1">
              <a:lnSpc>
                <a:spcPct val="130000"/>
              </a:lnSpc>
            </a:pPr>
            <a:r>
              <a:rPr lang="en-US" altLang="zh-CN" sz="2000" dirty="0">
                <a:effectLst/>
                <a:latin typeface="Cambria" panose="02040503050406030204" pitchFamily="18" charset="0"/>
                <a:ea typeface="宋体" panose="02010600030101010101" pitchFamily="2" charset="-122"/>
              </a:rPr>
              <a:t>Repeat until ... ???</a:t>
            </a:r>
          </a:p>
        </p:txBody>
      </p:sp>
    </p:spTree>
    <p:extLst>
      <p:ext uri="{BB962C8B-B14F-4D97-AF65-F5344CB8AC3E}">
        <p14:creationId xmlns:p14="http://schemas.microsoft.com/office/powerpoint/2010/main" val="3651761584"/>
      </p:ext>
    </p:extLst>
  </p:cSld>
  <p:clrMapOvr>
    <a:masterClrMapping/>
  </p:clrMapOvr>
  <p:timing>
    <p:tnLst>
      <p:par>
        <p:cTn id="1" dur="indefinite" restart="never" nodeType="tmRoot"/>
      </p:par>
    </p:tn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灯片编号占位符 5"/>
          <p:cNvSpPr>
            <a:spLocks noGrp="1"/>
          </p:cNvSpPr>
          <p:nvPr>
            <p:ph type="sldNum" sz="quarter" idx="4294967295"/>
          </p:nvPr>
        </p:nvSpPr>
        <p:spPr/>
        <p:txBody>
          <a:bodyPr/>
          <a:lstStyle/>
          <a:p>
            <a:endParaRPr lang="en-US" altLang="zh-CN" dirty="0">
              <a:latin typeface="Cambria" panose="02040503050406030204" pitchFamily="18" charset="0"/>
            </a:endParaRPr>
          </a:p>
        </p:txBody>
      </p:sp>
      <p:sp>
        <p:nvSpPr>
          <p:cNvPr id="282626" name="Rectangle 2"/>
          <p:cNvSpPr>
            <a:spLocks noGrp="1" noChangeArrowheads="1"/>
          </p:cNvSpPr>
          <p:nvPr>
            <p:ph type="title"/>
          </p:nvPr>
        </p:nvSpPr>
        <p:spPr>
          <a:xfrm>
            <a:off x="2715419" y="120651"/>
            <a:ext cx="5976937" cy="717550"/>
          </a:xfrm>
        </p:spPr>
        <p:txBody>
          <a:bodyPr/>
          <a:lstStyle/>
          <a:p>
            <a:r>
              <a:rPr lang="en-US" altLang="zh-CN" sz="3200" b="1" dirty="0">
                <a:latin typeface="Cambria" panose="02040503050406030204" pitchFamily="18" charset="0"/>
              </a:rPr>
              <a:t>Top-down integration</a:t>
            </a:r>
          </a:p>
        </p:txBody>
      </p:sp>
      <p:grpSp>
        <p:nvGrpSpPr>
          <p:cNvPr id="282650" name="Group 26"/>
          <p:cNvGrpSpPr>
            <a:grpSpLocks/>
          </p:cNvGrpSpPr>
          <p:nvPr/>
        </p:nvGrpSpPr>
        <p:grpSpPr bwMode="auto">
          <a:xfrm>
            <a:off x="611188" y="1736725"/>
            <a:ext cx="8172450" cy="4203701"/>
            <a:chOff x="340" y="935"/>
            <a:chExt cx="5148" cy="2648"/>
          </a:xfrm>
        </p:grpSpPr>
        <p:sp>
          <p:nvSpPr>
            <p:cNvPr id="282627" name="desk1"/>
            <p:cNvSpPr>
              <a:spLocks noEditPoints="1" noChangeArrowheads="1"/>
            </p:cNvSpPr>
            <p:nvPr/>
          </p:nvSpPr>
          <p:spPr bwMode="auto">
            <a:xfrm>
              <a:off x="2109" y="935"/>
              <a:ext cx="570" cy="285"/>
            </a:xfrm>
            <a:custGeom>
              <a:avLst/>
              <a:gdLst>
                <a:gd name="T0" fmla="*/ 0 w 21600"/>
                <a:gd name="T1" fmla="*/ 0 h 21600"/>
                <a:gd name="T2" fmla="*/ 21600 w 21600"/>
                <a:gd name="T3" fmla="*/ 0 h 21600"/>
                <a:gd name="T4" fmla="*/ 21600 w 21600"/>
                <a:gd name="T5" fmla="*/ 21600 h 21600"/>
                <a:gd name="T6" fmla="*/ 0 w 21600"/>
                <a:gd name="T7" fmla="*/ 21600 h 21600"/>
                <a:gd name="T8" fmla="*/ 10800 w 21600"/>
                <a:gd name="T9" fmla="*/ 0 h 21600"/>
                <a:gd name="T10" fmla="*/ 21600 w 21600"/>
                <a:gd name="T11" fmla="*/ 10800 h 21600"/>
                <a:gd name="T12" fmla="*/ 10800 w 21600"/>
                <a:gd name="T13" fmla="*/ 21600 h 21600"/>
                <a:gd name="T14" fmla="*/ 0 w 21600"/>
                <a:gd name="T15" fmla="*/ 10800 h 21600"/>
                <a:gd name="T16" fmla="*/ 1000 w 21600"/>
                <a:gd name="T17" fmla="*/ 1000 h 21600"/>
                <a:gd name="T18" fmla="*/ 20600 w 21600"/>
                <a:gd name="T19" fmla="*/ 20600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0"/>
                  </a:moveTo>
                  <a:lnTo>
                    <a:pt x="21600" y="0"/>
                  </a:lnTo>
                  <a:lnTo>
                    <a:pt x="21600" y="21600"/>
                  </a:lnTo>
                  <a:lnTo>
                    <a:pt x="0" y="21600"/>
                  </a:lnTo>
                  <a:lnTo>
                    <a:pt x="0" y="0"/>
                  </a:lnTo>
                  <a:close/>
                </a:path>
              </a:pathLst>
            </a:custGeom>
            <a:solidFill>
              <a:srgbClr val="996633"/>
            </a:solidFill>
            <a:ln w="9525">
              <a:solidFill>
                <a:srgbClr val="000000"/>
              </a:solidFill>
              <a:miter lim="800000"/>
              <a:headEnd/>
              <a:tailEnd/>
            </a:ln>
            <a:effectLst>
              <a:outerShdw dist="107763" dir="2700000" algn="ctr" rotWithShape="0">
                <a:srgbClr val="808080"/>
              </a:outerShdw>
            </a:effectLst>
          </p:spPr>
          <p:txBody>
            <a:bodyPr/>
            <a:lstStyle/>
            <a:p>
              <a:pPr algn="ctr" eaLnBrk="1" hangingPunct="1">
                <a:spcBef>
                  <a:spcPct val="50000"/>
                </a:spcBef>
              </a:pPr>
              <a:r>
                <a:rPr lang="en-US" altLang="zh-CN" sz="2400" b="1">
                  <a:solidFill>
                    <a:schemeClr val="bg1"/>
                  </a:solidFill>
                  <a:effectLst/>
                  <a:latin typeface="Cambria" panose="02040503050406030204" pitchFamily="18" charset="0"/>
                  <a:ea typeface="宋体" panose="02010600030101010101" pitchFamily="2" charset="-122"/>
                </a:rPr>
                <a:t>A</a:t>
              </a:r>
            </a:p>
          </p:txBody>
        </p:sp>
        <p:sp>
          <p:nvSpPr>
            <p:cNvPr id="282628" name="desk1"/>
            <p:cNvSpPr>
              <a:spLocks noEditPoints="1" noChangeArrowheads="1"/>
            </p:cNvSpPr>
            <p:nvPr/>
          </p:nvSpPr>
          <p:spPr bwMode="auto">
            <a:xfrm>
              <a:off x="1384" y="1547"/>
              <a:ext cx="570" cy="285"/>
            </a:xfrm>
            <a:custGeom>
              <a:avLst/>
              <a:gdLst>
                <a:gd name="T0" fmla="*/ 0 w 21600"/>
                <a:gd name="T1" fmla="*/ 0 h 21600"/>
                <a:gd name="T2" fmla="*/ 21600 w 21600"/>
                <a:gd name="T3" fmla="*/ 0 h 21600"/>
                <a:gd name="T4" fmla="*/ 21600 w 21600"/>
                <a:gd name="T5" fmla="*/ 21600 h 21600"/>
                <a:gd name="T6" fmla="*/ 0 w 21600"/>
                <a:gd name="T7" fmla="*/ 21600 h 21600"/>
                <a:gd name="T8" fmla="*/ 10800 w 21600"/>
                <a:gd name="T9" fmla="*/ 0 h 21600"/>
                <a:gd name="T10" fmla="*/ 21600 w 21600"/>
                <a:gd name="T11" fmla="*/ 10800 h 21600"/>
                <a:gd name="T12" fmla="*/ 10800 w 21600"/>
                <a:gd name="T13" fmla="*/ 21600 h 21600"/>
                <a:gd name="T14" fmla="*/ 0 w 21600"/>
                <a:gd name="T15" fmla="*/ 10800 h 21600"/>
                <a:gd name="T16" fmla="*/ 1000 w 21600"/>
                <a:gd name="T17" fmla="*/ 1000 h 21600"/>
                <a:gd name="T18" fmla="*/ 20600 w 21600"/>
                <a:gd name="T19" fmla="*/ 20600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0"/>
                  </a:moveTo>
                  <a:lnTo>
                    <a:pt x="21600" y="0"/>
                  </a:lnTo>
                  <a:lnTo>
                    <a:pt x="21600" y="21600"/>
                  </a:lnTo>
                  <a:lnTo>
                    <a:pt x="0" y="21600"/>
                  </a:lnTo>
                  <a:lnTo>
                    <a:pt x="0" y="0"/>
                  </a:lnTo>
                  <a:close/>
                </a:path>
              </a:pathLst>
            </a:custGeom>
            <a:solidFill>
              <a:srgbClr val="996633"/>
            </a:solidFill>
            <a:ln w="9525">
              <a:solidFill>
                <a:srgbClr val="000000"/>
              </a:solidFill>
              <a:miter lim="800000"/>
              <a:headEnd/>
              <a:tailEnd/>
            </a:ln>
            <a:effectLst>
              <a:outerShdw dist="107763" dir="2700000" algn="ctr" rotWithShape="0">
                <a:srgbClr val="808080"/>
              </a:outerShdw>
            </a:effectLst>
          </p:spPr>
          <p:txBody>
            <a:bodyPr/>
            <a:lstStyle/>
            <a:p>
              <a:pPr algn="ctr" eaLnBrk="1" hangingPunct="1">
                <a:spcBef>
                  <a:spcPct val="50000"/>
                </a:spcBef>
              </a:pPr>
              <a:r>
                <a:rPr lang="en-US" altLang="zh-CN" sz="2400" b="1">
                  <a:solidFill>
                    <a:schemeClr val="bg1"/>
                  </a:solidFill>
                  <a:effectLst/>
                  <a:latin typeface="Cambria" panose="02040503050406030204" pitchFamily="18" charset="0"/>
                  <a:ea typeface="宋体" panose="02010600030101010101" pitchFamily="2" charset="-122"/>
                </a:rPr>
                <a:t>B</a:t>
              </a:r>
            </a:p>
          </p:txBody>
        </p:sp>
        <p:sp>
          <p:nvSpPr>
            <p:cNvPr id="282629" name="desk1"/>
            <p:cNvSpPr>
              <a:spLocks noEditPoints="1" noChangeArrowheads="1"/>
            </p:cNvSpPr>
            <p:nvPr/>
          </p:nvSpPr>
          <p:spPr bwMode="auto">
            <a:xfrm>
              <a:off x="3584" y="2137"/>
              <a:ext cx="570" cy="285"/>
            </a:xfrm>
            <a:custGeom>
              <a:avLst/>
              <a:gdLst>
                <a:gd name="T0" fmla="*/ 0 w 21600"/>
                <a:gd name="T1" fmla="*/ 0 h 21600"/>
                <a:gd name="T2" fmla="*/ 21600 w 21600"/>
                <a:gd name="T3" fmla="*/ 0 h 21600"/>
                <a:gd name="T4" fmla="*/ 21600 w 21600"/>
                <a:gd name="T5" fmla="*/ 21600 h 21600"/>
                <a:gd name="T6" fmla="*/ 0 w 21600"/>
                <a:gd name="T7" fmla="*/ 21600 h 21600"/>
                <a:gd name="T8" fmla="*/ 10800 w 21600"/>
                <a:gd name="T9" fmla="*/ 0 h 21600"/>
                <a:gd name="T10" fmla="*/ 21600 w 21600"/>
                <a:gd name="T11" fmla="*/ 10800 h 21600"/>
                <a:gd name="T12" fmla="*/ 10800 w 21600"/>
                <a:gd name="T13" fmla="*/ 21600 h 21600"/>
                <a:gd name="T14" fmla="*/ 0 w 21600"/>
                <a:gd name="T15" fmla="*/ 10800 h 21600"/>
                <a:gd name="T16" fmla="*/ 1000 w 21600"/>
                <a:gd name="T17" fmla="*/ 1000 h 21600"/>
                <a:gd name="T18" fmla="*/ 20600 w 21600"/>
                <a:gd name="T19" fmla="*/ 20600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0"/>
                  </a:moveTo>
                  <a:lnTo>
                    <a:pt x="21600" y="0"/>
                  </a:lnTo>
                  <a:lnTo>
                    <a:pt x="21600" y="21600"/>
                  </a:lnTo>
                  <a:lnTo>
                    <a:pt x="0" y="21600"/>
                  </a:lnTo>
                  <a:lnTo>
                    <a:pt x="0" y="0"/>
                  </a:lnTo>
                  <a:close/>
                </a:path>
              </a:pathLst>
            </a:custGeom>
            <a:solidFill>
              <a:srgbClr val="996633"/>
            </a:solidFill>
            <a:ln w="9525">
              <a:solidFill>
                <a:srgbClr val="000000"/>
              </a:solidFill>
              <a:miter lim="800000"/>
              <a:headEnd/>
              <a:tailEnd/>
            </a:ln>
            <a:effectLst>
              <a:outerShdw dist="107763" dir="2700000" algn="ctr" rotWithShape="0">
                <a:srgbClr val="808080"/>
              </a:outerShdw>
            </a:effectLst>
          </p:spPr>
          <p:txBody>
            <a:bodyPr/>
            <a:lstStyle/>
            <a:p>
              <a:pPr algn="ctr" eaLnBrk="1" hangingPunct="1">
                <a:spcBef>
                  <a:spcPct val="50000"/>
                </a:spcBef>
              </a:pPr>
              <a:r>
                <a:rPr lang="en-US" altLang="zh-CN" sz="2400" b="1">
                  <a:solidFill>
                    <a:schemeClr val="bg1"/>
                  </a:solidFill>
                  <a:effectLst/>
                  <a:latin typeface="Cambria" panose="02040503050406030204" pitchFamily="18" charset="0"/>
                  <a:ea typeface="宋体" panose="02010600030101010101" pitchFamily="2" charset="-122"/>
                </a:rPr>
                <a:t>G</a:t>
              </a:r>
            </a:p>
          </p:txBody>
        </p:sp>
        <p:sp>
          <p:nvSpPr>
            <p:cNvPr id="282630" name="desk1"/>
            <p:cNvSpPr>
              <a:spLocks noEditPoints="1" noChangeArrowheads="1"/>
            </p:cNvSpPr>
            <p:nvPr/>
          </p:nvSpPr>
          <p:spPr bwMode="auto">
            <a:xfrm>
              <a:off x="1883" y="2114"/>
              <a:ext cx="570" cy="285"/>
            </a:xfrm>
            <a:custGeom>
              <a:avLst/>
              <a:gdLst>
                <a:gd name="T0" fmla="*/ 0 w 21600"/>
                <a:gd name="T1" fmla="*/ 0 h 21600"/>
                <a:gd name="T2" fmla="*/ 21600 w 21600"/>
                <a:gd name="T3" fmla="*/ 0 h 21600"/>
                <a:gd name="T4" fmla="*/ 21600 w 21600"/>
                <a:gd name="T5" fmla="*/ 21600 h 21600"/>
                <a:gd name="T6" fmla="*/ 0 w 21600"/>
                <a:gd name="T7" fmla="*/ 21600 h 21600"/>
                <a:gd name="T8" fmla="*/ 10800 w 21600"/>
                <a:gd name="T9" fmla="*/ 0 h 21600"/>
                <a:gd name="T10" fmla="*/ 21600 w 21600"/>
                <a:gd name="T11" fmla="*/ 10800 h 21600"/>
                <a:gd name="T12" fmla="*/ 10800 w 21600"/>
                <a:gd name="T13" fmla="*/ 21600 h 21600"/>
                <a:gd name="T14" fmla="*/ 0 w 21600"/>
                <a:gd name="T15" fmla="*/ 10800 h 21600"/>
                <a:gd name="T16" fmla="*/ 1000 w 21600"/>
                <a:gd name="T17" fmla="*/ 1000 h 21600"/>
                <a:gd name="T18" fmla="*/ 20600 w 21600"/>
                <a:gd name="T19" fmla="*/ 20600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0"/>
                  </a:moveTo>
                  <a:lnTo>
                    <a:pt x="21600" y="0"/>
                  </a:lnTo>
                  <a:lnTo>
                    <a:pt x="21600" y="21600"/>
                  </a:lnTo>
                  <a:lnTo>
                    <a:pt x="0" y="21600"/>
                  </a:lnTo>
                  <a:lnTo>
                    <a:pt x="0" y="0"/>
                  </a:lnTo>
                  <a:close/>
                </a:path>
              </a:pathLst>
            </a:custGeom>
            <a:solidFill>
              <a:srgbClr val="996633"/>
            </a:solidFill>
            <a:ln w="9525">
              <a:solidFill>
                <a:srgbClr val="000000"/>
              </a:solidFill>
              <a:miter lim="800000"/>
              <a:headEnd/>
              <a:tailEnd/>
            </a:ln>
            <a:effectLst>
              <a:outerShdw dist="107763" dir="2700000" algn="ctr" rotWithShape="0">
                <a:srgbClr val="808080"/>
              </a:outerShdw>
            </a:effectLst>
          </p:spPr>
          <p:txBody>
            <a:bodyPr/>
            <a:lstStyle/>
            <a:p>
              <a:pPr algn="ctr" eaLnBrk="1" hangingPunct="1">
                <a:spcBef>
                  <a:spcPct val="50000"/>
                </a:spcBef>
              </a:pPr>
              <a:r>
                <a:rPr lang="en-US" altLang="zh-CN" sz="2400" b="1">
                  <a:solidFill>
                    <a:schemeClr val="bg1"/>
                  </a:solidFill>
                  <a:effectLst/>
                  <a:latin typeface="Cambria" panose="02040503050406030204" pitchFamily="18" charset="0"/>
                  <a:ea typeface="宋体" panose="02010600030101010101" pitchFamily="2" charset="-122"/>
                </a:rPr>
                <a:t>F</a:t>
              </a:r>
            </a:p>
          </p:txBody>
        </p:sp>
        <p:sp>
          <p:nvSpPr>
            <p:cNvPr id="282631" name="desk1"/>
            <p:cNvSpPr>
              <a:spLocks noEditPoints="1" noChangeArrowheads="1"/>
            </p:cNvSpPr>
            <p:nvPr/>
          </p:nvSpPr>
          <p:spPr bwMode="auto">
            <a:xfrm>
              <a:off x="885" y="2092"/>
              <a:ext cx="570" cy="285"/>
            </a:xfrm>
            <a:custGeom>
              <a:avLst/>
              <a:gdLst>
                <a:gd name="T0" fmla="*/ 0 w 21600"/>
                <a:gd name="T1" fmla="*/ 0 h 21600"/>
                <a:gd name="T2" fmla="*/ 21600 w 21600"/>
                <a:gd name="T3" fmla="*/ 0 h 21600"/>
                <a:gd name="T4" fmla="*/ 21600 w 21600"/>
                <a:gd name="T5" fmla="*/ 21600 h 21600"/>
                <a:gd name="T6" fmla="*/ 0 w 21600"/>
                <a:gd name="T7" fmla="*/ 21600 h 21600"/>
                <a:gd name="T8" fmla="*/ 10800 w 21600"/>
                <a:gd name="T9" fmla="*/ 0 h 21600"/>
                <a:gd name="T10" fmla="*/ 21600 w 21600"/>
                <a:gd name="T11" fmla="*/ 10800 h 21600"/>
                <a:gd name="T12" fmla="*/ 10800 w 21600"/>
                <a:gd name="T13" fmla="*/ 21600 h 21600"/>
                <a:gd name="T14" fmla="*/ 0 w 21600"/>
                <a:gd name="T15" fmla="*/ 10800 h 21600"/>
                <a:gd name="T16" fmla="*/ 1000 w 21600"/>
                <a:gd name="T17" fmla="*/ 1000 h 21600"/>
                <a:gd name="T18" fmla="*/ 20600 w 21600"/>
                <a:gd name="T19" fmla="*/ 20600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0"/>
                  </a:moveTo>
                  <a:lnTo>
                    <a:pt x="21600" y="0"/>
                  </a:lnTo>
                  <a:lnTo>
                    <a:pt x="21600" y="21600"/>
                  </a:lnTo>
                  <a:lnTo>
                    <a:pt x="0" y="21600"/>
                  </a:lnTo>
                  <a:lnTo>
                    <a:pt x="0" y="0"/>
                  </a:lnTo>
                  <a:close/>
                </a:path>
              </a:pathLst>
            </a:custGeom>
            <a:solidFill>
              <a:srgbClr val="996633"/>
            </a:solidFill>
            <a:ln w="9525">
              <a:solidFill>
                <a:srgbClr val="000000"/>
              </a:solidFill>
              <a:miter lim="800000"/>
              <a:headEnd/>
              <a:tailEnd/>
            </a:ln>
            <a:effectLst>
              <a:outerShdw dist="107763" dir="2700000" algn="ctr" rotWithShape="0">
                <a:srgbClr val="808080"/>
              </a:outerShdw>
            </a:effectLst>
          </p:spPr>
          <p:txBody>
            <a:bodyPr/>
            <a:lstStyle/>
            <a:p>
              <a:pPr algn="ctr" eaLnBrk="1" hangingPunct="1">
                <a:spcBef>
                  <a:spcPct val="50000"/>
                </a:spcBef>
              </a:pPr>
              <a:r>
                <a:rPr lang="en-US" altLang="zh-CN" sz="2400" b="1">
                  <a:solidFill>
                    <a:schemeClr val="bg1"/>
                  </a:solidFill>
                  <a:effectLst/>
                  <a:latin typeface="Cambria" panose="02040503050406030204" pitchFamily="18" charset="0"/>
                  <a:ea typeface="宋体" panose="02010600030101010101" pitchFamily="2" charset="-122"/>
                </a:rPr>
                <a:t>E</a:t>
              </a:r>
            </a:p>
          </p:txBody>
        </p:sp>
        <p:sp>
          <p:nvSpPr>
            <p:cNvPr id="282632" name="desk1"/>
            <p:cNvSpPr>
              <a:spLocks noEditPoints="1" noChangeArrowheads="1"/>
            </p:cNvSpPr>
            <p:nvPr/>
          </p:nvSpPr>
          <p:spPr bwMode="auto">
            <a:xfrm>
              <a:off x="3561" y="1547"/>
              <a:ext cx="570" cy="285"/>
            </a:xfrm>
            <a:custGeom>
              <a:avLst/>
              <a:gdLst>
                <a:gd name="T0" fmla="*/ 0 w 21600"/>
                <a:gd name="T1" fmla="*/ 0 h 21600"/>
                <a:gd name="T2" fmla="*/ 21600 w 21600"/>
                <a:gd name="T3" fmla="*/ 0 h 21600"/>
                <a:gd name="T4" fmla="*/ 21600 w 21600"/>
                <a:gd name="T5" fmla="*/ 21600 h 21600"/>
                <a:gd name="T6" fmla="*/ 0 w 21600"/>
                <a:gd name="T7" fmla="*/ 21600 h 21600"/>
                <a:gd name="T8" fmla="*/ 10800 w 21600"/>
                <a:gd name="T9" fmla="*/ 0 h 21600"/>
                <a:gd name="T10" fmla="*/ 21600 w 21600"/>
                <a:gd name="T11" fmla="*/ 10800 h 21600"/>
                <a:gd name="T12" fmla="*/ 10800 w 21600"/>
                <a:gd name="T13" fmla="*/ 21600 h 21600"/>
                <a:gd name="T14" fmla="*/ 0 w 21600"/>
                <a:gd name="T15" fmla="*/ 10800 h 21600"/>
                <a:gd name="T16" fmla="*/ 1000 w 21600"/>
                <a:gd name="T17" fmla="*/ 1000 h 21600"/>
                <a:gd name="T18" fmla="*/ 20600 w 21600"/>
                <a:gd name="T19" fmla="*/ 20600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0"/>
                  </a:moveTo>
                  <a:lnTo>
                    <a:pt x="21600" y="0"/>
                  </a:lnTo>
                  <a:lnTo>
                    <a:pt x="21600" y="21600"/>
                  </a:lnTo>
                  <a:lnTo>
                    <a:pt x="0" y="21600"/>
                  </a:lnTo>
                  <a:lnTo>
                    <a:pt x="0" y="0"/>
                  </a:lnTo>
                  <a:close/>
                </a:path>
              </a:pathLst>
            </a:custGeom>
            <a:solidFill>
              <a:srgbClr val="996633"/>
            </a:solidFill>
            <a:ln w="9525">
              <a:solidFill>
                <a:srgbClr val="000000"/>
              </a:solidFill>
              <a:miter lim="800000"/>
              <a:headEnd/>
              <a:tailEnd/>
            </a:ln>
            <a:effectLst>
              <a:outerShdw dist="107763" dir="2700000" algn="ctr" rotWithShape="0">
                <a:srgbClr val="808080"/>
              </a:outerShdw>
            </a:effectLst>
          </p:spPr>
          <p:txBody>
            <a:bodyPr/>
            <a:lstStyle/>
            <a:p>
              <a:pPr algn="ctr" eaLnBrk="1" hangingPunct="1">
                <a:spcBef>
                  <a:spcPct val="50000"/>
                </a:spcBef>
              </a:pPr>
              <a:r>
                <a:rPr lang="en-US" altLang="zh-CN" sz="2400" b="1">
                  <a:solidFill>
                    <a:schemeClr val="bg1"/>
                  </a:solidFill>
                  <a:effectLst/>
                  <a:latin typeface="Cambria" panose="02040503050406030204" pitchFamily="18" charset="0"/>
                  <a:ea typeface="宋体" panose="02010600030101010101" pitchFamily="2" charset="-122"/>
                </a:rPr>
                <a:t>D</a:t>
              </a:r>
            </a:p>
          </p:txBody>
        </p:sp>
        <p:sp>
          <p:nvSpPr>
            <p:cNvPr id="282633" name="desk1"/>
            <p:cNvSpPr>
              <a:spLocks noEditPoints="1" noChangeArrowheads="1"/>
            </p:cNvSpPr>
            <p:nvPr/>
          </p:nvSpPr>
          <p:spPr bwMode="auto">
            <a:xfrm>
              <a:off x="2472" y="1525"/>
              <a:ext cx="570" cy="285"/>
            </a:xfrm>
            <a:custGeom>
              <a:avLst/>
              <a:gdLst>
                <a:gd name="T0" fmla="*/ 0 w 21600"/>
                <a:gd name="T1" fmla="*/ 0 h 21600"/>
                <a:gd name="T2" fmla="*/ 21600 w 21600"/>
                <a:gd name="T3" fmla="*/ 0 h 21600"/>
                <a:gd name="T4" fmla="*/ 21600 w 21600"/>
                <a:gd name="T5" fmla="*/ 21600 h 21600"/>
                <a:gd name="T6" fmla="*/ 0 w 21600"/>
                <a:gd name="T7" fmla="*/ 21600 h 21600"/>
                <a:gd name="T8" fmla="*/ 10800 w 21600"/>
                <a:gd name="T9" fmla="*/ 0 h 21600"/>
                <a:gd name="T10" fmla="*/ 21600 w 21600"/>
                <a:gd name="T11" fmla="*/ 10800 h 21600"/>
                <a:gd name="T12" fmla="*/ 10800 w 21600"/>
                <a:gd name="T13" fmla="*/ 21600 h 21600"/>
                <a:gd name="T14" fmla="*/ 0 w 21600"/>
                <a:gd name="T15" fmla="*/ 10800 h 21600"/>
                <a:gd name="T16" fmla="*/ 1000 w 21600"/>
                <a:gd name="T17" fmla="*/ 1000 h 21600"/>
                <a:gd name="T18" fmla="*/ 20600 w 21600"/>
                <a:gd name="T19" fmla="*/ 20600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0"/>
                  </a:moveTo>
                  <a:lnTo>
                    <a:pt x="21600" y="0"/>
                  </a:lnTo>
                  <a:lnTo>
                    <a:pt x="21600" y="21600"/>
                  </a:lnTo>
                  <a:lnTo>
                    <a:pt x="0" y="21600"/>
                  </a:lnTo>
                  <a:lnTo>
                    <a:pt x="0" y="0"/>
                  </a:lnTo>
                  <a:close/>
                </a:path>
              </a:pathLst>
            </a:custGeom>
            <a:solidFill>
              <a:srgbClr val="996633"/>
            </a:solidFill>
            <a:ln w="9525">
              <a:solidFill>
                <a:srgbClr val="000000"/>
              </a:solidFill>
              <a:miter lim="800000"/>
              <a:headEnd/>
              <a:tailEnd/>
            </a:ln>
            <a:effectLst>
              <a:outerShdw dist="107763" dir="2700000" algn="ctr" rotWithShape="0">
                <a:srgbClr val="808080"/>
              </a:outerShdw>
            </a:effectLst>
          </p:spPr>
          <p:txBody>
            <a:bodyPr/>
            <a:lstStyle/>
            <a:p>
              <a:pPr algn="ctr" eaLnBrk="1" hangingPunct="1">
                <a:spcBef>
                  <a:spcPct val="50000"/>
                </a:spcBef>
              </a:pPr>
              <a:r>
                <a:rPr lang="en-US" altLang="zh-CN" sz="2400" b="1">
                  <a:solidFill>
                    <a:schemeClr val="bg1"/>
                  </a:solidFill>
                  <a:effectLst/>
                  <a:latin typeface="Cambria" panose="02040503050406030204" pitchFamily="18" charset="0"/>
                  <a:ea typeface="宋体" panose="02010600030101010101" pitchFamily="2" charset="-122"/>
                </a:rPr>
                <a:t>C</a:t>
              </a:r>
            </a:p>
          </p:txBody>
        </p:sp>
        <p:sp>
          <p:nvSpPr>
            <p:cNvPr id="282634" name="Line 10"/>
            <p:cNvSpPr>
              <a:spLocks noChangeShapeType="1"/>
            </p:cNvSpPr>
            <p:nvPr/>
          </p:nvSpPr>
          <p:spPr bwMode="auto">
            <a:xfrm>
              <a:off x="2427" y="1253"/>
              <a:ext cx="0" cy="113"/>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tx1"/>
                    </a:outerShdw>
                  </a:effectLst>
                </a14:hiddenEffects>
              </a:ext>
            </a:extLst>
          </p:spPr>
          <p:txBody>
            <a:bodyPr anchor="ctr">
              <a:spAutoFit/>
            </a:bodyPr>
            <a:lstStyle/>
            <a:p>
              <a:endParaRPr lang="zh-CN" altLang="en-US">
                <a:latin typeface="Cambria" panose="02040503050406030204" pitchFamily="18" charset="0"/>
              </a:endParaRPr>
            </a:p>
          </p:txBody>
        </p:sp>
        <p:sp>
          <p:nvSpPr>
            <p:cNvPr id="282635" name="Line 11"/>
            <p:cNvSpPr>
              <a:spLocks noChangeShapeType="1"/>
            </p:cNvSpPr>
            <p:nvPr/>
          </p:nvSpPr>
          <p:spPr bwMode="auto">
            <a:xfrm>
              <a:off x="1792" y="1366"/>
              <a:ext cx="2018"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tx1"/>
                    </a:outerShdw>
                  </a:effectLst>
                </a14:hiddenEffects>
              </a:ext>
            </a:extLst>
          </p:spPr>
          <p:txBody>
            <a:bodyPr anchor="ctr">
              <a:spAutoFit/>
            </a:bodyPr>
            <a:lstStyle/>
            <a:p>
              <a:endParaRPr lang="zh-CN" altLang="en-US">
                <a:latin typeface="Cambria" panose="02040503050406030204" pitchFamily="18" charset="0"/>
              </a:endParaRPr>
            </a:p>
          </p:txBody>
        </p:sp>
        <p:sp>
          <p:nvSpPr>
            <p:cNvPr id="282636" name="Line 12"/>
            <p:cNvSpPr>
              <a:spLocks noChangeShapeType="1"/>
            </p:cNvSpPr>
            <p:nvPr/>
          </p:nvSpPr>
          <p:spPr bwMode="auto">
            <a:xfrm>
              <a:off x="1792" y="1366"/>
              <a:ext cx="0" cy="159"/>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tx1"/>
                    </a:outerShdw>
                  </a:effectLst>
                </a14:hiddenEffects>
              </a:ext>
            </a:extLst>
          </p:spPr>
          <p:txBody>
            <a:bodyPr anchor="ctr">
              <a:spAutoFit/>
            </a:bodyPr>
            <a:lstStyle/>
            <a:p>
              <a:endParaRPr lang="zh-CN" altLang="en-US">
                <a:latin typeface="Cambria" panose="02040503050406030204" pitchFamily="18" charset="0"/>
              </a:endParaRPr>
            </a:p>
          </p:txBody>
        </p:sp>
        <p:sp>
          <p:nvSpPr>
            <p:cNvPr id="282637" name="Line 13"/>
            <p:cNvSpPr>
              <a:spLocks noChangeShapeType="1"/>
            </p:cNvSpPr>
            <p:nvPr/>
          </p:nvSpPr>
          <p:spPr bwMode="auto">
            <a:xfrm>
              <a:off x="2767" y="1366"/>
              <a:ext cx="0" cy="159"/>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tx1"/>
                    </a:outerShdw>
                  </a:effectLst>
                </a14:hiddenEffects>
              </a:ext>
            </a:extLst>
          </p:spPr>
          <p:txBody>
            <a:bodyPr anchor="ctr">
              <a:spAutoFit/>
            </a:bodyPr>
            <a:lstStyle/>
            <a:p>
              <a:endParaRPr lang="zh-CN" altLang="en-US">
                <a:latin typeface="Cambria" panose="02040503050406030204" pitchFamily="18" charset="0"/>
              </a:endParaRPr>
            </a:p>
          </p:txBody>
        </p:sp>
        <p:sp>
          <p:nvSpPr>
            <p:cNvPr id="282638" name="Line 14"/>
            <p:cNvSpPr>
              <a:spLocks noChangeShapeType="1"/>
            </p:cNvSpPr>
            <p:nvPr/>
          </p:nvSpPr>
          <p:spPr bwMode="auto">
            <a:xfrm>
              <a:off x="3810" y="1366"/>
              <a:ext cx="0" cy="159"/>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tx1"/>
                    </a:outerShdw>
                  </a:effectLst>
                </a14:hiddenEffects>
              </a:ext>
            </a:extLst>
          </p:spPr>
          <p:txBody>
            <a:bodyPr anchor="ctr">
              <a:spAutoFit/>
            </a:bodyPr>
            <a:lstStyle/>
            <a:p>
              <a:endParaRPr lang="zh-CN" altLang="en-US">
                <a:latin typeface="Cambria" panose="02040503050406030204" pitchFamily="18" charset="0"/>
              </a:endParaRPr>
            </a:p>
          </p:txBody>
        </p:sp>
        <p:sp>
          <p:nvSpPr>
            <p:cNvPr id="282639" name="Line 15"/>
            <p:cNvSpPr>
              <a:spLocks noChangeShapeType="1"/>
            </p:cNvSpPr>
            <p:nvPr/>
          </p:nvSpPr>
          <p:spPr bwMode="auto">
            <a:xfrm>
              <a:off x="3856" y="1842"/>
              <a:ext cx="0" cy="29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tx1"/>
                    </a:outerShdw>
                  </a:effectLst>
                </a14:hiddenEffects>
              </a:ext>
            </a:extLst>
          </p:spPr>
          <p:txBody>
            <a:bodyPr anchor="ctr">
              <a:spAutoFit/>
            </a:bodyPr>
            <a:lstStyle/>
            <a:p>
              <a:endParaRPr lang="zh-CN" altLang="en-US">
                <a:latin typeface="Cambria" panose="02040503050406030204" pitchFamily="18" charset="0"/>
              </a:endParaRPr>
            </a:p>
          </p:txBody>
        </p:sp>
        <p:sp>
          <p:nvSpPr>
            <p:cNvPr id="282640" name="Line 16"/>
            <p:cNvSpPr>
              <a:spLocks noChangeShapeType="1"/>
            </p:cNvSpPr>
            <p:nvPr/>
          </p:nvSpPr>
          <p:spPr bwMode="auto">
            <a:xfrm>
              <a:off x="1679" y="1843"/>
              <a:ext cx="0" cy="113"/>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tx1"/>
                    </a:outerShdw>
                  </a:effectLst>
                </a14:hiddenEffects>
              </a:ext>
            </a:extLst>
          </p:spPr>
          <p:txBody>
            <a:bodyPr anchor="ctr">
              <a:spAutoFit/>
            </a:bodyPr>
            <a:lstStyle/>
            <a:p>
              <a:endParaRPr lang="zh-CN" altLang="en-US">
                <a:latin typeface="Cambria" panose="02040503050406030204" pitchFamily="18" charset="0"/>
              </a:endParaRPr>
            </a:p>
          </p:txBody>
        </p:sp>
        <p:sp>
          <p:nvSpPr>
            <p:cNvPr id="282641" name="Line 17"/>
            <p:cNvSpPr>
              <a:spLocks noChangeShapeType="1"/>
            </p:cNvSpPr>
            <p:nvPr/>
          </p:nvSpPr>
          <p:spPr bwMode="auto">
            <a:xfrm>
              <a:off x="1180" y="1956"/>
              <a:ext cx="998"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tx1"/>
                    </a:outerShdw>
                  </a:effectLst>
                </a14:hiddenEffects>
              </a:ext>
            </a:extLst>
          </p:spPr>
          <p:txBody>
            <a:bodyPr anchor="ctr">
              <a:spAutoFit/>
            </a:bodyPr>
            <a:lstStyle/>
            <a:p>
              <a:endParaRPr lang="zh-CN" altLang="en-US">
                <a:latin typeface="Cambria" panose="02040503050406030204" pitchFamily="18" charset="0"/>
              </a:endParaRPr>
            </a:p>
          </p:txBody>
        </p:sp>
        <p:sp>
          <p:nvSpPr>
            <p:cNvPr id="282642" name="Line 18"/>
            <p:cNvSpPr>
              <a:spLocks noChangeShapeType="1"/>
            </p:cNvSpPr>
            <p:nvPr/>
          </p:nvSpPr>
          <p:spPr bwMode="auto">
            <a:xfrm>
              <a:off x="1202" y="1956"/>
              <a:ext cx="0" cy="159"/>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tx1"/>
                    </a:outerShdw>
                  </a:effectLst>
                </a14:hiddenEffects>
              </a:ext>
            </a:extLst>
          </p:spPr>
          <p:txBody>
            <a:bodyPr anchor="ctr">
              <a:spAutoFit/>
            </a:bodyPr>
            <a:lstStyle/>
            <a:p>
              <a:endParaRPr lang="zh-CN" altLang="en-US">
                <a:latin typeface="Cambria" panose="02040503050406030204" pitchFamily="18" charset="0"/>
              </a:endParaRPr>
            </a:p>
          </p:txBody>
        </p:sp>
        <p:sp>
          <p:nvSpPr>
            <p:cNvPr id="282643" name="Line 19"/>
            <p:cNvSpPr>
              <a:spLocks noChangeShapeType="1"/>
            </p:cNvSpPr>
            <p:nvPr/>
          </p:nvSpPr>
          <p:spPr bwMode="auto">
            <a:xfrm>
              <a:off x="2178" y="1956"/>
              <a:ext cx="0" cy="159"/>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tx1"/>
                    </a:outerShdw>
                  </a:effectLst>
                </a14:hiddenEffects>
              </a:ext>
            </a:extLst>
          </p:spPr>
          <p:txBody>
            <a:bodyPr anchor="ctr">
              <a:spAutoFit/>
            </a:bodyPr>
            <a:lstStyle/>
            <a:p>
              <a:endParaRPr lang="zh-CN" altLang="en-US">
                <a:latin typeface="Cambria" panose="02040503050406030204" pitchFamily="18" charset="0"/>
              </a:endParaRPr>
            </a:p>
          </p:txBody>
        </p:sp>
        <p:sp>
          <p:nvSpPr>
            <p:cNvPr id="282644" name="Oval 20"/>
            <p:cNvSpPr>
              <a:spLocks noChangeArrowheads="1"/>
            </p:cNvSpPr>
            <p:nvPr/>
          </p:nvSpPr>
          <p:spPr bwMode="auto">
            <a:xfrm>
              <a:off x="884" y="2970"/>
              <a:ext cx="528" cy="518"/>
            </a:xfrm>
            <a:prstGeom prst="ellipse">
              <a:avLst/>
            </a:prstGeom>
            <a:solidFill>
              <a:srgbClr val="CCFFFF"/>
            </a:solidFill>
            <a:ln w="19050" algn="ctr">
              <a:solidFill>
                <a:schemeClr val="folHlink"/>
              </a:solidFill>
              <a:round/>
              <a:headEnd/>
              <a:tailEnd/>
            </a:ln>
            <a:effectLst/>
            <a:extLst>
              <a:ext uri="{AF507438-7753-43E0-B8FC-AC1667EBCBE1}">
                <a14:hiddenEffects xmlns:a14="http://schemas.microsoft.com/office/drawing/2010/main">
                  <a:effectLst>
                    <a:outerShdw dist="35921" dir="2700000" algn="ctr" rotWithShape="0">
                      <a:schemeClr val="tx1"/>
                    </a:outerShdw>
                  </a:effectLst>
                </a14:hiddenEffects>
              </a:ext>
            </a:extLst>
          </p:spPr>
          <p:txBody>
            <a:bodyPr anchor="ctr">
              <a:spAutoFit/>
            </a:bodyPr>
            <a:lstStyle/>
            <a:p>
              <a:pPr algn="ctr" eaLnBrk="1" hangingPunct="1">
                <a:spcBef>
                  <a:spcPct val="50000"/>
                </a:spcBef>
              </a:pPr>
              <a:r>
                <a:rPr lang="en-US" altLang="zh-CN" sz="1600" b="1">
                  <a:effectLst/>
                  <a:latin typeface="Cambria" panose="02040503050406030204" pitchFamily="18" charset="0"/>
                  <a:ea typeface="宋体" panose="02010600030101010101" pitchFamily="2" charset="-122"/>
                </a:rPr>
                <a:t>Test A</a:t>
              </a:r>
            </a:p>
          </p:txBody>
        </p:sp>
        <p:sp>
          <p:nvSpPr>
            <p:cNvPr id="282645" name="Oval 21"/>
            <p:cNvSpPr>
              <a:spLocks noChangeArrowheads="1"/>
            </p:cNvSpPr>
            <p:nvPr/>
          </p:nvSpPr>
          <p:spPr bwMode="auto">
            <a:xfrm>
              <a:off x="2358" y="2993"/>
              <a:ext cx="769" cy="518"/>
            </a:xfrm>
            <a:prstGeom prst="ellipse">
              <a:avLst/>
            </a:prstGeom>
            <a:solidFill>
              <a:srgbClr val="CCFFFF"/>
            </a:solidFill>
            <a:ln w="19050" algn="ctr">
              <a:solidFill>
                <a:schemeClr val="folHlink"/>
              </a:solidFill>
              <a:round/>
              <a:headEnd/>
              <a:tailEnd/>
            </a:ln>
            <a:effectLst/>
            <a:extLst>
              <a:ext uri="{AF507438-7753-43E0-B8FC-AC1667EBCBE1}">
                <a14:hiddenEffects xmlns:a14="http://schemas.microsoft.com/office/drawing/2010/main">
                  <a:effectLst>
                    <a:outerShdw dist="35921" dir="2700000" algn="ctr" rotWithShape="0">
                      <a:schemeClr val="tx1"/>
                    </a:outerShdw>
                  </a:effectLst>
                </a14:hiddenEffects>
              </a:ext>
            </a:extLst>
          </p:spPr>
          <p:txBody>
            <a:bodyPr anchor="ctr">
              <a:spAutoFit/>
            </a:bodyPr>
            <a:lstStyle/>
            <a:p>
              <a:pPr algn="ctr" eaLnBrk="1" hangingPunct="1">
                <a:spcBef>
                  <a:spcPct val="50000"/>
                </a:spcBef>
              </a:pPr>
              <a:r>
                <a:rPr lang="en-US" altLang="zh-CN" sz="1600" b="1">
                  <a:effectLst/>
                  <a:latin typeface="Cambria" panose="02040503050406030204" pitchFamily="18" charset="0"/>
                  <a:ea typeface="宋体" panose="02010600030101010101" pitchFamily="2" charset="-122"/>
                </a:rPr>
                <a:t>Test A,</a:t>
              </a:r>
              <a:r>
                <a:rPr lang="en-US" altLang="zh-CN" sz="1400" b="1">
                  <a:effectLst/>
                  <a:latin typeface="Cambria" panose="02040503050406030204" pitchFamily="18" charset="0"/>
                  <a:ea typeface="宋体" panose="02010600030101010101" pitchFamily="2" charset="-122"/>
                </a:rPr>
                <a:t>B,C,D</a:t>
              </a:r>
            </a:p>
          </p:txBody>
        </p:sp>
        <p:sp>
          <p:nvSpPr>
            <p:cNvPr id="282646" name="Oval 22"/>
            <p:cNvSpPr>
              <a:spLocks noChangeArrowheads="1"/>
            </p:cNvSpPr>
            <p:nvPr/>
          </p:nvSpPr>
          <p:spPr bwMode="auto">
            <a:xfrm>
              <a:off x="3923" y="2901"/>
              <a:ext cx="768" cy="682"/>
            </a:xfrm>
            <a:prstGeom prst="ellipse">
              <a:avLst/>
            </a:prstGeom>
            <a:solidFill>
              <a:srgbClr val="CCFFFF"/>
            </a:solidFill>
            <a:ln w="19050" algn="ctr">
              <a:solidFill>
                <a:schemeClr val="folHlink"/>
              </a:solidFill>
              <a:round/>
              <a:headEnd/>
              <a:tailEnd/>
            </a:ln>
            <a:effectLst/>
            <a:extLst>
              <a:ext uri="{AF507438-7753-43E0-B8FC-AC1667EBCBE1}">
                <a14:hiddenEffects xmlns:a14="http://schemas.microsoft.com/office/drawing/2010/main">
                  <a:effectLst>
                    <a:outerShdw dist="35921" dir="2700000" algn="ctr" rotWithShape="0">
                      <a:schemeClr val="tx1"/>
                    </a:outerShdw>
                  </a:effectLst>
                </a14:hiddenEffects>
              </a:ext>
            </a:extLst>
          </p:spPr>
          <p:txBody>
            <a:bodyPr anchor="ctr">
              <a:spAutoFit/>
            </a:bodyPr>
            <a:lstStyle/>
            <a:p>
              <a:pPr algn="ctr" eaLnBrk="1" hangingPunct="1">
                <a:spcBef>
                  <a:spcPct val="50000"/>
                </a:spcBef>
              </a:pPr>
              <a:r>
                <a:rPr lang="en-US" altLang="zh-CN" sz="1600" b="1">
                  <a:effectLst/>
                  <a:latin typeface="Cambria" panose="02040503050406030204" pitchFamily="18" charset="0"/>
                  <a:ea typeface="宋体" panose="02010600030101010101" pitchFamily="2" charset="-122"/>
                </a:rPr>
                <a:t>Test </a:t>
              </a:r>
              <a:r>
                <a:rPr lang="en-US" altLang="zh-CN" sz="1400" b="1">
                  <a:effectLst/>
                  <a:latin typeface="Cambria" panose="02040503050406030204" pitchFamily="18" charset="0"/>
                  <a:ea typeface="宋体" panose="02010600030101010101" pitchFamily="2" charset="-122"/>
                </a:rPr>
                <a:t>A,B,C,D,E,F,G</a:t>
              </a:r>
            </a:p>
          </p:txBody>
        </p:sp>
        <p:sp>
          <p:nvSpPr>
            <p:cNvPr id="282647" name="Line 23"/>
            <p:cNvSpPr>
              <a:spLocks noChangeShapeType="1"/>
            </p:cNvSpPr>
            <p:nvPr/>
          </p:nvSpPr>
          <p:spPr bwMode="auto">
            <a:xfrm>
              <a:off x="340" y="2636"/>
              <a:ext cx="5148" cy="0"/>
            </a:xfrm>
            <a:prstGeom prst="line">
              <a:avLst/>
            </a:prstGeom>
            <a:noFill/>
            <a:ln w="127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tx1"/>
                    </a:outerShdw>
                  </a:effectLst>
                </a14:hiddenEffects>
              </a:ext>
            </a:extLst>
          </p:spPr>
          <p:txBody>
            <a:bodyPr anchor="ctr">
              <a:spAutoFit/>
            </a:bodyPr>
            <a:lstStyle/>
            <a:p>
              <a:endParaRPr lang="zh-CN" altLang="en-US">
                <a:latin typeface="Cambria" panose="02040503050406030204" pitchFamily="18" charset="0"/>
              </a:endParaRPr>
            </a:p>
          </p:txBody>
        </p:sp>
        <p:sp>
          <p:nvSpPr>
            <p:cNvPr id="282648" name="Line 24"/>
            <p:cNvSpPr>
              <a:spLocks noChangeShapeType="1"/>
            </p:cNvSpPr>
            <p:nvPr/>
          </p:nvSpPr>
          <p:spPr bwMode="auto">
            <a:xfrm>
              <a:off x="1496" y="3226"/>
              <a:ext cx="771" cy="0"/>
            </a:xfrm>
            <a:prstGeom prst="line">
              <a:avLst/>
            </a:prstGeom>
            <a:noFill/>
            <a:ln w="19050">
              <a:solidFill>
                <a:schemeClr val="accent2"/>
              </a:solidFill>
              <a:round/>
              <a:headEnd/>
              <a:tailEnd type="arrow"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tx1"/>
                    </a:outerShdw>
                  </a:effectLst>
                </a14:hiddenEffects>
              </a:ext>
            </a:extLst>
          </p:spPr>
          <p:txBody>
            <a:bodyPr anchor="ctr">
              <a:spAutoFit/>
            </a:bodyPr>
            <a:lstStyle/>
            <a:p>
              <a:endParaRPr lang="zh-CN" altLang="en-US">
                <a:latin typeface="Cambria" panose="02040503050406030204" pitchFamily="18" charset="0"/>
              </a:endParaRPr>
            </a:p>
          </p:txBody>
        </p:sp>
        <p:sp>
          <p:nvSpPr>
            <p:cNvPr id="282649" name="Line 25"/>
            <p:cNvSpPr>
              <a:spLocks noChangeShapeType="1"/>
            </p:cNvSpPr>
            <p:nvPr/>
          </p:nvSpPr>
          <p:spPr bwMode="auto">
            <a:xfrm flipV="1">
              <a:off x="3197" y="3249"/>
              <a:ext cx="702" cy="0"/>
            </a:xfrm>
            <a:prstGeom prst="line">
              <a:avLst/>
            </a:prstGeom>
            <a:noFill/>
            <a:ln w="19050">
              <a:solidFill>
                <a:schemeClr val="accent2"/>
              </a:solidFill>
              <a:round/>
              <a:headEnd/>
              <a:tailEnd type="arrow"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tx1"/>
                    </a:outerShdw>
                  </a:effectLst>
                </a14:hiddenEffects>
              </a:ext>
            </a:extLst>
          </p:spPr>
          <p:txBody>
            <a:bodyPr anchor="ctr">
              <a:spAutoFit/>
            </a:bodyPr>
            <a:lstStyle/>
            <a:p>
              <a:endParaRPr lang="zh-CN" altLang="en-US">
                <a:latin typeface="Cambria" panose="02040503050406030204" pitchFamily="18" charset="0"/>
              </a:endParaRPr>
            </a:p>
          </p:txBody>
        </p:sp>
      </p:grpSp>
      <mc:AlternateContent xmlns:mc="http://schemas.openxmlformats.org/markup-compatibility/2006" xmlns:p14="http://schemas.microsoft.com/office/powerpoint/2010/main">
        <mc:Choice Requires="p14">
          <p:contentPart p14:bwMode="auto" r:id="rId2">
            <p14:nvContentPartPr>
              <p14:cNvPr id="2" name="墨迹 1"/>
              <p14:cNvContentPartPr/>
              <p14:nvPr/>
            </p14:nvContentPartPr>
            <p14:xfrm>
              <a:off x="3695760" y="793800"/>
              <a:ext cx="1327320" cy="76680"/>
            </p14:xfrm>
          </p:contentPart>
        </mc:Choice>
        <mc:Fallback xmlns="">
          <p:pic>
            <p:nvPicPr>
              <p:cNvPr id="2" name="墨迹 1"/>
              <p:cNvPicPr/>
              <p:nvPr/>
            </p:nvPicPr>
            <p:blipFill>
              <a:blip r:embed="rId3"/>
              <a:stretch>
                <a:fillRect/>
              </a:stretch>
            </p:blipFill>
            <p:spPr>
              <a:xfrm>
                <a:off x="3686400" y="784440"/>
                <a:ext cx="1346040" cy="95400"/>
              </a:xfrm>
              <a:prstGeom prst="rect">
                <a:avLst/>
              </a:prstGeom>
            </p:spPr>
          </p:pic>
        </mc:Fallback>
      </mc:AlternateContent>
    </p:spTree>
    <p:extLst>
      <p:ext uri="{BB962C8B-B14F-4D97-AF65-F5344CB8AC3E}">
        <p14:creationId xmlns:p14="http://schemas.microsoft.com/office/powerpoint/2010/main" val="388945416"/>
      </p:ext>
    </p:extLst>
  </p:cSld>
  <p:clrMapOvr>
    <a:masterClrMapping/>
  </p:clrMapOvr>
  <p:timing>
    <p:tnLst>
      <p:par>
        <p:cTn id="1" dur="indefinite" restart="never" nodeType="tmRoot"/>
      </p:par>
    </p:tn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5"/>
          <p:cNvSpPr>
            <a:spLocks noGrp="1"/>
          </p:cNvSpPr>
          <p:nvPr>
            <p:ph type="sldNum" sz="quarter" idx="4294967295"/>
          </p:nvPr>
        </p:nvSpPr>
        <p:spPr/>
        <p:txBody>
          <a:bodyPr/>
          <a:lstStyle/>
          <a:p>
            <a:endParaRPr lang="en-US" altLang="zh-CN" dirty="0">
              <a:latin typeface="Cambria" panose="02040503050406030204" pitchFamily="18" charset="0"/>
            </a:endParaRPr>
          </a:p>
        </p:txBody>
      </p:sp>
      <p:sp>
        <p:nvSpPr>
          <p:cNvPr id="283650" name="Rectangle 2"/>
          <p:cNvSpPr>
            <a:spLocks noGrp="1" noChangeArrowheads="1"/>
          </p:cNvSpPr>
          <p:nvPr>
            <p:ph type="title"/>
          </p:nvPr>
        </p:nvSpPr>
        <p:spPr>
          <a:xfrm>
            <a:off x="4495800" y="0"/>
            <a:ext cx="3346450" cy="823913"/>
          </a:xfrm>
        </p:spPr>
        <p:txBody>
          <a:bodyPr/>
          <a:lstStyle/>
          <a:p>
            <a:r>
              <a:rPr lang="en-US" altLang="zh-CN" sz="4000" b="1" dirty="0">
                <a:latin typeface="Cambria" panose="02040503050406030204" pitchFamily="18" charset="0"/>
              </a:rPr>
              <a:t>Pros &amp;</a:t>
            </a:r>
            <a:r>
              <a:rPr lang="en-US" altLang="zh-CN" sz="2000" b="1" dirty="0">
                <a:latin typeface="Cambria" panose="02040503050406030204" pitchFamily="18" charset="0"/>
              </a:rPr>
              <a:t> </a:t>
            </a:r>
            <a:r>
              <a:rPr lang="en-US" altLang="zh-CN" sz="4000" b="1" dirty="0">
                <a:latin typeface="Cambria" panose="02040503050406030204" pitchFamily="18" charset="0"/>
              </a:rPr>
              <a:t>cons</a:t>
            </a:r>
          </a:p>
        </p:txBody>
      </p:sp>
      <p:sp>
        <p:nvSpPr>
          <p:cNvPr id="283651" name="Text Box 3"/>
          <p:cNvSpPr txBox="1">
            <a:spLocks noChangeArrowheads="1"/>
          </p:cNvSpPr>
          <p:nvPr/>
        </p:nvSpPr>
        <p:spPr bwMode="auto">
          <a:xfrm>
            <a:off x="381000" y="1371600"/>
            <a:ext cx="8458200" cy="486287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txBody>
          <a:bodyPr wrap="square">
            <a:spAutoFit/>
          </a:bodyPr>
          <a:lstStyle/>
          <a:p>
            <a:pPr eaLnBrk="1" hangingPunct="1">
              <a:spcBef>
                <a:spcPct val="50000"/>
              </a:spcBef>
            </a:pPr>
            <a:r>
              <a:rPr lang="en-US" altLang="zh-CN" sz="2000" b="1" dirty="0">
                <a:solidFill>
                  <a:srgbClr val="133984"/>
                </a:solidFill>
                <a:effectLst/>
                <a:latin typeface="Cambria" panose="02040503050406030204" pitchFamily="18" charset="0"/>
                <a:ea typeface="宋体" panose="02010600030101010101" pitchFamily="2" charset="-122"/>
              </a:rPr>
              <a:t>Advantage:</a:t>
            </a:r>
          </a:p>
          <a:p>
            <a:pPr eaLnBrk="1" hangingPunct="1">
              <a:spcBef>
                <a:spcPct val="50000"/>
              </a:spcBef>
            </a:pPr>
            <a:r>
              <a:rPr lang="en-US" altLang="zh-CN" sz="2000" dirty="0" smtClean="0">
                <a:solidFill>
                  <a:schemeClr val="folHlink"/>
                </a:solidFill>
                <a:effectLst/>
                <a:latin typeface="Cambria" panose="02040503050406030204" pitchFamily="18" charset="0"/>
                <a:ea typeface="宋体" panose="02010600030101010101" pitchFamily="2" charset="-122"/>
              </a:rPr>
              <a:t>- </a:t>
            </a:r>
            <a:r>
              <a:rPr lang="en-US" altLang="zh-CN" sz="2000" dirty="0">
                <a:effectLst/>
                <a:latin typeface="Cambria" panose="02040503050406030204" pitchFamily="18" charset="0"/>
                <a:ea typeface="宋体" panose="02010600030101010101" pitchFamily="2" charset="-122"/>
              </a:rPr>
              <a:t>The most important components can be tested early</a:t>
            </a:r>
          </a:p>
          <a:p>
            <a:pPr eaLnBrk="1" hangingPunct="1">
              <a:spcBef>
                <a:spcPct val="50000"/>
              </a:spcBef>
            </a:pPr>
            <a:r>
              <a:rPr lang="en-US" altLang="zh-CN" sz="2000" dirty="0" smtClean="0">
                <a:effectLst/>
                <a:latin typeface="Cambria" panose="02040503050406030204" pitchFamily="18" charset="0"/>
                <a:ea typeface="宋体" panose="02010600030101010101" pitchFamily="2" charset="-122"/>
              </a:rPr>
              <a:t>- </a:t>
            </a:r>
            <a:r>
              <a:rPr lang="en-US" altLang="zh-CN" sz="2000" dirty="0">
                <a:effectLst/>
                <a:latin typeface="Cambria" panose="02040503050406030204" pitchFamily="18" charset="0"/>
                <a:ea typeface="宋体" panose="02010600030101010101" pitchFamily="2" charset="-122"/>
              </a:rPr>
              <a:t>Apply to top-down design and code</a:t>
            </a:r>
          </a:p>
          <a:p>
            <a:pPr eaLnBrk="1" hangingPunct="1">
              <a:spcBef>
                <a:spcPct val="50000"/>
              </a:spcBef>
            </a:pPr>
            <a:r>
              <a:rPr lang="en-US" altLang="zh-CN" sz="2000" dirty="0" smtClean="0">
                <a:effectLst/>
                <a:latin typeface="Cambria" panose="02040503050406030204" pitchFamily="18" charset="0"/>
                <a:ea typeface="宋体" panose="02010600030101010101" pitchFamily="2" charset="-122"/>
              </a:rPr>
              <a:t>- </a:t>
            </a:r>
            <a:r>
              <a:rPr lang="en-US" altLang="zh-CN" sz="2000" dirty="0">
                <a:effectLst/>
                <a:latin typeface="Cambria" panose="02040503050406030204" pitchFamily="18" charset="0"/>
                <a:ea typeface="宋体" panose="02010600030101010101" pitchFamily="2" charset="-122"/>
              </a:rPr>
              <a:t>Driver programs are not needed in top-down testing</a:t>
            </a:r>
            <a:endParaRPr lang="en-US" altLang="zh-CN" sz="2000" b="1" dirty="0">
              <a:effectLst/>
              <a:latin typeface="Cambria" panose="02040503050406030204" pitchFamily="18" charset="0"/>
              <a:ea typeface="宋体" panose="02010600030101010101" pitchFamily="2" charset="-122"/>
            </a:endParaRPr>
          </a:p>
          <a:p>
            <a:pPr eaLnBrk="1" hangingPunct="1">
              <a:spcBef>
                <a:spcPct val="50000"/>
              </a:spcBef>
            </a:pPr>
            <a:r>
              <a:rPr lang="en-US" altLang="zh-CN" sz="2000" dirty="0" smtClean="0">
                <a:effectLst/>
                <a:latin typeface="Cambria" panose="02040503050406030204" pitchFamily="18" charset="0"/>
                <a:ea typeface="宋体" panose="02010600030101010101" pitchFamily="2" charset="-122"/>
              </a:rPr>
              <a:t>- </a:t>
            </a:r>
            <a:r>
              <a:rPr lang="en-US" altLang="zh-CN" sz="2000" dirty="0">
                <a:effectLst/>
                <a:latin typeface="Cambria" panose="02040503050406030204" pitchFamily="18" charset="0"/>
                <a:ea typeface="宋体" panose="02010600030101010101" pitchFamily="2" charset="-122"/>
              </a:rPr>
              <a:t>Logic and structure is clear</a:t>
            </a:r>
          </a:p>
          <a:p>
            <a:pPr eaLnBrk="1" hangingPunct="1">
              <a:spcBef>
                <a:spcPct val="50000"/>
              </a:spcBef>
            </a:pPr>
            <a:endParaRPr lang="en-US" altLang="zh-CN" sz="2000" b="1" dirty="0" smtClean="0">
              <a:solidFill>
                <a:srgbClr val="13BBBF"/>
              </a:solidFill>
              <a:effectLst/>
              <a:latin typeface="Cambria" panose="02040503050406030204" pitchFamily="18" charset="0"/>
              <a:ea typeface="宋体" panose="02010600030101010101" pitchFamily="2" charset="-122"/>
            </a:endParaRPr>
          </a:p>
          <a:p>
            <a:pPr eaLnBrk="1" hangingPunct="1">
              <a:spcBef>
                <a:spcPct val="50000"/>
              </a:spcBef>
            </a:pPr>
            <a:r>
              <a:rPr lang="en-US" altLang="zh-CN" sz="2000" b="1" dirty="0" smtClean="0">
                <a:solidFill>
                  <a:srgbClr val="133984"/>
                </a:solidFill>
                <a:effectLst/>
                <a:latin typeface="Cambria" panose="02040503050406030204" pitchFamily="18" charset="0"/>
                <a:ea typeface="宋体" panose="02010600030101010101" pitchFamily="2" charset="-122"/>
              </a:rPr>
              <a:t>Disadvantage</a:t>
            </a:r>
            <a:r>
              <a:rPr lang="en-US" altLang="zh-CN" sz="2000" b="1" dirty="0">
                <a:solidFill>
                  <a:srgbClr val="133984"/>
                </a:solidFill>
                <a:effectLst/>
                <a:latin typeface="Cambria" panose="02040503050406030204" pitchFamily="18" charset="0"/>
                <a:ea typeface="宋体" panose="02010600030101010101" pitchFamily="2" charset="-122"/>
              </a:rPr>
              <a:t>:</a:t>
            </a:r>
          </a:p>
          <a:p>
            <a:pPr eaLnBrk="1" hangingPunct="1">
              <a:spcBef>
                <a:spcPct val="50000"/>
              </a:spcBef>
            </a:pPr>
            <a:r>
              <a:rPr lang="en-US" altLang="zh-CN" sz="2000" dirty="0" smtClean="0">
                <a:effectLst/>
                <a:latin typeface="Cambria" panose="02040503050406030204" pitchFamily="18" charset="0"/>
                <a:ea typeface="宋体" panose="02010600030101010101" pitchFamily="2" charset="-122"/>
              </a:rPr>
              <a:t>- </a:t>
            </a:r>
            <a:r>
              <a:rPr lang="en-US" altLang="zh-CN" sz="2000" dirty="0">
                <a:effectLst/>
                <a:latin typeface="Cambria" panose="02040503050406030204" pitchFamily="18" charset="0"/>
                <a:ea typeface="宋体" panose="02010600030101010101" pitchFamily="2" charset="-122"/>
              </a:rPr>
              <a:t>A very large number of </a:t>
            </a:r>
            <a:r>
              <a:rPr lang="en-US" altLang="zh-CN" sz="2000" b="1" dirty="0">
                <a:effectLst/>
                <a:latin typeface="Cambria" panose="02040503050406030204" pitchFamily="18" charset="0"/>
                <a:ea typeface="宋体" panose="02010600030101010101" pitchFamily="2" charset="-122"/>
              </a:rPr>
              <a:t>stubs </a:t>
            </a:r>
            <a:r>
              <a:rPr lang="en-US" altLang="zh-CN" sz="2000" dirty="0">
                <a:effectLst/>
                <a:latin typeface="Cambria" panose="02040503050406030204" pitchFamily="18" charset="0"/>
                <a:ea typeface="宋体" panose="02010600030101010101" pitchFamily="2" charset="-122"/>
              </a:rPr>
              <a:t>(a special-purpose program to simulate the activity of the missing component) may be required</a:t>
            </a:r>
          </a:p>
          <a:p>
            <a:pPr eaLnBrk="1" hangingPunct="1">
              <a:spcBef>
                <a:spcPct val="50000"/>
              </a:spcBef>
            </a:pPr>
            <a:r>
              <a:rPr lang="en-US" altLang="zh-CN" sz="2000" dirty="0" smtClean="0">
                <a:effectLst/>
                <a:latin typeface="Cambria" panose="02040503050406030204" pitchFamily="18" charset="0"/>
                <a:ea typeface="宋体" panose="02010600030101010101" pitchFamily="2" charset="-122"/>
              </a:rPr>
              <a:t>- </a:t>
            </a:r>
            <a:r>
              <a:rPr lang="en-US" altLang="zh-CN" sz="2000" dirty="0">
                <a:effectLst/>
                <a:latin typeface="Cambria" panose="02040503050406030204" pitchFamily="18" charset="0"/>
                <a:ea typeface="宋体" panose="02010600030101010101" pitchFamily="2" charset="-122"/>
              </a:rPr>
              <a:t>Testing each level’s component individually introduces another difficulty</a:t>
            </a:r>
          </a:p>
          <a:p>
            <a:pPr eaLnBrk="1" hangingPunct="1">
              <a:spcBef>
                <a:spcPct val="50000"/>
              </a:spcBef>
            </a:pPr>
            <a:r>
              <a:rPr lang="en-US" altLang="zh-CN" sz="2000" dirty="0">
                <a:effectLst/>
                <a:latin typeface="Cambria" panose="02040503050406030204" pitchFamily="18" charset="0"/>
                <a:ea typeface="宋体" panose="02010600030101010101" pitchFamily="2" charset="-122"/>
              </a:rPr>
              <a:t>	</a:t>
            </a:r>
          </a:p>
        </p:txBody>
      </p:sp>
    </p:spTree>
    <p:extLst>
      <p:ext uri="{BB962C8B-B14F-4D97-AF65-F5344CB8AC3E}">
        <p14:creationId xmlns:p14="http://schemas.microsoft.com/office/powerpoint/2010/main" val="254565664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灯片编号占位符 5"/>
          <p:cNvSpPr>
            <a:spLocks noGrp="1"/>
          </p:cNvSpPr>
          <p:nvPr>
            <p:ph type="sldNum" sz="quarter" idx="4294967295"/>
          </p:nvPr>
        </p:nvSpPr>
        <p:spPr/>
        <p:txBody>
          <a:bodyPr/>
          <a:lstStyle/>
          <a:p>
            <a:fld id="{9B9B8C38-9CDD-45AC-AC2C-14EE04337B55}" type="slidenum">
              <a:rPr lang="zh-CN" altLang="en-US"/>
              <a:pPr/>
              <a:t>25</a:t>
            </a:fld>
            <a:endParaRPr lang="en-US" altLang="zh-CN"/>
          </a:p>
        </p:txBody>
      </p:sp>
      <p:sp>
        <p:nvSpPr>
          <p:cNvPr id="220163" name="Text Box 3"/>
          <p:cNvSpPr txBox="1">
            <a:spLocks noChangeArrowheads="1"/>
          </p:cNvSpPr>
          <p:nvPr/>
        </p:nvSpPr>
        <p:spPr bwMode="auto">
          <a:xfrm>
            <a:off x="663575" y="5346700"/>
            <a:ext cx="576262" cy="530225"/>
          </a:xfrm>
          <a:prstGeom prst="rect">
            <a:avLst/>
          </a:prstGeom>
          <a:solidFill>
            <a:srgbClr val="CCFFFF"/>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tx1"/>
                  </a:outerShdw>
                </a:effectLst>
              </a14:hiddenEffects>
            </a:ext>
          </a:extLst>
        </p:spPr>
        <p:txBody>
          <a:bodyPr>
            <a:spAutoFit/>
          </a:bodyPr>
          <a:lstStyle/>
          <a:p>
            <a:pPr algn="ctr" eaLnBrk="1" hangingPunct="1">
              <a:spcBef>
                <a:spcPct val="50000"/>
              </a:spcBef>
            </a:pPr>
            <a:r>
              <a:rPr lang="en-US" altLang="zh-CN" sz="1400" b="1" dirty="0">
                <a:effectLst/>
                <a:latin typeface="Arial" panose="020B0604020202020204" pitchFamily="34" charset="0"/>
                <a:ea typeface="宋体" panose="02010600030101010101" pitchFamily="2" charset="-122"/>
              </a:rPr>
              <a:t>Unit Test</a:t>
            </a:r>
          </a:p>
        </p:txBody>
      </p:sp>
      <p:sp>
        <p:nvSpPr>
          <p:cNvPr id="220164" name="Text Box 4"/>
          <p:cNvSpPr txBox="1">
            <a:spLocks noChangeArrowheads="1"/>
          </p:cNvSpPr>
          <p:nvPr/>
        </p:nvSpPr>
        <p:spPr bwMode="auto">
          <a:xfrm>
            <a:off x="1954213" y="3619500"/>
            <a:ext cx="1116012" cy="530225"/>
          </a:xfrm>
          <a:prstGeom prst="rect">
            <a:avLst/>
          </a:prstGeom>
          <a:solidFill>
            <a:srgbClr val="CCFFFF"/>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tx1"/>
                  </a:outerShdw>
                </a:effectLst>
              </a14:hiddenEffects>
            </a:ext>
          </a:extLst>
        </p:spPr>
        <p:txBody>
          <a:bodyPr>
            <a:spAutoFit/>
          </a:bodyPr>
          <a:lstStyle/>
          <a:p>
            <a:pPr algn="ctr" eaLnBrk="1" hangingPunct="1">
              <a:spcBef>
                <a:spcPct val="50000"/>
              </a:spcBef>
            </a:pPr>
            <a:r>
              <a:rPr lang="en-US" altLang="zh-CN" sz="1400" b="1">
                <a:effectLst/>
                <a:latin typeface="Arial" panose="020B0604020202020204" pitchFamily="34" charset="0"/>
                <a:ea typeface="宋体" panose="02010600030101010101" pitchFamily="2" charset="-122"/>
              </a:rPr>
              <a:t>Integration Test</a:t>
            </a:r>
          </a:p>
        </p:txBody>
      </p:sp>
      <p:sp>
        <p:nvSpPr>
          <p:cNvPr id="220165" name="Text Box 5"/>
          <p:cNvSpPr txBox="1">
            <a:spLocks noChangeArrowheads="1"/>
          </p:cNvSpPr>
          <p:nvPr/>
        </p:nvSpPr>
        <p:spPr bwMode="auto">
          <a:xfrm>
            <a:off x="3467100" y="3619500"/>
            <a:ext cx="1008063" cy="530225"/>
          </a:xfrm>
          <a:prstGeom prst="rect">
            <a:avLst/>
          </a:prstGeom>
          <a:solidFill>
            <a:srgbClr val="CCFFFF"/>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tx1"/>
                  </a:outerShdw>
                </a:effectLst>
              </a14:hiddenEffects>
            </a:ext>
          </a:extLst>
        </p:spPr>
        <p:txBody>
          <a:bodyPr>
            <a:spAutoFit/>
          </a:bodyPr>
          <a:lstStyle/>
          <a:p>
            <a:pPr algn="ctr" eaLnBrk="1" hangingPunct="1">
              <a:spcBef>
                <a:spcPct val="50000"/>
              </a:spcBef>
            </a:pPr>
            <a:r>
              <a:rPr lang="en-US" altLang="zh-CN" sz="1400" b="1">
                <a:effectLst/>
                <a:latin typeface="Arial" panose="020B0604020202020204" pitchFamily="34" charset="0"/>
                <a:ea typeface="宋体" panose="02010600030101010101" pitchFamily="2" charset="-122"/>
              </a:rPr>
              <a:t>Function Test</a:t>
            </a:r>
          </a:p>
        </p:txBody>
      </p:sp>
      <p:sp>
        <p:nvSpPr>
          <p:cNvPr id="220166" name="Text Box 6"/>
          <p:cNvSpPr txBox="1">
            <a:spLocks noChangeArrowheads="1"/>
          </p:cNvSpPr>
          <p:nvPr/>
        </p:nvSpPr>
        <p:spPr bwMode="auto">
          <a:xfrm>
            <a:off x="6059488" y="3619500"/>
            <a:ext cx="1223962" cy="530225"/>
          </a:xfrm>
          <a:prstGeom prst="rect">
            <a:avLst/>
          </a:prstGeom>
          <a:solidFill>
            <a:srgbClr val="CCFFFF"/>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tx1"/>
                  </a:outerShdw>
                </a:effectLst>
              </a14:hiddenEffects>
            </a:ext>
          </a:extLst>
        </p:spPr>
        <p:txBody>
          <a:bodyPr>
            <a:spAutoFit/>
          </a:bodyPr>
          <a:lstStyle/>
          <a:p>
            <a:pPr algn="ctr" eaLnBrk="1" hangingPunct="1">
              <a:spcBef>
                <a:spcPct val="50000"/>
              </a:spcBef>
            </a:pPr>
            <a:r>
              <a:rPr lang="en-US" altLang="zh-CN" sz="1400" b="1">
                <a:effectLst/>
                <a:latin typeface="Arial" panose="020B0604020202020204" pitchFamily="34" charset="0"/>
                <a:ea typeface="宋体" panose="02010600030101010101" pitchFamily="2" charset="-122"/>
              </a:rPr>
              <a:t>Acceptance Test</a:t>
            </a:r>
          </a:p>
        </p:txBody>
      </p:sp>
      <p:sp>
        <p:nvSpPr>
          <p:cNvPr id="220167" name="Text Box 7"/>
          <p:cNvSpPr txBox="1">
            <a:spLocks noChangeArrowheads="1"/>
          </p:cNvSpPr>
          <p:nvPr/>
        </p:nvSpPr>
        <p:spPr bwMode="auto">
          <a:xfrm>
            <a:off x="7642225" y="3619500"/>
            <a:ext cx="1260475" cy="530225"/>
          </a:xfrm>
          <a:prstGeom prst="rect">
            <a:avLst/>
          </a:prstGeom>
          <a:solidFill>
            <a:srgbClr val="CCFFFF"/>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tx1"/>
                  </a:outerShdw>
                </a:effectLst>
              </a14:hiddenEffects>
            </a:ext>
          </a:extLst>
        </p:spPr>
        <p:txBody>
          <a:bodyPr>
            <a:spAutoFit/>
          </a:bodyPr>
          <a:lstStyle/>
          <a:p>
            <a:pPr algn="ctr" eaLnBrk="1" hangingPunct="1">
              <a:spcBef>
                <a:spcPct val="50000"/>
              </a:spcBef>
            </a:pPr>
            <a:r>
              <a:rPr lang="en-US" altLang="zh-CN" sz="1400" b="1">
                <a:effectLst/>
                <a:latin typeface="Arial" panose="020B0604020202020204" pitchFamily="34" charset="0"/>
                <a:ea typeface="宋体" panose="02010600030101010101" pitchFamily="2" charset="-122"/>
              </a:rPr>
              <a:t>Installation Test</a:t>
            </a:r>
          </a:p>
        </p:txBody>
      </p:sp>
      <p:sp>
        <p:nvSpPr>
          <p:cNvPr id="220168" name="Text Box 8"/>
          <p:cNvSpPr txBox="1">
            <a:spLocks noChangeArrowheads="1"/>
          </p:cNvSpPr>
          <p:nvPr/>
        </p:nvSpPr>
        <p:spPr bwMode="auto">
          <a:xfrm>
            <a:off x="4833938" y="3619500"/>
            <a:ext cx="900112" cy="530225"/>
          </a:xfrm>
          <a:prstGeom prst="rect">
            <a:avLst/>
          </a:prstGeom>
          <a:solidFill>
            <a:srgbClr val="CCFFFF"/>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tx1"/>
                  </a:outerShdw>
                </a:effectLst>
              </a14:hiddenEffects>
            </a:ext>
          </a:extLst>
        </p:spPr>
        <p:txBody>
          <a:bodyPr>
            <a:spAutoFit/>
          </a:bodyPr>
          <a:lstStyle/>
          <a:p>
            <a:pPr algn="ctr" eaLnBrk="1" hangingPunct="1">
              <a:spcBef>
                <a:spcPct val="50000"/>
              </a:spcBef>
            </a:pPr>
            <a:r>
              <a:rPr lang="en-US" altLang="zh-CN" sz="1400" b="1">
                <a:effectLst/>
                <a:latin typeface="Arial" panose="020B0604020202020204" pitchFamily="34" charset="0"/>
                <a:ea typeface="宋体" panose="02010600030101010101" pitchFamily="2" charset="-122"/>
              </a:rPr>
              <a:t>System Test</a:t>
            </a:r>
          </a:p>
        </p:txBody>
      </p:sp>
      <p:sp>
        <p:nvSpPr>
          <p:cNvPr id="220169" name="Text Box 9"/>
          <p:cNvSpPr txBox="1">
            <a:spLocks noChangeArrowheads="1"/>
          </p:cNvSpPr>
          <p:nvPr/>
        </p:nvSpPr>
        <p:spPr bwMode="auto">
          <a:xfrm>
            <a:off x="658813" y="2070100"/>
            <a:ext cx="576262" cy="530225"/>
          </a:xfrm>
          <a:prstGeom prst="rect">
            <a:avLst/>
          </a:prstGeom>
          <a:solidFill>
            <a:srgbClr val="CCFFFF"/>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tx1"/>
                  </a:outerShdw>
                </a:effectLst>
              </a14:hiddenEffects>
            </a:ext>
          </a:extLst>
        </p:spPr>
        <p:txBody>
          <a:bodyPr>
            <a:spAutoFit/>
          </a:bodyPr>
          <a:lstStyle/>
          <a:p>
            <a:pPr algn="ctr" eaLnBrk="1" hangingPunct="1">
              <a:spcBef>
                <a:spcPct val="50000"/>
              </a:spcBef>
            </a:pPr>
            <a:r>
              <a:rPr lang="en-US" altLang="zh-CN" sz="1400" b="1">
                <a:effectLst/>
                <a:latin typeface="Arial" panose="020B0604020202020204" pitchFamily="34" charset="0"/>
                <a:ea typeface="宋体" panose="02010600030101010101" pitchFamily="2" charset="-122"/>
              </a:rPr>
              <a:t>Unit Test</a:t>
            </a:r>
          </a:p>
        </p:txBody>
      </p:sp>
      <p:sp>
        <p:nvSpPr>
          <p:cNvPr id="220170" name="Text Box 10"/>
          <p:cNvSpPr txBox="1">
            <a:spLocks noChangeArrowheads="1"/>
          </p:cNvSpPr>
          <p:nvPr/>
        </p:nvSpPr>
        <p:spPr bwMode="auto">
          <a:xfrm>
            <a:off x="622300" y="3006725"/>
            <a:ext cx="576263" cy="530225"/>
          </a:xfrm>
          <a:prstGeom prst="rect">
            <a:avLst/>
          </a:prstGeom>
          <a:solidFill>
            <a:srgbClr val="CCFFFF"/>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tx1"/>
                  </a:outerShdw>
                </a:effectLst>
              </a14:hiddenEffects>
            </a:ext>
          </a:extLst>
        </p:spPr>
        <p:txBody>
          <a:bodyPr>
            <a:spAutoFit/>
          </a:bodyPr>
          <a:lstStyle/>
          <a:p>
            <a:pPr algn="ctr" eaLnBrk="1" hangingPunct="1">
              <a:spcBef>
                <a:spcPct val="50000"/>
              </a:spcBef>
            </a:pPr>
            <a:r>
              <a:rPr lang="en-US" altLang="zh-CN" sz="1400" b="1">
                <a:effectLst/>
                <a:latin typeface="Arial" panose="020B0604020202020204" pitchFamily="34" charset="0"/>
                <a:ea typeface="宋体" panose="02010600030101010101" pitchFamily="2" charset="-122"/>
              </a:rPr>
              <a:t>Unit Test</a:t>
            </a:r>
          </a:p>
        </p:txBody>
      </p:sp>
      <p:sp>
        <p:nvSpPr>
          <p:cNvPr id="220171" name="Line 11"/>
          <p:cNvSpPr>
            <a:spLocks noChangeShapeType="1"/>
          </p:cNvSpPr>
          <p:nvPr/>
        </p:nvSpPr>
        <p:spPr bwMode="auto">
          <a:xfrm>
            <a:off x="1558925" y="1890713"/>
            <a:ext cx="0" cy="44640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tx1"/>
                  </a:outerShdw>
                </a:effectLst>
              </a14:hiddenEffects>
            </a:ext>
          </a:extLst>
        </p:spPr>
        <p:txBody>
          <a:bodyPr anchor="ctr">
            <a:spAutoFit/>
          </a:bodyPr>
          <a:lstStyle/>
          <a:p>
            <a:endParaRPr lang="zh-CN" altLang="en-US"/>
          </a:p>
        </p:txBody>
      </p:sp>
      <p:sp>
        <p:nvSpPr>
          <p:cNvPr id="220172" name="Line 12"/>
          <p:cNvSpPr>
            <a:spLocks noChangeShapeType="1"/>
          </p:cNvSpPr>
          <p:nvPr/>
        </p:nvSpPr>
        <p:spPr bwMode="auto">
          <a:xfrm>
            <a:off x="1233488" y="2322513"/>
            <a:ext cx="288925" cy="0"/>
          </a:xfrm>
          <a:prstGeom prst="line">
            <a:avLst/>
          </a:prstGeom>
          <a:noFill/>
          <a:ln w="1905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tx1"/>
                  </a:outerShdw>
                </a:effectLst>
              </a14:hiddenEffects>
            </a:ext>
          </a:extLst>
        </p:spPr>
        <p:txBody>
          <a:bodyPr anchor="ctr">
            <a:spAutoFit/>
          </a:bodyPr>
          <a:lstStyle/>
          <a:p>
            <a:endParaRPr lang="zh-CN" altLang="en-US"/>
          </a:p>
        </p:txBody>
      </p:sp>
      <p:sp>
        <p:nvSpPr>
          <p:cNvPr id="220173" name="Line 13"/>
          <p:cNvSpPr>
            <a:spLocks noChangeShapeType="1"/>
          </p:cNvSpPr>
          <p:nvPr/>
        </p:nvSpPr>
        <p:spPr bwMode="auto">
          <a:xfrm>
            <a:off x="1198563" y="3330575"/>
            <a:ext cx="360362" cy="0"/>
          </a:xfrm>
          <a:prstGeom prst="line">
            <a:avLst/>
          </a:prstGeom>
          <a:noFill/>
          <a:ln w="1905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tx1"/>
                  </a:outerShdw>
                </a:effectLst>
              </a14:hiddenEffects>
            </a:ext>
          </a:extLst>
        </p:spPr>
        <p:txBody>
          <a:bodyPr anchor="ctr">
            <a:spAutoFit/>
          </a:bodyPr>
          <a:lstStyle/>
          <a:p>
            <a:endParaRPr lang="zh-CN" altLang="en-US"/>
          </a:p>
        </p:txBody>
      </p:sp>
      <p:sp>
        <p:nvSpPr>
          <p:cNvPr id="220174" name="Line 14"/>
          <p:cNvSpPr>
            <a:spLocks noChangeShapeType="1"/>
          </p:cNvSpPr>
          <p:nvPr/>
        </p:nvSpPr>
        <p:spPr bwMode="auto">
          <a:xfrm>
            <a:off x="1239837" y="5670550"/>
            <a:ext cx="360363" cy="0"/>
          </a:xfrm>
          <a:prstGeom prst="line">
            <a:avLst/>
          </a:prstGeom>
          <a:noFill/>
          <a:ln w="1905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tx1"/>
                  </a:outerShdw>
                </a:effectLst>
              </a14:hiddenEffects>
            </a:ext>
          </a:extLst>
        </p:spPr>
        <p:txBody>
          <a:bodyPr anchor="ctr">
            <a:spAutoFit/>
          </a:bodyPr>
          <a:lstStyle/>
          <a:p>
            <a:endParaRPr lang="zh-CN" altLang="en-US"/>
          </a:p>
        </p:txBody>
      </p:sp>
      <p:sp>
        <p:nvSpPr>
          <p:cNvPr id="220175" name="Line 15"/>
          <p:cNvSpPr>
            <a:spLocks noChangeShapeType="1"/>
          </p:cNvSpPr>
          <p:nvPr/>
        </p:nvSpPr>
        <p:spPr bwMode="auto">
          <a:xfrm>
            <a:off x="1558925" y="3906838"/>
            <a:ext cx="360363" cy="0"/>
          </a:xfrm>
          <a:prstGeom prst="line">
            <a:avLst/>
          </a:prstGeom>
          <a:noFill/>
          <a:ln w="1905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tx1"/>
                  </a:outerShdw>
                </a:effectLst>
              </a14:hiddenEffects>
            </a:ext>
          </a:extLst>
        </p:spPr>
        <p:txBody>
          <a:bodyPr anchor="ctr">
            <a:spAutoFit/>
          </a:bodyPr>
          <a:lstStyle/>
          <a:p>
            <a:endParaRPr lang="zh-CN" altLang="en-US"/>
          </a:p>
        </p:txBody>
      </p:sp>
      <p:sp>
        <p:nvSpPr>
          <p:cNvPr id="220176" name="Line 16"/>
          <p:cNvSpPr>
            <a:spLocks noChangeShapeType="1"/>
          </p:cNvSpPr>
          <p:nvPr/>
        </p:nvSpPr>
        <p:spPr bwMode="auto">
          <a:xfrm>
            <a:off x="3070225" y="3906838"/>
            <a:ext cx="360363" cy="0"/>
          </a:xfrm>
          <a:prstGeom prst="line">
            <a:avLst/>
          </a:prstGeom>
          <a:noFill/>
          <a:ln w="1905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tx1"/>
                  </a:outerShdw>
                </a:effectLst>
              </a14:hiddenEffects>
            </a:ext>
          </a:extLst>
        </p:spPr>
        <p:txBody>
          <a:bodyPr anchor="ctr">
            <a:spAutoFit/>
          </a:bodyPr>
          <a:lstStyle/>
          <a:p>
            <a:endParaRPr lang="zh-CN" altLang="en-US"/>
          </a:p>
        </p:txBody>
      </p:sp>
      <p:sp>
        <p:nvSpPr>
          <p:cNvPr id="220177" name="Line 17"/>
          <p:cNvSpPr>
            <a:spLocks noChangeShapeType="1"/>
          </p:cNvSpPr>
          <p:nvPr/>
        </p:nvSpPr>
        <p:spPr bwMode="auto">
          <a:xfrm>
            <a:off x="2530475" y="2611438"/>
            <a:ext cx="0" cy="1008062"/>
          </a:xfrm>
          <a:prstGeom prst="line">
            <a:avLst/>
          </a:prstGeom>
          <a:noFill/>
          <a:ln w="1905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tx1"/>
                  </a:outerShdw>
                </a:effectLst>
              </a14:hiddenEffects>
            </a:ext>
          </a:extLst>
        </p:spPr>
        <p:txBody>
          <a:bodyPr anchor="ctr">
            <a:spAutoFit/>
          </a:bodyPr>
          <a:lstStyle/>
          <a:p>
            <a:endParaRPr lang="zh-CN" altLang="en-US"/>
          </a:p>
        </p:txBody>
      </p:sp>
      <p:sp>
        <p:nvSpPr>
          <p:cNvPr id="220178" name="Line 18"/>
          <p:cNvSpPr>
            <a:spLocks noChangeShapeType="1"/>
          </p:cNvSpPr>
          <p:nvPr/>
        </p:nvSpPr>
        <p:spPr bwMode="auto">
          <a:xfrm>
            <a:off x="7283450" y="3906838"/>
            <a:ext cx="360363" cy="0"/>
          </a:xfrm>
          <a:prstGeom prst="line">
            <a:avLst/>
          </a:prstGeom>
          <a:noFill/>
          <a:ln w="1905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tx1"/>
                  </a:outerShdw>
                </a:effectLst>
              </a14:hiddenEffects>
            </a:ext>
          </a:extLst>
        </p:spPr>
        <p:txBody>
          <a:bodyPr anchor="ctr">
            <a:spAutoFit/>
          </a:bodyPr>
          <a:lstStyle/>
          <a:p>
            <a:endParaRPr lang="zh-CN" altLang="en-US"/>
          </a:p>
        </p:txBody>
      </p:sp>
      <p:sp>
        <p:nvSpPr>
          <p:cNvPr id="220179" name="Line 19"/>
          <p:cNvSpPr>
            <a:spLocks noChangeShapeType="1"/>
          </p:cNvSpPr>
          <p:nvPr/>
        </p:nvSpPr>
        <p:spPr bwMode="auto">
          <a:xfrm>
            <a:off x="5734050" y="3870325"/>
            <a:ext cx="360363" cy="0"/>
          </a:xfrm>
          <a:prstGeom prst="line">
            <a:avLst/>
          </a:prstGeom>
          <a:noFill/>
          <a:ln w="1905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tx1"/>
                  </a:outerShdw>
                </a:effectLst>
              </a14:hiddenEffects>
            </a:ext>
          </a:extLst>
        </p:spPr>
        <p:txBody>
          <a:bodyPr anchor="ctr">
            <a:spAutoFit/>
          </a:bodyPr>
          <a:lstStyle/>
          <a:p>
            <a:endParaRPr lang="zh-CN" altLang="en-US"/>
          </a:p>
        </p:txBody>
      </p:sp>
      <p:sp>
        <p:nvSpPr>
          <p:cNvPr id="220180" name="Line 20"/>
          <p:cNvSpPr>
            <a:spLocks noChangeShapeType="1"/>
          </p:cNvSpPr>
          <p:nvPr/>
        </p:nvSpPr>
        <p:spPr bwMode="auto">
          <a:xfrm>
            <a:off x="4475163" y="3906838"/>
            <a:ext cx="360362" cy="0"/>
          </a:xfrm>
          <a:prstGeom prst="line">
            <a:avLst/>
          </a:prstGeom>
          <a:noFill/>
          <a:ln w="1905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tx1"/>
                  </a:outerShdw>
                </a:effectLst>
              </a14:hiddenEffects>
            </a:ext>
          </a:extLst>
        </p:spPr>
        <p:txBody>
          <a:bodyPr anchor="ctr">
            <a:spAutoFit/>
          </a:bodyPr>
          <a:lstStyle/>
          <a:p>
            <a:endParaRPr lang="zh-CN" altLang="en-US"/>
          </a:p>
        </p:txBody>
      </p:sp>
      <p:sp>
        <p:nvSpPr>
          <p:cNvPr id="220181" name="Line 21"/>
          <p:cNvSpPr>
            <a:spLocks noChangeShapeType="1"/>
          </p:cNvSpPr>
          <p:nvPr/>
        </p:nvSpPr>
        <p:spPr bwMode="auto">
          <a:xfrm>
            <a:off x="8255000" y="2611438"/>
            <a:ext cx="0" cy="1008062"/>
          </a:xfrm>
          <a:prstGeom prst="line">
            <a:avLst/>
          </a:prstGeom>
          <a:noFill/>
          <a:ln w="1905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tx1"/>
                  </a:outerShdw>
                </a:effectLst>
              </a14:hiddenEffects>
            </a:ext>
          </a:extLst>
        </p:spPr>
        <p:txBody>
          <a:bodyPr anchor="ctr">
            <a:spAutoFit/>
          </a:bodyPr>
          <a:lstStyle/>
          <a:p>
            <a:endParaRPr lang="zh-CN" altLang="en-US"/>
          </a:p>
        </p:txBody>
      </p:sp>
      <p:sp>
        <p:nvSpPr>
          <p:cNvPr id="220182" name="Line 22"/>
          <p:cNvSpPr>
            <a:spLocks noChangeShapeType="1"/>
          </p:cNvSpPr>
          <p:nvPr/>
        </p:nvSpPr>
        <p:spPr bwMode="auto">
          <a:xfrm>
            <a:off x="6670675" y="2574925"/>
            <a:ext cx="0" cy="1008063"/>
          </a:xfrm>
          <a:prstGeom prst="line">
            <a:avLst/>
          </a:prstGeom>
          <a:noFill/>
          <a:ln w="1905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tx1"/>
                  </a:outerShdw>
                </a:effectLst>
              </a14:hiddenEffects>
            </a:ext>
          </a:extLst>
        </p:spPr>
        <p:txBody>
          <a:bodyPr anchor="ctr">
            <a:spAutoFit/>
          </a:bodyPr>
          <a:lstStyle/>
          <a:p>
            <a:endParaRPr lang="zh-CN" altLang="en-US"/>
          </a:p>
        </p:txBody>
      </p:sp>
      <p:sp>
        <p:nvSpPr>
          <p:cNvPr id="220183" name="Line 23"/>
          <p:cNvSpPr>
            <a:spLocks noChangeShapeType="1"/>
          </p:cNvSpPr>
          <p:nvPr/>
        </p:nvSpPr>
        <p:spPr bwMode="auto">
          <a:xfrm>
            <a:off x="5302250" y="2574925"/>
            <a:ext cx="0" cy="1008063"/>
          </a:xfrm>
          <a:prstGeom prst="line">
            <a:avLst/>
          </a:prstGeom>
          <a:noFill/>
          <a:ln w="1905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tx1"/>
                  </a:outerShdw>
                </a:effectLst>
              </a14:hiddenEffects>
            </a:ext>
          </a:extLst>
        </p:spPr>
        <p:txBody>
          <a:bodyPr anchor="ctr">
            <a:spAutoFit/>
          </a:bodyPr>
          <a:lstStyle/>
          <a:p>
            <a:endParaRPr lang="zh-CN" altLang="en-US"/>
          </a:p>
        </p:txBody>
      </p:sp>
      <p:sp>
        <p:nvSpPr>
          <p:cNvPr id="220184" name="Line 24"/>
          <p:cNvSpPr>
            <a:spLocks noChangeShapeType="1"/>
          </p:cNvSpPr>
          <p:nvPr/>
        </p:nvSpPr>
        <p:spPr bwMode="auto">
          <a:xfrm>
            <a:off x="3970338" y="2574925"/>
            <a:ext cx="3175" cy="1046163"/>
          </a:xfrm>
          <a:prstGeom prst="line">
            <a:avLst/>
          </a:prstGeom>
          <a:noFill/>
          <a:ln w="1905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tx1"/>
                  </a:outerShdw>
                </a:effectLst>
              </a14:hiddenEffects>
            </a:ext>
          </a:extLst>
        </p:spPr>
        <p:txBody>
          <a:bodyPr anchor="ctr">
            <a:spAutoFit/>
          </a:bodyPr>
          <a:lstStyle/>
          <a:p>
            <a:endParaRPr lang="zh-CN" altLang="en-US"/>
          </a:p>
        </p:txBody>
      </p:sp>
      <p:sp>
        <p:nvSpPr>
          <p:cNvPr id="220185" name="Line 25"/>
          <p:cNvSpPr>
            <a:spLocks noChangeShapeType="1"/>
          </p:cNvSpPr>
          <p:nvPr/>
        </p:nvSpPr>
        <p:spPr bwMode="auto">
          <a:xfrm>
            <a:off x="8291513" y="4159250"/>
            <a:ext cx="0" cy="971550"/>
          </a:xfrm>
          <a:prstGeom prst="line">
            <a:avLst/>
          </a:prstGeom>
          <a:noFill/>
          <a:ln w="1905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tx1"/>
                  </a:outerShdw>
                </a:effectLst>
              </a14:hiddenEffects>
            </a:ext>
          </a:extLst>
        </p:spPr>
        <p:txBody>
          <a:bodyPr anchor="ctr">
            <a:spAutoFit/>
          </a:bodyPr>
          <a:lstStyle/>
          <a:p>
            <a:endParaRPr lang="zh-CN" altLang="en-US"/>
          </a:p>
        </p:txBody>
      </p:sp>
      <p:sp>
        <p:nvSpPr>
          <p:cNvPr id="220186" name="Text Box 26"/>
          <p:cNvSpPr txBox="1">
            <a:spLocks noChangeArrowheads="1"/>
          </p:cNvSpPr>
          <p:nvPr/>
        </p:nvSpPr>
        <p:spPr bwMode="auto">
          <a:xfrm>
            <a:off x="724246" y="3594302"/>
            <a:ext cx="428625" cy="16922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txBody>
          <a:bodyPr vert="eaVert">
            <a:spAutoFit/>
          </a:bodyPr>
          <a:lstStyle/>
          <a:p>
            <a:pPr algn="ctr" eaLnBrk="1" hangingPunct="1">
              <a:spcBef>
                <a:spcPct val="50000"/>
              </a:spcBef>
            </a:pPr>
            <a:r>
              <a:rPr lang="en-US" altLang="zh-CN" sz="1600" b="1" dirty="0">
                <a:solidFill>
                  <a:schemeClr val="folHlink"/>
                </a:solidFill>
                <a:effectLst/>
                <a:latin typeface="Arial" panose="020B0604020202020204" pitchFamily="34" charset="0"/>
                <a:ea typeface="宋体" panose="02010600030101010101" pitchFamily="2" charset="-122"/>
              </a:rPr>
              <a:t>Components</a:t>
            </a:r>
          </a:p>
        </p:txBody>
      </p:sp>
      <p:sp>
        <p:nvSpPr>
          <p:cNvPr id="220187" name="Rectangle 27"/>
          <p:cNvSpPr>
            <a:spLocks noChangeArrowheads="1"/>
          </p:cNvSpPr>
          <p:nvPr/>
        </p:nvSpPr>
        <p:spPr bwMode="auto">
          <a:xfrm>
            <a:off x="1701800" y="2035175"/>
            <a:ext cx="1435100" cy="5175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txBody>
          <a:bodyPr>
            <a:spAutoFit/>
          </a:bodyPr>
          <a:lstStyle/>
          <a:p>
            <a:pPr algn="ctr" eaLnBrk="1" hangingPunct="1">
              <a:spcBef>
                <a:spcPct val="50000"/>
              </a:spcBef>
            </a:pPr>
            <a:r>
              <a:rPr lang="en-US" altLang="zh-CN" sz="1400" b="1">
                <a:effectLst/>
                <a:latin typeface="Arial" panose="020B0604020202020204" pitchFamily="34" charset="0"/>
                <a:ea typeface="宋体" panose="02010600030101010101" pitchFamily="2" charset="-122"/>
              </a:rPr>
              <a:t>Design Specification</a:t>
            </a:r>
          </a:p>
        </p:txBody>
      </p:sp>
      <p:sp>
        <p:nvSpPr>
          <p:cNvPr id="220188" name="Rectangle 28"/>
          <p:cNvSpPr>
            <a:spLocks noChangeArrowheads="1"/>
          </p:cNvSpPr>
          <p:nvPr/>
        </p:nvSpPr>
        <p:spPr bwMode="auto">
          <a:xfrm>
            <a:off x="3214688" y="1819275"/>
            <a:ext cx="1435100" cy="7302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txBody>
          <a:bodyPr>
            <a:spAutoFit/>
          </a:bodyPr>
          <a:lstStyle/>
          <a:p>
            <a:pPr algn="ctr" eaLnBrk="1" hangingPunct="1">
              <a:spcBef>
                <a:spcPct val="50000"/>
              </a:spcBef>
            </a:pPr>
            <a:r>
              <a:rPr lang="en-US" altLang="zh-CN" sz="1400" b="1">
                <a:effectLst/>
                <a:latin typeface="Arial" panose="020B0604020202020204" pitchFamily="34" charset="0"/>
                <a:ea typeface="宋体" panose="02010600030101010101" pitchFamily="2" charset="-122"/>
              </a:rPr>
              <a:t>System Functional requirements</a:t>
            </a:r>
          </a:p>
        </p:txBody>
      </p:sp>
      <p:sp>
        <p:nvSpPr>
          <p:cNvPr id="220189" name="Rectangle 29"/>
          <p:cNvSpPr>
            <a:spLocks noChangeArrowheads="1"/>
          </p:cNvSpPr>
          <p:nvPr/>
        </p:nvSpPr>
        <p:spPr bwMode="auto">
          <a:xfrm>
            <a:off x="4583113" y="1819275"/>
            <a:ext cx="1404937" cy="7302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txBody>
          <a:bodyPr>
            <a:spAutoFit/>
          </a:bodyPr>
          <a:lstStyle/>
          <a:p>
            <a:pPr algn="ctr" eaLnBrk="1" hangingPunct="1">
              <a:spcBef>
                <a:spcPct val="50000"/>
              </a:spcBef>
            </a:pPr>
            <a:r>
              <a:rPr lang="en-US" altLang="zh-CN" sz="1400" b="1">
                <a:effectLst/>
                <a:latin typeface="Arial" panose="020B0604020202020204" pitchFamily="34" charset="0"/>
                <a:ea typeface="宋体" panose="02010600030101010101" pitchFamily="2" charset="-122"/>
              </a:rPr>
              <a:t>Other software requirements</a:t>
            </a:r>
          </a:p>
        </p:txBody>
      </p:sp>
      <p:sp>
        <p:nvSpPr>
          <p:cNvPr id="220190" name="Rectangle 30"/>
          <p:cNvSpPr>
            <a:spLocks noChangeArrowheads="1"/>
          </p:cNvSpPr>
          <p:nvPr/>
        </p:nvSpPr>
        <p:spPr bwMode="auto">
          <a:xfrm>
            <a:off x="6022975" y="1819275"/>
            <a:ext cx="1435100" cy="7302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txBody>
          <a:bodyPr>
            <a:spAutoFit/>
          </a:bodyPr>
          <a:lstStyle/>
          <a:p>
            <a:pPr algn="ctr" eaLnBrk="1" hangingPunct="1">
              <a:spcBef>
                <a:spcPct val="50000"/>
              </a:spcBef>
            </a:pPr>
            <a:r>
              <a:rPr lang="en-US" altLang="zh-CN" sz="1400" b="1">
                <a:effectLst/>
                <a:latin typeface="Arial" panose="020B0604020202020204" pitchFamily="34" charset="0"/>
                <a:ea typeface="宋体" panose="02010600030101010101" pitchFamily="2" charset="-122"/>
              </a:rPr>
              <a:t>Customer requirements Specification</a:t>
            </a:r>
          </a:p>
        </p:txBody>
      </p:sp>
      <p:sp>
        <p:nvSpPr>
          <p:cNvPr id="220191" name="Rectangle 31"/>
          <p:cNvSpPr>
            <a:spLocks noChangeArrowheads="1"/>
          </p:cNvSpPr>
          <p:nvPr/>
        </p:nvSpPr>
        <p:spPr bwMode="auto">
          <a:xfrm>
            <a:off x="7570788" y="2035175"/>
            <a:ext cx="1331912" cy="5175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txBody>
          <a:bodyPr>
            <a:spAutoFit/>
          </a:bodyPr>
          <a:lstStyle/>
          <a:p>
            <a:pPr algn="ctr" eaLnBrk="1" hangingPunct="1">
              <a:spcBef>
                <a:spcPct val="50000"/>
              </a:spcBef>
            </a:pPr>
            <a:r>
              <a:rPr lang="en-US" altLang="zh-CN" sz="1400" b="1">
                <a:effectLst/>
                <a:latin typeface="Arial" panose="020B0604020202020204" pitchFamily="34" charset="0"/>
                <a:ea typeface="宋体" panose="02010600030101010101" pitchFamily="2" charset="-122"/>
              </a:rPr>
              <a:t>User Environment</a:t>
            </a:r>
          </a:p>
        </p:txBody>
      </p:sp>
      <p:sp>
        <p:nvSpPr>
          <p:cNvPr id="220192" name="Rectangle 32"/>
          <p:cNvSpPr>
            <a:spLocks noChangeArrowheads="1"/>
          </p:cNvSpPr>
          <p:nvPr/>
        </p:nvSpPr>
        <p:spPr bwMode="auto">
          <a:xfrm>
            <a:off x="2530475" y="4303713"/>
            <a:ext cx="1435100" cy="5175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txBody>
          <a:bodyPr>
            <a:spAutoFit/>
          </a:bodyPr>
          <a:lstStyle/>
          <a:p>
            <a:pPr algn="ctr" eaLnBrk="1" hangingPunct="1">
              <a:spcBef>
                <a:spcPct val="50000"/>
              </a:spcBef>
            </a:pPr>
            <a:r>
              <a:rPr lang="en-US" altLang="zh-CN" sz="1400" b="1">
                <a:effectLst/>
                <a:latin typeface="Arial" panose="020B0604020202020204" pitchFamily="34" charset="0"/>
                <a:ea typeface="宋体" panose="02010600030101010101" pitchFamily="2" charset="-122"/>
              </a:rPr>
              <a:t>Integrated modules</a:t>
            </a:r>
          </a:p>
        </p:txBody>
      </p:sp>
      <p:sp>
        <p:nvSpPr>
          <p:cNvPr id="220193" name="Rectangle 33"/>
          <p:cNvSpPr>
            <a:spLocks noChangeArrowheads="1"/>
          </p:cNvSpPr>
          <p:nvPr/>
        </p:nvSpPr>
        <p:spPr bwMode="auto">
          <a:xfrm>
            <a:off x="4114800" y="4267200"/>
            <a:ext cx="1223963" cy="5175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txBody>
          <a:bodyPr>
            <a:spAutoFit/>
          </a:bodyPr>
          <a:lstStyle/>
          <a:p>
            <a:pPr algn="ctr" eaLnBrk="1" hangingPunct="1">
              <a:spcBef>
                <a:spcPct val="50000"/>
              </a:spcBef>
            </a:pPr>
            <a:r>
              <a:rPr lang="en-US" altLang="zh-CN" sz="1400" b="1">
                <a:effectLst/>
                <a:latin typeface="Arial" panose="020B0604020202020204" pitchFamily="34" charset="0"/>
                <a:ea typeface="宋体" panose="02010600030101010101" pitchFamily="2" charset="-122"/>
              </a:rPr>
              <a:t>Functioning system</a:t>
            </a:r>
          </a:p>
        </p:txBody>
      </p:sp>
      <p:sp>
        <p:nvSpPr>
          <p:cNvPr id="220194" name="Rectangle 34"/>
          <p:cNvSpPr>
            <a:spLocks noChangeArrowheads="1"/>
          </p:cNvSpPr>
          <p:nvPr/>
        </p:nvSpPr>
        <p:spPr bwMode="auto">
          <a:xfrm>
            <a:off x="5446713" y="4267200"/>
            <a:ext cx="1081087" cy="7302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txBody>
          <a:bodyPr>
            <a:spAutoFit/>
          </a:bodyPr>
          <a:lstStyle/>
          <a:p>
            <a:pPr algn="ctr" eaLnBrk="1" hangingPunct="1">
              <a:spcBef>
                <a:spcPct val="50000"/>
              </a:spcBef>
            </a:pPr>
            <a:r>
              <a:rPr lang="en-US" altLang="zh-CN" sz="1400" b="1">
                <a:effectLst/>
                <a:latin typeface="Arial" panose="020B0604020202020204" pitchFamily="34" charset="0"/>
                <a:ea typeface="宋体" panose="02010600030101010101" pitchFamily="2" charset="-122"/>
              </a:rPr>
              <a:t>Verified, validated software</a:t>
            </a:r>
          </a:p>
        </p:txBody>
      </p:sp>
      <p:sp>
        <p:nvSpPr>
          <p:cNvPr id="220195" name="Rectangle 35"/>
          <p:cNvSpPr>
            <a:spLocks noChangeArrowheads="1"/>
          </p:cNvSpPr>
          <p:nvPr/>
        </p:nvSpPr>
        <p:spPr bwMode="auto">
          <a:xfrm>
            <a:off x="6994525" y="4230688"/>
            <a:ext cx="1079500" cy="5175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txBody>
          <a:bodyPr>
            <a:spAutoFit/>
          </a:bodyPr>
          <a:lstStyle/>
          <a:p>
            <a:pPr algn="ctr" eaLnBrk="1" hangingPunct="1">
              <a:spcBef>
                <a:spcPct val="50000"/>
              </a:spcBef>
            </a:pPr>
            <a:r>
              <a:rPr lang="en-US" altLang="zh-CN" sz="1400" b="1">
                <a:effectLst/>
                <a:latin typeface="Arial" panose="020B0604020202020204" pitchFamily="34" charset="0"/>
                <a:ea typeface="宋体" panose="02010600030101010101" pitchFamily="2" charset="-122"/>
              </a:rPr>
              <a:t>Accepted test</a:t>
            </a:r>
          </a:p>
        </p:txBody>
      </p:sp>
      <p:sp>
        <p:nvSpPr>
          <p:cNvPr id="220196" name="Rectangle 36"/>
          <p:cNvSpPr>
            <a:spLocks noChangeArrowheads="1"/>
          </p:cNvSpPr>
          <p:nvPr/>
        </p:nvSpPr>
        <p:spPr bwMode="auto">
          <a:xfrm>
            <a:off x="7750175" y="5094288"/>
            <a:ext cx="1044575" cy="5810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txBody>
          <a:bodyPr>
            <a:spAutoFit/>
          </a:bodyPr>
          <a:lstStyle/>
          <a:p>
            <a:pPr algn="ctr" eaLnBrk="1" hangingPunct="1">
              <a:spcBef>
                <a:spcPct val="50000"/>
              </a:spcBef>
            </a:pPr>
            <a:r>
              <a:rPr lang="en-US" altLang="zh-CN" sz="1600" b="1">
                <a:effectLst/>
                <a:latin typeface="Arial" panose="020B0604020202020204" pitchFamily="34" charset="0"/>
                <a:ea typeface="宋体" panose="02010600030101010101" pitchFamily="2" charset="-122"/>
              </a:rPr>
              <a:t>System in use</a:t>
            </a:r>
          </a:p>
        </p:txBody>
      </p:sp>
      <p:sp>
        <p:nvSpPr>
          <p:cNvPr id="41" name="Rectangle 16"/>
          <p:cNvSpPr>
            <a:spLocks noGrp="1" noChangeArrowheads="1"/>
          </p:cNvSpPr>
          <p:nvPr>
            <p:ph type="title"/>
          </p:nvPr>
        </p:nvSpPr>
        <p:spPr>
          <a:xfrm>
            <a:off x="1295400" y="152400"/>
            <a:ext cx="6705600" cy="838200"/>
          </a:xfrm>
        </p:spPr>
        <p:txBody>
          <a:bodyPr/>
          <a:lstStyle/>
          <a:p>
            <a:pPr eaLnBrk="1" hangingPunct="1"/>
            <a:r>
              <a:rPr lang="en-US" altLang="zh-CN" sz="4000" dirty="0" smtClean="0">
                <a:latin typeface="Cambria" panose="02040503050406030204" pitchFamily="18" charset="0"/>
              </a:rPr>
              <a:t>Introduction</a:t>
            </a:r>
            <a:endParaRPr lang="zh-CN" altLang="zh-CN" dirty="0" smtClean="0">
              <a:latin typeface="Cambria" panose="02040503050406030204" pitchFamily="18" charset="0"/>
            </a:endParaRPr>
          </a:p>
        </p:txBody>
      </p:sp>
      <mc:AlternateContent xmlns:mc="http://schemas.openxmlformats.org/markup-compatibility/2006" xmlns:p14="http://schemas.microsoft.com/office/powerpoint/2010/main">
        <mc:Choice Requires="p14">
          <p:contentPart p14:bwMode="auto" r:id="rId3">
            <p14:nvContentPartPr>
              <p14:cNvPr id="2" name="墨迹 1"/>
              <p14:cNvContentPartPr/>
              <p14:nvPr/>
            </p14:nvContentPartPr>
            <p14:xfrm>
              <a:off x="740520" y="1053720"/>
              <a:ext cx="7585200" cy="5195880"/>
            </p14:xfrm>
          </p:contentPart>
        </mc:Choice>
        <mc:Fallback xmlns="">
          <p:pic>
            <p:nvPicPr>
              <p:cNvPr id="2" name="墨迹 1"/>
              <p:cNvPicPr/>
              <p:nvPr/>
            </p:nvPicPr>
            <p:blipFill>
              <a:blip r:embed="rId4"/>
              <a:stretch>
                <a:fillRect/>
              </a:stretch>
            </p:blipFill>
            <p:spPr>
              <a:xfrm>
                <a:off x="731520" y="1045080"/>
                <a:ext cx="7604640" cy="5212800"/>
              </a:xfrm>
              <a:prstGeom prst="rect">
                <a:avLst/>
              </a:prstGeom>
            </p:spPr>
          </p:pic>
        </mc:Fallback>
      </mc:AlternateContent>
    </p:spTree>
    <p:extLst>
      <p:ext uri="{BB962C8B-B14F-4D97-AF65-F5344CB8AC3E}">
        <p14:creationId xmlns:p14="http://schemas.microsoft.com/office/powerpoint/2010/main" val="2427553309"/>
      </p:ext>
    </p:extLst>
  </p:cSld>
  <p:clrMapOvr>
    <a:masterClrMapping/>
  </p:clrMapOvr>
  <p:transition/>
  <p:timing>
    <p:tnLst>
      <p:par>
        <p:cTn id="1" dur="indefinite" restart="never" nodeType="tmRoot"/>
      </p:par>
    </p:tn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灯片编号占位符 5"/>
          <p:cNvSpPr>
            <a:spLocks noGrp="1"/>
          </p:cNvSpPr>
          <p:nvPr>
            <p:ph type="sldNum" sz="quarter" idx="4294967295"/>
          </p:nvPr>
        </p:nvSpPr>
        <p:spPr/>
        <p:txBody>
          <a:bodyPr/>
          <a:lstStyle/>
          <a:p>
            <a:endParaRPr lang="en-US" altLang="zh-CN" dirty="0">
              <a:latin typeface="Cambria" panose="02040503050406030204" pitchFamily="18" charset="0"/>
            </a:endParaRPr>
          </a:p>
        </p:txBody>
      </p:sp>
      <p:sp>
        <p:nvSpPr>
          <p:cNvPr id="284674" name="Rectangle 2"/>
          <p:cNvSpPr>
            <a:spLocks noGrp="1" noChangeArrowheads="1"/>
          </p:cNvSpPr>
          <p:nvPr>
            <p:ph type="title"/>
          </p:nvPr>
        </p:nvSpPr>
        <p:spPr>
          <a:xfrm>
            <a:off x="1962150" y="173038"/>
            <a:ext cx="7345362" cy="711200"/>
          </a:xfrm>
        </p:spPr>
        <p:txBody>
          <a:bodyPr/>
          <a:lstStyle/>
          <a:p>
            <a:r>
              <a:rPr lang="en-US" altLang="zh-CN" b="1" dirty="0">
                <a:latin typeface="Cambria" panose="02040503050406030204" pitchFamily="18" charset="0"/>
              </a:rPr>
              <a:t>Modified Top-down integration</a:t>
            </a:r>
          </a:p>
        </p:txBody>
      </p:sp>
      <p:grpSp>
        <p:nvGrpSpPr>
          <p:cNvPr id="284696" name="Group 24"/>
          <p:cNvGrpSpPr>
            <a:grpSpLocks/>
          </p:cNvGrpSpPr>
          <p:nvPr/>
        </p:nvGrpSpPr>
        <p:grpSpPr bwMode="auto">
          <a:xfrm>
            <a:off x="76200" y="2438400"/>
            <a:ext cx="7772400" cy="4098925"/>
            <a:chOff x="340" y="1020"/>
            <a:chExt cx="4896" cy="2582"/>
          </a:xfrm>
        </p:grpSpPr>
        <p:sp>
          <p:nvSpPr>
            <p:cNvPr id="284675" name="Oval 3"/>
            <p:cNvSpPr>
              <a:spLocks noChangeArrowheads="1"/>
            </p:cNvSpPr>
            <p:nvPr/>
          </p:nvSpPr>
          <p:spPr bwMode="auto">
            <a:xfrm>
              <a:off x="1315" y="1020"/>
              <a:ext cx="528" cy="518"/>
            </a:xfrm>
            <a:prstGeom prst="ellipse">
              <a:avLst/>
            </a:prstGeom>
            <a:solidFill>
              <a:srgbClr val="FFFF99"/>
            </a:solidFill>
            <a:ln w="19050" algn="ctr">
              <a:solidFill>
                <a:schemeClr val="folHlink"/>
              </a:solidFill>
              <a:round/>
              <a:headEnd/>
              <a:tailEnd/>
            </a:ln>
            <a:effectLst/>
            <a:extLst>
              <a:ext uri="{AF507438-7753-43E0-B8FC-AC1667EBCBE1}">
                <a14:hiddenEffects xmlns:a14="http://schemas.microsoft.com/office/drawing/2010/main">
                  <a:effectLst>
                    <a:outerShdw dist="35921" dir="2700000" algn="ctr" rotWithShape="0">
                      <a:schemeClr val="tx1"/>
                    </a:outerShdw>
                  </a:effectLst>
                </a14:hiddenEffects>
              </a:ext>
            </a:extLst>
          </p:spPr>
          <p:txBody>
            <a:bodyPr anchor="ctr">
              <a:spAutoFit/>
            </a:bodyPr>
            <a:lstStyle/>
            <a:p>
              <a:pPr algn="ctr" eaLnBrk="1" hangingPunct="1">
                <a:spcBef>
                  <a:spcPct val="50000"/>
                </a:spcBef>
              </a:pPr>
              <a:r>
                <a:rPr lang="en-US" altLang="zh-CN" sz="1600" b="1">
                  <a:effectLst/>
                  <a:latin typeface="Cambria" panose="02040503050406030204" pitchFamily="18" charset="0"/>
                  <a:ea typeface="宋体" panose="02010600030101010101" pitchFamily="2" charset="-122"/>
                </a:rPr>
                <a:t>Test B</a:t>
              </a:r>
            </a:p>
          </p:txBody>
        </p:sp>
        <p:sp>
          <p:nvSpPr>
            <p:cNvPr id="284676" name="Oval 4"/>
            <p:cNvSpPr>
              <a:spLocks noChangeArrowheads="1"/>
            </p:cNvSpPr>
            <p:nvPr/>
          </p:nvSpPr>
          <p:spPr bwMode="auto">
            <a:xfrm>
              <a:off x="1292" y="2018"/>
              <a:ext cx="528" cy="518"/>
            </a:xfrm>
            <a:prstGeom prst="ellipse">
              <a:avLst/>
            </a:prstGeom>
            <a:solidFill>
              <a:srgbClr val="FFFF99"/>
            </a:solidFill>
            <a:ln w="19050" algn="ctr">
              <a:solidFill>
                <a:schemeClr val="folHlink"/>
              </a:solidFill>
              <a:round/>
              <a:headEnd/>
              <a:tailEnd/>
            </a:ln>
            <a:effectLst/>
            <a:extLst>
              <a:ext uri="{AF507438-7753-43E0-B8FC-AC1667EBCBE1}">
                <a14:hiddenEffects xmlns:a14="http://schemas.microsoft.com/office/drawing/2010/main">
                  <a:effectLst>
                    <a:outerShdw dist="35921" dir="2700000" algn="ctr" rotWithShape="0">
                      <a:schemeClr val="tx1"/>
                    </a:outerShdw>
                  </a:effectLst>
                </a14:hiddenEffects>
              </a:ext>
            </a:extLst>
          </p:spPr>
          <p:txBody>
            <a:bodyPr anchor="ctr">
              <a:spAutoFit/>
            </a:bodyPr>
            <a:lstStyle/>
            <a:p>
              <a:pPr algn="ctr" eaLnBrk="1" hangingPunct="1">
                <a:spcBef>
                  <a:spcPct val="50000"/>
                </a:spcBef>
              </a:pPr>
              <a:r>
                <a:rPr lang="en-US" altLang="zh-CN" sz="1600" b="1">
                  <a:effectLst/>
                  <a:latin typeface="Cambria" panose="02040503050406030204" pitchFamily="18" charset="0"/>
                  <a:ea typeface="宋体" panose="02010600030101010101" pitchFamily="2" charset="-122"/>
                </a:rPr>
                <a:t>Test C</a:t>
              </a:r>
            </a:p>
          </p:txBody>
        </p:sp>
        <p:sp>
          <p:nvSpPr>
            <p:cNvPr id="284677" name="Oval 5"/>
            <p:cNvSpPr>
              <a:spLocks noChangeArrowheads="1"/>
            </p:cNvSpPr>
            <p:nvPr/>
          </p:nvSpPr>
          <p:spPr bwMode="auto">
            <a:xfrm>
              <a:off x="1360" y="3084"/>
              <a:ext cx="528" cy="518"/>
            </a:xfrm>
            <a:prstGeom prst="ellipse">
              <a:avLst/>
            </a:prstGeom>
            <a:solidFill>
              <a:srgbClr val="FFFF99"/>
            </a:solidFill>
            <a:ln w="19050" algn="ctr">
              <a:solidFill>
                <a:schemeClr val="folHlink"/>
              </a:solidFill>
              <a:round/>
              <a:headEnd/>
              <a:tailEnd/>
            </a:ln>
            <a:effectLst/>
            <a:extLst>
              <a:ext uri="{AF507438-7753-43E0-B8FC-AC1667EBCBE1}">
                <a14:hiddenEffects xmlns:a14="http://schemas.microsoft.com/office/drawing/2010/main">
                  <a:effectLst>
                    <a:outerShdw dist="35921" dir="2700000" algn="ctr" rotWithShape="0">
                      <a:schemeClr val="tx1"/>
                    </a:outerShdw>
                  </a:effectLst>
                </a14:hiddenEffects>
              </a:ext>
            </a:extLst>
          </p:spPr>
          <p:txBody>
            <a:bodyPr anchor="ctr">
              <a:spAutoFit/>
            </a:bodyPr>
            <a:lstStyle/>
            <a:p>
              <a:pPr algn="ctr" eaLnBrk="1" hangingPunct="1">
                <a:spcBef>
                  <a:spcPct val="50000"/>
                </a:spcBef>
              </a:pPr>
              <a:r>
                <a:rPr lang="en-US" altLang="zh-CN" sz="1600" b="1">
                  <a:effectLst/>
                  <a:latin typeface="Cambria" panose="02040503050406030204" pitchFamily="18" charset="0"/>
                  <a:ea typeface="宋体" panose="02010600030101010101" pitchFamily="2" charset="-122"/>
                </a:rPr>
                <a:t>Test D</a:t>
              </a:r>
            </a:p>
          </p:txBody>
        </p:sp>
        <p:sp>
          <p:nvSpPr>
            <p:cNvPr id="284678" name="Oval 6"/>
            <p:cNvSpPr>
              <a:spLocks noChangeArrowheads="1"/>
            </p:cNvSpPr>
            <p:nvPr/>
          </p:nvSpPr>
          <p:spPr bwMode="auto">
            <a:xfrm>
              <a:off x="3175" y="1133"/>
              <a:ext cx="590" cy="491"/>
            </a:xfrm>
            <a:prstGeom prst="ellipse">
              <a:avLst/>
            </a:prstGeom>
            <a:solidFill>
              <a:srgbClr val="FFFF99"/>
            </a:solidFill>
            <a:ln w="19050" algn="ctr">
              <a:solidFill>
                <a:schemeClr val="folHlink"/>
              </a:solidFill>
              <a:round/>
              <a:headEnd/>
              <a:tailEnd/>
            </a:ln>
            <a:effectLst/>
            <a:extLst>
              <a:ext uri="{AF507438-7753-43E0-B8FC-AC1667EBCBE1}">
                <a14:hiddenEffects xmlns:a14="http://schemas.microsoft.com/office/drawing/2010/main">
                  <a:effectLst>
                    <a:outerShdw dist="35921" dir="2700000" algn="ctr" rotWithShape="0">
                      <a:schemeClr val="tx1"/>
                    </a:outerShdw>
                  </a:effectLst>
                </a14:hiddenEffects>
              </a:ext>
            </a:extLst>
          </p:spPr>
          <p:txBody>
            <a:bodyPr anchor="ctr">
              <a:spAutoFit/>
            </a:bodyPr>
            <a:lstStyle/>
            <a:p>
              <a:pPr algn="ctr" eaLnBrk="1" hangingPunct="1">
                <a:spcBef>
                  <a:spcPct val="50000"/>
                </a:spcBef>
              </a:pPr>
              <a:r>
                <a:rPr lang="en-US" altLang="zh-CN" sz="1600" b="1">
                  <a:effectLst/>
                  <a:latin typeface="Cambria" panose="02040503050406030204" pitchFamily="18" charset="0"/>
                  <a:ea typeface="宋体" panose="02010600030101010101" pitchFamily="2" charset="-122"/>
                </a:rPr>
                <a:t>Test </a:t>
              </a:r>
              <a:r>
                <a:rPr lang="en-US" altLang="zh-CN" sz="1400" b="1">
                  <a:effectLst/>
                  <a:latin typeface="Cambria" panose="02040503050406030204" pitchFamily="18" charset="0"/>
                  <a:ea typeface="宋体" panose="02010600030101010101" pitchFamily="2" charset="-122"/>
                </a:rPr>
                <a:t>E</a:t>
              </a:r>
            </a:p>
          </p:txBody>
        </p:sp>
        <p:sp>
          <p:nvSpPr>
            <p:cNvPr id="284679" name="Oval 7"/>
            <p:cNvSpPr>
              <a:spLocks noChangeArrowheads="1"/>
            </p:cNvSpPr>
            <p:nvPr/>
          </p:nvSpPr>
          <p:spPr bwMode="auto">
            <a:xfrm>
              <a:off x="3266" y="2041"/>
              <a:ext cx="528" cy="518"/>
            </a:xfrm>
            <a:prstGeom prst="ellipse">
              <a:avLst/>
            </a:prstGeom>
            <a:solidFill>
              <a:srgbClr val="FFFF99"/>
            </a:solidFill>
            <a:ln w="19050" algn="ctr">
              <a:solidFill>
                <a:schemeClr val="folHlink"/>
              </a:solidFill>
              <a:round/>
              <a:headEnd/>
              <a:tailEnd/>
            </a:ln>
            <a:effectLst/>
            <a:extLst>
              <a:ext uri="{AF507438-7753-43E0-B8FC-AC1667EBCBE1}">
                <a14:hiddenEffects xmlns:a14="http://schemas.microsoft.com/office/drawing/2010/main">
                  <a:effectLst>
                    <a:outerShdw dist="35921" dir="2700000" algn="ctr" rotWithShape="0">
                      <a:schemeClr val="tx1"/>
                    </a:outerShdw>
                  </a:effectLst>
                </a14:hiddenEffects>
              </a:ext>
            </a:extLst>
          </p:spPr>
          <p:txBody>
            <a:bodyPr anchor="ctr">
              <a:spAutoFit/>
            </a:bodyPr>
            <a:lstStyle/>
            <a:p>
              <a:pPr algn="ctr" eaLnBrk="1" hangingPunct="1">
                <a:spcBef>
                  <a:spcPct val="50000"/>
                </a:spcBef>
              </a:pPr>
              <a:r>
                <a:rPr lang="en-US" altLang="zh-CN" sz="1600" b="1">
                  <a:effectLst/>
                  <a:latin typeface="Cambria" panose="02040503050406030204" pitchFamily="18" charset="0"/>
                  <a:ea typeface="宋体" panose="02010600030101010101" pitchFamily="2" charset="-122"/>
                </a:rPr>
                <a:t>Test F</a:t>
              </a:r>
            </a:p>
          </p:txBody>
        </p:sp>
        <p:sp>
          <p:nvSpPr>
            <p:cNvPr id="284680" name="Oval 8"/>
            <p:cNvSpPr>
              <a:spLocks noChangeArrowheads="1"/>
            </p:cNvSpPr>
            <p:nvPr/>
          </p:nvSpPr>
          <p:spPr bwMode="auto">
            <a:xfrm>
              <a:off x="3288" y="3016"/>
              <a:ext cx="528" cy="518"/>
            </a:xfrm>
            <a:prstGeom prst="ellipse">
              <a:avLst/>
            </a:prstGeom>
            <a:solidFill>
              <a:srgbClr val="FFFF99"/>
            </a:solidFill>
            <a:ln w="19050" algn="ctr">
              <a:solidFill>
                <a:schemeClr val="folHlink"/>
              </a:solidFill>
              <a:round/>
              <a:headEnd/>
              <a:tailEnd/>
            </a:ln>
            <a:effectLst/>
            <a:extLst>
              <a:ext uri="{AF507438-7753-43E0-B8FC-AC1667EBCBE1}">
                <a14:hiddenEffects xmlns:a14="http://schemas.microsoft.com/office/drawing/2010/main">
                  <a:effectLst>
                    <a:outerShdw dist="35921" dir="2700000" algn="ctr" rotWithShape="0">
                      <a:schemeClr val="tx1"/>
                    </a:outerShdw>
                  </a:effectLst>
                </a14:hiddenEffects>
              </a:ext>
            </a:extLst>
          </p:spPr>
          <p:txBody>
            <a:bodyPr anchor="ctr">
              <a:spAutoFit/>
            </a:bodyPr>
            <a:lstStyle/>
            <a:p>
              <a:pPr algn="ctr" eaLnBrk="1" hangingPunct="1">
                <a:spcBef>
                  <a:spcPct val="50000"/>
                </a:spcBef>
              </a:pPr>
              <a:r>
                <a:rPr lang="en-US" altLang="zh-CN" sz="1600" b="1">
                  <a:effectLst/>
                  <a:latin typeface="Cambria" panose="02040503050406030204" pitchFamily="18" charset="0"/>
                  <a:ea typeface="宋体" panose="02010600030101010101" pitchFamily="2" charset="-122"/>
                </a:rPr>
                <a:t>Test G</a:t>
              </a:r>
            </a:p>
          </p:txBody>
        </p:sp>
        <p:sp>
          <p:nvSpPr>
            <p:cNvPr id="284681" name="Oval 9"/>
            <p:cNvSpPr>
              <a:spLocks noChangeArrowheads="1"/>
            </p:cNvSpPr>
            <p:nvPr/>
          </p:nvSpPr>
          <p:spPr bwMode="auto">
            <a:xfrm>
              <a:off x="4468" y="1972"/>
              <a:ext cx="768" cy="682"/>
            </a:xfrm>
            <a:prstGeom prst="ellipse">
              <a:avLst/>
            </a:prstGeom>
            <a:solidFill>
              <a:srgbClr val="CCFFFF"/>
            </a:solidFill>
            <a:ln w="19050" algn="ctr">
              <a:solidFill>
                <a:schemeClr val="folHlink"/>
              </a:solidFill>
              <a:round/>
              <a:headEnd/>
              <a:tailEnd/>
            </a:ln>
            <a:effectLst/>
            <a:extLst>
              <a:ext uri="{AF507438-7753-43E0-B8FC-AC1667EBCBE1}">
                <a14:hiddenEffects xmlns:a14="http://schemas.microsoft.com/office/drawing/2010/main">
                  <a:effectLst>
                    <a:outerShdw dist="35921" dir="2700000" algn="ctr" rotWithShape="0">
                      <a:schemeClr val="tx1"/>
                    </a:outerShdw>
                  </a:effectLst>
                </a14:hiddenEffects>
              </a:ext>
            </a:extLst>
          </p:spPr>
          <p:txBody>
            <a:bodyPr anchor="ctr">
              <a:spAutoFit/>
            </a:bodyPr>
            <a:lstStyle/>
            <a:p>
              <a:pPr algn="ctr" eaLnBrk="1" hangingPunct="1">
                <a:spcBef>
                  <a:spcPct val="50000"/>
                </a:spcBef>
              </a:pPr>
              <a:r>
                <a:rPr lang="en-US" altLang="zh-CN" sz="1600" b="1">
                  <a:effectLst/>
                  <a:latin typeface="Cambria" panose="02040503050406030204" pitchFamily="18" charset="0"/>
                  <a:ea typeface="宋体" panose="02010600030101010101" pitchFamily="2" charset="-122"/>
                </a:rPr>
                <a:t>Test </a:t>
              </a:r>
              <a:r>
                <a:rPr lang="en-US" altLang="zh-CN" sz="1400" b="1">
                  <a:effectLst/>
                  <a:latin typeface="Cambria" panose="02040503050406030204" pitchFamily="18" charset="0"/>
                  <a:ea typeface="宋体" panose="02010600030101010101" pitchFamily="2" charset="-122"/>
                </a:rPr>
                <a:t>A,B,C,D,E,F,G</a:t>
              </a:r>
            </a:p>
          </p:txBody>
        </p:sp>
        <p:sp>
          <p:nvSpPr>
            <p:cNvPr id="284682" name="Line 10"/>
            <p:cNvSpPr>
              <a:spLocks noChangeShapeType="1"/>
            </p:cNvSpPr>
            <p:nvPr/>
          </p:nvSpPr>
          <p:spPr bwMode="auto">
            <a:xfrm flipV="1">
              <a:off x="2744" y="1570"/>
              <a:ext cx="544" cy="522"/>
            </a:xfrm>
            <a:prstGeom prst="line">
              <a:avLst/>
            </a:prstGeom>
            <a:noFill/>
            <a:ln w="19050">
              <a:solidFill>
                <a:schemeClr val="accent2"/>
              </a:solidFill>
              <a:round/>
              <a:headEnd/>
              <a:tailEnd type="arrow"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tx1"/>
                    </a:outerShdw>
                  </a:effectLst>
                </a14:hiddenEffects>
              </a:ext>
            </a:extLst>
          </p:spPr>
          <p:txBody>
            <a:bodyPr anchor="ctr">
              <a:spAutoFit/>
            </a:bodyPr>
            <a:lstStyle/>
            <a:p>
              <a:endParaRPr lang="zh-CN" altLang="en-US">
                <a:latin typeface="Cambria" panose="02040503050406030204" pitchFamily="18" charset="0"/>
              </a:endParaRPr>
            </a:p>
          </p:txBody>
        </p:sp>
        <p:sp>
          <p:nvSpPr>
            <p:cNvPr id="284683" name="Line 11"/>
            <p:cNvSpPr>
              <a:spLocks noChangeShapeType="1"/>
            </p:cNvSpPr>
            <p:nvPr/>
          </p:nvSpPr>
          <p:spPr bwMode="auto">
            <a:xfrm>
              <a:off x="862" y="2273"/>
              <a:ext cx="430" cy="0"/>
            </a:xfrm>
            <a:prstGeom prst="line">
              <a:avLst/>
            </a:prstGeom>
            <a:noFill/>
            <a:ln w="19050">
              <a:solidFill>
                <a:schemeClr val="accent2"/>
              </a:solidFill>
              <a:round/>
              <a:headEnd/>
              <a:tailEnd type="arrow"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tx1"/>
                    </a:outerShdw>
                  </a:effectLst>
                </a14:hiddenEffects>
              </a:ext>
            </a:extLst>
          </p:spPr>
          <p:txBody>
            <a:bodyPr anchor="ctr">
              <a:spAutoFit/>
            </a:bodyPr>
            <a:lstStyle/>
            <a:p>
              <a:endParaRPr lang="zh-CN" altLang="en-US">
                <a:latin typeface="Cambria" panose="02040503050406030204" pitchFamily="18" charset="0"/>
              </a:endParaRPr>
            </a:p>
          </p:txBody>
        </p:sp>
        <p:sp>
          <p:nvSpPr>
            <p:cNvPr id="284684" name="Line 12"/>
            <p:cNvSpPr>
              <a:spLocks noChangeShapeType="1"/>
            </p:cNvSpPr>
            <p:nvPr/>
          </p:nvSpPr>
          <p:spPr bwMode="auto">
            <a:xfrm>
              <a:off x="3674" y="1579"/>
              <a:ext cx="839" cy="518"/>
            </a:xfrm>
            <a:prstGeom prst="line">
              <a:avLst/>
            </a:prstGeom>
            <a:noFill/>
            <a:ln w="19050">
              <a:solidFill>
                <a:schemeClr val="accent2"/>
              </a:solidFill>
              <a:round/>
              <a:headEnd/>
              <a:tailEnd type="arrow"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tx1"/>
                    </a:outerShdw>
                  </a:effectLst>
                </a14:hiddenEffects>
              </a:ext>
            </a:extLst>
          </p:spPr>
          <p:txBody>
            <a:bodyPr anchor="ctr">
              <a:spAutoFit/>
            </a:bodyPr>
            <a:lstStyle/>
            <a:p>
              <a:endParaRPr lang="zh-CN" altLang="en-US">
                <a:latin typeface="Cambria" panose="02040503050406030204" pitchFamily="18" charset="0"/>
              </a:endParaRPr>
            </a:p>
          </p:txBody>
        </p:sp>
        <p:sp>
          <p:nvSpPr>
            <p:cNvPr id="284685" name="Line 13"/>
            <p:cNvSpPr>
              <a:spLocks noChangeShapeType="1"/>
            </p:cNvSpPr>
            <p:nvPr/>
          </p:nvSpPr>
          <p:spPr bwMode="auto">
            <a:xfrm>
              <a:off x="3810" y="2295"/>
              <a:ext cx="635" cy="1"/>
            </a:xfrm>
            <a:prstGeom prst="line">
              <a:avLst/>
            </a:prstGeom>
            <a:noFill/>
            <a:ln w="19050">
              <a:solidFill>
                <a:schemeClr val="accent2"/>
              </a:solidFill>
              <a:round/>
              <a:headEnd/>
              <a:tailEnd type="arrow"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tx1"/>
                    </a:outerShdw>
                  </a:effectLst>
                </a14:hiddenEffects>
              </a:ext>
            </a:extLst>
          </p:spPr>
          <p:txBody>
            <a:bodyPr anchor="ctr">
              <a:spAutoFit/>
            </a:bodyPr>
            <a:lstStyle/>
            <a:p>
              <a:endParaRPr lang="zh-CN" altLang="en-US">
                <a:latin typeface="Cambria" panose="02040503050406030204" pitchFamily="18" charset="0"/>
              </a:endParaRPr>
            </a:p>
          </p:txBody>
        </p:sp>
        <p:sp>
          <p:nvSpPr>
            <p:cNvPr id="284686" name="Line 14"/>
            <p:cNvSpPr>
              <a:spLocks noChangeShapeType="1"/>
            </p:cNvSpPr>
            <p:nvPr/>
          </p:nvSpPr>
          <p:spPr bwMode="auto">
            <a:xfrm flipV="1">
              <a:off x="3810" y="2500"/>
              <a:ext cx="703" cy="703"/>
            </a:xfrm>
            <a:prstGeom prst="line">
              <a:avLst/>
            </a:prstGeom>
            <a:noFill/>
            <a:ln w="19050">
              <a:solidFill>
                <a:schemeClr val="accent2"/>
              </a:solidFill>
              <a:round/>
              <a:headEnd/>
              <a:tailEnd type="arrow"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tx1"/>
                    </a:outerShdw>
                  </a:effectLst>
                </a14:hiddenEffects>
              </a:ext>
            </a:extLst>
          </p:spPr>
          <p:txBody>
            <a:bodyPr anchor="ctr">
              <a:spAutoFit/>
            </a:bodyPr>
            <a:lstStyle/>
            <a:p>
              <a:endParaRPr lang="zh-CN" altLang="en-US">
                <a:latin typeface="Cambria" panose="02040503050406030204" pitchFamily="18" charset="0"/>
              </a:endParaRPr>
            </a:p>
          </p:txBody>
        </p:sp>
        <p:sp>
          <p:nvSpPr>
            <p:cNvPr id="284687" name="Oval 15"/>
            <p:cNvSpPr>
              <a:spLocks noChangeArrowheads="1"/>
            </p:cNvSpPr>
            <p:nvPr/>
          </p:nvSpPr>
          <p:spPr bwMode="auto">
            <a:xfrm>
              <a:off x="340" y="2041"/>
              <a:ext cx="528" cy="518"/>
            </a:xfrm>
            <a:prstGeom prst="ellipse">
              <a:avLst/>
            </a:prstGeom>
            <a:solidFill>
              <a:srgbClr val="CCFFFF"/>
            </a:solidFill>
            <a:ln w="19050" algn="ctr">
              <a:solidFill>
                <a:schemeClr val="folHlink"/>
              </a:solidFill>
              <a:round/>
              <a:headEnd/>
              <a:tailEnd/>
            </a:ln>
            <a:effectLst/>
            <a:extLst>
              <a:ext uri="{AF507438-7753-43E0-B8FC-AC1667EBCBE1}">
                <a14:hiddenEffects xmlns:a14="http://schemas.microsoft.com/office/drawing/2010/main">
                  <a:effectLst>
                    <a:outerShdw dist="35921" dir="2700000" algn="ctr" rotWithShape="0">
                      <a:schemeClr val="tx1"/>
                    </a:outerShdw>
                  </a:effectLst>
                </a14:hiddenEffects>
              </a:ext>
            </a:extLst>
          </p:spPr>
          <p:txBody>
            <a:bodyPr anchor="ctr">
              <a:spAutoFit/>
            </a:bodyPr>
            <a:lstStyle/>
            <a:p>
              <a:pPr algn="ctr" eaLnBrk="1" hangingPunct="1">
                <a:spcBef>
                  <a:spcPct val="50000"/>
                </a:spcBef>
              </a:pPr>
              <a:r>
                <a:rPr lang="en-US" altLang="zh-CN" sz="1600" b="1">
                  <a:effectLst/>
                  <a:latin typeface="Cambria" panose="02040503050406030204" pitchFamily="18" charset="0"/>
                  <a:ea typeface="宋体" panose="02010600030101010101" pitchFamily="2" charset="-122"/>
                </a:rPr>
                <a:t>Test A</a:t>
              </a:r>
            </a:p>
          </p:txBody>
        </p:sp>
        <p:sp>
          <p:nvSpPr>
            <p:cNvPr id="284688" name="Oval 16"/>
            <p:cNvSpPr>
              <a:spLocks noChangeArrowheads="1"/>
            </p:cNvSpPr>
            <p:nvPr/>
          </p:nvSpPr>
          <p:spPr bwMode="auto">
            <a:xfrm>
              <a:off x="2133" y="2041"/>
              <a:ext cx="837" cy="518"/>
            </a:xfrm>
            <a:prstGeom prst="ellipse">
              <a:avLst/>
            </a:prstGeom>
            <a:solidFill>
              <a:srgbClr val="CCFFFF"/>
            </a:solidFill>
            <a:ln w="19050" algn="ctr">
              <a:solidFill>
                <a:schemeClr val="folHlink"/>
              </a:solidFill>
              <a:round/>
              <a:headEnd/>
              <a:tailEnd/>
            </a:ln>
            <a:effectLst/>
            <a:extLst>
              <a:ext uri="{AF507438-7753-43E0-B8FC-AC1667EBCBE1}">
                <a14:hiddenEffects xmlns:a14="http://schemas.microsoft.com/office/drawing/2010/main">
                  <a:effectLst>
                    <a:outerShdw dist="35921" dir="2700000" algn="ctr" rotWithShape="0">
                      <a:schemeClr val="tx1"/>
                    </a:outerShdw>
                  </a:effectLst>
                </a14:hiddenEffects>
              </a:ext>
            </a:extLst>
          </p:spPr>
          <p:txBody>
            <a:bodyPr anchor="ctr">
              <a:spAutoFit/>
            </a:bodyPr>
            <a:lstStyle/>
            <a:p>
              <a:pPr algn="ctr" eaLnBrk="1" hangingPunct="1">
                <a:spcBef>
                  <a:spcPct val="50000"/>
                </a:spcBef>
              </a:pPr>
              <a:r>
                <a:rPr lang="en-US" altLang="zh-CN" sz="1600" b="1">
                  <a:effectLst/>
                  <a:latin typeface="Cambria" panose="02040503050406030204" pitchFamily="18" charset="0"/>
                  <a:ea typeface="宋体" panose="02010600030101010101" pitchFamily="2" charset="-122"/>
                </a:rPr>
                <a:t>Test A,B.C,D</a:t>
              </a:r>
            </a:p>
          </p:txBody>
        </p:sp>
        <p:sp>
          <p:nvSpPr>
            <p:cNvPr id="284689" name="Line 17"/>
            <p:cNvSpPr>
              <a:spLocks noChangeShapeType="1"/>
            </p:cNvSpPr>
            <p:nvPr/>
          </p:nvSpPr>
          <p:spPr bwMode="auto">
            <a:xfrm>
              <a:off x="1837" y="2273"/>
              <a:ext cx="295" cy="0"/>
            </a:xfrm>
            <a:prstGeom prst="line">
              <a:avLst/>
            </a:prstGeom>
            <a:noFill/>
            <a:ln w="19050">
              <a:solidFill>
                <a:schemeClr val="accent2"/>
              </a:solidFill>
              <a:round/>
              <a:headEnd/>
              <a:tailEnd type="arrow"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tx1"/>
                    </a:outerShdw>
                  </a:effectLst>
                </a14:hiddenEffects>
              </a:ext>
            </a:extLst>
          </p:spPr>
          <p:txBody>
            <a:bodyPr anchor="ctr">
              <a:spAutoFit/>
            </a:bodyPr>
            <a:lstStyle/>
            <a:p>
              <a:endParaRPr lang="zh-CN" altLang="en-US">
                <a:latin typeface="Cambria" panose="02040503050406030204" pitchFamily="18" charset="0"/>
              </a:endParaRPr>
            </a:p>
          </p:txBody>
        </p:sp>
        <p:sp>
          <p:nvSpPr>
            <p:cNvPr id="284690" name="Line 18"/>
            <p:cNvSpPr>
              <a:spLocks noChangeShapeType="1"/>
            </p:cNvSpPr>
            <p:nvPr/>
          </p:nvSpPr>
          <p:spPr bwMode="auto">
            <a:xfrm>
              <a:off x="2971" y="2296"/>
              <a:ext cx="295" cy="0"/>
            </a:xfrm>
            <a:prstGeom prst="line">
              <a:avLst/>
            </a:prstGeom>
            <a:noFill/>
            <a:ln w="19050">
              <a:solidFill>
                <a:schemeClr val="accent2"/>
              </a:solidFill>
              <a:round/>
              <a:headEnd/>
              <a:tailEnd type="arrow"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tx1"/>
                    </a:outerShdw>
                  </a:effectLst>
                </a14:hiddenEffects>
              </a:ext>
            </a:extLst>
          </p:spPr>
          <p:txBody>
            <a:bodyPr anchor="ctr">
              <a:spAutoFit/>
            </a:bodyPr>
            <a:lstStyle/>
            <a:p>
              <a:endParaRPr lang="zh-CN" altLang="en-US">
                <a:latin typeface="Cambria" panose="02040503050406030204" pitchFamily="18" charset="0"/>
              </a:endParaRPr>
            </a:p>
          </p:txBody>
        </p:sp>
        <p:sp>
          <p:nvSpPr>
            <p:cNvPr id="284691" name="Line 19"/>
            <p:cNvSpPr>
              <a:spLocks noChangeShapeType="1"/>
            </p:cNvSpPr>
            <p:nvPr/>
          </p:nvSpPr>
          <p:spPr bwMode="auto">
            <a:xfrm flipV="1">
              <a:off x="635" y="1298"/>
              <a:ext cx="703" cy="703"/>
            </a:xfrm>
            <a:prstGeom prst="line">
              <a:avLst/>
            </a:prstGeom>
            <a:noFill/>
            <a:ln w="19050">
              <a:solidFill>
                <a:schemeClr val="accent2"/>
              </a:solidFill>
              <a:round/>
              <a:headEnd/>
              <a:tailEnd type="arrow"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tx1"/>
                    </a:outerShdw>
                  </a:effectLst>
                </a14:hiddenEffects>
              </a:ext>
            </a:extLst>
          </p:spPr>
          <p:txBody>
            <a:bodyPr anchor="ctr">
              <a:spAutoFit/>
            </a:bodyPr>
            <a:lstStyle/>
            <a:p>
              <a:endParaRPr lang="zh-CN" altLang="en-US">
                <a:latin typeface="Cambria" panose="02040503050406030204" pitchFamily="18" charset="0"/>
              </a:endParaRPr>
            </a:p>
          </p:txBody>
        </p:sp>
        <p:sp>
          <p:nvSpPr>
            <p:cNvPr id="284692" name="Line 20"/>
            <p:cNvSpPr>
              <a:spLocks noChangeShapeType="1"/>
            </p:cNvSpPr>
            <p:nvPr/>
          </p:nvSpPr>
          <p:spPr bwMode="auto">
            <a:xfrm flipV="1">
              <a:off x="1814" y="2500"/>
              <a:ext cx="454" cy="703"/>
            </a:xfrm>
            <a:prstGeom prst="line">
              <a:avLst/>
            </a:prstGeom>
            <a:noFill/>
            <a:ln w="19050">
              <a:solidFill>
                <a:schemeClr val="accent2"/>
              </a:solidFill>
              <a:round/>
              <a:headEnd/>
              <a:tailEnd type="arrow"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tx1"/>
                    </a:outerShdw>
                  </a:effectLst>
                </a14:hiddenEffects>
              </a:ext>
            </a:extLst>
          </p:spPr>
          <p:txBody>
            <a:bodyPr anchor="ctr">
              <a:spAutoFit/>
            </a:bodyPr>
            <a:lstStyle/>
            <a:p>
              <a:endParaRPr lang="zh-CN" altLang="en-US">
                <a:latin typeface="Cambria" panose="02040503050406030204" pitchFamily="18" charset="0"/>
              </a:endParaRPr>
            </a:p>
          </p:txBody>
        </p:sp>
        <p:sp>
          <p:nvSpPr>
            <p:cNvPr id="284693" name="Line 21"/>
            <p:cNvSpPr>
              <a:spLocks noChangeShapeType="1"/>
            </p:cNvSpPr>
            <p:nvPr/>
          </p:nvSpPr>
          <p:spPr bwMode="auto">
            <a:xfrm>
              <a:off x="1814" y="1412"/>
              <a:ext cx="544" cy="635"/>
            </a:xfrm>
            <a:prstGeom prst="line">
              <a:avLst/>
            </a:prstGeom>
            <a:noFill/>
            <a:ln w="19050">
              <a:solidFill>
                <a:schemeClr val="accent2"/>
              </a:solidFill>
              <a:round/>
              <a:headEnd/>
              <a:tailEnd type="arrow"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tx1"/>
                    </a:outerShdw>
                  </a:effectLst>
                </a14:hiddenEffects>
              </a:ext>
            </a:extLst>
          </p:spPr>
          <p:txBody>
            <a:bodyPr anchor="ctr">
              <a:spAutoFit/>
            </a:bodyPr>
            <a:lstStyle/>
            <a:p>
              <a:endParaRPr lang="zh-CN" altLang="en-US">
                <a:latin typeface="Cambria" panose="02040503050406030204" pitchFamily="18" charset="0"/>
              </a:endParaRPr>
            </a:p>
          </p:txBody>
        </p:sp>
        <p:sp>
          <p:nvSpPr>
            <p:cNvPr id="284694" name="Line 22"/>
            <p:cNvSpPr>
              <a:spLocks noChangeShapeType="1"/>
            </p:cNvSpPr>
            <p:nvPr/>
          </p:nvSpPr>
          <p:spPr bwMode="auto">
            <a:xfrm>
              <a:off x="725" y="2546"/>
              <a:ext cx="658" cy="657"/>
            </a:xfrm>
            <a:prstGeom prst="line">
              <a:avLst/>
            </a:prstGeom>
            <a:noFill/>
            <a:ln w="19050">
              <a:solidFill>
                <a:schemeClr val="accent2"/>
              </a:solidFill>
              <a:round/>
              <a:headEnd/>
              <a:tailEnd type="arrow"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tx1"/>
                    </a:outerShdw>
                  </a:effectLst>
                </a14:hiddenEffects>
              </a:ext>
            </a:extLst>
          </p:spPr>
          <p:txBody>
            <a:bodyPr anchor="ctr">
              <a:spAutoFit/>
            </a:bodyPr>
            <a:lstStyle/>
            <a:p>
              <a:endParaRPr lang="zh-CN" altLang="en-US">
                <a:latin typeface="Cambria" panose="02040503050406030204" pitchFamily="18" charset="0"/>
              </a:endParaRPr>
            </a:p>
          </p:txBody>
        </p:sp>
        <p:sp>
          <p:nvSpPr>
            <p:cNvPr id="284695" name="Line 23"/>
            <p:cNvSpPr>
              <a:spLocks noChangeShapeType="1"/>
            </p:cNvSpPr>
            <p:nvPr/>
          </p:nvSpPr>
          <p:spPr bwMode="auto">
            <a:xfrm>
              <a:off x="2744" y="2546"/>
              <a:ext cx="567" cy="589"/>
            </a:xfrm>
            <a:prstGeom prst="line">
              <a:avLst/>
            </a:prstGeom>
            <a:noFill/>
            <a:ln w="19050">
              <a:solidFill>
                <a:schemeClr val="accent2"/>
              </a:solidFill>
              <a:round/>
              <a:headEnd/>
              <a:tailEnd type="arrow"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tx1"/>
                    </a:outerShdw>
                  </a:effectLst>
                </a14:hiddenEffects>
              </a:ext>
            </a:extLst>
          </p:spPr>
          <p:txBody>
            <a:bodyPr anchor="ctr">
              <a:spAutoFit/>
            </a:bodyPr>
            <a:lstStyle/>
            <a:p>
              <a:endParaRPr lang="zh-CN" altLang="en-US">
                <a:latin typeface="Cambria" panose="02040503050406030204" pitchFamily="18" charset="0"/>
              </a:endParaRPr>
            </a:p>
          </p:txBody>
        </p:sp>
      </p:grpSp>
      <p:grpSp>
        <p:nvGrpSpPr>
          <p:cNvPr id="2" name="组合 1"/>
          <p:cNvGrpSpPr/>
          <p:nvPr/>
        </p:nvGrpSpPr>
        <p:grpSpPr>
          <a:xfrm>
            <a:off x="5437188" y="893762"/>
            <a:ext cx="3630613" cy="1620838"/>
            <a:chOff x="-6450013" y="444499"/>
            <a:chExt cx="5189538" cy="2360613"/>
          </a:xfrm>
        </p:grpSpPr>
        <p:sp>
          <p:nvSpPr>
            <p:cNvPr id="29" name="desk1"/>
            <p:cNvSpPr>
              <a:spLocks noEditPoints="1" noChangeArrowheads="1"/>
            </p:cNvSpPr>
            <p:nvPr/>
          </p:nvSpPr>
          <p:spPr bwMode="auto">
            <a:xfrm>
              <a:off x="-4506912" y="444499"/>
              <a:ext cx="904875" cy="452438"/>
            </a:xfrm>
            <a:custGeom>
              <a:avLst/>
              <a:gdLst>
                <a:gd name="T0" fmla="*/ 0 w 21600"/>
                <a:gd name="T1" fmla="*/ 0 h 21600"/>
                <a:gd name="T2" fmla="*/ 21600 w 21600"/>
                <a:gd name="T3" fmla="*/ 0 h 21600"/>
                <a:gd name="T4" fmla="*/ 21600 w 21600"/>
                <a:gd name="T5" fmla="*/ 21600 h 21600"/>
                <a:gd name="T6" fmla="*/ 0 w 21600"/>
                <a:gd name="T7" fmla="*/ 21600 h 21600"/>
                <a:gd name="T8" fmla="*/ 10800 w 21600"/>
                <a:gd name="T9" fmla="*/ 0 h 21600"/>
                <a:gd name="T10" fmla="*/ 21600 w 21600"/>
                <a:gd name="T11" fmla="*/ 10800 h 21600"/>
                <a:gd name="T12" fmla="*/ 10800 w 21600"/>
                <a:gd name="T13" fmla="*/ 21600 h 21600"/>
                <a:gd name="T14" fmla="*/ 0 w 21600"/>
                <a:gd name="T15" fmla="*/ 10800 h 21600"/>
                <a:gd name="T16" fmla="*/ 1000 w 21600"/>
                <a:gd name="T17" fmla="*/ 1000 h 21600"/>
                <a:gd name="T18" fmla="*/ 20600 w 21600"/>
                <a:gd name="T19" fmla="*/ 20600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0"/>
                  </a:moveTo>
                  <a:lnTo>
                    <a:pt x="21600" y="0"/>
                  </a:lnTo>
                  <a:lnTo>
                    <a:pt x="21600" y="21600"/>
                  </a:lnTo>
                  <a:lnTo>
                    <a:pt x="0" y="21600"/>
                  </a:lnTo>
                  <a:lnTo>
                    <a:pt x="0" y="0"/>
                  </a:lnTo>
                  <a:close/>
                </a:path>
              </a:pathLst>
            </a:custGeom>
            <a:solidFill>
              <a:srgbClr val="996633"/>
            </a:solidFill>
            <a:ln w="9525">
              <a:solidFill>
                <a:srgbClr val="000000"/>
              </a:solidFill>
              <a:miter lim="800000"/>
              <a:headEnd/>
              <a:tailEnd/>
            </a:ln>
            <a:effectLst>
              <a:outerShdw dist="107763" dir="2700000" algn="ctr" rotWithShape="0">
                <a:srgbClr val="808080"/>
              </a:outerShdw>
            </a:effectLst>
          </p:spPr>
          <p:txBody>
            <a:bodyPr/>
            <a:lstStyle/>
            <a:p>
              <a:pPr algn="ctr" eaLnBrk="1" hangingPunct="1">
                <a:spcBef>
                  <a:spcPct val="50000"/>
                </a:spcBef>
              </a:pPr>
              <a:r>
                <a:rPr lang="en-US" altLang="zh-CN" sz="1600" b="1">
                  <a:solidFill>
                    <a:schemeClr val="bg1"/>
                  </a:solidFill>
                  <a:effectLst/>
                  <a:latin typeface="Cambria" panose="02040503050406030204" pitchFamily="18" charset="0"/>
                  <a:ea typeface="宋体" panose="02010600030101010101" pitchFamily="2" charset="-122"/>
                </a:rPr>
                <a:t>A</a:t>
              </a:r>
            </a:p>
          </p:txBody>
        </p:sp>
        <p:sp>
          <p:nvSpPr>
            <p:cNvPr id="30" name="desk1"/>
            <p:cNvSpPr>
              <a:spLocks noEditPoints="1" noChangeArrowheads="1"/>
            </p:cNvSpPr>
            <p:nvPr/>
          </p:nvSpPr>
          <p:spPr bwMode="auto">
            <a:xfrm>
              <a:off x="-5657850" y="1416049"/>
              <a:ext cx="904875" cy="452438"/>
            </a:xfrm>
            <a:custGeom>
              <a:avLst/>
              <a:gdLst>
                <a:gd name="T0" fmla="*/ 0 w 21600"/>
                <a:gd name="T1" fmla="*/ 0 h 21600"/>
                <a:gd name="T2" fmla="*/ 21600 w 21600"/>
                <a:gd name="T3" fmla="*/ 0 h 21600"/>
                <a:gd name="T4" fmla="*/ 21600 w 21600"/>
                <a:gd name="T5" fmla="*/ 21600 h 21600"/>
                <a:gd name="T6" fmla="*/ 0 w 21600"/>
                <a:gd name="T7" fmla="*/ 21600 h 21600"/>
                <a:gd name="T8" fmla="*/ 10800 w 21600"/>
                <a:gd name="T9" fmla="*/ 0 h 21600"/>
                <a:gd name="T10" fmla="*/ 21600 w 21600"/>
                <a:gd name="T11" fmla="*/ 10800 h 21600"/>
                <a:gd name="T12" fmla="*/ 10800 w 21600"/>
                <a:gd name="T13" fmla="*/ 21600 h 21600"/>
                <a:gd name="T14" fmla="*/ 0 w 21600"/>
                <a:gd name="T15" fmla="*/ 10800 h 21600"/>
                <a:gd name="T16" fmla="*/ 1000 w 21600"/>
                <a:gd name="T17" fmla="*/ 1000 h 21600"/>
                <a:gd name="T18" fmla="*/ 20600 w 21600"/>
                <a:gd name="T19" fmla="*/ 20600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0"/>
                  </a:moveTo>
                  <a:lnTo>
                    <a:pt x="21600" y="0"/>
                  </a:lnTo>
                  <a:lnTo>
                    <a:pt x="21600" y="21600"/>
                  </a:lnTo>
                  <a:lnTo>
                    <a:pt x="0" y="21600"/>
                  </a:lnTo>
                  <a:lnTo>
                    <a:pt x="0" y="0"/>
                  </a:lnTo>
                  <a:close/>
                </a:path>
              </a:pathLst>
            </a:custGeom>
            <a:solidFill>
              <a:srgbClr val="996633"/>
            </a:solidFill>
            <a:ln w="9525">
              <a:solidFill>
                <a:srgbClr val="000000"/>
              </a:solidFill>
              <a:miter lim="800000"/>
              <a:headEnd/>
              <a:tailEnd/>
            </a:ln>
            <a:effectLst>
              <a:outerShdw dist="107763" dir="2700000" algn="ctr" rotWithShape="0">
                <a:srgbClr val="808080"/>
              </a:outerShdw>
            </a:effectLst>
          </p:spPr>
          <p:txBody>
            <a:bodyPr/>
            <a:lstStyle/>
            <a:p>
              <a:pPr algn="ctr" eaLnBrk="1" hangingPunct="1">
                <a:spcBef>
                  <a:spcPct val="50000"/>
                </a:spcBef>
              </a:pPr>
              <a:r>
                <a:rPr lang="en-US" altLang="zh-CN" sz="1600" b="1">
                  <a:solidFill>
                    <a:schemeClr val="bg1"/>
                  </a:solidFill>
                  <a:effectLst/>
                  <a:latin typeface="Cambria" panose="02040503050406030204" pitchFamily="18" charset="0"/>
                  <a:ea typeface="宋体" panose="02010600030101010101" pitchFamily="2" charset="-122"/>
                </a:rPr>
                <a:t>B</a:t>
              </a:r>
            </a:p>
          </p:txBody>
        </p:sp>
        <p:sp>
          <p:nvSpPr>
            <p:cNvPr id="31" name="desk1"/>
            <p:cNvSpPr>
              <a:spLocks noEditPoints="1" noChangeArrowheads="1"/>
            </p:cNvSpPr>
            <p:nvPr/>
          </p:nvSpPr>
          <p:spPr bwMode="auto">
            <a:xfrm>
              <a:off x="-2165350" y="2352674"/>
              <a:ext cx="904875" cy="452438"/>
            </a:xfrm>
            <a:custGeom>
              <a:avLst/>
              <a:gdLst>
                <a:gd name="T0" fmla="*/ 0 w 21600"/>
                <a:gd name="T1" fmla="*/ 0 h 21600"/>
                <a:gd name="T2" fmla="*/ 21600 w 21600"/>
                <a:gd name="T3" fmla="*/ 0 h 21600"/>
                <a:gd name="T4" fmla="*/ 21600 w 21600"/>
                <a:gd name="T5" fmla="*/ 21600 h 21600"/>
                <a:gd name="T6" fmla="*/ 0 w 21600"/>
                <a:gd name="T7" fmla="*/ 21600 h 21600"/>
                <a:gd name="T8" fmla="*/ 10800 w 21600"/>
                <a:gd name="T9" fmla="*/ 0 h 21600"/>
                <a:gd name="T10" fmla="*/ 21600 w 21600"/>
                <a:gd name="T11" fmla="*/ 10800 h 21600"/>
                <a:gd name="T12" fmla="*/ 10800 w 21600"/>
                <a:gd name="T13" fmla="*/ 21600 h 21600"/>
                <a:gd name="T14" fmla="*/ 0 w 21600"/>
                <a:gd name="T15" fmla="*/ 10800 h 21600"/>
                <a:gd name="T16" fmla="*/ 1000 w 21600"/>
                <a:gd name="T17" fmla="*/ 1000 h 21600"/>
                <a:gd name="T18" fmla="*/ 20600 w 21600"/>
                <a:gd name="T19" fmla="*/ 20600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0"/>
                  </a:moveTo>
                  <a:lnTo>
                    <a:pt x="21600" y="0"/>
                  </a:lnTo>
                  <a:lnTo>
                    <a:pt x="21600" y="21600"/>
                  </a:lnTo>
                  <a:lnTo>
                    <a:pt x="0" y="21600"/>
                  </a:lnTo>
                  <a:lnTo>
                    <a:pt x="0" y="0"/>
                  </a:lnTo>
                  <a:close/>
                </a:path>
              </a:pathLst>
            </a:custGeom>
            <a:solidFill>
              <a:srgbClr val="996633"/>
            </a:solidFill>
            <a:ln w="9525">
              <a:solidFill>
                <a:srgbClr val="000000"/>
              </a:solidFill>
              <a:miter lim="800000"/>
              <a:headEnd/>
              <a:tailEnd/>
            </a:ln>
            <a:effectLst>
              <a:outerShdw dist="107763" dir="2700000" algn="ctr" rotWithShape="0">
                <a:srgbClr val="808080"/>
              </a:outerShdw>
            </a:effectLst>
          </p:spPr>
          <p:txBody>
            <a:bodyPr/>
            <a:lstStyle/>
            <a:p>
              <a:pPr algn="ctr" eaLnBrk="1" hangingPunct="1">
                <a:spcBef>
                  <a:spcPct val="50000"/>
                </a:spcBef>
              </a:pPr>
              <a:r>
                <a:rPr lang="en-US" altLang="zh-CN" sz="1600" b="1">
                  <a:solidFill>
                    <a:schemeClr val="bg1"/>
                  </a:solidFill>
                  <a:effectLst/>
                  <a:latin typeface="Cambria" panose="02040503050406030204" pitchFamily="18" charset="0"/>
                  <a:ea typeface="宋体" panose="02010600030101010101" pitchFamily="2" charset="-122"/>
                </a:rPr>
                <a:t>G</a:t>
              </a:r>
            </a:p>
          </p:txBody>
        </p:sp>
        <p:sp>
          <p:nvSpPr>
            <p:cNvPr id="32" name="desk1"/>
            <p:cNvSpPr>
              <a:spLocks noEditPoints="1" noChangeArrowheads="1"/>
            </p:cNvSpPr>
            <p:nvPr/>
          </p:nvSpPr>
          <p:spPr bwMode="auto">
            <a:xfrm>
              <a:off x="-4865687" y="2316162"/>
              <a:ext cx="904875" cy="452438"/>
            </a:xfrm>
            <a:custGeom>
              <a:avLst/>
              <a:gdLst>
                <a:gd name="T0" fmla="*/ 0 w 21600"/>
                <a:gd name="T1" fmla="*/ 0 h 21600"/>
                <a:gd name="T2" fmla="*/ 21600 w 21600"/>
                <a:gd name="T3" fmla="*/ 0 h 21600"/>
                <a:gd name="T4" fmla="*/ 21600 w 21600"/>
                <a:gd name="T5" fmla="*/ 21600 h 21600"/>
                <a:gd name="T6" fmla="*/ 0 w 21600"/>
                <a:gd name="T7" fmla="*/ 21600 h 21600"/>
                <a:gd name="T8" fmla="*/ 10800 w 21600"/>
                <a:gd name="T9" fmla="*/ 0 h 21600"/>
                <a:gd name="T10" fmla="*/ 21600 w 21600"/>
                <a:gd name="T11" fmla="*/ 10800 h 21600"/>
                <a:gd name="T12" fmla="*/ 10800 w 21600"/>
                <a:gd name="T13" fmla="*/ 21600 h 21600"/>
                <a:gd name="T14" fmla="*/ 0 w 21600"/>
                <a:gd name="T15" fmla="*/ 10800 h 21600"/>
                <a:gd name="T16" fmla="*/ 1000 w 21600"/>
                <a:gd name="T17" fmla="*/ 1000 h 21600"/>
                <a:gd name="T18" fmla="*/ 20600 w 21600"/>
                <a:gd name="T19" fmla="*/ 20600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0"/>
                  </a:moveTo>
                  <a:lnTo>
                    <a:pt x="21600" y="0"/>
                  </a:lnTo>
                  <a:lnTo>
                    <a:pt x="21600" y="21600"/>
                  </a:lnTo>
                  <a:lnTo>
                    <a:pt x="0" y="21600"/>
                  </a:lnTo>
                  <a:lnTo>
                    <a:pt x="0" y="0"/>
                  </a:lnTo>
                  <a:close/>
                </a:path>
              </a:pathLst>
            </a:custGeom>
            <a:solidFill>
              <a:srgbClr val="996633"/>
            </a:solidFill>
            <a:ln w="9525">
              <a:solidFill>
                <a:srgbClr val="000000"/>
              </a:solidFill>
              <a:miter lim="800000"/>
              <a:headEnd/>
              <a:tailEnd/>
            </a:ln>
            <a:effectLst>
              <a:outerShdw dist="107763" dir="2700000" algn="ctr" rotWithShape="0">
                <a:srgbClr val="808080"/>
              </a:outerShdw>
            </a:effectLst>
          </p:spPr>
          <p:txBody>
            <a:bodyPr/>
            <a:lstStyle/>
            <a:p>
              <a:pPr algn="ctr" eaLnBrk="1" hangingPunct="1">
                <a:spcBef>
                  <a:spcPct val="50000"/>
                </a:spcBef>
              </a:pPr>
              <a:r>
                <a:rPr lang="en-US" altLang="zh-CN" sz="1600" b="1">
                  <a:solidFill>
                    <a:schemeClr val="bg1"/>
                  </a:solidFill>
                  <a:effectLst/>
                  <a:latin typeface="Cambria" panose="02040503050406030204" pitchFamily="18" charset="0"/>
                  <a:ea typeface="宋体" panose="02010600030101010101" pitchFamily="2" charset="-122"/>
                </a:rPr>
                <a:t>F</a:t>
              </a:r>
            </a:p>
          </p:txBody>
        </p:sp>
        <p:sp>
          <p:nvSpPr>
            <p:cNvPr id="33" name="desk1"/>
            <p:cNvSpPr>
              <a:spLocks noEditPoints="1" noChangeArrowheads="1"/>
            </p:cNvSpPr>
            <p:nvPr/>
          </p:nvSpPr>
          <p:spPr bwMode="auto">
            <a:xfrm>
              <a:off x="-6450013" y="2281237"/>
              <a:ext cx="904875" cy="452438"/>
            </a:xfrm>
            <a:custGeom>
              <a:avLst/>
              <a:gdLst>
                <a:gd name="T0" fmla="*/ 0 w 21600"/>
                <a:gd name="T1" fmla="*/ 0 h 21600"/>
                <a:gd name="T2" fmla="*/ 21600 w 21600"/>
                <a:gd name="T3" fmla="*/ 0 h 21600"/>
                <a:gd name="T4" fmla="*/ 21600 w 21600"/>
                <a:gd name="T5" fmla="*/ 21600 h 21600"/>
                <a:gd name="T6" fmla="*/ 0 w 21600"/>
                <a:gd name="T7" fmla="*/ 21600 h 21600"/>
                <a:gd name="T8" fmla="*/ 10800 w 21600"/>
                <a:gd name="T9" fmla="*/ 0 h 21600"/>
                <a:gd name="T10" fmla="*/ 21600 w 21600"/>
                <a:gd name="T11" fmla="*/ 10800 h 21600"/>
                <a:gd name="T12" fmla="*/ 10800 w 21600"/>
                <a:gd name="T13" fmla="*/ 21600 h 21600"/>
                <a:gd name="T14" fmla="*/ 0 w 21600"/>
                <a:gd name="T15" fmla="*/ 10800 h 21600"/>
                <a:gd name="T16" fmla="*/ 1000 w 21600"/>
                <a:gd name="T17" fmla="*/ 1000 h 21600"/>
                <a:gd name="T18" fmla="*/ 20600 w 21600"/>
                <a:gd name="T19" fmla="*/ 20600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0"/>
                  </a:moveTo>
                  <a:lnTo>
                    <a:pt x="21600" y="0"/>
                  </a:lnTo>
                  <a:lnTo>
                    <a:pt x="21600" y="21600"/>
                  </a:lnTo>
                  <a:lnTo>
                    <a:pt x="0" y="21600"/>
                  </a:lnTo>
                  <a:lnTo>
                    <a:pt x="0" y="0"/>
                  </a:lnTo>
                  <a:close/>
                </a:path>
              </a:pathLst>
            </a:custGeom>
            <a:solidFill>
              <a:srgbClr val="996633"/>
            </a:solidFill>
            <a:ln w="9525">
              <a:solidFill>
                <a:srgbClr val="000000"/>
              </a:solidFill>
              <a:miter lim="800000"/>
              <a:headEnd/>
              <a:tailEnd/>
            </a:ln>
            <a:effectLst>
              <a:outerShdw dist="107763" dir="2700000" algn="ctr" rotWithShape="0">
                <a:srgbClr val="808080"/>
              </a:outerShdw>
            </a:effectLst>
          </p:spPr>
          <p:txBody>
            <a:bodyPr/>
            <a:lstStyle/>
            <a:p>
              <a:pPr algn="ctr" eaLnBrk="1" hangingPunct="1">
                <a:spcBef>
                  <a:spcPct val="50000"/>
                </a:spcBef>
              </a:pPr>
              <a:r>
                <a:rPr lang="en-US" altLang="zh-CN" sz="1600" b="1">
                  <a:solidFill>
                    <a:schemeClr val="bg1"/>
                  </a:solidFill>
                  <a:effectLst/>
                  <a:latin typeface="Cambria" panose="02040503050406030204" pitchFamily="18" charset="0"/>
                  <a:ea typeface="宋体" panose="02010600030101010101" pitchFamily="2" charset="-122"/>
                </a:rPr>
                <a:t>E</a:t>
              </a:r>
            </a:p>
          </p:txBody>
        </p:sp>
        <p:sp>
          <p:nvSpPr>
            <p:cNvPr id="34" name="desk1"/>
            <p:cNvSpPr>
              <a:spLocks noEditPoints="1" noChangeArrowheads="1"/>
            </p:cNvSpPr>
            <p:nvPr/>
          </p:nvSpPr>
          <p:spPr bwMode="auto">
            <a:xfrm>
              <a:off x="-2201862" y="1416049"/>
              <a:ext cx="904875" cy="452438"/>
            </a:xfrm>
            <a:custGeom>
              <a:avLst/>
              <a:gdLst>
                <a:gd name="T0" fmla="*/ 0 w 21600"/>
                <a:gd name="T1" fmla="*/ 0 h 21600"/>
                <a:gd name="T2" fmla="*/ 21600 w 21600"/>
                <a:gd name="T3" fmla="*/ 0 h 21600"/>
                <a:gd name="T4" fmla="*/ 21600 w 21600"/>
                <a:gd name="T5" fmla="*/ 21600 h 21600"/>
                <a:gd name="T6" fmla="*/ 0 w 21600"/>
                <a:gd name="T7" fmla="*/ 21600 h 21600"/>
                <a:gd name="T8" fmla="*/ 10800 w 21600"/>
                <a:gd name="T9" fmla="*/ 0 h 21600"/>
                <a:gd name="T10" fmla="*/ 21600 w 21600"/>
                <a:gd name="T11" fmla="*/ 10800 h 21600"/>
                <a:gd name="T12" fmla="*/ 10800 w 21600"/>
                <a:gd name="T13" fmla="*/ 21600 h 21600"/>
                <a:gd name="T14" fmla="*/ 0 w 21600"/>
                <a:gd name="T15" fmla="*/ 10800 h 21600"/>
                <a:gd name="T16" fmla="*/ 1000 w 21600"/>
                <a:gd name="T17" fmla="*/ 1000 h 21600"/>
                <a:gd name="T18" fmla="*/ 20600 w 21600"/>
                <a:gd name="T19" fmla="*/ 20600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0"/>
                  </a:moveTo>
                  <a:lnTo>
                    <a:pt x="21600" y="0"/>
                  </a:lnTo>
                  <a:lnTo>
                    <a:pt x="21600" y="21600"/>
                  </a:lnTo>
                  <a:lnTo>
                    <a:pt x="0" y="21600"/>
                  </a:lnTo>
                  <a:lnTo>
                    <a:pt x="0" y="0"/>
                  </a:lnTo>
                  <a:close/>
                </a:path>
              </a:pathLst>
            </a:custGeom>
            <a:solidFill>
              <a:srgbClr val="996633"/>
            </a:solidFill>
            <a:ln w="9525">
              <a:solidFill>
                <a:srgbClr val="000000"/>
              </a:solidFill>
              <a:miter lim="800000"/>
              <a:headEnd/>
              <a:tailEnd/>
            </a:ln>
            <a:effectLst>
              <a:outerShdw dist="107763" dir="2700000" algn="ctr" rotWithShape="0">
                <a:srgbClr val="808080"/>
              </a:outerShdw>
            </a:effectLst>
          </p:spPr>
          <p:txBody>
            <a:bodyPr/>
            <a:lstStyle/>
            <a:p>
              <a:pPr algn="ctr" eaLnBrk="1" hangingPunct="1">
                <a:spcBef>
                  <a:spcPct val="50000"/>
                </a:spcBef>
              </a:pPr>
              <a:r>
                <a:rPr lang="en-US" altLang="zh-CN" sz="1600" b="1">
                  <a:solidFill>
                    <a:schemeClr val="bg1"/>
                  </a:solidFill>
                  <a:effectLst/>
                  <a:latin typeface="Cambria" panose="02040503050406030204" pitchFamily="18" charset="0"/>
                  <a:ea typeface="宋体" panose="02010600030101010101" pitchFamily="2" charset="-122"/>
                </a:rPr>
                <a:t>D</a:t>
              </a:r>
            </a:p>
          </p:txBody>
        </p:sp>
        <p:sp>
          <p:nvSpPr>
            <p:cNvPr id="35" name="desk1"/>
            <p:cNvSpPr>
              <a:spLocks noEditPoints="1" noChangeArrowheads="1"/>
            </p:cNvSpPr>
            <p:nvPr/>
          </p:nvSpPr>
          <p:spPr bwMode="auto">
            <a:xfrm>
              <a:off x="-3930650" y="1381124"/>
              <a:ext cx="904875" cy="452438"/>
            </a:xfrm>
            <a:custGeom>
              <a:avLst/>
              <a:gdLst>
                <a:gd name="T0" fmla="*/ 0 w 21600"/>
                <a:gd name="T1" fmla="*/ 0 h 21600"/>
                <a:gd name="T2" fmla="*/ 21600 w 21600"/>
                <a:gd name="T3" fmla="*/ 0 h 21600"/>
                <a:gd name="T4" fmla="*/ 21600 w 21600"/>
                <a:gd name="T5" fmla="*/ 21600 h 21600"/>
                <a:gd name="T6" fmla="*/ 0 w 21600"/>
                <a:gd name="T7" fmla="*/ 21600 h 21600"/>
                <a:gd name="T8" fmla="*/ 10800 w 21600"/>
                <a:gd name="T9" fmla="*/ 0 h 21600"/>
                <a:gd name="T10" fmla="*/ 21600 w 21600"/>
                <a:gd name="T11" fmla="*/ 10800 h 21600"/>
                <a:gd name="T12" fmla="*/ 10800 w 21600"/>
                <a:gd name="T13" fmla="*/ 21600 h 21600"/>
                <a:gd name="T14" fmla="*/ 0 w 21600"/>
                <a:gd name="T15" fmla="*/ 10800 h 21600"/>
                <a:gd name="T16" fmla="*/ 1000 w 21600"/>
                <a:gd name="T17" fmla="*/ 1000 h 21600"/>
                <a:gd name="T18" fmla="*/ 20600 w 21600"/>
                <a:gd name="T19" fmla="*/ 20600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0"/>
                  </a:moveTo>
                  <a:lnTo>
                    <a:pt x="21600" y="0"/>
                  </a:lnTo>
                  <a:lnTo>
                    <a:pt x="21600" y="21600"/>
                  </a:lnTo>
                  <a:lnTo>
                    <a:pt x="0" y="21600"/>
                  </a:lnTo>
                  <a:lnTo>
                    <a:pt x="0" y="0"/>
                  </a:lnTo>
                  <a:close/>
                </a:path>
              </a:pathLst>
            </a:custGeom>
            <a:solidFill>
              <a:srgbClr val="996633"/>
            </a:solidFill>
            <a:ln w="9525">
              <a:solidFill>
                <a:srgbClr val="000000"/>
              </a:solidFill>
              <a:miter lim="800000"/>
              <a:headEnd/>
              <a:tailEnd/>
            </a:ln>
            <a:effectLst>
              <a:outerShdw dist="107763" dir="2700000" algn="ctr" rotWithShape="0">
                <a:srgbClr val="808080"/>
              </a:outerShdw>
            </a:effectLst>
          </p:spPr>
          <p:txBody>
            <a:bodyPr/>
            <a:lstStyle/>
            <a:p>
              <a:pPr algn="ctr" eaLnBrk="1" hangingPunct="1">
                <a:spcBef>
                  <a:spcPct val="50000"/>
                </a:spcBef>
              </a:pPr>
              <a:r>
                <a:rPr lang="en-US" altLang="zh-CN" sz="1600" b="1">
                  <a:solidFill>
                    <a:schemeClr val="bg1"/>
                  </a:solidFill>
                  <a:effectLst/>
                  <a:latin typeface="Cambria" panose="02040503050406030204" pitchFamily="18" charset="0"/>
                  <a:ea typeface="宋体" panose="02010600030101010101" pitchFamily="2" charset="-122"/>
                </a:rPr>
                <a:t>C</a:t>
              </a:r>
            </a:p>
          </p:txBody>
        </p:sp>
        <p:sp>
          <p:nvSpPr>
            <p:cNvPr id="36" name="Line 10"/>
            <p:cNvSpPr>
              <a:spLocks noChangeShapeType="1"/>
            </p:cNvSpPr>
            <p:nvPr/>
          </p:nvSpPr>
          <p:spPr bwMode="auto">
            <a:xfrm>
              <a:off x="-4002087" y="949324"/>
              <a:ext cx="0" cy="17938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tx1"/>
                    </a:outerShdw>
                  </a:effectLst>
                </a14:hiddenEffects>
              </a:ext>
            </a:extLst>
          </p:spPr>
          <p:txBody>
            <a:bodyPr anchor="ctr">
              <a:spAutoFit/>
            </a:bodyPr>
            <a:lstStyle/>
            <a:p>
              <a:endParaRPr lang="zh-CN" altLang="en-US" sz="1600">
                <a:latin typeface="Cambria" panose="02040503050406030204" pitchFamily="18" charset="0"/>
              </a:endParaRPr>
            </a:p>
          </p:txBody>
        </p:sp>
        <p:sp>
          <p:nvSpPr>
            <p:cNvPr id="37" name="Line 11"/>
            <p:cNvSpPr>
              <a:spLocks noChangeShapeType="1"/>
            </p:cNvSpPr>
            <p:nvPr/>
          </p:nvSpPr>
          <p:spPr bwMode="auto">
            <a:xfrm>
              <a:off x="-5010150" y="1128712"/>
              <a:ext cx="3203575"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tx1"/>
                    </a:outerShdw>
                  </a:effectLst>
                </a14:hiddenEffects>
              </a:ext>
            </a:extLst>
          </p:spPr>
          <p:txBody>
            <a:bodyPr anchor="ctr">
              <a:spAutoFit/>
            </a:bodyPr>
            <a:lstStyle/>
            <a:p>
              <a:endParaRPr lang="zh-CN" altLang="en-US" sz="1600">
                <a:latin typeface="Cambria" panose="02040503050406030204" pitchFamily="18" charset="0"/>
              </a:endParaRPr>
            </a:p>
          </p:txBody>
        </p:sp>
        <p:sp>
          <p:nvSpPr>
            <p:cNvPr id="38" name="Line 12"/>
            <p:cNvSpPr>
              <a:spLocks noChangeShapeType="1"/>
            </p:cNvSpPr>
            <p:nvPr/>
          </p:nvSpPr>
          <p:spPr bwMode="auto">
            <a:xfrm>
              <a:off x="-5010150" y="1128712"/>
              <a:ext cx="0" cy="252413"/>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tx1"/>
                    </a:outerShdw>
                  </a:effectLst>
                </a14:hiddenEffects>
              </a:ext>
            </a:extLst>
          </p:spPr>
          <p:txBody>
            <a:bodyPr anchor="ctr">
              <a:spAutoFit/>
            </a:bodyPr>
            <a:lstStyle/>
            <a:p>
              <a:endParaRPr lang="zh-CN" altLang="en-US" sz="1600">
                <a:latin typeface="Cambria" panose="02040503050406030204" pitchFamily="18" charset="0"/>
              </a:endParaRPr>
            </a:p>
          </p:txBody>
        </p:sp>
        <p:sp>
          <p:nvSpPr>
            <p:cNvPr id="39" name="Line 13"/>
            <p:cNvSpPr>
              <a:spLocks noChangeShapeType="1"/>
            </p:cNvSpPr>
            <p:nvPr/>
          </p:nvSpPr>
          <p:spPr bwMode="auto">
            <a:xfrm>
              <a:off x="-3462337" y="1128712"/>
              <a:ext cx="0" cy="252413"/>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tx1"/>
                    </a:outerShdw>
                  </a:effectLst>
                </a14:hiddenEffects>
              </a:ext>
            </a:extLst>
          </p:spPr>
          <p:txBody>
            <a:bodyPr anchor="ctr">
              <a:spAutoFit/>
            </a:bodyPr>
            <a:lstStyle/>
            <a:p>
              <a:endParaRPr lang="zh-CN" altLang="en-US" sz="1600">
                <a:latin typeface="Cambria" panose="02040503050406030204" pitchFamily="18" charset="0"/>
              </a:endParaRPr>
            </a:p>
          </p:txBody>
        </p:sp>
        <p:sp>
          <p:nvSpPr>
            <p:cNvPr id="40" name="Line 14"/>
            <p:cNvSpPr>
              <a:spLocks noChangeShapeType="1"/>
            </p:cNvSpPr>
            <p:nvPr/>
          </p:nvSpPr>
          <p:spPr bwMode="auto">
            <a:xfrm>
              <a:off x="-1806575" y="1128712"/>
              <a:ext cx="0" cy="252413"/>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tx1"/>
                    </a:outerShdw>
                  </a:effectLst>
                </a14:hiddenEffects>
              </a:ext>
            </a:extLst>
          </p:spPr>
          <p:txBody>
            <a:bodyPr anchor="ctr">
              <a:spAutoFit/>
            </a:bodyPr>
            <a:lstStyle/>
            <a:p>
              <a:endParaRPr lang="zh-CN" altLang="en-US" sz="1600">
                <a:latin typeface="Cambria" panose="02040503050406030204" pitchFamily="18" charset="0"/>
              </a:endParaRPr>
            </a:p>
          </p:txBody>
        </p:sp>
        <p:sp>
          <p:nvSpPr>
            <p:cNvPr id="41" name="Line 15"/>
            <p:cNvSpPr>
              <a:spLocks noChangeShapeType="1"/>
            </p:cNvSpPr>
            <p:nvPr/>
          </p:nvSpPr>
          <p:spPr bwMode="auto">
            <a:xfrm>
              <a:off x="-1733550" y="1884362"/>
              <a:ext cx="0" cy="468313"/>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tx1"/>
                    </a:outerShdw>
                  </a:effectLst>
                </a14:hiddenEffects>
              </a:ext>
            </a:extLst>
          </p:spPr>
          <p:txBody>
            <a:bodyPr anchor="ctr">
              <a:spAutoFit/>
            </a:bodyPr>
            <a:lstStyle/>
            <a:p>
              <a:endParaRPr lang="zh-CN" altLang="en-US" sz="1600">
                <a:latin typeface="Cambria" panose="02040503050406030204" pitchFamily="18" charset="0"/>
              </a:endParaRPr>
            </a:p>
          </p:txBody>
        </p:sp>
        <p:sp>
          <p:nvSpPr>
            <p:cNvPr id="42" name="Line 16"/>
            <p:cNvSpPr>
              <a:spLocks noChangeShapeType="1"/>
            </p:cNvSpPr>
            <p:nvPr/>
          </p:nvSpPr>
          <p:spPr bwMode="auto">
            <a:xfrm>
              <a:off x="-5189537" y="1885949"/>
              <a:ext cx="0" cy="17938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tx1"/>
                    </a:outerShdw>
                  </a:effectLst>
                </a14:hiddenEffects>
              </a:ext>
            </a:extLst>
          </p:spPr>
          <p:txBody>
            <a:bodyPr anchor="ctr">
              <a:spAutoFit/>
            </a:bodyPr>
            <a:lstStyle/>
            <a:p>
              <a:endParaRPr lang="zh-CN" altLang="en-US" sz="1600">
                <a:latin typeface="Cambria" panose="02040503050406030204" pitchFamily="18" charset="0"/>
              </a:endParaRPr>
            </a:p>
          </p:txBody>
        </p:sp>
        <p:sp>
          <p:nvSpPr>
            <p:cNvPr id="43" name="Line 17"/>
            <p:cNvSpPr>
              <a:spLocks noChangeShapeType="1"/>
            </p:cNvSpPr>
            <p:nvPr/>
          </p:nvSpPr>
          <p:spPr bwMode="auto">
            <a:xfrm>
              <a:off x="-5981700" y="2065337"/>
              <a:ext cx="1584325"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tx1"/>
                    </a:outerShdw>
                  </a:effectLst>
                </a14:hiddenEffects>
              </a:ext>
            </a:extLst>
          </p:spPr>
          <p:txBody>
            <a:bodyPr anchor="ctr">
              <a:spAutoFit/>
            </a:bodyPr>
            <a:lstStyle/>
            <a:p>
              <a:endParaRPr lang="zh-CN" altLang="en-US" sz="1600">
                <a:latin typeface="Cambria" panose="02040503050406030204" pitchFamily="18" charset="0"/>
              </a:endParaRPr>
            </a:p>
          </p:txBody>
        </p:sp>
        <p:sp>
          <p:nvSpPr>
            <p:cNvPr id="44" name="Line 18"/>
            <p:cNvSpPr>
              <a:spLocks noChangeShapeType="1"/>
            </p:cNvSpPr>
            <p:nvPr/>
          </p:nvSpPr>
          <p:spPr bwMode="auto">
            <a:xfrm>
              <a:off x="-5946775" y="2065337"/>
              <a:ext cx="0" cy="252413"/>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tx1"/>
                    </a:outerShdw>
                  </a:effectLst>
                </a14:hiddenEffects>
              </a:ext>
            </a:extLst>
          </p:spPr>
          <p:txBody>
            <a:bodyPr anchor="ctr">
              <a:spAutoFit/>
            </a:bodyPr>
            <a:lstStyle/>
            <a:p>
              <a:endParaRPr lang="zh-CN" altLang="en-US" sz="1600">
                <a:latin typeface="Cambria" panose="02040503050406030204" pitchFamily="18" charset="0"/>
              </a:endParaRPr>
            </a:p>
          </p:txBody>
        </p:sp>
        <p:sp>
          <p:nvSpPr>
            <p:cNvPr id="45" name="Line 19"/>
            <p:cNvSpPr>
              <a:spLocks noChangeShapeType="1"/>
            </p:cNvSpPr>
            <p:nvPr/>
          </p:nvSpPr>
          <p:spPr bwMode="auto">
            <a:xfrm>
              <a:off x="-4397375" y="2065337"/>
              <a:ext cx="0" cy="252413"/>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tx1"/>
                    </a:outerShdw>
                  </a:effectLst>
                </a14:hiddenEffects>
              </a:ext>
            </a:extLst>
          </p:spPr>
          <p:txBody>
            <a:bodyPr anchor="ctr">
              <a:spAutoFit/>
            </a:bodyPr>
            <a:lstStyle/>
            <a:p>
              <a:endParaRPr lang="zh-CN" altLang="en-US" sz="1600">
                <a:latin typeface="Cambria" panose="02040503050406030204" pitchFamily="18" charset="0"/>
              </a:endParaRPr>
            </a:p>
          </p:txBody>
        </p:sp>
      </p:grpSp>
      <mc:AlternateContent xmlns:mc="http://schemas.openxmlformats.org/markup-compatibility/2006" xmlns:p14="http://schemas.microsoft.com/office/powerpoint/2010/main">
        <mc:Choice Requires="p14">
          <p:contentPart p14:bwMode="auto" r:id="rId2">
            <p14:nvContentPartPr>
              <p14:cNvPr id="3" name="墨迹 2"/>
              <p14:cNvContentPartPr/>
              <p14:nvPr/>
            </p14:nvContentPartPr>
            <p14:xfrm>
              <a:off x="95400" y="723960"/>
              <a:ext cx="5435640" cy="5556600"/>
            </p14:xfrm>
          </p:contentPart>
        </mc:Choice>
        <mc:Fallback xmlns="">
          <p:pic>
            <p:nvPicPr>
              <p:cNvPr id="3" name="墨迹 2"/>
              <p:cNvPicPr/>
              <p:nvPr/>
            </p:nvPicPr>
            <p:blipFill>
              <a:blip r:embed="rId3"/>
              <a:stretch>
                <a:fillRect/>
              </a:stretch>
            </p:blipFill>
            <p:spPr>
              <a:xfrm>
                <a:off x="86040" y="714600"/>
                <a:ext cx="5454360" cy="5575320"/>
              </a:xfrm>
              <a:prstGeom prst="rect">
                <a:avLst/>
              </a:prstGeom>
            </p:spPr>
          </p:pic>
        </mc:Fallback>
      </mc:AlternateContent>
    </p:spTree>
    <p:extLst>
      <p:ext uri="{BB962C8B-B14F-4D97-AF65-F5344CB8AC3E}">
        <p14:creationId xmlns:p14="http://schemas.microsoft.com/office/powerpoint/2010/main" val="1861514968"/>
      </p:ext>
    </p:extLst>
  </p:cSld>
  <p:clrMapOvr>
    <a:masterClrMapping/>
  </p:clrMapOvr>
  <p:timing>
    <p:tnLst>
      <p:par>
        <p:cTn id="1" dur="indefinite" restart="never" nodeType="tmRoot"/>
      </p:par>
    </p:tn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16"/>
          <p:cNvSpPr>
            <a:spLocks noGrp="1" noChangeArrowheads="1"/>
          </p:cNvSpPr>
          <p:nvPr>
            <p:ph type="title"/>
          </p:nvPr>
        </p:nvSpPr>
        <p:spPr>
          <a:xfrm>
            <a:off x="2438400" y="152400"/>
            <a:ext cx="6705600" cy="838200"/>
          </a:xfrm>
        </p:spPr>
        <p:txBody>
          <a:bodyPr/>
          <a:lstStyle/>
          <a:p>
            <a:pPr eaLnBrk="1" hangingPunct="1"/>
            <a:r>
              <a:rPr lang="en-US" altLang="zh-CN" sz="3600" dirty="0" smtClean="0">
                <a:latin typeface="Cambria" panose="02040503050406030204" pitchFamily="18" charset="0"/>
              </a:rPr>
              <a:t>System Testing</a:t>
            </a:r>
            <a:endParaRPr lang="zh-CN" altLang="zh-CN" sz="2400" dirty="0" smtClean="0">
              <a:latin typeface="Cambria" panose="02040503050406030204" pitchFamily="18" charset="0"/>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43400" y="1219200"/>
            <a:ext cx="4155649" cy="5257800"/>
          </a:xfrm>
          <a:prstGeom prst="rect">
            <a:avLst/>
          </a:prstGeom>
        </p:spPr>
      </p:pic>
      <p:sp>
        <p:nvSpPr>
          <p:cNvPr id="5" name="Rectangle 3"/>
          <p:cNvSpPr txBox="1">
            <a:spLocks noChangeArrowheads="1"/>
          </p:cNvSpPr>
          <p:nvPr/>
        </p:nvSpPr>
        <p:spPr bwMode="auto">
          <a:xfrm>
            <a:off x="304800" y="2628900"/>
            <a:ext cx="37338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449263" indent="-449263" algn="l" rtl="0" eaLnBrk="0" fontAlgn="base" hangingPunct="0">
              <a:lnSpc>
                <a:spcPct val="110000"/>
              </a:lnSpc>
              <a:spcBef>
                <a:spcPct val="20000"/>
              </a:spcBef>
              <a:spcAft>
                <a:spcPct val="0"/>
              </a:spcAft>
              <a:buSzPct val="120000"/>
              <a:buBlip>
                <a:blip r:embed="rId4"/>
              </a:buBlip>
              <a:defRPr sz="2800" kern="1200">
                <a:solidFill>
                  <a:srgbClr val="133984"/>
                </a:solidFill>
                <a:latin typeface="+mn-lt"/>
                <a:ea typeface="+mn-ea"/>
                <a:cs typeface="+mn-cs"/>
              </a:defRPr>
            </a:lvl1pPr>
            <a:lvl2pPr marL="914400" indent="-285750" algn="l" rtl="0" eaLnBrk="0" fontAlgn="base" hangingPunct="0">
              <a:lnSpc>
                <a:spcPct val="110000"/>
              </a:lnSpc>
              <a:spcBef>
                <a:spcPct val="20000"/>
              </a:spcBef>
              <a:spcAft>
                <a:spcPct val="0"/>
              </a:spcAft>
              <a:buClr>
                <a:srgbClr val="000066"/>
              </a:buClr>
              <a:buChar char="•"/>
              <a:defRPr sz="2400" kern="1200">
                <a:solidFill>
                  <a:srgbClr val="133984"/>
                </a:solidFill>
                <a:latin typeface="+mn-lt"/>
                <a:ea typeface="+mn-ea"/>
                <a:cs typeface="+mn-cs"/>
              </a:defRPr>
            </a:lvl2pPr>
            <a:lvl3pPr marL="1322388" indent="-228600" algn="l" rtl="0" eaLnBrk="0" fontAlgn="base" hangingPunct="0">
              <a:spcBef>
                <a:spcPct val="20000"/>
              </a:spcBef>
              <a:spcAft>
                <a:spcPct val="0"/>
              </a:spcAft>
              <a:buChar char="•"/>
              <a:defRPr sz="2400" kern="1200">
                <a:solidFill>
                  <a:schemeClr val="tx1"/>
                </a:solidFill>
                <a:latin typeface="+mn-lt"/>
                <a:ea typeface="宋体" panose="02010600030101010101" pitchFamily="2" charset="-122"/>
                <a:cs typeface="+mn-cs"/>
              </a:defRPr>
            </a:lvl3pPr>
            <a:lvl4pPr marL="1730375"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4pPr>
            <a:lvl5pPr marL="2138363"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80000"/>
              </a:lnSpc>
              <a:buSzPct val="80000"/>
              <a:buNone/>
            </a:pPr>
            <a:r>
              <a:rPr lang="en-US" altLang="zh-CN" sz="2400" b="1" dirty="0" smtClean="0">
                <a:latin typeface="Cambria" panose="02040503050406030204" pitchFamily="18" charset="0"/>
              </a:rPr>
              <a:t>Functional Behavior and Codes</a:t>
            </a:r>
          </a:p>
          <a:p>
            <a:pPr marL="0" indent="0">
              <a:lnSpc>
                <a:spcPct val="80000"/>
              </a:lnSpc>
              <a:buSzPct val="80000"/>
              <a:buNone/>
            </a:pPr>
            <a:endParaRPr lang="en-US" altLang="zh-CN" sz="2400" b="1" dirty="0">
              <a:latin typeface="Cambria" panose="02040503050406030204" pitchFamily="18" charset="0"/>
            </a:endParaRPr>
          </a:p>
          <a:p>
            <a:pPr marL="0" indent="0">
              <a:lnSpc>
                <a:spcPct val="80000"/>
              </a:lnSpc>
              <a:buSzPct val="80000"/>
              <a:buNone/>
            </a:pPr>
            <a:r>
              <a:rPr lang="en-US" altLang="zh-CN" sz="2400" b="1" dirty="0" smtClean="0">
                <a:latin typeface="Cambria" panose="02040503050406030204" pitchFamily="18" charset="0"/>
              </a:rPr>
              <a:t>Spec: The bird can fly…</a:t>
            </a:r>
            <a:endParaRPr lang="zh-CN" altLang="en-US" sz="2400" b="1" dirty="0" smtClean="0">
              <a:latin typeface="Cambria" panose="02040503050406030204" pitchFamily="18" charset="0"/>
            </a:endParaRPr>
          </a:p>
        </p:txBody>
      </p:sp>
      <mc:AlternateContent xmlns:mc="http://schemas.openxmlformats.org/markup-compatibility/2006" xmlns:p14="http://schemas.microsoft.com/office/powerpoint/2010/main">
        <mc:Choice Requires="p14">
          <p:contentPart p14:bwMode="auto" r:id="rId5">
            <p14:nvContentPartPr>
              <p14:cNvPr id="3" name="墨迹 2"/>
              <p14:cNvContentPartPr/>
              <p14:nvPr/>
            </p14:nvContentPartPr>
            <p14:xfrm>
              <a:off x="311040" y="857160"/>
              <a:ext cx="8274600" cy="5118480"/>
            </p14:xfrm>
          </p:contentPart>
        </mc:Choice>
        <mc:Fallback xmlns="">
          <p:pic>
            <p:nvPicPr>
              <p:cNvPr id="3" name="墨迹 2"/>
              <p:cNvPicPr/>
              <p:nvPr/>
            </p:nvPicPr>
            <p:blipFill>
              <a:blip r:embed="rId6"/>
              <a:stretch>
                <a:fillRect/>
              </a:stretch>
            </p:blipFill>
            <p:spPr>
              <a:xfrm>
                <a:off x="301680" y="847800"/>
                <a:ext cx="8293320" cy="5137200"/>
              </a:xfrm>
              <a:prstGeom prst="rect">
                <a:avLst/>
              </a:prstGeom>
            </p:spPr>
          </p:pic>
        </mc:Fallback>
      </mc:AlternateContent>
    </p:spTree>
    <p:extLst>
      <p:ext uri="{BB962C8B-B14F-4D97-AF65-F5344CB8AC3E}">
        <p14:creationId xmlns:p14="http://schemas.microsoft.com/office/powerpoint/2010/main" val="1630191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16"/>
          <p:cNvSpPr>
            <a:spLocks noGrp="1" noChangeArrowheads="1"/>
          </p:cNvSpPr>
          <p:nvPr>
            <p:ph type="title"/>
          </p:nvPr>
        </p:nvSpPr>
        <p:spPr>
          <a:xfrm>
            <a:off x="2438400" y="152400"/>
            <a:ext cx="6705600" cy="838200"/>
          </a:xfrm>
        </p:spPr>
        <p:txBody>
          <a:bodyPr/>
          <a:lstStyle/>
          <a:p>
            <a:pPr eaLnBrk="1" hangingPunct="1"/>
            <a:r>
              <a:rPr lang="en-US" altLang="zh-CN" sz="3600" dirty="0" smtClean="0">
                <a:latin typeface="Cambria" panose="02040503050406030204" pitchFamily="18" charset="0"/>
              </a:rPr>
              <a:t>System Testing</a:t>
            </a:r>
            <a:endParaRPr lang="zh-CN" altLang="zh-CN" sz="2400" dirty="0" smtClean="0">
              <a:latin typeface="Cambria" panose="02040503050406030204" pitchFamily="18" charset="0"/>
            </a:endParaRPr>
          </a:p>
        </p:txBody>
      </p:sp>
      <p:sp>
        <p:nvSpPr>
          <p:cNvPr id="3" name="Rectangle 2"/>
          <p:cNvSpPr txBox="1">
            <a:spLocks noChangeArrowheads="1"/>
          </p:cNvSpPr>
          <p:nvPr/>
        </p:nvSpPr>
        <p:spPr bwMode="auto">
          <a:xfrm>
            <a:off x="685800" y="25908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54000" rIns="91440" bIns="45720" numCol="1" anchor="ctr" anchorCtr="1" compatLnSpc="1">
            <a:prstTxWarp prst="textNoShape">
              <a:avLst/>
            </a:prstTxWarp>
          </a:bodyPr>
          <a:lstStyle>
            <a:lvl1pPr algn="l" rtl="0" eaLnBrk="0" fontAlgn="base" hangingPunct="0">
              <a:spcBef>
                <a:spcPct val="0"/>
              </a:spcBef>
              <a:spcAft>
                <a:spcPct val="0"/>
              </a:spcAft>
              <a:defRPr sz="2800" b="1" kern="1200">
                <a:solidFill>
                  <a:srgbClr val="133984"/>
                </a:solidFill>
                <a:latin typeface="+mj-lt"/>
                <a:ea typeface="+mj-ea"/>
                <a:cs typeface="+mj-cs"/>
              </a:defRPr>
            </a:lvl1pPr>
            <a:lvl2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2pPr>
            <a:lvl3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3pPr>
            <a:lvl4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4pPr>
            <a:lvl5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5pPr>
            <a:lvl6pPr marL="4572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6pPr>
            <a:lvl7pPr marL="9144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7pPr>
            <a:lvl8pPr marL="13716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8pPr>
            <a:lvl9pPr marL="18288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9pPr>
          </a:lstStyle>
          <a:p>
            <a:r>
              <a:rPr lang="en-US" altLang="zh-CN" sz="4400" dirty="0" smtClean="0">
                <a:latin typeface="Cambria" panose="02040503050406030204" pitchFamily="18" charset="0"/>
              </a:rPr>
              <a:t>Topics in Testing Software</a:t>
            </a:r>
          </a:p>
          <a:p>
            <a:r>
              <a:rPr lang="en-US" altLang="zh-CN" sz="4400" dirty="0" smtClean="0">
                <a:solidFill>
                  <a:srgbClr val="FF0000"/>
                </a:solidFill>
                <a:latin typeface="Cambria" panose="02040503050406030204" pitchFamily="18" charset="0"/>
              </a:rPr>
              <a:t>Usability</a:t>
            </a:r>
            <a:endParaRPr lang="en-US" altLang="zh-CN" sz="4400" dirty="0">
              <a:solidFill>
                <a:srgbClr val="FF0000"/>
              </a:solidFill>
              <a:latin typeface="Cambria" panose="02040503050406030204" pitchFamily="18" charset="0"/>
            </a:endParaRPr>
          </a:p>
        </p:txBody>
      </p:sp>
    </p:spTree>
    <p:extLst>
      <p:ext uri="{BB962C8B-B14F-4D97-AF65-F5344CB8AC3E}">
        <p14:creationId xmlns:p14="http://schemas.microsoft.com/office/powerpoint/2010/main" val="163857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16"/>
          <p:cNvSpPr>
            <a:spLocks noGrp="1" noChangeArrowheads="1"/>
          </p:cNvSpPr>
          <p:nvPr>
            <p:ph type="title"/>
          </p:nvPr>
        </p:nvSpPr>
        <p:spPr>
          <a:xfrm>
            <a:off x="2438400" y="152400"/>
            <a:ext cx="6705600" cy="838200"/>
          </a:xfrm>
        </p:spPr>
        <p:txBody>
          <a:bodyPr/>
          <a:lstStyle/>
          <a:p>
            <a:pPr eaLnBrk="1" hangingPunct="1"/>
            <a:r>
              <a:rPr lang="en-US" altLang="zh-CN" sz="3600" dirty="0" smtClean="0">
                <a:latin typeface="Cambria" panose="02040503050406030204" pitchFamily="18" charset="0"/>
              </a:rPr>
              <a:t>System Testing</a:t>
            </a:r>
            <a:endParaRPr lang="zh-CN" altLang="zh-CN" sz="2400" dirty="0" smtClean="0">
              <a:latin typeface="Cambria" panose="02040503050406030204" pitchFamily="18" charset="0"/>
            </a:endParaRPr>
          </a:p>
        </p:txBody>
      </p:sp>
      <p:sp>
        <p:nvSpPr>
          <p:cNvPr id="4" name="Rectangle 2"/>
          <p:cNvSpPr txBox="1">
            <a:spLocks noChangeArrowheads="1"/>
          </p:cNvSpPr>
          <p:nvPr/>
        </p:nvSpPr>
        <p:spPr bwMode="auto">
          <a:xfrm>
            <a:off x="685800" y="1219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54000" rIns="91440" bIns="45720" numCol="1" anchor="t" anchorCtr="1" compatLnSpc="1">
            <a:prstTxWarp prst="textNoShape">
              <a:avLst/>
            </a:prstTxWarp>
          </a:bodyPr>
          <a:lstStyle>
            <a:lvl1pPr algn="l" rtl="0" eaLnBrk="0" fontAlgn="base" hangingPunct="0">
              <a:spcBef>
                <a:spcPct val="0"/>
              </a:spcBef>
              <a:spcAft>
                <a:spcPct val="0"/>
              </a:spcAft>
              <a:defRPr sz="2800" b="1" kern="1200">
                <a:solidFill>
                  <a:srgbClr val="133984"/>
                </a:solidFill>
                <a:latin typeface="+mj-lt"/>
                <a:ea typeface="+mj-ea"/>
                <a:cs typeface="+mj-cs"/>
              </a:defRPr>
            </a:lvl1pPr>
            <a:lvl2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2pPr>
            <a:lvl3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3pPr>
            <a:lvl4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4pPr>
            <a:lvl5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5pPr>
            <a:lvl6pPr marL="4572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6pPr>
            <a:lvl7pPr marL="9144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7pPr>
            <a:lvl8pPr marL="13716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8pPr>
            <a:lvl9pPr marL="18288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9pPr>
          </a:lstStyle>
          <a:p>
            <a:r>
              <a:rPr lang="en-US" altLang="zh-CN" sz="3200" dirty="0" smtClean="0">
                <a:latin typeface="Cambria" panose="02040503050406030204" pitchFamily="18" charset="0"/>
              </a:rPr>
              <a:t>Software Usability</a:t>
            </a:r>
            <a:endParaRPr lang="en-US" altLang="zh-CN" sz="3200" dirty="0">
              <a:latin typeface="Cambria" panose="02040503050406030204" pitchFamily="18" charset="0"/>
            </a:endParaRPr>
          </a:p>
        </p:txBody>
      </p:sp>
      <p:sp>
        <p:nvSpPr>
          <p:cNvPr id="5" name="Rectangle 3"/>
          <p:cNvSpPr txBox="1">
            <a:spLocks noChangeArrowheads="1"/>
          </p:cNvSpPr>
          <p:nvPr/>
        </p:nvSpPr>
        <p:spPr bwMode="auto">
          <a:xfrm>
            <a:off x="457200" y="2362200"/>
            <a:ext cx="80772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449263" indent="-449263" algn="l" rtl="0" eaLnBrk="0" fontAlgn="base" hangingPunct="0">
              <a:lnSpc>
                <a:spcPct val="110000"/>
              </a:lnSpc>
              <a:spcBef>
                <a:spcPct val="20000"/>
              </a:spcBef>
              <a:spcAft>
                <a:spcPct val="0"/>
              </a:spcAft>
              <a:buSzPct val="120000"/>
              <a:buBlip>
                <a:blip r:embed="rId3"/>
              </a:buBlip>
              <a:defRPr sz="2800" kern="1200">
                <a:solidFill>
                  <a:srgbClr val="133984"/>
                </a:solidFill>
                <a:latin typeface="+mn-lt"/>
                <a:ea typeface="+mn-ea"/>
                <a:cs typeface="+mn-cs"/>
              </a:defRPr>
            </a:lvl1pPr>
            <a:lvl2pPr marL="914400" indent="-285750" algn="l" rtl="0" eaLnBrk="0" fontAlgn="base" hangingPunct="0">
              <a:lnSpc>
                <a:spcPct val="110000"/>
              </a:lnSpc>
              <a:spcBef>
                <a:spcPct val="20000"/>
              </a:spcBef>
              <a:spcAft>
                <a:spcPct val="0"/>
              </a:spcAft>
              <a:buClr>
                <a:srgbClr val="000066"/>
              </a:buClr>
              <a:buChar char="•"/>
              <a:defRPr sz="2400" kern="1200">
                <a:solidFill>
                  <a:srgbClr val="133984"/>
                </a:solidFill>
                <a:latin typeface="+mn-lt"/>
                <a:ea typeface="+mn-ea"/>
                <a:cs typeface="+mn-cs"/>
              </a:defRPr>
            </a:lvl2pPr>
            <a:lvl3pPr marL="1322388" indent="-228600" algn="l" rtl="0" eaLnBrk="0" fontAlgn="base" hangingPunct="0">
              <a:spcBef>
                <a:spcPct val="20000"/>
              </a:spcBef>
              <a:spcAft>
                <a:spcPct val="0"/>
              </a:spcAft>
              <a:buChar char="•"/>
              <a:defRPr sz="2400" kern="1200">
                <a:solidFill>
                  <a:schemeClr val="tx1"/>
                </a:solidFill>
                <a:latin typeface="+mn-lt"/>
                <a:ea typeface="宋体" panose="02010600030101010101" pitchFamily="2" charset="-122"/>
                <a:cs typeface="+mn-cs"/>
              </a:defRPr>
            </a:lvl3pPr>
            <a:lvl4pPr marL="1730375"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4pPr>
            <a:lvl5pPr marL="2138363"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90000"/>
              </a:lnSpc>
            </a:pPr>
            <a:r>
              <a:rPr lang="en-US" altLang="zh-CN" sz="2300" dirty="0" smtClean="0">
                <a:latin typeface="Cambria" panose="02040503050406030204" pitchFamily="18" charset="0"/>
              </a:rPr>
              <a:t>Eventually a person will interact with a software system.</a:t>
            </a:r>
          </a:p>
          <a:p>
            <a:pPr>
              <a:lnSpc>
                <a:spcPct val="90000"/>
              </a:lnSpc>
            </a:pPr>
            <a:r>
              <a:rPr lang="en-US" altLang="zh-CN" sz="2300" i="1" dirty="0" smtClean="0">
                <a:solidFill>
                  <a:srgbClr val="FF0000"/>
                </a:solidFill>
                <a:latin typeface="Cambria" panose="02040503050406030204" pitchFamily="18" charset="0"/>
              </a:rPr>
              <a:t>Software usability</a:t>
            </a:r>
            <a:r>
              <a:rPr lang="en-US" altLang="zh-CN" sz="2300" dirty="0" smtClean="0">
                <a:solidFill>
                  <a:srgbClr val="FF0000"/>
                </a:solidFill>
                <a:latin typeface="Cambria" panose="02040503050406030204" pitchFamily="18" charset="0"/>
              </a:rPr>
              <a:t> </a:t>
            </a:r>
            <a:r>
              <a:rPr lang="en-US" altLang="zh-CN" sz="2300" dirty="0" smtClean="0">
                <a:latin typeface="Cambria" panose="02040503050406030204" pitchFamily="18" charset="0"/>
              </a:rPr>
              <a:t>is how:</a:t>
            </a:r>
          </a:p>
          <a:p>
            <a:pPr lvl="1">
              <a:lnSpc>
                <a:spcPct val="90000"/>
              </a:lnSpc>
            </a:pPr>
            <a:r>
              <a:rPr lang="en-US" altLang="zh-CN" sz="2300" dirty="0" smtClean="0">
                <a:solidFill>
                  <a:srgbClr val="FF0000"/>
                </a:solidFill>
                <a:latin typeface="Cambria" panose="02040503050406030204" pitchFamily="18" charset="0"/>
              </a:rPr>
              <a:t>appropriate</a:t>
            </a:r>
          </a:p>
          <a:p>
            <a:pPr lvl="1">
              <a:lnSpc>
                <a:spcPct val="90000"/>
              </a:lnSpc>
            </a:pPr>
            <a:r>
              <a:rPr lang="en-US" altLang="zh-CN" sz="2300" dirty="0" smtClean="0">
                <a:solidFill>
                  <a:srgbClr val="FF0000"/>
                </a:solidFill>
                <a:latin typeface="Cambria" panose="02040503050406030204" pitchFamily="18" charset="0"/>
              </a:rPr>
              <a:t>functional</a:t>
            </a:r>
          </a:p>
          <a:p>
            <a:pPr lvl="1">
              <a:lnSpc>
                <a:spcPct val="90000"/>
              </a:lnSpc>
            </a:pPr>
            <a:r>
              <a:rPr lang="en-US" altLang="zh-CN" sz="2300" dirty="0" smtClean="0">
                <a:solidFill>
                  <a:srgbClr val="FF0000"/>
                </a:solidFill>
                <a:latin typeface="Cambria" panose="02040503050406030204" pitchFamily="18" charset="0"/>
              </a:rPr>
              <a:t>effective </a:t>
            </a:r>
          </a:p>
          <a:p>
            <a:pPr lvl="1">
              <a:lnSpc>
                <a:spcPct val="90000"/>
              </a:lnSpc>
              <a:buFontTx/>
              <a:buNone/>
            </a:pPr>
            <a:r>
              <a:rPr lang="en-US" altLang="zh-CN" sz="2300" dirty="0" smtClean="0">
                <a:latin typeface="Cambria" panose="02040503050406030204" pitchFamily="18" charset="0"/>
              </a:rPr>
              <a:t>that interaction is.</a:t>
            </a:r>
          </a:p>
          <a:p>
            <a:pPr>
              <a:lnSpc>
                <a:spcPct val="90000"/>
              </a:lnSpc>
            </a:pPr>
            <a:r>
              <a:rPr lang="en-US" altLang="zh-CN" sz="2300" i="1" dirty="0" smtClean="0">
                <a:solidFill>
                  <a:srgbClr val="FF0000"/>
                </a:solidFill>
                <a:latin typeface="Cambria" panose="02040503050406030204" pitchFamily="18" charset="0"/>
              </a:rPr>
              <a:t>Ergonomics</a:t>
            </a:r>
            <a:r>
              <a:rPr lang="en-US" altLang="zh-CN" sz="2300" dirty="0" smtClean="0">
                <a:latin typeface="Cambria" panose="02040503050406030204" pitchFamily="18" charset="0"/>
              </a:rPr>
              <a:t> is the science of designing everyday things so that they are easy and functional to use.</a:t>
            </a:r>
            <a:endParaRPr lang="en-US" altLang="zh-CN" sz="2300" dirty="0">
              <a:latin typeface="Cambria" panose="02040503050406030204" pitchFamily="18" charset="0"/>
            </a:endParaRPr>
          </a:p>
        </p:txBody>
      </p:sp>
      <mc:AlternateContent xmlns:mc="http://schemas.openxmlformats.org/markup-compatibility/2006" xmlns:p14="http://schemas.microsoft.com/office/powerpoint/2010/main">
        <mc:Choice Requires="p14">
          <p:contentPart p14:bwMode="auto" r:id="rId4">
            <p14:nvContentPartPr>
              <p14:cNvPr id="2" name="墨迹 1"/>
              <p14:cNvContentPartPr/>
              <p14:nvPr/>
            </p14:nvContentPartPr>
            <p14:xfrm>
              <a:off x="958680" y="3244680"/>
              <a:ext cx="2369160" cy="1765800"/>
            </p14:xfrm>
          </p:contentPart>
        </mc:Choice>
        <mc:Fallback xmlns="">
          <p:pic>
            <p:nvPicPr>
              <p:cNvPr id="2" name="墨迹 1"/>
              <p:cNvPicPr/>
              <p:nvPr/>
            </p:nvPicPr>
            <p:blipFill>
              <a:blip r:embed="rId5"/>
              <a:stretch>
                <a:fillRect/>
              </a:stretch>
            </p:blipFill>
            <p:spPr>
              <a:xfrm>
                <a:off x="949320" y="3235320"/>
                <a:ext cx="2387880" cy="1784520"/>
              </a:xfrm>
              <a:prstGeom prst="rect">
                <a:avLst/>
              </a:prstGeom>
            </p:spPr>
          </p:pic>
        </mc:Fallback>
      </mc:AlternateContent>
    </p:spTree>
    <p:extLst>
      <p:ext uri="{BB962C8B-B14F-4D97-AF65-F5344CB8AC3E}">
        <p14:creationId xmlns:p14="http://schemas.microsoft.com/office/powerpoint/2010/main" val="2300241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fade">
                                      <p:cBhvr>
                                        <p:cTn id="12" dur="500"/>
                                        <p:tgtEl>
                                          <p:spTgt spid="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animEffect transition="in" filter="fade">
                                      <p:cBhvr>
                                        <p:cTn id="17" dur="500"/>
                                        <p:tgtEl>
                                          <p:spTgt spid="5">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2" end="2"/>
                                            </p:txEl>
                                          </p:spTgt>
                                        </p:tgtEl>
                                        <p:attrNameLst>
                                          <p:attrName>style.visibility</p:attrName>
                                        </p:attrNameLst>
                                      </p:cBhvr>
                                      <p:to>
                                        <p:strVal val="visible"/>
                                      </p:to>
                                    </p:set>
                                    <p:animEffect transition="in" filter="fade">
                                      <p:cBhvr>
                                        <p:cTn id="22" dur="500"/>
                                        <p:tgtEl>
                                          <p:spTgt spid="5">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xEl>
                                              <p:pRg st="3" end="3"/>
                                            </p:txEl>
                                          </p:spTgt>
                                        </p:tgtEl>
                                        <p:attrNameLst>
                                          <p:attrName>style.visibility</p:attrName>
                                        </p:attrNameLst>
                                      </p:cBhvr>
                                      <p:to>
                                        <p:strVal val="visible"/>
                                      </p:to>
                                    </p:set>
                                    <p:animEffect transition="in" filter="fade">
                                      <p:cBhvr>
                                        <p:cTn id="27" dur="500"/>
                                        <p:tgtEl>
                                          <p:spTgt spid="5">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
                                            <p:txEl>
                                              <p:pRg st="4" end="4"/>
                                            </p:txEl>
                                          </p:spTgt>
                                        </p:tgtEl>
                                        <p:attrNameLst>
                                          <p:attrName>style.visibility</p:attrName>
                                        </p:attrNameLst>
                                      </p:cBhvr>
                                      <p:to>
                                        <p:strVal val="visible"/>
                                      </p:to>
                                    </p:set>
                                    <p:animEffect transition="in" filter="fade">
                                      <p:cBhvr>
                                        <p:cTn id="32" dur="500"/>
                                        <p:tgtEl>
                                          <p:spTgt spid="5">
                                            <p:txEl>
                                              <p:pRg st="4" end="4"/>
                                            </p:txEl>
                                          </p:spTgt>
                                        </p:tgtEl>
                                      </p:cBhvr>
                                    </p:animEffect>
                                  </p:childTnLst>
                                </p:cTn>
                              </p:par>
                            </p:childTnLst>
                          </p:cTn>
                        </p:par>
                        <p:par>
                          <p:cTn id="33" fill="hold">
                            <p:stCondLst>
                              <p:cond delay="500"/>
                            </p:stCondLst>
                            <p:childTnLst>
                              <p:par>
                                <p:cTn id="34" presetID="10" presetClass="entr" presetSubtype="0" fill="hold" nodeType="afterEffect">
                                  <p:stCondLst>
                                    <p:cond delay="0"/>
                                  </p:stCondLst>
                                  <p:childTnLst>
                                    <p:set>
                                      <p:cBhvr>
                                        <p:cTn id="35" dur="1" fill="hold">
                                          <p:stCondLst>
                                            <p:cond delay="0"/>
                                          </p:stCondLst>
                                        </p:cTn>
                                        <p:tgtEl>
                                          <p:spTgt spid="5">
                                            <p:txEl>
                                              <p:pRg st="5" end="5"/>
                                            </p:txEl>
                                          </p:spTgt>
                                        </p:tgtEl>
                                        <p:attrNameLst>
                                          <p:attrName>style.visibility</p:attrName>
                                        </p:attrNameLst>
                                      </p:cBhvr>
                                      <p:to>
                                        <p:strVal val="visible"/>
                                      </p:to>
                                    </p:set>
                                    <p:animEffect transition="in" filter="fade">
                                      <p:cBhvr>
                                        <p:cTn id="36" dur="500"/>
                                        <p:tgtEl>
                                          <p:spTgt spid="5">
                                            <p:txEl>
                                              <p:pRg st="5" end="5"/>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5">
                                            <p:txEl>
                                              <p:pRg st="6" end="6"/>
                                            </p:txEl>
                                          </p:spTgt>
                                        </p:tgtEl>
                                        <p:attrNameLst>
                                          <p:attrName>style.visibility</p:attrName>
                                        </p:attrNameLst>
                                      </p:cBhvr>
                                      <p:to>
                                        <p:strVal val="visible"/>
                                      </p:to>
                                    </p:set>
                                    <p:animEffect transition="in" filter="fade">
                                      <p:cBhvr>
                                        <p:cTn id="41" dur="500"/>
                                        <p:tgtEl>
                                          <p:spTgt spid="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16"/>
          <p:cNvSpPr>
            <a:spLocks noGrp="1" noChangeArrowheads="1"/>
          </p:cNvSpPr>
          <p:nvPr>
            <p:ph type="title"/>
          </p:nvPr>
        </p:nvSpPr>
        <p:spPr>
          <a:xfrm>
            <a:off x="2438400" y="152400"/>
            <a:ext cx="6705600" cy="838200"/>
          </a:xfrm>
        </p:spPr>
        <p:txBody>
          <a:bodyPr/>
          <a:lstStyle/>
          <a:p>
            <a:pPr eaLnBrk="1" hangingPunct="1"/>
            <a:r>
              <a:rPr lang="en-US" altLang="zh-CN" sz="3600" dirty="0" smtClean="0">
                <a:latin typeface="Cambria" panose="02040503050406030204" pitchFamily="18" charset="0"/>
              </a:rPr>
              <a:t>System Testing</a:t>
            </a:r>
            <a:endParaRPr lang="zh-CN" altLang="zh-CN" sz="2400" dirty="0" smtClean="0">
              <a:latin typeface="Cambria" panose="02040503050406030204" pitchFamily="18" charset="0"/>
            </a:endParaRPr>
          </a:p>
        </p:txBody>
      </p:sp>
      <p:sp>
        <p:nvSpPr>
          <p:cNvPr id="3" name="Rectangle 2"/>
          <p:cNvSpPr txBox="1">
            <a:spLocks noChangeArrowheads="1"/>
          </p:cNvSpPr>
          <p:nvPr/>
        </p:nvSpPr>
        <p:spPr bwMode="auto">
          <a:xfrm>
            <a:off x="685800" y="1219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54000" rIns="91440" bIns="45720" numCol="1" anchor="t" anchorCtr="1" compatLnSpc="1">
            <a:prstTxWarp prst="textNoShape">
              <a:avLst/>
            </a:prstTxWarp>
          </a:bodyPr>
          <a:lstStyle>
            <a:lvl1pPr algn="l" rtl="0" eaLnBrk="0" fontAlgn="base" hangingPunct="0">
              <a:spcBef>
                <a:spcPct val="0"/>
              </a:spcBef>
              <a:spcAft>
                <a:spcPct val="0"/>
              </a:spcAft>
              <a:defRPr sz="2800" b="1" kern="1200">
                <a:solidFill>
                  <a:srgbClr val="133984"/>
                </a:solidFill>
                <a:latin typeface="+mj-lt"/>
                <a:ea typeface="+mj-ea"/>
                <a:cs typeface="+mj-cs"/>
              </a:defRPr>
            </a:lvl1pPr>
            <a:lvl2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2pPr>
            <a:lvl3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3pPr>
            <a:lvl4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4pPr>
            <a:lvl5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5pPr>
            <a:lvl6pPr marL="4572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6pPr>
            <a:lvl7pPr marL="9144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7pPr>
            <a:lvl8pPr marL="13716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8pPr>
            <a:lvl9pPr marL="18288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9pPr>
          </a:lstStyle>
          <a:p>
            <a:r>
              <a:rPr lang="en-US" altLang="zh-CN" sz="3200" dirty="0" smtClean="0">
                <a:latin typeface="Cambria" panose="02040503050406030204" pitchFamily="18" charset="0"/>
              </a:rPr>
              <a:t>Important traits of a good UI</a:t>
            </a:r>
            <a:endParaRPr lang="en-US" altLang="zh-CN" sz="3200" dirty="0">
              <a:latin typeface="Cambria" panose="02040503050406030204" pitchFamily="18" charset="0"/>
            </a:endParaRPr>
          </a:p>
        </p:txBody>
      </p:sp>
      <p:sp>
        <p:nvSpPr>
          <p:cNvPr id="4" name="Rectangle 3"/>
          <p:cNvSpPr txBox="1">
            <a:spLocks noChangeArrowheads="1"/>
          </p:cNvSpPr>
          <p:nvPr/>
        </p:nvSpPr>
        <p:spPr bwMode="auto">
          <a:xfrm>
            <a:off x="533400" y="2209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449263" indent="-449263" algn="l" rtl="0" eaLnBrk="0" fontAlgn="base" hangingPunct="0">
              <a:lnSpc>
                <a:spcPct val="110000"/>
              </a:lnSpc>
              <a:spcBef>
                <a:spcPct val="20000"/>
              </a:spcBef>
              <a:spcAft>
                <a:spcPct val="0"/>
              </a:spcAft>
              <a:buSzPct val="120000"/>
              <a:buBlip>
                <a:blip r:embed="rId3"/>
              </a:buBlip>
              <a:defRPr sz="2800" kern="1200">
                <a:solidFill>
                  <a:srgbClr val="133984"/>
                </a:solidFill>
                <a:latin typeface="+mn-lt"/>
                <a:ea typeface="+mn-ea"/>
                <a:cs typeface="+mn-cs"/>
              </a:defRPr>
            </a:lvl1pPr>
            <a:lvl2pPr marL="914400" indent="-285750" algn="l" rtl="0" eaLnBrk="0" fontAlgn="base" hangingPunct="0">
              <a:lnSpc>
                <a:spcPct val="110000"/>
              </a:lnSpc>
              <a:spcBef>
                <a:spcPct val="20000"/>
              </a:spcBef>
              <a:spcAft>
                <a:spcPct val="0"/>
              </a:spcAft>
              <a:buClr>
                <a:srgbClr val="000066"/>
              </a:buClr>
              <a:buChar char="•"/>
              <a:defRPr sz="2400" kern="1200">
                <a:solidFill>
                  <a:srgbClr val="133984"/>
                </a:solidFill>
                <a:latin typeface="+mn-lt"/>
                <a:ea typeface="+mn-ea"/>
                <a:cs typeface="+mn-cs"/>
              </a:defRPr>
            </a:lvl2pPr>
            <a:lvl3pPr marL="1322388" indent="-228600" algn="l" rtl="0" eaLnBrk="0" fontAlgn="base" hangingPunct="0">
              <a:spcBef>
                <a:spcPct val="20000"/>
              </a:spcBef>
              <a:spcAft>
                <a:spcPct val="0"/>
              </a:spcAft>
              <a:buChar char="•"/>
              <a:defRPr sz="2400" kern="1200">
                <a:solidFill>
                  <a:schemeClr val="tx1"/>
                </a:solidFill>
                <a:latin typeface="+mn-lt"/>
                <a:ea typeface="宋体" panose="02010600030101010101" pitchFamily="2" charset="-122"/>
                <a:cs typeface="+mn-cs"/>
              </a:defRPr>
            </a:lvl3pPr>
            <a:lvl4pPr marL="1730375"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4pPr>
            <a:lvl5pPr marL="2138363"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400" dirty="0" smtClean="0">
                <a:latin typeface="Cambria" panose="02040503050406030204" pitchFamily="18" charset="0"/>
              </a:rPr>
              <a:t>Follows standards and guidelines</a:t>
            </a:r>
          </a:p>
          <a:p>
            <a:r>
              <a:rPr lang="en-US" altLang="zh-CN" sz="2400" dirty="0" smtClean="0">
                <a:solidFill>
                  <a:srgbClr val="FF0000"/>
                </a:solidFill>
                <a:latin typeface="Cambria" panose="02040503050406030204" pitchFamily="18" charset="0"/>
              </a:rPr>
              <a:t>Intuitive</a:t>
            </a:r>
          </a:p>
          <a:p>
            <a:r>
              <a:rPr lang="en-US" altLang="zh-CN" sz="2400" dirty="0" smtClean="0">
                <a:latin typeface="Cambria" panose="02040503050406030204" pitchFamily="18" charset="0"/>
              </a:rPr>
              <a:t>Consistent</a:t>
            </a:r>
          </a:p>
          <a:p>
            <a:r>
              <a:rPr lang="en-US" altLang="zh-CN" sz="2400" dirty="0" smtClean="0">
                <a:latin typeface="Cambria" panose="02040503050406030204" pitchFamily="18" charset="0"/>
              </a:rPr>
              <a:t>Flexible</a:t>
            </a:r>
          </a:p>
          <a:p>
            <a:r>
              <a:rPr lang="en-US" altLang="zh-CN" sz="2400" dirty="0" smtClean="0">
                <a:solidFill>
                  <a:srgbClr val="FF0000"/>
                </a:solidFill>
                <a:latin typeface="Cambria" panose="02040503050406030204" pitchFamily="18" charset="0"/>
              </a:rPr>
              <a:t>Comfortable</a:t>
            </a:r>
          </a:p>
          <a:p>
            <a:r>
              <a:rPr lang="en-US" altLang="zh-CN" sz="2400" dirty="0" smtClean="0">
                <a:latin typeface="Cambria" panose="02040503050406030204" pitchFamily="18" charset="0"/>
              </a:rPr>
              <a:t>Correct</a:t>
            </a:r>
          </a:p>
          <a:p>
            <a:r>
              <a:rPr lang="en-US" altLang="zh-CN" sz="2400" dirty="0" smtClean="0">
                <a:latin typeface="Cambria" panose="02040503050406030204" pitchFamily="18" charset="0"/>
              </a:rPr>
              <a:t>Useful</a:t>
            </a:r>
            <a:endParaRPr lang="en-US" altLang="zh-CN" sz="2400" dirty="0">
              <a:latin typeface="Cambria" panose="02040503050406030204" pitchFamily="18" charset="0"/>
            </a:endParaRPr>
          </a:p>
        </p:txBody>
      </p:sp>
      <p:pic>
        <p:nvPicPr>
          <p:cNvPr id="8" name="图片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53025" y="3010369"/>
            <a:ext cx="2619375" cy="2478492"/>
          </a:xfrm>
          <a:prstGeom prst="rect">
            <a:avLst/>
          </a:prstGeom>
        </p:spPr>
      </p:pic>
      <mc:AlternateContent xmlns:mc="http://schemas.openxmlformats.org/markup-compatibility/2006" xmlns:p14="http://schemas.microsoft.com/office/powerpoint/2010/main">
        <mc:Choice Requires="p14">
          <p:contentPart p14:bwMode="auto" r:id="rId5">
            <p14:nvContentPartPr>
              <p14:cNvPr id="2" name="墨迹 1"/>
              <p14:cNvContentPartPr/>
              <p14:nvPr/>
            </p14:nvContentPartPr>
            <p14:xfrm>
              <a:off x="1149480" y="2724120"/>
              <a:ext cx="4527720" cy="3315240"/>
            </p14:xfrm>
          </p:contentPart>
        </mc:Choice>
        <mc:Fallback xmlns="">
          <p:pic>
            <p:nvPicPr>
              <p:cNvPr id="2" name="墨迹 1"/>
              <p:cNvPicPr/>
              <p:nvPr/>
            </p:nvPicPr>
            <p:blipFill>
              <a:blip r:embed="rId6"/>
              <a:stretch>
                <a:fillRect/>
              </a:stretch>
            </p:blipFill>
            <p:spPr>
              <a:xfrm>
                <a:off x="1140120" y="2714760"/>
                <a:ext cx="4546440" cy="3333960"/>
              </a:xfrm>
              <a:prstGeom prst="rect">
                <a:avLst/>
              </a:prstGeom>
            </p:spPr>
          </p:pic>
        </mc:Fallback>
      </mc:AlternateContent>
    </p:spTree>
    <p:extLst>
      <p:ext uri="{BB962C8B-B14F-4D97-AF65-F5344CB8AC3E}">
        <p14:creationId xmlns:p14="http://schemas.microsoft.com/office/powerpoint/2010/main" val="3500848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animEffect transition="in" filter="fade">
                                      <p:cBhvr>
                                        <p:cTn id="17" dur="500"/>
                                        <p:tgtEl>
                                          <p:spTgt spid="4">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2" end="2"/>
                                            </p:txEl>
                                          </p:spTgt>
                                        </p:tgtEl>
                                        <p:attrNameLst>
                                          <p:attrName>style.visibility</p:attrName>
                                        </p:attrNameLst>
                                      </p:cBhvr>
                                      <p:to>
                                        <p:strVal val="visible"/>
                                      </p:to>
                                    </p:set>
                                    <p:animEffect transition="in" filter="fade">
                                      <p:cBhvr>
                                        <p:cTn id="22" dur="500"/>
                                        <p:tgtEl>
                                          <p:spTgt spid="4">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3" end="3"/>
                                            </p:txEl>
                                          </p:spTgt>
                                        </p:tgtEl>
                                        <p:attrNameLst>
                                          <p:attrName>style.visibility</p:attrName>
                                        </p:attrNameLst>
                                      </p:cBhvr>
                                      <p:to>
                                        <p:strVal val="visible"/>
                                      </p:to>
                                    </p:set>
                                    <p:animEffect transition="in" filter="fade">
                                      <p:cBhvr>
                                        <p:cTn id="27" dur="500"/>
                                        <p:tgtEl>
                                          <p:spTgt spid="4">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
                                            <p:txEl>
                                              <p:pRg st="4" end="4"/>
                                            </p:txEl>
                                          </p:spTgt>
                                        </p:tgtEl>
                                        <p:attrNameLst>
                                          <p:attrName>style.visibility</p:attrName>
                                        </p:attrNameLst>
                                      </p:cBhvr>
                                      <p:to>
                                        <p:strVal val="visible"/>
                                      </p:to>
                                    </p:set>
                                    <p:animEffect transition="in" filter="fade">
                                      <p:cBhvr>
                                        <p:cTn id="32" dur="500"/>
                                        <p:tgtEl>
                                          <p:spTgt spid="4">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
                                            <p:txEl>
                                              <p:pRg st="5" end="5"/>
                                            </p:txEl>
                                          </p:spTgt>
                                        </p:tgtEl>
                                        <p:attrNameLst>
                                          <p:attrName>style.visibility</p:attrName>
                                        </p:attrNameLst>
                                      </p:cBhvr>
                                      <p:to>
                                        <p:strVal val="visible"/>
                                      </p:to>
                                    </p:set>
                                    <p:animEffect transition="in" filter="fade">
                                      <p:cBhvr>
                                        <p:cTn id="37" dur="500"/>
                                        <p:tgtEl>
                                          <p:spTgt spid="4">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4">
                                            <p:txEl>
                                              <p:pRg st="6" end="6"/>
                                            </p:txEl>
                                          </p:spTgt>
                                        </p:tgtEl>
                                        <p:attrNameLst>
                                          <p:attrName>style.visibility</p:attrName>
                                        </p:attrNameLst>
                                      </p:cBhvr>
                                      <p:to>
                                        <p:strVal val="visible"/>
                                      </p:to>
                                    </p:set>
                                    <p:animEffect transition="in" filter="fade">
                                      <p:cBhvr>
                                        <p:cTn id="42" dur="500"/>
                                        <p:tgtEl>
                                          <p:spTgt spid="4">
                                            <p:txEl>
                                              <p:pRg st="6" end="6"/>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8"/>
                                        </p:tgtEl>
                                        <p:attrNameLst>
                                          <p:attrName>style.visibility</p:attrName>
                                        </p:attrNameLst>
                                      </p:cBhvr>
                                      <p:to>
                                        <p:strVal val="visible"/>
                                      </p:to>
                                    </p:set>
                                    <p:animEffect transition="in" filter="fade">
                                      <p:cBhvr>
                                        <p:cTn id="4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16"/>
          <p:cNvSpPr>
            <a:spLocks noGrp="1" noChangeArrowheads="1"/>
          </p:cNvSpPr>
          <p:nvPr>
            <p:ph type="title"/>
          </p:nvPr>
        </p:nvSpPr>
        <p:spPr>
          <a:xfrm>
            <a:off x="2438400" y="152400"/>
            <a:ext cx="6705600" cy="838200"/>
          </a:xfrm>
        </p:spPr>
        <p:txBody>
          <a:bodyPr/>
          <a:lstStyle/>
          <a:p>
            <a:pPr eaLnBrk="1" hangingPunct="1"/>
            <a:r>
              <a:rPr lang="en-US" altLang="zh-CN" sz="3600" dirty="0" smtClean="0">
                <a:latin typeface="Cambria" panose="02040503050406030204" pitchFamily="18" charset="0"/>
              </a:rPr>
              <a:t>System Testing</a:t>
            </a:r>
            <a:endParaRPr lang="zh-CN" altLang="zh-CN" sz="2400" dirty="0" smtClean="0">
              <a:latin typeface="Cambria" panose="02040503050406030204" pitchFamily="18" charset="0"/>
            </a:endParaRPr>
          </a:p>
        </p:txBody>
      </p:sp>
      <p:sp>
        <p:nvSpPr>
          <p:cNvPr id="3" name="Rectangle 2"/>
          <p:cNvSpPr txBox="1">
            <a:spLocks noChangeArrowheads="1"/>
          </p:cNvSpPr>
          <p:nvPr/>
        </p:nvSpPr>
        <p:spPr bwMode="auto">
          <a:xfrm>
            <a:off x="685800" y="10668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54000" rIns="91440" bIns="45720" numCol="1" anchor="t" anchorCtr="1" compatLnSpc="1">
            <a:prstTxWarp prst="textNoShape">
              <a:avLst/>
            </a:prstTxWarp>
          </a:bodyPr>
          <a:lstStyle>
            <a:lvl1pPr algn="l" rtl="0" eaLnBrk="0" fontAlgn="base" hangingPunct="0">
              <a:spcBef>
                <a:spcPct val="0"/>
              </a:spcBef>
              <a:spcAft>
                <a:spcPct val="0"/>
              </a:spcAft>
              <a:defRPr sz="2800" b="1" kern="1200">
                <a:solidFill>
                  <a:srgbClr val="133984"/>
                </a:solidFill>
                <a:latin typeface="+mj-lt"/>
                <a:ea typeface="+mj-ea"/>
                <a:cs typeface="+mj-cs"/>
              </a:defRPr>
            </a:lvl1pPr>
            <a:lvl2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2pPr>
            <a:lvl3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3pPr>
            <a:lvl4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4pPr>
            <a:lvl5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5pPr>
            <a:lvl6pPr marL="4572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6pPr>
            <a:lvl7pPr marL="9144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7pPr>
            <a:lvl8pPr marL="13716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8pPr>
            <a:lvl9pPr marL="18288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9pPr>
          </a:lstStyle>
          <a:p>
            <a:r>
              <a:rPr lang="en-US" altLang="zh-CN" sz="3200" dirty="0" smtClean="0">
                <a:latin typeface="Cambria" panose="02040503050406030204" pitchFamily="18" charset="0"/>
              </a:rPr>
              <a:t>Follows UI </a:t>
            </a:r>
            <a:br>
              <a:rPr lang="en-US" altLang="zh-CN" sz="3200" dirty="0" smtClean="0">
                <a:latin typeface="Cambria" panose="02040503050406030204" pitchFamily="18" charset="0"/>
              </a:rPr>
            </a:br>
            <a:r>
              <a:rPr lang="en-US" altLang="zh-CN" sz="3200" dirty="0" smtClean="0">
                <a:latin typeface="Cambria" panose="02040503050406030204" pitchFamily="18" charset="0"/>
              </a:rPr>
              <a:t>standards and guidelines</a:t>
            </a:r>
            <a:endParaRPr lang="en-US" altLang="zh-CN" sz="3200" dirty="0">
              <a:latin typeface="Cambria" panose="02040503050406030204" pitchFamily="18" charset="0"/>
            </a:endParaRPr>
          </a:p>
        </p:txBody>
      </p:sp>
      <p:sp>
        <p:nvSpPr>
          <p:cNvPr id="4" name="Rectangle 3"/>
          <p:cNvSpPr txBox="1">
            <a:spLocks noChangeArrowheads="1"/>
          </p:cNvSpPr>
          <p:nvPr/>
        </p:nvSpPr>
        <p:spPr bwMode="auto">
          <a:xfrm>
            <a:off x="381000" y="2286000"/>
            <a:ext cx="82296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449263" indent="-449263" algn="l" rtl="0" eaLnBrk="0" fontAlgn="base" hangingPunct="0">
              <a:lnSpc>
                <a:spcPct val="110000"/>
              </a:lnSpc>
              <a:spcBef>
                <a:spcPct val="20000"/>
              </a:spcBef>
              <a:spcAft>
                <a:spcPct val="0"/>
              </a:spcAft>
              <a:buSzPct val="120000"/>
              <a:buBlip>
                <a:blip r:embed="rId3"/>
              </a:buBlip>
              <a:defRPr sz="2800" kern="1200">
                <a:solidFill>
                  <a:srgbClr val="133984"/>
                </a:solidFill>
                <a:latin typeface="+mn-lt"/>
                <a:ea typeface="+mn-ea"/>
                <a:cs typeface="+mn-cs"/>
              </a:defRPr>
            </a:lvl1pPr>
            <a:lvl2pPr marL="914400" indent="-285750" algn="l" rtl="0" eaLnBrk="0" fontAlgn="base" hangingPunct="0">
              <a:lnSpc>
                <a:spcPct val="110000"/>
              </a:lnSpc>
              <a:spcBef>
                <a:spcPct val="20000"/>
              </a:spcBef>
              <a:spcAft>
                <a:spcPct val="0"/>
              </a:spcAft>
              <a:buClr>
                <a:srgbClr val="000066"/>
              </a:buClr>
              <a:buChar char="•"/>
              <a:defRPr sz="2400" kern="1200">
                <a:solidFill>
                  <a:srgbClr val="133984"/>
                </a:solidFill>
                <a:latin typeface="+mn-lt"/>
                <a:ea typeface="+mn-ea"/>
                <a:cs typeface="+mn-cs"/>
              </a:defRPr>
            </a:lvl2pPr>
            <a:lvl3pPr marL="1322388" indent="-228600" algn="l" rtl="0" eaLnBrk="0" fontAlgn="base" hangingPunct="0">
              <a:spcBef>
                <a:spcPct val="20000"/>
              </a:spcBef>
              <a:spcAft>
                <a:spcPct val="0"/>
              </a:spcAft>
              <a:buChar char="•"/>
              <a:defRPr sz="2400" kern="1200">
                <a:solidFill>
                  <a:schemeClr val="tx1"/>
                </a:solidFill>
                <a:latin typeface="+mn-lt"/>
                <a:ea typeface="宋体" panose="02010600030101010101" pitchFamily="2" charset="-122"/>
                <a:cs typeface="+mn-cs"/>
              </a:defRPr>
            </a:lvl3pPr>
            <a:lvl4pPr marL="1730375"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4pPr>
            <a:lvl5pPr marL="2138363"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90000"/>
              </a:lnSpc>
            </a:pPr>
            <a:r>
              <a:rPr lang="en-US" altLang="zh-CN" sz="2400" dirty="0" smtClean="0">
                <a:latin typeface="Cambria" panose="02040503050406030204" pitchFamily="18" charset="0"/>
              </a:rPr>
              <a:t>Macintosh Human Interface Guidelines</a:t>
            </a:r>
          </a:p>
          <a:p>
            <a:pPr lvl="1">
              <a:lnSpc>
                <a:spcPct val="90000"/>
              </a:lnSpc>
            </a:pPr>
            <a:r>
              <a:rPr lang="en-US" altLang="zh-CN" sz="1400" dirty="0" smtClean="0">
                <a:latin typeface="Cambria" panose="02040503050406030204" pitchFamily="18" charset="0"/>
              </a:rPr>
              <a:t>http://developer.apple.com/documentation/UserExperience/Conceptual/OSXHIGuidelines/XHIGIntro/chapter_1_section_1.html</a:t>
            </a:r>
          </a:p>
          <a:p>
            <a:pPr>
              <a:lnSpc>
                <a:spcPct val="90000"/>
              </a:lnSpc>
            </a:pPr>
            <a:r>
              <a:rPr lang="en-US" altLang="zh-CN" sz="2400" dirty="0" smtClean="0">
                <a:latin typeface="Cambria" panose="02040503050406030204" pitchFamily="18" charset="0"/>
              </a:rPr>
              <a:t>Microsoft Windows User Experience</a:t>
            </a:r>
          </a:p>
          <a:p>
            <a:pPr lvl="1">
              <a:lnSpc>
                <a:spcPct val="90000"/>
              </a:lnSpc>
            </a:pPr>
            <a:r>
              <a:rPr lang="en-US" altLang="zh-CN" sz="1600" dirty="0" smtClean="0">
                <a:latin typeface="Cambria" panose="02040503050406030204" pitchFamily="18" charset="0"/>
              </a:rPr>
              <a:t>http://msdn2.microsoft.com/en-us/library/aa511258.aspx</a:t>
            </a:r>
            <a:endParaRPr lang="en-US" altLang="zh-CN" sz="2000" dirty="0" smtClean="0">
              <a:latin typeface="Cambria" panose="02040503050406030204" pitchFamily="18" charset="0"/>
            </a:endParaRPr>
          </a:p>
          <a:p>
            <a:pPr>
              <a:lnSpc>
                <a:spcPct val="90000"/>
              </a:lnSpc>
            </a:pPr>
            <a:r>
              <a:rPr lang="en-US" altLang="zh-CN" sz="2400" dirty="0" smtClean="0">
                <a:latin typeface="Cambria" panose="02040503050406030204" pitchFamily="18" charset="0"/>
              </a:rPr>
              <a:t>These guides detail how software that runs on each platform should </a:t>
            </a:r>
            <a:r>
              <a:rPr lang="en-US" altLang="zh-CN" sz="2400" i="1" dirty="0" smtClean="0">
                <a:solidFill>
                  <a:srgbClr val="FF0000"/>
                </a:solidFill>
                <a:latin typeface="Cambria" panose="02040503050406030204" pitchFamily="18" charset="0"/>
              </a:rPr>
              <a:t>look</a:t>
            </a:r>
            <a:r>
              <a:rPr lang="en-US" altLang="zh-CN" sz="2400" i="1" dirty="0" smtClean="0">
                <a:latin typeface="Cambria" panose="02040503050406030204" pitchFamily="18" charset="0"/>
              </a:rPr>
              <a:t> and </a:t>
            </a:r>
            <a:r>
              <a:rPr lang="en-US" altLang="zh-CN" sz="2400" i="1" dirty="0" smtClean="0">
                <a:solidFill>
                  <a:srgbClr val="FF0000"/>
                </a:solidFill>
                <a:latin typeface="Cambria" panose="02040503050406030204" pitchFamily="18" charset="0"/>
              </a:rPr>
              <a:t>feel</a:t>
            </a:r>
            <a:r>
              <a:rPr lang="en-US" altLang="zh-CN" sz="2400" dirty="0" smtClean="0">
                <a:latin typeface="Cambria" panose="02040503050406030204" pitchFamily="18" charset="0"/>
              </a:rPr>
              <a:t> to the user.</a:t>
            </a:r>
          </a:p>
          <a:p>
            <a:pPr lvl="1">
              <a:lnSpc>
                <a:spcPct val="90000"/>
              </a:lnSpc>
            </a:pPr>
            <a:r>
              <a:rPr lang="en-US" altLang="zh-CN" sz="2000" dirty="0" smtClean="0">
                <a:latin typeface="Cambria" panose="02040503050406030204" pitchFamily="18" charset="0"/>
              </a:rPr>
              <a:t>When should a check box be used instead of a button?</a:t>
            </a:r>
          </a:p>
          <a:p>
            <a:pPr lvl="1">
              <a:lnSpc>
                <a:spcPct val="90000"/>
              </a:lnSpc>
            </a:pPr>
            <a:r>
              <a:rPr lang="en-US" altLang="zh-CN" sz="2000" dirty="0" smtClean="0">
                <a:latin typeface="Cambria" panose="02040503050406030204" pitchFamily="18" charset="0"/>
              </a:rPr>
              <a:t>When is it proper to use information, warning, or critical messages?</a:t>
            </a:r>
            <a:endParaRPr lang="en-US" altLang="zh-CN" sz="2000" dirty="0">
              <a:latin typeface="Cambria" panose="02040503050406030204" pitchFamily="18" charset="0"/>
            </a:endParaRPr>
          </a:p>
        </p:txBody>
      </p:sp>
    </p:spTree>
    <p:extLst>
      <p:ext uri="{BB962C8B-B14F-4D97-AF65-F5344CB8AC3E}">
        <p14:creationId xmlns:p14="http://schemas.microsoft.com/office/powerpoint/2010/main" val="2348829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animEffect transition="in" filter="fade">
                                      <p:cBhvr>
                                        <p:cTn id="15" dur="500"/>
                                        <p:tgtEl>
                                          <p:spTgt spid="4">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
                                            <p:txEl>
                                              <p:pRg st="2" end="2"/>
                                            </p:txEl>
                                          </p:spTgt>
                                        </p:tgtEl>
                                        <p:attrNameLst>
                                          <p:attrName>style.visibility</p:attrName>
                                        </p:attrNameLst>
                                      </p:cBhvr>
                                      <p:to>
                                        <p:strVal val="visible"/>
                                      </p:to>
                                    </p:set>
                                    <p:animEffect transition="in" filter="fade">
                                      <p:cBhvr>
                                        <p:cTn id="20" dur="500"/>
                                        <p:tgtEl>
                                          <p:spTgt spid="4">
                                            <p:txEl>
                                              <p:pRg st="2" end="2"/>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4">
                                            <p:txEl>
                                              <p:pRg st="3" end="3"/>
                                            </p:txEl>
                                          </p:spTgt>
                                        </p:tgtEl>
                                        <p:attrNameLst>
                                          <p:attrName>style.visibility</p:attrName>
                                        </p:attrNameLst>
                                      </p:cBhvr>
                                      <p:to>
                                        <p:strVal val="visible"/>
                                      </p:to>
                                    </p:set>
                                    <p:animEffect transition="in" filter="fade">
                                      <p:cBhvr>
                                        <p:cTn id="23" dur="500"/>
                                        <p:tgtEl>
                                          <p:spTgt spid="4">
                                            <p:txEl>
                                              <p:pRg st="3" end="3"/>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4">
                                            <p:txEl>
                                              <p:pRg st="4" end="4"/>
                                            </p:txEl>
                                          </p:spTgt>
                                        </p:tgtEl>
                                        <p:attrNameLst>
                                          <p:attrName>style.visibility</p:attrName>
                                        </p:attrNameLst>
                                      </p:cBhvr>
                                      <p:to>
                                        <p:strVal val="visible"/>
                                      </p:to>
                                    </p:set>
                                    <p:animEffect transition="in" filter="fade">
                                      <p:cBhvr>
                                        <p:cTn id="28" dur="500"/>
                                        <p:tgtEl>
                                          <p:spTgt spid="4">
                                            <p:txEl>
                                              <p:pRg st="4" end="4"/>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4">
                                            <p:txEl>
                                              <p:pRg st="5" end="5"/>
                                            </p:txEl>
                                          </p:spTgt>
                                        </p:tgtEl>
                                        <p:attrNameLst>
                                          <p:attrName>style.visibility</p:attrName>
                                        </p:attrNameLst>
                                      </p:cBhvr>
                                      <p:to>
                                        <p:strVal val="visible"/>
                                      </p:to>
                                    </p:set>
                                    <p:animEffect transition="in" filter="fade">
                                      <p:cBhvr>
                                        <p:cTn id="33" dur="500"/>
                                        <p:tgtEl>
                                          <p:spTgt spid="4">
                                            <p:txEl>
                                              <p:pRg st="5" end="5"/>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4">
                                            <p:txEl>
                                              <p:pRg st="6" end="6"/>
                                            </p:txEl>
                                          </p:spTgt>
                                        </p:tgtEl>
                                        <p:attrNameLst>
                                          <p:attrName>style.visibility</p:attrName>
                                        </p:attrNameLst>
                                      </p:cBhvr>
                                      <p:to>
                                        <p:strVal val="visible"/>
                                      </p:to>
                                    </p:set>
                                    <p:animEffect transition="in" filter="fade">
                                      <p:cBhvr>
                                        <p:cTn id="38"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16"/>
          <p:cNvSpPr>
            <a:spLocks noGrp="1" noChangeArrowheads="1"/>
          </p:cNvSpPr>
          <p:nvPr>
            <p:ph type="title"/>
          </p:nvPr>
        </p:nvSpPr>
        <p:spPr>
          <a:xfrm>
            <a:off x="2438400" y="152400"/>
            <a:ext cx="6705600" cy="838200"/>
          </a:xfrm>
        </p:spPr>
        <p:txBody>
          <a:bodyPr/>
          <a:lstStyle/>
          <a:p>
            <a:pPr eaLnBrk="1" hangingPunct="1"/>
            <a:r>
              <a:rPr lang="en-US" altLang="zh-CN" sz="3600" dirty="0" smtClean="0">
                <a:latin typeface="Cambria" panose="02040503050406030204" pitchFamily="18" charset="0"/>
              </a:rPr>
              <a:t>System Testing</a:t>
            </a:r>
            <a:endParaRPr lang="zh-CN" altLang="zh-CN" sz="2400" dirty="0" smtClean="0">
              <a:latin typeface="Cambria" panose="02040503050406030204" pitchFamily="18" charset="0"/>
            </a:endParaRPr>
          </a:p>
        </p:txBody>
      </p:sp>
      <p:sp>
        <p:nvSpPr>
          <p:cNvPr id="3" name="Rectangle 2"/>
          <p:cNvSpPr txBox="1">
            <a:spLocks noChangeArrowheads="1"/>
          </p:cNvSpPr>
          <p:nvPr/>
        </p:nvSpPr>
        <p:spPr bwMode="auto">
          <a:xfrm>
            <a:off x="685800" y="11430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54000" rIns="91440" bIns="45720" numCol="1" anchor="t" anchorCtr="1" compatLnSpc="1">
            <a:prstTxWarp prst="textNoShape">
              <a:avLst/>
            </a:prstTxWarp>
          </a:bodyPr>
          <a:lstStyle>
            <a:lvl1pPr algn="l" rtl="0" eaLnBrk="0" fontAlgn="base" hangingPunct="0">
              <a:spcBef>
                <a:spcPct val="0"/>
              </a:spcBef>
              <a:spcAft>
                <a:spcPct val="0"/>
              </a:spcAft>
              <a:defRPr sz="2800" b="1" kern="1200">
                <a:solidFill>
                  <a:srgbClr val="133984"/>
                </a:solidFill>
                <a:latin typeface="+mj-lt"/>
                <a:ea typeface="+mj-ea"/>
                <a:cs typeface="+mj-cs"/>
              </a:defRPr>
            </a:lvl1pPr>
            <a:lvl2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2pPr>
            <a:lvl3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3pPr>
            <a:lvl4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4pPr>
            <a:lvl5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5pPr>
            <a:lvl6pPr marL="4572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6pPr>
            <a:lvl7pPr marL="9144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7pPr>
            <a:lvl8pPr marL="13716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8pPr>
            <a:lvl9pPr marL="18288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9pPr>
          </a:lstStyle>
          <a:p>
            <a:r>
              <a:rPr lang="en-US" altLang="zh-CN" sz="3200" dirty="0" smtClean="0">
                <a:latin typeface="Cambria" panose="02040503050406030204" pitchFamily="18" charset="0"/>
              </a:rPr>
              <a:t>Follows UI standards and guidelines (cont’d)</a:t>
            </a:r>
            <a:endParaRPr lang="en-US" altLang="zh-CN" sz="3200" dirty="0">
              <a:latin typeface="Cambria" panose="02040503050406030204" pitchFamily="18" charset="0"/>
            </a:endParaRPr>
          </a:p>
        </p:txBody>
      </p:sp>
      <p:sp>
        <p:nvSpPr>
          <p:cNvPr id="4" name="Rectangle 3"/>
          <p:cNvSpPr txBox="1">
            <a:spLocks noChangeArrowheads="1"/>
          </p:cNvSpPr>
          <p:nvPr/>
        </p:nvSpPr>
        <p:spPr bwMode="auto">
          <a:xfrm>
            <a:off x="457200" y="2362200"/>
            <a:ext cx="8001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449263" indent="-449263" algn="l" rtl="0" eaLnBrk="0" fontAlgn="base" hangingPunct="0">
              <a:lnSpc>
                <a:spcPct val="110000"/>
              </a:lnSpc>
              <a:spcBef>
                <a:spcPct val="20000"/>
              </a:spcBef>
              <a:spcAft>
                <a:spcPct val="0"/>
              </a:spcAft>
              <a:buSzPct val="120000"/>
              <a:buBlip>
                <a:blip r:embed="rId3"/>
              </a:buBlip>
              <a:defRPr sz="2800" kern="1200">
                <a:solidFill>
                  <a:srgbClr val="133984"/>
                </a:solidFill>
                <a:latin typeface="+mn-lt"/>
                <a:ea typeface="+mn-ea"/>
                <a:cs typeface="+mn-cs"/>
              </a:defRPr>
            </a:lvl1pPr>
            <a:lvl2pPr marL="914400" indent="-285750" algn="l" rtl="0" eaLnBrk="0" fontAlgn="base" hangingPunct="0">
              <a:lnSpc>
                <a:spcPct val="110000"/>
              </a:lnSpc>
              <a:spcBef>
                <a:spcPct val="20000"/>
              </a:spcBef>
              <a:spcAft>
                <a:spcPct val="0"/>
              </a:spcAft>
              <a:buClr>
                <a:srgbClr val="000066"/>
              </a:buClr>
              <a:buChar char="•"/>
              <a:defRPr sz="2400" kern="1200">
                <a:solidFill>
                  <a:srgbClr val="133984"/>
                </a:solidFill>
                <a:latin typeface="+mn-lt"/>
                <a:ea typeface="+mn-ea"/>
                <a:cs typeface="+mn-cs"/>
              </a:defRPr>
            </a:lvl2pPr>
            <a:lvl3pPr marL="1322388" indent="-228600" algn="l" rtl="0" eaLnBrk="0" fontAlgn="base" hangingPunct="0">
              <a:spcBef>
                <a:spcPct val="20000"/>
              </a:spcBef>
              <a:spcAft>
                <a:spcPct val="0"/>
              </a:spcAft>
              <a:buChar char="•"/>
              <a:defRPr sz="2400" kern="1200">
                <a:solidFill>
                  <a:schemeClr val="tx1"/>
                </a:solidFill>
                <a:latin typeface="+mn-lt"/>
                <a:ea typeface="宋体" panose="02010600030101010101" pitchFamily="2" charset="-122"/>
                <a:cs typeface="+mn-cs"/>
              </a:defRPr>
            </a:lvl3pPr>
            <a:lvl4pPr marL="1730375"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4pPr>
            <a:lvl5pPr marL="2138363"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90000"/>
              </a:lnSpc>
            </a:pPr>
            <a:r>
              <a:rPr lang="en-US" altLang="zh-CN" sz="2400" dirty="0" smtClean="0">
                <a:latin typeface="Cambria" panose="02040503050406030204" pitchFamily="18" charset="0"/>
              </a:rPr>
              <a:t>The standards guidelines for a platform should be treated as an </a:t>
            </a:r>
            <a:r>
              <a:rPr lang="en-US" altLang="zh-CN" sz="2400" dirty="0" smtClean="0">
                <a:solidFill>
                  <a:srgbClr val="FF0000"/>
                </a:solidFill>
                <a:latin typeface="Cambria" panose="02040503050406030204" pitchFamily="18" charset="0"/>
              </a:rPr>
              <a:t>addendum</a:t>
            </a:r>
            <a:r>
              <a:rPr lang="en-US" altLang="zh-CN" sz="2400" dirty="0" smtClean="0">
                <a:latin typeface="Cambria" panose="02040503050406030204" pitchFamily="18" charset="0"/>
              </a:rPr>
              <a:t> to the product specification.</a:t>
            </a:r>
          </a:p>
          <a:p>
            <a:pPr>
              <a:lnSpc>
                <a:spcPct val="90000"/>
              </a:lnSpc>
            </a:pPr>
            <a:r>
              <a:rPr lang="en-US" altLang="zh-CN" sz="2400" dirty="0" smtClean="0">
                <a:latin typeface="Cambria" panose="02040503050406030204" pitchFamily="18" charset="0"/>
              </a:rPr>
              <a:t>Test cases should be created based on the standards guidelines in addition to the test case created from the product’s specification.</a:t>
            </a:r>
          </a:p>
          <a:p>
            <a:pPr>
              <a:lnSpc>
                <a:spcPct val="90000"/>
              </a:lnSpc>
            </a:pPr>
            <a:r>
              <a:rPr lang="en-US" altLang="zh-CN" sz="2400" dirty="0" smtClean="0">
                <a:latin typeface="Cambria" panose="02040503050406030204" pitchFamily="18" charset="0"/>
              </a:rPr>
              <a:t>If the development platform does not have a standard, the design team must create usability standards for the software itself.</a:t>
            </a:r>
          </a:p>
          <a:p>
            <a:pPr>
              <a:lnSpc>
                <a:spcPct val="90000"/>
              </a:lnSpc>
            </a:pPr>
            <a:endParaRPr lang="en-US" altLang="zh-CN" sz="2400" dirty="0">
              <a:latin typeface="Cambria" panose="02040503050406030204" pitchFamily="18" charset="0"/>
            </a:endParaRPr>
          </a:p>
        </p:txBody>
      </p:sp>
    </p:spTree>
    <p:extLst>
      <p:ext uri="{BB962C8B-B14F-4D97-AF65-F5344CB8AC3E}">
        <p14:creationId xmlns:p14="http://schemas.microsoft.com/office/powerpoint/2010/main" val="34911794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animEffect transition="in" filter="fade">
                                      <p:cBhvr>
                                        <p:cTn id="17" dur="500"/>
                                        <p:tgtEl>
                                          <p:spTgt spid="4">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2" end="2"/>
                                            </p:txEl>
                                          </p:spTgt>
                                        </p:tgtEl>
                                        <p:attrNameLst>
                                          <p:attrName>style.visibility</p:attrName>
                                        </p:attrNameLst>
                                      </p:cBhvr>
                                      <p:to>
                                        <p:strVal val="visible"/>
                                      </p:to>
                                    </p:set>
                                    <p:animEffect transition="in" filter="fade">
                                      <p:cBhvr>
                                        <p:cTn id="22"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16"/>
          <p:cNvSpPr>
            <a:spLocks noGrp="1" noChangeArrowheads="1"/>
          </p:cNvSpPr>
          <p:nvPr>
            <p:ph type="title"/>
          </p:nvPr>
        </p:nvSpPr>
        <p:spPr>
          <a:xfrm>
            <a:off x="2438400" y="152400"/>
            <a:ext cx="6705600" cy="838200"/>
          </a:xfrm>
        </p:spPr>
        <p:txBody>
          <a:bodyPr/>
          <a:lstStyle/>
          <a:p>
            <a:pPr eaLnBrk="1" hangingPunct="1"/>
            <a:r>
              <a:rPr lang="en-US" altLang="zh-CN" sz="3600" dirty="0" smtClean="0">
                <a:latin typeface="Cambria" panose="02040503050406030204" pitchFamily="18" charset="0"/>
              </a:rPr>
              <a:t>System Testing</a:t>
            </a:r>
            <a:endParaRPr lang="zh-CN" altLang="zh-CN" sz="2400" dirty="0" smtClean="0">
              <a:latin typeface="Cambria" panose="02040503050406030204" pitchFamily="18" charset="0"/>
            </a:endParaRPr>
          </a:p>
        </p:txBody>
      </p:sp>
      <p:sp>
        <p:nvSpPr>
          <p:cNvPr id="3" name="Rectangle 2"/>
          <p:cNvSpPr txBox="1">
            <a:spLocks noChangeArrowheads="1"/>
          </p:cNvSpPr>
          <p:nvPr/>
        </p:nvSpPr>
        <p:spPr bwMode="auto">
          <a:xfrm>
            <a:off x="609600" y="1143000"/>
            <a:ext cx="7772400"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54000" rIns="91440" bIns="45720" numCol="1" anchor="t" anchorCtr="1" compatLnSpc="1">
            <a:prstTxWarp prst="textNoShape">
              <a:avLst/>
            </a:prstTxWarp>
          </a:bodyPr>
          <a:lstStyle>
            <a:lvl1pPr algn="l" rtl="0" eaLnBrk="0" fontAlgn="base" hangingPunct="0">
              <a:spcBef>
                <a:spcPct val="0"/>
              </a:spcBef>
              <a:spcAft>
                <a:spcPct val="0"/>
              </a:spcAft>
              <a:defRPr sz="2800" b="1" kern="1200">
                <a:solidFill>
                  <a:srgbClr val="133984"/>
                </a:solidFill>
                <a:latin typeface="+mj-lt"/>
                <a:ea typeface="+mj-ea"/>
                <a:cs typeface="+mj-cs"/>
              </a:defRPr>
            </a:lvl1pPr>
            <a:lvl2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2pPr>
            <a:lvl3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3pPr>
            <a:lvl4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4pPr>
            <a:lvl5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5pPr>
            <a:lvl6pPr marL="4572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6pPr>
            <a:lvl7pPr marL="9144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7pPr>
            <a:lvl8pPr marL="13716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8pPr>
            <a:lvl9pPr marL="18288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9pPr>
          </a:lstStyle>
          <a:p>
            <a:r>
              <a:rPr lang="en-US" altLang="zh-CN" sz="3200" dirty="0" smtClean="0">
                <a:latin typeface="Cambria" panose="02040503050406030204" pitchFamily="18" charset="0"/>
              </a:rPr>
              <a:t>Intuitive UI</a:t>
            </a:r>
            <a:endParaRPr lang="en-US" altLang="zh-CN" sz="3200" dirty="0">
              <a:latin typeface="Cambria" panose="02040503050406030204" pitchFamily="18" charset="0"/>
            </a:endParaRPr>
          </a:p>
        </p:txBody>
      </p:sp>
      <p:sp>
        <p:nvSpPr>
          <p:cNvPr id="4" name="Rectangle 3"/>
          <p:cNvSpPr txBox="1">
            <a:spLocks noChangeArrowheads="1"/>
          </p:cNvSpPr>
          <p:nvPr/>
        </p:nvSpPr>
        <p:spPr bwMode="auto">
          <a:xfrm>
            <a:off x="457200" y="1981200"/>
            <a:ext cx="8305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449263" indent="-449263" algn="l" rtl="0" eaLnBrk="0" fontAlgn="base" hangingPunct="0">
              <a:lnSpc>
                <a:spcPct val="110000"/>
              </a:lnSpc>
              <a:spcBef>
                <a:spcPct val="20000"/>
              </a:spcBef>
              <a:spcAft>
                <a:spcPct val="0"/>
              </a:spcAft>
              <a:buSzPct val="120000"/>
              <a:buBlip>
                <a:blip r:embed="rId3"/>
              </a:buBlip>
              <a:defRPr sz="2800" kern="1200">
                <a:solidFill>
                  <a:srgbClr val="133984"/>
                </a:solidFill>
                <a:latin typeface="+mn-lt"/>
                <a:ea typeface="+mn-ea"/>
                <a:cs typeface="+mn-cs"/>
              </a:defRPr>
            </a:lvl1pPr>
            <a:lvl2pPr marL="914400" indent="-285750" algn="l" rtl="0" eaLnBrk="0" fontAlgn="base" hangingPunct="0">
              <a:lnSpc>
                <a:spcPct val="110000"/>
              </a:lnSpc>
              <a:spcBef>
                <a:spcPct val="20000"/>
              </a:spcBef>
              <a:spcAft>
                <a:spcPct val="0"/>
              </a:spcAft>
              <a:buClr>
                <a:srgbClr val="000066"/>
              </a:buClr>
              <a:buChar char="•"/>
              <a:defRPr sz="2400" kern="1200">
                <a:solidFill>
                  <a:srgbClr val="133984"/>
                </a:solidFill>
                <a:latin typeface="+mn-lt"/>
                <a:ea typeface="+mn-ea"/>
                <a:cs typeface="+mn-cs"/>
              </a:defRPr>
            </a:lvl2pPr>
            <a:lvl3pPr marL="1322388" indent="-228600" algn="l" rtl="0" eaLnBrk="0" fontAlgn="base" hangingPunct="0">
              <a:spcBef>
                <a:spcPct val="20000"/>
              </a:spcBef>
              <a:spcAft>
                <a:spcPct val="0"/>
              </a:spcAft>
              <a:buChar char="•"/>
              <a:defRPr sz="2400" kern="1200">
                <a:solidFill>
                  <a:schemeClr val="tx1"/>
                </a:solidFill>
                <a:latin typeface="+mn-lt"/>
                <a:ea typeface="宋体" panose="02010600030101010101" pitchFamily="2" charset="-122"/>
                <a:cs typeface="+mn-cs"/>
              </a:defRPr>
            </a:lvl3pPr>
            <a:lvl4pPr marL="1730375"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4pPr>
            <a:lvl5pPr marL="2138363"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90000"/>
              </a:lnSpc>
            </a:pPr>
            <a:r>
              <a:rPr lang="en-US" altLang="zh-CN" dirty="0" smtClean="0">
                <a:latin typeface="Cambria" panose="02040503050406030204" pitchFamily="18" charset="0"/>
              </a:rPr>
              <a:t>Is the UI </a:t>
            </a:r>
            <a:r>
              <a:rPr lang="en-US" altLang="zh-CN" dirty="0" smtClean="0">
                <a:solidFill>
                  <a:srgbClr val="FF0000"/>
                </a:solidFill>
                <a:latin typeface="Cambria" panose="02040503050406030204" pitchFamily="18" charset="0"/>
              </a:rPr>
              <a:t>clean</a:t>
            </a:r>
            <a:r>
              <a:rPr lang="en-US" altLang="zh-CN" dirty="0" smtClean="0">
                <a:latin typeface="Cambria" panose="02040503050406030204" pitchFamily="18" charset="0"/>
              </a:rPr>
              <a:t>, </a:t>
            </a:r>
            <a:r>
              <a:rPr lang="en-US" altLang="zh-CN" dirty="0" smtClean="0">
                <a:solidFill>
                  <a:srgbClr val="FF0000"/>
                </a:solidFill>
                <a:latin typeface="Cambria" panose="02040503050406030204" pitchFamily="18" charset="0"/>
              </a:rPr>
              <a:t>unobtrusive</a:t>
            </a:r>
            <a:r>
              <a:rPr lang="en-US" altLang="zh-CN" dirty="0" smtClean="0">
                <a:latin typeface="Cambria" panose="02040503050406030204" pitchFamily="18" charset="0"/>
              </a:rPr>
              <a:t>, not busy?</a:t>
            </a:r>
          </a:p>
          <a:p>
            <a:pPr>
              <a:lnSpc>
                <a:spcPct val="90000"/>
              </a:lnSpc>
            </a:pPr>
            <a:r>
              <a:rPr lang="en-US" altLang="zh-CN" dirty="0" smtClean="0">
                <a:latin typeface="Cambria" panose="02040503050406030204" pitchFamily="18" charset="0"/>
              </a:rPr>
              <a:t>Are responses </a:t>
            </a:r>
            <a:r>
              <a:rPr lang="en-US" altLang="zh-CN" dirty="0" smtClean="0">
                <a:solidFill>
                  <a:srgbClr val="FF0000"/>
                </a:solidFill>
                <a:latin typeface="Cambria" panose="02040503050406030204" pitchFamily="18" charset="0"/>
              </a:rPr>
              <a:t>obvious</a:t>
            </a:r>
            <a:r>
              <a:rPr lang="en-US" altLang="zh-CN" dirty="0" smtClean="0">
                <a:latin typeface="Cambria" panose="02040503050406030204" pitchFamily="18" charset="0"/>
              </a:rPr>
              <a:t> and there when you expect them?</a:t>
            </a:r>
          </a:p>
          <a:p>
            <a:pPr>
              <a:lnSpc>
                <a:spcPct val="90000"/>
              </a:lnSpc>
            </a:pPr>
            <a:r>
              <a:rPr lang="en-US" altLang="zh-CN" dirty="0" smtClean="0">
                <a:latin typeface="Cambria" panose="02040503050406030204" pitchFamily="18" charset="0"/>
              </a:rPr>
              <a:t>Is the UI </a:t>
            </a:r>
            <a:r>
              <a:rPr lang="en-US" altLang="zh-CN" dirty="0" smtClean="0">
                <a:solidFill>
                  <a:srgbClr val="FF0000"/>
                </a:solidFill>
                <a:latin typeface="Cambria" panose="02040503050406030204" pitchFamily="18" charset="0"/>
              </a:rPr>
              <a:t>organized</a:t>
            </a:r>
            <a:r>
              <a:rPr lang="en-US" altLang="zh-CN" dirty="0" smtClean="0">
                <a:latin typeface="Cambria" panose="02040503050406030204" pitchFamily="18" charset="0"/>
              </a:rPr>
              <a:t> and laid out well?</a:t>
            </a:r>
          </a:p>
          <a:p>
            <a:pPr>
              <a:lnSpc>
                <a:spcPct val="90000"/>
              </a:lnSpc>
            </a:pPr>
            <a:r>
              <a:rPr lang="en-US" altLang="zh-CN" dirty="0" smtClean="0">
                <a:latin typeface="Cambria" panose="02040503050406030204" pitchFamily="18" charset="0"/>
              </a:rPr>
              <a:t>Are the inputs </a:t>
            </a:r>
            <a:r>
              <a:rPr lang="en-US" altLang="zh-CN" dirty="0" smtClean="0">
                <a:solidFill>
                  <a:srgbClr val="FF0000"/>
                </a:solidFill>
                <a:latin typeface="Cambria" panose="02040503050406030204" pitchFamily="18" charset="0"/>
              </a:rPr>
              <a:t>acknowledged</a:t>
            </a:r>
            <a:r>
              <a:rPr lang="en-US" altLang="zh-CN" dirty="0" smtClean="0">
                <a:latin typeface="Cambria" panose="02040503050406030204" pitchFamily="18" charset="0"/>
              </a:rPr>
              <a:t>?</a:t>
            </a:r>
          </a:p>
          <a:p>
            <a:pPr>
              <a:lnSpc>
                <a:spcPct val="90000"/>
              </a:lnSpc>
            </a:pPr>
            <a:r>
              <a:rPr lang="en-US" altLang="zh-CN" dirty="0" smtClean="0">
                <a:latin typeface="Cambria" panose="02040503050406030204" pitchFamily="18" charset="0"/>
              </a:rPr>
              <a:t>Do the menus </a:t>
            </a:r>
            <a:r>
              <a:rPr lang="en-US" altLang="zh-CN" dirty="0" smtClean="0">
                <a:solidFill>
                  <a:srgbClr val="FF0000"/>
                </a:solidFill>
                <a:latin typeface="Cambria" panose="02040503050406030204" pitchFamily="18" charset="0"/>
              </a:rPr>
              <a:t>go too deep</a:t>
            </a:r>
            <a:r>
              <a:rPr lang="en-US" altLang="zh-CN" dirty="0" smtClean="0">
                <a:latin typeface="Cambria" panose="02040503050406030204" pitchFamily="18" charset="0"/>
              </a:rPr>
              <a:t>?</a:t>
            </a:r>
          </a:p>
          <a:p>
            <a:pPr>
              <a:lnSpc>
                <a:spcPct val="90000"/>
              </a:lnSpc>
            </a:pPr>
            <a:r>
              <a:rPr lang="en-US" altLang="zh-CN" dirty="0" smtClean="0">
                <a:latin typeface="Cambria" panose="02040503050406030204" pitchFamily="18" charset="0"/>
              </a:rPr>
              <a:t>Is there </a:t>
            </a:r>
            <a:r>
              <a:rPr lang="en-US" altLang="zh-CN" dirty="0" smtClean="0">
                <a:solidFill>
                  <a:srgbClr val="FF0000"/>
                </a:solidFill>
                <a:latin typeface="Cambria" panose="02040503050406030204" pitchFamily="18" charset="0"/>
              </a:rPr>
              <a:t>excessive functionality</a:t>
            </a:r>
            <a:r>
              <a:rPr lang="en-US" altLang="zh-CN" dirty="0" smtClean="0">
                <a:latin typeface="Cambria" panose="02040503050406030204" pitchFamily="18" charset="0"/>
              </a:rPr>
              <a:t>?</a:t>
            </a:r>
          </a:p>
          <a:p>
            <a:pPr>
              <a:lnSpc>
                <a:spcPct val="90000"/>
              </a:lnSpc>
            </a:pPr>
            <a:r>
              <a:rPr lang="en-US" altLang="zh-CN" dirty="0" smtClean="0">
                <a:latin typeface="Cambria" panose="02040503050406030204" pitchFamily="18" charset="0"/>
              </a:rPr>
              <a:t>Is there </a:t>
            </a:r>
            <a:r>
              <a:rPr lang="en-US" altLang="zh-CN" dirty="0" smtClean="0">
                <a:solidFill>
                  <a:srgbClr val="FF0000"/>
                </a:solidFill>
                <a:latin typeface="Cambria" panose="02040503050406030204" pitchFamily="18" charset="0"/>
              </a:rPr>
              <a:t>information overload</a:t>
            </a:r>
            <a:r>
              <a:rPr lang="en-US" altLang="zh-CN" dirty="0" smtClean="0">
                <a:latin typeface="Cambria" panose="02040503050406030204" pitchFamily="18" charset="0"/>
              </a:rPr>
              <a:t>?</a:t>
            </a:r>
          </a:p>
          <a:p>
            <a:pPr>
              <a:lnSpc>
                <a:spcPct val="90000"/>
              </a:lnSpc>
            </a:pPr>
            <a:r>
              <a:rPr lang="en-US" altLang="zh-CN" dirty="0" smtClean="0">
                <a:latin typeface="Cambria" panose="02040503050406030204" pitchFamily="18" charset="0"/>
              </a:rPr>
              <a:t>Does the </a:t>
            </a:r>
            <a:r>
              <a:rPr lang="en-US" altLang="zh-CN" dirty="0" smtClean="0">
                <a:solidFill>
                  <a:srgbClr val="FF0000"/>
                </a:solidFill>
                <a:latin typeface="Cambria" panose="02040503050406030204" pitchFamily="18" charset="0"/>
              </a:rPr>
              <a:t>help system </a:t>
            </a:r>
            <a:r>
              <a:rPr lang="en-US" altLang="zh-CN" dirty="0" smtClean="0">
                <a:latin typeface="Cambria" panose="02040503050406030204" pitchFamily="18" charset="0"/>
              </a:rPr>
              <a:t>really help the user?</a:t>
            </a:r>
          </a:p>
          <a:p>
            <a:pPr>
              <a:lnSpc>
                <a:spcPct val="90000"/>
              </a:lnSpc>
            </a:pPr>
            <a:endParaRPr lang="en-US" altLang="zh-CN" dirty="0" smtClean="0">
              <a:latin typeface="Cambria" panose="02040503050406030204" pitchFamily="18" charset="0"/>
            </a:endParaRPr>
          </a:p>
          <a:p>
            <a:pPr lvl="1">
              <a:lnSpc>
                <a:spcPct val="90000"/>
              </a:lnSpc>
              <a:buFontTx/>
              <a:buNone/>
            </a:pPr>
            <a:endParaRPr lang="en-US" altLang="zh-CN" dirty="0">
              <a:latin typeface="Cambria" panose="02040503050406030204" pitchFamily="18" charset="0"/>
            </a:endParaRPr>
          </a:p>
        </p:txBody>
      </p:sp>
    </p:spTree>
    <p:extLst>
      <p:ext uri="{BB962C8B-B14F-4D97-AF65-F5344CB8AC3E}">
        <p14:creationId xmlns:p14="http://schemas.microsoft.com/office/powerpoint/2010/main" val="2255573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animEffect transition="in" filter="fade">
                                      <p:cBhvr>
                                        <p:cTn id="17" dur="500"/>
                                        <p:tgtEl>
                                          <p:spTgt spid="4">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2" end="2"/>
                                            </p:txEl>
                                          </p:spTgt>
                                        </p:tgtEl>
                                        <p:attrNameLst>
                                          <p:attrName>style.visibility</p:attrName>
                                        </p:attrNameLst>
                                      </p:cBhvr>
                                      <p:to>
                                        <p:strVal val="visible"/>
                                      </p:to>
                                    </p:set>
                                    <p:animEffect transition="in" filter="fade">
                                      <p:cBhvr>
                                        <p:cTn id="22" dur="500"/>
                                        <p:tgtEl>
                                          <p:spTgt spid="4">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3" end="3"/>
                                            </p:txEl>
                                          </p:spTgt>
                                        </p:tgtEl>
                                        <p:attrNameLst>
                                          <p:attrName>style.visibility</p:attrName>
                                        </p:attrNameLst>
                                      </p:cBhvr>
                                      <p:to>
                                        <p:strVal val="visible"/>
                                      </p:to>
                                    </p:set>
                                    <p:animEffect transition="in" filter="fade">
                                      <p:cBhvr>
                                        <p:cTn id="27" dur="500"/>
                                        <p:tgtEl>
                                          <p:spTgt spid="4">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
                                            <p:txEl>
                                              <p:pRg st="4" end="4"/>
                                            </p:txEl>
                                          </p:spTgt>
                                        </p:tgtEl>
                                        <p:attrNameLst>
                                          <p:attrName>style.visibility</p:attrName>
                                        </p:attrNameLst>
                                      </p:cBhvr>
                                      <p:to>
                                        <p:strVal val="visible"/>
                                      </p:to>
                                    </p:set>
                                    <p:animEffect transition="in" filter="fade">
                                      <p:cBhvr>
                                        <p:cTn id="32" dur="500"/>
                                        <p:tgtEl>
                                          <p:spTgt spid="4">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
                                            <p:txEl>
                                              <p:pRg st="5" end="5"/>
                                            </p:txEl>
                                          </p:spTgt>
                                        </p:tgtEl>
                                        <p:attrNameLst>
                                          <p:attrName>style.visibility</p:attrName>
                                        </p:attrNameLst>
                                      </p:cBhvr>
                                      <p:to>
                                        <p:strVal val="visible"/>
                                      </p:to>
                                    </p:set>
                                    <p:animEffect transition="in" filter="fade">
                                      <p:cBhvr>
                                        <p:cTn id="37" dur="500"/>
                                        <p:tgtEl>
                                          <p:spTgt spid="4">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4">
                                            <p:txEl>
                                              <p:pRg st="6" end="6"/>
                                            </p:txEl>
                                          </p:spTgt>
                                        </p:tgtEl>
                                        <p:attrNameLst>
                                          <p:attrName>style.visibility</p:attrName>
                                        </p:attrNameLst>
                                      </p:cBhvr>
                                      <p:to>
                                        <p:strVal val="visible"/>
                                      </p:to>
                                    </p:set>
                                    <p:animEffect transition="in" filter="fade">
                                      <p:cBhvr>
                                        <p:cTn id="42" dur="500"/>
                                        <p:tgtEl>
                                          <p:spTgt spid="4">
                                            <p:txEl>
                                              <p:pRg st="6" end="6"/>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4">
                                            <p:txEl>
                                              <p:pRg st="7" end="7"/>
                                            </p:txEl>
                                          </p:spTgt>
                                        </p:tgtEl>
                                        <p:attrNameLst>
                                          <p:attrName>style.visibility</p:attrName>
                                        </p:attrNameLst>
                                      </p:cBhvr>
                                      <p:to>
                                        <p:strVal val="visible"/>
                                      </p:to>
                                    </p:set>
                                    <p:animEffect transition="in" filter="fade">
                                      <p:cBhvr>
                                        <p:cTn id="47" dur="5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16"/>
          <p:cNvSpPr>
            <a:spLocks noGrp="1" noChangeArrowheads="1"/>
          </p:cNvSpPr>
          <p:nvPr>
            <p:ph type="title"/>
          </p:nvPr>
        </p:nvSpPr>
        <p:spPr>
          <a:xfrm>
            <a:off x="2438400" y="152400"/>
            <a:ext cx="6705600" cy="838200"/>
          </a:xfrm>
        </p:spPr>
        <p:txBody>
          <a:bodyPr/>
          <a:lstStyle/>
          <a:p>
            <a:pPr eaLnBrk="1" hangingPunct="1"/>
            <a:r>
              <a:rPr lang="en-US" altLang="zh-CN" sz="3600" dirty="0" smtClean="0">
                <a:latin typeface="Cambria" panose="02040503050406030204" pitchFamily="18" charset="0"/>
              </a:rPr>
              <a:t>System Testing</a:t>
            </a:r>
            <a:endParaRPr lang="zh-CN" altLang="zh-CN" sz="2400" dirty="0" smtClean="0">
              <a:latin typeface="Cambria" panose="02040503050406030204" pitchFamily="18" charset="0"/>
            </a:endParaRPr>
          </a:p>
        </p:txBody>
      </p:sp>
      <p:sp>
        <p:nvSpPr>
          <p:cNvPr id="3" name="Rectangle 2"/>
          <p:cNvSpPr txBox="1">
            <a:spLocks noChangeArrowheads="1"/>
          </p:cNvSpPr>
          <p:nvPr/>
        </p:nvSpPr>
        <p:spPr bwMode="auto">
          <a:xfrm>
            <a:off x="685800" y="10668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54000" rIns="91440" bIns="45720" numCol="1" anchor="t" anchorCtr="1" compatLnSpc="1">
            <a:prstTxWarp prst="textNoShape">
              <a:avLst/>
            </a:prstTxWarp>
          </a:bodyPr>
          <a:lstStyle>
            <a:lvl1pPr algn="l" rtl="0" eaLnBrk="0" fontAlgn="base" hangingPunct="0">
              <a:spcBef>
                <a:spcPct val="0"/>
              </a:spcBef>
              <a:spcAft>
                <a:spcPct val="0"/>
              </a:spcAft>
              <a:defRPr sz="2800" b="1" kern="1200">
                <a:solidFill>
                  <a:srgbClr val="133984"/>
                </a:solidFill>
                <a:latin typeface="+mj-lt"/>
                <a:ea typeface="+mj-ea"/>
                <a:cs typeface="+mj-cs"/>
              </a:defRPr>
            </a:lvl1pPr>
            <a:lvl2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2pPr>
            <a:lvl3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3pPr>
            <a:lvl4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4pPr>
            <a:lvl5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5pPr>
            <a:lvl6pPr marL="4572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6pPr>
            <a:lvl7pPr marL="9144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7pPr>
            <a:lvl8pPr marL="13716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8pPr>
            <a:lvl9pPr marL="18288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9pPr>
          </a:lstStyle>
          <a:p>
            <a:r>
              <a:rPr lang="en-US" altLang="zh-CN" sz="3200" dirty="0" smtClean="0">
                <a:latin typeface="Cambria" panose="02040503050406030204" pitchFamily="18" charset="0"/>
              </a:rPr>
              <a:t>Consistent UI</a:t>
            </a:r>
            <a:endParaRPr lang="en-US" altLang="zh-CN" sz="3200" dirty="0">
              <a:latin typeface="Cambria" panose="02040503050406030204" pitchFamily="18" charset="0"/>
            </a:endParaRPr>
          </a:p>
        </p:txBody>
      </p:sp>
      <p:sp>
        <p:nvSpPr>
          <p:cNvPr id="4" name="Rectangle 3"/>
          <p:cNvSpPr txBox="1">
            <a:spLocks noChangeArrowheads="1"/>
          </p:cNvSpPr>
          <p:nvPr/>
        </p:nvSpPr>
        <p:spPr bwMode="auto">
          <a:xfrm>
            <a:off x="304800" y="1740795"/>
            <a:ext cx="8534400" cy="472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449263" indent="-449263" algn="l" rtl="0" eaLnBrk="0" fontAlgn="base" hangingPunct="0">
              <a:lnSpc>
                <a:spcPct val="110000"/>
              </a:lnSpc>
              <a:spcBef>
                <a:spcPct val="20000"/>
              </a:spcBef>
              <a:spcAft>
                <a:spcPct val="0"/>
              </a:spcAft>
              <a:buSzPct val="120000"/>
              <a:buBlip>
                <a:blip r:embed="rId3"/>
              </a:buBlip>
              <a:defRPr sz="2800" kern="1200">
                <a:solidFill>
                  <a:srgbClr val="133984"/>
                </a:solidFill>
                <a:latin typeface="+mn-lt"/>
                <a:ea typeface="+mn-ea"/>
                <a:cs typeface="+mn-cs"/>
              </a:defRPr>
            </a:lvl1pPr>
            <a:lvl2pPr marL="914400" indent="-285750" algn="l" rtl="0" eaLnBrk="0" fontAlgn="base" hangingPunct="0">
              <a:lnSpc>
                <a:spcPct val="110000"/>
              </a:lnSpc>
              <a:spcBef>
                <a:spcPct val="20000"/>
              </a:spcBef>
              <a:spcAft>
                <a:spcPct val="0"/>
              </a:spcAft>
              <a:buClr>
                <a:srgbClr val="000066"/>
              </a:buClr>
              <a:buChar char="•"/>
              <a:defRPr sz="2400" kern="1200">
                <a:solidFill>
                  <a:srgbClr val="133984"/>
                </a:solidFill>
                <a:latin typeface="+mn-lt"/>
                <a:ea typeface="+mn-ea"/>
                <a:cs typeface="+mn-cs"/>
              </a:defRPr>
            </a:lvl2pPr>
            <a:lvl3pPr marL="1322388" indent="-228600" algn="l" rtl="0" eaLnBrk="0" fontAlgn="base" hangingPunct="0">
              <a:spcBef>
                <a:spcPct val="20000"/>
              </a:spcBef>
              <a:spcAft>
                <a:spcPct val="0"/>
              </a:spcAft>
              <a:buChar char="•"/>
              <a:defRPr sz="2400" kern="1200">
                <a:solidFill>
                  <a:schemeClr val="tx1"/>
                </a:solidFill>
                <a:latin typeface="+mn-lt"/>
                <a:ea typeface="宋体" panose="02010600030101010101" pitchFamily="2" charset="-122"/>
                <a:cs typeface="+mn-cs"/>
              </a:defRPr>
            </a:lvl3pPr>
            <a:lvl4pPr marL="1730375"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4pPr>
            <a:lvl5pPr marL="2138363"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400" dirty="0" smtClean="0">
                <a:latin typeface="Cambria" panose="02040503050406030204" pitchFamily="18" charset="0"/>
              </a:rPr>
              <a:t>Shortcut keys and menu selections</a:t>
            </a:r>
          </a:p>
          <a:p>
            <a:pPr lvl="1"/>
            <a:r>
              <a:rPr lang="en-US" altLang="zh-CN" sz="2000" dirty="0" smtClean="0">
                <a:latin typeface="Cambria" panose="02040503050406030204" pitchFamily="18" charset="0"/>
              </a:rPr>
              <a:t>F1 should always get you Help in MS Windows.</a:t>
            </a:r>
          </a:p>
          <a:p>
            <a:pPr lvl="1"/>
            <a:r>
              <a:rPr lang="en-US" altLang="zh-CN" sz="2000" dirty="0" smtClean="0">
                <a:latin typeface="Cambria" panose="02040503050406030204" pitchFamily="18" charset="0"/>
              </a:rPr>
              <a:t>Different UI paths should have the same F key to execute a feature.</a:t>
            </a:r>
          </a:p>
          <a:p>
            <a:r>
              <a:rPr lang="en-US" altLang="zh-CN" sz="2400" dirty="0" smtClean="0">
                <a:latin typeface="Cambria" panose="02040503050406030204" pitchFamily="18" charset="0"/>
              </a:rPr>
              <a:t>Terminology and naming</a:t>
            </a:r>
          </a:p>
          <a:p>
            <a:pPr lvl="1"/>
            <a:r>
              <a:rPr lang="en-US" altLang="zh-CN" sz="2000" dirty="0" smtClean="0">
                <a:latin typeface="Cambria" panose="02040503050406030204" pitchFamily="18" charset="0"/>
              </a:rPr>
              <a:t>Is Find sometimes called Search?</a:t>
            </a:r>
          </a:p>
          <a:p>
            <a:r>
              <a:rPr lang="en-US" altLang="zh-CN" sz="2400" dirty="0" smtClean="0">
                <a:latin typeface="Cambria" panose="02040503050406030204" pitchFamily="18" charset="0"/>
              </a:rPr>
              <a:t>Audience</a:t>
            </a:r>
          </a:p>
          <a:p>
            <a:pPr lvl="1"/>
            <a:r>
              <a:rPr lang="en-US" altLang="zh-CN" sz="2000" dirty="0" smtClean="0">
                <a:latin typeface="Cambria" panose="02040503050406030204" pitchFamily="18" charset="0"/>
              </a:rPr>
              <a:t>Consider the success of the UI of the car and ATM.</a:t>
            </a:r>
          </a:p>
          <a:p>
            <a:r>
              <a:rPr lang="en-US" altLang="zh-CN" sz="2400" dirty="0" smtClean="0">
                <a:latin typeface="Cambria" panose="02040503050406030204" pitchFamily="18" charset="0"/>
              </a:rPr>
              <a:t>Placement of buttons such as OK and Cancel</a:t>
            </a:r>
          </a:p>
          <a:p>
            <a:pPr lvl="1"/>
            <a:r>
              <a:rPr lang="en-US" altLang="zh-CN" sz="2000" dirty="0" smtClean="0">
                <a:latin typeface="Cambria" panose="02040503050406030204" pitchFamily="18" charset="0"/>
              </a:rPr>
              <a:t>In Mac OS, the OK button is always on the right.</a:t>
            </a:r>
          </a:p>
          <a:p>
            <a:pPr lvl="1"/>
            <a:r>
              <a:rPr lang="en-US" altLang="zh-CN" sz="2000" dirty="0" smtClean="0">
                <a:latin typeface="Cambria" panose="02040503050406030204" pitchFamily="18" charset="0"/>
              </a:rPr>
              <a:t>In MS Windows the, the OK button is on the left and Cancel is on the right.</a:t>
            </a:r>
            <a:endParaRPr lang="en-US" altLang="zh-CN" sz="2000" dirty="0">
              <a:latin typeface="Cambria" panose="02040503050406030204" pitchFamily="18" charset="0"/>
            </a:endParaRPr>
          </a:p>
        </p:txBody>
      </p:sp>
      <p:pic>
        <p:nvPicPr>
          <p:cNvPr id="6" name="图片 5"/>
          <p:cNvPicPr>
            <a:picLocks noChangeAspect="1"/>
          </p:cNvPicPr>
          <p:nvPr/>
        </p:nvPicPr>
        <p:blipFill>
          <a:blip r:embed="rId4"/>
          <a:stretch>
            <a:fillRect/>
          </a:stretch>
        </p:blipFill>
        <p:spPr>
          <a:xfrm>
            <a:off x="7122761" y="3124200"/>
            <a:ext cx="1361816" cy="2415096"/>
          </a:xfrm>
          <a:prstGeom prst="rect">
            <a:avLst/>
          </a:prstGeom>
        </p:spPr>
      </p:pic>
    </p:spTree>
    <p:extLst>
      <p:ext uri="{BB962C8B-B14F-4D97-AF65-F5344CB8AC3E}">
        <p14:creationId xmlns:p14="http://schemas.microsoft.com/office/powerpoint/2010/main" val="332635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animEffect transition="in" filter="fade">
                                      <p:cBhvr>
                                        <p:cTn id="17" dur="500"/>
                                        <p:tgtEl>
                                          <p:spTgt spid="4">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2" end="2"/>
                                            </p:txEl>
                                          </p:spTgt>
                                        </p:tgtEl>
                                        <p:attrNameLst>
                                          <p:attrName>style.visibility</p:attrName>
                                        </p:attrNameLst>
                                      </p:cBhvr>
                                      <p:to>
                                        <p:strVal val="visible"/>
                                      </p:to>
                                    </p:set>
                                    <p:animEffect transition="in" filter="fade">
                                      <p:cBhvr>
                                        <p:cTn id="22" dur="500"/>
                                        <p:tgtEl>
                                          <p:spTgt spid="4">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3" end="3"/>
                                            </p:txEl>
                                          </p:spTgt>
                                        </p:tgtEl>
                                        <p:attrNameLst>
                                          <p:attrName>style.visibility</p:attrName>
                                        </p:attrNameLst>
                                      </p:cBhvr>
                                      <p:to>
                                        <p:strVal val="visible"/>
                                      </p:to>
                                    </p:set>
                                    <p:animEffect transition="in" filter="fade">
                                      <p:cBhvr>
                                        <p:cTn id="27" dur="500"/>
                                        <p:tgtEl>
                                          <p:spTgt spid="4">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
                                            <p:txEl>
                                              <p:pRg st="4" end="4"/>
                                            </p:txEl>
                                          </p:spTgt>
                                        </p:tgtEl>
                                        <p:attrNameLst>
                                          <p:attrName>style.visibility</p:attrName>
                                        </p:attrNameLst>
                                      </p:cBhvr>
                                      <p:to>
                                        <p:strVal val="visible"/>
                                      </p:to>
                                    </p:set>
                                    <p:animEffect transition="in" filter="fade">
                                      <p:cBhvr>
                                        <p:cTn id="32" dur="500"/>
                                        <p:tgtEl>
                                          <p:spTgt spid="4">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
                                            <p:txEl>
                                              <p:pRg st="5" end="5"/>
                                            </p:txEl>
                                          </p:spTgt>
                                        </p:tgtEl>
                                        <p:attrNameLst>
                                          <p:attrName>style.visibility</p:attrName>
                                        </p:attrNameLst>
                                      </p:cBhvr>
                                      <p:to>
                                        <p:strVal val="visible"/>
                                      </p:to>
                                    </p:set>
                                    <p:animEffect transition="in" filter="fade">
                                      <p:cBhvr>
                                        <p:cTn id="37" dur="500"/>
                                        <p:tgtEl>
                                          <p:spTgt spid="4">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4">
                                            <p:txEl>
                                              <p:pRg st="6" end="6"/>
                                            </p:txEl>
                                          </p:spTgt>
                                        </p:tgtEl>
                                        <p:attrNameLst>
                                          <p:attrName>style.visibility</p:attrName>
                                        </p:attrNameLst>
                                      </p:cBhvr>
                                      <p:to>
                                        <p:strVal val="visible"/>
                                      </p:to>
                                    </p:set>
                                    <p:animEffect transition="in" filter="fade">
                                      <p:cBhvr>
                                        <p:cTn id="42" dur="500"/>
                                        <p:tgtEl>
                                          <p:spTgt spid="4">
                                            <p:txEl>
                                              <p:pRg st="6" end="6"/>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4">
                                            <p:txEl>
                                              <p:pRg st="7" end="7"/>
                                            </p:txEl>
                                          </p:spTgt>
                                        </p:tgtEl>
                                        <p:attrNameLst>
                                          <p:attrName>style.visibility</p:attrName>
                                        </p:attrNameLst>
                                      </p:cBhvr>
                                      <p:to>
                                        <p:strVal val="visible"/>
                                      </p:to>
                                    </p:set>
                                    <p:animEffect transition="in" filter="fade">
                                      <p:cBhvr>
                                        <p:cTn id="47" dur="500"/>
                                        <p:tgtEl>
                                          <p:spTgt spid="4">
                                            <p:txEl>
                                              <p:pRg st="7" end="7"/>
                                            </p:txEl>
                                          </p:spTgt>
                                        </p:tgtEl>
                                      </p:cBhvr>
                                    </p:animEffect>
                                  </p:childTnLst>
                                </p:cTn>
                              </p:par>
                              <p:par>
                                <p:cTn id="48" presetID="1" presetClass="entr" presetSubtype="0" fill="hold" nodeType="withEffect">
                                  <p:stCondLst>
                                    <p:cond delay="0"/>
                                  </p:stCondLst>
                                  <p:childTnLst>
                                    <p:set>
                                      <p:cBhvr>
                                        <p:cTn id="49" dur="1" fill="hold">
                                          <p:stCondLst>
                                            <p:cond delay="0"/>
                                          </p:stCondLst>
                                        </p:cTn>
                                        <p:tgtEl>
                                          <p:spTgt spid="6"/>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4">
                                            <p:txEl>
                                              <p:pRg st="8" end="8"/>
                                            </p:txEl>
                                          </p:spTgt>
                                        </p:tgtEl>
                                        <p:attrNameLst>
                                          <p:attrName>style.visibility</p:attrName>
                                        </p:attrNameLst>
                                      </p:cBhvr>
                                      <p:to>
                                        <p:strVal val="visible"/>
                                      </p:to>
                                    </p:set>
                                    <p:animEffect transition="in" filter="fade">
                                      <p:cBhvr>
                                        <p:cTn id="54" dur="500"/>
                                        <p:tgtEl>
                                          <p:spTgt spid="4">
                                            <p:txEl>
                                              <p:pRg st="8" end="8"/>
                                            </p:txEl>
                                          </p:spTgt>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4">
                                            <p:txEl>
                                              <p:pRg st="9" end="9"/>
                                            </p:txEl>
                                          </p:spTgt>
                                        </p:tgtEl>
                                        <p:attrNameLst>
                                          <p:attrName>style.visibility</p:attrName>
                                        </p:attrNameLst>
                                      </p:cBhvr>
                                      <p:to>
                                        <p:strVal val="visible"/>
                                      </p:to>
                                    </p:set>
                                    <p:animEffect transition="in" filter="fade">
                                      <p:cBhvr>
                                        <p:cTn id="59" dur="500"/>
                                        <p:tgtEl>
                                          <p:spTgt spid="4">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16"/>
          <p:cNvSpPr>
            <a:spLocks noGrp="1" noChangeArrowheads="1"/>
          </p:cNvSpPr>
          <p:nvPr>
            <p:ph type="title"/>
          </p:nvPr>
        </p:nvSpPr>
        <p:spPr>
          <a:xfrm>
            <a:off x="2438400" y="152400"/>
            <a:ext cx="6705600" cy="838200"/>
          </a:xfrm>
        </p:spPr>
        <p:txBody>
          <a:bodyPr/>
          <a:lstStyle/>
          <a:p>
            <a:pPr eaLnBrk="1" hangingPunct="1"/>
            <a:r>
              <a:rPr lang="en-US" altLang="zh-CN" sz="3600" dirty="0" smtClean="0">
                <a:latin typeface="Cambria" panose="02040503050406030204" pitchFamily="18" charset="0"/>
              </a:rPr>
              <a:t>System Testing</a:t>
            </a:r>
            <a:endParaRPr lang="zh-CN" altLang="zh-CN" sz="2400" dirty="0" smtClean="0">
              <a:latin typeface="Cambria" panose="02040503050406030204" pitchFamily="18" charset="0"/>
            </a:endParaRPr>
          </a:p>
        </p:txBody>
      </p:sp>
      <p:sp>
        <p:nvSpPr>
          <p:cNvPr id="3" name="Rectangle 2"/>
          <p:cNvSpPr txBox="1">
            <a:spLocks noChangeArrowheads="1"/>
          </p:cNvSpPr>
          <p:nvPr/>
        </p:nvSpPr>
        <p:spPr bwMode="auto">
          <a:xfrm>
            <a:off x="685800" y="11430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54000" rIns="91440" bIns="45720" numCol="1" anchor="t" anchorCtr="1" compatLnSpc="1">
            <a:prstTxWarp prst="textNoShape">
              <a:avLst/>
            </a:prstTxWarp>
          </a:bodyPr>
          <a:lstStyle>
            <a:lvl1pPr algn="l" rtl="0" eaLnBrk="0" fontAlgn="base" hangingPunct="0">
              <a:spcBef>
                <a:spcPct val="0"/>
              </a:spcBef>
              <a:spcAft>
                <a:spcPct val="0"/>
              </a:spcAft>
              <a:defRPr sz="2800" b="1" kern="1200">
                <a:solidFill>
                  <a:srgbClr val="133984"/>
                </a:solidFill>
                <a:latin typeface="+mj-lt"/>
                <a:ea typeface="+mj-ea"/>
                <a:cs typeface="+mj-cs"/>
              </a:defRPr>
            </a:lvl1pPr>
            <a:lvl2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2pPr>
            <a:lvl3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3pPr>
            <a:lvl4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4pPr>
            <a:lvl5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5pPr>
            <a:lvl6pPr marL="4572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6pPr>
            <a:lvl7pPr marL="9144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7pPr>
            <a:lvl8pPr marL="13716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8pPr>
            <a:lvl9pPr marL="18288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9pPr>
          </a:lstStyle>
          <a:p>
            <a:r>
              <a:rPr lang="en-US" altLang="zh-CN" sz="3200" smtClean="0">
                <a:latin typeface="Cambria" panose="02040503050406030204" pitchFamily="18" charset="0"/>
              </a:rPr>
              <a:t>Flexible UI</a:t>
            </a:r>
            <a:endParaRPr lang="en-US" altLang="zh-CN" sz="3200">
              <a:latin typeface="Cambria" panose="02040503050406030204" pitchFamily="18" charset="0"/>
            </a:endParaRPr>
          </a:p>
        </p:txBody>
      </p:sp>
      <p:sp>
        <p:nvSpPr>
          <p:cNvPr id="4" name="Rectangle 3"/>
          <p:cNvSpPr txBox="1">
            <a:spLocks noChangeArrowheads="1"/>
          </p:cNvSpPr>
          <p:nvPr/>
        </p:nvSpPr>
        <p:spPr bwMode="auto">
          <a:xfrm>
            <a:off x="304800" y="1981200"/>
            <a:ext cx="8382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449263" indent="-449263" algn="l" rtl="0" eaLnBrk="0" fontAlgn="base" hangingPunct="0">
              <a:lnSpc>
                <a:spcPct val="110000"/>
              </a:lnSpc>
              <a:spcBef>
                <a:spcPct val="20000"/>
              </a:spcBef>
              <a:spcAft>
                <a:spcPct val="0"/>
              </a:spcAft>
              <a:buSzPct val="120000"/>
              <a:buBlip>
                <a:blip r:embed="rId3"/>
              </a:buBlip>
              <a:defRPr sz="2800" kern="1200">
                <a:solidFill>
                  <a:srgbClr val="133984"/>
                </a:solidFill>
                <a:latin typeface="+mn-lt"/>
                <a:ea typeface="+mn-ea"/>
                <a:cs typeface="+mn-cs"/>
              </a:defRPr>
            </a:lvl1pPr>
            <a:lvl2pPr marL="914400" indent="-285750" algn="l" rtl="0" eaLnBrk="0" fontAlgn="base" hangingPunct="0">
              <a:lnSpc>
                <a:spcPct val="110000"/>
              </a:lnSpc>
              <a:spcBef>
                <a:spcPct val="20000"/>
              </a:spcBef>
              <a:spcAft>
                <a:spcPct val="0"/>
              </a:spcAft>
              <a:buClr>
                <a:srgbClr val="000066"/>
              </a:buClr>
              <a:buChar char="•"/>
              <a:defRPr sz="2400" kern="1200">
                <a:solidFill>
                  <a:srgbClr val="133984"/>
                </a:solidFill>
                <a:latin typeface="+mn-lt"/>
                <a:ea typeface="+mn-ea"/>
                <a:cs typeface="+mn-cs"/>
              </a:defRPr>
            </a:lvl2pPr>
            <a:lvl3pPr marL="1322388" indent="-228600" algn="l" rtl="0" eaLnBrk="0" fontAlgn="base" hangingPunct="0">
              <a:spcBef>
                <a:spcPct val="20000"/>
              </a:spcBef>
              <a:spcAft>
                <a:spcPct val="0"/>
              </a:spcAft>
              <a:buChar char="•"/>
              <a:defRPr sz="2400" kern="1200">
                <a:solidFill>
                  <a:schemeClr val="tx1"/>
                </a:solidFill>
                <a:latin typeface="+mn-lt"/>
                <a:ea typeface="宋体" panose="02010600030101010101" pitchFamily="2" charset="-122"/>
                <a:cs typeface="+mn-cs"/>
              </a:defRPr>
            </a:lvl3pPr>
            <a:lvl4pPr marL="1730375"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4pPr>
            <a:lvl5pPr marL="2138363"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90000"/>
              </a:lnSpc>
            </a:pPr>
            <a:r>
              <a:rPr lang="en-US" altLang="zh-CN" dirty="0" smtClean="0">
                <a:latin typeface="Cambria" panose="02040503050406030204" pitchFamily="18" charset="0"/>
              </a:rPr>
              <a:t>Users like choices … but </a:t>
            </a:r>
            <a:r>
              <a:rPr lang="en-US" altLang="zh-CN" dirty="0" smtClean="0">
                <a:solidFill>
                  <a:srgbClr val="FF0000"/>
                </a:solidFill>
                <a:latin typeface="Cambria" panose="02040503050406030204" pitchFamily="18" charset="0"/>
              </a:rPr>
              <a:t>not too many</a:t>
            </a:r>
            <a:r>
              <a:rPr lang="en-US" altLang="zh-CN" dirty="0" smtClean="0">
                <a:latin typeface="Cambria" panose="02040503050406030204" pitchFamily="18" charset="0"/>
              </a:rPr>
              <a:t>.</a:t>
            </a:r>
          </a:p>
          <a:p>
            <a:pPr lvl="1">
              <a:lnSpc>
                <a:spcPct val="90000"/>
              </a:lnSpc>
            </a:pPr>
            <a:r>
              <a:rPr lang="en-US" altLang="zh-CN" dirty="0" smtClean="0">
                <a:latin typeface="Cambria" panose="02040503050406030204" pitchFamily="18" charset="0"/>
              </a:rPr>
              <a:t>E.g., MS simple and scientific calculators</a:t>
            </a:r>
          </a:p>
          <a:p>
            <a:pPr>
              <a:lnSpc>
                <a:spcPct val="90000"/>
              </a:lnSpc>
            </a:pPr>
            <a:r>
              <a:rPr lang="en-US" altLang="zh-CN" dirty="0" smtClean="0">
                <a:latin typeface="Cambria" panose="02040503050406030204" pitchFamily="18" charset="0"/>
              </a:rPr>
              <a:t>Flexible UIs provide:</a:t>
            </a:r>
          </a:p>
          <a:p>
            <a:pPr lvl="1">
              <a:lnSpc>
                <a:spcPct val="90000"/>
              </a:lnSpc>
            </a:pPr>
            <a:r>
              <a:rPr lang="en-US" altLang="zh-CN" dirty="0" smtClean="0">
                <a:latin typeface="Cambria" panose="02040503050406030204" pitchFamily="18" charset="0"/>
              </a:rPr>
              <a:t>State jumping</a:t>
            </a:r>
          </a:p>
          <a:p>
            <a:pPr lvl="2">
              <a:lnSpc>
                <a:spcPct val="90000"/>
              </a:lnSpc>
            </a:pPr>
            <a:r>
              <a:rPr lang="en-US" altLang="zh-CN" sz="2000" dirty="0" smtClean="0">
                <a:latin typeface="Cambria" panose="02040503050406030204" pitchFamily="18" charset="0"/>
              </a:rPr>
              <a:t>Many alternative ways to achieve the same goal.</a:t>
            </a:r>
          </a:p>
          <a:p>
            <a:pPr lvl="1">
              <a:lnSpc>
                <a:spcPct val="90000"/>
              </a:lnSpc>
            </a:pPr>
            <a:r>
              <a:rPr lang="en-US" altLang="zh-CN" dirty="0" smtClean="0">
                <a:latin typeface="Cambria" panose="02040503050406030204" pitchFamily="18" charset="0"/>
              </a:rPr>
              <a:t>State termination and skipping</a:t>
            </a:r>
          </a:p>
          <a:p>
            <a:pPr lvl="2">
              <a:lnSpc>
                <a:spcPct val="90000"/>
              </a:lnSpc>
            </a:pPr>
            <a:r>
              <a:rPr lang="en-US" altLang="zh-CN" sz="2000" dirty="0" smtClean="0">
                <a:latin typeface="Cambria" panose="02040503050406030204" pitchFamily="18" charset="0"/>
              </a:rPr>
              <a:t>“If you know your party’s extension enter it at any time”.</a:t>
            </a:r>
          </a:p>
          <a:p>
            <a:pPr lvl="1">
              <a:lnSpc>
                <a:spcPct val="90000"/>
              </a:lnSpc>
            </a:pPr>
            <a:r>
              <a:rPr lang="en-US" altLang="zh-CN" dirty="0" smtClean="0">
                <a:latin typeface="Cambria" panose="02040503050406030204" pitchFamily="18" charset="0"/>
              </a:rPr>
              <a:t>Multiple ways to perform I/O</a:t>
            </a:r>
          </a:p>
          <a:p>
            <a:pPr lvl="2">
              <a:lnSpc>
                <a:spcPct val="90000"/>
              </a:lnSpc>
            </a:pPr>
            <a:r>
              <a:rPr lang="en-US" altLang="zh-CN" sz="2000" dirty="0" smtClean="0">
                <a:latin typeface="Cambria" panose="02040503050406030204" pitchFamily="18" charset="0"/>
              </a:rPr>
              <a:t>Excel allows many input formats (from keyboard or files) and many output formats (table, graphs, charts).</a:t>
            </a:r>
            <a:endParaRPr lang="en-US" altLang="zh-CN" sz="2000" dirty="0">
              <a:latin typeface="Cambria" panose="02040503050406030204" pitchFamily="18" charset="0"/>
            </a:endParaRPr>
          </a:p>
        </p:txBody>
      </p:sp>
      <p:pic>
        <p:nvPicPr>
          <p:cNvPr id="2" name="图片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62481" y="1868376"/>
            <a:ext cx="4029075" cy="3067050"/>
          </a:xfrm>
          <a:prstGeom prst="rect">
            <a:avLst/>
          </a:prstGeom>
        </p:spPr>
      </p:pic>
      <p:pic>
        <p:nvPicPr>
          <p:cNvPr id="5" name="图片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57714" y="1868376"/>
            <a:ext cx="2209524" cy="3057143"/>
          </a:xfrm>
          <a:prstGeom prst="rect">
            <a:avLst/>
          </a:prstGeom>
        </p:spPr>
      </p:pic>
    </p:spTree>
    <p:extLst>
      <p:ext uri="{BB962C8B-B14F-4D97-AF65-F5344CB8AC3E}">
        <p14:creationId xmlns:p14="http://schemas.microsoft.com/office/powerpoint/2010/main" val="1467669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childTnLst>
                          </p:cTn>
                        </p:par>
                        <p:par>
                          <p:cTn id="18" fill="hold">
                            <p:stCondLst>
                              <p:cond delay="500"/>
                            </p:stCondLst>
                            <p:childTnLst>
                              <p:par>
                                <p:cTn id="19" presetID="10" presetClass="entr" presetSubtype="0" fill="hold" nodeType="after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xit" presetSubtype="0" fill="hold" nodeType="clickEffect">
                                  <p:stCondLst>
                                    <p:cond delay="0"/>
                                  </p:stCondLst>
                                  <p:childTnLst>
                                    <p:animEffect transition="out" filter="fade">
                                      <p:cBhvr>
                                        <p:cTn id="25" dur="500"/>
                                        <p:tgtEl>
                                          <p:spTgt spid="2"/>
                                        </p:tgtEl>
                                      </p:cBhvr>
                                    </p:animEffect>
                                    <p:set>
                                      <p:cBhvr>
                                        <p:cTn id="26" dur="1" fill="hold">
                                          <p:stCondLst>
                                            <p:cond delay="499"/>
                                          </p:stCondLst>
                                        </p:cTn>
                                        <p:tgtEl>
                                          <p:spTgt spid="2"/>
                                        </p:tgtEl>
                                        <p:attrNameLst>
                                          <p:attrName>style.visibility</p:attrName>
                                        </p:attrNameLst>
                                      </p:cBhvr>
                                      <p:to>
                                        <p:strVal val="hidden"/>
                                      </p:to>
                                    </p:set>
                                  </p:childTnLst>
                                </p:cTn>
                              </p:par>
                              <p:par>
                                <p:cTn id="27" presetID="10" presetClass="exit" presetSubtype="0" fill="hold" nodeType="withEffect">
                                  <p:stCondLst>
                                    <p:cond delay="0"/>
                                  </p:stCondLst>
                                  <p:childTnLst>
                                    <p:animEffect transition="out" filter="fade">
                                      <p:cBhvr>
                                        <p:cTn id="28" dur="500"/>
                                        <p:tgtEl>
                                          <p:spTgt spid="5"/>
                                        </p:tgtEl>
                                      </p:cBhvr>
                                    </p:animEffect>
                                    <p:set>
                                      <p:cBhvr>
                                        <p:cTn id="29" dur="1" fill="hold">
                                          <p:stCondLst>
                                            <p:cond delay="499"/>
                                          </p:stCondLst>
                                        </p:cTn>
                                        <p:tgtEl>
                                          <p:spTgt spid="5"/>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4">
                                            <p:txEl>
                                              <p:pRg st="1" end="1"/>
                                            </p:txEl>
                                          </p:spTgt>
                                        </p:tgtEl>
                                        <p:attrNameLst>
                                          <p:attrName>style.visibility</p:attrName>
                                        </p:attrNameLst>
                                      </p:cBhvr>
                                      <p:to>
                                        <p:strVal val="visible"/>
                                      </p:to>
                                    </p:set>
                                    <p:animEffect transition="in" filter="fade">
                                      <p:cBhvr>
                                        <p:cTn id="34" dur="500"/>
                                        <p:tgtEl>
                                          <p:spTgt spid="4">
                                            <p:txEl>
                                              <p:pRg st="1" end="1"/>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4">
                                            <p:txEl>
                                              <p:pRg st="2" end="2"/>
                                            </p:txEl>
                                          </p:spTgt>
                                        </p:tgtEl>
                                        <p:attrNameLst>
                                          <p:attrName>style.visibility</p:attrName>
                                        </p:attrNameLst>
                                      </p:cBhvr>
                                      <p:to>
                                        <p:strVal val="visible"/>
                                      </p:to>
                                    </p:set>
                                    <p:animEffect transition="in" filter="fade">
                                      <p:cBhvr>
                                        <p:cTn id="39" dur="500"/>
                                        <p:tgtEl>
                                          <p:spTgt spid="4">
                                            <p:txEl>
                                              <p:pRg st="2" end="2"/>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4">
                                            <p:txEl>
                                              <p:pRg st="3" end="3"/>
                                            </p:txEl>
                                          </p:spTgt>
                                        </p:tgtEl>
                                        <p:attrNameLst>
                                          <p:attrName>style.visibility</p:attrName>
                                        </p:attrNameLst>
                                      </p:cBhvr>
                                      <p:to>
                                        <p:strVal val="visible"/>
                                      </p:to>
                                    </p:set>
                                    <p:animEffect transition="in" filter="fade">
                                      <p:cBhvr>
                                        <p:cTn id="44" dur="500"/>
                                        <p:tgtEl>
                                          <p:spTgt spid="4">
                                            <p:txEl>
                                              <p:pRg st="3" end="3"/>
                                            </p:txEl>
                                          </p:spTgt>
                                        </p:tgtEl>
                                      </p:cBhvr>
                                    </p:animEffect>
                                  </p:childTnLst>
                                </p:cTn>
                              </p:par>
                            </p:childTnLst>
                          </p:cTn>
                        </p:par>
                        <p:par>
                          <p:cTn id="45" fill="hold">
                            <p:stCondLst>
                              <p:cond delay="500"/>
                            </p:stCondLst>
                            <p:childTnLst>
                              <p:par>
                                <p:cTn id="46" presetID="10" presetClass="entr" presetSubtype="0" fill="hold" nodeType="afterEffect">
                                  <p:stCondLst>
                                    <p:cond delay="0"/>
                                  </p:stCondLst>
                                  <p:childTnLst>
                                    <p:set>
                                      <p:cBhvr>
                                        <p:cTn id="47" dur="1" fill="hold">
                                          <p:stCondLst>
                                            <p:cond delay="0"/>
                                          </p:stCondLst>
                                        </p:cTn>
                                        <p:tgtEl>
                                          <p:spTgt spid="4">
                                            <p:txEl>
                                              <p:pRg st="4" end="4"/>
                                            </p:txEl>
                                          </p:spTgt>
                                        </p:tgtEl>
                                        <p:attrNameLst>
                                          <p:attrName>style.visibility</p:attrName>
                                        </p:attrNameLst>
                                      </p:cBhvr>
                                      <p:to>
                                        <p:strVal val="visible"/>
                                      </p:to>
                                    </p:set>
                                    <p:animEffect transition="in" filter="fade">
                                      <p:cBhvr>
                                        <p:cTn id="48" dur="500"/>
                                        <p:tgtEl>
                                          <p:spTgt spid="4">
                                            <p:txEl>
                                              <p:pRg st="4" end="4"/>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4">
                                            <p:txEl>
                                              <p:pRg st="5" end="5"/>
                                            </p:txEl>
                                          </p:spTgt>
                                        </p:tgtEl>
                                        <p:attrNameLst>
                                          <p:attrName>style.visibility</p:attrName>
                                        </p:attrNameLst>
                                      </p:cBhvr>
                                      <p:to>
                                        <p:strVal val="visible"/>
                                      </p:to>
                                    </p:set>
                                    <p:animEffect transition="in" filter="fade">
                                      <p:cBhvr>
                                        <p:cTn id="53" dur="500"/>
                                        <p:tgtEl>
                                          <p:spTgt spid="4">
                                            <p:txEl>
                                              <p:pRg st="5" end="5"/>
                                            </p:txEl>
                                          </p:spTgt>
                                        </p:tgtEl>
                                      </p:cBhvr>
                                    </p:animEffect>
                                  </p:childTnLst>
                                </p:cTn>
                              </p:par>
                            </p:childTnLst>
                          </p:cTn>
                        </p:par>
                        <p:par>
                          <p:cTn id="54" fill="hold">
                            <p:stCondLst>
                              <p:cond delay="500"/>
                            </p:stCondLst>
                            <p:childTnLst>
                              <p:par>
                                <p:cTn id="55" presetID="10" presetClass="entr" presetSubtype="0" fill="hold" nodeType="afterEffect">
                                  <p:stCondLst>
                                    <p:cond delay="0"/>
                                  </p:stCondLst>
                                  <p:childTnLst>
                                    <p:set>
                                      <p:cBhvr>
                                        <p:cTn id="56" dur="1" fill="hold">
                                          <p:stCondLst>
                                            <p:cond delay="0"/>
                                          </p:stCondLst>
                                        </p:cTn>
                                        <p:tgtEl>
                                          <p:spTgt spid="4">
                                            <p:txEl>
                                              <p:pRg st="6" end="6"/>
                                            </p:txEl>
                                          </p:spTgt>
                                        </p:tgtEl>
                                        <p:attrNameLst>
                                          <p:attrName>style.visibility</p:attrName>
                                        </p:attrNameLst>
                                      </p:cBhvr>
                                      <p:to>
                                        <p:strVal val="visible"/>
                                      </p:to>
                                    </p:set>
                                    <p:animEffect transition="in" filter="fade">
                                      <p:cBhvr>
                                        <p:cTn id="57" dur="500"/>
                                        <p:tgtEl>
                                          <p:spTgt spid="4">
                                            <p:txEl>
                                              <p:pRg st="6" end="6"/>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4">
                                            <p:txEl>
                                              <p:pRg st="7" end="7"/>
                                            </p:txEl>
                                          </p:spTgt>
                                        </p:tgtEl>
                                        <p:attrNameLst>
                                          <p:attrName>style.visibility</p:attrName>
                                        </p:attrNameLst>
                                      </p:cBhvr>
                                      <p:to>
                                        <p:strVal val="visible"/>
                                      </p:to>
                                    </p:set>
                                    <p:animEffect transition="in" filter="fade">
                                      <p:cBhvr>
                                        <p:cTn id="62" dur="500"/>
                                        <p:tgtEl>
                                          <p:spTgt spid="4">
                                            <p:txEl>
                                              <p:pRg st="7" end="7"/>
                                            </p:txEl>
                                          </p:spTgt>
                                        </p:tgtEl>
                                      </p:cBhvr>
                                    </p:animEffect>
                                  </p:childTnLst>
                                </p:cTn>
                              </p:par>
                            </p:childTnLst>
                          </p:cTn>
                        </p:par>
                        <p:par>
                          <p:cTn id="63" fill="hold">
                            <p:stCondLst>
                              <p:cond delay="500"/>
                            </p:stCondLst>
                            <p:childTnLst>
                              <p:par>
                                <p:cTn id="64" presetID="10" presetClass="entr" presetSubtype="0" fill="hold" nodeType="afterEffect">
                                  <p:stCondLst>
                                    <p:cond delay="0"/>
                                  </p:stCondLst>
                                  <p:childTnLst>
                                    <p:set>
                                      <p:cBhvr>
                                        <p:cTn id="65" dur="1" fill="hold">
                                          <p:stCondLst>
                                            <p:cond delay="0"/>
                                          </p:stCondLst>
                                        </p:cTn>
                                        <p:tgtEl>
                                          <p:spTgt spid="4">
                                            <p:txEl>
                                              <p:pRg st="8" end="8"/>
                                            </p:txEl>
                                          </p:spTgt>
                                        </p:tgtEl>
                                        <p:attrNameLst>
                                          <p:attrName>style.visibility</p:attrName>
                                        </p:attrNameLst>
                                      </p:cBhvr>
                                      <p:to>
                                        <p:strVal val="visible"/>
                                      </p:to>
                                    </p:set>
                                    <p:animEffect transition="in" filter="fade">
                                      <p:cBhvr>
                                        <p:cTn id="66" dur="500"/>
                                        <p:tgtEl>
                                          <p:spTgt spid="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16"/>
          <p:cNvSpPr>
            <a:spLocks noGrp="1" noChangeArrowheads="1"/>
          </p:cNvSpPr>
          <p:nvPr>
            <p:ph type="title"/>
          </p:nvPr>
        </p:nvSpPr>
        <p:spPr>
          <a:xfrm>
            <a:off x="1295400" y="152400"/>
            <a:ext cx="6705600" cy="838200"/>
          </a:xfrm>
        </p:spPr>
        <p:txBody>
          <a:bodyPr/>
          <a:lstStyle/>
          <a:p>
            <a:pPr eaLnBrk="1" hangingPunct="1"/>
            <a:r>
              <a:rPr lang="en-US" altLang="zh-CN" sz="4000" dirty="0" smtClean="0">
                <a:latin typeface="Cambria" panose="02040503050406030204" pitchFamily="18" charset="0"/>
              </a:rPr>
              <a:t>Introduction</a:t>
            </a:r>
            <a:endParaRPr lang="zh-CN" altLang="zh-CN" dirty="0" smtClean="0">
              <a:latin typeface="Cambria" panose="02040503050406030204" pitchFamily="18" charset="0"/>
            </a:endParaRPr>
          </a:p>
        </p:txBody>
      </p:sp>
      <p:sp>
        <p:nvSpPr>
          <p:cNvPr id="3" name="Rectangle 2"/>
          <p:cNvSpPr txBox="1">
            <a:spLocks noChangeArrowheads="1"/>
          </p:cNvSpPr>
          <p:nvPr/>
        </p:nvSpPr>
        <p:spPr bwMode="auto">
          <a:xfrm>
            <a:off x="685800" y="1200955"/>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54000" rIns="91440" bIns="45720" numCol="1" anchor="t" anchorCtr="1" compatLnSpc="1">
            <a:prstTxWarp prst="textNoShape">
              <a:avLst/>
            </a:prstTxWarp>
          </a:bodyPr>
          <a:lstStyle>
            <a:lvl1pPr algn="l" rtl="0" eaLnBrk="0" fontAlgn="base" hangingPunct="0">
              <a:spcBef>
                <a:spcPct val="0"/>
              </a:spcBef>
              <a:spcAft>
                <a:spcPct val="0"/>
              </a:spcAft>
              <a:defRPr sz="2800" b="1" kern="1200">
                <a:solidFill>
                  <a:srgbClr val="133984"/>
                </a:solidFill>
                <a:latin typeface="+mj-lt"/>
                <a:ea typeface="+mj-ea"/>
                <a:cs typeface="+mj-cs"/>
              </a:defRPr>
            </a:lvl1pPr>
            <a:lvl2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2pPr>
            <a:lvl3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3pPr>
            <a:lvl4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4pPr>
            <a:lvl5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5pPr>
            <a:lvl6pPr marL="4572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6pPr>
            <a:lvl7pPr marL="9144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7pPr>
            <a:lvl8pPr marL="13716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8pPr>
            <a:lvl9pPr marL="18288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9pPr>
          </a:lstStyle>
          <a:p>
            <a:pPr eaLnBrk="1" hangingPunct="1"/>
            <a:r>
              <a:rPr lang="en-US" altLang="zh-CN" dirty="0" smtClean="0">
                <a:latin typeface="Cambria" panose="02040503050406030204" pitchFamily="18" charset="0"/>
              </a:rPr>
              <a:t>Specification</a:t>
            </a:r>
            <a:br>
              <a:rPr lang="en-US" altLang="zh-CN" dirty="0" smtClean="0">
                <a:latin typeface="Cambria" panose="02040503050406030204" pitchFamily="18" charset="0"/>
              </a:rPr>
            </a:br>
            <a:r>
              <a:rPr lang="en-US" altLang="zh-CN" sz="3200" dirty="0" smtClean="0">
                <a:latin typeface="Cambria" panose="02040503050406030204" pitchFamily="18" charset="0"/>
              </a:rPr>
              <a:t>“</a:t>
            </a:r>
            <a:r>
              <a:rPr lang="en-US" altLang="zh-CN" sz="3200" dirty="0" smtClean="0">
                <a:solidFill>
                  <a:srgbClr val="FF0000"/>
                </a:solidFill>
                <a:latin typeface="Cambria" panose="02040503050406030204" pitchFamily="18" charset="0"/>
              </a:rPr>
              <a:t>if you can’t say it, you can’t do it</a:t>
            </a:r>
            <a:r>
              <a:rPr lang="en-US" altLang="zh-CN" sz="3200" dirty="0" smtClean="0">
                <a:latin typeface="Cambria" panose="02040503050406030204" pitchFamily="18" charset="0"/>
              </a:rPr>
              <a:t>”</a:t>
            </a:r>
            <a:endParaRPr lang="en-US" altLang="zh-CN" dirty="0" smtClean="0">
              <a:latin typeface="Cambria" panose="02040503050406030204" pitchFamily="18" charset="0"/>
            </a:endParaRPr>
          </a:p>
        </p:txBody>
      </p:sp>
      <p:pic>
        <p:nvPicPr>
          <p:cNvPr id="5" name="Picture 6" descr="conclus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40050" y="2284412"/>
            <a:ext cx="5975350" cy="4192588"/>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a:spLocks noChangeArrowheads="1"/>
          </p:cNvSpPr>
          <p:nvPr/>
        </p:nvSpPr>
        <p:spPr bwMode="auto">
          <a:xfrm>
            <a:off x="-76200" y="3048000"/>
            <a:ext cx="2667000" cy="2188291"/>
          </a:xfrm>
          <a:prstGeom prst="rect">
            <a:avLst/>
          </a:prstGeom>
          <a:noFill/>
          <a:ln>
            <a:noFill/>
          </a:ln>
          <a:effectLst/>
          <a:extLst>
            <a:ext uri="{909E8E84-426E-40DD-AFC4-6F175D3DCCD1}">
              <a14:hiddenFill xmlns:a14="http://schemas.microsoft.com/office/drawing/2010/main">
                <a:solidFill>
                  <a:schemeClr val="accent1">
                    <a:alpha val="50000"/>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lvl="1">
              <a:spcBef>
                <a:spcPct val="30000"/>
              </a:spcBef>
              <a:buClr>
                <a:srgbClr val="3366FF"/>
              </a:buClr>
              <a:buSzPct val="80000"/>
              <a:buFont typeface="Wingdings" panose="05000000000000000000" pitchFamily="2" charset="2"/>
              <a:buChar char="p"/>
            </a:pPr>
            <a:r>
              <a:rPr lang="en-US" altLang="zh-CN" sz="1800" dirty="0">
                <a:latin typeface="Cambria" panose="02040503050406030204" pitchFamily="18" charset="0"/>
              </a:rPr>
              <a:t> </a:t>
            </a:r>
            <a:r>
              <a:rPr lang="en-US" altLang="zh-CN" sz="1800" i="1" dirty="0">
                <a:latin typeface="Cambria" panose="02040503050406030204" pitchFamily="18" charset="0"/>
              </a:rPr>
              <a:t>not written.</a:t>
            </a:r>
          </a:p>
          <a:p>
            <a:pPr lvl="1">
              <a:spcBef>
                <a:spcPct val="30000"/>
              </a:spcBef>
              <a:buClr>
                <a:srgbClr val="3366FF"/>
              </a:buClr>
              <a:buSzPct val="80000"/>
              <a:buFont typeface="Wingdings" panose="05000000000000000000" pitchFamily="2" charset="2"/>
              <a:buChar char="p"/>
            </a:pPr>
            <a:r>
              <a:rPr lang="en-US" altLang="zh-CN" sz="1800" i="1" dirty="0">
                <a:latin typeface="Cambria" panose="02040503050406030204" pitchFamily="18" charset="0"/>
              </a:rPr>
              <a:t> not thorough enough.</a:t>
            </a:r>
          </a:p>
          <a:p>
            <a:pPr lvl="1">
              <a:spcBef>
                <a:spcPct val="30000"/>
              </a:spcBef>
              <a:buClr>
                <a:srgbClr val="3366FF"/>
              </a:buClr>
              <a:buSzPct val="80000"/>
              <a:buFont typeface="Wingdings" panose="05000000000000000000" pitchFamily="2" charset="2"/>
              <a:buChar char="p"/>
            </a:pPr>
            <a:r>
              <a:rPr lang="en-US" altLang="zh-CN" sz="1800" i="1" dirty="0">
                <a:latin typeface="Cambria" panose="02040503050406030204" pitchFamily="18" charset="0"/>
              </a:rPr>
              <a:t> constantly changing.</a:t>
            </a:r>
          </a:p>
          <a:p>
            <a:pPr lvl="1">
              <a:spcBef>
                <a:spcPct val="30000"/>
              </a:spcBef>
              <a:buClr>
                <a:srgbClr val="3366FF"/>
              </a:buClr>
              <a:buSzPct val="80000"/>
              <a:buFont typeface="Wingdings" panose="05000000000000000000" pitchFamily="2" charset="2"/>
              <a:buChar char="p"/>
            </a:pPr>
            <a:r>
              <a:rPr lang="en-US" altLang="zh-CN" sz="1800" i="1" dirty="0">
                <a:latin typeface="Cambria" panose="02040503050406030204" pitchFamily="18" charset="0"/>
              </a:rPr>
              <a:t> not communicated to the entire team in a timely manner</a:t>
            </a:r>
            <a:r>
              <a:rPr lang="en-US" altLang="zh-CN" sz="1800" dirty="0">
                <a:latin typeface="Cambria" panose="02040503050406030204" pitchFamily="18" charset="0"/>
              </a:rPr>
              <a:t>.</a:t>
            </a:r>
          </a:p>
        </p:txBody>
      </p:sp>
      <mc:AlternateContent xmlns:mc="http://schemas.openxmlformats.org/markup-compatibility/2006" xmlns:p14="http://schemas.microsoft.com/office/powerpoint/2010/main">
        <mc:Choice Requires="p14">
          <p:contentPart p14:bwMode="auto" r:id="rId4">
            <p14:nvContentPartPr>
              <p14:cNvPr id="2" name="墨迹 1"/>
              <p14:cNvContentPartPr/>
              <p14:nvPr/>
            </p14:nvContentPartPr>
            <p14:xfrm>
              <a:off x="4273560" y="3708360"/>
              <a:ext cx="146520" cy="6840"/>
            </p14:xfrm>
          </p:contentPart>
        </mc:Choice>
        <mc:Fallback xmlns="">
          <p:pic>
            <p:nvPicPr>
              <p:cNvPr id="2" name="墨迹 1"/>
              <p:cNvPicPr/>
              <p:nvPr/>
            </p:nvPicPr>
            <p:blipFill>
              <a:blip r:embed="rId5"/>
              <a:stretch>
                <a:fillRect/>
              </a:stretch>
            </p:blipFill>
            <p:spPr>
              <a:xfrm>
                <a:off x="4264200" y="3699000"/>
                <a:ext cx="165240" cy="255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 name="墨迹 3"/>
              <p14:cNvContentPartPr/>
              <p14:nvPr/>
            </p14:nvContentPartPr>
            <p14:xfrm>
              <a:off x="510120" y="1722240"/>
              <a:ext cx="1034280" cy="563400"/>
            </p14:xfrm>
          </p:contentPart>
        </mc:Choice>
        <mc:Fallback xmlns="">
          <p:pic>
            <p:nvPicPr>
              <p:cNvPr id="4" name="墨迹 3"/>
              <p:cNvPicPr/>
              <p:nvPr/>
            </p:nvPicPr>
            <p:blipFill>
              <a:blip r:embed="rId7"/>
              <a:stretch>
                <a:fillRect/>
              </a:stretch>
            </p:blipFill>
            <p:spPr>
              <a:xfrm>
                <a:off x="498600" y="1712880"/>
                <a:ext cx="1055880" cy="580680"/>
              </a:xfrm>
              <a:prstGeom prst="rect">
                <a:avLst/>
              </a:prstGeom>
            </p:spPr>
          </p:pic>
        </mc:Fallback>
      </mc:AlternateContent>
    </p:spTree>
    <p:extLst>
      <p:ext uri="{BB962C8B-B14F-4D97-AF65-F5344CB8AC3E}">
        <p14:creationId xmlns:p14="http://schemas.microsoft.com/office/powerpoint/2010/main" val="2642684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16"/>
          <p:cNvSpPr>
            <a:spLocks noGrp="1" noChangeArrowheads="1"/>
          </p:cNvSpPr>
          <p:nvPr>
            <p:ph type="title"/>
          </p:nvPr>
        </p:nvSpPr>
        <p:spPr>
          <a:xfrm>
            <a:off x="2438400" y="152400"/>
            <a:ext cx="6705600" cy="838200"/>
          </a:xfrm>
        </p:spPr>
        <p:txBody>
          <a:bodyPr/>
          <a:lstStyle/>
          <a:p>
            <a:pPr eaLnBrk="1" hangingPunct="1"/>
            <a:r>
              <a:rPr lang="en-US" altLang="zh-CN" sz="3600" dirty="0" smtClean="0">
                <a:latin typeface="Cambria" panose="02040503050406030204" pitchFamily="18" charset="0"/>
              </a:rPr>
              <a:t>System Testing</a:t>
            </a:r>
            <a:endParaRPr lang="zh-CN" altLang="zh-CN" sz="2400" dirty="0" smtClean="0">
              <a:latin typeface="Cambria" panose="02040503050406030204" pitchFamily="18" charset="0"/>
            </a:endParaRPr>
          </a:p>
        </p:txBody>
      </p:sp>
      <p:sp>
        <p:nvSpPr>
          <p:cNvPr id="3" name="Rectangle 2"/>
          <p:cNvSpPr txBox="1">
            <a:spLocks noChangeArrowheads="1"/>
          </p:cNvSpPr>
          <p:nvPr/>
        </p:nvSpPr>
        <p:spPr bwMode="auto">
          <a:xfrm>
            <a:off x="609600" y="1092558"/>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54000" rIns="91440" bIns="45720" numCol="1" anchor="t" anchorCtr="1" compatLnSpc="1">
            <a:prstTxWarp prst="textNoShape">
              <a:avLst/>
            </a:prstTxWarp>
          </a:bodyPr>
          <a:lstStyle>
            <a:lvl1pPr algn="l" rtl="0" eaLnBrk="0" fontAlgn="base" hangingPunct="0">
              <a:spcBef>
                <a:spcPct val="0"/>
              </a:spcBef>
              <a:spcAft>
                <a:spcPct val="0"/>
              </a:spcAft>
              <a:defRPr sz="2800" b="1" kern="1200">
                <a:solidFill>
                  <a:srgbClr val="133984"/>
                </a:solidFill>
                <a:latin typeface="+mj-lt"/>
                <a:ea typeface="+mj-ea"/>
                <a:cs typeface="+mj-cs"/>
              </a:defRPr>
            </a:lvl1pPr>
            <a:lvl2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2pPr>
            <a:lvl3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3pPr>
            <a:lvl4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4pPr>
            <a:lvl5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5pPr>
            <a:lvl6pPr marL="4572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6pPr>
            <a:lvl7pPr marL="9144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7pPr>
            <a:lvl8pPr marL="13716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8pPr>
            <a:lvl9pPr marL="18288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9pPr>
          </a:lstStyle>
          <a:p>
            <a:r>
              <a:rPr lang="en-US" altLang="zh-CN" sz="3200" dirty="0" smtClean="0">
                <a:latin typeface="Cambria" panose="02040503050406030204" pitchFamily="18" charset="0"/>
              </a:rPr>
              <a:t>Comfortable UI</a:t>
            </a:r>
            <a:endParaRPr lang="en-US" altLang="zh-CN" sz="3200" dirty="0">
              <a:latin typeface="Cambria" panose="02040503050406030204" pitchFamily="18" charset="0"/>
            </a:endParaRPr>
          </a:p>
        </p:txBody>
      </p:sp>
      <p:sp>
        <p:nvSpPr>
          <p:cNvPr id="4" name="Rectangle 3"/>
          <p:cNvSpPr txBox="1">
            <a:spLocks noChangeArrowheads="1"/>
          </p:cNvSpPr>
          <p:nvPr/>
        </p:nvSpPr>
        <p:spPr bwMode="auto">
          <a:xfrm>
            <a:off x="152400" y="1752600"/>
            <a:ext cx="8763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449263" indent="-449263" algn="l" rtl="0" eaLnBrk="0" fontAlgn="base" hangingPunct="0">
              <a:lnSpc>
                <a:spcPct val="110000"/>
              </a:lnSpc>
              <a:spcBef>
                <a:spcPct val="20000"/>
              </a:spcBef>
              <a:spcAft>
                <a:spcPct val="0"/>
              </a:spcAft>
              <a:buSzPct val="120000"/>
              <a:buBlip>
                <a:blip r:embed="rId3"/>
              </a:buBlip>
              <a:defRPr sz="2800" kern="1200">
                <a:solidFill>
                  <a:srgbClr val="133984"/>
                </a:solidFill>
                <a:latin typeface="+mn-lt"/>
                <a:ea typeface="+mn-ea"/>
                <a:cs typeface="+mn-cs"/>
              </a:defRPr>
            </a:lvl1pPr>
            <a:lvl2pPr marL="914400" indent="-285750" algn="l" rtl="0" eaLnBrk="0" fontAlgn="base" hangingPunct="0">
              <a:lnSpc>
                <a:spcPct val="110000"/>
              </a:lnSpc>
              <a:spcBef>
                <a:spcPct val="20000"/>
              </a:spcBef>
              <a:spcAft>
                <a:spcPct val="0"/>
              </a:spcAft>
              <a:buClr>
                <a:srgbClr val="000066"/>
              </a:buClr>
              <a:buChar char="•"/>
              <a:defRPr sz="2400" kern="1200">
                <a:solidFill>
                  <a:srgbClr val="133984"/>
                </a:solidFill>
                <a:latin typeface="+mn-lt"/>
                <a:ea typeface="+mn-ea"/>
                <a:cs typeface="+mn-cs"/>
              </a:defRPr>
            </a:lvl2pPr>
            <a:lvl3pPr marL="1322388" indent="-228600" algn="l" rtl="0" eaLnBrk="0" fontAlgn="base" hangingPunct="0">
              <a:spcBef>
                <a:spcPct val="20000"/>
              </a:spcBef>
              <a:spcAft>
                <a:spcPct val="0"/>
              </a:spcAft>
              <a:buChar char="•"/>
              <a:defRPr sz="2400" kern="1200">
                <a:solidFill>
                  <a:schemeClr val="tx1"/>
                </a:solidFill>
                <a:latin typeface="+mn-lt"/>
                <a:ea typeface="宋体" panose="02010600030101010101" pitchFamily="2" charset="-122"/>
                <a:cs typeface="+mn-cs"/>
              </a:defRPr>
            </a:lvl3pPr>
            <a:lvl4pPr marL="1730375"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4pPr>
            <a:lvl5pPr marL="2138363"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90000"/>
              </a:lnSpc>
            </a:pPr>
            <a:r>
              <a:rPr lang="en-US" altLang="zh-CN" dirty="0" smtClean="0">
                <a:latin typeface="Cambria" panose="02040503050406030204" pitchFamily="18" charset="0"/>
              </a:rPr>
              <a:t>Sounds like a strange notion …</a:t>
            </a:r>
          </a:p>
          <a:p>
            <a:pPr>
              <a:lnSpc>
                <a:spcPct val="90000"/>
              </a:lnSpc>
            </a:pPr>
            <a:r>
              <a:rPr lang="en-US" altLang="zh-CN" dirty="0" smtClean="0">
                <a:latin typeface="Cambria" panose="02040503050406030204" pitchFamily="18" charset="0"/>
              </a:rPr>
              <a:t>Is the UI </a:t>
            </a:r>
            <a:r>
              <a:rPr lang="en-US" altLang="zh-CN" dirty="0" smtClean="0">
                <a:solidFill>
                  <a:srgbClr val="FF0000"/>
                </a:solidFill>
                <a:latin typeface="Cambria" panose="02040503050406030204" pitchFamily="18" charset="0"/>
              </a:rPr>
              <a:t>appropriate</a:t>
            </a:r>
            <a:r>
              <a:rPr lang="en-US" altLang="zh-CN" dirty="0" smtClean="0">
                <a:latin typeface="Cambria" panose="02040503050406030204" pitchFamily="18" charset="0"/>
              </a:rPr>
              <a:t>?</a:t>
            </a:r>
          </a:p>
          <a:p>
            <a:pPr lvl="1">
              <a:lnSpc>
                <a:spcPct val="90000"/>
              </a:lnSpc>
            </a:pPr>
            <a:r>
              <a:rPr lang="en-US" altLang="zh-CN" dirty="0" smtClean="0">
                <a:solidFill>
                  <a:srgbClr val="FF0000"/>
                </a:solidFill>
                <a:latin typeface="Cambria" panose="02040503050406030204" pitchFamily="18" charset="0"/>
              </a:rPr>
              <a:t>Sound effects </a:t>
            </a:r>
            <a:r>
              <a:rPr lang="en-US" altLang="zh-CN" dirty="0" smtClean="0">
                <a:latin typeface="Cambria" panose="02040503050406030204" pitchFamily="18" charset="0"/>
              </a:rPr>
              <a:t>in a computer game? How about a business application?</a:t>
            </a:r>
          </a:p>
          <a:p>
            <a:pPr>
              <a:lnSpc>
                <a:spcPct val="90000"/>
              </a:lnSpc>
            </a:pPr>
            <a:r>
              <a:rPr lang="en-US" altLang="zh-CN" dirty="0" smtClean="0">
                <a:latin typeface="Cambria" panose="02040503050406030204" pitchFamily="18" charset="0"/>
              </a:rPr>
              <a:t>Does the UI </a:t>
            </a:r>
            <a:r>
              <a:rPr lang="en-US" altLang="zh-CN" dirty="0" smtClean="0">
                <a:solidFill>
                  <a:srgbClr val="FF0000"/>
                </a:solidFill>
                <a:latin typeface="Cambria" panose="02040503050406030204" pitchFamily="18" charset="0"/>
              </a:rPr>
              <a:t>handle</a:t>
            </a:r>
            <a:r>
              <a:rPr lang="en-US" altLang="zh-CN" dirty="0" smtClean="0">
                <a:latin typeface="Cambria" panose="02040503050406030204" pitchFamily="18" charset="0"/>
              </a:rPr>
              <a:t> </a:t>
            </a:r>
            <a:r>
              <a:rPr lang="en-US" altLang="zh-CN" dirty="0" smtClean="0">
                <a:solidFill>
                  <a:srgbClr val="FF0000"/>
                </a:solidFill>
                <a:latin typeface="Cambria" panose="02040503050406030204" pitchFamily="18" charset="0"/>
              </a:rPr>
              <a:t>errors well</a:t>
            </a:r>
            <a:r>
              <a:rPr lang="en-US" altLang="zh-CN" dirty="0" smtClean="0">
                <a:latin typeface="Cambria" panose="02040503050406030204" pitchFamily="18" charset="0"/>
              </a:rPr>
              <a:t>?</a:t>
            </a:r>
          </a:p>
          <a:p>
            <a:pPr lvl="1">
              <a:lnSpc>
                <a:spcPct val="90000"/>
              </a:lnSpc>
            </a:pPr>
            <a:r>
              <a:rPr lang="en-US" altLang="zh-CN" dirty="0" smtClean="0">
                <a:latin typeface="Cambria" panose="02040503050406030204" pitchFamily="18" charset="0"/>
              </a:rPr>
              <a:t>If there is </a:t>
            </a:r>
            <a:r>
              <a:rPr lang="en-US" altLang="zh-CN" dirty="0" smtClean="0">
                <a:solidFill>
                  <a:srgbClr val="FF0000"/>
                </a:solidFill>
                <a:latin typeface="Cambria" panose="02040503050406030204" pitchFamily="18" charset="0"/>
              </a:rPr>
              <a:t>no Undo/Redo</a:t>
            </a:r>
            <a:r>
              <a:rPr lang="en-US" altLang="zh-CN" dirty="0" smtClean="0">
                <a:latin typeface="Cambria" panose="02040503050406030204" pitchFamily="18" charset="0"/>
              </a:rPr>
              <a:t> feature critical operations may fail.</a:t>
            </a:r>
          </a:p>
          <a:p>
            <a:pPr>
              <a:lnSpc>
                <a:spcPct val="90000"/>
              </a:lnSpc>
            </a:pPr>
            <a:r>
              <a:rPr lang="en-US" altLang="zh-CN" dirty="0" smtClean="0">
                <a:latin typeface="Cambria" panose="02040503050406030204" pitchFamily="18" charset="0"/>
              </a:rPr>
              <a:t>Is the feedback </a:t>
            </a:r>
            <a:r>
              <a:rPr lang="en-US" altLang="zh-CN" dirty="0" smtClean="0">
                <a:solidFill>
                  <a:srgbClr val="FF0000"/>
                </a:solidFill>
                <a:latin typeface="Cambria" panose="02040503050406030204" pitchFamily="18" charset="0"/>
              </a:rPr>
              <a:t>fast enough </a:t>
            </a:r>
            <a:r>
              <a:rPr lang="en-US" altLang="zh-CN" dirty="0" smtClean="0">
                <a:latin typeface="Cambria" panose="02040503050406030204" pitchFamily="18" charset="0"/>
              </a:rPr>
              <a:t>or too fast?</a:t>
            </a:r>
          </a:p>
          <a:p>
            <a:pPr lvl="1">
              <a:lnSpc>
                <a:spcPct val="90000"/>
              </a:lnSpc>
            </a:pPr>
            <a:r>
              <a:rPr lang="en-US" altLang="zh-CN" dirty="0" smtClean="0">
                <a:latin typeface="Cambria" panose="02040503050406030204" pitchFamily="18" charset="0"/>
              </a:rPr>
              <a:t>E.g., waiting for cash to come out of the ATM</a:t>
            </a:r>
          </a:p>
          <a:p>
            <a:pPr>
              <a:lnSpc>
                <a:spcPct val="90000"/>
              </a:lnSpc>
            </a:pPr>
            <a:r>
              <a:rPr lang="en-US" altLang="zh-CN" dirty="0" smtClean="0">
                <a:latin typeface="Cambria" panose="02040503050406030204" pitchFamily="18" charset="0"/>
              </a:rPr>
              <a:t>Does excessive use cause harm?</a:t>
            </a:r>
          </a:p>
          <a:p>
            <a:pPr lvl="1">
              <a:lnSpc>
                <a:spcPct val="90000"/>
              </a:lnSpc>
            </a:pPr>
            <a:r>
              <a:rPr lang="en-US" altLang="zh-CN" dirty="0" smtClean="0">
                <a:latin typeface="Cambria" panose="02040503050406030204" pitchFamily="18" charset="0"/>
              </a:rPr>
              <a:t>E.g., </a:t>
            </a:r>
            <a:r>
              <a:rPr lang="en-US" altLang="zh-CN" dirty="0" err="1" smtClean="0">
                <a:latin typeface="Cambria" panose="02040503050406030204" pitchFamily="18" charset="0"/>
              </a:rPr>
              <a:t>Emacs</a:t>
            </a:r>
            <a:r>
              <a:rPr lang="en-US" altLang="zh-CN" dirty="0" smtClean="0">
                <a:latin typeface="Cambria" panose="02040503050406030204" pitchFamily="18" charset="0"/>
              </a:rPr>
              <a:t> hand</a:t>
            </a:r>
            <a:endParaRPr lang="en-US" altLang="zh-CN" dirty="0">
              <a:latin typeface="Cambria" panose="02040503050406030204" pitchFamily="18" charset="0"/>
            </a:endParaRPr>
          </a:p>
        </p:txBody>
      </p:sp>
      <mc:AlternateContent xmlns:mc="http://schemas.openxmlformats.org/markup-compatibility/2006" xmlns:p14="http://schemas.microsoft.com/office/powerpoint/2010/main">
        <mc:Choice Requires="p14">
          <p:contentPart p14:bwMode="auto" r:id="rId4">
            <p14:nvContentPartPr>
              <p14:cNvPr id="2" name="墨迹 1"/>
              <p14:cNvContentPartPr/>
              <p14:nvPr/>
            </p14:nvContentPartPr>
            <p14:xfrm>
              <a:off x="1530360" y="2997360"/>
              <a:ext cx="4692960" cy="203400"/>
            </p14:xfrm>
          </p:contentPart>
        </mc:Choice>
        <mc:Fallback xmlns="">
          <p:pic>
            <p:nvPicPr>
              <p:cNvPr id="2" name="墨迹 1"/>
              <p:cNvPicPr/>
              <p:nvPr/>
            </p:nvPicPr>
            <p:blipFill>
              <a:blip r:embed="rId5"/>
              <a:stretch>
                <a:fillRect/>
              </a:stretch>
            </p:blipFill>
            <p:spPr>
              <a:xfrm>
                <a:off x="1521000" y="2988000"/>
                <a:ext cx="4711680" cy="222120"/>
              </a:xfrm>
              <a:prstGeom prst="rect">
                <a:avLst/>
              </a:prstGeom>
            </p:spPr>
          </p:pic>
        </mc:Fallback>
      </mc:AlternateContent>
    </p:spTree>
    <p:extLst>
      <p:ext uri="{BB962C8B-B14F-4D97-AF65-F5344CB8AC3E}">
        <p14:creationId xmlns:p14="http://schemas.microsoft.com/office/powerpoint/2010/main" val="70393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animEffect transition="in" filter="fade">
                                      <p:cBhvr>
                                        <p:cTn id="17" dur="500"/>
                                        <p:tgtEl>
                                          <p:spTgt spid="4">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2" end="2"/>
                                            </p:txEl>
                                          </p:spTgt>
                                        </p:tgtEl>
                                        <p:attrNameLst>
                                          <p:attrName>style.visibility</p:attrName>
                                        </p:attrNameLst>
                                      </p:cBhvr>
                                      <p:to>
                                        <p:strVal val="visible"/>
                                      </p:to>
                                    </p:set>
                                    <p:animEffect transition="in" filter="fade">
                                      <p:cBhvr>
                                        <p:cTn id="22" dur="500"/>
                                        <p:tgtEl>
                                          <p:spTgt spid="4">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3" end="3"/>
                                            </p:txEl>
                                          </p:spTgt>
                                        </p:tgtEl>
                                        <p:attrNameLst>
                                          <p:attrName>style.visibility</p:attrName>
                                        </p:attrNameLst>
                                      </p:cBhvr>
                                      <p:to>
                                        <p:strVal val="visible"/>
                                      </p:to>
                                    </p:set>
                                    <p:animEffect transition="in" filter="fade">
                                      <p:cBhvr>
                                        <p:cTn id="27" dur="500"/>
                                        <p:tgtEl>
                                          <p:spTgt spid="4">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
                                            <p:txEl>
                                              <p:pRg st="4" end="4"/>
                                            </p:txEl>
                                          </p:spTgt>
                                        </p:tgtEl>
                                        <p:attrNameLst>
                                          <p:attrName>style.visibility</p:attrName>
                                        </p:attrNameLst>
                                      </p:cBhvr>
                                      <p:to>
                                        <p:strVal val="visible"/>
                                      </p:to>
                                    </p:set>
                                    <p:animEffect transition="in" filter="fade">
                                      <p:cBhvr>
                                        <p:cTn id="32" dur="500"/>
                                        <p:tgtEl>
                                          <p:spTgt spid="4">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
                                            <p:txEl>
                                              <p:pRg st="5" end="5"/>
                                            </p:txEl>
                                          </p:spTgt>
                                        </p:tgtEl>
                                        <p:attrNameLst>
                                          <p:attrName>style.visibility</p:attrName>
                                        </p:attrNameLst>
                                      </p:cBhvr>
                                      <p:to>
                                        <p:strVal val="visible"/>
                                      </p:to>
                                    </p:set>
                                    <p:animEffect transition="in" filter="fade">
                                      <p:cBhvr>
                                        <p:cTn id="37" dur="500"/>
                                        <p:tgtEl>
                                          <p:spTgt spid="4">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4">
                                            <p:txEl>
                                              <p:pRg st="6" end="6"/>
                                            </p:txEl>
                                          </p:spTgt>
                                        </p:tgtEl>
                                        <p:attrNameLst>
                                          <p:attrName>style.visibility</p:attrName>
                                        </p:attrNameLst>
                                      </p:cBhvr>
                                      <p:to>
                                        <p:strVal val="visible"/>
                                      </p:to>
                                    </p:set>
                                    <p:animEffect transition="in" filter="fade">
                                      <p:cBhvr>
                                        <p:cTn id="42" dur="500"/>
                                        <p:tgtEl>
                                          <p:spTgt spid="4">
                                            <p:txEl>
                                              <p:pRg st="6" end="6"/>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4">
                                            <p:txEl>
                                              <p:pRg st="7" end="7"/>
                                            </p:txEl>
                                          </p:spTgt>
                                        </p:tgtEl>
                                        <p:attrNameLst>
                                          <p:attrName>style.visibility</p:attrName>
                                        </p:attrNameLst>
                                      </p:cBhvr>
                                      <p:to>
                                        <p:strVal val="visible"/>
                                      </p:to>
                                    </p:set>
                                    <p:animEffect transition="in" filter="fade">
                                      <p:cBhvr>
                                        <p:cTn id="47" dur="500"/>
                                        <p:tgtEl>
                                          <p:spTgt spid="4">
                                            <p:txEl>
                                              <p:pRg st="7" end="7"/>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4">
                                            <p:txEl>
                                              <p:pRg st="8" end="8"/>
                                            </p:txEl>
                                          </p:spTgt>
                                        </p:tgtEl>
                                        <p:attrNameLst>
                                          <p:attrName>style.visibility</p:attrName>
                                        </p:attrNameLst>
                                      </p:cBhvr>
                                      <p:to>
                                        <p:strVal val="visible"/>
                                      </p:to>
                                    </p:set>
                                    <p:animEffect transition="in" filter="fade">
                                      <p:cBhvr>
                                        <p:cTn id="52" dur="500"/>
                                        <p:tgtEl>
                                          <p:spTgt spid="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16"/>
          <p:cNvSpPr>
            <a:spLocks noGrp="1" noChangeArrowheads="1"/>
          </p:cNvSpPr>
          <p:nvPr>
            <p:ph type="title"/>
          </p:nvPr>
        </p:nvSpPr>
        <p:spPr>
          <a:xfrm>
            <a:off x="2438400" y="152400"/>
            <a:ext cx="6705600" cy="838200"/>
          </a:xfrm>
        </p:spPr>
        <p:txBody>
          <a:bodyPr/>
          <a:lstStyle/>
          <a:p>
            <a:pPr eaLnBrk="1" hangingPunct="1"/>
            <a:r>
              <a:rPr lang="en-US" altLang="zh-CN" sz="3600" dirty="0" smtClean="0">
                <a:latin typeface="Cambria" panose="02040503050406030204" pitchFamily="18" charset="0"/>
              </a:rPr>
              <a:t>System Testing</a:t>
            </a:r>
            <a:endParaRPr lang="zh-CN" altLang="zh-CN" sz="2400" dirty="0" smtClean="0">
              <a:latin typeface="Cambria" panose="02040503050406030204" pitchFamily="18" charset="0"/>
            </a:endParaRPr>
          </a:p>
        </p:txBody>
      </p:sp>
      <p:sp>
        <p:nvSpPr>
          <p:cNvPr id="3" name="Rectangle 2"/>
          <p:cNvSpPr txBox="1">
            <a:spLocks noChangeArrowheads="1"/>
          </p:cNvSpPr>
          <p:nvPr/>
        </p:nvSpPr>
        <p:spPr bwMode="auto">
          <a:xfrm>
            <a:off x="685800" y="11430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54000" rIns="91440" bIns="45720" numCol="1" anchor="t" anchorCtr="1" compatLnSpc="1">
            <a:prstTxWarp prst="textNoShape">
              <a:avLst/>
            </a:prstTxWarp>
          </a:bodyPr>
          <a:lstStyle>
            <a:lvl1pPr algn="l" rtl="0" eaLnBrk="0" fontAlgn="base" hangingPunct="0">
              <a:spcBef>
                <a:spcPct val="0"/>
              </a:spcBef>
              <a:spcAft>
                <a:spcPct val="0"/>
              </a:spcAft>
              <a:defRPr sz="2800" b="1" kern="1200">
                <a:solidFill>
                  <a:srgbClr val="133984"/>
                </a:solidFill>
                <a:latin typeface="+mj-lt"/>
                <a:ea typeface="+mj-ea"/>
                <a:cs typeface="+mj-cs"/>
              </a:defRPr>
            </a:lvl1pPr>
            <a:lvl2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2pPr>
            <a:lvl3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3pPr>
            <a:lvl4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4pPr>
            <a:lvl5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5pPr>
            <a:lvl6pPr marL="4572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6pPr>
            <a:lvl7pPr marL="9144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7pPr>
            <a:lvl8pPr marL="13716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8pPr>
            <a:lvl9pPr marL="18288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9pPr>
          </a:lstStyle>
          <a:p>
            <a:r>
              <a:rPr lang="en-US" altLang="zh-CN" sz="3200" dirty="0" smtClean="0">
                <a:latin typeface="Cambria" panose="02040503050406030204" pitchFamily="18" charset="0"/>
              </a:rPr>
              <a:t>Correct UI</a:t>
            </a:r>
            <a:endParaRPr lang="en-US" altLang="zh-CN" sz="3200" dirty="0">
              <a:latin typeface="Cambria" panose="02040503050406030204" pitchFamily="18" charset="0"/>
            </a:endParaRPr>
          </a:p>
        </p:txBody>
      </p:sp>
      <p:sp>
        <p:nvSpPr>
          <p:cNvPr id="4" name="Rectangle 3"/>
          <p:cNvSpPr txBox="1">
            <a:spLocks noChangeArrowheads="1"/>
          </p:cNvSpPr>
          <p:nvPr/>
        </p:nvSpPr>
        <p:spPr bwMode="auto">
          <a:xfrm>
            <a:off x="381000" y="1905000"/>
            <a:ext cx="8534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449263" indent="-449263" algn="l" rtl="0" eaLnBrk="0" fontAlgn="base" hangingPunct="0">
              <a:lnSpc>
                <a:spcPct val="110000"/>
              </a:lnSpc>
              <a:spcBef>
                <a:spcPct val="20000"/>
              </a:spcBef>
              <a:spcAft>
                <a:spcPct val="0"/>
              </a:spcAft>
              <a:buSzPct val="120000"/>
              <a:buBlip>
                <a:blip r:embed="rId3"/>
              </a:buBlip>
              <a:defRPr sz="2800" kern="1200">
                <a:solidFill>
                  <a:srgbClr val="133984"/>
                </a:solidFill>
                <a:latin typeface="+mn-lt"/>
                <a:ea typeface="+mn-ea"/>
                <a:cs typeface="+mn-cs"/>
              </a:defRPr>
            </a:lvl1pPr>
            <a:lvl2pPr marL="914400" indent="-285750" algn="l" rtl="0" eaLnBrk="0" fontAlgn="base" hangingPunct="0">
              <a:lnSpc>
                <a:spcPct val="110000"/>
              </a:lnSpc>
              <a:spcBef>
                <a:spcPct val="20000"/>
              </a:spcBef>
              <a:spcAft>
                <a:spcPct val="0"/>
              </a:spcAft>
              <a:buClr>
                <a:srgbClr val="000066"/>
              </a:buClr>
              <a:buChar char="•"/>
              <a:defRPr sz="2400" kern="1200">
                <a:solidFill>
                  <a:srgbClr val="133984"/>
                </a:solidFill>
                <a:latin typeface="+mn-lt"/>
                <a:ea typeface="+mn-ea"/>
                <a:cs typeface="+mn-cs"/>
              </a:defRPr>
            </a:lvl2pPr>
            <a:lvl3pPr marL="1322388" indent="-228600" algn="l" rtl="0" eaLnBrk="0" fontAlgn="base" hangingPunct="0">
              <a:spcBef>
                <a:spcPct val="20000"/>
              </a:spcBef>
              <a:spcAft>
                <a:spcPct val="0"/>
              </a:spcAft>
              <a:buChar char="•"/>
              <a:defRPr sz="2400" kern="1200">
                <a:solidFill>
                  <a:schemeClr val="tx1"/>
                </a:solidFill>
                <a:latin typeface="+mn-lt"/>
                <a:ea typeface="宋体" panose="02010600030101010101" pitchFamily="2" charset="-122"/>
                <a:cs typeface="+mn-cs"/>
              </a:defRPr>
            </a:lvl3pPr>
            <a:lvl4pPr marL="1730375"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4pPr>
            <a:lvl5pPr marL="2138363"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90000"/>
              </a:lnSpc>
            </a:pPr>
            <a:r>
              <a:rPr lang="en-US" altLang="zh-CN" dirty="0" smtClean="0">
                <a:latin typeface="Cambria" panose="02040503050406030204" pitchFamily="18" charset="0"/>
              </a:rPr>
              <a:t>Marketing differences</a:t>
            </a:r>
          </a:p>
          <a:p>
            <a:pPr lvl="1">
              <a:lnSpc>
                <a:spcPct val="90000"/>
              </a:lnSpc>
            </a:pPr>
            <a:r>
              <a:rPr lang="en-US" altLang="zh-CN" dirty="0" smtClean="0">
                <a:latin typeface="Cambria" panose="02040503050406030204" pitchFamily="18" charset="0"/>
              </a:rPr>
              <a:t>Are there </a:t>
            </a:r>
            <a:r>
              <a:rPr lang="en-US" altLang="zh-CN" dirty="0" smtClean="0">
                <a:solidFill>
                  <a:srgbClr val="FF0000"/>
                </a:solidFill>
                <a:latin typeface="Cambria" panose="02040503050406030204" pitchFamily="18" charset="0"/>
              </a:rPr>
              <a:t>extra or missing functions</a:t>
            </a:r>
            <a:r>
              <a:rPr lang="en-US" altLang="zh-CN" dirty="0" smtClean="0">
                <a:latin typeface="Cambria" panose="02040503050406030204" pitchFamily="18" charset="0"/>
              </a:rPr>
              <a:t> from what the marketing material states?</a:t>
            </a:r>
          </a:p>
          <a:p>
            <a:pPr>
              <a:lnSpc>
                <a:spcPct val="90000"/>
              </a:lnSpc>
            </a:pPr>
            <a:r>
              <a:rPr lang="en-US" altLang="zh-CN" dirty="0" smtClean="0">
                <a:latin typeface="Cambria" panose="02040503050406030204" pitchFamily="18" charset="0"/>
              </a:rPr>
              <a:t>Language and spelling</a:t>
            </a:r>
          </a:p>
          <a:p>
            <a:pPr lvl="1">
              <a:lnSpc>
                <a:spcPct val="90000"/>
              </a:lnSpc>
            </a:pPr>
            <a:r>
              <a:rPr lang="en-US" altLang="zh-CN" dirty="0" smtClean="0">
                <a:latin typeface="Cambria" panose="02040503050406030204" pitchFamily="18" charset="0"/>
              </a:rPr>
              <a:t>Error messages often have spelling mistakes</a:t>
            </a:r>
          </a:p>
          <a:p>
            <a:pPr>
              <a:lnSpc>
                <a:spcPct val="90000"/>
              </a:lnSpc>
            </a:pPr>
            <a:r>
              <a:rPr lang="en-US" altLang="zh-CN" dirty="0" smtClean="0">
                <a:solidFill>
                  <a:srgbClr val="FF0000"/>
                </a:solidFill>
                <a:latin typeface="Cambria" panose="02040503050406030204" pitchFamily="18" charset="0"/>
              </a:rPr>
              <a:t>Bad media </a:t>
            </a:r>
            <a:r>
              <a:rPr lang="en-US" altLang="zh-CN" dirty="0" smtClean="0">
                <a:latin typeface="Cambria" panose="02040503050406030204" pitchFamily="18" charset="0"/>
              </a:rPr>
              <a:t>(icons, images, sounds, videos) that for with the software UI.</a:t>
            </a:r>
          </a:p>
          <a:p>
            <a:pPr>
              <a:lnSpc>
                <a:spcPct val="90000"/>
              </a:lnSpc>
            </a:pPr>
            <a:r>
              <a:rPr lang="en-US" altLang="zh-CN" dirty="0" smtClean="0">
                <a:latin typeface="Cambria" panose="02040503050406030204" pitchFamily="18" charset="0"/>
              </a:rPr>
              <a:t>WYSIWYG</a:t>
            </a:r>
          </a:p>
          <a:p>
            <a:pPr lvl="1">
              <a:lnSpc>
                <a:spcPct val="90000"/>
              </a:lnSpc>
            </a:pPr>
            <a:r>
              <a:rPr lang="en-US" altLang="zh-CN" dirty="0" smtClean="0">
                <a:latin typeface="Cambria" panose="02040503050406030204" pitchFamily="18" charset="0"/>
              </a:rPr>
              <a:t>E.g., does the printed Adobe Acrobat file look like the one on the screen?</a:t>
            </a:r>
            <a:endParaRPr lang="en-US" altLang="zh-CN" dirty="0">
              <a:latin typeface="Cambria" panose="02040503050406030204" pitchFamily="18" charset="0"/>
            </a:endParaRPr>
          </a:p>
        </p:txBody>
      </p:sp>
      <mc:AlternateContent xmlns:mc="http://schemas.openxmlformats.org/markup-compatibility/2006" xmlns:p14="http://schemas.microsoft.com/office/powerpoint/2010/main">
        <mc:Choice Requires="p14">
          <p:contentPart p14:bwMode="auto" r:id="rId4">
            <p14:nvContentPartPr>
              <p14:cNvPr id="2" name="墨迹 1"/>
              <p14:cNvContentPartPr/>
              <p14:nvPr/>
            </p14:nvContentPartPr>
            <p14:xfrm>
              <a:off x="2470320" y="2597040"/>
              <a:ext cx="2794320" cy="1899000"/>
            </p14:xfrm>
          </p:contentPart>
        </mc:Choice>
        <mc:Fallback xmlns="">
          <p:pic>
            <p:nvPicPr>
              <p:cNvPr id="2" name="墨迹 1"/>
              <p:cNvPicPr/>
              <p:nvPr/>
            </p:nvPicPr>
            <p:blipFill>
              <a:blip r:embed="rId5"/>
              <a:stretch>
                <a:fillRect/>
              </a:stretch>
            </p:blipFill>
            <p:spPr>
              <a:xfrm>
                <a:off x="2460960" y="2587680"/>
                <a:ext cx="2813040" cy="1917720"/>
              </a:xfrm>
              <a:prstGeom prst="rect">
                <a:avLst/>
              </a:prstGeom>
            </p:spPr>
          </p:pic>
        </mc:Fallback>
      </mc:AlternateContent>
    </p:spTree>
    <p:extLst>
      <p:ext uri="{BB962C8B-B14F-4D97-AF65-F5344CB8AC3E}">
        <p14:creationId xmlns:p14="http://schemas.microsoft.com/office/powerpoint/2010/main" val="1637127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animEffect transition="in" filter="fade">
                                      <p:cBhvr>
                                        <p:cTn id="17" dur="500"/>
                                        <p:tgtEl>
                                          <p:spTgt spid="4">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2" end="2"/>
                                            </p:txEl>
                                          </p:spTgt>
                                        </p:tgtEl>
                                        <p:attrNameLst>
                                          <p:attrName>style.visibility</p:attrName>
                                        </p:attrNameLst>
                                      </p:cBhvr>
                                      <p:to>
                                        <p:strVal val="visible"/>
                                      </p:to>
                                    </p:set>
                                    <p:animEffect transition="in" filter="fade">
                                      <p:cBhvr>
                                        <p:cTn id="22" dur="500"/>
                                        <p:tgtEl>
                                          <p:spTgt spid="4">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3" end="3"/>
                                            </p:txEl>
                                          </p:spTgt>
                                        </p:tgtEl>
                                        <p:attrNameLst>
                                          <p:attrName>style.visibility</p:attrName>
                                        </p:attrNameLst>
                                      </p:cBhvr>
                                      <p:to>
                                        <p:strVal val="visible"/>
                                      </p:to>
                                    </p:set>
                                    <p:animEffect transition="in" filter="fade">
                                      <p:cBhvr>
                                        <p:cTn id="27" dur="500"/>
                                        <p:tgtEl>
                                          <p:spTgt spid="4">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
                                            <p:txEl>
                                              <p:pRg st="4" end="4"/>
                                            </p:txEl>
                                          </p:spTgt>
                                        </p:tgtEl>
                                        <p:attrNameLst>
                                          <p:attrName>style.visibility</p:attrName>
                                        </p:attrNameLst>
                                      </p:cBhvr>
                                      <p:to>
                                        <p:strVal val="visible"/>
                                      </p:to>
                                    </p:set>
                                    <p:animEffect transition="in" filter="fade">
                                      <p:cBhvr>
                                        <p:cTn id="32" dur="500"/>
                                        <p:tgtEl>
                                          <p:spTgt spid="4">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
                                            <p:txEl>
                                              <p:pRg st="5" end="5"/>
                                            </p:txEl>
                                          </p:spTgt>
                                        </p:tgtEl>
                                        <p:attrNameLst>
                                          <p:attrName>style.visibility</p:attrName>
                                        </p:attrNameLst>
                                      </p:cBhvr>
                                      <p:to>
                                        <p:strVal val="visible"/>
                                      </p:to>
                                    </p:set>
                                    <p:animEffect transition="in" filter="fade">
                                      <p:cBhvr>
                                        <p:cTn id="37" dur="500"/>
                                        <p:tgtEl>
                                          <p:spTgt spid="4">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4">
                                            <p:txEl>
                                              <p:pRg st="6" end="6"/>
                                            </p:txEl>
                                          </p:spTgt>
                                        </p:tgtEl>
                                        <p:attrNameLst>
                                          <p:attrName>style.visibility</p:attrName>
                                        </p:attrNameLst>
                                      </p:cBhvr>
                                      <p:to>
                                        <p:strVal val="visible"/>
                                      </p:to>
                                    </p:set>
                                    <p:animEffect transition="in" filter="fade">
                                      <p:cBhvr>
                                        <p:cTn id="42"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16"/>
          <p:cNvSpPr>
            <a:spLocks noGrp="1" noChangeArrowheads="1"/>
          </p:cNvSpPr>
          <p:nvPr>
            <p:ph type="title"/>
          </p:nvPr>
        </p:nvSpPr>
        <p:spPr>
          <a:xfrm>
            <a:off x="2438400" y="152400"/>
            <a:ext cx="6705600" cy="838200"/>
          </a:xfrm>
        </p:spPr>
        <p:txBody>
          <a:bodyPr/>
          <a:lstStyle/>
          <a:p>
            <a:pPr eaLnBrk="1" hangingPunct="1"/>
            <a:r>
              <a:rPr lang="en-US" altLang="zh-CN" sz="3600" dirty="0" smtClean="0">
                <a:latin typeface="Cambria" panose="02040503050406030204" pitchFamily="18" charset="0"/>
              </a:rPr>
              <a:t>System Testing</a:t>
            </a:r>
            <a:endParaRPr lang="zh-CN" altLang="zh-CN" sz="2400" dirty="0" smtClean="0">
              <a:latin typeface="Cambria" panose="02040503050406030204" pitchFamily="18" charset="0"/>
            </a:endParaRPr>
          </a:p>
        </p:txBody>
      </p:sp>
      <p:sp>
        <p:nvSpPr>
          <p:cNvPr id="3" name="Rectangle 2"/>
          <p:cNvSpPr txBox="1">
            <a:spLocks noChangeArrowheads="1"/>
          </p:cNvSpPr>
          <p:nvPr/>
        </p:nvSpPr>
        <p:spPr bwMode="auto">
          <a:xfrm>
            <a:off x="685800" y="1219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54000" rIns="91440" bIns="45720" numCol="1" anchor="t" anchorCtr="1" compatLnSpc="1">
            <a:prstTxWarp prst="textNoShape">
              <a:avLst/>
            </a:prstTxWarp>
          </a:bodyPr>
          <a:lstStyle>
            <a:lvl1pPr algn="l" rtl="0" eaLnBrk="0" fontAlgn="base" hangingPunct="0">
              <a:spcBef>
                <a:spcPct val="0"/>
              </a:spcBef>
              <a:spcAft>
                <a:spcPct val="0"/>
              </a:spcAft>
              <a:defRPr sz="2800" b="1" kern="1200">
                <a:solidFill>
                  <a:srgbClr val="133984"/>
                </a:solidFill>
                <a:latin typeface="+mj-lt"/>
                <a:ea typeface="+mj-ea"/>
                <a:cs typeface="+mj-cs"/>
              </a:defRPr>
            </a:lvl1pPr>
            <a:lvl2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2pPr>
            <a:lvl3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3pPr>
            <a:lvl4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4pPr>
            <a:lvl5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5pPr>
            <a:lvl6pPr marL="4572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6pPr>
            <a:lvl7pPr marL="9144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7pPr>
            <a:lvl8pPr marL="13716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8pPr>
            <a:lvl9pPr marL="18288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9pPr>
          </a:lstStyle>
          <a:p>
            <a:r>
              <a:rPr lang="en-US" altLang="zh-CN" sz="3200" smtClean="0">
                <a:latin typeface="Cambria" panose="02040503050406030204" pitchFamily="18" charset="0"/>
              </a:rPr>
              <a:t>Useful UI</a:t>
            </a:r>
            <a:endParaRPr lang="en-US" altLang="zh-CN" sz="3200">
              <a:latin typeface="Cambria" panose="02040503050406030204" pitchFamily="18" charset="0"/>
            </a:endParaRPr>
          </a:p>
        </p:txBody>
      </p:sp>
      <p:sp>
        <p:nvSpPr>
          <p:cNvPr id="4" name="Rectangle 3"/>
          <p:cNvSpPr txBox="1">
            <a:spLocks noChangeArrowheads="1"/>
          </p:cNvSpPr>
          <p:nvPr/>
        </p:nvSpPr>
        <p:spPr bwMode="auto">
          <a:xfrm>
            <a:off x="152400" y="2054180"/>
            <a:ext cx="88392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449263" indent="-449263" algn="l" rtl="0" eaLnBrk="0" fontAlgn="base" hangingPunct="0">
              <a:lnSpc>
                <a:spcPct val="110000"/>
              </a:lnSpc>
              <a:spcBef>
                <a:spcPct val="20000"/>
              </a:spcBef>
              <a:spcAft>
                <a:spcPct val="0"/>
              </a:spcAft>
              <a:buSzPct val="120000"/>
              <a:buBlip>
                <a:blip r:embed="rId3"/>
              </a:buBlip>
              <a:defRPr sz="2800" kern="1200">
                <a:solidFill>
                  <a:srgbClr val="133984"/>
                </a:solidFill>
                <a:latin typeface="+mn-lt"/>
                <a:ea typeface="+mn-ea"/>
                <a:cs typeface="+mn-cs"/>
              </a:defRPr>
            </a:lvl1pPr>
            <a:lvl2pPr marL="914400" indent="-285750" algn="l" rtl="0" eaLnBrk="0" fontAlgn="base" hangingPunct="0">
              <a:lnSpc>
                <a:spcPct val="110000"/>
              </a:lnSpc>
              <a:spcBef>
                <a:spcPct val="20000"/>
              </a:spcBef>
              <a:spcAft>
                <a:spcPct val="0"/>
              </a:spcAft>
              <a:buClr>
                <a:srgbClr val="000066"/>
              </a:buClr>
              <a:buChar char="•"/>
              <a:defRPr sz="2400" kern="1200">
                <a:solidFill>
                  <a:srgbClr val="133984"/>
                </a:solidFill>
                <a:latin typeface="+mn-lt"/>
                <a:ea typeface="+mn-ea"/>
                <a:cs typeface="+mn-cs"/>
              </a:defRPr>
            </a:lvl2pPr>
            <a:lvl3pPr marL="1322388" indent="-228600" algn="l" rtl="0" eaLnBrk="0" fontAlgn="base" hangingPunct="0">
              <a:spcBef>
                <a:spcPct val="20000"/>
              </a:spcBef>
              <a:spcAft>
                <a:spcPct val="0"/>
              </a:spcAft>
              <a:buChar char="•"/>
              <a:defRPr sz="2400" kern="1200">
                <a:solidFill>
                  <a:schemeClr val="tx1"/>
                </a:solidFill>
                <a:latin typeface="+mn-lt"/>
                <a:ea typeface="宋体" panose="02010600030101010101" pitchFamily="2" charset="-122"/>
                <a:cs typeface="+mn-cs"/>
              </a:defRPr>
            </a:lvl3pPr>
            <a:lvl4pPr marL="1730375"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4pPr>
            <a:lvl5pPr marL="2138363"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smtClean="0">
                <a:latin typeface="Cambria" panose="02040503050406030204" pitchFamily="18" charset="0"/>
              </a:rPr>
              <a:t>When testing a UI feature, ask if the feature you see </a:t>
            </a:r>
            <a:r>
              <a:rPr lang="en-US" altLang="zh-CN" dirty="0" smtClean="0">
                <a:solidFill>
                  <a:srgbClr val="FF0000"/>
                </a:solidFill>
                <a:latin typeface="Cambria" panose="02040503050406030204" pitchFamily="18" charset="0"/>
              </a:rPr>
              <a:t>actually contributes to the software’s value</a:t>
            </a:r>
            <a:r>
              <a:rPr lang="en-US" altLang="zh-CN" dirty="0" smtClean="0">
                <a:latin typeface="Cambria" panose="02040503050406030204" pitchFamily="18" charset="0"/>
              </a:rPr>
              <a:t>.</a:t>
            </a:r>
          </a:p>
          <a:p>
            <a:r>
              <a:rPr lang="en-US" altLang="zh-CN" dirty="0" smtClean="0">
                <a:latin typeface="Cambria" panose="02040503050406030204" pitchFamily="18" charset="0"/>
              </a:rPr>
              <a:t>Many applets have useless features </a:t>
            </a:r>
          </a:p>
          <a:p>
            <a:pPr lvl="1"/>
            <a:r>
              <a:rPr lang="en-US" altLang="zh-CN" dirty="0" smtClean="0">
                <a:latin typeface="Cambria" panose="02040503050406030204" pitchFamily="18" charset="0"/>
              </a:rPr>
              <a:t>E.g., dancing elves</a:t>
            </a:r>
          </a:p>
          <a:p>
            <a:r>
              <a:rPr lang="en-US" altLang="zh-CN" dirty="0" smtClean="0">
                <a:latin typeface="Cambria" panose="02040503050406030204" pitchFamily="18" charset="0"/>
              </a:rPr>
              <a:t>Useless UI features waste time for the user, developer, and tester.</a:t>
            </a:r>
            <a:endParaRPr lang="en-US" altLang="zh-CN" dirty="0">
              <a:latin typeface="Cambria" panose="02040503050406030204" pitchFamily="18" charset="0"/>
            </a:endParaRPr>
          </a:p>
        </p:txBody>
      </p:sp>
    </p:spTree>
    <p:extLst>
      <p:ext uri="{BB962C8B-B14F-4D97-AF65-F5344CB8AC3E}">
        <p14:creationId xmlns:p14="http://schemas.microsoft.com/office/powerpoint/2010/main" val="34844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animEffect transition="in" filter="fade">
                                      <p:cBhvr>
                                        <p:cTn id="17" dur="500"/>
                                        <p:tgtEl>
                                          <p:spTgt spid="4">
                                            <p:txEl>
                                              <p:pRg st="1" end="1"/>
                                            </p:txEl>
                                          </p:spTgt>
                                        </p:tgtEl>
                                      </p:cBhvr>
                                    </p:animEffect>
                                  </p:childTnLst>
                                </p:cTn>
                              </p:par>
                            </p:childTnLst>
                          </p:cTn>
                        </p:par>
                        <p:par>
                          <p:cTn id="18" fill="hold">
                            <p:stCondLst>
                              <p:cond delay="500"/>
                            </p:stCondLst>
                            <p:childTnLst>
                              <p:par>
                                <p:cTn id="19" presetID="10" presetClass="entr" presetSubtype="0" fill="hold" nodeType="afterEffect">
                                  <p:stCondLst>
                                    <p:cond delay="0"/>
                                  </p:stCondLst>
                                  <p:childTnLst>
                                    <p:set>
                                      <p:cBhvr>
                                        <p:cTn id="20" dur="1" fill="hold">
                                          <p:stCondLst>
                                            <p:cond delay="0"/>
                                          </p:stCondLst>
                                        </p:cTn>
                                        <p:tgtEl>
                                          <p:spTgt spid="4">
                                            <p:txEl>
                                              <p:pRg st="2" end="2"/>
                                            </p:txEl>
                                          </p:spTgt>
                                        </p:tgtEl>
                                        <p:attrNameLst>
                                          <p:attrName>style.visibility</p:attrName>
                                        </p:attrNameLst>
                                      </p:cBhvr>
                                      <p:to>
                                        <p:strVal val="visible"/>
                                      </p:to>
                                    </p:set>
                                    <p:animEffect transition="in" filter="fade">
                                      <p:cBhvr>
                                        <p:cTn id="21" dur="500"/>
                                        <p:tgtEl>
                                          <p:spTgt spid="4">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4">
                                            <p:txEl>
                                              <p:pRg st="3" end="3"/>
                                            </p:txEl>
                                          </p:spTgt>
                                        </p:tgtEl>
                                        <p:attrNameLst>
                                          <p:attrName>style.visibility</p:attrName>
                                        </p:attrNameLst>
                                      </p:cBhvr>
                                      <p:to>
                                        <p:strVal val="visible"/>
                                      </p:to>
                                    </p:set>
                                    <p:animEffect transition="in" filter="fade">
                                      <p:cBhvr>
                                        <p:cTn id="26"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16"/>
          <p:cNvSpPr>
            <a:spLocks noGrp="1" noChangeArrowheads="1"/>
          </p:cNvSpPr>
          <p:nvPr>
            <p:ph type="title"/>
          </p:nvPr>
        </p:nvSpPr>
        <p:spPr>
          <a:xfrm>
            <a:off x="2438400" y="152400"/>
            <a:ext cx="6705600" cy="838200"/>
          </a:xfrm>
        </p:spPr>
        <p:txBody>
          <a:bodyPr/>
          <a:lstStyle/>
          <a:p>
            <a:pPr eaLnBrk="1" hangingPunct="1"/>
            <a:r>
              <a:rPr lang="en-US" altLang="zh-CN" sz="3600" dirty="0" smtClean="0">
                <a:latin typeface="Cambria" panose="02040503050406030204" pitchFamily="18" charset="0"/>
              </a:rPr>
              <a:t>System Testing</a:t>
            </a:r>
            <a:endParaRPr lang="zh-CN" altLang="zh-CN" sz="2400" dirty="0" smtClean="0">
              <a:latin typeface="Cambria" panose="02040503050406030204" pitchFamily="18" charset="0"/>
            </a:endParaRPr>
          </a:p>
        </p:txBody>
      </p:sp>
      <p:sp>
        <p:nvSpPr>
          <p:cNvPr id="3" name="Rectangle 2"/>
          <p:cNvSpPr txBox="1">
            <a:spLocks noChangeArrowheads="1"/>
          </p:cNvSpPr>
          <p:nvPr/>
        </p:nvSpPr>
        <p:spPr bwMode="auto">
          <a:xfrm>
            <a:off x="762000" y="10668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54000" rIns="91440" bIns="45720" numCol="1" anchor="t" anchorCtr="1" compatLnSpc="1">
            <a:prstTxWarp prst="textNoShape">
              <a:avLst/>
            </a:prstTxWarp>
          </a:bodyPr>
          <a:lstStyle>
            <a:lvl1pPr algn="l" rtl="0" eaLnBrk="0" fontAlgn="base" hangingPunct="0">
              <a:spcBef>
                <a:spcPct val="0"/>
              </a:spcBef>
              <a:spcAft>
                <a:spcPct val="0"/>
              </a:spcAft>
              <a:defRPr sz="2800" b="1" kern="1200">
                <a:solidFill>
                  <a:srgbClr val="133984"/>
                </a:solidFill>
                <a:latin typeface="+mj-lt"/>
                <a:ea typeface="+mj-ea"/>
                <a:cs typeface="+mj-cs"/>
              </a:defRPr>
            </a:lvl1pPr>
            <a:lvl2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2pPr>
            <a:lvl3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3pPr>
            <a:lvl4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4pPr>
            <a:lvl5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5pPr>
            <a:lvl6pPr marL="4572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6pPr>
            <a:lvl7pPr marL="9144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7pPr>
            <a:lvl8pPr marL="13716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8pPr>
            <a:lvl9pPr marL="18288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9pPr>
          </a:lstStyle>
          <a:p>
            <a:r>
              <a:rPr lang="en-US" altLang="zh-CN" dirty="0" smtClean="0">
                <a:latin typeface="Cambria" panose="02040503050406030204" pitchFamily="18" charset="0"/>
              </a:rPr>
              <a:t>Accessibility Testing</a:t>
            </a:r>
            <a:br>
              <a:rPr lang="en-US" altLang="zh-CN" dirty="0" smtClean="0">
                <a:latin typeface="Cambria" panose="02040503050406030204" pitchFamily="18" charset="0"/>
              </a:rPr>
            </a:br>
            <a:r>
              <a:rPr lang="en-US" altLang="zh-CN" dirty="0" smtClean="0">
                <a:latin typeface="Cambria" panose="02040503050406030204" pitchFamily="18" charset="0"/>
              </a:rPr>
              <a:t>(</a:t>
            </a:r>
            <a:r>
              <a:rPr lang="en-US" altLang="zh-CN" dirty="0" smtClean="0">
                <a:solidFill>
                  <a:srgbClr val="FF0000"/>
                </a:solidFill>
                <a:latin typeface="Cambria" panose="02040503050406030204" pitchFamily="18" charset="0"/>
              </a:rPr>
              <a:t>testing for the disabled</a:t>
            </a:r>
            <a:r>
              <a:rPr lang="en-US" altLang="zh-CN" dirty="0" smtClean="0">
                <a:latin typeface="Cambria" panose="02040503050406030204" pitchFamily="18" charset="0"/>
              </a:rPr>
              <a:t>)</a:t>
            </a:r>
            <a:endParaRPr lang="en-US" altLang="zh-CN" dirty="0">
              <a:latin typeface="Cambria" panose="02040503050406030204" pitchFamily="18" charset="0"/>
            </a:endParaRPr>
          </a:p>
        </p:txBody>
      </p:sp>
      <p:sp>
        <p:nvSpPr>
          <p:cNvPr id="4" name="Rectangle 3"/>
          <p:cNvSpPr txBox="1">
            <a:spLocks noChangeArrowheads="1"/>
          </p:cNvSpPr>
          <p:nvPr/>
        </p:nvSpPr>
        <p:spPr bwMode="auto">
          <a:xfrm>
            <a:off x="228600" y="2133600"/>
            <a:ext cx="8534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449263" indent="-449263" algn="l" rtl="0" eaLnBrk="0" fontAlgn="base" hangingPunct="0">
              <a:lnSpc>
                <a:spcPct val="110000"/>
              </a:lnSpc>
              <a:spcBef>
                <a:spcPct val="20000"/>
              </a:spcBef>
              <a:spcAft>
                <a:spcPct val="0"/>
              </a:spcAft>
              <a:buSzPct val="120000"/>
              <a:buBlip>
                <a:blip r:embed="rId3"/>
              </a:buBlip>
              <a:defRPr sz="2800" kern="1200">
                <a:solidFill>
                  <a:srgbClr val="133984"/>
                </a:solidFill>
                <a:latin typeface="+mn-lt"/>
                <a:ea typeface="+mn-ea"/>
                <a:cs typeface="+mn-cs"/>
              </a:defRPr>
            </a:lvl1pPr>
            <a:lvl2pPr marL="914400" indent="-285750" algn="l" rtl="0" eaLnBrk="0" fontAlgn="base" hangingPunct="0">
              <a:lnSpc>
                <a:spcPct val="110000"/>
              </a:lnSpc>
              <a:spcBef>
                <a:spcPct val="20000"/>
              </a:spcBef>
              <a:spcAft>
                <a:spcPct val="0"/>
              </a:spcAft>
              <a:buClr>
                <a:srgbClr val="000066"/>
              </a:buClr>
              <a:buChar char="•"/>
              <a:defRPr sz="2400" kern="1200">
                <a:solidFill>
                  <a:srgbClr val="133984"/>
                </a:solidFill>
                <a:latin typeface="+mn-lt"/>
                <a:ea typeface="+mn-ea"/>
                <a:cs typeface="+mn-cs"/>
              </a:defRPr>
            </a:lvl2pPr>
            <a:lvl3pPr marL="1322388" indent="-228600" algn="l" rtl="0" eaLnBrk="0" fontAlgn="base" hangingPunct="0">
              <a:spcBef>
                <a:spcPct val="20000"/>
              </a:spcBef>
              <a:spcAft>
                <a:spcPct val="0"/>
              </a:spcAft>
              <a:buChar char="•"/>
              <a:defRPr sz="2400" kern="1200">
                <a:solidFill>
                  <a:schemeClr val="tx1"/>
                </a:solidFill>
                <a:latin typeface="+mn-lt"/>
                <a:ea typeface="宋体" panose="02010600030101010101" pitchFamily="2" charset="-122"/>
                <a:cs typeface="+mn-cs"/>
              </a:defRPr>
            </a:lvl3pPr>
            <a:lvl4pPr marL="1730375"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4pPr>
            <a:lvl5pPr marL="2138363"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90000"/>
              </a:lnSpc>
            </a:pPr>
            <a:r>
              <a:rPr lang="en-US" altLang="zh-CN" sz="2400" dirty="0" smtClean="0">
                <a:latin typeface="Cambria" panose="02040503050406030204" pitchFamily="18" charset="0"/>
              </a:rPr>
              <a:t>Nearly 20% of American have some form of disability according to the 1997 US Census.</a:t>
            </a:r>
          </a:p>
          <a:p>
            <a:pPr>
              <a:lnSpc>
                <a:spcPct val="90000"/>
              </a:lnSpc>
            </a:pPr>
            <a:r>
              <a:rPr lang="en-US" altLang="zh-CN" sz="2400" dirty="0" smtClean="0">
                <a:latin typeface="Cambria" panose="02040503050406030204" pitchFamily="18" charset="0"/>
              </a:rPr>
              <a:t>The following impairments make using computers especially difficult:</a:t>
            </a:r>
          </a:p>
          <a:p>
            <a:pPr lvl="1">
              <a:lnSpc>
                <a:spcPct val="90000"/>
              </a:lnSpc>
            </a:pPr>
            <a:r>
              <a:rPr lang="en-US" altLang="zh-CN" sz="2000" dirty="0" smtClean="0">
                <a:latin typeface="Cambria" panose="02040503050406030204" pitchFamily="18" charset="0"/>
              </a:rPr>
              <a:t>Visual</a:t>
            </a:r>
          </a:p>
          <a:p>
            <a:pPr lvl="2">
              <a:lnSpc>
                <a:spcPct val="90000"/>
              </a:lnSpc>
            </a:pPr>
            <a:r>
              <a:rPr lang="en-US" altLang="zh-CN" sz="1800" dirty="0" smtClean="0">
                <a:latin typeface="Cambria" panose="02040503050406030204" pitchFamily="18" charset="0"/>
              </a:rPr>
              <a:t>E.g., color blindness, tunnel vision, cataracts.</a:t>
            </a:r>
          </a:p>
          <a:p>
            <a:pPr lvl="1">
              <a:lnSpc>
                <a:spcPct val="90000"/>
              </a:lnSpc>
            </a:pPr>
            <a:r>
              <a:rPr lang="en-US" altLang="zh-CN" sz="2000" dirty="0" smtClean="0">
                <a:latin typeface="Cambria" panose="02040503050406030204" pitchFamily="18" charset="0"/>
              </a:rPr>
              <a:t>Hearing</a:t>
            </a:r>
          </a:p>
          <a:p>
            <a:pPr lvl="2">
              <a:lnSpc>
                <a:spcPct val="90000"/>
              </a:lnSpc>
            </a:pPr>
            <a:r>
              <a:rPr lang="en-US" altLang="zh-CN" sz="1800" dirty="0" smtClean="0">
                <a:latin typeface="Cambria" panose="02040503050406030204" pitchFamily="18" charset="0"/>
              </a:rPr>
              <a:t>E.g., partial or complete deafness.</a:t>
            </a:r>
          </a:p>
          <a:p>
            <a:pPr lvl="1">
              <a:lnSpc>
                <a:spcPct val="90000"/>
              </a:lnSpc>
            </a:pPr>
            <a:r>
              <a:rPr lang="en-US" altLang="zh-CN" sz="2000" dirty="0" smtClean="0">
                <a:latin typeface="Cambria" panose="02040503050406030204" pitchFamily="18" charset="0"/>
              </a:rPr>
              <a:t>Motion</a:t>
            </a:r>
          </a:p>
          <a:p>
            <a:pPr lvl="2">
              <a:lnSpc>
                <a:spcPct val="90000"/>
              </a:lnSpc>
            </a:pPr>
            <a:r>
              <a:rPr lang="en-US" altLang="zh-CN" sz="1800" dirty="0" smtClean="0">
                <a:latin typeface="Cambria" panose="02040503050406030204" pitchFamily="18" charset="0"/>
              </a:rPr>
              <a:t>E.g., injury can make using a keyboard or mouse difficult or impossible.</a:t>
            </a:r>
          </a:p>
          <a:p>
            <a:pPr lvl="1">
              <a:lnSpc>
                <a:spcPct val="90000"/>
              </a:lnSpc>
            </a:pPr>
            <a:r>
              <a:rPr lang="en-US" altLang="zh-CN" sz="2000" dirty="0" smtClean="0">
                <a:latin typeface="Cambria" panose="02040503050406030204" pitchFamily="18" charset="0"/>
              </a:rPr>
              <a:t>Cognitive and language</a:t>
            </a:r>
          </a:p>
          <a:p>
            <a:pPr lvl="2">
              <a:lnSpc>
                <a:spcPct val="90000"/>
              </a:lnSpc>
            </a:pPr>
            <a:r>
              <a:rPr lang="en-US" altLang="zh-CN" sz="1800" dirty="0" smtClean="0">
                <a:latin typeface="Cambria" panose="02040503050406030204" pitchFamily="18" charset="0"/>
              </a:rPr>
              <a:t>E.g., dyslexia or memory problems and using complex UIs</a:t>
            </a:r>
            <a:endParaRPr lang="en-US" altLang="zh-CN" sz="1800" dirty="0">
              <a:latin typeface="Cambria" panose="02040503050406030204" pitchFamily="18" charset="0"/>
            </a:endParaRPr>
          </a:p>
        </p:txBody>
      </p:sp>
      <mc:AlternateContent xmlns:mc="http://schemas.openxmlformats.org/markup-compatibility/2006" xmlns:p14="http://schemas.microsoft.com/office/powerpoint/2010/main">
        <mc:Choice Requires="p14">
          <p:contentPart p14:bwMode="auto" r:id="rId4">
            <p14:nvContentPartPr>
              <p14:cNvPr id="2" name="墨迹 1"/>
              <p14:cNvContentPartPr/>
              <p14:nvPr/>
            </p14:nvContentPartPr>
            <p14:xfrm>
              <a:off x="4622760" y="1930320"/>
              <a:ext cx="1816560" cy="140040"/>
            </p14:xfrm>
          </p:contentPart>
        </mc:Choice>
        <mc:Fallback xmlns="">
          <p:pic>
            <p:nvPicPr>
              <p:cNvPr id="2" name="墨迹 1"/>
              <p:cNvPicPr/>
              <p:nvPr/>
            </p:nvPicPr>
            <p:blipFill>
              <a:blip r:embed="rId5"/>
              <a:stretch>
                <a:fillRect/>
              </a:stretch>
            </p:blipFill>
            <p:spPr>
              <a:xfrm>
                <a:off x="4613400" y="1920960"/>
                <a:ext cx="1835280" cy="158760"/>
              </a:xfrm>
              <a:prstGeom prst="rect">
                <a:avLst/>
              </a:prstGeom>
            </p:spPr>
          </p:pic>
        </mc:Fallback>
      </mc:AlternateContent>
    </p:spTree>
    <p:extLst>
      <p:ext uri="{BB962C8B-B14F-4D97-AF65-F5344CB8AC3E}">
        <p14:creationId xmlns:p14="http://schemas.microsoft.com/office/powerpoint/2010/main" val="638675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animEffect transition="in" filter="fade">
                                      <p:cBhvr>
                                        <p:cTn id="17" dur="500"/>
                                        <p:tgtEl>
                                          <p:spTgt spid="4">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2" end="2"/>
                                            </p:txEl>
                                          </p:spTgt>
                                        </p:tgtEl>
                                        <p:attrNameLst>
                                          <p:attrName>style.visibility</p:attrName>
                                        </p:attrNameLst>
                                      </p:cBhvr>
                                      <p:to>
                                        <p:strVal val="visible"/>
                                      </p:to>
                                    </p:set>
                                    <p:animEffect transition="in" filter="fade">
                                      <p:cBhvr>
                                        <p:cTn id="22" dur="500"/>
                                        <p:tgtEl>
                                          <p:spTgt spid="4">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3" end="3"/>
                                            </p:txEl>
                                          </p:spTgt>
                                        </p:tgtEl>
                                        <p:attrNameLst>
                                          <p:attrName>style.visibility</p:attrName>
                                        </p:attrNameLst>
                                      </p:cBhvr>
                                      <p:to>
                                        <p:strVal val="visible"/>
                                      </p:to>
                                    </p:set>
                                    <p:animEffect transition="in" filter="fade">
                                      <p:cBhvr>
                                        <p:cTn id="27" dur="500"/>
                                        <p:tgtEl>
                                          <p:spTgt spid="4">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
                                            <p:txEl>
                                              <p:pRg st="4" end="4"/>
                                            </p:txEl>
                                          </p:spTgt>
                                        </p:tgtEl>
                                        <p:attrNameLst>
                                          <p:attrName>style.visibility</p:attrName>
                                        </p:attrNameLst>
                                      </p:cBhvr>
                                      <p:to>
                                        <p:strVal val="visible"/>
                                      </p:to>
                                    </p:set>
                                    <p:animEffect transition="in" filter="fade">
                                      <p:cBhvr>
                                        <p:cTn id="32" dur="500"/>
                                        <p:tgtEl>
                                          <p:spTgt spid="4">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
                                            <p:txEl>
                                              <p:pRg st="5" end="5"/>
                                            </p:txEl>
                                          </p:spTgt>
                                        </p:tgtEl>
                                        <p:attrNameLst>
                                          <p:attrName>style.visibility</p:attrName>
                                        </p:attrNameLst>
                                      </p:cBhvr>
                                      <p:to>
                                        <p:strVal val="visible"/>
                                      </p:to>
                                    </p:set>
                                    <p:animEffect transition="in" filter="fade">
                                      <p:cBhvr>
                                        <p:cTn id="37" dur="500"/>
                                        <p:tgtEl>
                                          <p:spTgt spid="4">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4">
                                            <p:txEl>
                                              <p:pRg st="6" end="6"/>
                                            </p:txEl>
                                          </p:spTgt>
                                        </p:tgtEl>
                                        <p:attrNameLst>
                                          <p:attrName>style.visibility</p:attrName>
                                        </p:attrNameLst>
                                      </p:cBhvr>
                                      <p:to>
                                        <p:strVal val="visible"/>
                                      </p:to>
                                    </p:set>
                                    <p:animEffect transition="in" filter="fade">
                                      <p:cBhvr>
                                        <p:cTn id="42" dur="500"/>
                                        <p:tgtEl>
                                          <p:spTgt spid="4">
                                            <p:txEl>
                                              <p:pRg st="6" end="6"/>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4">
                                            <p:txEl>
                                              <p:pRg st="7" end="7"/>
                                            </p:txEl>
                                          </p:spTgt>
                                        </p:tgtEl>
                                        <p:attrNameLst>
                                          <p:attrName>style.visibility</p:attrName>
                                        </p:attrNameLst>
                                      </p:cBhvr>
                                      <p:to>
                                        <p:strVal val="visible"/>
                                      </p:to>
                                    </p:set>
                                    <p:animEffect transition="in" filter="fade">
                                      <p:cBhvr>
                                        <p:cTn id="47" dur="500"/>
                                        <p:tgtEl>
                                          <p:spTgt spid="4">
                                            <p:txEl>
                                              <p:pRg st="7" end="7"/>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4">
                                            <p:txEl>
                                              <p:pRg st="8" end="8"/>
                                            </p:txEl>
                                          </p:spTgt>
                                        </p:tgtEl>
                                        <p:attrNameLst>
                                          <p:attrName>style.visibility</p:attrName>
                                        </p:attrNameLst>
                                      </p:cBhvr>
                                      <p:to>
                                        <p:strVal val="visible"/>
                                      </p:to>
                                    </p:set>
                                    <p:animEffect transition="in" filter="fade">
                                      <p:cBhvr>
                                        <p:cTn id="52" dur="500"/>
                                        <p:tgtEl>
                                          <p:spTgt spid="4">
                                            <p:txEl>
                                              <p:pRg st="8" end="8"/>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4">
                                            <p:txEl>
                                              <p:pRg st="9" end="9"/>
                                            </p:txEl>
                                          </p:spTgt>
                                        </p:tgtEl>
                                        <p:attrNameLst>
                                          <p:attrName>style.visibility</p:attrName>
                                        </p:attrNameLst>
                                      </p:cBhvr>
                                      <p:to>
                                        <p:strVal val="visible"/>
                                      </p:to>
                                    </p:set>
                                    <p:animEffect transition="in" filter="fade">
                                      <p:cBhvr>
                                        <p:cTn id="57" dur="500"/>
                                        <p:tgtEl>
                                          <p:spTgt spid="4">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16"/>
          <p:cNvSpPr>
            <a:spLocks noGrp="1" noChangeArrowheads="1"/>
          </p:cNvSpPr>
          <p:nvPr>
            <p:ph type="title"/>
          </p:nvPr>
        </p:nvSpPr>
        <p:spPr>
          <a:xfrm>
            <a:off x="2438400" y="152400"/>
            <a:ext cx="6705600" cy="838200"/>
          </a:xfrm>
        </p:spPr>
        <p:txBody>
          <a:bodyPr/>
          <a:lstStyle/>
          <a:p>
            <a:pPr eaLnBrk="1" hangingPunct="1"/>
            <a:r>
              <a:rPr lang="en-US" altLang="zh-CN" sz="3600" dirty="0" smtClean="0">
                <a:latin typeface="Cambria" panose="02040503050406030204" pitchFamily="18" charset="0"/>
              </a:rPr>
              <a:t>System Testing</a:t>
            </a:r>
            <a:endParaRPr lang="zh-CN" altLang="zh-CN" sz="2400" dirty="0" smtClean="0">
              <a:latin typeface="Cambria" panose="02040503050406030204" pitchFamily="18" charset="0"/>
            </a:endParaRPr>
          </a:p>
        </p:txBody>
      </p:sp>
      <p:sp>
        <p:nvSpPr>
          <p:cNvPr id="3" name="Rectangle 2"/>
          <p:cNvSpPr txBox="1">
            <a:spLocks noChangeArrowheads="1"/>
          </p:cNvSpPr>
          <p:nvPr/>
        </p:nvSpPr>
        <p:spPr bwMode="auto">
          <a:xfrm>
            <a:off x="838200" y="1219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54000" rIns="91440" bIns="45720" numCol="1" anchor="t" anchorCtr="1" compatLnSpc="1">
            <a:prstTxWarp prst="textNoShape">
              <a:avLst/>
            </a:prstTxWarp>
          </a:bodyPr>
          <a:lstStyle>
            <a:lvl1pPr algn="l" rtl="0" eaLnBrk="0" fontAlgn="base" hangingPunct="0">
              <a:spcBef>
                <a:spcPct val="0"/>
              </a:spcBef>
              <a:spcAft>
                <a:spcPct val="0"/>
              </a:spcAft>
              <a:defRPr sz="2800" b="1" kern="1200">
                <a:solidFill>
                  <a:srgbClr val="133984"/>
                </a:solidFill>
                <a:latin typeface="+mj-lt"/>
                <a:ea typeface="+mj-ea"/>
                <a:cs typeface="+mj-cs"/>
              </a:defRPr>
            </a:lvl1pPr>
            <a:lvl2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2pPr>
            <a:lvl3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3pPr>
            <a:lvl4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4pPr>
            <a:lvl5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5pPr>
            <a:lvl6pPr marL="4572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6pPr>
            <a:lvl7pPr marL="9144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7pPr>
            <a:lvl8pPr marL="13716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8pPr>
            <a:lvl9pPr marL="18288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9pPr>
          </a:lstStyle>
          <a:p>
            <a:r>
              <a:rPr lang="en-US" altLang="zh-CN" dirty="0" smtClean="0">
                <a:latin typeface="Cambria" panose="02040503050406030204" pitchFamily="18" charset="0"/>
              </a:rPr>
              <a:t>Legal requirements</a:t>
            </a:r>
            <a:endParaRPr lang="en-US" altLang="zh-CN" dirty="0">
              <a:latin typeface="Cambria" panose="02040503050406030204" pitchFamily="18" charset="0"/>
            </a:endParaRPr>
          </a:p>
        </p:txBody>
      </p:sp>
      <p:sp>
        <p:nvSpPr>
          <p:cNvPr id="4" name="Rectangle 3"/>
          <p:cNvSpPr txBox="1">
            <a:spLocks noChangeArrowheads="1"/>
          </p:cNvSpPr>
          <p:nvPr/>
        </p:nvSpPr>
        <p:spPr bwMode="auto">
          <a:xfrm>
            <a:off x="228600" y="2057400"/>
            <a:ext cx="8382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449263" indent="-449263" algn="l" rtl="0" eaLnBrk="0" fontAlgn="base" hangingPunct="0">
              <a:lnSpc>
                <a:spcPct val="110000"/>
              </a:lnSpc>
              <a:spcBef>
                <a:spcPct val="20000"/>
              </a:spcBef>
              <a:spcAft>
                <a:spcPct val="0"/>
              </a:spcAft>
              <a:buSzPct val="120000"/>
              <a:buBlip>
                <a:blip r:embed="rId3"/>
              </a:buBlip>
              <a:defRPr sz="2800" kern="1200">
                <a:solidFill>
                  <a:srgbClr val="133984"/>
                </a:solidFill>
                <a:latin typeface="+mn-lt"/>
                <a:ea typeface="+mn-ea"/>
                <a:cs typeface="+mn-cs"/>
              </a:defRPr>
            </a:lvl1pPr>
            <a:lvl2pPr marL="914400" indent="-285750" algn="l" rtl="0" eaLnBrk="0" fontAlgn="base" hangingPunct="0">
              <a:lnSpc>
                <a:spcPct val="110000"/>
              </a:lnSpc>
              <a:spcBef>
                <a:spcPct val="20000"/>
              </a:spcBef>
              <a:spcAft>
                <a:spcPct val="0"/>
              </a:spcAft>
              <a:buClr>
                <a:srgbClr val="000066"/>
              </a:buClr>
              <a:buChar char="•"/>
              <a:defRPr sz="2400" kern="1200">
                <a:solidFill>
                  <a:srgbClr val="133984"/>
                </a:solidFill>
                <a:latin typeface="+mn-lt"/>
                <a:ea typeface="+mn-ea"/>
                <a:cs typeface="+mn-cs"/>
              </a:defRPr>
            </a:lvl2pPr>
            <a:lvl3pPr marL="1322388" indent="-228600" algn="l" rtl="0" eaLnBrk="0" fontAlgn="base" hangingPunct="0">
              <a:spcBef>
                <a:spcPct val="20000"/>
              </a:spcBef>
              <a:spcAft>
                <a:spcPct val="0"/>
              </a:spcAft>
              <a:buChar char="•"/>
              <a:defRPr sz="2400" kern="1200">
                <a:solidFill>
                  <a:schemeClr val="tx1"/>
                </a:solidFill>
                <a:latin typeface="+mn-lt"/>
                <a:ea typeface="宋体" panose="02010600030101010101" pitchFamily="2" charset="-122"/>
                <a:cs typeface="+mn-cs"/>
              </a:defRPr>
            </a:lvl3pPr>
            <a:lvl4pPr marL="1730375"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4pPr>
            <a:lvl5pPr marL="2138363"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09600" indent="-609600">
              <a:lnSpc>
                <a:spcPct val="90000"/>
              </a:lnSpc>
            </a:pPr>
            <a:r>
              <a:rPr lang="en-US" altLang="zh-CN" dirty="0" smtClean="0">
                <a:latin typeface="Cambria" panose="02040503050406030204" pitchFamily="18" charset="0"/>
              </a:rPr>
              <a:t>In the US, three laws apply to developing software with a UI that can be used by the disabled:</a:t>
            </a:r>
          </a:p>
          <a:p>
            <a:pPr marL="609600" indent="-609600">
              <a:lnSpc>
                <a:spcPct val="90000"/>
              </a:lnSpc>
              <a:buFontTx/>
              <a:buAutoNum type="arabicPeriod"/>
            </a:pPr>
            <a:r>
              <a:rPr lang="en-US" altLang="zh-CN" sz="2000" dirty="0" smtClean="0">
                <a:latin typeface="Cambria" panose="02040503050406030204" pitchFamily="18" charset="0"/>
              </a:rPr>
              <a:t>The Americans with Disability Act (ADA) has been applied to commercial Internet websites.</a:t>
            </a:r>
          </a:p>
          <a:p>
            <a:pPr marL="609600" indent="-609600">
              <a:lnSpc>
                <a:spcPct val="90000"/>
              </a:lnSpc>
              <a:buFontTx/>
              <a:buAutoNum type="arabicPeriod"/>
            </a:pPr>
            <a:r>
              <a:rPr lang="en-US" altLang="zh-CN" sz="2000" dirty="0" smtClean="0">
                <a:latin typeface="Cambria" panose="02040503050406030204" pitchFamily="18" charset="0"/>
              </a:rPr>
              <a:t>Section 508 of the Rehabilitation Act is similar to the ADA and applies to any organization that receives federal funding.</a:t>
            </a:r>
          </a:p>
          <a:p>
            <a:pPr marL="609600" indent="-609600">
              <a:lnSpc>
                <a:spcPct val="90000"/>
              </a:lnSpc>
              <a:buFontTx/>
              <a:buAutoNum type="arabicPeriod"/>
            </a:pPr>
            <a:r>
              <a:rPr lang="en-US" altLang="zh-CN" sz="2000" dirty="0" smtClean="0">
                <a:latin typeface="Cambria" panose="02040503050406030204" pitchFamily="18" charset="0"/>
              </a:rPr>
              <a:t>Section 255 of the Telecommunications Act requires all hardware and software that transfers information over the Internet/network/phone line be accessible to people with disabilities.</a:t>
            </a:r>
          </a:p>
          <a:p>
            <a:pPr marL="609600" indent="-609600">
              <a:lnSpc>
                <a:spcPct val="90000"/>
              </a:lnSpc>
              <a:buFontTx/>
              <a:buAutoNum type="arabicPeriod"/>
            </a:pPr>
            <a:endParaRPr lang="en-US" altLang="zh-CN" dirty="0">
              <a:latin typeface="Cambria" panose="02040503050406030204" pitchFamily="18" charset="0"/>
            </a:endParaRPr>
          </a:p>
        </p:txBody>
      </p:sp>
    </p:spTree>
    <p:extLst>
      <p:ext uri="{BB962C8B-B14F-4D97-AF65-F5344CB8AC3E}">
        <p14:creationId xmlns:p14="http://schemas.microsoft.com/office/powerpoint/2010/main" val="42101444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animEffect transition="in" filter="fade">
                                      <p:cBhvr>
                                        <p:cTn id="17" dur="500"/>
                                        <p:tgtEl>
                                          <p:spTgt spid="4">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2" end="2"/>
                                            </p:txEl>
                                          </p:spTgt>
                                        </p:tgtEl>
                                        <p:attrNameLst>
                                          <p:attrName>style.visibility</p:attrName>
                                        </p:attrNameLst>
                                      </p:cBhvr>
                                      <p:to>
                                        <p:strVal val="visible"/>
                                      </p:to>
                                    </p:set>
                                    <p:animEffect transition="in" filter="fade">
                                      <p:cBhvr>
                                        <p:cTn id="22" dur="500"/>
                                        <p:tgtEl>
                                          <p:spTgt spid="4">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3" end="3"/>
                                            </p:txEl>
                                          </p:spTgt>
                                        </p:tgtEl>
                                        <p:attrNameLst>
                                          <p:attrName>style.visibility</p:attrName>
                                        </p:attrNameLst>
                                      </p:cBhvr>
                                      <p:to>
                                        <p:strVal val="visible"/>
                                      </p:to>
                                    </p:set>
                                    <p:animEffect transition="in" filter="fade">
                                      <p:cBhvr>
                                        <p:cTn id="27"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16"/>
          <p:cNvSpPr>
            <a:spLocks noGrp="1" noChangeArrowheads="1"/>
          </p:cNvSpPr>
          <p:nvPr>
            <p:ph type="title"/>
          </p:nvPr>
        </p:nvSpPr>
        <p:spPr>
          <a:xfrm>
            <a:off x="2438400" y="152400"/>
            <a:ext cx="6705600" cy="838200"/>
          </a:xfrm>
        </p:spPr>
        <p:txBody>
          <a:bodyPr/>
          <a:lstStyle/>
          <a:p>
            <a:pPr eaLnBrk="1" hangingPunct="1"/>
            <a:r>
              <a:rPr lang="en-US" altLang="zh-CN" sz="3600" dirty="0" smtClean="0">
                <a:latin typeface="Cambria" panose="02040503050406030204" pitchFamily="18" charset="0"/>
              </a:rPr>
              <a:t>System Testing</a:t>
            </a:r>
            <a:endParaRPr lang="zh-CN" altLang="zh-CN" sz="2400" dirty="0" smtClean="0">
              <a:latin typeface="Cambria" panose="02040503050406030204" pitchFamily="18" charset="0"/>
            </a:endParaRPr>
          </a:p>
        </p:txBody>
      </p:sp>
      <p:sp>
        <p:nvSpPr>
          <p:cNvPr id="3" name="Rectangle 2"/>
          <p:cNvSpPr txBox="1">
            <a:spLocks noChangeArrowheads="1"/>
          </p:cNvSpPr>
          <p:nvPr/>
        </p:nvSpPr>
        <p:spPr bwMode="auto">
          <a:xfrm>
            <a:off x="685800" y="11430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54000" rIns="91440" bIns="45720" numCol="1" anchor="t" anchorCtr="1" compatLnSpc="1">
            <a:prstTxWarp prst="textNoShape">
              <a:avLst/>
            </a:prstTxWarp>
          </a:bodyPr>
          <a:lstStyle>
            <a:lvl1pPr algn="l" rtl="0" eaLnBrk="0" fontAlgn="base" hangingPunct="0">
              <a:spcBef>
                <a:spcPct val="0"/>
              </a:spcBef>
              <a:spcAft>
                <a:spcPct val="0"/>
              </a:spcAft>
              <a:defRPr sz="2800" b="1" kern="1200">
                <a:solidFill>
                  <a:srgbClr val="133984"/>
                </a:solidFill>
                <a:latin typeface="+mj-lt"/>
                <a:ea typeface="+mj-ea"/>
                <a:cs typeface="+mj-cs"/>
              </a:defRPr>
            </a:lvl1pPr>
            <a:lvl2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2pPr>
            <a:lvl3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3pPr>
            <a:lvl4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4pPr>
            <a:lvl5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5pPr>
            <a:lvl6pPr marL="4572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6pPr>
            <a:lvl7pPr marL="9144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7pPr>
            <a:lvl8pPr marL="13716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8pPr>
            <a:lvl9pPr marL="18288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9pPr>
          </a:lstStyle>
          <a:p>
            <a:r>
              <a:rPr lang="en-US" altLang="zh-CN" smtClean="0">
                <a:latin typeface="Cambria" panose="02040503050406030204" pitchFamily="18" charset="0"/>
              </a:rPr>
              <a:t>Accessibility features in software</a:t>
            </a:r>
            <a:endParaRPr lang="en-US" altLang="zh-CN">
              <a:latin typeface="Cambria" panose="02040503050406030204" pitchFamily="18" charset="0"/>
            </a:endParaRPr>
          </a:p>
        </p:txBody>
      </p:sp>
      <p:sp>
        <p:nvSpPr>
          <p:cNvPr id="4" name="Rectangle 3"/>
          <p:cNvSpPr txBox="1">
            <a:spLocks noChangeArrowheads="1"/>
          </p:cNvSpPr>
          <p:nvPr/>
        </p:nvSpPr>
        <p:spPr bwMode="auto">
          <a:xfrm>
            <a:off x="457200" y="1981200"/>
            <a:ext cx="8153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449263" indent="-449263" algn="l" rtl="0" eaLnBrk="0" fontAlgn="base" hangingPunct="0">
              <a:lnSpc>
                <a:spcPct val="110000"/>
              </a:lnSpc>
              <a:spcBef>
                <a:spcPct val="20000"/>
              </a:spcBef>
              <a:spcAft>
                <a:spcPct val="0"/>
              </a:spcAft>
              <a:buSzPct val="120000"/>
              <a:buBlip>
                <a:blip r:embed="rId3"/>
              </a:buBlip>
              <a:defRPr sz="2800" kern="1200">
                <a:solidFill>
                  <a:srgbClr val="133984"/>
                </a:solidFill>
                <a:latin typeface="+mn-lt"/>
                <a:ea typeface="+mn-ea"/>
                <a:cs typeface="+mn-cs"/>
              </a:defRPr>
            </a:lvl1pPr>
            <a:lvl2pPr marL="914400" indent="-285750" algn="l" rtl="0" eaLnBrk="0" fontAlgn="base" hangingPunct="0">
              <a:lnSpc>
                <a:spcPct val="110000"/>
              </a:lnSpc>
              <a:spcBef>
                <a:spcPct val="20000"/>
              </a:spcBef>
              <a:spcAft>
                <a:spcPct val="0"/>
              </a:spcAft>
              <a:buClr>
                <a:srgbClr val="000066"/>
              </a:buClr>
              <a:buChar char="•"/>
              <a:defRPr sz="2400" kern="1200">
                <a:solidFill>
                  <a:srgbClr val="133984"/>
                </a:solidFill>
                <a:latin typeface="+mn-lt"/>
                <a:ea typeface="+mn-ea"/>
                <a:cs typeface="+mn-cs"/>
              </a:defRPr>
            </a:lvl2pPr>
            <a:lvl3pPr marL="1322388" indent="-228600" algn="l" rtl="0" eaLnBrk="0" fontAlgn="base" hangingPunct="0">
              <a:spcBef>
                <a:spcPct val="20000"/>
              </a:spcBef>
              <a:spcAft>
                <a:spcPct val="0"/>
              </a:spcAft>
              <a:buChar char="•"/>
              <a:defRPr sz="2400" kern="1200">
                <a:solidFill>
                  <a:schemeClr val="tx1"/>
                </a:solidFill>
                <a:latin typeface="+mn-lt"/>
                <a:ea typeface="宋体" panose="02010600030101010101" pitchFamily="2" charset="-122"/>
                <a:cs typeface="+mn-cs"/>
              </a:defRPr>
            </a:lvl3pPr>
            <a:lvl4pPr marL="1730375"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4pPr>
            <a:lvl5pPr marL="2138363"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90000"/>
              </a:lnSpc>
            </a:pPr>
            <a:r>
              <a:rPr lang="en-US" altLang="zh-CN" sz="2400" dirty="0" smtClean="0">
                <a:latin typeface="Cambria" panose="02040503050406030204" pitchFamily="18" charset="0"/>
              </a:rPr>
              <a:t>If the software being tested does not run on a platform that has specified accessibility features?</a:t>
            </a:r>
          </a:p>
          <a:p>
            <a:pPr lvl="1">
              <a:lnSpc>
                <a:spcPct val="90000"/>
              </a:lnSpc>
            </a:pPr>
            <a:r>
              <a:rPr lang="en-US" altLang="zh-CN" sz="2000" dirty="0" smtClean="0">
                <a:latin typeface="Cambria" panose="02040503050406030204" pitchFamily="18" charset="0"/>
              </a:rPr>
              <a:t>Accessibility features will have to be specified, programmed, and tested.</a:t>
            </a:r>
          </a:p>
          <a:p>
            <a:pPr>
              <a:lnSpc>
                <a:spcPct val="90000"/>
              </a:lnSpc>
            </a:pPr>
            <a:r>
              <a:rPr lang="en-US" altLang="zh-CN" sz="2400" dirty="0" smtClean="0">
                <a:latin typeface="Cambria" panose="02040503050406030204" pitchFamily="18" charset="0"/>
              </a:rPr>
              <a:t>If your platform has built in accessibility features your software?</a:t>
            </a:r>
          </a:p>
          <a:p>
            <a:pPr lvl="1">
              <a:lnSpc>
                <a:spcPct val="90000"/>
              </a:lnSpc>
            </a:pPr>
            <a:r>
              <a:rPr lang="en-US" altLang="zh-CN" sz="2000" dirty="0" smtClean="0">
                <a:latin typeface="Cambria" panose="02040503050406030204" pitchFamily="18" charset="0"/>
              </a:rPr>
              <a:t>Software only needs to adhere to the platform’s standard for communicating with peripheral devices.</a:t>
            </a:r>
          </a:p>
          <a:p>
            <a:pPr>
              <a:lnSpc>
                <a:spcPct val="90000"/>
              </a:lnSpc>
            </a:pPr>
            <a:r>
              <a:rPr lang="en-US" altLang="zh-CN" sz="2400" dirty="0" smtClean="0">
                <a:latin typeface="Cambria" panose="02040503050406030204" pitchFamily="18" charset="0"/>
              </a:rPr>
              <a:t>Remember to create test cases specifically to test for accessibility. </a:t>
            </a:r>
          </a:p>
          <a:p>
            <a:pPr lvl="1">
              <a:lnSpc>
                <a:spcPct val="90000"/>
              </a:lnSpc>
            </a:pPr>
            <a:r>
              <a:rPr lang="en-US" altLang="zh-CN" sz="2000" dirty="0" smtClean="0">
                <a:latin typeface="Cambria" panose="02040503050406030204" pitchFamily="18" charset="0"/>
              </a:rPr>
              <a:t>Add them to your configuration testing equivalence partitions.</a:t>
            </a:r>
            <a:endParaRPr lang="en-US" altLang="zh-CN" dirty="0">
              <a:latin typeface="Cambria" panose="02040503050406030204" pitchFamily="18" charset="0"/>
            </a:endParaRPr>
          </a:p>
        </p:txBody>
      </p:sp>
    </p:spTree>
    <p:extLst>
      <p:ext uri="{BB962C8B-B14F-4D97-AF65-F5344CB8AC3E}">
        <p14:creationId xmlns:p14="http://schemas.microsoft.com/office/powerpoint/2010/main" val="1733782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animEffect transition="in" filter="fade">
                                      <p:cBhvr>
                                        <p:cTn id="17" dur="500"/>
                                        <p:tgtEl>
                                          <p:spTgt spid="4">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2" end="2"/>
                                            </p:txEl>
                                          </p:spTgt>
                                        </p:tgtEl>
                                        <p:attrNameLst>
                                          <p:attrName>style.visibility</p:attrName>
                                        </p:attrNameLst>
                                      </p:cBhvr>
                                      <p:to>
                                        <p:strVal val="visible"/>
                                      </p:to>
                                    </p:set>
                                    <p:animEffect transition="in" filter="fade">
                                      <p:cBhvr>
                                        <p:cTn id="22" dur="500"/>
                                        <p:tgtEl>
                                          <p:spTgt spid="4">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3" end="3"/>
                                            </p:txEl>
                                          </p:spTgt>
                                        </p:tgtEl>
                                        <p:attrNameLst>
                                          <p:attrName>style.visibility</p:attrName>
                                        </p:attrNameLst>
                                      </p:cBhvr>
                                      <p:to>
                                        <p:strVal val="visible"/>
                                      </p:to>
                                    </p:set>
                                    <p:animEffect transition="in" filter="fade">
                                      <p:cBhvr>
                                        <p:cTn id="27" dur="500"/>
                                        <p:tgtEl>
                                          <p:spTgt spid="4">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
                                            <p:txEl>
                                              <p:pRg st="4" end="4"/>
                                            </p:txEl>
                                          </p:spTgt>
                                        </p:tgtEl>
                                        <p:attrNameLst>
                                          <p:attrName>style.visibility</p:attrName>
                                        </p:attrNameLst>
                                      </p:cBhvr>
                                      <p:to>
                                        <p:strVal val="visible"/>
                                      </p:to>
                                    </p:set>
                                    <p:animEffect transition="in" filter="fade">
                                      <p:cBhvr>
                                        <p:cTn id="32" dur="500"/>
                                        <p:tgtEl>
                                          <p:spTgt spid="4">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
                                            <p:txEl>
                                              <p:pRg st="5" end="5"/>
                                            </p:txEl>
                                          </p:spTgt>
                                        </p:tgtEl>
                                        <p:attrNameLst>
                                          <p:attrName>style.visibility</p:attrName>
                                        </p:attrNameLst>
                                      </p:cBhvr>
                                      <p:to>
                                        <p:strVal val="visible"/>
                                      </p:to>
                                    </p:set>
                                    <p:animEffect transition="in" filter="fade">
                                      <p:cBhvr>
                                        <p:cTn id="37"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16"/>
          <p:cNvSpPr>
            <a:spLocks noGrp="1" noChangeArrowheads="1"/>
          </p:cNvSpPr>
          <p:nvPr>
            <p:ph type="title"/>
          </p:nvPr>
        </p:nvSpPr>
        <p:spPr>
          <a:xfrm>
            <a:off x="2438400" y="152400"/>
            <a:ext cx="6705600" cy="838200"/>
          </a:xfrm>
        </p:spPr>
        <p:txBody>
          <a:bodyPr/>
          <a:lstStyle/>
          <a:p>
            <a:pPr eaLnBrk="1" hangingPunct="1"/>
            <a:r>
              <a:rPr lang="en-US" altLang="zh-CN" sz="3600" dirty="0" smtClean="0">
                <a:latin typeface="Cambria" panose="02040503050406030204" pitchFamily="18" charset="0"/>
              </a:rPr>
              <a:t>System Testing</a:t>
            </a:r>
            <a:endParaRPr lang="zh-CN" altLang="zh-CN" sz="2400" dirty="0" smtClean="0">
              <a:latin typeface="Cambria" panose="02040503050406030204" pitchFamily="18" charset="0"/>
            </a:endParaRPr>
          </a:p>
        </p:txBody>
      </p:sp>
      <p:sp>
        <p:nvSpPr>
          <p:cNvPr id="3" name="Rectangle 2"/>
          <p:cNvSpPr txBox="1">
            <a:spLocks noChangeArrowheads="1"/>
          </p:cNvSpPr>
          <p:nvPr/>
        </p:nvSpPr>
        <p:spPr bwMode="auto">
          <a:xfrm>
            <a:off x="838200" y="11430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54000" rIns="91440" bIns="45720" numCol="1" anchor="t" anchorCtr="1" compatLnSpc="1">
            <a:prstTxWarp prst="textNoShape">
              <a:avLst/>
            </a:prstTxWarp>
          </a:bodyPr>
          <a:lstStyle>
            <a:lvl1pPr algn="l" rtl="0" eaLnBrk="0" fontAlgn="base" hangingPunct="0">
              <a:spcBef>
                <a:spcPct val="0"/>
              </a:spcBef>
              <a:spcAft>
                <a:spcPct val="0"/>
              </a:spcAft>
              <a:defRPr sz="2800" b="1" kern="1200">
                <a:solidFill>
                  <a:srgbClr val="133984"/>
                </a:solidFill>
                <a:latin typeface="+mj-lt"/>
                <a:ea typeface="+mj-ea"/>
                <a:cs typeface="+mj-cs"/>
              </a:defRPr>
            </a:lvl1pPr>
            <a:lvl2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2pPr>
            <a:lvl3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3pPr>
            <a:lvl4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4pPr>
            <a:lvl5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5pPr>
            <a:lvl6pPr marL="4572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6pPr>
            <a:lvl7pPr marL="9144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7pPr>
            <a:lvl8pPr marL="13716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8pPr>
            <a:lvl9pPr marL="18288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9pPr>
          </a:lstStyle>
          <a:p>
            <a:r>
              <a:rPr lang="en-US" altLang="zh-CN" dirty="0" smtClean="0">
                <a:latin typeface="Cambria" panose="02040503050406030204" pitchFamily="18" charset="0"/>
              </a:rPr>
              <a:t>Microsoft Windows accessibility features</a:t>
            </a:r>
            <a:endParaRPr lang="en-US" altLang="zh-CN" dirty="0">
              <a:latin typeface="Cambria" panose="02040503050406030204" pitchFamily="18" charset="0"/>
            </a:endParaRPr>
          </a:p>
        </p:txBody>
      </p:sp>
      <p:sp>
        <p:nvSpPr>
          <p:cNvPr id="4" name="Rectangle 3"/>
          <p:cNvSpPr txBox="1">
            <a:spLocks noChangeArrowheads="1"/>
          </p:cNvSpPr>
          <p:nvPr/>
        </p:nvSpPr>
        <p:spPr bwMode="auto">
          <a:xfrm>
            <a:off x="304800" y="1905000"/>
            <a:ext cx="8305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449263" indent="-449263" algn="l" rtl="0" eaLnBrk="0" fontAlgn="base" hangingPunct="0">
              <a:lnSpc>
                <a:spcPct val="110000"/>
              </a:lnSpc>
              <a:spcBef>
                <a:spcPct val="20000"/>
              </a:spcBef>
              <a:spcAft>
                <a:spcPct val="0"/>
              </a:spcAft>
              <a:buSzPct val="120000"/>
              <a:buBlip>
                <a:blip r:embed="rId3"/>
              </a:buBlip>
              <a:defRPr sz="2800" kern="1200">
                <a:solidFill>
                  <a:srgbClr val="133984"/>
                </a:solidFill>
                <a:latin typeface="+mn-lt"/>
                <a:ea typeface="+mn-ea"/>
                <a:cs typeface="+mn-cs"/>
              </a:defRPr>
            </a:lvl1pPr>
            <a:lvl2pPr marL="914400" indent="-285750" algn="l" rtl="0" eaLnBrk="0" fontAlgn="base" hangingPunct="0">
              <a:lnSpc>
                <a:spcPct val="110000"/>
              </a:lnSpc>
              <a:spcBef>
                <a:spcPct val="20000"/>
              </a:spcBef>
              <a:spcAft>
                <a:spcPct val="0"/>
              </a:spcAft>
              <a:buClr>
                <a:srgbClr val="000066"/>
              </a:buClr>
              <a:buChar char="•"/>
              <a:defRPr sz="2400" kern="1200">
                <a:solidFill>
                  <a:srgbClr val="133984"/>
                </a:solidFill>
                <a:latin typeface="+mn-lt"/>
                <a:ea typeface="+mn-ea"/>
                <a:cs typeface="+mn-cs"/>
              </a:defRPr>
            </a:lvl2pPr>
            <a:lvl3pPr marL="1322388" indent="-228600" algn="l" rtl="0" eaLnBrk="0" fontAlgn="base" hangingPunct="0">
              <a:spcBef>
                <a:spcPct val="20000"/>
              </a:spcBef>
              <a:spcAft>
                <a:spcPct val="0"/>
              </a:spcAft>
              <a:buChar char="•"/>
              <a:defRPr sz="2400" kern="1200">
                <a:solidFill>
                  <a:schemeClr val="tx1"/>
                </a:solidFill>
                <a:latin typeface="+mn-lt"/>
                <a:ea typeface="宋体" panose="02010600030101010101" pitchFamily="2" charset="-122"/>
                <a:cs typeface="+mn-cs"/>
              </a:defRPr>
            </a:lvl3pPr>
            <a:lvl4pPr marL="1730375"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4pPr>
            <a:lvl5pPr marL="2138363"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400" b="1" dirty="0" smtClean="0">
                <a:latin typeface="Cambria" panose="02040503050406030204" pitchFamily="18" charset="0"/>
              </a:rPr>
              <a:t>Sticky-keys</a:t>
            </a:r>
            <a:r>
              <a:rPr lang="en-US" altLang="zh-CN" sz="2400" dirty="0" smtClean="0">
                <a:latin typeface="Cambria" panose="02040503050406030204" pitchFamily="18" charset="0"/>
              </a:rPr>
              <a:t>: Allow Shift, Ctrl, Alt keys to stay in effect until the next key is pressed.</a:t>
            </a:r>
          </a:p>
          <a:p>
            <a:r>
              <a:rPr lang="en-US" altLang="zh-CN" sz="2400" b="1" dirty="0" smtClean="0">
                <a:latin typeface="Cambria" panose="02040503050406030204" pitchFamily="18" charset="0"/>
              </a:rPr>
              <a:t>Filter-keys</a:t>
            </a:r>
            <a:r>
              <a:rPr lang="en-US" altLang="zh-CN" sz="2400" dirty="0" smtClean="0">
                <a:latin typeface="Cambria" panose="02040503050406030204" pitchFamily="18" charset="0"/>
              </a:rPr>
              <a:t>: prevents brief repeated keystrokes from being recognized.</a:t>
            </a:r>
          </a:p>
          <a:p>
            <a:r>
              <a:rPr lang="en-US" altLang="zh-CN" sz="2400" b="1" dirty="0" smtClean="0">
                <a:latin typeface="Cambria" panose="02040503050406030204" pitchFamily="18" charset="0"/>
              </a:rPr>
              <a:t>Toggle-keys</a:t>
            </a:r>
            <a:r>
              <a:rPr lang="en-US" altLang="zh-CN" sz="2400" dirty="0" smtClean="0">
                <a:latin typeface="Cambria" panose="02040503050406030204" pitchFamily="18" charset="0"/>
              </a:rPr>
              <a:t>: plays tomes when Caps Lock, Scroll Lock, or </a:t>
            </a:r>
            <a:r>
              <a:rPr lang="en-US" altLang="zh-CN" sz="2400" dirty="0" err="1" smtClean="0">
                <a:latin typeface="Cambria" panose="02040503050406030204" pitchFamily="18" charset="0"/>
              </a:rPr>
              <a:t>Num</a:t>
            </a:r>
            <a:r>
              <a:rPr lang="en-US" altLang="zh-CN" sz="2400" dirty="0" smtClean="0">
                <a:latin typeface="Cambria" panose="02040503050406030204" pitchFamily="18" charset="0"/>
              </a:rPr>
              <a:t> Lock keyboard modes are enabled.</a:t>
            </a:r>
          </a:p>
          <a:p>
            <a:r>
              <a:rPr lang="en-US" altLang="zh-CN" sz="2400" b="1" dirty="0" smtClean="0">
                <a:latin typeface="Cambria" panose="02040503050406030204" pitchFamily="18" charset="0"/>
              </a:rPr>
              <a:t>Sound-sentry</a:t>
            </a:r>
            <a:r>
              <a:rPr lang="en-US" altLang="zh-CN" sz="2400" dirty="0" smtClean="0">
                <a:latin typeface="Cambria" panose="02040503050406030204" pitchFamily="18" charset="0"/>
              </a:rPr>
              <a:t>: creates a visual warning whenever the system generates a sound.</a:t>
            </a:r>
          </a:p>
          <a:p>
            <a:r>
              <a:rPr lang="en-US" altLang="zh-CN" sz="2400" b="1" dirty="0" smtClean="0">
                <a:latin typeface="Cambria" panose="02040503050406030204" pitchFamily="18" charset="0"/>
              </a:rPr>
              <a:t>Show-sounds</a:t>
            </a:r>
            <a:r>
              <a:rPr lang="en-US" altLang="zh-CN" sz="2400" dirty="0" smtClean="0">
                <a:latin typeface="Cambria" panose="02040503050406030204" pitchFamily="18" charset="0"/>
              </a:rPr>
              <a:t>: instructs program to display captions for any sounds or speech they make.</a:t>
            </a:r>
            <a:endParaRPr lang="en-US" altLang="zh-CN" sz="2400" dirty="0">
              <a:latin typeface="Cambria" panose="02040503050406030204" pitchFamily="18" charset="0"/>
            </a:endParaRPr>
          </a:p>
        </p:txBody>
      </p:sp>
    </p:spTree>
    <p:extLst>
      <p:ext uri="{BB962C8B-B14F-4D97-AF65-F5344CB8AC3E}">
        <p14:creationId xmlns:p14="http://schemas.microsoft.com/office/powerpoint/2010/main" val="1314070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animEffect transition="in" filter="fade">
                                      <p:cBhvr>
                                        <p:cTn id="17" dur="500"/>
                                        <p:tgtEl>
                                          <p:spTgt spid="4">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2" end="2"/>
                                            </p:txEl>
                                          </p:spTgt>
                                        </p:tgtEl>
                                        <p:attrNameLst>
                                          <p:attrName>style.visibility</p:attrName>
                                        </p:attrNameLst>
                                      </p:cBhvr>
                                      <p:to>
                                        <p:strVal val="visible"/>
                                      </p:to>
                                    </p:set>
                                    <p:animEffect transition="in" filter="fade">
                                      <p:cBhvr>
                                        <p:cTn id="22" dur="500"/>
                                        <p:tgtEl>
                                          <p:spTgt spid="4">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3" end="3"/>
                                            </p:txEl>
                                          </p:spTgt>
                                        </p:tgtEl>
                                        <p:attrNameLst>
                                          <p:attrName>style.visibility</p:attrName>
                                        </p:attrNameLst>
                                      </p:cBhvr>
                                      <p:to>
                                        <p:strVal val="visible"/>
                                      </p:to>
                                    </p:set>
                                    <p:animEffect transition="in" filter="fade">
                                      <p:cBhvr>
                                        <p:cTn id="27" dur="500"/>
                                        <p:tgtEl>
                                          <p:spTgt spid="4">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
                                            <p:txEl>
                                              <p:pRg st="4" end="4"/>
                                            </p:txEl>
                                          </p:spTgt>
                                        </p:tgtEl>
                                        <p:attrNameLst>
                                          <p:attrName>style.visibility</p:attrName>
                                        </p:attrNameLst>
                                      </p:cBhvr>
                                      <p:to>
                                        <p:strVal val="visible"/>
                                      </p:to>
                                    </p:set>
                                    <p:animEffect transition="in" filter="fade">
                                      <p:cBhvr>
                                        <p:cTn id="32"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16"/>
          <p:cNvSpPr>
            <a:spLocks noGrp="1" noChangeArrowheads="1"/>
          </p:cNvSpPr>
          <p:nvPr>
            <p:ph type="title"/>
          </p:nvPr>
        </p:nvSpPr>
        <p:spPr>
          <a:xfrm>
            <a:off x="2438400" y="152400"/>
            <a:ext cx="6705600" cy="838200"/>
          </a:xfrm>
        </p:spPr>
        <p:txBody>
          <a:bodyPr/>
          <a:lstStyle/>
          <a:p>
            <a:pPr eaLnBrk="1" hangingPunct="1"/>
            <a:r>
              <a:rPr lang="en-US" altLang="zh-CN" sz="3600" dirty="0" smtClean="0">
                <a:latin typeface="Cambria" panose="02040503050406030204" pitchFamily="18" charset="0"/>
              </a:rPr>
              <a:t>System Testing</a:t>
            </a:r>
            <a:endParaRPr lang="zh-CN" altLang="zh-CN" sz="2400" dirty="0" smtClean="0">
              <a:latin typeface="Cambria" panose="02040503050406030204" pitchFamily="18" charset="0"/>
            </a:endParaRPr>
          </a:p>
        </p:txBody>
      </p:sp>
      <p:sp>
        <p:nvSpPr>
          <p:cNvPr id="3" name="Rectangle 2"/>
          <p:cNvSpPr txBox="1">
            <a:spLocks noChangeArrowheads="1"/>
          </p:cNvSpPr>
          <p:nvPr/>
        </p:nvSpPr>
        <p:spPr bwMode="auto">
          <a:xfrm>
            <a:off x="685800" y="1219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54000" rIns="91440" bIns="45720" numCol="1" anchor="t" anchorCtr="1" compatLnSpc="1">
            <a:prstTxWarp prst="textNoShape">
              <a:avLst/>
            </a:prstTxWarp>
          </a:bodyPr>
          <a:lstStyle>
            <a:lvl1pPr algn="l" rtl="0" eaLnBrk="0" fontAlgn="base" hangingPunct="0">
              <a:spcBef>
                <a:spcPct val="0"/>
              </a:spcBef>
              <a:spcAft>
                <a:spcPct val="0"/>
              </a:spcAft>
              <a:defRPr sz="2800" b="1" kern="1200">
                <a:solidFill>
                  <a:srgbClr val="133984"/>
                </a:solidFill>
                <a:latin typeface="+mj-lt"/>
                <a:ea typeface="+mj-ea"/>
                <a:cs typeface="+mj-cs"/>
              </a:defRPr>
            </a:lvl1pPr>
            <a:lvl2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2pPr>
            <a:lvl3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3pPr>
            <a:lvl4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4pPr>
            <a:lvl5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5pPr>
            <a:lvl6pPr marL="4572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6pPr>
            <a:lvl7pPr marL="9144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7pPr>
            <a:lvl8pPr marL="13716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8pPr>
            <a:lvl9pPr marL="18288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9pPr>
          </a:lstStyle>
          <a:p>
            <a:r>
              <a:rPr lang="en-US" altLang="zh-CN" smtClean="0">
                <a:latin typeface="Cambria" panose="02040503050406030204" pitchFamily="18" charset="0"/>
              </a:rPr>
              <a:t>Microsoft Windows accessibility features (cont’d)</a:t>
            </a:r>
            <a:endParaRPr lang="en-US" altLang="zh-CN">
              <a:latin typeface="Cambria" panose="02040503050406030204" pitchFamily="18" charset="0"/>
            </a:endParaRPr>
          </a:p>
        </p:txBody>
      </p:sp>
      <p:sp>
        <p:nvSpPr>
          <p:cNvPr id="4" name="Rectangle 3"/>
          <p:cNvSpPr txBox="1">
            <a:spLocks noChangeArrowheads="1"/>
          </p:cNvSpPr>
          <p:nvPr/>
        </p:nvSpPr>
        <p:spPr bwMode="auto">
          <a:xfrm>
            <a:off x="381000" y="2514600"/>
            <a:ext cx="8305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449263" indent="-449263" algn="l" rtl="0" eaLnBrk="0" fontAlgn="base" hangingPunct="0">
              <a:lnSpc>
                <a:spcPct val="110000"/>
              </a:lnSpc>
              <a:spcBef>
                <a:spcPct val="20000"/>
              </a:spcBef>
              <a:spcAft>
                <a:spcPct val="0"/>
              </a:spcAft>
              <a:buSzPct val="120000"/>
              <a:buBlip>
                <a:blip r:embed="rId3"/>
              </a:buBlip>
              <a:defRPr sz="2800" kern="1200">
                <a:solidFill>
                  <a:srgbClr val="133984"/>
                </a:solidFill>
                <a:latin typeface="+mn-lt"/>
                <a:ea typeface="+mn-ea"/>
                <a:cs typeface="+mn-cs"/>
              </a:defRPr>
            </a:lvl1pPr>
            <a:lvl2pPr marL="914400" indent="-285750" algn="l" rtl="0" eaLnBrk="0" fontAlgn="base" hangingPunct="0">
              <a:lnSpc>
                <a:spcPct val="110000"/>
              </a:lnSpc>
              <a:spcBef>
                <a:spcPct val="20000"/>
              </a:spcBef>
              <a:spcAft>
                <a:spcPct val="0"/>
              </a:spcAft>
              <a:buClr>
                <a:srgbClr val="000066"/>
              </a:buClr>
              <a:buChar char="•"/>
              <a:defRPr sz="2400" kern="1200">
                <a:solidFill>
                  <a:srgbClr val="133984"/>
                </a:solidFill>
                <a:latin typeface="+mn-lt"/>
                <a:ea typeface="+mn-ea"/>
                <a:cs typeface="+mn-cs"/>
              </a:defRPr>
            </a:lvl2pPr>
            <a:lvl3pPr marL="1322388" indent="-228600" algn="l" rtl="0" eaLnBrk="0" fontAlgn="base" hangingPunct="0">
              <a:spcBef>
                <a:spcPct val="20000"/>
              </a:spcBef>
              <a:spcAft>
                <a:spcPct val="0"/>
              </a:spcAft>
              <a:buChar char="•"/>
              <a:defRPr sz="2400" kern="1200">
                <a:solidFill>
                  <a:schemeClr val="tx1"/>
                </a:solidFill>
                <a:latin typeface="+mn-lt"/>
                <a:ea typeface="宋体" panose="02010600030101010101" pitchFamily="2" charset="-122"/>
                <a:cs typeface="+mn-cs"/>
              </a:defRPr>
            </a:lvl3pPr>
            <a:lvl4pPr marL="1730375"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4pPr>
            <a:lvl5pPr marL="2138363"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400" b="1" dirty="0" smtClean="0">
                <a:latin typeface="Cambria" panose="02040503050406030204" pitchFamily="18" charset="0"/>
              </a:rPr>
              <a:t>High contrast</a:t>
            </a:r>
            <a:r>
              <a:rPr lang="en-US" altLang="zh-CN" sz="2400" dirty="0" smtClean="0">
                <a:latin typeface="Cambria" panose="02040503050406030204" pitchFamily="18" charset="0"/>
              </a:rPr>
              <a:t>: sets up the screen with colors and fonts designed to be read by the visually impaired. </a:t>
            </a:r>
          </a:p>
          <a:p>
            <a:r>
              <a:rPr lang="en-US" altLang="zh-CN" sz="2400" b="1" dirty="0" smtClean="0">
                <a:latin typeface="Cambria" panose="02040503050406030204" pitchFamily="18" charset="0"/>
              </a:rPr>
              <a:t>Mouse-keys</a:t>
            </a:r>
            <a:r>
              <a:rPr lang="en-US" altLang="zh-CN" sz="2400" dirty="0" smtClean="0">
                <a:latin typeface="Cambria" panose="02040503050406030204" pitchFamily="18" charset="0"/>
              </a:rPr>
              <a:t>: allows the use of keyboard keys instead of he mouse to navigate.</a:t>
            </a:r>
          </a:p>
          <a:p>
            <a:r>
              <a:rPr lang="en-US" altLang="zh-CN" sz="2400" b="1" dirty="0" smtClean="0">
                <a:latin typeface="Cambria" panose="02040503050406030204" pitchFamily="18" charset="0"/>
              </a:rPr>
              <a:t>Serial-keys</a:t>
            </a:r>
            <a:r>
              <a:rPr lang="en-US" altLang="zh-CN" sz="2400" dirty="0" smtClean="0">
                <a:latin typeface="Cambria" panose="02040503050406030204" pitchFamily="18" charset="0"/>
              </a:rPr>
              <a:t>: sets up a communication port to read in key strokes from an external (non-keyboard) device.</a:t>
            </a:r>
            <a:endParaRPr lang="en-US" altLang="zh-CN" sz="2400" dirty="0">
              <a:latin typeface="Cambria" panose="02040503050406030204" pitchFamily="18" charset="0"/>
            </a:endParaRPr>
          </a:p>
        </p:txBody>
      </p:sp>
    </p:spTree>
    <p:extLst>
      <p:ext uri="{BB962C8B-B14F-4D97-AF65-F5344CB8AC3E}">
        <p14:creationId xmlns:p14="http://schemas.microsoft.com/office/powerpoint/2010/main" val="4010074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animEffect transition="in" filter="fade">
                                      <p:cBhvr>
                                        <p:cTn id="17" dur="500"/>
                                        <p:tgtEl>
                                          <p:spTgt spid="4">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2" end="2"/>
                                            </p:txEl>
                                          </p:spTgt>
                                        </p:tgtEl>
                                        <p:attrNameLst>
                                          <p:attrName>style.visibility</p:attrName>
                                        </p:attrNameLst>
                                      </p:cBhvr>
                                      <p:to>
                                        <p:strVal val="visible"/>
                                      </p:to>
                                    </p:set>
                                    <p:animEffect transition="in" filter="fade">
                                      <p:cBhvr>
                                        <p:cTn id="22"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16"/>
          <p:cNvSpPr>
            <a:spLocks noGrp="1" noChangeArrowheads="1"/>
          </p:cNvSpPr>
          <p:nvPr>
            <p:ph type="title"/>
          </p:nvPr>
        </p:nvSpPr>
        <p:spPr>
          <a:xfrm>
            <a:off x="2438400" y="152400"/>
            <a:ext cx="6705600" cy="838200"/>
          </a:xfrm>
        </p:spPr>
        <p:txBody>
          <a:bodyPr/>
          <a:lstStyle/>
          <a:p>
            <a:pPr eaLnBrk="1" hangingPunct="1"/>
            <a:r>
              <a:rPr lang="en-US" altLang="zh-CN" sz="3600" dirty="0" smtClean="0">
                <a:latin typeface="Cambria" panose="02040503050406030204" pitchFamily="18" charset="0"/>
              </a:rPr>
              <a:t>System Testing</a:t>
            </a:r>
            <a:endParaRPr lang="zh-CN" altLang="zh-CN" sz="2400" dirty="0" smtClean="0">
              <a:latin typeface="Cambria" panose="02040503050406030204" pitchFamily="18" charset="0"/>
            </a:endParaRPr>
          </a:p>
        </p:txBody>
      </p:sp>
      <p:sp>
        <p:nvSpPr>
          <p:cNvPr id="3" name="Rectangle 2"/>
          <p:cNvSpPr txBox="1">
            <a:spLocks noChangeArrowheads="1"/>
          </p:cNvSpPr>
          <p:nvPr/>
        </p:nvSpPr>
        <p:spPr bwMode="auto">
          <a:xfrm>
            <a:off x="76200" y="990600"/>
            <a:ext cx="3886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54000" rIns="91440" bIns="45720" numCol="1" anchor="t" anchorCtr="1" compatLnSpc="1">
            <a:prstTxWarp prst="textNoShape">
              <a:avLst/>
            </a:prstTxWarp>
          </a:bodyPr>
          <a:lstStyle>
            <a:lvl1pPr algn="l" rtl="0" eaLnBrk="0" fontAlgn="base" hangingPunct="0">
              <a:spcBef>
                <a:spcPct val="0"/>
              </a:spcBef>
              <a:spcAft>
                <a:spcPct val="0"/>
              </a:spcAft>
              <a:defRPr sz="2800" b="1" kern="1200">
                <a:solidFill>
                  <a:srgbClr val="133984"/>
                </a:solidFill>
                <a:latin typeface="+mj-lt"/>
                <a:ea typeface="+mj-ea"/>
                <a:cs typeface="+mj-cs"/>
              </a:defRPr>
            </a:lvl1pPr>
            <a:lvl2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2pPr>
            <a:lvl3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3pPr>
            <a:lvl4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4pPr>
            <a:lvl5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5pPr>
            <a:lvl6pPr marL="4572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6pPr>
            <a:lvl7pPr marL="9144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7pPr>
            <a:lvl8pPr marL="13716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8pPr>
            <a:lvl9pPr marL="18288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9pPr>
          </a:lstStyle>
          <a:p>
            <a:r>
              <a:rPr lang="en-US" altLang="zh-CN" dirty="0" smtClean="0">
                <a:latin typeface="Cambria" panose="02040503050406030204" pitchFamily="18" charset="0"/>
              </a:rPr>
              <a:t>Microsoft’s </a:t>
            </a:r>
            <a:br>
              <a:rPr lang="en-US" altLang="zh-CN" dirty="0" smtClean="0">
                <a:latin typeface="Cambria" panose="02040503050406030204" pitchFamily="18" charset="0"/>
              </a:rPr>
            </a:br>
            <a:r>
              <a:rPr lang="en-US" altLang="zh-CN" dirty="0" smtClean="0">
                <a:latin typeface="Cambria" panose="02040503050406030204" pitchFamily="18" charset="0"/>
              </a:rPr>
              <a:t>accessibility </a:t>
            </a:r>
            <a:br>
              <a:rPr lang="en-US" altLang="zh-CN" dirty="0" smtClean="0">
                <a:latin typeface="Cambria" panose="02040503050406030204" pitchFamily="18" charset="0"/>
              </a:rPr>
            </a:br>
            <a:r>
              <a:rPr lang="en-US" altLang="zh-CN" dirty="0" smtClean="0">
                <a:latin typeface="Cambria" panose="02040503050406030204" pitchFamily="18" charset="0"/>
              </a:rPr>
              <a:t>website</a:t>
            </a:r>
            <a:endParaRPr lang="en-US" altLang="zh-CN" dirty="0">
              <a:latin typeface="Cambria" panose="02040503050406030204" pitchFamily="18" charset="0"/>
            </a:endParaRPr>
          </a:p>
        </p:txBody>
      </p:sp>
      <p:pic>
        <p:nvPicPr>
          <p:cNvPr id="4" name="Picture 5" descr="Accessibility at Microsoft, Ho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59200" y="152400"/>
            <a:ext cx="5003800" cy="64770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descr="Guides by Impairment_ Overview"/>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0200" y="2438400"/>
            <a:ext cx="3355975" cy="4343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1249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16"/>
          <p:cNvSpPr>
            <a:spLocks noGrp="1" noChangeArrowheads="1"/>
          </p:cNvSpPr>
          <p:nvPr>
            <p:ph type="title"/>
          </p:nvPr>
        </p:nvSpPr>
        <p:spPr>
          <a:xfrm>
            <a:off x="2438400" y="152400"/>
            <a:ext cx="6705600" cy="838200"/>
          </a:xfrm>
        </p:spPr>
        <p:txBody>
          <a:bodyPr/>
          <a:lstStyle/>
          <a:p>
            <a:pPr eaLnBrk="1" hangingPunct="1"/>
            <a:r>
              <a:rPr lang="en-US" altLang="zh-CN" sz="3600" dirty="0" smtClean="0">
                <a:latin typeface="Cambria" panose="02040503050406030204" pitchFamily="18" charset="0"/>
              </a:rPr>
              <a:t>System Testing</a:t>
            </a:r>
            <a:endParaRPr lang="zh-CN" altLang="zh-CN" sz="2400" dirty="0" smtClean="0">
              <a:latin typeface="Cambria" panose="02040503050406030204" pitchFamily="18" charset="0"/>
            </a:endParaRPr>
          </a:p>
        </p:txBody>
      </p:sp>
      <p:sp>
        <p:nvSpPr>
          <p:cNvPr id="3" name="Rectangle 2"/>
          <p:cNvSpPr txBox="1">
            <a:spLocks noChangeArrowheads="1"/>
          </p:cNvSpPr>
          <p:nvPr/>
        </p:nvSpPr>
        <p:spPr bwMode="auto">
          <a:xfrm>
            <a:off x="381000" y="1219200"/>
            <a:ext cx="3886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54000" rIns="91440" bIns="45720" numCol="1" anchor="t" anchorCtr="1" compatLnSpc="1">
            <a:prstTxWarp prst="textNoShape">
              <a:avLst/>
            </a:prstTxWarp>
          </a:bodyPr>
          <a:lstStyle>
            <a:lvl1pPr algn="l" rtl="0" eaLnBrk="0" fontAlgn="base" hangingPunct="0">
              <a:spcBef>
                <a:spcPct val="0"/>
              </a:spcBef>
              <a:spcAft>
                <a:spcPct val="0"/>
              </a:spcAft>
              <a:defRPr sz="2800" b="1" kern="1200">
                <a:solidFill>
                  <a:srgbClr val="133984"/>
                </a:solidFill>
                <a:latin typeface="+mj-lt"/>
                <a:ea typeface="+mj-ea"/>
                <a:cs typeface="+mj-cs"/>
              </a:defRPr>
            </a:lvl1pPr>
            <a:lvl2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2pPr>
            <a:lvl3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3pPr>
            <a:lvl4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4pPr>
            <a:lvl5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5pPr>
            <a:lvl6pPr marL="4572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6pPr>
            <a:lvl7pPr marL="9144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7pPr>
            <a:lvl8pPr marL="13716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8pPr>
            <a:lvl9pPr marL="18288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9pPr>
          </a:lstStyle>
          <a:p>
            <a:r>
              <a:rPr lang="en-US" altLang="zh-CN" dirty="0" smtClean="0">
                <a:latin typeface="Cambria" panose="02040503050406030204" pitchFamily="18" charset="0"/>
              </a:rPr>
              <a:t>Apple’s </a:t>
            </a:r>
            <a:br>
              <a:rPr lang="en-US" altLang="zh-CN" dirty="0" smtClean="0">
                <a:latin typeface="Cambria" panose="02040503050406030204" pitchFamily="18" charset="0"/>
              </a:rPr>
            </a:br>
            <a:r>
              <a:rPr lang="en-US" altLang="zh-CN" dirty="0" smtClean="0">
                <a:latin typeface="Cambria" panose="02040503050406030204" pitchFamily="18" charset="0"/>
              </a:rPr>
              <a:t>accessibility </a:t>
            </a:r>
            <a:br>
              <a:rPr lang="en-US" altLang="zh-CN" dirty="0" smtClean="0">
                <a:latin typeface="Cambria" panose="02040503050406030204" pitchFamily="18" charset="0"/>
              </a:rPr>
            </a:br>
            <a:r>
              <a:rPr lang="en-US" altLang="zh-CN" dirty="0" smtClean="0">
                <a:latin typeface="Cambria" panose="02040503050406030204" pitchFamily="18" charset="0"/>
              </a:rPr>
              <a:t>website</a:t>
            </a:r>
            <a:endParaRPr lang="en-US" altLang="zh-CN" dirty="0">
              <a:latin typeface="Cambria" panose="02040503050406030204" pitchFamily="18" charset="0"/>
            </a:endParaRPr>
          </a:p>
        </p:txBody>
      </p:sp>
      <p:pic>
        <p:nvPicPr>
          <p:cNvPr id="4" name="Picture 3" descr="Apple - Accessibilit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79875" y="152400"/>
            <a:ext cx="5064125" cy="6553200"/>
          </a:xfrm>
          <a:prstGeom prst="rect">
            <a:avLst/>
          </a:prstGeom>
          <a:noFill/>
          <a:extLst>
            <a:ext uri="{909E8E84-426E-40DD-AFC4-6F175D3DCCD1}">
              <a14:hiddenFill xmlns:a14="http://schemas.microsoft.com/office/drawing/2010/main">
                <a:solidFill>
                  <a:srgbClr val="FFFFFF"/>
                </a:solidFill>
              </a14:hiddenFill>
            </a:ext>
          </a:extLst>
        </p:spPr>
      </p:pic>
      <p:pic>
        <p:nvPicPr>
          <p:cNvPr id="2" name="图片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753" y="2895600"/>
            <a:ext cx="4709293" cy="2613748"/>
          </a:xfrm>
          <a:prstGeom prst="rect">
            <a:avLst/>
          </a:prstGeom>
        </p:spPr>
      </p:pic>
    </p:spTree>
    <p:extLst>
      <p:ext uri="{BB962C8B-B14F-4D97-AF65-F5344CB8AC3E}">
        <p14:creationId xmlns:p14="http://schemas.microsoft.com/office/powerpoint/2010/main" val="2437722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16"/>
          <p:cNvSpPr>
            <a:spLocks noGrp="1" noChangeArrowheads="1"/>
          </p:cNvSpPr>
          <p:nvPr>
            <p:ph type="title"/>
          </p:nvPr>
        </p:nvSpPr>
        <p:spPr>
          <a:xfrm>
            <a:off x="1295400" y="152400"/>
            <a:ext cx="6705600" cy="838200"/>
          </a:xfrm>
        </p:spPr>
        <p:txBody>
          <a:bodyPr/>
          <a:lstStyle/>
          <a:p>
            <a:pPr eaLnBrk="1" hangingPunct="1"/>
            <a:r>
              <a:rPr lang="en-US" altLang="zh-CN" sz="4000" dirty="0" smtClean="0">
                <a:latin typeface="Cambria" panose="02040503050406030204" pitchFamily="18" charset="0"/>
              </a:rPr>
              <a:t>Introduction</a:t>
            </a:r>
            <a:endParaRPr lang="zh-CN" altLang="zh-CN" dirty="0" smtClean="0">
              <a:latin typeface="Cambria" panose="02040503050406030204" pitchFamily="18" charset="0"/>
            </a:endParaRPr>
          </a:p>
        </p:txBody>
      </p:sp>
      <p:sp>
        <p:nvSpPr>
          <p:cNvPr id="3" name="Rectangle 2"/>
          <p:cNvSpPr txBox="1">
            <a:spLocks noChangeArrowheads="1"/>
          </p:cNvSpPr>
          <p:nvPr/>
        </p:nvSpPr>
        <p:spPr bwMode="auto">
          <a:xfrm>
            <a:off x="685800" y="1200955"/>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54000" rIns="91440" bIns="45720" numCol="1" anchor="t" anchorCtr="1" compatLnSpc="1">
            <a:prstTxWarp prst="textNoShape">
              <a:avLst/>
            </a:prstTxWarp>
          </a:bodyPr>
          <a:lstStyle>
            <a:lvl1pPr algn="l" rtl="0" eaLnBrk="0" fontAlgn="base" hangingPunct="0">
              <a:spcBef>
                <a:spcPct val="0"/>
              </a:spcBef>
              <a:spcAft>
                <a:spcPct val="0"/>
              </a:spcAft>
              <a:defRPr sz="2800" b="1" kern="1200">
                <a:solidFill>
                  <a:srgbClr val="133984"/>
                </a:solidFill>
                <a:latin typeface="+mj-lt"/>
                <a:ea typeface="+mj-ea"/>
                <a:cs typeface="+mj-cs"/>
              </a:defRPr>
            </a:lvl1pPr>
            <a:lvl2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2pPr>
            <a:lvl3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3pPr>
            <a:lvl4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4pPr>
            <a:lvl5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5pPr>
            <a:lvl6pPr marL="4572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6pPr>
            <a:lvl7pPr marL="9144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7pPr>
            <a:lvl8pPr marL="13716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8pPr>
            <a:lvl9pPr marL="18288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9pPr>
          </a:lstStyle>
          <a:p>
            <a:pPr eaLnBrk="1" hangingPunct="1"/>
            <a:r>
              <a:rPr lang="en-US" altLang="zh-CN" dirty="0" smtClean="0">
                <a:latin typeface="Cambria" panose="02040503050406030204" pitchFamily="18" charset="0"/>
              </a:rPr>
              <a:t>Specification</a:t>
            </a:r>
            <a:br>
              <a:rPr lang="en-US" altLang="zh-CN" dirty="0" smtClean="0">
                <a:latin typeface="Cambria" panose="02040503050406030204" pitchFamily="18" charset="0"/>
              </a:rPr>
            </a:br>
            <a:r>
              <a:rPr lang="en-US" altLang="zh-CN" sz="3200" dirty="0" smtClean="0">
                <a:latin typeface="Cambria" panose="02040503050406030204" pitchFamily="18" charset="0"/>
              </a:rPr>
              <a:t>“</a:t>
            </a:r>
            <a:r>
              <a:rPr lang="en-US" altLang="zh-CN" sz="3200" dirty="0" smtClean="0">
                <a:solidFill>
                  <a:srgbClr val="FF0000"/>
                </a:solidFill>
                <a:latin typeface="Cambria" panose="02040503050406030204" pitchFamily="18" charset="0"/>
              </a:rPr>
              <a:t>if you can’t say it, you can’t do it</a:t>
            </a:r>
            <a:r>
              <a:rPr lang="en-US" altLang="zh-CN" sz="3200" dirty="0" smtClean="0">
                <a:latin typeface="Cambria" panose="02040503050406030204" pitchFamily="18" charset="0"/>
              </a:rPr>
              <a:t>”</a:t>
            </a:r>
            <a:endParaRPr lang="en-US" altLang="zh-CN" dirty="0" smtClean="0">
              <a:latin typeface="Cambria" panose="02040503050406030204" pitchFamily="18" charset="0"/>
            </a:endParaRPr>
          </a:p>
        </p:txBody>
      </p:sp>
      <p:sp>
        <p:nvSpPr>
          <p:cNvPr id="4" name="Rectangle 3"/>
          <p:cNvSpPr txBox="1">
            <a:spLocks noChangeArrowheads="1"/>
          </p:cNvSpPr>
          <p:nvPr/>
        </p:nvSpPr>
        <p:spPr bwMode="auto">
          <a:xfrm>
            <a:off x="231820" y="2362200"/>
            <a:ext cx="868358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449263" indent="-449263" algn="l" rtl="0" eaLnBrk="0" fontAlgn="base" hangingPunct="0">
              <a:lnSpc>
                <a:spcPct val="110000"/>
              </a:lnSpc>
              <a:spcBef>
                <a:spcPct val="20000"/>
              </a:spcBef>
              <a:spcAft>
                <a:spcPct val="0"/>
              </a:spcAft>
              <a:buSzPct val="120000"/>
              <a:buBlip>
                <a:blip r:embed="rId3"/>
              </a:buBlip>
              <a:defRPr sz="2800" kern="1200">
                <a:solidFill>
                  <a:srgbClr val="133984"/>
                </a:solidFill>
                <a:latin typeface="+mn-lt"/>
                <a:ea typeface="+mn-ea"/>
                <a:cs typeface="+mn-cs"/>
              </a:defRPr>
            </a:lvl1pPr>
            <a:lvl2pPr marL="914400" indent="-285750" algn="l" rtl="0" eaLnBrk="0" fontAlgn="base" hangingPunct="0">
              <a:lnSpc>
                <a:spcPct val="110000"/>
              </a:lnSpc>
              <a:spcBef>
                <a:spcPct val="20000"/>
              </a:spcBef>
              <a:spcAft>
                <a:spcPct val="0"/>
              </a:spcAft>
              <a:buClr>
                <a:srgbClr val="000066"/>
              </a:buClr>
              <a:buChar char="•"/>
              <a:defRPr sz="2400" kern="1200">
                <a:solidFill>
                  <a:srgbClr val="133984"/>
                </a:solidFill>
                <a:latin typeface="+mn-lt"/>
                <a:ea typeface="+mn-ea"/>
                <a:cs typeface="+mn-cs"/>
              </a:defRPr>
            </a:lvl2pPr>
            <a:lvl3pPr marL="1322388" indent="-228600" algn="l" rtl="0" eaLnBrk="0" fontAlgn="base" hangingPunct="0">
              <a:spcBef>
                <a:spcPct val="20000"/>
              </a:spcBef>
              <a:spcAft>
                <a:spcPct val="0"/>
              </a:spcAft>
              <a:buChar char="•"/>
              <a:defRPr sz="2400" kern="1200">
                <a:solidFill>
                  <a:schemeClr val="tx1"/>
                </a:solidFill>
                <a:latin typeface="+mn-lt"/>
                <a:ea typeface="宋体" panose="02010600030101010101" pitchFamily="2" charset="-122"/>
                <a:cs typeface="+mn-cs"/>
              </a:defRPr>
            </a:lvl3pPr>
            <a:lvl4pPr marL="1730375"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4pPr>
            <a:lvl5pPr marL="2138363"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lnSpc>
                <a:spcPct val="90000"/>
              </a:lnSpc>
            </a:pPr>
            <a:r>
              <a:rPr lang="en-US" altLang="zh-CN" dirty="0" smtClean="0">
                <a:latin typeface="Cambria" panose="02040503050406030204" pitchFamily="18" charset="0"/>
              </a:rPr>
              <a:t>You have to know what your product is before you can say if it has a bug.</a:t>
            </a:r>
          </a:p>
          <a:p>
            <a:pPr eaLnBrk="1" hangingPunct="1">
              <a:lnSpc>
                <a:spcPct val="90000"/>
              </a:lnSpc>
            </a:pPr>
            <a:r>
              <a:rPr lang="en-US" altLang="zh-CN" dirty="0" smtClean="0">
                <a:latin typeface="Cambria" panose="02040503050406030204" pitchFamily="18" charset="0"/>
              </a:rPr>
              <a:t>A </a:t>
            </a:r>
            <a:r>
              <a:rPr lang="en-US" altLang="zh-CN" i="1" dirty="0" smtClean="0">
                <a:solidFill>
                  <a:srgbClr val="FF0000"/>
                </a:solidFill>
                <a:latin typeface="Cambria" panose="02040503050406030204" pitchFamily="18" charset="0"/>
              </a:rPr>
              <a:t>specification</a:t>
            </a:r>
            <a:r>
              <a:rPr lang="en-US" altLang="zh-CN" dirty="0" smtClean="0">
                <a:latin typeface="Cambria" panose="02040503050406030204" pitchFamily="18" charset="0"/>
              </a:rPr>
              <a:t> defines the product being created and includes:</a:t>
            </a:r>
          </a:p>
          <a:p>
            <a:pPr lvl="1" eaLnBrk="1" hangingPunct="1">
              <a:lnSpc>
                <a:spcPct val="90000"/>
              </a:lnSpc>
            </a:pPr>
            <a:r>
              <a:rPr lang="en-US" altLang="zh-CN" dirty="0" smtClean="0">
                <a:latin typeface="Cambria" panose="02040503050406030204" pitchFamily="18" charset="0"/>
              </a:rPr>
              <a:t>Functional requirements that describes the features the product will support. E.g., on a word processor</a:t>
            </a:r>
          </a:p>
          <a:p>
            <a:pPr lvl="2" eaLnBrk="1" hangingPunct="1">
              <a:lnSpc>
                <a:spcPct val="90000"/>
              </a:lnSpc>
            </a:pPr>
            <a:r>
              <a:rPr lang="en-US" altLang="zh-CN" sz="2000" dirty="0" smtClean="0">
                <a:latin typeface="Cambria" panose="02040503050406030204" pitchFamily="18" charset="0"/>
              </a:rPr>
              <a:t>Save, print, check spelling, change font, … </a:t>
            </a:r>
          </a:p>
          <a:p>
            <a:pPr lvl="1" eaLnBrk="1" hangingPunct="1">
              <a:lnSpc>
                <a:spcPct val="90000"/>
              </a:lnSpc>
            </a:pPr>
            <a:r>
              <a:rPr lang="en-US" altLang="zh-CN" dirty="0" smtClean="0">
                <a:latin typeface="Cambria" panose="02040503050406030204" pitchFamily="18" charset="0"/>
              </a:rPr>
              <a:t>Non-functional requirements are constraints on the product. </a:t>
            </a:r>
            <a:r>
              <a:rPr lang="en-US" altLang="zh-CN" dirty="0" err="1" smtClean="0">
                <a:latin typeface="Cambria" panose="02040503050406030204" pitchFamily="18" charset="0"/>
              </a:rPr>
              <a:t>E.g</a:t>
            </a:r>
            <a:r>
              <a:rPr lang="en-US" altLang="zh-CN" dirty="0" smtClean="0">
                <a:latin typeface="Cambria" panose="02040503050406030204" pitchFamily="18" charset="0"/>
              </a:rPr>
              <a:t>, </a:t>
            </a:r>
          </a:p>
          <a:p>
            <a:pPr lvl="2" eaLnBrk="1" hangingPunct="1">
              <a:lnSpc>
                <a:spcPct val="90000"/>
              </a:lnSpc>
            </a:pPr>
            <a:r>
              <a:rPr lang="en-US" altLang="zh-CN" sz="2000" dirty="0" smtClean="0">
                <a:latin typeface="Cambria" panose="02040503050406030204" pitchFamily="18" charset="0"/>
              </a:rPr>
              <a:t>Security, reliability, user friendliness, platform, …</a:t>
            </a:r>
          </a:p>
        </p:txBody>
      </p:sp>
    </p:spTree>
    <p:extLst>
      <p:ext uri="{BB962C8B-B14F-4D97-AF65-F5344CB8AC3E}">
        <p14:creationId xmlns:p14="http://schemas.microsoft.com/office/powerpoint/2010/main" val="2647861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animEffect transition="in" filter="fade">
                                      <p:cBhvr>
                                        <p:cTn id="17" dur="500"/>
                                        <p:tgtEl>
                                          <p:spTgt spid="4">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2" end="2"/>
                                            </p:txEl>
                                          </p:spTgt>
                                        </p:tgtEl>
                                        <p:attrNameLst>
                                          <p:attrName>style.visibility</p:attrName>
                                        </p:attrNameLst>
                                      </p:cBhvr>
                                      <p:to>
                                        <p:strVal val="visible"/>
                                      </p:to>
                                    </p:set>
                                    <p:animEffect transition="in" filter="fade">
                                      <p:cBhvr>
                                        <p:cTn id="22" dur="500"/>
                                        <p:tgtEl>
                                          <p:spTgt spid="4">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3" end="3"/>
                                            </p:txEl>
                                          </p:spTgt>
                                        </p:tgtEl>
                                        <p:attrNameLst>
                                          <p:attrName>style.visibility</p:attrName>
                                        </p:attrNameLst>
                                      </p:cBhvr>
                                      <p:to>
                                        <p:strVal val="visible"/>
                                      </p:to>
                                    </p:set>
                                    <p:animEffect transition="in" filter="fade">
                                      <p:cBhvr>
                                        <p:cTn id="27" dur="500"/>
                                        <p:tgtEl>
                                          <p:spTgt spid="4">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
                                            <p:txEl>
                                              <p:pRg st="4" end="4"/>
                                            </p:txEl>
                                          </p:spTgt>
                                        </p:tgtEl>
                                        <p:attrNameLst>
                                          <p:attrName>style.visibility</p:attrName>
                                        </p:attrNameLst>
                                      </p:cBhvr>
                                      <p:to>
                                        <p:strVal val="visible"/>
                                      </p:to>
                                    </p:set>
                                    <p:animEffect transition="in" filter="fade">
                                      <p:cBhvr>
                                        <p:cTn id="32" dur="500"/>
                                        <p:tgtEl>
                                          <p:spTgt spid="4">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
                                            <p:txEl>
                                              <p:pRg st="5" end="5"/>
                                            </p:txEl>
                                          </p:spTgt>
                                        </p:tgtEl>
                                        <p:attrNameLst>
                                          <p:attrName>style.visibility</p:attrName>
                                        </p:attrNameLst>
                                      </p:cBhvr>
                                      <p:to>
                                        <p:strVal val="visible"/>
                                      </p:to>
                                    </p:set>
                                    <p:animEffect transition="in" filter="fade">
                                      <p:cBhvr>
                                        <p:cTn id="37"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16"/>
          <p:cNvSpPr>
            <a:spLocks noGrp="1" noChangeArrowheads="1"/>
          </p:cNvSpPr>
          <p:nvPr>
            <p:ph type="title"/>
          </p:nvPr>
        </p:nvSpPr>
        <p:spPr>
          <a:xfrm>
            <a:off x="2438400" y="152400"/>
            <a:ext cx="6705600" cy="838200"/>
          </a:xfrm>
        </p:spPr>
        <p:txBody>
          <a:bodyPr/>
          <a:lstStyle/>
          <a:p>
            <a:pPr eaLnBrk="1" hangingPunct="1"/>
            <a:r>
              <a:rPr lang="en-US" altLang="zh-CN" sz="3600" dirty="0" smtClean="0">
                <a:latin typeface="Cambria" panose="02040503050406030204" pitchFamily="18" charset="0"/>
              </a:rPr>
              <a:t>System Testing</a:t>
            </a:r>
            <a:endParaRPr lang="zh-CN" altLang="zh-CN" sz="2400" dirty="0" smtClean="0">
              <a:latin typeface="Cambria" panose="02040503050406030204" pitchFamily="18" charset="0"/>
            </a:endParaRPr>
          </a:p>
        </p:txBody>
      </p:sp>
      <p:sp>
        <p:nvSpPr>
          <p:cNvPr id="5" name="Rectangle 2"/>
          <p:cNvSpPr txBox="1">
            <a:spLocks noChangeArrowheads="1"/>
          </p:cNvSpPr>
          <p:nvPr/>
        </p:nvSpPr>
        <p:spPr bwMode="auto">
          <a:xfrm>
            <a:off x="701899" y="2133600"/>
            <a:ext cx="7772400" cy="2362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54000" rIns="91440" bIns="45720" numCol="1" anchor="ctr" anchorCtr="1" compatLnSpc="1">
            <a:prstTxWarp prst="textNoShape">
              <a:avLst/>
            </a:prstTxWarp>
          </a:bodyPr>
          <a:lstStyle>
            <a:lvl1pPr algn="l" rtl="0" eaLnBrk="0" fontAlgn="base" hangingPunct="0">
              <a:spcBef>
                <a:spcPct val="0"/>
              </a:spcBef>
              <a:spcAft>
                <a:spcPct val="0"/>
              </a:spcAft>
              <a:defRPr sz="2800" b="1" kern="1200">
                <a:solidFill>
                  <a:srgbClr val="133984"/>
                </a:solidFill>
                <a:latin typeface="+mj-lt"/>
                <a:ea typeface="+mj-ea"/>
                <a:cs typeface="+mj-cs"/>
              </a:defRPr>
            </a:lvl1pPr>
            <a:lvl2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2pPr>
            <a:lvl3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3pPr>
            <a:lvl4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4pPr>
            <a:lvl5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5pPr>
            <a:lvl6pPr marL="4572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6pPr>
            <a:lvl7pPr marL="9144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7pPr>
            <a:lvl8pPr marL="13716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8pPr>
            <a:lvl9pPr marL="18288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9pPr>
          </a:lstStyle>
          <a:p>
            <a:r>
              <a:rPr lang="en-US" altLang="zh-CN" sz="4400" dirty="0" smtClean="0">
                <a:latin typeface="Cambria" panose="02040503050406030204" pitchFamily="18" charset="0"/>
              </a:rPr>
              <a:t>System Testing </a:t>
            </a:r>
          </a:p>
          <a:p>
            <a:r>
              <a:rPr lang="en-US" altLang="zh-CN" sz="3600" dirty="0" smtClean="0">
                <a:solidFill>
                  <a:srgbClr val="FF0000"/>
                </a:solidFill>
                <a:latin typeface="Cambria" panose="02040503050406030204" pitchFamily="18" charset="0"/>
              </a:rPr>
              <a:t>Example: Website Testing</a:t>
            </a:r>
          </a:p>
        </p:txBody>
      </p:sp>
    </p:spTree>
    <p:extLst>
      <p:ext uri="{BB962C8B-B14F-4D97-AF65-F5344CB8AC3E}">
        <p14:creationId xmlns:p14="http://schemas.microsoft.com/office/powerpoint/2010/main" val="823916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16"/>
          <p:cNvSpPr>
            <a:spLocks noGrp="1" noChangeArrowheads="1"/>
          </p:cNvSpPr>
          <p:nvPr>
            <p:ph type="title"/>
          </p:nvPr>
        </p:nvSpPr>
        <p:spPr>
          <a:xfrm>
            <a:off x="2438400" y="152400"/>
            <a:ext cx="6705600" cy="838200"/>
          </a:xfrm>
        </p:spPr>
        <p:txBody>
          <a:bodyPr/>
          <a:lstStyle/>
          <a:p>
            <a:pPr eaLnBrk="1" hangingPunct="1"/>
            <a:r>
              <a:rPr lang="en-US" altLang="zh-CN" sz="3600" dirty="0" smtClean="0">
                <a:latin typeface="Cambria" panose="02040503050406030204" pitchFamily="18" charset="0"/>
              </a:rPr>
              <a:t>System Testing</a:t>
            </a:r>
            <a:endParaRPr lang="zh-CN" altLang="zh-CN" sz="2400" dirty="0" smtClean="0">
              <a:latin typeface="Cambria" panose="02040503050406030204" pitchFamily="18" charset="0"/>
            </a:endParaRPr>
          </a:p>
        </p:txBody>
      </p:sp>
      <p:sp>
        <p:nvSpPr>
          <p:cNvPr id="4" name="Rectangle 2"/>
          <p:cNvSpPr txBox="1">
            <a:spLocks noChangeArrowheads="1"/>
          </p:cNvSpPr>
          <p:nvPr/>
        </p:nvSpPr>
        <p:spPr bwMode="auto">
          <a:xfrm>
            <a:off x="762000" y="12954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54000" rIns="91440" bIns="45720" numCol="1" anchor="t" anchorCtr="1" compatLnSpc="1">
            <a:prstTxWarp prst="textNoShape">
              <a:avLst/>
            </a:prstTxWarp>
          </a:bodyPr>
          <a:lstStyle>
            <a:lvl1pPr algn="l" rtl="0" eaLnBrk="0" fontAlgn="base" hangingPunct="0">
              <a:spcBef>
                <a:spcPct val="0"/>
              </a:spcBef>
              <a:spcAft>
                <a:spcPct val="0"/>
              </a:spcAft>
              <a:defRPr sz="2800" b="1" kern="1200">
                <a:solidFill>
                  <a:srgbClr val="133984"/>
                </a:solidFill>
                <a:latin typeface="+mj-lt"/>
                <a:ea typeface="+mj-ea"/>
                <a:cs typeface="+mj-cs"/>
              </a:defRPr>
            </a:lvl1pPr>
            <a:lvl2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2pPr>
            <a:lvl3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3pPr>
            <a:lvl4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4pPr>
            <a:lvl5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5pPr>
            <a:lvl6pPr marL="4572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6pPr>
            <a:lvl7pPr marL="9144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7pPr>
            <a:lvl8pPr marL="13716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8pPr>
            <a:lvl9pPr marL="18288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9pPr>
          </a:lstStyle>
          <a:p>
            <a:pPr eaLnBrk="1" hangingPunct="1"/>
            <a:r>
              <a:rPr lang="en-US" altLang="zh-CN" sz="3200" dirty="0" smtClean="0">
                <a:latin typeface="Cambria" panose="02040503050406030204" pitchFamily="18" charset="0"/>
              </a:rPr>
              <a:t>How to test a website</a:t>
            </a:r>
          </a:p>
        </p:txBody>
      </p:sp>
      <p:sp>
        <p:nvSpPr>
          <p:cNvPr id="6" name="Rectangle 3"/>
          <p:cNvSpPr txBox="1">
            <a:spLocks noChangeArrowheads="1"/>
          </p:cNvSpPr>
          <p:nvPr/>
        </p:nvSpPr>
        <p:spPr bwMode="auto">
          <a:xfrm>
            <a:off x="304800" y="2209800"/>
            <a:ext cx="84582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449263" indent="-449263" algn="l" rtl="0" eaLnBrk="0" fontAlgn="base" hangingPunct="0">
              <a:lnSpc>
                <a:spcPct val="110000"/>
              </a:lnSpc>
              <a:spcBef>
                <a:spcPct val="20000"/>
              </a:spcBef>
              <a:spcAft>
                <a:spcPct val="0"/>
              </a:spcAft>
              <a:buSzPct val="120000"/>
              <a:buBlip>
                <a:blip r:embed="rId3"/>
              </a:buBlip>
              <a:defRPr sz="2800" kern="1200">
                <a:solidFill>
                  <a:srgbClr val="133984"/>
                </a:solidFill>
                <a:latin typeface="+mn-lt"/>
                <a:ea typeface="+mn-ea"/>
                <a:cs typeface="+mn-cs"/>
              </a:defRPr>
            </a:lvl1pPr>
            <a:lvl2pPr marL="914400" indent="-285750" algn="l" rtl="0" eaLnBrk="0" fontAlgn="base" hangingPunct="0">
              <a:lnSpc>
                <a:spcPct val="110000"/>
              </a:lnSpc>
              <a:spcBef>
                <a:spcPct val="20000"/>
              </a:spcBef>
              <a:spcAft>
                <a:spcPct val="0"/>
              </a:spcAft>
              <a:buClr>
                <a:srgbClr val="000066"/>
              </a:buClr>
              <a:buChar char="•"/>
              <a:defRPr sz="2400" kern="1200">
                <a:solidFill>
                  <a:srgbClr val="133984"/>
                </a:solidFill>
                <a:latin typeface="+mn-lt"/>
                <a:ea typeface="+mn-ea"/>
                <a:cs typeface="+mn-cs"/>
              </a:defRPr>
            </a:lvl2pPr>
            <a:lvl3pPr marL="1322388" indent="-228600" algn="l" rtl="0" eaLnBrk="0" fontAlgn="base" hangingPunct="0">
              <a:spcBef>
                <a:spcPct val="20000"/>
              </a:spcBef>
              <a:spcAft>
                <a:spcPct val="0"/>
              </a:spcAft>
              <a:buChar char="•"/>
              <a:defRPr sz="2400" kern="1200">
                <a:solidFill>
                  <a:schemeClr val="tx1"/>
                </a:solidFill>
                <a:latin typeface="+mn-lt"/>
                <a:ea typeface="宋体" panose="02010600030101010101" pitchFamily="2" charset="-122"/>
                <a:cs typeface="+mn-cs"/>
              </a:defRPr>
            </a:lvl3pPr>
            <a:lvl4pPr marL="1730375"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4pPr>
            <a:lvl5pPr marL="2138363"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en-US" altLang="zh-CN" dirty="0" smtClean="0">
                <a:latin typeface="Cambria" panose="02040503050406030204" pitchFamily="18" charset="0"/>
              </a:rPr>
              <a:t>Easiest way to start is by treating the web site as a </a:t>
            </a:r>
            <a:r>
              <a:rPr lang="en-US" altLang="zh-CN" dirty="0" smtClean="0">
                <a:solidFill>
                  <a:srgbClr val="FF0000"/>
                </a:solidFill>
                <a:latin typeface="Cambria" panose="02040503050406030204" pitchFamily="18" charset="0"/>
              </a:rPr>
              <a:t>black box</a:t>
            </a:r>
            <a:r>
              <a:rPr lang="en-US" altLang="zh-CN" dirty="0" smtClean="0">
                <a:latin typeface="Cambria" panose="02040503050406030204" pitchFamily="18" charset="0"/>
              </a:rPr>
              <a:t>.</a:t>
            </a:r>
          </a:p>
          <a:p>
            <a:pPr lvl="1" eaLnBrk="1" hangingPunct="1"/>
            <a:r>
              <a:rPr lang="en-US" altLang="zh-CN" dirty="0" smtClean="0">
                <a:latin typeface="Cambria" panose="02040503050406030204" pitchFamily="18" charset="0"/>
              </a:rPr>
              <a:t>Look at a sample website such as </a:t>
            </a:r>
            <a:r>
              <a:rPr lang="en-US" altLang="zh-CN" dirty="0" smtClean="0">
                <a:latin typeface="Cambria" panose="02040503050406030204" pitchFamily="18" charset="0"/>
                <a:hlinkClick r:id="rId4"/>
              </a:rPr>
              <a:t>www.apple.com</a:t>
            </a:r>
            <a:r>
              <a:rPr lang="en-US" altLang="zh-CN" dirty="0" smtClean="0">
                <a:latin typeface="Cambria" panose="02040503050406030204" pitchFamily="18" charset="0"/>
              </a:rPr>
              <a:t> to get a sense of the scale of such an endeavor.</a:t>
            </a:r>
          </a:p>
          <a:p>
            <a:pPr lvl="1" eaLnBrk="1" hangingPunct="1"/>
            <a:r>
              <a:rPr lang="en-US" altLang="zh-CN" dirty="0" smtClean="0">
                <a:latin typeface="Cambria" panose="02040503050406030204" pitchFamily="18" charset="0"/>
              </a:rPr>
              <a:t>Treat each page as a state with hyperlinks as state transitions.</a:t>
            </a:r>
          </a:p>
        </p:txBody>
      </p:sp>
    </p:spTree>
    <p:extLst>
      <p:ext uri="{BB962C8B-B14F-4D97-AF65-F5344CB8AC3E}">
        <p14:creationId xmlns:p14="http://schemas.microsoft.com/office/powerpoint/2010/main" val="2597807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fade">
                                      <p:cBhvr>
                                        <p:cTn id="12" dur="500"/>
                                        <p:tgtEl>
                                          <p:spTgt spid="6">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1" end="1"/>
                                            </p:txEl>
                                          </p:spTgt>
                                        </p:tgtEl>
                                        <p:attrNameLst>
                                          <p:attrName>style.visibility</p:attrName>
                                        </p:attrNameLst>
                                      </p:cBhvr>
                                      <p:to>
                                        <p:strVal val="visible"/>
                                      </p:to>
                                    </p:set>
                                    <p:animEffect transition="in" filter="fade">
                                      <p:cBhvr>
                                        <p:cTn id="17" dur="500"/>
                                        <p:tgtEl>
                                          <p:spTgt spid="6">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xEl>
                                              <p:pRg st="2" end="2"/>
                                            </p:txEl>
                                          </p:spTgt>
                                        </p:tgtEl>
                                        <p:attrNameLst>
                                          <p:attrName>style.visibility</p:attrName>
                                        </p:attrNameLst>
                                      </p:cBhvr>
                                      <p:to>
                                        <p:strVal val="visible"/>
                                      </p:to>
                                    </p:set>
                                    <p:animEffect transition="in" filter="fade">
                                      <p:cBhvr>
                                        <p:cTn id="22"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16"/>
          <p:cNvSpPr>
            <a:spLocks noGrp="1" noChangeArrowheads="1"/>
          </p:cNvSpPr>
          <p:nvPr>
            <p:ph type="title"/>
          </p:nvPr>
        </p:nvSpPr>
        <p:spPr>
          <a:xfrm>
            <a:off x="2438400" y="152400"/>
            <a:ext cx="6705600" cy="838200"/>
          </a:xfrm>
        </p:spPr>
        <p:txBody>
          <a:bodyPr/>
          <a:lstStyle/>
          <a:p>
            <a:pPr eaLnBrk="1" hangingPunct="1"/>
            <a:r>
              <a:rPr lang="en-US" altLang="zh-CN" sz="3600" dirty="0" smtClean="0">
                <a:latin typeface="Cambria" panose="02040503050406030204" pitchFamily="18" charset="0"/>
              </a:rPr>
              <a:t>System Testing</a:t>
            </a:r>
            <a:endParaRPr lang="zh-CN" altLang="zh-CN" sz="2400" dirty="0" smtClean="0">
              <a:latin typeface="Cambria" panose="02040503050406030204" pitchFamily="18" charset="0"/>
            </a:endParaRPr>
          </a:p>
        </p:txBody>
      </p:sp>
      <p:sp>
        <p:nvSpPr>
          <p:cNvPr id="5" name="Rectangle 2"/>
          <p:cNvSpPr txBox="1">
            <a:spLocks noChangeArrowheads="1"/>
          </p:cNvSpPr>
          <p:nvPr/>
        </p:nvSpPr>
        <p:spPr bwMode="auto">
          <a:xfrm>
            <a:off x="685800" y="1219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54000" rIns="91440" bIns="45720" numCol="1" anchor="t" anchorCtr="1" compatLnSpc="1">
            <a:prstTxWarp prst="textNoShape">
              <a:avLst/>
            </a:prstTxWarp>
          </a:bodyPr>
          <a:lstStyle>
            <a:lvl1pPr algn="l" rtl="0" eaLnBrk="0" fontAlgn="base" hangingPunct="0">
              <a:spcBef>
                <a:spcPct val="0"/>
              </a:spcBef>
              <a:spcAft>
                <a:spcPct val="0"/>
              </a:spcAft>
              <a:defRPr sz="2800" b="1" kern="1200">
                <a:solidFill>
                  <a:srgbClr val="133984"/>
                </a:solidFill>
                <a:latin typeface="+mj-lt"/>
                <a:ea typeface="+mj-ea"/>
                <a:cs typeface="+mj-cs"/>
              </a:defRPr>
            </a:lvl1pPr>
            <a:lvl2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2pPr>
            <a:lvl3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3pPr>
            <a:lvl4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4pPr>
            <a:lvl5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5pPr>
            <a:lvl6pPr marL="4572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6pPr>
            <a:lvl7pPr marL="9144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7pPr>
            <a:lvl8pPr marL="13716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8pPr>
            <a:lvl9pPr marL="18288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9pPr>
          </a:lstStyle>
          <a:p>
            <a:pPr eaLnBrk="1" hangingPunct="1"/>
            <a:r>
              <a:rPr lang="en-US" altLang="zh-CN" sz="3200" dirty="0" smtClean="0">
                <a:latin typeface="Cambria" panose="02040503050406030204" pitchFamily="18" charset="0"/>
              </a:rPr>
              <a:t>Website text</a:t>
            </a:r>
          </a:p>
        </p:txBody>
      </p:sp>
      <p:sp>
        <p:nvSpPr>
          <p:cNvPr id="7" name="Rectangle 3"/>
          <p:cNvSpPr txBox="1">
            <a:spLocks noChangeArrowheads="1"/>
          </p:cNvSpPr>
          <p:nvPr/>
        </p:nvSpPr>
        <p:spPr bwMode="auto">
          <a:xfrm>
            <a:off x="228600" y="2057400"/>
            <a:ext cx="8534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449263" indent="-449263" algn="l" rtl="0" eaLnBrk="0" fontAlgn="base" hangingPunct="0">
              <a:lnSpc>
                <a:spcPct val="110000"/>
              </a:lnSpc>
              <a:spcBef>
                <a:spcPct val="20000"/>
              </a:spcBef>
              <a:spcAft>
                <a:spcPct val="0"/>
              </a:spcAft>
              <a:buSzPct val="120000"/>
              <a:buBlip>
                <a:blip r:embed="rId3"/>
              </a:buBlip>
              <a:defRPr sz="2800" kern="1200">
                <a:solidFill>
                  <a:srgbClr val="133984"/>
                </a:solidFill>
                <a:latin typeface="+mn-lt"/>
                <a:ea typeface="+mn-ea"/>
                <a:cs typeface="+mn-cs"/>
              </a:defRPr>
            </a:lvl1pPr>
            <a:lvl2pPr marL="914400" indent="-285750" algn="l" rtl="0" eaLnBrk="0" fontAlgn="base" hangingPunct="0">
              <a:lnSpc>
                <a:spcPct val="110000"/>
              </a:lnSpc>
              <a:spcBef>
                <a:spcPct val="20000"/>
              </a:spcBef>
              <a:spcAft>
                <a:spcPct val="0"/>
              </a:spcAft>
              <a:buClr>
                <a:srgbClr val="000066"/>
              </a:buClr>
              <a:buChar char="•"/>
              <a:defRPr sz="2400" kern="1200">
                <a:solidFill>
                  <a:srgbClr val="133984"/>
                </a:solidFill>
                <a:latin typeface="+mn-lt"/>
                <a:ea typeface="+mn-ea"/>
                <a:cs typeface="+mn-cs"/>
              </a:defRPr>
            </a:lvl2pPr>
            <a:lvl3pPr marL="1322388" indent="-228600" algn="l" rtl="0" eaLnBrk="0" fontAlgn="base" hangingPunct="0">
              <a:spcBef>
                <a:spcPct val="20000"/>
              </a:spcBef>
              <a:spcAft>
                <a:spcPct val="0"/>
              </a:spcAft>
              <a:buChar char="•"/>
              <a:defRPr sz="2400" kern="1200">
                <a:solidFill>
                  <a:schemeClr val="tx1"/>
                </a:solidFill>
                <a:latin typeface="+mn-lt"/>
                <a:ea typeface="宋体" panose="02010600030101010101" pitchFamily="2" charset="-122"/>
                <a:cs typeface="+mn-cs"/>
              </a:defRPr>
            </a:lvl3pPr>
            <a:lvl4pPr marL="1730375"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4pPr>
            <a:lvl5pPr marL="2138363"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lnSpc>
                <a:spcPct val="90000"/>
              </a:lnSpc>
            </a:pPr>
            <a:r>
              <a:rPr lang="en-US" altLang="zh-CN" sz="2400" dirty="0" smtClean="0">
                <a:latin typeface="Cambria" panose="02040503050406030204" pitchFamily="18" charset="0"/>
              </a:rPr>
              <a:t>Web page text should be </a:t>
            </a:r>
            <a:r>
              <a:rPr lang="en-US" altLang="zh-CN" sz="2400" dirty="0" smtClean="0">
                <a:solidFill>
                  <a:srgbClr val="FF0000"/>
                </a:solidFill>
                <a:latin typeface="Cambria" panose="02040503050406030204" pitchFamily="18" charset="0"/>
              </a:rPr>
              <a:t>treated like documentation </a:t>
            </a:r>
            <a:r>
              <a:rPr lang="en-US" altLang="zh-CN" sz="2400" dirty="0" smtClean="0">
                <a:latin typeface="Cambria" panose="02040503050406030204" pitchFamily="18" charset="0"/>
              </a:rPr>
              <a:t>and tested using the techniques we described previously.</a:t>
            </a:r>
          </a:p>
          <a:p>
            <a:pPr eaLnBrk="1" hangingPunct="1">
              <a:lnSpc>
                <a:spcPct val="90000"/>
              </a:lnSpc>
            </a:pPr>
            <a:endParaRPr lang="en-US" altLang="zh-CN" sz="2400" dirty="0" smtClean="0">
              <a:latin typeface="Cambria" panose="02040503050406030204" pitchFamily="18" charset="0"/>
            </a:endParaRPr>
          </a:p>
          <a:p>
            <a:pPr eaLnBrk="1" hangingPunct="1">
              <a:lnSpc>
                <a:spcPct val="90000"/>
              </a:lnSpc>
            </a:pPr>
            <a:r>
              <a:rPr lang="en-US" altLang="zh-CN" sz="2400" dirty="0" smtClean="0">
                <a:latin typeface="Cambria" panose="02040503050406030204" pitchFamily="18" charset="0"/>
              </a:rPr>
              <a:t>Check for …</a:t>
            </a:r>
          </a:p>
          <a:p>
            <a:pPr lvl="1" eaLnBrk="1" hangingPunct="1">
              <a:lnSpc>
                <a:spcPct val="90000"/>
              </a:lnSpc>
            </a:pPr>
            <a:r>
              <a:rPr lang="en-US" altLang="zh-CN" dirty="0" smtClean="0">
                <a:solidFill>
                  <a:srgbClr val="FF0000"/>
                </a:solidFill>
                <a:latin typeface="Cambria" panose="02040503050406030204" pitchFamily="18" charset="0"/>
              </a:rPr>
              <a:t>correctness of contact information </a:t>
            </a:r>
            <a:r>
              <a:rPr lang="en-US" altLang="zh-CN" dirty="0" smtClean="0">
                <a:latin typeface="Cambria" panose="02040503050406030204" pitchFamily="18" charset="0"/>
              </a:rPr>
              <a:t>e.g., phone numbers, addresses</a:t>
            </a:r>
          </a:p>
          <a:p>
            <a:pPr lvl="1" eaLnBrk="1" hangingPunct="1">
              <a:lnSpc>
                <a:spcPct val="90000"/>
              </a:lnSpc>
            </a:pPr>
            <a:r>
              <a:rPr lang="en-US" altLang="zh-CN" dirty="0" smtClean="0">
                <a:solidFill>
                  <a:srgbClr val="FF0000"/>
                </a:solidFill>
                <a:latin typeface="Cambria" panose="02040503050406030204" pitchFamily="18" charset="0"/>
              </a:rPr>
              <a:t>correctness of dates and copyright notices</a:t>
            </a:r>
          </a:p>
          <a:p>
            <a:pPr lvl="1" eaLnBrk="1" hangingPunct="1">
              <a:lnSpc>
                <a:spcPct val="90000"/>
              </a:lnSpc>
            </a:pPr>
            <a:r>
              <a:rPr lang="en-US" altLang="zh-CN" dirty="0" smtClean="0">
                <a:latin typeface="Cambria" panose="02040503050406030204" pitchFamily="18" charset="0"/>
              </a:rPr>
              <a:t>title bar text, bookmark text on browser’s favorites</a:t>
            </a:r>
          </a:p>
          <a:p>
            <a:pPr lvl="1" eaLnBrk="1" hangingPunct="1">
              <a:lnSpc>
                <a:spcPct val="90000"/>
              </a:lnSpc>
            </a:pPr>
            <a:r>
              <a:rPr lang="en-US" altLang="zh-CN" dirty="0" smtClean="0">
                <a:solidFill>
                  <a:srgbClr val="FF0000"/>
                </a:solidFill>
                <a:latin typeface="Cambria" panose="02040503050406030204" pitchFamily="18" charset="0"/>
              </a:rPr>
              <a:t>correctness of the ALT text </a:t>
            </a:r>
            <a:r>
              <a:rPr lang="en-US" altLang="zh-CN" dirty="0" smtClean="0">
                <a:latin typeface="Cambria" panose="02040503050406030204" pitchFamily="18" charset="0"/>
              </a:rPr>
              <a:t>(i.e., mouse over text)</a:t>
            </a:r>
          </a:p>
          <a:p>
            <a:pPr lvl="1" eaLnBrk="1" hangingPunct="1">
              <a:lnSpc>
                <a:spcPct val="90000"/>
              </a:lnSpc>
            </a:pPr>
            <a:r>
              <a:rPr lang="en-US" altLang="zh-CN" dirty="0" smtClean="0">
                <a:latin typeface="Cambria" panose="02040503050406030204" pitchFamily="18" charset="0"/>
              </a:rPr>
              <a:t>layout issues when browser window is resized</a:t>
            </a:r>
          </a:p>
        </p:txBody>
      </p:sp>
    </p:spTree>
    <p:extLst>
      <p:ext uri="{BB962C8B-B14F-4D97-AF65-F5344CB8AC3E}">
        <p14:creationId xmlns:p14="http://schemas.microsoft.com/office/powerpoint/2010/main" val="437300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0" end="0"/>
                                            </p:txEl>
                                          </p:spTgt>
                                        </p:tgtEl>
                                        <p:attrNameLst>
                                          <p:attrName>style.visibility</p:attrName>
                                        </p:attrNameLst>
                                      </p:cBhvr>
                                      <p:to>
                                        <p:strVal val="visible"/>
                                      </p:to>
                                    </p:set>
                                    <p:animEffect transition="in" filter="fade">
                                      <p:cBhvr>
                                        <p:cTn id="12" dur="500"/>
                                        <p:tgtEl>
                                          <p:spTgt spid="7">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fade">
                                      <p:cBhvr>
                                        <p:cTn id="17" dur="500"/>
                                        <p:tgtEl>
                                          <p:spTgt spid="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xEl>
                                              <p:pRg st="3" end="3"/>
                                            </p:txEl>
                                          </p:spTgt>
                                        </p:tgtEl>
                                        <p:attrNameLst>
                                          <p:attrName>style.visibility</p:attrName>
                                        </p:attrNameLst>
                                      </p:cBhvr>
                                      <p:to>
                                        <p:strVal val="visible"/>
                                      </p:to>
                                    </p:set>
                                    <p:animEffect transition="in" filter="fade">
                                      <p:cBhvr>
                                        <p:cTn id="22" dur="500"/>
                                        <p:tgtEl>
                                          <p:spTgt spid="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xEl>
                                              <p:pRg st="4" end="4"/>
                                            </p:txEl>
                                          </p:spTgt>
                                        </p:tgtEl>
                                        <p:attrNameLst>
                                          <p:attrName>style.visibility</p:attrName>
                                        </p:attrNameLst>
                                      </p:cBhvr>
                                      <p:to>
                                        <p:strVal val="visible"/>
                                      </p:to>
                                    </p:set>
                                    <p:animEffect transition="in" filter="fade">
                                      <p:cBhvr>
                                        <p:cTn id="27" dur="500"/>
                                        <p:tgtEl>
                                          <p:spTgt spid="7">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
                                            <p:txEl>
                                              <p:pRg st="5" end="5"/>
                                            </p:txEl>
                                          </p:spTgt>
                                        </p:tgtEl>
                                        <p:attrNameLst>
                                          <p:attrName>style.visibility</p:attrName>
                                        </p:attrNameLst>
                                      </p:cBhvr>
                                      <p:to>
                                        <p:strVal val="visible"/>
                                      </p:to>
                                    </p:set>
                                    <p:animEffect transition="in" filter="fade">
                                      <p:cBhvr>
                                        <p:cTn id="32" dur="500"/>
                                        <p:tgtEl>
                                          <p:spTgt spid="7">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7">
                                            <p:txEl>
                                              <p:pRg st="6" end="6"/>
                                            </p:txEl>
                                          </p:spTgt>
                                        </p:tgtEl>
                                        <p:attrNameLst>
                                          <p:attrName>style.visibility</p:attrName>
                                        </p:attrNameLst>
                                      </p:cBhvr>
                                      <p:to>
                                        <p:strVal val="visible"/>
                                      </p:to>
                                    </p:set>
                                    <p:animEffect transition="in" filter="fade">
                                      <p:cBhvr>
                                        <p:cTn id="37" dur="500"/>
                                        <p:tgtEl>
                                          <p:spTgt spid="7">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7">
                                            <p:txEl>
                                              <p:pRg st="7" end="7"/>
                                            </p:txEl>
                                          </p:spTgt>
                                        </p:tgtEl>
                                        <p:attrNameLst>
                                          <p:attrName>style.visibility</p:attrName>
                                        </p:attrNameLst>
                                      </p:cBhvr>
                                      <p:to>
                                        <p:strVal val="visible"/>
                                      </p:to>
                                    </p:set>
                                    <p:animEffect transition="in" filter="fade">
                                      <p:cBhvr>
                                        <p:cTn id="42" dur="500"/>
                                        <p:tgtEl>
                                          <p:spTgt spid="7">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16"/>
          <p:cNvSpPr>
            <a:spLocks noGrp="1" noChangeArrowheads="1"/>
          </p:cNvSpPr>
          <p:nvPr>
            <p:ph type="title"/>
          </p:nvPr>
        </p:nvSpPr>
        <p:spPr>
          <a:xfrm>
            <a:off x="2438400" y="152400"/>
            <a:ext cx="6705600" cy="838200"/>
          </a:xfrm>
        </p:spPr>
        <p:txBody>
          <a:bodyPr/>
          <a:lstStyle/>
          <a:p>
            <a:pPr eaLnBrk="1" hangingPunct="1"/>
            <a:r>
              <a:rPr lang="en-US" altLang="zh-CN" sz="3600" dirty="0" smtClean="0">
                <a:latin typeface="Cambria" panose="02040503050406030204" pitchFamily="18" charset="0"/>
              </a:rPr>
              <a:t>System Testing</a:t>
            </a:r>
            <a:endParaRPr lang="zh-CN" altLang="zh-CN" sz="2400" dirty="0" smtClean="0">
              <a:latin typeface="Cambria" panose="02040503050406030204" pitchFamily="18" charset="0"/>
            </a:endParaRPr>
          </a:p>
        </p:txBody>
      </p:sp>
      <p:sp>
        <p:nvSpPr>
          <p:cNvPr id="3" name="Rectangle 2"/>
          <p:cNvSpPr txBox="1">
            <a:spLocks noChangeArrowheads="1"/>
          </p:cNvSpPr>
          <p:nvPr/>
        </p:nvSpPr>
        <p:spPr bwMode="auto">
          <a:xfrm>
            <a:off x="685800" y="10668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54000" rIns="91440" bIns="45720" numCol="1" anchor="t" anchorCtr="1" compatLnSpc="1">
            <a:prstTxWarp prst="textNoShape">
              <a:avLst/>
            </a:prstTxWarp>
          </a:bodyPr>
          <a:lstStyle>
            <a:lvl1pPr algn="l" rtl="0" eaLnBrk="0" fontAlgn="base" hangingPunct="0">
              <a:spcBef>
                <a:spcPct val="0"/>
              </a:spcBef>
              <a:spcAft>
                <a:spcPct val="0"/>
              </a:spcAft>
              <a:defRPr sz="2800" b="1" kern="1200">
                <a:solidFill>
                  <a:srgbClr val="133984"/>
                </a:solidFill>
                <a:latin typeface="+mj-lt"/>
                <a:ea typeface="+mj-ea"/>
                <a:cs typeface="+mj-cs"/>
              </a:defRPr>
            </a:lvl1pPr>
            <a:lvl2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2pPr>
            <a:lvl3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3pPr>
            <a:lvl4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4pPr>
            <a:lvl5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5pPr>
            <a:lvl6pPr marL="4572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6pPr>
            <a:lvl7pPr marL="9144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7pPr>
            <a:lvl8pPr marL="13716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8pPr>
            <a:lvl9pPr marL="18288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9pPr>
          </a:lstStyle>
          <a:p>
            <a:pPr eaLnBrk="1" hangingPunct="1"/>
            <a:r>
              <a:rPr lang="en-US" altLang="zh-CN" sz="3200" dirty="0" smtClean="0">
                <a:latin typeface="Cambria" panose="02040503050406030204" pitchFamily="18" charset="0"/>
              </a:rPr>
              <a:t>Website hyperlinks</a:t>
            </a:r>
          </a:p>
        </p:txBody>
      </p:sp>
      <p:sp>
        <p:nvSpPr>
          <p:cNvPr id="4" name="Rectangle 3"/>
          <p:cNvSpPr txBox="1">
            <a:spLocks noChangeArrowheads="1"/>
          </p:cNvSpPr>
          <p:nvPr/>
        </p:nvSpPr>
        <p:spPr bwMode="auto">
          <a:xfrm>
            <a:off x="228600" y="1828800"/>
            <a:ext cx="86106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449263" indent="-449263" algn="l" rtl="0" eaLnBrk="0" fontAlgn="base" hangingPunct="0">
              <a:lnSpc>
                <a:spcPct val="110000"/>
              </a:lnSpc>
              <a:spcBef>
                <a:spcPct val="20000"/>
              </a:spcBef>
              <a:spcAft>
                <a:spcPct val="0"/>
              </a:spcAft>
              <a:buSzPct val="120000"/>
              <a:buBlip>
                <a:blip r:embed="rId3"/>
              </a:buBlip>
              <a:defRPr sz="2800" kern="1200">
                <a:solidFill>
                  <a:srgbClr val="133984"/>
                </a:solidFill>
                <a:latin typeface="+mn-lt"/>
                <a:ea typeface="+mn-ea"/>
                <a:cs typeface="+mn-cs"/>
              </a:defRPr>
            </a:lvl1pPr>
            <a:lvl2pPr marL="914400" indent="-285750" algn="l" rtl="0" eaLnBrk="0" fontAlgn="base" hangingPunct="0">
              <a:lnSpc>
                <a:spcPct val="110000"/>
              </a:lnSpc>
              <a:spcBef>
                <a:spcPct val="20000"/>
              </a:spcBef>
              <a:spcAft>
                <a:spcPct val="0"/>
              </a:spcAft>
              <a:buClr>
                <a:srgbClr val="000066"/>
              </a:buClr>
              <a:buChar char="•"/>
              <a:defRPr sz="2400" kern="1200">
                <a:solidFill>
                  <a:srgbClr val="133984"/>
                </a:solidFill>
                <a:latin typeface="+mn-lt"/>
                <a:ea typeface="+mn-ea"/>
                <a:cs typeface="+mn-cs"/>
              </a:defRPr>
            </a:lvl2pPr>
            <a:lvl3pPr marL="1322388" indent="-228600" algn="l" rtl="0" eaLnBrk="0" fontAlgn="base" hangingPunct="0">
              <a:spcBef>
                <a:spcPct val="20000"/>
              </a:spcBef>
              <a:spcAft>
                <a:spcPct val="0"/>
              </a:spcAft>
              <a:buChar char="•"/>
              <a:defRPr sz="2400" kern="1200">
                <a:solidFill>
                  <a:schemeClr val="tx1"/>
                </a:solidFill>
                <a:latin typeface="+mn-lt"/>
                <a:ea typeface="宋体" panose="02010600030101010101" pitchFamily="2" charset="-122"/>
                <a:cs typeface="+mn-cs"/>
              </a:defRPr>
            </a:lvl3pPr>
            <a:lvl4pPr marL="1730375"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4pPr>
            <a:lvl5pPr marL="2138363"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lnSpc>
                <a:spcPct val="90000"/>
              </a:lnSpc>
            </a:pPr>
            <a:r>
              <a:rPr lang="en-US" altLang="zh-CN" sz="2200" dirty="0" smtClean="0">
                <a:solidFill>
                  <a:srgbClr val="FF0000"/>
                </a:solidFill>
                <a:latin typeface="Cambria" panose="02040503050406030204" pitchFamily="18" charset="0"/>
              </a:rPr>
              <a:t>Each link should be checked </a:t>
            </a:r>
            <a:r>
              <a:rPr lang="en-US" altLang="zh-CN" sz="2200" dirty="0" smtClean="0">
                <a:latin typeface="Cambria" panose="02040503050406030204" pitchFamily="18" charset="0"/>
              </a:rPr>
              <a:t>to make sure it jumps to the correct destination or website.</a:t>
            </a:r>
          </a:p>
          <a:p>
            <a:pPr eaLnBrk="1" hangingPunct="1">
              <a:lnSpc>
                <a:spcPct val="90000"/>
              </a:lnSpc>
            </a:pPr>
            <a:endParaRPr lang="en-US" altLang="zh-CN" sz="2200" dirty="0" smtClean="0">
              <a:latin typeface="Cambria" panose="02040503050406030204" pitchFamily="18" charset="0"/>
            </a:endParaRPr>
          </a:p>
          <a:p>
            <a:pPr eaLnBrk="1" hangingPunct="1">
              <a:lnSpc>
                <a:spcPct val="90000"/>
              </a:lnSpc>
            </a:pPr>
            <a:r>
              <a:rPr lang="en-US" altLang="zh-CN" sz="2200" dirty="0" smtClean="0">
                <a:latin typeface="Cambria" panose="02040503050406030204" pitchFamily="18" charset="0"/>
              </a:rPr>
              <a:t>Ensure that </a:t>
            </a:r>
            <a:r>
              <a:rPr lang="en-US" altLang="zh-CN" sz="2200" dirty="0" smtClean="0">
                <a:solidFill>
                  <a:srgbClr val="FF0000"/>
                </a:solidFill>
                <a:latin typeface="Cambria" panose="02040503050406030204" pitchFamily="18" charset="0"/>
              </a:rPr>
              <a:t>hyperlinks are obvious</a:t>
            </a:r>
            <a:r>
              <a:rPr lang="en-US" altLang="zh-CN" sz="2200" dirty="0" smtClean="0">
                <a:latin typeface="Cambria" panose="02040503050406030204" pitchFamily="18" charset="0"/>
              </a:rPr>
              <a:t>:</a:t>
            </a:r>
          </a:p>
          <a:p>
            <a:pPr lvl="1" eaLnBrk="1" hangingPunct="1">
              <a:lnSpc>
                <a:spcPct val="90000"/>
              </a:lnSpc>
            </a:pPr>
            <a:r>
              <a:rPr lang="en-US" altLang="zh-CN" sz="2200" dirty="0" smtClean="0">
                <a:latin typeface="Cambria" panose="02040503050406030204" pitchFamily="18" charset="0"/>
              </a:rPr>
              <a:t>E.g., underlined text, mouse pointer changes</a:t>
            </a:r>
          </a:p>
          <a:p>
            <a:pPr eaLnBrk="1" hangingPunct="1">
              <a:lnSpc>
                <a:spcPct val="90000"/>
              </a:lnSpc>
            </a:pPr>
            <a:endParaRPr lang="en-US" altLang="zh-CN" sz="2200" dirty="0" smtClean="0">
              <a:latin typeface="Cambria" panose="02040503050406030204" pitchFamily="18" charset="0"/>
            </a:endParaRPr>
          </a:p>
          <a:p>
            <a:pPr eaLnBrk="1" hangingPunct="1">
              <a:lnSpc>
                <a:spcPct val="90000"/>
              </a:lnSpc>
            </a:pPr>
            <a:r>
              <a:rPr lang="en-US" altLang="zh-CN" sz="2200" dirty="0" smtClean="0">
                <a:latin typeface="Cambria" panose="02040503050406030204" pitchFamily="18" charset="0"/>
              </a:rPr>
              <a:t>If the link opens an </a:t>
            </a:r>
            <a:r>
              <a:rPr lang="en-US" altLang="zh-CN" sz="2200" dirty="0" smtClean="0">
                <a:solidFill>
                  <a:srgbClr val="FF0000"/>
                </a:solidFill>
                <a:latin typeface="Cambria" panose="02040503050406030204" pitchFamily="18" charset="0"/>
              </a:rPr>
              <a:t>e-mail message</a:t>
            </a:r>
            <a:r>
              <a:rPr lang="en-US" altLang="zh-CN" sz="2200" dirty="0" smtClean="0">
                <a:latin typeface="Cambria" panose="02040503050406030204" pitchFamily="18" charset="0"/>
              </a:rPr>
              <a:t>, test it </a:t>
            </a:r>
          </a:p>
          <a:p>
            <a:pPr lvl="1" eaLnBrk="1" hangingPunct="1">
              <a:lnSpc>
                <a:spcPct val="90000"/>
              </a:lnSpc>
            </a:pPr>
            <a:r>
              <a:rPr lang="en-US" altLang="zh-CN" sz="2200" dirty="0" smtClean="0">
                <a:latin typeface="Cambria" panose="02040503050406030204" pitchFamily="18" charset="0"/>
              </a:rPr>
              <a:t>Send an e-mail and verify that you get a response.</a:t>
            </a:r>
          </a:p>
          <a:p>
            <a:pPr eaLnBrk="1" hangingPunct="1">
              <a:lnSpc>
                <a:spcPct val="90000"/>
              </a:lnSpc>
            </a:pPr>
            <a:endParaRPr lang="en-US" altLang="zh-CN" sz="2200" dirty="0" smtClean="0">
              <a:latin typeface="Cambria" panose="02040503050406030204" pitchFamily="18" charset="0"/>
            </a:endParaRPr>
          </a:p>
          <a:p>
            <a:pPr eaLnBrk="1" hangingPunct="1">
              <a:lnSpc>
                <a:spcPct val="90000"/>
              </a:lnSpc>
            </a:pPr>
            <a:r>
              <a:rPr lang="en-US" altLang="zh-CN" sz="2200" dirty="0" smtClean="0">
                <a:latin typeface="Cambria" panose="02040503050406030204" pitchFamily="18" charset="0"/>
              </a:rPr>
              <a:t>Check for </a:t>
            </a:r>
            <a:r>
              <a:rPr lang="en-US" altLang="zh-CN" sz="2200" i="1" dirty="0" smtClean="0">
                <a:solidFill>
                  <a:srgbClr val="FF0000"/>
                </a:solidFill>
                <a:latin typeface="Cambria" panose="02040503050406030204" pitchFamily="18" charset="0"/>
              </a:rPr>
              <a:t>orphan pages</a:t>
            </a:r>
            <a:r>
              <a:rPr lang="en-US" altLang="zh-CN" sz="2200" dirty="0" smtClean="0">
                <a:solidFill>
                  <a:srgbClr val="FF0000"/>
                </a:solidFill>
                <a:latin typeface="Cambria" panose="02040503050406030204" pitchFamily="18" charset="0"/>
              </a:rPr>
              <a:t> </a:t>
            </a:r>
            <a:r>
              <a:rPr lang="en-US" altLang="zh-CN" sz="2200" dirty="0" smtClean="0">
                <a:latin typeface="Cambria" panose="02040503050406030204" pitchFamily="18" charset="0"/>
              </a:rPr>
              <a:t>that are part of the website but cannot be accesses through a hyperlink.</a:t>
            </a:r>
          </a:p>
          <a:p>
            <a:pPr lvl="1" eaLnBrk="1" hangingPunct="1">
              <a:lnSpc>
                <a:spcPct val="90000"/>
              </a:lnSpc>
            </a:pPr>
            <a:r>
              <a:rPr lang="en-US" altLang="zh-CN" sz="2200" dirty="0" smtClean="0">
                <a:latin typeface="Cambria" panose="02040503050406030204" pitchFamily="18" charset="0"/>
              </a:rPr>
              <a:t>Someone forgot to create the link</a:t>
            </a:r>
          </a:p>
          <a:p>
            <a:pPr lvl="1" eaLnBrk="1" hangingPunct="1">
              <a:lnSpc>
                <a:spcPct val="90000"/>
              </a:lnSpc>
            </a:pPr>
            <a:r>
              <a:rPr lang="en-US" altLang="zh-CN" sz="2200" dirty="0" smtClean="0">
                <a:latin typeface="Cambria" panose="02040503050406030204" pitchFamily="18" charset="0"/>
              </a:rPr>
              <a:t>Might be intentional … Google will find it, though</a:t>
            </a:r>
          </a:p>
        </p:txBody>
      </p:sp>
    </p:spTree>
    <p:extLst>
      <p:ext uri="{BB962C8B-B14F-4D97-AF65-F5344CB8AC3E}">
        <p14:creationId xmlns:p14="http://schemas.microsoft.com/office/powerpoint/2010/main" val="95767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animEffect transition="in" filter="fade">
                                      <p:cBhvr>
                                        <p:cTn id="27" dur="500"/>
                                        <p:tgtEl>
                                          <p:spTgt spid="4">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
                                            <p:txEl>
                                              <p:pRg st="6" end="6"/>
                                            </p:txEl>
                                          </p:spTgt>
                                        </p:tgtEl>
                                        <p:attrNameLst>
                                          <p:attrName>style.visibility</p:attrName>
                                        </p:attrNameLst>
                                      </p:cBhvr>
                                      <p:to>
                                        <p:strVal val="visible"/>
                                      </p:to>
                                    </p:set>
                                    <p:animEffect transition="in" filter="fade">
                                      <p:cBhvr>
                                        <p:cTn id="32" dur="500"/>
                                        <p:tgtEl>
                                          <p:spTgt spid="4">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
                                            <p:txEl>
                                              <p:pRg st="8" end="8"/>
                                            </p:txEl>
                                          </p:spTgt>
                                        </p:tgtEl>
                                        <p:attrNameLst>
                                          <p:attrName>style.visibility</p:attrName>
                                        </p:attrNameLst>
                                      </p:cBhvr>
                                      <p:to>
                                        <p:strVal val="visible"/>
                                      </p:to>
                                    </p:set>
                                    <p:animEffect transition="in" filter="fade">
                                      <p:cBhvr>
                                        <p:cTn id="37" dur="500"/>
                                        <p:tgtEl>
                                          <p:spTgt spid="4">
                                            <p:txEl>
                                              <p:pRg st="8" end="8"/>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4">
                                            <p:txEl>
                                              <p:pRg st="9" end="9"/>
                                            </p:txEl>
                                          </p:spTgt>
                                        </p:tgtEl>
                                        <p:attrNameLst>
                                          <p:attrName>style.visibility</p:attrName>
                                        </p:attrNameLst>
                                      </p:cBhvr>
                                      <p:to>
                                        <p:strVal val="visible"/>
                                      </p:to>
                                    </p:set>
                                    <p:animEffect transition="in" filter="fade">
                                      <p:cBhvr>
                                        <p:cTn id="42" dur="500"/>
                                        <p:tgtEl>
                                          <p:spTgt spid="4">
                                            <p:txEl>
                                              <p:pRg st="9" end="9"/>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4">
                                            <p:txEl>
                                              <p:pRg st="10" end="10"/>
                                            </p:txEl>
                                          </p:spTgt>
                                        </p:tgtEl>
                                        <p:attrNameLst>
                                          <p:attrName>style.visibility</p:attrName>
                                        </p:attrNameLst>
                                      </p:cBhvr>
                                      <p:to>
                                        <p:strVal val="visible"/>
                                      </p:to>
                                    </p:set>
                                    <p:animEffect transition="in" filter="fade">
                                      <p:cBhvr>
                                        <p:cTn id="47" dur="500"/>
                                        <p:tgtEl>
                                          <p:spTgt spid="4">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16"/>
          <p:cNvSpPr>
            <a:spLocks noGrp="1" noChangeArrowheads="1"/>
          </p:cNvSpPr>
          <p:nvPr>
            <p:ph type="title"/>
          </p:nvPr>
        </p:nvSpPr>
        <p:spPr>
          <a:xfrm>
            <a:off x="2438400" y="152400"/>
            <a:ext cx="6705600" cy="838200"/>
          </a:xfrm>
        </p:spPr>
        <p:txBody>
          <a:bodyPr/>
          <a:lstStyle/>
          <a:p>
            <a:pPr eaLnBrk="1" hangingPunct="1"/>
            <a:r>
              <a:rPr lang="en-US" altLang="zh-CN" sz="3600" dirty="0" smtClean="0">
                <a:latin typeface="Cambria" panose="02040503050406030204" pitchFamily="18" charset="0"/>
              </a:rPr>
              <a:t>System Testing</a:t>
            </a:r>
            <a:endParaRPr lang="zh-CN" altLang="zh-CN" sz="2400" dirty="0" smtClean="0">
              <a:latin typeface="Cambria" panose="02040503050406030204" pitchFamily="18" charset="0"/>
            </a:endParaRPr>
          </a:p>
        </p:txBody>
      </p:sp>
      <p:sp>
        <p:nvSpPr>
          <p:cNvPr id="3" name="Rectangle 2"/>
          <p:cNvSpPr txBox="1">
            <a:spLocks noChangeArrowheads="1"/>
          </p:cNvSpPr>
          <p:nvPr/>
        </p:nvSpPr>
        <p:spPr bwMode="auto">
          <a:xfrm>
            <a:off x="838200" y="10668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54000" rIns="91440" bIns="45720" numCol="1" anchor="t" anchorCtr="1" compatLnSpc="1">
            <a:prstTxWarp prst="textNoShape">
              <a:avLst/>
            </a:prstTxWarp>
          </a:bodyPr>
          <a:lstStyle>
            <a:lvl1pPr algn="l" rtl="0" eaLnBrk="0" fontAlgn="base" hangingPunct="0">
              <a:spcBef>
                <a:spcPct val="0"/>
              </a:spcBef>
              <a:spcAft>
                <a:spcPct val="0"/>
              </a:spcAft>
              <a:defRPr sz="2800" b="1" kern="1200">
                <a:solidFill>
                  <a:srgbClr val="133984"/>
                </a:solidFill>
                <a:latin typeface="+mj-lt"/>
                <a:ea typeface="+mj-ea"/>
                <a:cs typeface="+mj-cs"/>
              </a:defRPr>
            </a:lvl1pPr>
            <a:lvl2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2pPr>
            <a:lvl3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3pPr>
            <a:lvl4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4pPr>
            <a:lvl5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5pPr>
            <a:lvl6pPr marL="4572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6pPr>
            <a:lvl7pPr marL="9144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7pPr>
            <a:lvl8pPr marL="13716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8pPr>
            <a:lvl9pPr marL="18288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9pPr>
          </a:lstStyle>
          <a:p>
            <a:pPr eaLnBrk="1" hangingPunct="1"/>
            <a:r>
              <a:rPr lang="en-US" altLang="zh-CN" sz="3200" dirty="0" smtClean="0">
                <a:latin typeface="Cambria" panose="02040503050406030204" pitchFamily="18" charset="0"/>
              </a:rPr>
              <a:t>Website graphics</a:t>
            </a:r>
          </a:p>
        </p:txBody>
      </p:sp>
      <p:sp>
        <p:nvSpPr>
          <p:cNvPr id="4" name="Rectangle 3"/>
          <p:cNvSpPr txBox="1">
            <a:spLocks noChangeArrowheads="1"/>
          </p:cNvSpPr>
          <p:nvPr/>
        </p:nvSpPr>
        <p:spPr bwMode="auto">
          <a:xfrm>
            <a:off x="300487" y="1981200"/>
            <a:ext cx="8534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449263" indent="-449263" algn="l" rtl="0" eaLnBrk="0" fontAlgn="base" hangingPunct="0">
              <a:lnSpc>
                <a:spcPct val="110000"/>
              </a:lnSpc>
              <a:spcBef>
                <a:spcPct val="20000"/>
              </a:spcBef>
              <a:spcAft>
                <a:spcPct val="0"/>
              </a:spcAft>
              <a:buSzPct val="120000"/>
              <a:buBlip>
                <a:blip r:embed="rId3"/>
              </a:buBlip>
              <a:defRPr sz="2800" kern="1200">
                <a:solidFill>
                  <a:srgbClr val="133984"/>
                </a:solidFill>
                <a:latin typeface="+mn-lt"/>
                <a:ea typeface="+mn-ea"/>
                <a:cs typeface="+mn-cs"/>
              </a:defRPr>
            </a:lvl1pPr>
            <a:lvl2pPr marL="914400" indent="-285750" algn="l" rtl="0" eaLnBrk="0" fontAlgn="base" hangingPunct="0">
              <a:lnSpc>
                <a:spcPct val="110000"/>
              </a:lnSpc>
              <a:spcBef>
                <a:spcPct val="20000"/>
              </a:spcBef>
              <a:spcAft>
                <a:spcPct val="0"/>
              </a:spcAft>
              <a:buClr>
                <a:srgbClr val="000066"/>
              </a:buClr>
              <a:buChar char="•"/>
              <a:defRPr sz="2400" kern="1200">
                <a:solidFill>
                  <a:srgbClr val="133984"/>
                </a:solidFill>
                <a:latin typeface="+mn-lt"/>
                <a:ea typeface="+mn-ea"/>
                <a:cs typeface="+mn-cs"/>
              </a:defRPr>
            </a:lvl2pPr>
            <a:lvl3pPr marL="1322388" indent="-228600" algn="l" rtl="0" eaLnBrk="0" fontAlgn="base" hangingPunct="0">
              <a:spcBef>
                <a:spcPct val="20000"/>
              </a:spcBef>
              <a:spcAft>
                <a:spcPct val="0"/>
              </a:spcAft>
              <a:buChar char="•"/>
              <a:defRPr sz="2400" kern="1200">
                <a:solidFill>
                  <a:schemeClr val="tx1"/>
                </a:solidFill>
                <a:latin typeface="+mn-lt"/>
                <a:ea typeface="宋体" panose="02010600030101010101" pitchFamily="2" charset="-122"/>
                <a:cs typeface="+mn-cs"/>
              </a:defRPr>
            </a:lvl3pPr>
            <a:lvl4pPr marL="1730375"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4pPr>
            <a:lvl5pPr marL="2138363"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lnSpc>
                <a:spcPct val="90000"/>
              </a:lnSpc>
            </a:pPr>
            <a:r>
              <a:rPr lang="en-US" altLang="zh-CN" sz="2400" dirty="0" smtClean="0">
                <a:latin typeface="Cambria" panose="02040503050406030204" pitchFamily="18" charset="0"/>
              </a:rPr>
              <a:t>Do all graphics </a:t>
            </a:r>
            <a:r>
              <a:rPr lang="en-US" altLang="zh-CN" sz="2400" dirty="0" smtClean="0">
                <a:solidFill>
                  <a:srgbClr val="FF0000"/>
                </a:solidFill>
                <a:latin typeface="Cambria" panose="02040503050406030204" pitchFamily="18" charset="0"/>
              </a:rPr>
              <a:t>load and display </a:t>
            </a:r>
            <a:r>
              <a:rPr lang="en-US" altLang="zh-CN" sz="2400" dirty="0" smtClean="0">
                <a:latin typeface="Cambria" panose="02040503050406030204" pitchFamily="18" charset="0"/>
              </a:rPr>
              <a:t>properly?</a:t>
            </a:r>
          </a:p>
          <a:p>
            <a:pPr eaLnBrk="1" hangingPunct="1">
              <a:lnSpc>
                <a:spcPct val="90000"/>
              </a:lnSpc>
            </a:pPr>
            <a:r>
              <a:rPr lang="en-US" altLang="zh-CN" sz="2400" dirty="0" smtClean="0">
                <a:latin typeface="Cambria" panose="02040503050406030204" pitchFamily="18" charset="0"/>
              </a:rPr>
              <a:t>Is a graphic </a:t>
            </a:r>
            <a:r>
              <a:rPr lang="en-US" altLang="zh-CN" sz="2400" dirty="0" smtClean="0">
                <a:solidFill>
                  <a:srgbClr val="FF0000"/>
                </a:solidFill>
                <a:latin typeface="Cambria" panose="02040503050406030204" pitchFamily="18" charset="0"/>
              </a:rPr>
              <a:t>missing or incorrectly </a:t>
            </a:r>
            <a:r>
              <a:rPr lang="en-US" altLang="zh-CN" sz="2400" dirty="0" smtClean="0">
                <a:latin typeface="Cambria" panose="02040503050406030204" pitchFamily="18" charset="0"/>
              </a:rPr>
              <a:t>named?</a:t>
            </a:r>
          </a:p>
          <a:p>
            <a:pPr eaLnBrk="1" hangingPunct="1">
              <a:lnSpc>
                <a:spcPct val="90000"/>
              </a:lnSpc>
            </a:pPr>
            <a:endParaRPr lang="en-US" altLang="zh-CN" sz="2400" dirty="0" smtClean="0">
              <a:latin typeface="Cambria" panose="02040503050406030204" pitchFamily="18" charset="0"/>
            </a:endParaRPr>
          </a:p>
          <a:p>
            <a:pPr eaLnBrk="1" hangingPunct="1">
              <a:lnSpc>
                <a:spcPct val="90000"/>
              </a:lnSpc>
            </a:pPr>
            <a:r>
              <a:rPr lang="en-US" altLang="zh-CN" sz="2400" dirty="0" smtClean="0">
                <a:latin typeface="Cambria" panose="02040503050406030204" pitchFamily="18" charset="0"/>
              </a:rPr>
              <a:t>Does the website </a:t>
            </a:r>
            <a:r>
              <a:rPr lang="en-US" altLang="zh-CN" sz="2400" dirty="0" smtClean="0">
                <a:solidFill>
                  <a:srgbClr val="FF0000"/>
                </a:solidFill>
                <a:latin typeface="Cambria" panose="02040503050406030204" pitchFamily="18" charset="0"/>
              </a:rPr>
              <a:t>intermix text </a:t>
            </a:r>
            <a:r>
              <a:rPr lang="en-US" altLang="zh-CN" sz="2400" dirty="0" smtClean="0">
                <a:latin typeface="Cambria" panose="02040503050406030204" pitchFamily="18" charset="0"/>
              </a:rPr>
              <a:t>and graphics?</a:t>
            </a:r>
          </a:p>
          <a:p>
            <a:pPr lvl="1" eaLnBrk="1" hangingPunct="1">
              <a:lnSpc>
                <a:spcPct val="90000"/>
              </a:lnSpc>
            </a:pPr>
            <a:r>
              <a:rPr lang="en-US" altLang="zh-CN" dirty="0" smtClean="0">
                <a:latin typeface="Cambria" panose="02040503050406030204" pitchFamily="18" charset="0"/>
              </a:rPr>
              <a:t>Does the text wrap around the graphics?</a:t>
            </a:r>
          </a:p>
          <a:p>
            <a:pPr lvl="1" eaLnBrk="1" hangingPunct="1">
              <a:lnSpc>
                <a:spcPct val="90000"/>
              </a:lnSpc>
            </a:pPr>
            <a:r>
              <a:rPr lang="en-US" altLang="zh-CN" dirty="0" smtClean="0">
                <a:latin typeface="Cambria" panose="02040503050406030204" pitchFamily="18" charset="0"/>
              </a:rPr>
              <a:t>What happens when the browser window is re-sized?</a:t>
            </a:r>
          </a:p>
          <a:p>
            <a:pPr eaLnBrk="1" hangingPunct="1">
              <a:lnSpc>
                <a:spcPct val="90000"/>
              </a:lnSpc>
            </a:pPr>
            <a:endParaRPr lang="en-US" altLang="zh-CN" sz="2400" dirty="0" smtClean="0">
              <a:latin typeface="Cambria" panose="02040503050406030204" pitchFamily="18" charset="0"/>
            </a:endParaRPr>
          </a:p>
          <a:p>
            <a:pPr eaLnBrk="1" hangingPunct="1">
              <a:lnSpc>
                <a:spcPct val="90000"/>
              </a:lnSpc>
            </a:pPr>
            <a:r>
              <a:rPr lang="en-US" altLang="zh-CN" sz="2400" dirty="0" smtClean="0">
                <a:latin typeface="Cambria" panose="02040503050406030204" pitchFamily="18" charset="0"/>
              </a:rPr>
              <a:t>Does the page </a:t>
            </a:r>
            <a:r>
              <a:rPr lang="en-US" altLang="zh-CN" sz="2400" dirty="0" smtClean="0">
                <a:solidFill>
                  <a:srgbClr val="FF0000"/>
                </a:solidFill>
                <a:latin typeface="Cambria" panose="02040503050406030204" pitchFamily="18" charset="0"/>
              </a:rPr>
              <a:t>load fast enough</a:t>
            </a:r>
            <a:r>
              <a:rPr lang="en-US" altLang="zh-CN" sz="2400" dirty="0" smtClean="0">
                <a:latin typeface="Cambria" panose="02040503050406030204" pitchFamily="18" charset="0"/>
              </a:rPr>
              <a:t>?</a:t>
            </a:r>
          </a:p>
          <a:p>
            <a:pPr lvl="1" eaLnBrk="1" hangingPunct="1">
              <a:lnSpc>
                <a:spcPct val="90000"/>
              </a:lnSpc>
            </a:pPr>
            <a:r>
              <a:rPr lang="en-US" altLang="zh-CN" dirty="0" smtClean="0">
                <a:latin typeface="Cambria" panose="02040503050406030204" pitchFamily="18" charset="0"/>
              </a:rPr>
              <a:t>Are there too many graphics?</a:t>
            </a:r>
          </a:p>
          <a:p>
            <a:pPr lvl="1" eaLnBrk="1" hangingPunct="1">
              <a:lnSpc>
                <a:spcPct val="90000"/>
              </a:lnSpc>
            </a:pPr>
            <a:r>
              <a:rPr lang="en-US" altLang="zh-CN" dirty="0" smtClean="0">
                <a:latin typeface="Cambria" panose="02040503050406030204" pitchFamily="18" charset="0"/>
              </a:rPr>
              <a:t>Did you try to test the website on a dialup connection instead of a high-speed LAN?</a:t>
            </a:r>
          </a:p>
        </p:txBody>
      </p:sp>
    </p:spTree>
    <p:extLst>
      <p:ext uri="{BB962C8B-B14F-4D97-AF65-F5344CB8AC3E}">
        <p14:creationId xmlns:p14="http://schemas.microsoft.com/office/powerpoint/2010/main" val="1677664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animEffect transition="in" filter="fade">
                                      <p:cBhvr>
                                        <p:cTn id="17" dur="500"/>
                                        <p:tgtEl>
                                          <p:spTgt spid="4">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
                                            <p:txEl>
                                              <p:pRg st="7" end="7"/>
                                            </p:txEl>
                                          </p:spTgt>
                                        </p:tgtEl>
                                        <p:attrNameLst>
                                          <p:attrName>style.visibility</p:attrName>
                                        </p:attrNameLst>
                                      </p:cBhvr>
                                      <p:to>
                                        <p:strVal val="visible"/>
                                      </p:to>
                                    </p:set>
                                    <p:animEffect transition="in" filter="fade">
                                      <p:cBhvr>
                                        <p:cTn id="37" dur="500"/>
                                        <p:tgtEl>
                                          <p:spTgt spid="4">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4">
                                            <p:txEl>
                                              <p:pRg st="8" end="8"/>
                                            </p:txEl>
                                          </p:spTgt>
                                        </p:tgtEl>
                                        <p:attrNameLst>
                                          <p:attrName>style.visibility</p:attrName>
                                        </p:attrNameLst>
                                      </p:cBhvr>
                                      <p:to>
                                        <p:strVal val="visible"/>
                                      </p:to>
                                    </p:set>
                                    <p:animEffect transition="in" filter="fade">
                                      <p:cBhvr>
                                        <p:cTn id="42" dur="500"/>
                                        <p:tgtEl>
                                          <p:spTgt spid="4">
                                            <p:txEl>
                                              <p:pRg st="8" end="8"/>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4">
                                            <p:txEl>
                                              <p:pRg st="9" end="9"/>
                                            </p:txEl>
                                          </p:spTgt>
                                        </p:tgtEl>
                                        <p:attrNameLst>
                                          <p:attrName>style.visibility</p:attrName>
                                        </p:attrNameLst>
                                      </p:cBhvr>
                                      <p:to>
                                        <p:strVal val="visible"/>
                                      </p:to>
                                    </p:set>
                                    <p:animEffect transition="in" filter="fade">
                                      <p:cBhvr>
                                        <p:cTn id="47" dur="500"/>
                                        <p:tgtEl>
                                          <p:spTgt spid="4">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16"/>
          <p:cNvSpPr>
            <a:spLocks noGrp="1" noChangeArrowheads="1"/>
          </p:cNvSpPr>
          <p:nvPr>
            <p:ph type="title"/>
          </p:nvPr>
        </p:nvSpPr>
        <p:spPr>
          <a:xfrm>
            <a:off x="2438400" y="152400"/>
            <a:ext cx="6705600" cy="838200"/>
          </a:xfrm>
        </p:spPr>
        <p:txBody>
          <a:bodyPr/>
          <a:lstStyle/>
          <a:p>
            <a:pPr eaLnBrk="1" hangingPunct="1"/>
            <a:r>
              <a:rPr lang="en-US" altLang="zh-CN" sz="3600" dirty="0" smtClean="0">
                <a:latin typeface="Cambria" panose="02040503050406030204" pitchFamily="18" charset="0"/>
              </a:rPr>
              <a:t>System Testing</a:t>
            </a:r>
            <a:endParaRPr lang="zh-CN" altLang="zh-CN" sz="2400" dirty="0" smtClean="0">
              <a:latin typeface="Cambria" panose="02040503050406030204" pitchFamily="18" charset="0"/>
            </a:endParaRPr>
          </a:p>
        </p:txBody>
      </p:sp>
      <p:sp>
        <p:nvSpPr>
          <p:cNvPr id="3" name="Rectangle 2"/>
          <p:cNvSpPr txBox="1">
            <a:spLocks noChangeArrowheads="1"/>
          </p:cNvSpPr>
          <p:nvPr/>
        </p:nvSpPr>
        <p:spPr bwMode="auto">
          <a:xfrm>
            <a:off x="762000" y="1295400"/>
            <a:ext cx="7772400"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54000" rIns="91440" bIns="45720" numCol="1" anchor="t" anchorCtr="1" compatLnSpc="1">
            <a:prstTxWarp prst="textNoShape">
              <a:avLst/>
            </a:prstTxWarp>
          </a:bodyPr>
          <a:lstStyle>
            <a:lvl1pPr algn="l" rtl="0" eaLnBrk="0" fontAlgn="base" hangingPunct="0">
              <a:spcBef>
                <a:spcPct val="0"/>
              </a:spcBef>
              <a:spcAft>
                <a:spcPct val="0"/>
              </a:spcAft>
              <a:defRPr sz="2800" b="1" kern="1200">
                <a:solidFill>
                  <a:srgbClr val="133984"/>
                </a:solidFill>
                <a:latin typeface="+mj-lt"/>
                <a:ea typeface="+mj-ea"/>
                <a:cs typeface="+mj-cs"/>
              </a:defRPr>
            </a:lvl1pPr>
            <a:lvl2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2pPr>
            <a:lvl3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3pPr>
            <a:lvl4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4pPr>
            <a:lvl5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5pPr>
            <a:lvl6pPr marL="4572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6pPr>
            <a:lvl7pPr marL="9144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7pPr>
            <a:lvl8pPr marL="13716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8pPr>
            <a:lvl9pPr marL="18288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9pPr>
          </a:lstStyle>
          <a:p>
            <a:pPr eaLnBrk="1" hangingPunct="1"/>
            <a:r>
              <a:rPr lang="en-US" altLang="zh-CN" sz="3200" dirty="0" smtClean="0">
                <a:latin typeface="Cambria" panose="02040503050406030204" pitchFamily="18" charset="0"/>
              </a:rPr>
              <a:t>Website forms</a:t>
            </a:r>
          </a:p>
        </p:txBody>
      </p:sp>
      <p:sp>
        <p:nvSpPr>
          <p:cNvPr id="4" name="Rectangle 3"/>
          <p:cNvSpPr txBox="1">
            <a:spLocks noChangeArrowheads="1"/>
          </p:cNvSpPr>
          <p:nvPr/>
        </p:nvSpPr>
        <p:spPr bwMode="auto">
          <a:xfrm>
            <a:off x="304800" y="24384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449263" indent="-449263" algn="l" rtl="0" eaLnBrk="0" fontAlgn="base" hangingPunct="0">
              <a:lnSpc>
                <a:spcPct val="110000"/>
              </a:lnSpc>
              <a:spcBef>
                <a:spcPct val="20000"/>
              </a:spcBef>
              <a:spcAft>
                <a:spcPct val="0"/>
              </a:spcAft>
              <a:buSzPct val="120000"/>
              <a:buBlip>
                <a:blip r:embed="rId3"/>
              </a:buBlip>
              <a:defRPr sz="2800" kern="1200">
                <a:solidFill>
                  <a:srgbClr val="133984"/>
                </a:solidFill>
                <a:latin typeface="+mn-lt"/>
                <a:ea typeface="+mn-ea"/>
                <a:cs typeface="+mn-cs"/>
              </a:defRPr>
            </a:lvl1pPr>
            <a:lvl2pPr marL="914400" indent="-285750" algn="l" rtl="0" eaLnBrk="0" fontAlgn="base" hangingPunct="0">
              <a:lnSpc>
                <a:spcPct val="110000"/>
              </a:lnSpc>
              <a:spcBef>
                <a:spcPct val="20000"/>
              </a:spcBef>
              <a:spcAft>
                <a:spcPct val="0"/>
              </a:spcAft>
              <a:buClr>
                <a:srgbClr val="000066"/>
              </a:buClr>
              <a:buChar char="•"/>
              <a:defRPr sz="2400" kern="1200">
                <a:solidFill>
                  <a:srgbClr val="133984"/>
                </a:solidFill>
                <a:latin typeface="+mn-lt"/>
                <a:ea typeface="+mn-ea"/>
                <a:cs typeface="+mn-cs"/>
              </a:defRPr>
            </a:lvl2pPr>
            <a:lvl3pPr marL="1322388" indent="-228600" algn="l" rtl="0" eaLnBrk="0" fontAlgn="base" hangingPunct="0">
              <a:spcBef>
                <a:spcPct val="20000"/>
              </a:spcBef>
              <a:spcAft>
                <a:spcPct val="0"/>
              </a:spcAft>
              <a:buChar char="•"/>
              <a:defRPr sz="2400" kern="1200">
                <a:solidFill>
                  <a:schemeClr val="tx1"/>
                </a:solidFill>
                <a:latin typeface="+mn-lt"/>
                <a:ea typeface="宋体" panose="02010600030101010101" pitchFamily="2" charset="-122"/>
                <a:cs typeface="+mn-cs"/>
              </a:defRPr>
            </a:lvl3pPr>
            <a:lvl4pPr marL="1730375"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4pPr>
            <a:lvl5pPr marL="2138363"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lnSpc>
                <a:spcPct val="90000"/>
              </a:lnSpc>
            </a:pPr>
            <a:r>
              <a:rPr lang="en-US" altLang="zh-CN" sz="2400" dirty="0" smtClean="0">
                <a:latin typeface="Cambria" panose="02040503050406030204" pitchFamily="18" charset="0"/>
              </a:rPr>
              <a:t>Forms are the </a:t>
            </a:r>
            <a:r>
              <a:rPr lang="en-US" altLang="zh-CN" sz="2400" dirty="0" smtClean="0">
                <a:solidFill>
                  <a:srgbClr val="FF0000"/>
                </a:solidFill>
                <a:latin typeface="Cambria" panose="02040503050406030204" pitchFamily="18" charset="0"/>
              </a:rPr>
              <a:t>text boxes</a:t>
            </a:r>
            <a:r>
              <a:rPr lang="en-US" altLang="zh-CN" sz="2400" dirty="0" smtClean="0">
                <a:latin typeface="Cambria" panose="02040503050406030204" pitchFamily="18" charset="0"/>
              </a:rPr>
              <a:t>, </a:t>
            </a:r>
            <a:r>
              <a:rPr lang="en-US" altLang="zh-CN" sz="2400" dirty="0" smtClean="0">
                <a:solidFill>
                  <a:srgbClr val="FF0000"/>
                </a:solidFill>
                <a:latin typeface="Cambria" panose="02040503050406030204" pitchFamily="18" charset="0"/>
              </a:rPr>
              <a:t>list boxes</a:t>
            </a:r>
            <a:r>
              <a:rPr lang="en-US" altLang="zh-CN" sz="2400" dirty="0" smtClean="0">
                <a:latin typeface="Cambria" panose="02040503050406030204" pitchFamily="18" charset="0"/>
              </a:rPr>
              <a:t>, and other fields for entering and selecting information on the web page.</a:t>
            </a:r>
          </a:p>
          <a:p>
            <a:pPr eaLnBrk="1" hangingPunct="1">
              <a:lnSpc>
                <a:spcPct val="90000"/>
              </a:lnSpc>
            </a:pPr>
            <a:r>
              <a:rPr lang="en-US" altLang="zh-CN" sz="2400" dirty="0" smtClean="0">
                <a:latin typeface="Cambria" panose="02040503050406030204" pitchFamily="18" charset="0"/>
              </a:rPr>
              <a:t>Are the form fields </a:t>
            </a:r>
            <a:r>
              <a:rPr lang="en-US" altLang="zh-CN" sz="2400" dirty="0" smtClean="0">
                <a:solidFill>
                  <a:srgbClr val="FF0000"/>
                </a:solidFill>
                <a:latin typeface="Cambria" panose="02040503050406030204" pitchFamily="18" charset="0"/>
              </a:rPr>
              <a:t>positioned properly</a:t>
            </a:r>
            <a:r>
              <a:rPr lang="en-US" altLang="zh-CN" sz="2400" dirty="0" smtClean="0">
                <a:latin typeface="Cambria" panose="02040503050406030204" pitchFamily="18" charset="0"/>
              </a:rPr>
              <a:t>?</a:t>
            </a:r>
          </a:p>
          <a:p>
            <a:pPr eaLnBrk="1" hangingPunct="1">
              <a:lnSpc>
                <a:spcPct val="90000"/>
              </a:lnSpc>
            </a:pPr>
            <a:r>
              <a:rPr lang="en-US" altLang="zh-CN" sz="2400" dirty="0" smtClean="0">
                <a:latin typeface="Cambria" panose="02040503050406030204" pitchFamily="18" charset="0"/>
              </a:rPr>
              <a:t>Are the fields the </a:t>
            </a:r>
            <a:r>
              <a:rPr lang="en-US" altLang="zh-CN" sz="2400" dirty="0" smtClean="0">
                <a:solidFill>
                  <a:srgbClr val="FF0000"/>
                </a:solidFill>
                <a:latin typeface="Cambria" panose="02040503050406030204" pitchFamily="18" charset="0"/>
              </a:rPr>
              <a:t>correct size</a:t>
            </a:r>
            <a:r>
              <a:rPr lang="en-US" altLang="zh-CN" sz="2400" dirty="0" smtClean="0">
                <a:latin typeface="Cambria" panose="02040503050406030204" pitchFamily="18" charset="0"/>
              </a:rPr>
              <a:t>?</a:t>
            </a:r>
          </a:p>
          <a:p>
            <a:pPr eaLnBrk="1" hangingPunct="1">
              <a:lnSpc>
                <a:spcPct val="90000"/>
              </a:lnSpc>
            </a:pPr>
            <a:r>
              <a:rPr lang="en-US" altLang="zh-CN" sz="2400" dirty="0" smtClean="0">
                <a:latin typeface="Cambria" panose="02040503050406030204" pitchFamily="18" charset="0"/>
              </a:rPr>
              <a:t>Do they accept </a:t>
            </a:r>
            <a:r>
              <a:rPr lang="en-US" altLang="zh-CN" sz="2400" dirty="0" smtClean="0">
                <a:solidFill>
                  <a:srgbClr val="FF0000"/>
                </a:solidFill>
                <a:latin typeface="Cambria" panose="02040503050406030204" pitchFamily="18" charset="0"/>
              </a:rPr>
              <a:t>correct data</a:t>
            </a:r>
            <a:r>
              <a:rPr lang="en-US" altLang="zh-CN" sz="2400" dirty="0" smtClean="0">
                <a:latin typeface="Cambria" panose="02040503050406030204" pitchFamily="18" charset="0"/>
              </a:rPr>
              <a:t>?</a:t>
            </a:r>
          </a:p>
          <a:p>
            <a:pPr eaLnBrk="1" hangingPunct="1">
              <a:lnSpc>
                <a:spcPct val="90000"/>
              </a:lnSpc>
            </a:pPr>
            <a:r>
              <a:rPr lang="en-US" altLang="zh-CN" sz="2400" dirty="0" smtClean="0">
                <a:latin typeface="Cambria" panose="02040503050406030204" pitchFamily="18" charset="0"/>
              </a:rPr>
              <a:t>Do they </a:t>
            </a:r>
            <a:r>
              <a:rPr lang="en-US" altLang="zh-CN" sz="2400" dirty="0" smtClean="0">
                <a:solidFill>
                  <a:srgbClr val="FF0000"/>
                </a:solidFill>
                <a:latin typeface="Cambria" panose="02040503050406030204" pitchFamily="18" charset="0"/>
              </a:rPr>
              <a:t>reject bad data</a:t>
            </a:r>
            <a:r>
              <a:rPr lang="en-US" altLang="zh-CN" sz="2400" dirty="0" smtClean="0">
                <a:latin typeface="Cambria" panose="02040503050406030204" pitchFamily="18" charset="0"/>
              </a:rPr>
              <a:t>?</a:t>
            </a:r>
          </a:p>
          <a:p>
            <a:pPr eaLnBrk="1" hangingPunct="1">
              <a:lnSpc>
                <a:spcPct val="90000"/>
              </a:lnSpc>
            </a:pPr>
            <a:r>
              <a:rPr lang="en-US" altLang="zh-CN" sz="2400" dirty="0" smtClean="0">
                <a:latin typeface="Cambria" panose="02040503050406030204" pitchFamily="18" charset="0"/>
              </a:rPr>
              <a:t>Are optional fields </a:t>
            </a:r>
            <a:r>
              <a:rPr lang="en-US" altLang="zh-CN" sz="2400" dirty="0" smtClean="0">
                <a:solidFill>
                  <a:srgbClr val="FF0000"/>
                </a:solidFill>
                <a:latin typeface="Cambria" panose="02040503050406030204" pitchFamily="18" charset="0"/>
              </a:rPr>
              <a:t>really optional</a:t>
            </a:r>
            <a:r>
              <a:rPr lang="en-US" altLang="zh-CN" sz="2400" dirty="0" smtClean="0">
                <a:latin typeface="Cambria" panose="02040503050406030204" pitchFamily="18" charset="0"/>
              </a:rPr>
              <a:t>?</a:t>
            </a:r>
          </a:p>
          <a:p>
            <a:pPr eaLnBrk="1" hangingPunct="1">
              <a:lnSpc>
                <a:spcPct val="90000"/>
              </a:lnSpc>
            </a:pPr>
            <a:r>
              <a:rPr lang="en-US" altLang="zh-CN" sz="2400" dirty="0" smtClean="0">
                <a:latin typeface="Cambria" panose="02040503050406030204" pitchFamily="18" charset="0"/>
              </a:rPr>
              <a:t>A favorite entry point for buffer overflow attacks (more on this later).</a:t>
            </a:r>
          </a:p>
        </p:txBody>
      </p:sp>
      <p:pic>
        <p:nvPicPr>
          <p:cNvPr id="5"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48400" y="3255962"/>
            <a:ext cx="2819400" cy="200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24271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animEffect transition="in" filter="fade">
                                      <p:cBhvr>
                                        <p:cTn id="17" dur="500"/>
                                        <p:tgtEl>
                                          <p:spTgt spid="4">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2" end="2"/>
                                            </p:txEl>
                                          </p:spTgt>
                                        </p:tgtEl>
                                        <p:attrNameLst>
                                          <p:attrName>style.visibility</p:attrName>
                                        </p:attrNameLst>
                                      </p:cBhvr>
                                      <p:to>
                                        <p:strVal val="visible"/>
                                      </p:to>
                                    </p:set>
                                    <p:animEffect transition="in" filter="fade">
                                      <p:cBhvr>
                                        <p:cTn id="22" dur="500"/>
                                        <p:tgtEl>
                                          <p:spTgt spid="4">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3" end="3"/>
                                            </p:txEl>
                                          </p:spTgt>
                                        </p:tgtEl>
                                        <p:attrNameLst>
                                          <p:attrName>style.visibility</p:attrName>
                                        </p:attrNameLst>
                                      </p:cBhvr>
                                      <p:to>
                                        <p:strVal val="visible"/>
                                      </p:to>
                                    </p:set>
                                    <p:animEffect transition="in" filter="fade">
                                      <p:cBhvr>
                                        <p:cTn id="27" dur="500"/>
                                        <p:tgtEl>
                                          <p:spTgt spid="4">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
                                            <p:txEl>
                                              <p:pRg st="4" end="4"/>
                                            </p:txEl>
                                          </p:spTgt>
                                        </p:tgtEl>
                                        <p:attrNameLst>
                                          <p:attrName>style.visibility</p:attrName>
                                        </p:attrNameLst>
                                      </p:cBhvr>
                                      <p:to>
                                        <p:strVal val="visible"/>
                                      </p:to>
                                    </p:set>
                                    <p:animEffect transition="in" filter="fade">
                                      <p:cBhvr>
                                        <p:cTn id="32" dur="500"/>
                                        <p:tgtEl>
                                          <p:spTgt spid="4">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
                                            <p:txEl>
                                              <p:pRg st="5" end="5"/>
                                            </p:txEl>
                                          </p:spTgt>
                                        </p:tgtEl>
                                        <p:attrNameLst>
                                          <p:attrName>style.visibility</p:attrName>
                                        </p:attrNameLst>
                                      </p:cBhvr>
                                      <p:to>
                                        <p:strVal val="visible"/>
                                      </p:to>
                                    </p:set>
                                    <p:animEffect transition="in" filter="fade">
                                      <p:cBhvr>
                                        <p:cTn id="37" dur="500"/>
                                        <p:tgtEl>
                                          <p:spTgt spid="4">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4">
                                            <p:txEl>
                                              <p:pRg st="6" end="6"/>
                                            </p:txEl>
                                          </p:spTgt>
                                        </p:tgtEl>
                                        <p:attrNameLst>
                                          <p:attrName>style.visibility</p:attrName>
                                        </p:attrNameLst>
                                      </p:cBhvr>
                                      <p:to>
                                        <p:strVal val="visible"/>
                                      </p:to>
                                    </p:set>
                                    <p:animEffect transition="in" filter="fade">
                                      <p:cBhvr>
                                        <p:cTn id="42"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16"/>
          <p:cNvSpPr>
            <a:spLocks noGrp="1" noChangeArrowheads="1"/>
          </p:cNvSpPr>
          <p:nvPr>
            <p:ph type="title"/>
          </p:nvPr>
        </p:nvSpPr>
        <p:spPr>
          <a:xfrm>
            <a:off x="2438400" y="152400"/>
            <a:ext cx="6705600" cy="838200"/>
          </a:xfrm>
        </p:spPr>
        <p:txBody>
          <a:bodyPr/>
          <a:lstStyle/>
          <a:p>
            <a:pPr eaLnBrk="1" hangingPunct="1"/>
            <a:r>
              <a:rPr lang="en-US" altLang="zh-CN" sz="3600" dirty="0" smtClean="0">
                <a:latin typeface="Cambria" panose="02040503050406030204" pitchFamily="18" charset="0"/>
              </a:rPr>
              <a:t>System Testing</a:t>
            </a:r>
            <a:endParaRPr lang="zh-CN" altLang="zh-CN" sz="2400" dirty="0" smtClean="0">
              <a:latin typeface="Cambria" panose="02040503050406030204" pitchFamily="18" charset="0"/>
            </a:endParaRPr>
          </a:p>
        </p:txBody>
      </p:sp>
      <p:sp>
        <p:nvSpPr>
          <p:cNvPr id="3" name="Rectangle 2"/>
          <p:cNvSpPr txBox="1">
            <a:spLocks noChangeArrowheads="1"/>
          </p:cNvSpPr>
          <p:nvPr/>
        </p:nvSpPr>
        <p:spPr bwMode="auto">
          <a:xfrm>
            <a:off x="685800" y="11430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54000" rIns="91440" bIns="45720" numCol="1" anchor="t" anchorCtr="1" compatLnSpc="1">
            <a:prstTxWarp prst="textNoShape">
              <a:avLst/>
            </a:prstTxWarp>
          </a:bodyPr>
          <a:lstStyle>
            <a:lvl1pPr algn="l" rtl="0" eaLnBrk="0" fontAlgn="base" hangingPunct="0">
              <a:spcBef>
                <a:spcPct val="0"/>
              </a:spcBef>
              <a:spcAft>
                <a:spcPct val="0"/>
              </a:spcAft>
              <a:defRPr sz="2800" b="1" kern="1200">
                <a:solidFill>
                  <a:srgbClr val="133984"/>
                </a:solidFill>
                <a:latin typeface="+mj-lt"/>
                <a:ea typeface="+mj-ea"/>
                <a:cs typeface="+mj-cs"/>
              </a:defRPr>
            </a:lvl1pPr>
            <a:lvl2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2pPr>
            <a:lvl3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3pPr>
            <a:lvl4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4pPr>
            <a:lvl5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5pPr>
            <a:lvl6pPr marL="4572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6pPr>
            <a:lvl7pPr marL="9144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7pPr>
            <a:lvl8pPr marL="13716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8pPr>
            <a:lvl9pPr marL="18288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9pPr>
          </a:lstStyle>
          <a:p>
            <a:pPr eaLnBrk="1" hangingPunct="1"/>
            <a:r>
              <a:rPr lang="en-US" altLang="zh-CN" sz="3200" smtClean="0">
                <a:latin typeface="Cambria" panose="02040503050406030204" pitchFamily="18" charset="0"/>
              </a:rPr>
              <a:t>“Grey-box” testing</a:t>
            </a:r>
          </a:p>
        </p:txBody>
      </p:sp>
      <p:sp>
        <p:nvSpPr>
          <p:cNvPr id="4" name="Rectangle 3"/>
          <p:cNvSpPr txBox="1">
            <a:spLocks noChangeArrowheads="1"/>
          </p:cNvSpPr>
          <p:nvPr/>
        </p:nvSpPr>
        <p:spPr bwMode="auto">
          <a:xfrm>
            <a:off x="304800" y="1981200"/>
            <a:ext cx="8534400" cy="472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449263" indent="-449263" algn="l" rtl="0" eaLnBrk="0" fontAlgn="base" hangingPunct="0">
              <a:lnSpc>
                <a:spcPct val="110000"/>
              </a:lnSpc>
              <a:spcBef>
                <a:spcPct val="20000"/>
              </a:spcBef>
              <a:spcAft>
                <a:spcPct val="0"/>
              </a:spcAft>
              <a:buSzPct val="120000"/>
              <a:buBlip>
                <a:blip r:embed="rId3"/>
              </a:buBlip>
              <a:defRPr sz="2800" kern="1200">
                <a:solidFill>
                  <a:srgbClr val="133984"/>
                </a:solidFill>
                <a:latin typeface="+mn-lt"/>
                <a:ea typeface="+mn-ea"/>
                <a:cs typeface="+mn-cs"/>
              </a:defRPr>
            </a:lvl1pPr>
            <a:lvl2pPr marL="914400" indent="-285750" algn="l" rtl="0" eaLnBrk="0" fontAlgn="base" hangingPunct="0">
              <a:lnSpc>
                <a:spcPct val="110000"/>
              </a:lnSpc>
              <a:spcBef>
                <a:spcPct val="20000"/>
              </a:spcBef>
              <a:spcAft>
                <a:spcPct val="0"/>
              </a:spcAft>
              <a:buClr>
                <a:srgbClr val="000066"/>
              </a:buClr>
              <a:buChar char="•"/>
              <a:defRPr sz="2400" kern="1200">
                <a:solidFill>
                  <a:srgbClr val="133984"/>
                </a:solidFill>
                <a:latin typeface="+mn-lt"/>
                <a:ea typeface="+mn-ea"/>
                <a:cs typeface="+mn-cs"/>
              </a:defRPr>
            </a:lvl2pPr>
            <a:lvl3pPr marL="1322388" indent="-228600" algn="l" rtl="0" eaLnBrk="0" fontAlgn="base" hangingPunct="0">
              <a:spcBef>
                <a:spcPct val="20000"/>
              </a:spcBef>
              <a:spcAft>
                <a:spcPct val="0"/>
              </a:spcAft>
              <a:buChar char="•"/>
              <a:defRPr sz="2400" kern="1200">
                <a:solidFill>
                  <a:schemeClr val="tx1"/>
                </a:solidFill>
                <a:latin typeface="+mn-lt"/>
                <a:ea typeface="宋体" panose="02010600030101010101" pitchFamily="2" charset="-122"/>
                <a:cs typeface="+mn-cs"/>
              </a:defRPr>
            </a:lvl3pPr>
            <a:lvl4pPr marL="1730375"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4pPr>
            <a:lvl5pPr marL="2138363"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lnSpc>
                <a:spcPct val="90000"/>
              </a:lnSpc>
            </a:pPr>
            <a:r>
              <a:rPr lang="en-US" altLang="zh-CN" sz="2400" dirty="0" smtClean="0">
                <a:latin typeface="Cambria" panose="02040503050406030204" pitchFamily="18" charset="0"/>
              </a:rPr>
              <a:t>A mixture of white-box and black-box testing.</a:t>
            </a:r>
          </a:p>
          <a:p>
            <a:pPr eaLnBrk="1" hangingPunct="1">
              <a:lnSpc>
                <a:spcPct val="90000"/>
              </a:lnSpc>
            </a:pPr>
            <a:r>
              <a:rPr lang="en-US" altLang="zh-CN" sz="2400" dirty="0" smtClean="0">
                <a:latin typeface="Cambria" panose="02040503050406030204" pitchFamily="18" charset="0"/>
              </a:rPr>
              <a:t>You stick to black-box testing primarily and supplement it by taking a peek at the HTML to figure out how the  website works.</a:t>
            </a:r>
          </a:p>
          <a:p>
            <a:pPr eaLnBrk="1" hangingPunct="1">
              <a:lnSpc>
                <a:spcPct val="90000"/>
              </a:lnSpc>
            </a:pPr>
            <a:r>
              <a:rPr lang="en-US" altLang="zh-CN" sz="2400" dirty="0" smtClean="0">
                <a:latin typeface="Cambria" panose="02040503050406030204" pitchFamily="18" charset="0"/>
              </a:rPr>
              <a:t>For website testing it is worth looking at the HTML code.</a:t>
            </a:r>
          </a:p>
          <a:p>
            <a:pPr lvl="1" eaLnBrk="1" hangingPunct="1">
              <a:lnSpc>
                <a:spcPct val="90000"/>
              </a:lnSpc>
            </a:pPr>
            <a:r>
              <a:rPr lang="en-US" altLang="zh-CN" sz="2000" dirty="0" smtClean="0">
                <a:latin typeface="Cambria" panose="02040503050406030204" pitchFamily="18" charset="0"/>
              </a:rPr>
              <a:t>It’s there, easy to look at, why not?</a:t>
            </a:r>
          </a:p>
          <a:p>
            <a:pPr eaLnBrk="1" hangingPunct="1">
              <a:lnSpc>
                <a:spcPct val="90000"/>
              </a:lnSpc>
            </a:pPr>
            <a:r>
              <a:rPr lang="en-US" altLang="zh-CN" sz="2400" dirty="0" smtClean="0">
                <a:latin typeface="Cambria" panose="02040503050406030204" pitchFamily="18" charset="0"/>
              </a:rPr>
              <a:t>Not looking at the HTML code is wasteful, especially since HTML is such a simple language.</a:t>
            </a:r>
          </a:p>
          <a:p>
            <a:pPr lvl="1" eaLnBrk="1" hangingPunct="1">
              <a:lnSpc>
                <a:spcPct val="90000"/>
              </a:lnSpc>
            </a:pPr>
            <a:r>
              <a:rPr lang="en-US" altLang="zh-CN" sz="2000" dirty="0" smtClean="0">
                <a:latin typeface="Cambria" panose="02040503050406030204" pitchFamily="18" charset="0"/>
              </a:rPr>
              <a:t>HTML is a tagging language for text and graphics.</a:t>
            </a:r>
          </a:p>
          <a:p>
            <a:pPr lvl="1" eaLnBrk="1" hangingPunct="1">
              <a:lnSpc>
                <a:spcPct val="90000"/>
              </a:lnSpc>
            </a:pPr>
            <a:r>
              <a:rPr lang="en-US" altLang="zh-CN" sz="2000" dirty="0" smtClean="0">
                <a:latin typeface="Cambria" panose="02040503050406030204" pitchFamily="18" charset="0"/>
              </a:rPr>
              <a:t>To create dynamic web content requires that HTML be supplemented by programming code (e.g., Java applets, ActiveX, VBScript, CGI, Perl).</a:t>
            </a:r>
          </a:p>
        </p:txBody>
      </p:sp>
    </p:spTree>
    <p:extLst>
      <p:ext uri="{BB962C8B-B14F-4D97-AF65-F5344CB8AC3E}">
        <p14:creationId xmlns:p14="http://schemas.microsoft.com/office/powerpoint/2010/main" val="2934772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animEffect transition="in" filter="fade">
                                      <p:cBhvr>
                                        <p:cTn id="17" dur="500"/>
                                        <p:tgtEl>
                                          <p:spTgt spid="4">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2" end="2"/>
                                            </p:txEl>
                                          </p:spTgt>
                                        </p:tgtEl>
                                        <p:attrNameLst>
                                          <p:attrName>style.visibility</p:attrName>
                                        </p:attrNameLst>
                                      </p:cBhvr>
                                      <p:to>
                                        <p:strVal val="visible"/>
                                      </p:to>
                                    </p:set>
                                    <p:animEffect transition="in" filter="fade">
                                      <p:cBhvr>
                                        <p:cTn id="22" dur="500"/>
                                        <p:tgtEl>
                                          <p:spTgt spid="4">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3" end="3"/>
                                            </p:txEl>
                                          </p:spTgt>
                                        </p:tgtEl>
                                        <p:attrNameLst>
                                          <p:attrName>style.visibility</p:attrName>
                                        </p:attrNameLst>
                                      </p:cBhvr>
                                      <p:to>
                                        <p:strVal val="visible"/>
                                      </p:to>
                                    </p:set>
                                    <p:animEffect transition="in" filter="fade">
                                      <p:cBhvr>
                                        <p:cTn id="27" dur="500"/>
                                        <p:tgtEl>
                                          <p:spTgt spid="4">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
                                            <p:txEl>
                                              <p:pRg st="4" end="4"/>
                                            </p:txEl>
                                          </p:spTgt>
                                        </p:tgtEl>
                                        <p:attrNameLst>
                                          <p:attrName>style.visibility</p:attrName>
                                        </p:attrNameLst>
                                      </p:cBhvr>
                                      <p:to>
                                        <p:strVal val="visible"/>
                                      </p:to>
                                    </p:set>
                                    <p:animEffect transition="in" filter="fade">
                                      <p:cBhvr>
                                        <p:cTn id="32" dur="500"/>
                                        <p:tgtEl>
                                          <p:spTgt spid="4">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
                                            <p:txEl>
                                              <p:pRg st="5" end="5"/>
                                            </p:txEl>
                                          </p:spTgt>
                                        </p:tgtEl>
                                        <p:attrNameLst>
                                          <p:attrName>style.visibility</p:attrName>
                                        </p:attrNameLst>
                                      </p:cBhvr>
                                      <p:to>
                                        <p:strVal val="visible"/>
                                      </p:to>
                                    </p:set>
                                    <p:animEffect transition="in" filter="fade">
                                      <p:cBhvr>
                                        <p:cTn id="37" dur="500"/>
                                        <p:tgtEl>
                                          <p:spTgt spid="4">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4">
                                            <p:txEl>
                                              <p:pRg st="6" end="6"/>
                                            </p:txEl>
                                          </p:spTgt>
                                        </p:tgtEl>
                                        <p:attrNameLst>
                                          <p:attrName>style.visibility</p:attrName>
                                        </p:attrNameLst>
                                      </p:cBhvr>
                                      <p:to>
                                        <p:strVal val="visible"/>
                                      </p:to>
                                    </p:set>
                                    <p:animEffect transition="in" filter="fade">
                                      <p:cBhvr>
                                        <p:cTn id="42"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16"/>
          <p:cNvSpPr>
            <a:spLocks noGrp="1" noChangeArrowheads="1"/>
          </p:cNvSpPr>
          <p:nvPr>
            <p:ph type="title"/>
          </p:nvPr>
        </p:nvSpPr>
        <p:spPr>
          <a:xfrm>
            <a:off x="2438400" y="152400"/>
            <a:ext cx="6705600" cy="838200"/>
          </a:xfrm>
        </p:spPr>
        <p:txBody>
          <a:bodyPr/>
          <a:lstStyle/>
          <a:p>
            <a:pPr eaLnBrk="1" hangingPunct="1"/>
            <a:r>
              <a:rPr lang="en-US" altLang="zh-CN" sz="3600" dirty="0" smtClean="0">
                <a:latin typeface="Cambria" panose="02040503050406030204" pitchFamily="18" charset="0"/>
              </a:rPr>
              <a:t>System Testing</a:t>
            </a:r>
            <a:endParaRPr lang="zh-CN" altLang="zh-CN" sz="2400" dirty="0" smtClean="0">
              <a:latin typeface="Cambria" panose="02040503050406030204" pitchFamily="18" charset="0"/>
            </a:endParaRPr>
          </a:p>
        </p:txBody>
      </p:sp>
      <p:sp>
        <p:nvSpPr>
          <p:cNvPr id="3" name="Rectangle 2"/>
          <p:cNvSpPr txBox="1">
            <a:spLocks noChangeArrowheads="1"/>
          </p:cNvSpPr>
          <p:nvPr/>
        </p:nvSpPr>
        <p:spPr bwMode="auto">
          <a:xfrm>
            <a:off x="685800" y="12954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54000" rIns="91440" bIns="45720" numCol="1" anchor="t" anchorCtr="1" compatLnSpc="1">
            <a:prstTxWarp prst="textNoShape">
              <a:avLst/>
            </a:prstTxWarp>
          </a:bodyPr>
          <a:lstStyle>
            <a:lvl1pPr algn="l" rtl="0" eaLnBrk="0" fontAlgn="base" hangingPunct="0">
              <a:spcBef>
                <a:spcPct val="0"/>
              </a:spcBef>
              <a:spcAft>
                <a:spcPct val="0"/>
              </a:spcAft>
              <a:defRPr sz="2800" b="1" kern="1200">
                <a:solidFill>
                  <a:srgbClr val="133984"/>
                </a:solidFill>
                <a:latin typeface="+mj-lt"/>
                <a:ea typeface="+mj-ea"/>
                <a:cs typeface="+mj-cs"/>
              </a:defRPr>
            </a:lvl1pPr>
            <a:lvl2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2pPr>
            <a:lvl3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3pPr>
            <a:lvl4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4pPr>
            <a:lvl5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5pPr>
            <a:lvl6pPr marL="4572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6pPr>
            <a:lvl7pPr marL="9144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7pPr>
            <a:lvl8pPr marL="13716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8pPr>
            <a:lvl9pPr marL="18288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9pPr>
          </a:lstStyle>
          <a:p>
            <a:pPr eaLnBrk="1" hangingPunct="1"/>
            <a:r>
              <a:rPr lang="en-US" altLang="zh-CN" sz="3200" smtClean="0">
                <a:latin typeface="Cambria" panose="02040503050406030204" pitchFamily="18" charset="0"/>
              </a:rPr>
              <a:t>White-box testing</a:t>
            </a:r>
          </a:p>
        </p:txBody>
      </p:sp>
      <p:sp>
        <p:nvSpPr>
          <p:cNvPr id="4" name="Rectangle 3"/>
          <p:cNvSpPr txBox="1">
            <a:spLocks noChangeArrowheads="1"/>
          </p:cNvSpPr>
          <p:nvPr/>
        </p:nvSpPr>
        <p:spPr bwMode="auto">
          <a:xfrm>
            <a:off x="228600" y="2133600"/>
            <a:ext cx="8839200" cy="3200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449263" indent="-449263" algn="l" rtl="0" eaLnBrk="0" fontAlgn="base" hangingPunct="0">
              <a:lnSpc>
                <a:spcPct val="110000"/>
              </a:lnSpc>
              <a:spcBef>
                <a:spcPct val="20000"/>
              </a:spcBef>
              <a:spcAft>
                <a:spcPct val="0"/>
              </a:spcAft>
              <a:buSzPct val="120000"/>
              <a:buBlip>
                <a:blip r:embed="rId3"/>
              </a:buBlip>
              <a:defRPr sz="2800" kern="1200">
                <a:solidFill>
                  <a:srgbClr val="133984"/>
                </a:solidFill>
                <a:latin typeface="+mn-lt"/>
                <a:ea typeface="+mn-ea"/>
                <a:cs typeface="+mn-cs"/>
              </a:defRPr>
            </a:lvl1pPr>
            <a:lvl2pPr marL="914400" indent="-285750" algn="l" rtl="0" eaLnBrk="0" fontAlgn="base" hangingPunct="0">
              <a:lnSpc>
                <a:spcPct val="110000"/>
              </a:lnSpc>
              <a:spcBef>
                <a:spcPct val="20000"/>
              </a:spcBef>
              <a:spcAft>
                <a:spcPct val="0"/>
              </a:spcAft>
              <a:buClr>
                <a:srgbClr val="000066"/>
              </a:buClr>
              <a:buChar char="•"/>
              <a:defRPr sz="2400" kern="1200">
                <a:solidFill>
                  <a:srgbClr val="133984"/>
                </a:solidFill>
                <a:latin typeface="+mn-lt"/>
                <a:ea typeface="+mn-ea"/>
                <a:cs typeface="+mn-cs"/>
              </a:defRPr>
            </a:lvl2pPr>
            <a:lvl3pPr marL="1322388" indent="-228600" algn="l" rtl="0" eaLnBrk="0" fontAlgn="base" hangingPunct="0">
              <a:spcBef>
                <a:spcPct val="20000"/>
              </a:spcBef>
              <a:spcAft>
                <a:spcPct val="0"/>
              </a:spcAft>
              <a:buChar char="•"/>
              <a:defRPr sz="2400" kern="1200">
                <a:solidFill>
                  <a:schemeClr val="tx1"/>
                </a:solidFill>
                <a:latin typeface="+mn-lt"/>
                <a:ea typeface="宋体" panose="02010600030101010101" pitchFamily="2" charset="-122"/>
                <a:cs typeface="+mn-cs"/>
              </a:defRPr>
            </a:lvl3pPr>
            <a:lvl4pPr marL="1730375"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4pPr>
            <a:lvl5pPr marL="2138363"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en-US" altLang="zh-CN" dirty="0" smtClean="0">
                <a:latin typeface="Cambria" panose="02040503050406030204" pitchFamily="18" charset="0"/>
              </a:rPr>
              <a:t>To make sure you </a:t>
            </a:r>
            <a:r>
              <a:rPr lang="en-US" altLang="zh-CN" dirty="0" smtClean="0">
                <a:solidFill>
                  <a:srgbClr val="FF0000"/>
                </a:solidFill>
                <a:latin typeface="Cambria" panose="02040503050406030204" pitchFamily="18" charset="0"/>
              </a:rPr>
              <a:t>find the important bugs </a:t>
            </a:r>
            <a:r>
              <a:rPr lang="en-US" altLang="zh-CN" dirty="0" smtClean="0">
                <a:latin typeface="Cambria" panose="02040503050406030204" pitchFamily="18" charset="0"/>
              </a:rPr>
              <a:t>you should have some knowledge of the website’s programming:</a:t>
            </a:r>
          </a:p>
          <a:p>
            <a:pPr lvl="1" eaLnBrk="1" hangingPunct="1"/>
            <a:r>
              <a:rPr lang="en-US" altLang="zh-CN" dirty="0" smtClean="0">
                <a:latin typeface="Cambria" panose="02040503050406030204" pitchFamily="18" charset="0"/>
              </a:rPr>
              <a:t>Dynamic content</a:t>
            </a:r>
          </a:p>
          <a:p>
            <a:pPr lvl="1" eaLnBrk="1" hangingPunct="1"/>
            <a:r>
              <a:rPr lang="en-US" altLang="zh-CN" dirty="0" smtClean="0">
                <a:latin typeface="Cambria" panose="02040503050406030204" pitchFamily="18" charset="0"/>
              </a:rPr>
              <a:t>Database-driven web pages</a:t>
            </a:r>
          </a:p>
          <a:p>
            <a:pPr lvl="1" eaLnBrk="1" hangingPunct="1"/>
            <a:r>
              <a:rPr lang="en-US" altLang="zh-CN" dirty="0" smtClean="0">
                <a:latin typeface="Cambria" panose="02040503050406030204" pitchFamily="18" charset="0"/>
              </a:rPr>
              <a:t>Programmatically created web pages</a:t>
            </a:r>
          </a:p>
          <a:p>
            <a:pPr lvl="1" eaLnBrk="1" hangingPunct="1"/>
            <a:r>
              <a:rPr lang="en-US" altLang="zh-CN" dirty="0" smtClean="0">
                <a:latin typeface="Cambria" panose="02040503050406030204" pitchFamily="18" charset="0"/>
              </a:rPr>
              <a:t>Server performance and loading and security</a:t>
            </a:r>
          </a:p>
        </p:txBody>
      </p:sp>
    </p:spTree>
    <p:extLst>
      <p:ext uri="{BB962C8B-B14F-4D97-AF65-F5344CB8AC3E}">
        <p14:creationId xmlns:p14="http://schemas.microsoft.com/office/powerpoint/2010/main" val="2761612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animEffect transition="in" filter="fade">
                                      <p:cBhvr>
                                        <p:cTn id="17" dur="500"/>
                                        <p:tgtEl>
                                          <p:spTgt spid="4">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2" end="2"/>
                                            </p:txEl>
                                          </p:spTgt>
                                        </p:tgtEl>
                                        <p:attrNameLst>
                                          <p:attrName>style.visibility</p:attrName>
                                        </p:attrNameLst>
                                      </p:cBhvr>
                                      <p:to>
                                        <p:strVal val="visible"/>
                                      </p:to>
                                    </p:set>
                                    <p:animEffect transition="in" filter="fade">
                                      <p:cBhvr>
                                        <p:cTn id="22" dur="500"/>
                                        <p:tgtEl>
                                          <p:spTgt spid="4">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3" end="3"/>
                                            </p:txEl>
                                          </p:spTgt>
                                        </p:tgtEl>
                                        <p:attrNameLst>
                                          <p:attrName>style.visibility</p:attrName>
                                        </p:attrNameLst>
                                      </p:cBhvr>
                                      <p:to>
                                        <p:strVal val="visible"/>
                                      </p:to>
                                    </p:set>
                                    <p:animEffect transition="in" filter="fade">
                                      <p:cBhvr>
                                        <p:cTn id="27" dur="500"/>
                                        <p:tgtEl>
                                          <p:spTgt spid="4">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
                                            <p:txEl>
                                              <p:pRg st="4" end="4"/>
                                            </p:txEl>
                                          </p:spTgt>
                                        </p:tgtEl>
                                        <p:attrNameLst>
                                          <p:attrName>style.visibility</p:attrName>
                                        </p:attrNameLst>
                                      </p:cBhvr>
                                      <p:to>
                                        <p:strVal val="visible"/>
                                      </p:to>
                                    </p:set>
                                    <p:animEffect transition="in" filter="fade">
                                      <p:cBhvr>
                                        <p:cTn id="32"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txBox="1">
            <a:spLocks noChangeArrowheads="1"/>
          </p:cNvSpPr>
          <p:nvPr/>
        </p:nvSpPr>
        <p:spPr bwMode="auto">
          <a:xfrm>
            <a:off x="2133600" y="1524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54000" rIns="91440" bIns="45720" numCol="1" anchor="t" anchorCtr="1" compatLnSpc="1">
            <a:prstTxWarp prst="textNoShape">
              <a:avLst/>
            </a:prstTxWarp>
          </a:bodyPr>
          <a:lstStyle>
            <a:lvl1pPr algn="l" rtl="0" eaLnBrk="0" fontAlgn="base" hangingPunct="0">
              <a:spcBef>
                <a:spcPct val="0"/>
              </a:spcBef>
              <a:spcAft>
                <a:spcPct val="0"/>
              </a:spcAft>
              <a:defRPr sz="2800" b="1" kern="1200">
                <a:solidFill>
                  <a:srgbClr val="133984"/>
                </a:solidFill>
                <a:latin typeface="+mj-lt"/>
                <a:ea typeface="+mj-ea"/>
                <a:cs typeface="+mj-cs"/>
              </a:defRPr>
            </a:lvl1pPr>
            <a:lvl2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2pPr>
            <a:lvl3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3pPr>
            <a:lvl4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4pPr>
            <a:lvl5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5pPr>
            <a:lvl6pPr marL="4572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6pPr>
            <a:lvl7pPr marL="9144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7pPr>
            <a:lvl8pPr marL="13716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8pPr>
            <a:lvl9pPr marL="18288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9pPr>
          </a:lstStyle>
          <a:p>
            <a:pPr eaLnBrk="1" hangingPunct="1"/>
            <a:r>
              <a:rPr lang="en-US" altLang="zh-CN" sz="3200" dirty="0" smtClean="0">
                <a:latin typeface="Cambria" panose="02040503050406030204" pitchFamily="18" charset="0"/>
              </a:rPr>
              <a:t>Dynamic content</a:t>
            </a:r>
          </a:p>
        </p:txBody>
      </p:sp>
      <p:sp>
        <p:nvSpPr>
          <p:cNvPr id="4" name="Rectangle 3"/>
          <p:cNvSpPr txBox="1">
            <a:spLocks noChangeArrowheads="1"/>
          </p:cNvSpPr>
          <p:nvPr/>
        </p:nvSpPr>
        <p:spPr bwMode="auto">
          <a:xfrm>
            <a:off x="152400" y="1371600"/>
            <a:ext cx="88392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449263" indent="-449263" algn="l" rtl="0" eaLnBrk="0" fontAlgn="base" hangingPunct="0">
              <a:lnSpc>
                <a:spcPct val="110000"/>
              </a:lnSpc>
              <a:spcBef>
                <a:spcPct val="20000"/>
              </a:spcBef>
              <a:spcAft>
                <a:spcPct val="0"/>
              </a:spcAft>
              <a:buSzPct val="120000"/>
              <a:buBlip>
                <a:blip r:embed="rId3"/>
              </a:buBlip>
              <a:defRPr sz="2800" kern="1200">
                <a:solidFill>
                  <a:srgbClr val="133984"/>
                </a:solidFill>
                <a:latin typeface="+mn-lt"/>
                <a:ea typeface="+mn-ea"/>
                <a:cs typeface="+mn-cs"/>
              </a:defRPr>
            </a:lvl1pPr>
            <a:lvl2pPr marL="914400" indent="-285750" algn="l" rtl="0" eaLnBrk="0" fontAlgn="base" hangingPunct="0">
              <a:lnSpc>
                <a:spcPct val="110000"/>
              </a:lnSpc>
              <a:spcBef>
                <a:spcPct val="20000"/>
              </a:spcBef>
              <a:spcAft>
                <a:spcPct val="0"/>
              </a:spcAft>
              <a:buClr>
                <a:srgbClr val="000066"/>
              </a:buClr>
              <a:buChar char="•"/>
              <a:defRPr sz="2400" kern="1200">
                <a:solidFill>
                  <a:srgbClr val="133984"/>
                </a:solidFill>
                <a:latin typeface="+mn-lt"/>
                <a:ea typeface="+mn-ea"/>
                <a:cs typeface="+mn-cs"/>
              </a:defRPr>
            </a:lvl2pPr>
            <a:lvl3pPr marL="1322388" indent="-228600" algn="l" rtl="0" eaLnBrk="0" fontAlgn="base" hangingPunct="0">
              <a:spcBef>
                <a:spcPct val="20000"/>
              </a:spcBef>
              <a:spcAft>
                <a:spcPct val="0"/>
              </a:spcAft>
              <a:buChar char="•"/>
              <a:defRPr sz="2400" kern="1200">
                <a:solidFill>
                  <a:schemeClr val="tx1"/>
                </a:solidFill>
                <a:latin typeface="+mn-lt"/>
                <a:ea typeface="宋体" panose="02010600030101010101" pitchFamily="2" charset="-122"/>
                <a:cs typeface="+mn-cs"/>
              </a:defRPr>
            </a:lvl3pPr>
            <a:lvl4pPr marL="1730375"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4pPr>
            <a:lvl5pPr marL="2138363"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lnSpc>
                <a:spcPct val="90000"/>
              </a:lnSpc>
            </a:pPr>
            <a:r>
              <a:rPr lang="en-US" altLang="zh-CN" sz="2400" dirty="0" smtClean="0">
                <a:latin typeface="Cambria" panose="02040503050406030204" pitchFamily="18" charset="0"/>
              </a:rPr>
              <a:t>Dynamic content is graphics and text that </a:t>
            </a:r>
            <a:r>
              <a:rPr lang="en-US" altLang="zh-CN" sz="2400" dirty="0" smtClean="0">
                <a:solidFill>
                  <a:srgbClr val="FF0000"/>
                </a:solidFill>
                <a:latin typeface="Cambria" panose="02040503050406030204" pitchFamily="18" charset="0"/>
              </a:rPr>
              <a:t>changes based on certain conditions</a:t>
            </a:r>
            <a:r>
              <a:rPr lang="en-US" altLang="zh-CN" sz="2400" dirty="0" smtClean="0">
                <a:latin typeface="Cambria" panose="02040503050406030204" pitchFamily="18" charset="0"/>
              </a:rPr>
              <a:t>.</a:t>
            </a:r>
          </a:p>
          <a:p>
            <a:pPr lvl="1" eaLnBrk="1" hangingPunct="1">
              <a:lnSpc>
                <a:spcPct val="90000"/>
              </a:lnSpc>
            </a:pPr>
            <a:r>
              <a:rPr lang="en-US" altLang="zh-CN" sz="2000" dirty="0" smtClean="0">
                <a:latin typeface="Cambria" panose="02040503050406030204" pitchFamily="18" charset="0"/>
              </a:rPr>
              <a:t>E.g., time of day, weather, stock tickers</a:t>
            </a:r>
          </a:p>
          <a:p>
            <a:pPr eaLnBrk="1" hangingPunct="1">
              <a:lnSpc>
                <a:spcPct val="90000"/>
              </a:lnSpc>
            </a:pPr>
            <a:endParaRPr lang="en-US" altLang="zh-CN" sz="2400" dirty="0" smtClean="0">
              <a:latin typeface="Cambria" panose="02040503050406030204" pitchFamily="18" charset="0"/>
            </a:endParaRPr>
          </a:p>
          <a:p>
            <a:pPr eaLnBrk="1" hangingPunct="1">
              <a:lnSpc>
                <a:spcPct val="90000"/>
              </a:lnSpc>
            </a:pPr>
            <a:r>
              <a:rPr lang="en-US" altLang="zh-CN" sz="2400" dirty="0" smtClean="0">
                <a:latin typeface="Cambria" panose="02040503050406030204" pitchFamily="18" charset="0"/>
              </a:rPr>
              <a:t>Client-side programming involve </a:t>
            </a:r>
            <a:r>
              <a:rPr lang="en-US" altLang="zh-CN" sz="2400" dirty="0" smtClean="0">
                <a:solidFill>
                  <a:srgbClr val="FF0000"/>
                </a:solidFill>
                <a:latin typeface="Cambria" panose="02040503050406030204" pitchFamily="18" charset="0"/>
              </a:rPr>
              <a:t>embedding scripting code</a:t>
            </a:r>
            <a:r>
              <a:rPr lang="en-US" altLang="zh-CN" sz="2400" dirty="0" smtClean="0">
                <a:latin typeface="Cambria" panose="02040503050406030204" pitchFamily="18" charset="0"/>
              </a:rPr>
              <a:t> (e.g., JavaScript) into HTML. </a:t>
            </a:r>
          </a:p>
          <a:p>
            <a:pPr lvl="1" eaLnBrk="1" hangingPunct="1">
              <a:lnSpc>
                <a:spcPct val="90000"/>
              </a:lnSpc>
            </a:pPr>
            <a:r>
              <a:rPr lang="en-US" altLang="zh-CN" sz="2000" dirty="0" smtClean="0">
                <a:latin typeface="Cambria" panose="02040503050406030204" pitchFamily="18" charset="0"/>
              </a:rPr>
              <a:t>Less efficient if the computations are expensive</a:t>
            </a:r>
          </a:p>
          <a:p>
            <a:pPr lvl="1" eaLnBrk="1" hangingPunct="1">
              <a:lnSpc>
                <a:spcPct val="90000"/>
              </a:lnSpc>
            </a:pPr>
            <a:r>
              <a:rPr lang="en-US" altLang="zh-CN" sz="2000" dirty="0" smtClean="0">
                <a:latin typeface="Cambria" panose="02040503050406030204" pitchFamily="18" charset="0"/>
              </a:rPr>
              <a:t>Code is local, easy to access for testing</a:t>
            </a:r>
          </a:p>
          <a:p>
            <a:pPr eaLnBrk="1" hangingPunct="1">
              <a:lnSpc>
                <a:spcPct val="90000"/>
              </a:lnSpc>
            </a:pPr>
            <a:endParaRPr lang="en-US" altLang="zh-CN" sz="2400" dirty="0" smtClean="0">
              <a:latin typeface="Cambria" panose="02040503050406030204" pitchFamily="18" charset="0"/>
            </a:endParaRPr>
          </a:p>
          <a:p>
            <a:pPr eaLnBrk="1" hangingPunct="1">
              <a:lnSpc>
                <a:spcPct val="90000"/>
              </a:lnSpc>
            </a:pPr>
            <a:r>
              <a:rPr lang="en-US" altLang="zh-CN" sz="2400" dirty="0" smtClean="0">
                <a:latin typeface="Cambria" panose="02040503050406030204" pitchFamily="18" charset="0"/>
              </a:rPr>
              <a:t>Server-side programming is code </a:t>
            </a:r>
            <a:r>
              <a:rPr lang="en-US" altLang="zh-CN" sz="2400" dirty="0" smtClean="0">
                <a:solidFill>
                  <a:srgbClr val="FF0000"/>
                </a:solidFill>
                <a:latin typeface="Cambria" panose="02040503050406030204" pitchFamily="18" charset="0"/>
              </a:rPr>
              <a:t>located on  the server</a:t>
            </a:r>
            <a:r>
              <a:rPr lang="en-US" altLang="zh-CN" sz="2400" dirty="0" smtClean="0">
                <a:latin typeface="Cambria" panose="02040503050406030204" pitchFamily="18" charset="0"/>
              </a:rPr>
              <a:t>.</a:t>
            </a:r>
          </a:p>
          <a:p>
            <a:pPr lvl="1" eaLnBrk="1" hangingPunct="1">
              <a:lnSpc>
                <a:spcPct val="90000"/>
              </a:lnSpc>
            </a:pPr>
            <a:r>
              <a:rPr lang="en-US" altLang="zh-CN" sz="2000" dirty="0" smtClean="0">
                <a:latin typeface="Cambria" panose="02040503050406030204" pitchFamily="18" charset="0"/>
              </a:rPr>
              <a:t>More efficient for intensive calculations</a:t>
            </a:r>
          </a:p>
          <a:p>
            <a:pPr lvl="1" eaLnBrk="1" hangingPunct="1">
              <a:lnSpc>
                <a:spcPct val="90000"/>
              </a:lnSpc>
            </a:pPr>
            <a:r>
              <a:rPr lang="en-US" altLang="zh-CN" sz="2000" dirty="0" smtClean="0">
                <a:latin typeface="Cambria" panose="02040503050406030204" pitchFamily="18" charset="0"/>
              </a:rPr>
              <a:t>Requires access to the web server to view the code (might be a problem for testing).</a:t>
            </a:r>
          </a:p>
        </p:txBody>
      </p:sp>
    </p:spTree>
    <p:extLst>
      <p:ext uri="{BB962C8B-B14F-4D97-AF65-F5344CB8AC3E}">
        <p14:creationId xmlns:p14="http://schemas.microsoft.com/office/powerpoint/2010/main" val="1669412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animEffect transition="in" filter="fade">
                                      <p:cBhvr>
                                        <p:cTn id="17" dur="500"/>
                                        <p:tgtEl>
                                          <p:spTgt spid="4">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
                                            <p:txEl>
                                              <p:pRg st="7" end="7"/>
                                            </p:txEl>
                                          </p:spTgt>
                                        </p:tgtEl>
                                        <p:attrNameLst>
                                          <p:attrName>style.visibility</p:attrName>
                                        </p:attrNameLst>
                                      </p:cBhvr>
                                      <p:to>
                                        <p:strVal val="visible"/>
                                      </p:to>
                                    </p:set>
                                    <p:animEffect transition="in" filter="fade">
                                      <p:cBhvr>
                                        <p:cTn id="37" dur="500"/>
                                        <p:tgtEl>
                                          <p:spTgt spid="4">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4">
                                            <p:txEl>
                                              <p:pRg st="8" end="8"/>
                                            </p:txEl>
                                          </p:spTgt>
                                        </p:tgtEl>
                                        <p:attrNameLst>
                                          <p:attrName>style.visibility</p:attrName>
                                        </p:attrNameLst>
                                      </p:cBhvr>
                                      <p:to>
                                        <p:strVal val="visible"/>
                                      </p:to>
                                    </p:set>
                                    <p:animEffect transition="in" filter="fade">
                                      <p:cBhvr>
                                        <p:cTn id="42" dur="500"/>
                                        <p:tgtEl>
                                          <p:spTgt spid="4">
                                            <p:txEl>
                                              <p:pRg st="8" end="8"/>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4">
                                            <p:txEl>
                                              <p:pRg st="9" end="9"/>
                                            </p:txEl>
                                          </p:spTgt>
                                        </p:tgtEl>
                                        <p:attrNameLst>
                                          <p:attrName>style.visibility</p:attrName>
                                        </p:attrNameLst>
                                      </p:cBhvr>
                                      <p:to>
                                        <p:strVal val="visible"/>
                                      </p:to>
                                    </p:set>
                                    <p:animEffect transition="in" filter="fade">
                                      <p:cBhvr>
                                        <p:cTn id="47" dur="500"/>
                                        <p:tgtEl>
                                          <p:spTgt spid="4">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txBox="1">
            <a:spLocks noChangeArrowheads="1"/>
          </p:cNvSpPr>
          <p:nvPr/>
        </p:nvSpPr>
        <p:spPr bwMode="auto">
          <a:xfrm>
            <a:off x="1981200" y="1524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54000" rIns="91440" bIns="45720" numCol="1" anchor="t" anchorCtr="1" compatLnSpc="1">
            <a:prstTxWarp prst="textNoShape">
              <a:avLst/>
            </a:prstTxWarp>
          </a:bodyPr>
          <a:lstStyle>
            <a:lvl1pPr algn="l" rtl="0" eaLnBrk="0" fontAlgn="base" hangingPunct="0">
              <a:spcBef>
                <a:spcPct val="0"/>
              </a:spcBef>
              <a:spcAft>
                <a:spcPct val="0"/>
              </a:spcAft>
              <a:defRPr sz="2800" b="1" kern="1200">
                <a:solidFill>
                  <a:srgbClr val="133984"/>
                </a:solidFill>
                <a:latin typeface="+mj-lt"/>
                <a:ea typeface="+mj-ea"/>
                <a:cs typeface="+mj-cs"/>
              </a:defRPr>
            </a:lvl1pPr>
            <a:lvl2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2pPr>
            <a:lvl3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3pPr>
            <a:lvl4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4pPr>
            <a:lvl5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5pPr>
            <a:lvl6pPr marL="4572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6pPr>
            <a:lvl7pPr marL="9144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7pPr>
            <a:lvl8pPr marL="13716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8pPr>
            <a:lvl9pPr marL="18288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9pPr>
          </a:lstStyle>
          <a:p>
            <a:pPr eaLnBrk="1" hangingPunct="1"/>
            <a:r>
              <a:rPr lang="en-US" altLang="zh-CN" sz="3200" dirty="0" smtClean="0">
                <a:latin typeface="Cambria" panose="02040503050406030204" pitchFamily="18" charset="0"/>
              </a:rPr>
              <a:t>Database-driven web pages</a:t>
            </a:r>
          </a:p>
        </p:txBody>
      </p:sp>
      <p:sp>
        <p:nvSpPr>
          <p:cNvPr id="4" name="Rectangle 3"/>
          <p:cNvSpPr txBox="1">
            <a:spLocks noChangeArrowheads="1"/>
          </p:cNvSpPr>
          <p:nvPr/>
        </p:nvSpPr>
        <p:spPr bwMode="auto">
          <a:xfrm>
            <a:off x="228600" y="1676400"/>
            <a:ext cx="8686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449263" indent="-449263" algn="l" rtl="0" eaLnBrk="0" fontAlgn="base" hangingPunct="0">
              <a:lnSpc>
                <a:spcPct val="110000"/>
              </a:lnSpc>
              <a:spcBef>
                <a:spcPct val="20000"/>
              </a:spcBef>
              <a:spcAft>
                <a:spcPct val="0"/>
              </a:spcAft>
              <a:buSzPct val="120000"/>
              <a:buBlip>
                <a:blip r:embed="rId3"/>
              </a:buBlip>
              <a:defRPr sz="2800" kern="1200">
                <a:solidFill>
                  <a:srgbClr val="133984"/>
                </a:solidFill>
                <a:latin typeface="+mn-lt"/>
                <a:ea typeface="+mn-ea"/>
                <a:cs typeface="+mn-cs"/>
              </a:defRPr>
            </a:lvl1pPr>
            <a:lvl2pPr marL="914400" indent="-285750" algn="l" rtl="0" eaLnBrk="0" fontAlgn="base" hangingPunct="0">
              <a:lnSpc>
                <a:spcPct val="110000"/>
              </a:lnSpc>
              <a:spcBef>
                <a:spcPct val="20000"/>
              </a:spcBef>
              <a:spcAft>
                <a:spcPct val="0"/>
              </a:spcAft>
              <a:buClr>
                <a:srgbClr val="000066"/>
              </a:buClr>
              <a:buChar char="•"/>
              <a:defRPr sz="2400" kern="1200">
                <a:solidFill>
                  <a:srgbClr val="133984"/>
                </a:solidFill>
                <a:latin typeface="+mn-lt"/>
                <a:ea typeface="+mn-ea"/>
                <a:cs typeface="+mn-cs"/>
              </a:defRPr>
            </a:lvl2pPr>
            <a:lvl3pPr marL="1322388" indent="-228600" algn="l" rtl="0" eaLnBrk="0" fontAlgn="base" hangingPunct="0">
              <a:spcBef>
                <a:spcPct val="20000"/>
              </a:spcBef>
              <a:spcAft>
                <a:spcPct val="0"/>
              </a:spcAft>
              <a:buChar char="•"/>
              <a:defRPr sz="2400" kern="1200">
                <a:solidFill>
                  <a:schemeClr val="tx1"/>
                </a:solidFill>
                <a:latin typeface="+mn-lt"/>
                <a:ea typeface="宋体" panose="02010600030101010101" pitchFamily="2" charset="-122"/>
                <a:cs typeface="+mn-cs"/>
              </a:defRPr>
            </a:lvl3pPr>
            <a:lvl4pPr marL="1730375"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4pPr>
            <a:lvl5pPr marL="2138363"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lnSpc>
                <a:spcPct val="90000"/>
              </a:lnSpc>
            </a:pPr>
            <a:r>
              <a:rPr lang="en-US" altLang="zh-CN" sz="2400" dirty="0" smtClean="0">
                <a:latin typeface="Cambria" panose="02040503050406030204" pitchFamily="18" charset="0"/>
              </a:rPr>
              <a:t>Most E-commerce that show catalogs or inventories are database driven.</a:t>
            </a:r>
          </a:p>
          <a:p>
            <a:pPr lvl="1" eaLnBrk="1" hangingPunct="1">
              <a:lnSpc>
                <a:spcPct val="90000"/>
              </a:lnSpc>
            </a:pPr>
            <a:r>
              <a:rPr lang="en-US" altLang="zh-CN" sz="2000" dirty="0" smtClean="0">
                <a:latin typeface="Cambria" panose="02040503050406030204" pitchFamily="18" charset="0"/>
              </a:rPr>
              <a:t>E.g., Amazon</a:t>
            </a:r>
          </a:p>
          <a:p>
            <a:pPr eaLnBrk="1" hangingPunct="1">
              <a:lnSpc>
                <a:spcPct val="90000"/>
              </a:lnSpc>
            </a:pPr>
            <a:endParaRPr lang="en-US" altLang="zh-CN" sz="2400" dirty="0" smtClean="0">
              <a:latin typeface="Cambria" panose="02040503050406030204" pitchFamily="18" charset="0"/>
            </a:endParaRPr>
          </a:p>
          <a:p>
            <a:pPr eaLnBrk="1" hangingPunct="1">
              <a:lnSpc>
                <a:spcPct val="90000"/>
              </a:lnSpc>
            </a:pPr>
            <a:r>
              <a:rPr lang="en-US" altLang="zh-CN" sz="2400" dirty="0" smtClean="0">
                <a:latin typeface="Cambria" panose="02040503050406030204" pitchFamily="18" charset="0"/>
              </a:rPr>
              <a:t>Data is pulled from the database, formatted into HTML and sent to the web browser for viewing A </a:t>
            </a:r>
            <a:r>
              <a:rPr lang="en-US" altLang="zh-CN" sz="2400" dirty="0" smtClean="0">
                <a:solidFill>
                  <a:srgbClr val="FF0000"/>
                </a:solidFill>
                <a:latin typeface="Cambria" panose="02040503050406030204" pitchFamily="18" charset="0"/>
              </a:rPr>
              <a:t>three tier architecture </a:t>
            </a:r>
            <a:r>
              <a:rPr lang="en-US" altLang="zh-CN" sz="2400" dirty="0" smtClean="0">
                <a:latin typeface="Cambria" panose="02040503050406030204" pitchFamily="18" charset="0"/>
              </a:rPr>
              <a:t>is used:</a:t>
            </a:r>
          </a:p>
          <a:p>
            <a:pPr lvl="1" eaLnBrk="1" hangingPunct="1">
              <a:lnSpc>
                <a:spcPct val="90000"/>
              </a:lnSpc>
            </a:pPr>
            <a:r>
              <a:rPr lang="en-US" altLang="zh-CN" sz="2000" dirty="0" smtClean="0">
                <a:latin typeface="Cambria" panose="02040503050406030204" pitchFamily="18" charset="0"/>
              </a:rPr>
              <a:t>Tier 1: web browsers (presentation)</a:t>
            </a:r>
          </a:p>
          <a:p>
            <a:pPr lvl="1" eaLnBrk="1" hangingPunct="1">
              <a:lnSpc>
                <a:spcPct val="90000"/>
              </a:lnSpc>
            </a:pPr>
            <a:r>
              <a:rPr lang="en-US" altLang="zh-CN" sz="2000" dirty="0" smtClean="0">
                <a:latin typeface="Cambria" panose="02040503050406030204" pitchFamily="18" charset="0"/>
              </a:rPr>
              <a:t>Tier 2: web page formatter (converts data from Tier 3 to HTML)</a:t>
            </a:r>
          </a:p>
          <a:p>
            <a:pPr lvl="1" eaLnBrk="1" hangingPunct="1">
              <a:lnSpc>
                <a:spcPct val="90000"/>
              </a:lnSpc>
            </a:pPr>
            <a:r>
              <a:rPr lang="en-US" altLang="zh-CN" sz="2000" dirty="0" smtClean="0">
                <a:latin typeface="Cambria" panose="02040503050406030204" pitchFamily="18" charset="0"/>
              </a:rPr>
              <a:t>Tier 3: database (queried by Tier 2)</a:t>
            </a:r>
          </a:p>
        </p:txBody>
      </p:sp>
    </p:spTree>
    <p:extLst>
      <p:ext uri="{BB962C8B-B14F-4D97-AF65-F5344CB8AC3E}">
        <p14:creationId xmlns:p14="http://schemas.microsoft.com/office/powerpoint/2010/main" val="2171193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animEffect transition="in" filter="fade">
                                      <p:cBhvr>
                                        <p:cTn id="17" dur="500"/>
                                        <p:tgtEl>
                                          <p:spTgt spid="4">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Effect transition="in" filter="fade">
                                      <p:cBhvr>
                                        <p:cTn id="37"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16"/>
          <p:cNvSpPr>
            <a:spLocks noGrp="1" noChangeArrowheads="1"/>
          </p:cNvSpPr>
          <p:nvPr>
            <p:ph type="title"/>
          </p:nvPr>
        </p:nvSpPr>
        <p:spPr>
          <a:xfrm>
            <a:off x="1295400" y="152400"/>
            <a:ext cx="6705600" cy="838200"/>
          </a:xfrm>
        </p:spPr>
        <p:txBody>
          <a:bodyPr/>
          <a:lstStyle/>
          <a:p>
            <a:pPr eaLnBrk="1" hangingPunct="1"/>
            <a:r>
              <a:rPr lang="en-US" altLang="zh-CN" sz="4000" dirty="0" smtClean="0">
                <a:latin typeface="Cambria" panose="02040503050406030204" pitchFamily="18" charset="0"/>
              </a:rPr>
              <a:t>Introduction</a:t>
            </a:r>
            <a:endParaRPr lang="zh-CN" altLang="zh-CN" dirty="0" smtClean="0">
              <a:latin typeface="Cambria" panose="02040503050406030204" pitchFamily="18" charset="0"/>
            </a:endParaRPr>
          </a:p>
        </p:txBody>
      </p:sp>
      <p:sp>
        <p:nvSpPr>
          <p:cNvPr id="3" name="Rectangle 2"/>
          <p:cNvSpPr txBox="1">
            <a:spLocks noChangeArrowheads="1"/>
          </p:cNvSpPr>
          <p:nvPr/>
        </p:nvSpPr>
        <p:spPr bwMode="auto">
          <a:xfrm>
            <a:off x="609600" y="1066800"/>
            <a:ext cx="8001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54000" rIns="91440" bIns="45720" numCol="1" anchor="t" anchorCtr="1" compatLnSpc="1">
            <a:prstTxWarp prst="textNoShape">
              <a:avLst/>
            </a:prstTxWarp>
          </a:bodyPr>
          <a:lstStyle>
            <a:lvl1pPr algn="l" rtl="0" eaLnBrk="0" fontAlgn="base" hangingPunct="0">
              <a:spcBef>
                <a:spcPct val="0"/>
              </a:spcBef>
              <a:spcAft>
                <a:spcPct val="0"/>
              </a:spcAft>
              <a:defRPr sz="2800" b="1" kern="1200">
                <a:solidFill>
                  <a:srgbClr val="133984"/>
                </a:solidFill>
                <a:latin typeface="+mj-lt"/>
                <a:ea typeface="+mj-ea"/>
                <a:cs typeface="+mj-cs"/>
              </a:defRPr>
            </a:lvl1pPr>
            <a:lvl2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2pPr>
            <a:lvl3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3pPr>
            <a:lvl4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4pPr>
            <a:lvl5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5pPr>
            <a:lvl6pPr marL="4572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6pPr>
            <a:lvl7pPr marL="9144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7pPr>
            <a:lvl8pPr marL="13716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8pPr>
            <a:lvl9pPr marL="18288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9pPr>
          </a:lstStyle>
          <a:p>
            <a:pPr eaLnBrk="1" hangingPunct="1"/>
            <a:r>
              <a:rPr lang="en-US" altLang="zh-CN" sz="3200" dirty="0" smtClean="0">
                <a:latin typeface="Cambria" panose="02040503050406030204" pitchFamily="18" charset="0"/>
              </a:rPr>
              <a:t>A software bug occurs when at least one of these rules is true</a:t>
            </a:r>
          </a:p>
        </p:txBody>
      </p:sp>
      <p:sp>
        <p:nvSpPr>
          <p:cNvPr id="4" name="Rectangle 3"/>
          <p:cNvSpPr txBox="1">
            <a:spLocks noChangeArrowheads="1"/>
          </p:cNvSpPr>
          <p:nvPr/>
        </p:nvSpPr>
        <p:spPr bwMode="auto">
          <a:xfrm>
            <a:off x="381000" y="2286000"/>
            <a:ext cx="84582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449263" indent="-449263" algn="l" rtl="0" eaLnBrk="0" fontAlgn="base" hangingPunct="0">
              <a:lnSpc>
                <a:spcPct val="110000"/>
              </a:lnSpc>
              <a:spcBef>
                <a:spcPct val="20000"/>
              </a:spcBef>
              <a:spcAft>
                <a:spcPct val="0"/>
              </a:spcAft>
              <a:buSzPct val="120000"/>
              <a:buBlip>
                <a:blip r:embed="rId3"/>
              </a:buBlip>
              <a:defRPr sz="2800" kern="1200">
                <a:solidFill>
                  <a:srgbClr val="133984"/>
                </a:solidFill>
                <a:latin typeface="+mn-lt"/>
                <a:ea typeface="+mn-ea"/>
                <a:cs typeface="+mn-cs"/>
              </a:defRPr>
            </a:lvl1pPr>
            <a:lvl2pPr marL="914400" indent="-285750" algn="l" rtl="0" eaLnBrk="0" fontAlgn="base" hangingPunct="0">
              <a:lnSpc>
                <a:spcPct val="110000"/>
              </a:lnSpc>
              <a:spcBef>
                <a:spcPct val="20000"/>
              </a:spcBef>
              <a:spcAft>
                <a:spcPct val="0"/>
              </a:spcAft>
              <a:buClr>
                <a:srgbClr val="000066"/>
              </a:buClr>
              <a:buChar char="•"/>
              <a:defRPr sz="2400" kern="1200">
                <a:solidFill>
                  <a:srgbClr val="133984"/>
                </a:solidFill>
                <a:latin typeface="+mn-lt"/>
                <a:ea typeface="+mn-ea"/>
                <a:cs typeface="+mn-cs"/>
              </a:defRPr>
            </a:lvl2pPr>
            <a:lvl3pPr marL="1322388" indent="-228600" algn="l" rtl="0" eaLnBrk="0" fontAlgn="base" hangingPunct="0">
              <a:spcBef>
                <a:spcPct val="20000"/>
              </a:spcBef>
              <a:spcAft>
                <a:spcPct val="0"/>
              </a:spcAft>
              <a:buChar char="•"/>
              <a:defRPr sz="2400" kern="1200">
                <a:solidFill>
                  <a:schemeClr val="tx1"/>
                </a:solidFill>
                <a:latin typeface="+mn-lt"/>
                <a:ea typeface="宋体" panose="02010600030101010101" pitchFamily="2" charset="-122"/>
                <a:cs typeface="+mn-cs"/>
              </a:defRPr>
            </a:lvl3pPr>
            <a:lvl4pPr marL="1730375"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4pPr>
            <a:lvl5pPr marL="2138363"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lnSpc>
                <a:spcPct val="90000"/>
              </a:lnSpc>
            </a:pPr>
            <a:r>
              <a:rPr lang="en-US" altLang="zh-CN" dirty="0" smtClean="0">
                <a:latin typeface="Cambria" panose="02040503050406030204" pitchFamily="18" charset="0"/>
              </a:rPr>
              <a:t>The software does not do something that the specification says it should do.</a:t>
            </a:r>
          </a:p>
          <a:p>
            <a:pPr eaLnBrk="1" hangingPunct="1">
              <a:lnSpc>
                <a:spcPct val="90000"/>
              </a:lnSpc>
            </a:pPr>
            <a:r>
              <a:rPr lang="en-US" altLang="zh-CN" dirty="0" smtClean="0">
                <a:latin typeface="Cambria" panose="02040503050406030204" pitchFamily="18" charset="0"/>
              </a:rPr>
              <a:t>The software does something that the specification says it should not do.</a:t>
            </a:r>
          </a:p>
          <a:p>
            <a:pPr eaLnBrk="1" hangingPunct="1">
              <a:lnSpc>
                <a:spcPct val="90000"/>
              </a:lnSpc>
            </a:pPr>
            <a:r>
              <a:rPr lang="en-US" altLang="zh-CN" dirty="0" smtClean="0">
                <a:latin typeface="Cambria" panose="02040503050406030204" pitchFamily="18" charset="0"/>
              </a:rPr>
              <a:t>The software does something that the specification does not mention.</a:t>
            </a:r>
          </a:p>
          <a:p>
            <a:pPr eaLnBrk="1" hangingPunct="1">
              <a:lnSpc>
                <a:spcPct val="90000"/>
              </a:lnSpc>
            </a:pPr>
            <a:r>
              <a:rPr lang="en-US" altLang="zh-CN" dirty="0" smtClean="0">
                <a:latin typeface="Cambria" panose="02040503050406030204" pitchFamily="18" charset="0"/>
              </a:rPr>
              <a:t>The software does not do something that the product specification does not mention but should. </a:t>
            </a:r>
          </a:p>
          <a:p>
            <a:pPr eaLnBrk="1" hangingPunct="1">
              <a:lnSpc>
                <a:spcPct val="90000"/>
              </a:lnSpc>
            </a:pPr>
            <a:r>
              <a:rPr lang="en-US" altLang="zh-CN" dirty="0" smtClean="0">
                <a:latin typeface="Cambria" panose="02040503050406030204" pitchFamily="18" charset="0"/>
              </a:rPr>
              <a:t>The software is difficult to understand, hard to use, slow …</a:t>
            </a:r>
          </a:p>
        </p:txBody>
      </p:sp>
      <mc:AlternateContent xmlns:mc="http://schemas.openxmlformats.org/markup-compatibility/2006" xmlns:p14="http://schemas.microsoft.com/office/powerpoint/2010/main">
        <mc:Choice Requires="p14">
          <p:contentPart p14:bwMode="auto" r:id="rId4">
            <p14:nvContentPartPr>
              <p14:cNvPr id="2" name="墨迹 1"/>
              <p14:cNvContentPartPr/>
              <p14:nvPr/>
            </p14:nvContentPartPr>
            <p14:xfrm>
              <a:off x="143640" y="2697120"/>
              <a:ext cx="735840" cy="2704680"/>
            </p14:xfrm>
          </p:contentPart>
        </mc:Choice>
        <mc:Fallback xmlns="">
          <p:pic>
            <p:nvPicPr>
              <p:cNvPr id="2" name="墨迹 1"/>
              <p:cNvPicPr/>
              <p:nvPr/>
            </p:nvPicPr>
            <p:blipFill>
              <a:blip r:embed="rId5"/>
              <a:stretch>
                <a:fillRect/>
              </a:stretch>
            </p:blipFill>
            <p:spPr>
              <a:xfrm>
                <a:off x="136440" y="2692080"/>
                <a:ext cx="748080" cy="2717280"/>
              </a:xfrm>
              <a:prstGeom prst="rect">
                <a:avLst/>
              </a:prstGeom>
            </p:spPr>
          </p:pic>
        </mc:Fallback>
      </mc:AlternateContent>
    </p:spTree>
    <p:extLst>
      <p:ext uri="{BB962C8B-B14F-4D97-AF65-F5344CB8AC3E}">
        <p14:creationId xmlns:p14="http://schemas.microsoft.com/office/powerpoint/2010/main" val="4179718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animEffect transition="in" filter="fade">
                                      <p:cBhvr>
                                        <p:cTn id="17" dur="500"/>
                                        <p:tgtEl>
                                          <p:spTgt spid="4">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2" end="2"/>
                                            </p:txEl>
                                          </p:spTgt>
                                        </p:tgtEl>
                                        <p:attrNameLst>
                                          <p:attrName>style.visibility</p:attrName>
                                        </p:attrNameLst>
                                      </p:cBhvr>
                                      <p:to>
                                        <p:strVal val="visible"/>
                                      </p:to>
                                    </p:set>
                                    <p:animEffect transition="in" filter="fade">
                                      <p:cBhvr>
                                        <p:cTn id="22" dur="500"/>
                                        <p:tgtEl>
                                          <p:spTgt spid="4">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3" end="3"/>
                                            </p:txEl>
                                          </p:spTgt>
                                        </p:tgtEl>
                                        <p:attrNameLst>
                                          <p:attrName>style.visibility</p:attrName>
                                        </p:attrNameLst>
                                      </p:cBhvr>
                                      <p:to>
                                        <p:strVal val="visible"/>
                                      </p:to>
                                    </p:set>
                                    <p:animEffect transition="in" filter="fade">
                                      <p:cBhvr>
                                        <p:cTn id="27" dur="500"/>
                                        <p:tgtEl>
                                          <p:spTgt spid="4">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
                                            <p:txEl>
                                              <p:pRg st="4" end="4"/>
                                            </p:txEl>
                                          </p:spTgt>
                                        </p:tgtEl>
                                        <p:attrNameLst>
                                          <p:attrName>style.visibility</p:attrName>
                                        </p:attrNameLst>
                                      </p:cBhvr>
                                      <p:to>
                                        <p:strVal val="visible"/>
                                      </p:to>
                                    </p:set>
                                    <p:animEffect transition="in" filter="fade">
                                      <p:cBhvr>
                                        <p:cTn id="32"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txBox="1">
            <a:spLocks noChangeArrowheads="1"/>
          </p:cNvSpPr>
          <p:nvPr/>
        </p:nvSpPr>
        <p:spPr bwMode="auto">
          <a:xfrm>
            <a:off x="2209800" y="152400"/>
            <a:ext cx="7086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54000" rIns="91440" bIns="45720" numCol="1" anchor="t" anchorCtr="1" compatLnSpc="1">
            <a:prstTxWarp prst="textNoShape">
              <a:avLst/>
            </a:prstTxWarp>
          </a:bodyPr>
          <a:lstStyle>
            <a:lvl1pPr algn="l" rtl="0" eaLnBrk="0" fontAlgn="base" hangingPunct="0">
              <a:spcBef>
                <a:spcPct val="0"/>
              </a:spcBef>
              <a:spcAft>
                <a:spcPct val="0"/>
              </a:spcAft>
              <a:defRPr sz="2800" b="1" kern="1200">
                <a:solidFill>
                  <a:srgbClr val="133984"/>
                </a:solidFill>
                <a:latin typeface="+mj-lt"/>
                <a:ea typeface="+mj-ea"/>
                <a:cs typeface="+mj-cs"/>
              </a:defRPr>
            </a:lvl1pPr>
            <a:lvl2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2pPr>
            <a:lvl3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3pPr>
            <a:lvl4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4pPr>
            <a:lvl5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5pPr>
            <a:lvl6pPr marL="4572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6pPr>
            <a:lvl7pPr marL="9144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7pPr>
            <a:lvl8pPr marL="13716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8pPr>
            <a:lvl9pPr marL="18288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9pPr>
          </a:lstStyle>
          <a:p>
            <a:pPr eaLnBrk="1" hangingPunct="1"/>
            <a:r>
              <a:rPr lang="en-US" altLang="zh-CN" dirty="0" smtClean="0">
                <a:latin typeface="Cambria" panose="02040503050406030204" pitchFamily="18" charset="0"/>
              </a:rPr>
              <a:t>Programmatically- Created web pages</a:t>
            </a:r>
          </a:p>
        </p:txBody>
      </p:sp>
      <p:sp>
        <p:nvSpPr>
          <p:cNvPr id="4" name="Rectangle 3"/>
          <p:cNvSpPr txBox="1">
            <a:spLocks noChangeArrowheads="1"/>
          </p:cNvSpPr>
          <p:nvPr/>
        </p:nvSpPr>
        <p:spPr bwMode="auto">
          <a:xfrm>
            <a:off x="228600" y="1752600"/>
            <a:ext cx="86106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449263" indent="-449263" algn="l" rtl="0" eaLnBrk="0" fontAlgn="base" hangingPunct="0">
              <a:lnSpc>
                <a:spcPct val="110000"/>
              </a:lnSpc>
              <a:spcBef>
                <a:spcPct val="20000"/>
              </a:spcBef>
              <a:spcAft>
                <a:spcPct val="0"/>
              </a:spcAft>
              <a:buSzPct val="120000"/>
              <a:buBlip>
                <a:blip r:embed="rId3"/>
              </a:buBlip>
              <a:defRPr sz="2800" kern="1200">
                <a:solidFill>
                  <a:srgbClr val="133984"/>
                </a:solidFill>
                <a:latin typeface="+mn-lt"/>
                <a:ea typeface="+mn-ea"/>
                <a:cs typeface="+mn-cs"/>
              </a:defRPr>
            </a:lvl1pPr>
            <a:lvl2pPr marL="914400" indent="-285750" algn="l" rtl="0" eaLnBrk="0" fontAlgn="base" hangingPunct="0">
              <a:lnSpc>
                <a:spcPct val="110000"/>
              </a:lnSpc>
              <a:spcBef>
                <a:spcPct val="20000"/>
              </a:spcBef>
              <a:spcAft>
                <a:spcPct val="0"/>
              </a:spcAft>
              <a:buClr>
                <a:srgbClr val="000066"/>
              </a:buClr>
              <a:buChar char="•"/>
              <a:defRPr sz="2400" kern="1200">
                <a:solidFill>
                  <a:srgbClr val="133984"/>
                </a:solidFill>
                <a:latin typeface="+mn-lt"/>
                <a:ea typeface="+mn-ea"/>
                <a:cs typeface="+mn-cs"/>
              </a:defRPr>
            </a:lvl2pPr>
            <a:lvl3pPr marL="1322388" indent="-228600" algn="l" rtl="0" eaLnBrk="0" fontAlgn="base" hangingPunct="0">
              <a:spcBef>
                <a:spcPct val="20000"/>
              </a:spcBef>
              <a:spcAft>
                <a:spcPct val="0"/>
              </a:spcAft>
              <a:buChar char="•"/>
              <a:defRPr sz="2400" kern="1200">
                <a:solidFill>
                  <a:schemeClr val="tx1"/>
                </a:solidFill>
                <a:latin typeface="+mn-lt"/>
                <a:ea typeface="宋体" panose="02010600030101010101" pitchFamily="2" charset="-122"/>
                <a:cs typeface="+mn-cs"/>
              </a:defRPr>
            </a:lvl3pPr>
            <a:lvl4pPr marL="1730375"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4pPr>
            <a:lvl5pPr marL="2138363"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lnSpc>
                <a:spcPct val="90000"/>
              </a:lnSpc>
            </a:pPr>
            <a:r>
              <a:rPr lang="en-US" altLang="zh-CN" sz="2400" dirty="0" smtClean="0">
                <a:latin typeface="Cambria" panose="02040503050406030204" pitchFamily="18" charset="0"/>
              </a:rPr>
              <a:t>HTML or code is </a:t>
            </a:r>
            <a:r>
              <a:rPr lang="en-US" altLang="zh-CN" sz="2400" dirty="0" smtClean="0">
                <a:solidFill>
                  <a:srgbClr val="FF0000"/>
                </a:solidFill>
                <a:latin typeface="Cambria" panose="02040503050406030204" pitchFamily="18" charset="0"/>
              </a:rPr>
              <a:t>generated by a program</a:t>
            </a:r>
            <a:r>
              <a:rPr lang="en-US" altLang="zh-CN" sz="2400" dirty="0" smtClean="0">
                <a:latin typeface="Cambria" panose="02040503050406030204" pitchFamily="18" charset="0"/>
              </a:rPr>
              <a:t>.</a:t>
            </a:r>
          </a:p>
          <a:p>
            <a:pPr lvl="1" eaLnBrk="1" hangingPunct="1">
              <a:lnSpc>
                <a:spcPct val="90000"/>
              </a:lnSpc>
            </a:pPr>
            <a:r>
              <a:rPr lang="en-US" altLang="zh-CN" sz="2000" dirty="0" smtClean="0">
                <a:latin typeface="Cambria" panose="02040503050406030204" pitchFamily="18" charset="0"/>
              </a:rPr>
              <a:t>E.g., a web designer may drag and drop elements in a layout program, press a button, and get an HTML page. </a:t>
            </a:r>
          </a:p>
          <a:p>
            <a:pPr eaLnBrk="1" hangingPunct="1">
              <a:lnSpc>
                <a:spcPct val="90000"/>
              </a:lnSpc>
            </a:pPr>
            <a:endParaRPr lang="en-US" altLang="zh-CN" sz="2400" dirty="0" smtClean="0">
              <a:latin typeface="Cambria" panose="02040503050406030204" pitchFamily="18" charset="0"/>
            </a:endParaRPr>
          </a:p>
          <a:p>
            <a:pPr eaLnBrk="1" hangingPunct="1">
              <a:lnSpc>
                <a:spcPct val="90000"/>
              </a:lnSpc>
            </a:pPr>
            <a:r>
              <a:rPr lang="en-US" altLang="zh-CN" sz="2400" dirty="0" smtClean="0">
                <a:latin typeface="Cambria" panose="02040503050406030204" pitchFamily="18" charset="0"/>
              </a:rPr>
              <a:t>Compilers do this all the time, except they translate high-level language code (Java source code) into low-level code that can be executed natively or on a VM (e.g., byte code).</a:t>
            </a:r>
          </a:p>
          <a:p>
            <a:pPr eaLnBrk="1" hangingPunct="1">
              <a:lnSpc>
                <a:spcPct val="90000"/>
              </a:lnSpc>
            </a:pPr>
            <a:endParaRPr lang="en-US" altLang="zh-CN" sz="2400" dirty="0" smtClean="0">
              <a:latin typeface="Cambria" panose="02040503050406030204" pitchFamily="18" charset="0"/>
            </a:endParaRPr>
          </a:p>
          <a:p>
            <a:pPr eaLnBrk="1" hangingPunct="1">
              <a:lnSpc>
                <a:spcPct val="90000"/>
              </a:lnSpc>
            </a:pPr>
            <a:r>
              <a:rPr lang="en-US" altLang="zh-CN" sz="2400" dirty="0" smtClean="0">
                <a:latin typeface="Cambria" panose="02040503050406030204" pitchFamily="18" charset="0"/>
              </a:rPr>
              <a:t>Testing these systems is like testing a compiler …</a:t>
            </a:r>
          </a:p>
          <a:p>
            <a:pPr eaLnBrk="1" hangingPunct="1">
              <a:lnSpc>
                <a:spcPct val="90000"/>
              </a:lnSpc>
            </a:pPr>
            <a:endParaRPr lang="en-US" altLang="zh-CN" sz="2400" dirty="0">
              <a:latin typeface="Cambria" panose="02040503050406030204" pitchFamily="18" charset="0"/>
            </a:endParaRPr>
          </a:p>
          <a:p>
            <a:pPr eaLnBrk="1" hangingPunct="1">
              <a:lnSpc>
                <a:spcPct val="90000"/>
              </a:lnSpc>
            </a:pPr>
            <a:r>
              <a:rPr lang="en-US" altLang="zh-CN" sz="2400" dirty="0" smtClean="0">
                <a:latin typeface="Cambria" panose="02040503050406030204" pitchFamily="18" charset="0"/>
              </a:rPr>
              <a:t>Automation?  (Selenium) (Video)</a:t>
            </a:r>
          </a:p>
        </p:txBody>
      </p:sp>
    </p:spTree>
    <p:extLst>
      <p:ext uri="{BB962C8B-B14F-4D97-AF65-F5344CB8AC3E}">
        <p14:creationId xmlns:p14="http://schemas.microsoft.com/office/powerpoint/2010/main" val="1206765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animEffect transition="in" filter="fade">
                                      <p:cBhvr>
                                        <p:cTn id="17" dur="500"/>
                                        <p:tgtEl>
                                          <p:spTgt spid="4">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animEffect transition="in" filter="fade">
                                      <p:cBhvr>
                                        <p:cTn id="27" dur="500"/>
                                        <p:tgtEl>
                                          <p:spTgt spid="4">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
                                            <p:txEl>
                                              <p:pRg st="7" end="7"/>
                                            </p:txEl>
                                          </p:spTgt>
                                        </p:tgtEl>
                                        <p:attrNameLst>
                                          <p:attrName>style.visibility</p:attrName>
                                        </p:attrNameLst>
                                      </p:cBhvr>
                                      <p:to>
                                        <p:strVal val="visible"/>
                                      </p:to>
                                    </p:set>
                                    <p:animEffect transition="in" filter="fade">
                                      <p:cBhvr>
                                        <p:cTn id="32" dur="5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16"/>
          <p:cNvSpPr>
            <a:spLocks noGrp="1" noChangeArrowheads="1"/>
          </p:cNvSpPr>
          <p:nvPr>
            <p:ph type="title"/>
          </p:nvPr>
        </p:nvSpPr>
        <p:spPr>
          <a:xfrm>
            <a:off x="2438400" y="152400"/>
            <a:ext cx="6705600" cy="838200"/>
          </a:xfrm>
        </p:spPr>
        <p:txBody>
          <a:bodyPr/>
          <a:lstStyle/>
          <a:p>
            <a:pPr eaLnBrk="1" hangingPunct="1"/>
            <a:r>
              <a:rPr lang="en-US" altLang="zh-CN" sz="3600" dirty="0" smtClean="0">
                <a:latin typeface="Cambria" panose="02040503050406030204" pitchFamily="18" charset="0"/>
              </a:rPr>
              <a:t>System Testing</a:t>
            </a:r>
            <a:endParaRPr lang="zh-CN" altLang="zh-CN" sz="2400" dirty="0" smtClean="0">
              <a:latin typeface="Cambria" panose="02040503050406030204" pitchFamily="18" charset="0"/>
            </a:endParaRPr>
          </a:p>
        </p:txBody>
      </p:sp>
      <p:sp>
        <p:nvSpPr>
          <p:cNvPr id="3" name="Rectangle 2"/>
          <p:cNvSpPr txBox="1">
            <a:spLocks noChangeArrowheads="1"/>
          </p:cNvSpPr>
          <p:nvPr/>
        </p:nvSpPr>
        <p:spPr bwMode="auto">
          <a:xfrm>
            <a:off x="762000" y="990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54000" rIns="91440" bIns="45720" numCol="1" anchor="t" anchorCtr="1" compatLnSpc="1">
            <a:prstTxWarp prst="textNoShape">
              <a:avLst/>
            </a:prstTxWarp>
          </a:bodyPr>
          <a:lstStyle>
            <a:lvl1pPr algn="l" rtl="0" eaLnBrk="0" fontAlgn="base" hangingPunct="0">
              <a:spcBef>
                <a:spcPct val="0"/>
              </a:spcBef>
              <a:spcAft>
                <a:spcPct val="0"/>
              </a:spcAft>
              <a:defRPr sz="2800" b="1" kern="1200">
                <a:solidFill>
                  <a:srgbClr val="133984"/>
                </a:solidFill>
                <a:latin typeface="+mj-lt"/>
                <a:ea typeface="+mj-ea"/>
                <a:cs typeface="+mj-cs"/>
              </a:defRPr>
            </a:lvl1pPr>
            <a:lvl2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2pPr>
            <a:lvl3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3pPr>
            <a:lvl4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4pPr>
            <a:lvl5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5pPr>
            <a:lvl6pPr marL="4572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6pPr>
            <a:lvl7pPr marL="9144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7pPr>
            <a:lvl8pPr marL="13716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8pPr>
            <a:lvl9pPr marL="18288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9pPr>
          </a:lstStyle>
          <a:p>
            <a:pPr eaLnBrk="1" hangingPunct="1"/>
            <a:r>
              <a:rPr lang="en-US" altLang="zh-CN" dirty="0" smtClean="0">
                <a:latin typeface="Cambria" panose="02040503050406030204" pitchFamily="18" charset="0"/>
              </a:rPr>
              <a:t>Server performance </a:t>
            </a:r>
            <a:br>
              <a:rPr lang="en-US" altLang="zh-CN" dirty="0" smtClean="0">
                <a:latin typeface="Cambria" panose="02040503050406030204" pitchFamily="18" charset="0"/>
              </a:rPr>
            </a:br>
            <a:r>
              <a:rPr lang="en-US" altLang="zh-CN" dirty="0" smtClean="0">
                <a:latin typeface="Cambria" panose="02040503050406030204" pitchFamily="18" charset="0"/>
              </a:rPr>
              <a:t>loading and security</a:t>
            </a:r>
          </a:p>
        </p:txBody>
      </p:sp>
      <p:sp>
        <p:nvSpPr>
          <p:cNvPr id="4" name="Rectangle 3"/>
          <p:cNvSpPr txBox="1">
            <a:spLocks noChangeArrowheads="1"/>
          </p:cNvSpPr>
          <p:nvPr/>
        </p:nvSpPr>
        <p:spPr bwMode="auto">
          <a:xfrm>
            <a:off x="264542" y="1981200"/>
            <a:ext cx="8650857"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449263" indent="-449263" algn="l" rtl="0" eaLnBrk="0" fontAlgn="base" hangingPunct="0">
              <a:lnSpc>
                <a:spcPct val="110000"/>
              </a:lnSpc>
              <a:spcBef>
                <a:spcPct val="20000"/>
              </a:spcBef>
              <a:spcAft>
                <a:spcPct val="0"/>
              </a:spcAft>
              <a:buSzPct val="120000"/>
              <a:buBlip>
                <a:blip r:embed="rId3"/>
              </a:buBlip>
              <a:defRPr sz="2800" kern="1200">
                <a:solidFill>
                  <a:srgbClr val="133984"/>
                </a:solidFill>
                <a:latin typeface="+mn-lt"/>
                <a:ea typeface="+mn-ea"/>
                <a:cs typeface="+mn-cs"/>
              </a:defRPr>
            </a:lvl1pPr>
            <a:lvl2pPr marL="914400" indent="-285750" algn="l" rtl="0" eaLnBrk="0" fontAlgn="base" hangingPunct="0">
              <a:lnSpc>
                <a:spcPct val="110000"/>
              </a:lnSpc>
              <a:spcBef>
                <a:spcPct val="20000"/>
              </a:spcBef>
              <a:spcAft>
                <a:spcPct val="0"/>
              </a:spcAft>
              <a:buClr>
                <a:srgbClr val="000066"/>
              </a:buClr>
              <a:buChar char="•"/>
              <a:defRPr sz="2400" kern="1200">
                <a:solidFill>
                  <a:srgbClr val="133984"/>
                </a:solidFill>
                <a:latin typeface="+mn-lt"/>
                <a:ea typeface="+mn-ea"/>
                <a:cs typeface="+mn-cs"/>
              </a:defRPr>
            </a:lvl2pPr>
            <a:lvl3pPr marL="1322388" indent="-228600" algn="l" rtl="0" eaLnBrk="0" fontAlgn="base" hangingPunct="0">
              <a:spcBef>
                <a:spcPct val="20000"/>
              </a:spcBef>
              <a:spcAft>
                <a:spcPct val="0"/>
              </a:spcAft>
              <a:buChar char="•"/>
              <a:defRPr sz="2400" kern="1200">
                <a:solidFill>
                  <a:schemeClr val="tx1"/>
                </a:solidFill>
                <a:latin typeface="+mn-lt"/>
                <a:ea typeface="宋体" panose="02010600030101010101" pitchFamily="2" charset="-122"/>
                <a:cs typeface="+mn-cs"/>
              </a:defRPr>
            </a:lvl3pPr>
            <a:lvl4pPr marL="1730375"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4pPr>
            <a:lvl5pPr marL="2138363"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lnSpc>
                <a:spcPct val="90000"/>
              </a:lnSpc>
            </a:pPr>
            <a:r>
              <a:rPr lang="en-US" altLang="zh-CN" sz="2400" dirty="0" smtClean="0">
                <a:latin typeface="Cambria" panose="02040503050406030204" pitchFamily="18" charset="0"/>
              </a:rPr>
              <a:t>Popular websites can receive </a:t>
            </a:r>
            <a:r>
              <a:rPr lang="en-US" altLang="zh-CN" sz="2400" dirty="0" smtClean="0">
                <a:solidFill>
                  <a:srgbClr val="FF0000"/>
                </a:solidFill>
                <a:latin typeface="Cambria" panose="02040503050406030204" pitchFamily="18" charset="0"/>
              </a:rPr>
              <a:t>millions of hits </a:t>
            </a:r>
            <a:r>
              <a:rPr lang="en-US" altLang="zh-CN" sz="2400" dirty="0" smtClean="0">
                <a:latin typeface="Cambria" panose="02040503050406030204" pitchFamily="18" charset="0"/>
              </a:rPr>
              <a:t>per day.</a:t>
            </a:r>
          </a:p>
          <a:p>
            <a:pPr lvl="1" eaLnBrk="1" hangingPunct="1">
              <a:lnSpc>
                <a:spcPct val="90000"/>
              </a:lnSpc>
            </a:pPr>
            <a:r>
              <a:rPr lang="en-US" altLang="zh-CN" sz="2000" dirty="0" smtClean="0">
                <a:latin typeface="Cambria" panose="02040503050406030204" pitchFamily="18" charset="0"/>
                <a:hlinkClick r:id="rId4"/>
              </a:rPr>
              <a:t>www.youtube.com</a:t>
            </a:r>
            <a:r>
              <a:rPr lang="en-US" altLang="zh-CN" sz="2000" dirty="0" smtClean="0">
                <a:latin typeface="Cambria" panose="02040503050406030204" pitchFamily="18" charset="0"/>
              </a:rPr>
              <a:t> hits 100 Million Videos per day</a:t>
            </a:r>
          </a:p>
          <a:p>
            <a:pPr eaLnBrk="1" hangingPunct="1">
              <a:lnSpc>
                <a:spcPct val="90000"/>
              </a:lnSpc>
            </a:pPr>
            <a:endParaRPr lang="en-US" altLang="zh-CN" sz="2400" dirty="0" smtClean="0">
              <a:latin typeface="Cambria" panose="02040503050406030204" pitchFamily="18" charset="0"/>
            </a:endParaRPr>
          </a:p>
          <a:p>
            <a:pPr eaLnBrk="1" hangingPunct="1">
              <a:lnSpc>
                <a:spcPct val="90000"/>
              </a:lnSpc>
            </a:pPr>
            <a:r>
              <a:rPr lang="en-US" altLang="zh-CN" sz="2400" dirty="0" smtClean="0">
                <a:latin typeface="Cambria" panose="02040503050406030204" pitchFamily="18" charset="0"/>
              </a:rPr>
              <a:t>Each hit requires a download of data from the website’s server to the browser’s computer.</a:t>
            </a:r>
          </a:p>
          <a:p>
            <a:pPr eaLnBrk="1" hangingPunct="1">
              <a:lnSpc>
                <a:spcPct val="90000"/>
              </a:lnSpc>
            </a:pPr>
            <a:endParaRPr lang="en-US" altLang="zh-CN" sz="2400" dirty="0" smtClean="0">
              <a:latin typeface="Cambria" panose="02040503050406030204" pitchFamily="18" charset="0"/>
            </a:endParaRPr>
          </a:p>
          <a:p>
            <a:pPr eaLnBrk="1" hangingPunct="1">
              <a:lnSpc>
                <a:spcPct val="90000"/>
              </a:lnSpc>
            </a:pPr>
            <a:r>
              <a:rPr lang="en-US" altLang="zh-CN" sz="2400" dirty="0" smtClean="0">
                <a:latin typeface="Cambria" panose="02040503050406030204" pitchFamily="18" charset="0"/>
              </a:rPr>
              <a:t>You need to </a:t>
            </a:r>
            <a:r>
              <a:rPr lang="en-US" altLang="zh-CN" sz="2400" dirty="0" smtClean="0">
                <a:solidFill>
                  <a:srgbClr val="FF0000"/>
                </a:solidFill>
                <a:latin typeface="Cambria" panose="02040503050406030204" pitchFamily="18" charset="0"/>
              </a:rPr>
              <a:t>simulate millions of connections </a:t>
            </a:r>
            <a:r>
              <a:rPr lang="en-US" altLang="zh-CN" sz="2400" dirty="0" smtClean="0">
                <a:latin typeface="Cambria" panose="02040503050406030204" pitchFamily="18" charset="0"/>
              </a:rPr>
              <a:t>and downloads to test a system for performance and loading.</a:t>
            </a:r>
          </a:p>
          <a:p>
            <a:pPr eaLnBrk="1" hangingPunct="1">
              <a:lnSpc>
                <a:spcPct val="90000"/>
              </a:lnSpc>
            </a:pPr>
            <a:endParaRPr lang="en-US" altLang="zh-CN" sz="2400" dirty="0" smtClean="0">
              <a:latin typeface="Cambria" panose="02040503050406030204" pitchFamily="18" charset="0"/>
            </a:endParaRPr>
          </a:p>
          <a:p>
            <a:pPr eaLnBrk="1" hangingPunct="1">
              <a:lnSpc>
                <a:spcPct val="90000"/>
              </a:lnSpc>
            </a:pPr>
            <a:r>
              <a:rPr lang="en-US" altLang="zh-CN" sz="2400" dirty="0" smtClean="0">
                <a:latin typeface="Cambria" panose="02040503050406030204" pitchFamily="18" charset="0"/>
              </a:rPr>
              <a:t>Security issues include:</a:t>
            </a:r>
          </a:p>
          <a:p>
            <a:pPr lvl="1" eaLnBrk="1" hangingPunct="1">
              <a:lnSpc>
                <a:spcPct val="90000"/>
              </a:lnSpc>
            </a:pPr>
            <a:r>
              <a:rPr lang="en-US" altLang="zh-CN" sz="2000" dirty="0" smtClean="0">
                <a:latin typeface="Cambria" panose="02040503050406030204" pitchFamily="18" charset="0"/>
              </a:rPr>
              <a:t>Denial of service attacks</a:t>
            </a:r>
          </a:p>
          <a:p>
            <a:pPr lvl="1" eaLnBrk="1" hangingPunct="1">
              <a:lnSpc>
                <a:spcPct val="90000"/>
              </a:lnSpc>
            </a:pPr>
            <a:r>
              <a:rPr lang="en-US" altLang="zh-CN" sz="2000" dirty="0" smtClean="0">
                <a:latin typeface="Cambria" panose="02040503050406030204" pitchFamily="18" charset="0"/>
              </a:rPr>
              <a:t>Buffer overflow attacks</a:t>
            </a:r>
          </a:p>
        </p:txBody>
      </p:sp>
    </p:spTree>
    <p:extLst>
      <p:ext uri="{BB962C8B-B14F-4D97-AF65-F5344CB8AC3E}">
        <p14:creationId xmlns:p14="http://schemas.microsoft.com/office/powerpoint/2010/main" val="2716293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animEffect transition="in" filter="fade">
                                      <p:cBhvr>
                                        <p:cTn id="17" dur="500"/>
                                        <p:tgtEl>
                                          <p:spTgt spid="4">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animEffect transition="in" filter="fade">
                                      <p:cBhvr>
                                        <p:cTn id="27" dur="500"/>
                                        <p:tgtEl>
                                          <p:spTgt spid="4">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
                                            <p:txEl>
                                              <p:pRg st="7" end="7"/>
                                            </p:txEl>
                                          </p:spTgt>
                                        </p:tgtEl>
                                        <p:attrNameLst>
                                          <p:attrName>style.visibility</p:attrName>
                                        </p:attrNameLst>
                                      </p:cBhvr>
                                      <p:to>
                                        <p:strVal val="visible"/>
                                      </p:to>
                                    </p:set>
                                    <p:animEffect transition="in" filter="fade">
                                      <p:cBhvr>
                                        <p:cTn id="32" dur="500"/>
                                        <p:tgtEl>
                                          <p:spTgt spid="4">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
                                            <p:txEl>
                                              <p:pRg st="8" end="8"/>
                                            </p:txEl>
                                          </p:spTgt>
                                        </p:tgtEl>
                                        <p:attrNameLst>
                                          <p:attrName>style.visibility</p:attrName>
                                        </p:attrNameLst>
                                      </p:cBhvr>
                                      <p:to>
                                        <p:strVal val="visible"/>
                                      </p:to>
                                    </p:set>
                                    <p:animEffect transition="in" filter="fade">
                                      <p:cBhvr>
                                        <p:cTn id="37" dur="500"/>
                                        <p:tgtEl>
                                          <p:spTgt spid="4">
                                            <p:txEl>
                                              <p:pRg st="8" end="8"/>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4">
                                            <p:txEl>
                                              <p:pRg st="9" end="9"/>
                                            </p:txEl>
                                          </p:spTgt>
                                        </p:tgtEl>
                                        <p:attrNameLst>
                                          <p:attrName>style.visibility</p:attrName>
                                        </p:attrNameLst>
                                      </p:cBhvr>
                                      <p:to>
                                        <p:strVal val="visible"/>
                                      </p:to>
                                    </p:set>
                                    <p:animEffect transition="in" filter="fade">
                                      <p:cBhvr>
                                        <p:cTn id="42" dur="500"/>
                                        <p:tgtEl>
                                          <p:spTgt spid="4">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txBox="1">
            <a:spLocks noChangeArrowheads="1"/>
          </p:cNvSpPr>
          <p:nvPr/>
        </p:nvSpPr>
        <p:spPr bwMode="auto">
          <a:xfrm>
            <a:off x="1905000" y="228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54000" rIns="91440" bIns="45720" numCol="1" anchor="t" anchorCtr="1" compatLnSpc="1">
            <a:prstTxWarp prst="textNoShape">
              <a:avLst/>
            </a:prstTxWarp>
          </a:bodyPr>
          <a:lstStyle>
            <a:lvl1pPr algn="l" rtl="0" eaLnBrk="0" fontAlgn="base" hangingPunct="0">
              <a:spcBef>
                <a:spcPct val="0"/>
              </a:spcBef>
              <a:spcAft>
                <a:spcPct val="0"/>
              </a:spcAft>
              <a:defRPr sz="2800" b="1" kern="1200">
                <a:solidFill>
                  <a:srgbClr val="133984"/>
                </a:solidFill>
                <a:latin typeface="+mj-lt"/>
                <a:ea typeface="+mj-ea"/>
                <a:cs typeface="+mj-cs"/>
              </a:defRPr>
            </a:lvl1pPr>
            <a:lvl2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2pPr>
            <a:lvl3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3pPr>
            <a:lvl4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4pPr>
            <a:lvl5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5pPr>
            <a:lvl6pPr marL="4572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6pPr>
            <a:lvl7pPr marL="9144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7pPr>
            <a:lvl8pPr marL="13716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8pPr>
            <a:lvl9pPr marL="18288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9pPr>
          </a:lstStyle>
          <a:p>
            <a:pPr eaLnBrk="1" hangingPunct="1"/>
            <a:r>
              <a:rPr lang="en-US" altLang="zh-CN" dirty="0" smtClean="0">
                <a:latin typeface="Cambria" panose="02040503050406030204" pitchFamily="18" charset="0"/>
              </a:rPr>
              <a:t>Configuration and compatibility testing</a:t>
            </a:r>
          </a:p>
        </p:txBody>
      </p:sp>
      <p:sp>
        <p:nvSpPr>
          <p:cNvPr id="4" name="Rectangle 3"/>
          <p:cNvSpPr txBox="1">
            <a:spLocks noChangeArrowheads="1"/>
          </p:cNvSpPr>
          <p:nvPr/>
        </p:nvSpPr>
        <p:spPr bwMode="auto">
          <a:xfrm>
            <a:off x="228600" y="1143000"/>
            <a:ext cx="8686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449263" indent="-449263" algn="l" rtl="0" eaLnBrk="0" fontAlgn="base" hangingPunct="0">
              <a:lnSpc>
                <a:spcPct val="110000"/>
              </a:lnSpc>
              <a:spcBef>
                <a:spcPct val="20000"/>
              </a:spcBef>
              <a:spcAft>
                <a:spcPct val="0"/>
              </a:spcAft>
              <a:buSzPct val="120000"/>
              <a:buBlip>
                <a:blip r:embed="rId3"/>
              </a:buBlip>
              <a:defRPr sz="2800" kern="1200">
                <a:solidFill>
                  <a:srgbClr val="133984"/>
                </a:solidFill>
                <a:latin typeface="+mn-lt"/>
                <a:ea typeface="+mn-ea"/>
                <a:cs typeface="+mn-cs"/>
              </a:defRPr>
            </a:lvl1pPr>
            <a:lvl2pPr marL="914400" indent="-285750" algn="l" rtl="0" eaLnBrk="0" fontAlgn="base" hangingPunct="0">
              <a:lnSpc>
                <a:spcPct val="110000"/>
              </a:lnSpc>
              <a:spcBef>
                <a:spcPct val="20000"/>
              </a:spcBef>
              <a:spcAft>
                <a:spcPct val="0"/>
              </a:spcAft>
              <a:buClr>
                <a:srgbClr val="000066"/>
              </a:buClr>
              <a:buChar char="•"/>
              <a:defRPr sz="2400" kern="1200">
                <a:solidFill>
                  <a:srgbClr val="133984"/>
                </a:solidFill>
                <a:latin typeface="+mn-lt"/>
                <a:ea typeface="+mn-ea"/>
                <a:cs typeface="+mn-cs"/>
              </a:defRPr>
            </a:lvl2pPr>
            <a:lvl3pPr marL="1322388" indent="-228600" algn="l" rtl="0" eaLnBrk="0" fontAlgn="base" hangingPunct="0">
              <a:spcBef>
                <a:spcPct val="20000"/>
              </a:spcBef>
              <a:spcAft>
                <a:spcPct val="0"/>
              </a:spcAft>
              <a:buChar char="•"/>
              <a:defRPr sz="2400" kern="1200">
                <a:solidFill>
                  <a:schemeClr val="tx1"/>
                </a:solidFill>
                <a:latin typeface="+mn-lt"/>
                <a:ea typeface="宋体" panose="02010600030101010101" pitchFamily="2" charset="-122"/>
                <a:cs typeface="+mn-cs"/>
              </a:defRPr>
            </a:lvl3pPr>
            <a:lvl4pPr marL="1730375"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4pPr>
            <a:lvl5pPr marL="2138363"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lnSpc>
                <a:spcPct val="90000"/>
              </a:lnSpc>
            </a:pPr>
            <a:r>
              <a:rPr lang="en-US" altLang="zh-CN" sz="2400" dirty="0" smtClean="0">
                <a:latin typeface="Cambria" panose="02040503050406030204" pitchFamily="18" charset="0"/>
              </a:rPr>
              <a:t>Hardware platform</a:t>
            </a:r>
          </a:p>
          <a:p>
            <a:pPr lvl="1" eaLnBrk="1" hangingPunct="1">
              <a:lnSpc>
                <a:spcPct val="90000"/>
              </a:lnSpc>
            </a:pPr>
            <a:r>
              <a:rPr lang="en-US" altLang="zh-CN" sz="2000" dirty="0" smtClean="0">
                <a:latin typeface="Cambria" panose="02040503050406030204" pitchFamily="18" charset="0"/>
              </a:rPr>
              <a:t>Mac, PC, PDA, </a:t>
            </a:r>
            <a:r>
              <a:rPr lang="en-US" altLang="zh-CN" sz="2000" dirty="0" err="1" smtClean="0">
                <a:latin typeface="Cambria" panose="02040503050406030204" pitchFamily="18" charset="0"/>
              </a:rPr>
              <a:t>WiFi</a:t>
            </a:r>
            <a:r>
              <a:rPr lang="en-US" altLang="zh-CN" sz="2000" dirty="0" smtClean="0">
                <a:latin typeface="Cambria" panose="02040503050406030204" pitchFamily="18" charset="0"/>
              </a:rPr>
              <a:t> wristwatch?</a:t>
            </a:r>
          </a:p>
          <a:p>
            <a:pPr eaLnBrk="1" hangingPunct="1">
              <a:lnSpc>
                <a:spcPct val="90000"/>
              </a:lnSpc>
            </a:pPr>
            <a:r>
              <a:rPr lang="en-US" altLang="zh-CN" sz="2400" dirty="0" smtClean="0">
                <a:latin typeface="Cambria" panose="02040503050406030204" pitchFamily="18" charset="0"/>
              </a:rPr>
              <a:t>Browser software version</a:t>
            </a:r>
          </a:p>
          <a:p>
            <a:pPr lvl="1" eaLnBrk="1" hangingPunct="1">
              <a:lnSpc>
                <a:spcPct val="90000"/>
              </a:lnSpc>
            </a:pPr>
            <a:r>
              <a:rPr lang="en-US" altLang="zh-CN" sz="2000" dirty="0" smtClean="0">
                <a:latin typeface="Cambria" panose="02040503050406030204" pitchFamily="18" charset="0"/>
              </a:rPr>
              <a:t>Firefox 1.0, IE 6.0, Pocket IE, Netscape 7.2, Safari 2.0.4</a:t>
            </a:r>
          </a:p>
          <a:p>
            <a:pPr eaLnBrk="1" hangingPunct="1">
              <a:lnSpc>
                <a:spcPct val="90000"/>
              </a:lnSpc>
            </a:pPr>
            <a:r>
              <a:rPr lang="en-US" altLang="zh-CN" sz="2400" dirty="0" smtClean="0">
                <a:latin typeface="Cambria" panose="02040503050406030204" pitchFamily="18" charset="0"/>
              </a:rPr>
              <a:t>Browser plug-ins</a:t>
            </a:r>
          </a:p>
          <a:p>
            <a:pPr lvl="1" eaLnBrk="1" hangingPunct="1">
              <a:lnSpc>
                <a:spcPct val="90000"/>
              </a:lnSpc>
            </a:pPr>
            <a:r>
              <a:rPr lang="en-US" altLang="zh-CN" sz="2000" dirty="0" smtClean="0">
                <a:latin typeface="Cambria" panose="02040503050406030204" pitchFamily="18" charset="0"/>
              </a:rPr>
              <a:t>To play specific types of audio or video files</a:t>
            </a:r>
          </a:p>
          <a:p>
            <a:pPr eaLnBrk="1" hangingPunct="1">
              <a:lnSpc>
                <a:spcPct val="90000"/>
              </a:lnSpc>
            </a:pPr>
            <a:r>
              <a:rPr lang="en-US" altLang="zh-CN" sz="2400" dirty="0" smtClean="0">
                <a:latin typeface="Cambria" panose="02040503050406030204" pitchFamily="18" charset="0"/>
              </a:rPr>
              <a:t>Browser options</a:t>
            </a:r>
          </a:p>
          <a:p>
            <a:pPr lvl="1" eaLnBrk="1" hangingPunct="1">
              <a:lnSpc>
                <a:spcPct val="90000"/>
              </a:lnSpc>
            </a:pPr>
            <a:r>
              <a:rPr lang="en-US" altLang="zh-CN" sz="2000" dirty="0" smtClean="0">
                <a:latin typeface="Cambria" panose="02040503050406030204" pitchFamily="18" charset="0"/>
              </a:rPr>
              <a:t>Security options, ALT text, plug-in, pop ups</a:t>
            </a:r>
          </a:p>
          <a:p>
            <a:pPr eaLnBrk="1" hangingPunct="1">
              <a:lnSpc>
                <a:spcPct val="90000"/>
              </a:lnSpc>
            </a:pPr>
            <a:r>
              <a:rPr lang="en-US" altLang="zh-CN" sz="2400" dirty="0" smtClean="0">
                <a:latin typeface="Cambria" panose="02040503050406030204" pitchFamily="18" charset="0"/>
              </a:rPr>
              <a:t>Video resolution and color depth</a:t>
            </a:r>
          </a:p>
          <a:p>
            <a:pPr lvl="1" eaLnBrk="1" hangingPunct="1">
              <a:lnSpc>
                <a:spcPct val="90000"/>
              </a:lnSpc>
            </a:pPr>
            <a:r>
              <a:rPr lang="en-US" altLang="zh-CN" sz="2000" dirty="0" smtClean="0">
                <a:latin typeface="Cambria" panose="02040503050406030204" pitchFamily="18" charset="0"/>
              </a:rPr>
              <a:t>640x480, 800x600, 1024x768, 1280x1024, 256 colors, 16 colors</a:t>
            </a:r>
          </a:p>
          <a:p>
            <a:pPr eaLnBrk="1" hangingPunct="1">
              <a:lnSpc>
                <a:spcPct val="90000"/>
              </a:lnSpc>
            </a:pPr>
            <a:r>
              <a:rPr lang="en-US" altLang="zh-CN" sz="2400" dirty="0" smtClean="0">
                <a:latin typeface="Cambria" panose="02040503050406030204" pitchFamily="18" charset="0"/>
              </a:rPr>
              <a:t>Text size</a:t>
            </a:r>
          </a:p>
          <a:p>
            <a:pPr lvl="1" eaLnBrk="1" hangingPunct="1">
              <a:lnSpc>
                <a:spcPct val="90000"/>
              </a:lnSpc>
            </a:pPr>
            <a:r>
              <a:rPr lang="en-US" altLang="zh-CN" sz="2000" dirty="0" smtClean="0">
                <a:latin typeface="Cambria" panose="02040503050406030204" pitchFamily="18" charset="0"/>
              </a:rPr>
              <a:t>Small fonts, medium fonts, large fonts</a:t>
            </a:r>
          </a:p>
          <a:p>
            <a:pPr eaLnBrk="1" hangingPunct="1">
              <a:lnSpc>
                <a:spcPct val="90000"/>
              </a:lnSpc>
            </a:pPr>
            <a:r>
              <a:rPr lang="en-US" altLang="zh-CN" sz="2400" dirty="0" smtClean="0">
                <a:latin typeface="Cambria" panose="02040503050406030204" pitchFamily="18" charset="0"/>
              </a:rPr>
              <a:t>Connection speed</a:t>
            </a:r>
          </a:p>
          <a:p>
            <a:pPr lvl="1" eaLnBrk="1" hangingPunct="1">
              <a:lnSpc>
                <a:spcPct val="90000"/>
              </a:lnSpc>
            </a:pPr>
            <a:r>
              <a:rPr lang="en-US" altLang="zh-CN" sz="2000" dirty="0" smtClean="0">
                <a:latin typeface="Cambria" panose="02040503050406030204" pitchFamily="18" charset="0"/>
              </a:rPr>
              <a:t>DSL, modems of varying speed.</a:t>
            </a:r>
          </a:p>
        </p:txBody>
      </p:sp>
    </p:spTree>
    <p:extLst>
      <p:ext uri="{BB962C8B-B14F-4D97-AF65-F5344CB8AC3E}">
        <p14:creationId xmlns:p14="http://schemas.microsoft.com/office/powerpoint/2010/main" val="978493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16"/>
          <p:cNvSpPr>
            <a:spLocks noGrp="1" noChangeArrowheads="1"/>
          </p:cNvSpPr>
          <p:nvPr>
            <p:ph type="title"/>
          </p:nvPr>
        </p:nvSpPr>
        <p:spPr>
          <a:xfrm>
            <a:off x="2438400" y="152400"/>
            <a:ext cx="6705600" cy="838200"/>
          </a:xfrm>
        </p:spPr>
        <p:txBody>
          <a:bodyPr/>
          <a:lstStyle/>
          <a:p>
            <a:pPr eaLnBrk="1" hangingPunct="1"/>
            <a:r>
              <a:rPr lang="en-US" altLang="zh-CN" sz="3600" dirty="0" smtClean="0">
                <a:latin typeface="Cambria" panose="02040503050406030204" pitchFamily="18" charset="0"/>
              </a:rPr>
              <a:t>System Testing</a:t>
            </a:r>
            <a:endParaRPr lang="zh-CN" altLang="zh-CN" sz="2400" dirty="0" smtClean="0">
              <a:latin typeface="Cambria" panose="02040503050406030204" pitchFamily="18" charset="0"/>
            </a:endParaRPr>
          </a:p>
        </p:txBody>
      </p:sp>
      <p:sp>
        <p:nvSpPr>
          <p:cNvPr id="3" name="Rectangle 2"/>
          <p:cNvSpPr txBox="1">
            <a:spLocks noChangeArrowheads="1"/>
          </p:cNvSpPr>
          <p:nvPr/>
        </p:nvSpPr>
        <p:spPr bwMode="auto">
          <a:xfrm>
            <a:off x="865517" y="11430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54000" rIns="91440" bIns="45720" numCol="1" anchor="t" anchorCtr="1" compatLnSpc="1">
            <a:prstTxWarp prst="textNoShape">
              <a:avLst/>
            </a:prstTxWarp>
          </a:bodyPr>
          <a:lstStyle>
            <a:lvl1pPr algn="l" rtl="0" eaLnBrk="0" fontAlgn="base" hangingPunct="0">
              <a:spcBef>
                <a:spcPct val="0"/>
              </a:spcBef>
              <a:spcAft>
                <a:spcPct val="0"/>
              </a:spcAft>
              <a:defRPr sz="2800" b="1" kern="1200">
                <a:solidFill>
                  <a:srgbClr val="133984"/>
                </a:solidFill>
                <a:latin typeface="+mj-lt"/>
                <a:ea typeface="+mj-ea"/>
                <a:cs typeface="+mj-cs"/>
              </a:defRPr>
            </a:lvl1pPr>
            <a:lvl2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2pPr>
            <a:lvl3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3pPr>
            <a:lvl4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4pPr>
            <a:lvl5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5pPr>
            <a:lvl6pPr marL="4572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6pPr>
            <a:lvl7pPr marL="9144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7pPr>
            <a:lvl8pPr marL="13716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8pPr>
            <a:lvl9pPr marL="18288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9pPr>
          </a:lstStyle>
          <a:p>
            <a:pPr eaLnBrk="1" hangingPunct="1"/>
            <a:r>
              <a:rPr lang="en-US" altLang="zh-CN" dirty="0" smtClean="0">
                <a:latin typeface="Cambria" panose="02040503050406030204" pitchFamily="18" charset="0"/>
              </a:rPr>
              <a:t>Usability testing:</a:t>
            </a:r>
            <a:br>
              <a:rPr lang="en-US" altLang="zh-CN" dirty="0" smtClean="0">
                <a:latin typeface="Cambria" panose="02040503050406030204" pitchFamily="18" charset="0"/>
              </a:rPr>
            </a:br>
            <a:r>
              <a:rPr lang="en-US" altLang="zh-CN" dirty="0" smtClean="0">
                <a:latin typeface="Cambria" panose="02040503050406030204" pitchFamily="18" charset="0"/>
              </a:rPr>
              <a:t>Jacob Nielsen’s top 10 mistakes in web design</a:t>
            </a:r>
          </a:p>
        </p:txBody>
      </p:sp>
      <p:sp>
        <p:nvSpPr>
          <p:cNvPr id="4" name="Rectangle 3"/>
          <p:cNvSpPr txBox="1">
            <a:spLocks noChangeArrowheads="1"/>
          </p:cNvSpPr>
          <p:nvPr/>
        </p:nvSpPr>
        <p:spPr bwMode="auto">
          <a:xfrm>
            <a:off x="304800" y="2438400"/>
            <a:ext cx="8305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449263" indent="-449263" algn="l" rtl="0" eaLnBrk="0" fontAlgn="base" hangingPunct="0">
              <a:lnSpc>
                <a:spcPct val="110000"/>
              </a:lnSpc>
              <a:spcBef>
                <a:spcPct val="20000"/>
              </a:spcBef>
              <a:spcAft>
                <a:spcPct val="0"/>
              </a:spcAft>
              <a:buSzPct val="120000"/>
              <a:buBlip>
                <a:blip r:embed="rId3"/>
              </a:buBlip>
              <a:defRPr sz="2800" kern="1200">
                <a:solidFill>
                  <a:srgbClr val="133984"/>
                </a:solidFill>
                <a:latin typeface="+mn-lt"/>
                <a:ea typeface="+mn-ea"/>
                <a:cs typeface="+mn-cs"/>
              </a:defRPr>
            </a:lvl1pPr>
            <a:lvl2pPr marL="914400" indent="-285750" algn="l" rtl="0" eaLnBrk="0" fontAlgn="base" hangingPunct="0">
              <a:lnSpc>
                <a:spcPct val="110000"/>
              </a:lnSpc>
              <a:spcBef>
                <a:spcPct val="20000"/>
              </a:spcBef>
              <a:spcAft>
                <a:spcPct val="0"/>
              </a:spcAft>
              <a:buClr>
                <a:srgbClr val="000066"/>
              </a:buClr>
              <a:buChar char="•"/>
              <a:defRPr sz="2400" kern="1200">
                <a:solidFill>
                  <a:srgbClr val="133984"/>
                </a:solidFill>
                <a:latin typeface="+mn-lt"/>
                <a:ea typeface="+mn-ea"/>
                <a:cs typeface="+mn-cs"/>
              </a:defRPr>
            </a:lvl2pPr>
            <a:lvl3pPr marL="1322388" indent="-228600" algn="l" rtl="0" eaLnBrk="0" fontAlgn="base" hangingPunct="0">
              <a:spcBef>
                <a:spcPct val="20000"/>
              </a:spcBef>
              <a:spcAft>
                <a:spcPct val="0"/>
              </a:spcAft>
              <a:buChar char="•"/>
              <a:defRPr sz="2400" kern="1200">
                <a:solidFill>
                  <a:schemeClr val="tx1"/>
                </a:solidFill>
                <a:latin typeface="+mn-lt"/>
                <a:ea typeface="宋体" panose="02010600030101010101" pitchFamily="2" charset="-122"/>
                <a:cs typeface="+mn-cs"/>
              </a:defRPr>
            </a:lvl3pPr>
            <a:lvl4pPr marL="1730375"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4pPr>
            <a:lvl5pPr marL="2138363"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lnSpc>
                <a:spcPct val="90000"/>
              </a:lnSpc>
            </a:pPr>
            <a:r>
              <a:rPr lang="en-US" altLang="zh-CN" sz="2200" dirty="0" smtClean="0">
                <a:latin typeface="Cambria" panose="02040503050406030204" pitchFamily="18" charset="0"/>
              </a:rPr>
              <a:t>Gratuitous use of bleeding-edge technology</a:t>
            </a:r>
          </a:p>
          <a:p>
            <a:pPr eaLnBrk="1" hangingPunct="1">
              <a:lnSpc>
                <a:spcPct val="90000"/>
              </a:lnSpc>
            </a:pPr>
            <a:r>
              <a:rPr lang="en-US" altLang="zh-CN" sz="2200" dirty="0" smtClean="0">
                <a:latin typeface="Cambria" panose="02040503050406030204" pitchFamily="18" charset="0"/>
              </a:rPr>
              <a:t>Scrolling text, marquees, and constantly running animations</a:t>
            </a:r>
          </a:p>
          <a:p>
            <a:pPr eaLnBrk="1" hangingPunct="1">
              <a:lnSpc>
                <a:spcPct val="90000"/>
              </a:lnSpc>
            </a:pPr>
            <a:r>
              <a:rPr lang="en-US" altLang="zh-CN" sz="2200" dirty="0" smtClean="0">
                <a:latin typeface="Cambria" panose="02040503050406030204" pitchFamily="18" charset="0"/>
              </a:rPr>
              <a:t>Long scrolling pages</a:t>
            </a:r>
          </a:p>
          <a:p>
            <a:pPr eaLnBrk="1" hangingPunct="1">
              <a:lnSpc>
                <a:spcPct val="90000"/>
              </a:lnSpc>
            </a:pPr>
            <a:r>
              <a:rPr lang="en-US" altLang="zh-CN" sz="2200" dirty="0" smtClean="0">
                <a:latin typeface="Cambria" panose="02040503050406030204" pitchFamily="18" charset="0"/>
              </a:rPr>
              <a:t>Non-standard link colors</a:t>
            </a:r>
          </a:p>
          <a:p>
            <a:pPr eaLnBrk="1" hangingPunct="1">
              <a:lnSpc>
                <a:spcPct val="90000"/>
              </a:lnSpc>
            </a:pPr>
            <a:r>
              <a:rPr lang="en-US" altLang="zh-CN" sz="2200" dirty="0" smtClean="0">
                <a:latin typeface="Cambria" panose="02040503050406030204" pitchFamily="18" charset="0"/>
              </a:rPr>
              <a:t>Outdated information (need website maintenance)</a:t>
            </a:r>
          </a:p>
          <a:p>
            <a:pPr eaLnBrk="1" hangingPunct="1">
              <a:lnSpc>
                <a:spcPct val="90000"/>
              </a:lnSpc>
            </a:pPr>
            <a:r>
              <a:rPr lang="en-US" altLang="zh-CN" sz="2200" dirty="0" smtClean="0">
                <a:latin typeface="Cambria" panose="02040503050406030204" pitchFamily="18" charset="0"/>
              </a:rPr>
              <a:t>Overly long download times (more than 10 sec to load)</a:t>
            </a:r>
          </a:p>
          <a:p>
            <a:pPr eaLnBrk="1" hangingPunct="1">
              <a:lnSpc>
                <a:spcPct val="90000"/>
              </a:lnSpc>
            </a:pPr>
            <a:r>
              <a:rPr lang="en-US" altLang="zh-CN" sz="2200" dirty="0" smtClean="0">
                <a:latin typeface="Cambria" panose="02040503050406030204" pitchFamily="18" charset="0"/>
              </a:rPr>
              <a:t>Lack of navigation support</a:t>
            </a:r>
          </a:p>
          <a:p>
            <a:pPr eaLnBrk="1" hangingPunct="1">
              <a:lnSpc>
                <a:spcPct val="90000"/>
              </a:lnSpc>
            </a:pPr>
            <a:r>
              <a:rPr lang="en-US" altLang="zh-CN" sz="2200" dirty="0" smtClean="0">
                <a:latin typeface="Cambria" panose="02040503050406030204" pitchFamily="18" charset="0"/>
              </a:rPr>
              <a:t>Orphan pages</a:t>
            </a:r>
          </a:p>
          <a:p>
            <a:pPr eaLnBrk="1" hangingPunct="1">
              <a:lnSpc>
                <a:spcPct val="90000"/>
              </a:lnSpc>
            </a:pPr>
            <a:r>
              <a:rPr lang="en-US" altLang="zh-CN" sz="2200" dirty="0" smtClean="0">
                <a:latin typeface="Cambria" panose="02040503050406030204" pitchFamily="18" charset="0"/>
              </a:rPr>
              <a:t>Complex website addresses (URLs)</a:t>
            </a:r>
          </a:p>
          <a:p>
            <a:pPr eaLnBrk="1" hangingPunct="1">
              <a:lnSpc>
                <a:spcPct val="90000"/>
              </a:lnSpc>
            </a:pPr>
            <a:r>
              <a:rPr lang="en-US" altLang="zh-CN" sz="2200" dirty="0" smtClean="0">
                <a:latin typeface="Cambria" panose="02040503050406030204" pitchFamily="18" charset="0"/>
              </a:rPr>
              <a:t>Using Frames (just open  another window …)</a:t>
            </a:r>
          </a:p>
        </p:txBody>
      </p:sp>
    </p:spTree>
    <p:extLst>
      <p:ext uri="{BB962C8B-B14F-4D97-AF65-F5344CB8AC3E}">
        <p14:creationId xmlns:p14="http://schemas.microsoft.com/office/powerpoint/2010/main" val="587171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animEffect transition="in" filter="fade">
                                      <p:cBhvr>
                                        <p:cTn id="17" dur="500"/>
                                        <p:tgtEl>
                                          <p:spTgt spid="4">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2" end="2"/>
                                            </p:txEl>
                                          </p:spTgt>
                                        </p:tgtEl>
                                        <p:attrNameLst>
                                          <p:attrName>style.visibility</p:attrName>
                                        </p:attrNameLst>
                                      </p:cBhvr>
                                      <p:to>
                                        <p:strVal val="visible"/>
                                      </p:to>
                                    </p:set>
                                    <p:animEffect transition="in" filter="fade">
                                      <p:cBhvr>
                                        <p:cTn id="22" dur="500"/>
                                        <p:tgtEl>
                                          <p:spTgt spid="4">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3" end="3"/>
                                            </p:txEl>
                                          </p:spTgt>
                                        </p:tgtEl>
                                        <p:attrNameLst>
                                          <p:attrName>style.visibility</p:attrName>
                                        </p:attrNameLst>
                                      </p:cBhvr>
                                      <p:to>
                                        <p:strVal val="visible"/>
                                      </p:to>
                                    </p:set>
                                    <p:animEffect transition="in" filter="fade">
                                      <p:cBhvr>
                                        <p:cTn id="27" dur="500"/>
                                        <p:tgtEl>
                                          <p:spTgt spid="4">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
                                            <p:txEl>
                                              <p:pRg st="4" end="4"/>
                                            </p:txEl>
                                          </p:spTgt>
                                        </p:tgtEl>
                                        <p:attrNameLst>
                                          <p:attrName>style.visibility</p:attrName>
                                        </p:attrNameLst>
                                      </p:cBhvr>
                                      <p:to>
                                        <p:strVal val="visible"/>
                                      </p:to>
                                    </p:set>
                                    <p:animEffect transition="in" filter="fade">
                                      <p:cBhvr>
                                        <p:cTn id="32" dur="500"/>
                                        <p:tgtEl>
                                          <p:spTgt spid="4">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
                                            <p:txEl>
                                              <p:pRg st="5" end="5"/>
                                            </p:txEl>
                                          </p:spTgt>
                                        </p:tgtEl>
                                        <p:attrNameLst>
                                          <p:attrName>style.visibility</p:attrName>
                                        </p:attrNameLst>
                                      </p:cBhvr>
                                      <p:to>
                                        <p:strVal val="visible"/>
                                      </p:to>
                                    </p:set>
                                    <p:animEffect transition="in" filter="fade">
                                      <p:cBhvr>
                                        <p:cTn id="37" dur="500"/>
                                        <p:tgtEl>
                                          <p:spTgt spid="4">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4">
                                            <p:txEl>
                                              <p:pRg st="6" end="6"/>
                                            </p:txEl>
                                          </p:spTgt>
                                        </p:tgtEl>
                                        <p:attrNameLst>
                                          <p:attrName>style.visibility</p:attrName>
                                        </p:attrNameLst>
                                      </p:cBhvr>
                                      <p:to>
                                        <p:strVal val="visible"/>
                                      </p:to>
                                    </p:set>
                                    <p:animEffect transition="in" filter="fade">
                                      <p:cBhvr>
                                        <p:cTn id="42" dur="500"/>
                                        <p:tgtEl>
                                          <p:spTgt spid="4">
                                            <p:txEl>
                                              <p:pRg st="6" end="6"/>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4">
                                            <p:txEl>
                                              <p:pRg st="7" end="7"/>
                                            </p:txEl>
                                          </p:spTgt>
                                        </p:tgtEl>
                                        <p:attrNameLst>
                                          <p:attrName>style.visibility</p:attrName>
                                        </p:attrNameLst>
                                      </p:cBhvr>
                                      <p:to>
                                        <p:strVal val="visible"/>
                                      </p:to>
                                    </p:set>
                                    <p:animEffect transition="in" filter="fade">
                                      <p:cBhvr>
                                        <p:cTn id="47" dur="500"/>
                                        <p:tgtEl>
                                          <p:spTgt spid="4">
                                            <p:txEl>
                                              <p:pRg st="7" end="7"/>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4">
                                            <p:txEl>
                                              <p:pRg st="8" end="8"/>
                                            </p:txEl>
                                          </p:spTgt>
                                        </p:tgtEl>
                                        <p:attrNameLst>
                                          <p:attrName>style.visibility</p:attrName>
                                        </p:attrNameLst>
                                      </p:cBhvr>
                                      <p:to>
                                        <p:strVal val="visible"/>
                                      </p:to>
                                    </p:set>
                                    <p:animEffect transition="in" filter="fade">
                                      <p:cBhvr>
                                        <p:cTn id="52" dur="500"/>
                                        <p:tgtEl>
                                          <p:spTgt spid="4">
                                            <p:txEl>
                                              <p:pRg st="8" end="8"/>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4">
                                            <p:txEl>
                                              <p:pRg st="9" end="9"/>
                                            </p:txEl>
                                          </p:spTgt>
                                        </p:tgtEl>
                                        <p:attrNameLst>
                                          <p:attrName>style.visibility</p:attrName>
                                        </p:attrNameLst>
                                      </p:cBhvr>
                                      <p:to>
                                        <p:strVal val="visible"/>
                                      </p:to>
                                    </p:set>
                                    <p:animEffect transition="in" filter="fade">
                                      <p:cBhvr>
                                        <p:cTn id="57" dur="500"/>
                                        <p:tgtEl>
                                          <p:spTgt spid="4">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16"/>
          <p:cNvSpPr>
            <a:spLocks noGrp="1" noChangeArrowheads="1"/>
          </p:cNvSpPr>
          <p:nvPr>
            <p:ph type="title"/>
          </p:nvPr>
        </p:nvSpPr>
        <p:spPr>
          <a:xfrm>
            <a:off x="2438400" y="152400"/>
            <a:ext cx="6705600" cy="838200"/>
          </a:xfrm>
        </p:spPr>
        <p:txBody>
          <a:bodyPr/>
          <a:lstStyle/>
          <a:p>
            <a:pPr eaLnBrk="1" hangingPunct="1"/>
            <a:r>
              <a:rPr lang="en-US" altLang="zh-CN" sz="3600" dirty="0" smtClean="0">
                <a:latin typeface="Cambria" panose="02040503050406030204" pitchFamily="18" charset="0"/>
              </a:rPr>
              <a:t>System Testing</a:t>
            </a:r>
            <a:endParaRPr lang="zh-CN" altLang="zh-CN" sz="2400" dirty="0" smtClean="0">
              <a:latin typeface="Cambria" panose="02040503050406030204" pitchFamily="18" charset="0"/>
            </a:endParaRPr>
          </a:p>
        </p:txBody>
      </p:sp>
      <p:sp>
        <p:nvSpPr>
          <p:cNvPr id="3" name="Rectangle 2"/>
          <p:cNvSpPr txBox="1">
            <a:spLocks noChangeArrowheads="1"/>
          </p:cNvSpPr>
          <p:nvPr/>
        </p:nvSpPr>
        <p:spPr bwMode="auto">
          <a:xfrm>
            <a:off x="685800" y="1219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54000" rIns="91440" bIns="45720" numCol="1" anchor="t" anchorCtr="1" compatLnSpc="1">
            <a:prstTxWarp prst="textNoShape">
              <a:avLst/>
            </a:prstTxWarp>
          </a:bodyPr>
          <a:lstStyle>
            <a:lvl1pPr algn="l" rtl="0" eaLnBrk="0" fontAlgn="base" hangingPunct="0">
              <a:spcBef>
                <a:spcPct val="0"/>
              </a:spcBef>
              <a:spcAft>
                <a:spcPct val="0"/>
              </a:spcAft>
              <a:defRPr sz="2800" b="1" kern="1200">
                <a:solidFill>
                  <a:srgbClr val="133984"/>
                </a:solidFill>
                <a:latin typeface="+mj-lt"/>
                <a:ea typeface="+mj-ea"/>
                <a:cs typeface="+mj-cs"/>
              </a:defRPr>
            </a:lvl1pPr>
            <a:lvl2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2pPr>
            <a:lvl3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3pPr>
            <a:lvl4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4pPr>
            <a:lvl5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5pPr>
            <a:lvl6pPr marL="4572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6pPr>
            <a:lvl7pPr marL="9144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7pPr>
            <a:lvl8pPr marL="13716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8pPr>
            <a:lvl9pPr marL="18288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9pPr>
          </a:lstStyle>
          <a:p>
            <a:pPr eaLnBrk="1" hangingPunct="1"/>
            <a:r>
              <a:rPr lang="en-US" altLang="zh-CN" smtClean="0">
                <a:latin typeface="Cambria" panose="02040503050406030204" pitchFamily="18" charset="0"/>
              </a:rPr>
              <a:t>Website testing tools</a:t>
            </a:r>
          </a:p>
        </p:txBody>
      </p:sp>
      <p:sp>
        <p:nvSpPr>
          <p:cNvPr id="4" name="Rectangle 3"/>
          <p:cNvSpPr txBox="1">
            <a:spLocks noChangeArrowheads="1"/>
          </p:cNvSpPr>
          <p:nvPr/>
        </p:nvSpPr>
        <p:spPr bwMode="auto">
          <a:xfrm>
            <a:off x="381000" y="2133600"/>
            <a:ext cx="8382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449263" indent="-449263" algn="l" rtl="0" eaLnBrk="0" fontAlgn="base" hangingPunct="0">
              <a:lnSpc>
                <a:spcPct val="110000"/>
              </a:lnSpc>
              <a:spcBef>
                <a:spcPct val="20000"/>
              </a:spcBef>
              <a:spcAft>
                <a:spcPct val="0"/>
              </a:spcAft>
              <a:buSzPct val="120000"/>
              <a:buBlip>
                <a:blip r:embed="rId3"/>
              </a:buBlip>
              <a:defRPr sz="2800" kern="1200">
                <a:solidFill>
                  <a:srgbClr val="133984"/>
                </a:solidFill>
                <a:latin typeface="+mn-lt"/>
                <a:ea typeface="+mn-ea"/>
                <a:cs typeface="+mn-cs"/>
              </a:defRPr>
            </a:lvl1pPr>
            <a:lvl2pPr marL="914400" indent="-285750" algn="l" rtl="0" eaLnBrk="0" fontAlgn="base" hangingPunct="0">
              <a:lnSpc>
                <a:spcPct val="110000"/>
              </a:lnSpc>
              <a:spcBef>
                <a:spcPct val="20000"/>
              </a:spcBef>
              <a:spcAft>
                <a:spcPct val="0"/>
              </a:spcAft>
              <a:buClr>
                <a:srgbClr val="000066"/>
              </a:buClr>
              <a:buChar char="•"/>
              <a:defRPr sz="2400" kern="1200">
                <a:solidFill>
                  <a:srgbClr val="133984"/>
                </a:solidFill>
                <a:latin typeface="+mn-lt"/>
                <a:ea typeface="+mn-ea"/>
                <a:cs typeface="+mn-cs"/>
              </a:defRPr>
            </a:lvl2pPr>
            <a:lvl3pPr marL="1322388" indent="-228600" algn="l" rtl="0" eaLnBrk="0" fontAlgn="base" hangingPunct="0">
              <a:spcBef>
                <a:spcPct val="20000"/>
              </a:spcBef>
              <a:spcAft>
                <a:spcPct val="0"/>
              </a:spcAft>
              <a:buChar char="•"/>
              <a:defRPr sz="2400" kern="1200">
                <a:solidFill>
                  <a:schemeClr val="tx1"/>
                </a:solidFill>
                <a:latin typeface="+mn-lt"/>
                <a:ea typeface="宋体" panose="02010600030101010101" pitchFamily="2" charset="-122"/>
                <a:cs typeface="+mn-cs"/>
              </a:defRPr>
            </a:lvl3pPr>
            <a:lvl4pPr marL="1730375"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4pPr>
            <a:lvl5pPr marL="2138363"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en-US" altLang="zh-CN" sz="2400" dirty="0" smtClean="0">
                <a:latin typeface="Cambria" panose="02040503050406030204" pitchFamily="18" charset="0"/>
              </a:rPr>
              <a:t>Check out </a:t>
            </a:r>
            <a:r>
              <a:rPr lang="en-US" altLang="zh-CN" sz="2400" dirty="0" smtClean="0">
                <a:latin typeface="Cambria" panose="02040503050406030204" pitchFamily="18" charset="0"/>
                <a:hlinkClick r:id="rId4"/>
              </a:rPr>
              <a:t>www.netmechanic.com</a:t>
            </a:r>
            <a:endParaRPr lang="en-US" altLang="zh-CN" sz="2400" dirty="0" smtClean="0">
              <a:latin typeface="Cambria" panose="02040503050406030204" pitchFamily="18" charset="0"/>
            </a:endParaRPr>
          </a:p>
          <a:p>
            <a:pPr eaLnBrk="1" hangingPunct="1"/>
            <a:r>
              <a:rPr lang="en-US" altLang="zh-CN" sz="2400" dirty="0" smtClean="0">
                <a:latin typeface="Cambria" panose="02040503050406030204" pitchFamily="18" charset="0"/>
              </a:rPr>
              <a:t>Website testing is very labor-intensive.</a:t>
            </a:r>
          </a:p>
          <a:p>
            <a:pPr eaLnBrk="1" hangingPunct="1"/>
            <a:r>
              <a:rPr lang="en-US" altLang="zh-CN" sz="2400" dirty="0" smtClean="0">
                <a:latin typeface="Cambria" panose="02040503050406030204" pitchFamily="18" charset="0"/>
              </a:rPr>
              <a:t>Tools that automatically check websites for:</a:t>
            </a:r>
          </a:p>
          <a:p>
            <a:pPr lvl="1" eaLnBrk="1" hangingPunct="1"/>
            <a:r>
              <a:rPr lang="en-US" altLang="zh-CN" sz="2000" dirty="0" smtClean="0">
                <a:latin typeface="Cambria" panose="02040503050406030204" pitchFamily="18" charset="0"/>
              </a:rPr>
              <a:t>Browser compatibility</a:t>
            </a:r>
          </a:p>
          <a:p>
            <a:pPr lvl="1" eaLnBrk="1" hangingPunct="1"/>
            <a:r>
              <a:rPr lang="en-US" altLang="zh-CN" sz="2000" dirty="0" smtClean="0">
                <a:latin typeface="Cambria" panose="02040503050406030204" pitchFamily="18" charset="0"/>
              </a:rPr>
              <a:t>Performance problems</a:t>
            </a:r>
          </a:p>
          <a:p>
            <a:pPr lvl="1" eaLnBrk="1" hangingPunct="1"/>
            <a:r>
              <a:rPr lang="en-US" altLang="zh-CN" sz="2000" dirty="0" smtClean="0">
                <a:latin typeface="Cambria" panose="02040503050406030204" pitchFamily="18" charset="0"/>
              </a:rPr>
              <a:t>Broken hyperlinks</a:t>
            </a:r>
          </a:p>
          <a:p>
            <a:pPr lvl="1" eaLnBrk="1" hangingPunct="1"/>
            <a:r>
              <a:rPr lang="en-US" altLang="zh-CN" sz="2000" dirty="0" smtClean="0">
                <a:latin typeface="Cambria" panose="02040503050406030204" pitchFamily="18" charset="0"/>
              </a:rPr>
              <a:t>HTML standard adherence</a:t>
            </a:r>
          </a:p>
          <a:p>
            <a:pPr lvl="1" eaLnBrk="1" hangingPunct="1"/>
            <a:r>
              <a:rPr lang="en-US" altLang="zh-CN" sz="2000" dirty="0" smtClean="0">
                <a:latin typeface="Cambria" panose="02040503050406030204" pitchFamily="18" charset="0"/>
              </a:rPr>
              <a:t>Spelling on text</a:t>
            </a:r>
          </a:p>
        </p:txBody>
      </p:sp>
    </p:spTree>
    <p:extLst>
      <p:ext uri="{BB962C8B-B14F-4D97-AF65-F5344CB8AC3E}">
        <p14:creationId xmlns:p14="http://schemas.microsoft.com/office/powerpoint/2010/main" val="1470304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animEffect transition="in" filter="fade">
                                      <p:cBhvr>
                                        <p:cTn id="17" dur="500"/>
                                        <p:tgtEl>
                                          <p:spTgt spid="4">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2" end="2"/>
                                            </p:txEl>
                                          </p:spTgt>
                                        </p:tgtEl>
                                        <p:attrNameLst>
                                          <p:attrName>style.visibility</p:attrName>
                                        </p:attrNameLst>
                                      </p:cBhvr>
                                      <p:to>
                                        <p:strVal val="visible"/>
                                      </p:to>
                                    </p:set>
                                    <p:animEffect transition="in" filter="fade">
                                      <p:cBhvr>
                                        <p:cTn id="22" dur="500"/>
                                        <p:tgtEl>
                                          <p:spTgt spid="4">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3" end="3"/>
                                            </p:txEl>
                                          </p:spTgt>
                                        </p:tgtEl>
                                        <p:attrNameLst>
                                          <p:attrName>style.visibility</p:attrName>
                                        </p:attrNameLst>
                                      </p:cBhvr>
                                      <p:to>
                                        <p:strVal val="visible"/>
                                      </p:to>
                                    </p:set>
                                    <p:animEffect transition="in" filter="fade">
                                      <p:cBhvr>
                                        <p:cTn id="27" dur="500"/>
                                        <p:tgtEl>
                                          <p:spTgt spid="4">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
                                            <p:txEl>
                                              <p:pRg st="4" end="4"/>
                                            </p:txEl>
                                          </p:spTgt>
                                        </p:tgtEl>
                                        <p:attrNameLst>
                                          <p:attrName>style.visibility</p:attrName>
                                        </p:attrNameLst>
                                      </p:cBhvr>
                                      <p:to>
                                        <p:strVal val="visible"/>
                                      </p:to>
                                    </p:set>
                                    <p:animEffect transition="in" filter="fade">
                                      <p:cBhvr>
                                        <p:cTn id="32" dur="500"/>
                                        <p:tgtEl>
                                          <p:spTgt spid="4">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
                                            <p:txEl>
                                              <p:pRg st="5" end="5"/>
                                            </p:txEl>
                                          </p:spTgt>
                                        </p:tgtEl>
                                        <p:attrNameLst>
                                          <p:attrName>style.visibility</p:attrName>
                                        </p:attrNameLst>
                                      </p:cBhvr>
                                      <p:to>
                                        <p:strVal val="visible"/>
                                      </p:to>
                                    </p:set>
                                    <p:animEffect transition="in" filter="fade">
                                      <p:cBhvr>
                                        <p:cTn id="37" dur="500"/>
                                        <p:tgtEl>
                                          <p:spTgt spid="4">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4">
                                            <p:txEl>
                                              <p:pRg st="6" end="6"/>
                                            </p:txEl>
                                          </p:spTgt>
                                        </p:tgtEl>
                                        <p:attrNameLst>
                                          <p:attrName>style.visibility</p:attrName>
                                        </p:attrNameLst>
                                      </p:cBhvr>
                                      <p:to>
                                        <p:strVal val="visible"/>
                                      </p:to>
                                    </p:set>
                                    <p:animEffect transition="in" filter="fade">
                                      <p:cBhvr>
                                        <p:cTn id="42" dur="500"/>
                                        <p:tgtEl>
                                          <p:spTgt spid="4">
                                            <p:txEl>
                                              <p:pRg st="6" end="6"/>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4">
                                            <p:txEl>
                                              <p:pRg st="7" end="7"/>
                                            </p:txEl>
                                          </p:spTgt>
                                        </p:tgtEl>
                                        <p:attrNameLst>
                                          <p:attrName>style.visibility</p:attrName>
                                        </p:attrNameLst>
                                      </p:cBhvr>
                                      <p:to>
                                        <p:strVal val="visible"/>
                                      </p:to>
                                    </p:set>
                                    <p:animEffect transition="in" filter="fade">
                                      <p:cBhvr>
                                        <p:cTn id="47" dur="5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16"/>
          <p:cNvSpPr>
            <a:spLocks noGrp="1" noChangeArrowheads="1"/>
          </p:cNvSpPr>
          <p:nvPr>
            <p:ph type="title"/>
          </p:nvPr>
        </p:nvSpPr>
        <p:spPr>
          <a:xfrm>
            <a:off x="2438400" y="152400"/>
            <a:ext cx="6705600" cy="838200"/>
          </a:xfrm>
        </p:spPr>
        <p:txBody>
          <a:bodyPr/>
          <a:lstStyle/>
          <a:p>
            <a:pPr eaLnBrk="1" hangingPunct="1"/>
            <a:r>
              <a:rPr lang="en-US" altLang="zh-CN" sz="3600" dirty="0" smtClean="0">
                <a:latin typeface="Cambria" panose="02040503050406030204" pitchFamily="18" charset="0"/>
              </a:rPr>
              <a:t>System Testing</a:t>
            </a:r>
            <a:endParaRPr lang="zh-CN" altLang="zh-CN" sz="2400" dirty="0" smtClean="0">
              <a:latin typeface="Cambria" panose="02040503050406030204" pitchFamily="18" charset="0"/>
            </a:endParaRPr>
          </a:p>
        </p:txBody>
      </p:sp>
      <p:sp>
        <p:nvSpPr>
          <p:cNvPr id="3" name="Rectangle 2"/>
          <p:cNvSpPr txBox="1">
            <a:spLocks noChangeArrowheads="1"/>
          </p:cNvSpPr>
          <p:nvPr/>
        </p:nvSpPr>
        <p:spPr bwMode="auto">
          <a:xfrm>
            <a:off x="661358" y="1058173"/>
            <a:ext cx="7772400" cy="5826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54000" rIns="91440" bIns="45720" numCol="1" anchor="t" anchorCtr="1" compatLnSpc="1">
            <a:prstTxWarp prst="textNoShape">
              <a:avLst/>
            </a:prstTxWarp>
          </a:bodyPr>
          <a:lstStyle>
            <a:lvl1pPr algn="l" rtl="0" eaLnBrk="0" fontAlgn="base" hangingPunct="0">
              <a:spcBef>
                <a:spcPct val="0"/>
              </a:spcBef>
              <a:spcAft>
                <a:spcPct val="0"/>
              </a:spcAft>
              <a:defRPr sz="2800" b="1" kern="1200">
                <a:solidFill>
                  <a:srgbClr val="133984"/>
                </a:solidFill>
                <a:latin typeface="+mj-lt"/>
                <a:ea typeface="+mj-ea"/>
                <a:cs typeface="+mj-cs"/>
              </a:defRPr>
            </a:lvl1pPr>
            <a:lvl2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2pPr>
            <a:lvl3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3pPr>
            <a:lvl4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4pPr>
            <a:lvl5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5pPr>
            <a:lvl6pPr marL="4572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6pPr>
            <a:lvl7pPr marL="9144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7pPr>
            <a:lvl8pPr marL="13716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8pPr>
            <a:lvl9pPr marL="18288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9pPr>
          </a:lstStyle>
          <a:p>
            <a:pPr eaLnBrk="1" hangingPunct="1"/>
            <a:r>
              <a:rPr lang="en-US" altLang="zh-CN" dirty="0" smtClean="0">
                <a:latin typeface="Cambria" panose="02040503050406030204" pitchFamily="18" charset="0"/>
              </a:rPr>
              <a:t>Web applications</a:t>
            </a:r>
          </a:p>
        </p:txBody>
      </p:sp>
      <p:sp>
        <p:nvSpPr>
          <p:cNvPr id="4" name="Rectangle 3"/>
          <p:cNvSpPr txBox="1">
            <a:spLocks noChangeArrowheads="1"/>
          </p:cNvSpPr>
          <p:nvPr/>
        </p:nvSpPr>
        <p:spPr bwMode="auto">
          <a:xfrm>
            <a:off x="68263" y="1708435"/>
            <a:ext cx="88392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449263" indent="-449263" algn="l" rtl="0" eaLnBrk="0" fontAlgn="base" hangingPunct="0">
              <a:lnSpc>
                <a:spcPct val="110000"/>
              </a:lnSpc>
              <a:spcBef>
                <a:spcPct val="20000"/>
              </a:spcBef>
              <a:spcAft>
                <a:spcPct val="0"/>
              </a:spcAft>
              <a:buSzPct val="120000"/>
              <a:buBlip>
                <a:blip r:embed="rId3"/>
              </a:buBlip>
              <a:defRPr sz="2800" kern="1200">
                <a:solidFill>
                  <a:srgbClr val="133984"/>
                </a:solidFill>
                <a:latin typeface="+mn-lt"/>
                <a:ea typeface="+mn-ea"/>
                <a:cs typeface="+mn-cs"/>
              </a:defRPr>
            </a:lvl1pPr>
            <a:lvl2pPr marL="914400" indent="-285750" algn="l" rtl="0" eaLnBrk="0" fontAlgn="base" hangingPunct="0">
              <a:lnSpc>
                <a:spcPct val="110000"/>
              </a:lnSpc>
              <a:spcBef>
                <a:spcPct val="20000"/>
              </a:spcBef>
              <a:spcAft>
                <a:spcPct val="0"/>
              </a:spcAft>
              <a:buClr>
                <a:srgbClr val="000066"/>
              </a:buClr>
              <a:buChar char="•"/>
              <a:defRPr sz="2400" kern="1200">
                <a:solidFill>
                  <a:srgbClr val="133984"/>
                </a:solidFill>
                <a:latin typeface="+mn-lt"/>
                <a:ea typeface="+mn-ea"/>
                <a:cs typeface="+mn-cs"/>
              </a:defRPr>
            </a:lvl2pPr>
            <a:lvl3pPr marL="1322388" indent="-228600" algn="l" rtl="0" eaLnBrk="0" fontAlgn="base" hangingPunct="0">
              <a:spcBef>
                <a:spcPct val="20000"/>
              </a:spcBef>
              <a:spcAft>
                <a:spcPct val="0"/>
              </a:spcAft>
              <a:buChar char="•"/>
              <a:defRPr sz="2400" kern="1200">
                <a:solidFill>
                  <a:schemeClr val="tx1"/>
                </a:solidFill>
                <a:latin typeface="+mn-lt"/>
                <a:ea typeface="宋体" panose="02010600030101010101" pitchFamily="2" charset="-122"/>
                <a:cs typeface="+mn-cs"/>
              </a:defRPr>
            </a:lvl3pPr>
            <a:lvl4pPr marL="1730375"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4pPr>
            <a:lvl5pPr marL="2138363"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en-US" altLang="zh-CN" sz="2000" dirty="0" smtClean="0">
                <a:latin typeface="Cambria" panose="02040503050406030204" pitchFamily="18" charset="0"/>
              </a:rPr>
              <a:t>Website - requests are navigational requests. </a:t>
            </a:r>
          </a:p>
          <a:p>
            <a:pPr eaLnBrk="1" hangingPunct="1"/>
            <a:r>
              <a:rPr lang="en-US" altLang="zh-CN" sz="2000" dirty="0" smtClean="0">
                <a:latin typeface="Cambria" panose="02040503050406030204" pitchFamily="18" charset="0"/>
              </a:rPr>
              <a:t>Web Application - requests can affect the state of the business logic on the server.</a:t>
            </a:r>
            <a:br>
              <a:rPr lang="en-US" altLang="zh-CN" sz="2000" dirty="0" smtClean="0">
                <a:latin typeface="Cambria" panose="02040503050406030204" pitchFamily="18" charset="0"/>
              </a:rPr>
            </a:br>
            <a:r>
              <a:rPr lang="en-US" altLang="zh-CN" sz="2000" dirty="0" smtClean="0">
                <a:latin typeface="Cambria" panose="02040503050406030204" pitchFamily="18" charset="0"/>
              </a:rPr>
              <a:t/>
            </a:r>
            <a:br>
              <a:rPr lang="en-US" altLang="zh-CN" sz="2000" dirty="0" smtClean="0">
                <a:latin typeface="Cambria" panose="02040503050406030204" pitchFamily="18" charset="0"/>
              </a:rPr>
            </a:br>
            <a:endParaRPr lang="en-US" altLang="zh-CN" sz="2000" dirty="0" smtClean="0">
              <a:latin typeface="Cambria" panose="02040503050406030204" pitchFamily="18" charset="0"/>
            </a:endParaRPr>
          </a:p>
        </p:txBody>
      </p:sp>
      <p:sp>
        <p:nvSpPr>
          <p:cNvPr id="5" name="Rectangle 3"/>
          <p:cNvSpPr>
            <a:spLocks noChangeArrowheads="1"/>
          </p:cNvSpPr>
          <p:nvPr/>
        </p:nvSpPr>
        <p:spPr bwMode="auto">
          <a:xfrm>
            <a:off x="581025" y="3076575"/>
            <a:ext cx="1328738" cy="974725"/>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lnSpc>
                <a:spcPct val="90000"/>
              </a:lnSpc>
            </a:pPr>
            <a:r>
              <a:rPr lang="en-US" altLang="zh-CN" sz="1800" b="1">
                <a:latin typeface="Cambria" panose="02040503050406030204" pitchFamily="18" charset="0"/>
              </a:rPr>
              <a:t>Client</a:t>
            </a:r>
          </a:p>
          <a:p>
            <a:pPr algn="ctr">
              <a:lnSpc>
                <a:spcPct val="90000"/>
              </a:lnSpc>
            </a:pPr>
            <a:r>
              <a:rPr lang="en-US" altLang="zh-CN" sz="1800" b="1">
                <a:latin typeface="Cambria" panose="02040503050406030204" pitchFamily="18" charset="0"/>
              </a:rPr>
              <a:t>Browser</a:t>
            </a:r>
          </a:p>
        </p:txBody>
      </p:sp>
      <p:sp>
        <p:nvSpPr>
          <p:cNvPr id="6" name="Rectangle 4"/>
          <p:cNvSpPr>
            <a:spLocks noChangeArrowheads="1"/>
          </p:cNvSpPr>
          <p:nvPr/>
        </p:nvSpPr>
        <p:spPr bwMode="auto">
          <a:xfrm>
            <a:off x="2740025" y="3060700"/>
            <a:ext cx="1328738" cy="974725"/>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lnSpc>
                <a:spcPct val="90000"/>
              </a:lnSpc>
            </a:pPr>
            <a:r>
              <a:rPr lang="en-US" altLang="zh-CN" sz="1800" b="1">
                <a:latin typeface="Cambria" panose="02040503050406030204" pitchFamily="18" charset="0"/>
              </a:rPr>
              <a:t>Web </a:t>
            </a:r>
            <a:br>
              <a:rPr lang="en-US" altLang="zh-CN" sz="1800" b="1">
                <a:latin typeface="Cambria" panose="02040503050406030204" pitchFamily="18" charset="0"/>
              </a:rPr>
            </a:br>
            <a:r>
              <a:rPr lang="en-US" altLang="zh-CN" sz="1800" b="1">
                <a:latin typeface="Cambria" panose="02040503050406030204" pitchFamily="18" charset="0"/>
              </a:rPr>
              <a:t>Server</a:t>
            </a:r>
          </a:p>
        </p:txBody>
      </p:sp>
      <p:sp>
        <p:nvSpPr>
          <p:cNvPr id="7" name="Rectangle 5"/>
          <p:cNvSpPr>
            <a:spLocks noChangeArrowheads="1"/>
          </p:cNvSpPr>
          <p:nvPr/>
        </p:nvSpPr>
        <p:spPr bwMode="auto">
          <a:xfrm>
            <a:off x="4929188" y="3046413"/>
            <a:ext cx="1458912" cy="974725"/>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lnSpc>
                <a:spcPct val="90000"/>
              </a:lnSpc>
            </a:pPr>
            <a:r>
              <a:rPr lang="en-US" altLang="zh-CN" sz="1800" b="1">
                <a:latin typeface="Cambria" panose="02040503050406030204" pitchFamily="18" charset="0"/>
              </a:rPr>
              <a:t>Scripts and</a:t>
            </a:r>
            <a:br>
              <a:rPr lang="en-US" altLang="zh-CN" sz="1800" b="1">
                <a:latin typeface="Cambria" panose="02040503050406030204" pitchFamily="18" charset="0"/>
              </a:rPr>
            </a:br>
            <a:r>
              <a:rPr lang="en-US" altLang="zh-CN" sz="1800" b="1">
                <a:latin typeface="Cambria" panose="02040503050406030204" pitchFamily="18" charset="0"/>
              </a:rPr>
              <a:t>Application </a:t>
            </a:r>
          </a:p>
          <a:p>
            <a:pPr algn="ctr">
              <a:lnSpc>
                <a:spcPct val="90000"/>
              </a:lnSpc>
            </a:pPr>
            <a:r>
              <a:rPr lang="en-US" altLang="zh-CN" sz="1800" b="1">
                <a:latin typeface="Cambria" panose="02040503050406030204" pitchFamily="18" charset="0"/>
              </a:rPr>
              <a:t>Server</a:t>
            </a:r>
          </a:p>
        </p:txBody>
      </p:sp>
      <p:sp>
        <p:nvSpPr>
          <p:cNvPr id="8" name="Rectangle 6"/>
          <p:cNvSpPr>
            <a:spLocks noChangeArrowheads="1"/>
          </p:cNvSpPr>
          <p:nvPr/>
        </p:nvSpPr>
        <p:spPr bwMode="auto">
          <a:xfrm>
            <a:off x="7253288" y="3028950"/>
            <a:ext cx="1328737" cy="974725"/>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lnSpc>
                <a:spcPct val="90000"/>
              </a:lnSpc>
            </a:pPr>
            <a:r>
              <a:rPr lang="en-US" altLang="zh-CN" sz="1800" b="1">
                <a:latin typeface="Cambria" panose="02040503050406030204" pitchFamily="18" charset="0"/>
              </a:rPr>
              <a:t>Database </a:t>
            </a:r>
          </a:p>
          <a:p>
            <a:pPr algn="ctr">
              <a:lnSpc>
                <a:spcPct val="90000"/>
              </a:lnSpc>
            </a:pPr>
            <a:r>
              <a:rPr lang="en-US" altLang="zh-CN" sz="1800" b="1">
                <a:latin typeface="Cambria" panose="02040503050406030204" pitchFamily="18" charset="0"/>
              </a:rPr>
              <a:t>Server</a:t>
            </a:r>
          </a:p>
        </p:txBody>
      </p:sp>
      <p:sp>
        <p:nvSpPr>
          <p:cNvPr id="9" name="Line 7"/>
          <p:cNvSpPr>
            <a:spLocks noChangeShapeType="1"/>
          </p:cNvSpPr>
          <p:nvPr/>
        </p:nvSpPr>
        <p:spPr bwMode="auto">
          <a:xfrm>
            <a:off x="1911350" y="3322638"/>
            <a:ext cx="831850"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Cambria" panose="02040503050406030204" pitchFamily="18" charset="0"/>
            </a:endParaRPr>
          </a:p>
        </p:txBody>
      </p:sp>
      <p:sp>
        <p:nvSpPr>
          <p:cNvPr id="10" name="Line 8"/>
          <p:cNvSpPr>
            <a:spLocks noChangeShapeType="1"/>
          </p:cNvSpPr>
          <p:nvPr/>
        </p:nvSpPr>
        <p:spPr bwMode="auto">
          <a:xfrm>
            <a:off x="4075113" y="3306763"/>
            <a:ext cx="831850"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Cambria" panose="02040503050406030204" pitchFamily="18" charset="0"/>
            </a:endParaRPr>
          </a:p>
        </p:txBody>
      </p:sp>
      <p:sp>
        <p:nvSpPr>
          <p:cNvPr id="11" name="Line 9"/>
          <p:cNvSpPr>
            <a:spLocks noChangeShapeType="1"/>
          </p:cNvSpPr>
          <p:nvPr/>
        </p:nvSpPr>
        <p:spPr bwMode="auto">
          <a:xfrm>
            <a:off x="6400800" y="3305175"/>
            <a:ext cx="831850"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Cambria" panose="02040503050406030204" pitchFamily="18" charset="0"/>
            </a:endParaRPr>
          </a:p>
        </p:txBody>
      </p:sp>
      <p:sp>
        <p:nvSpPr>
          <p:cNvPr id="12" name="Line 10"/>
          <p:cNvSpPr>
            <a:spLocks noChangeShapeType="1"/>
          </p:cNvSpPr>
          <p:nvPr/>
        </p:nvSpPr>
        <p:spPr bwMode="auto">
          <a:xfrm rot="10800000">
            <a:off x="6413500" y="3786188"/>
            <a:ext cx="831850"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Cambria" panose="02040503050406030204" pitchFamily="18" charset="0"/>
            </a:endParaRPr>
          </a:p>
        </p:txBody>
      </p:sp>
      <p:sp>
        <p:nvSpPr>
          <p:cNvPr id="13" name="Line 11"/>
          <p:cNvSpPr>
            <a:spLocks noChangeShapeType="1"/>
          </p:cNvSpPr>
          <p:nvPr/>
        </p:nvSpPr>
        <p:spPr bwMode="auto">
          <a:xfrm rot="10800000">
            <a:off x="4071938" y="3743325"/>
            <a:ext cx="831850"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Cambria" panose="02040503050406030204" pitchFamily="18" charset="0"/>
            </a:endParaRPr>
          </a:p>
        </p:txBody>
      </p:sp>
      <p:sp>
        <p:nvSpPr>
          <p:cNvPr id="14" name="Line 12"/>
          <p:cNvSpPr>
            <a:spLocks noChangeShapeType="1"/>
          </p:cNvSpPr>
          <p:nvPr/>
        </p:nvSpPr>
        <p:spPr bwMode="auto">
          <a:xfrm rot="10800000">
            <a:off x="1885950" y="3743325"/>
            <a:ext cx="831850"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Cambria" panose="02040503050406030204" pitchFamily="18" charset="0"/>
            </a:endParaRPr>
          </a:p>
        </p:txBody>
      </p:sp>
      <p:sp>
        <p:nvSpPr>
          <p:cNvPr id="15" name="Text Box 13"/>
          <p:cNvSpPr txBox="1">
            <a:spLocks noChangeArrowheads="1"/>
          </p:cNvSpPr>
          <p:nvPr/>
        </p:nvSpPr>
        <p:spPr bwMode="auto">
          <a:xfrm>
            <a:off x="522288" y="4272576"/>
            <a:ext cx="8218487" cy="2280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nSpc>
                <a:spcPct val="90000"/>
              </a:lnSpc>
              <a:spcBef>
                <a:spcPct val="50000"/>
              </a:spcBef>
            </a:pPr>
            <a:r>
              <a:rPr lang="en-US" altLang="zh-CN" sz="1800" b="1" dirty="0">
                <a:latin typeface="Cambria" panose="02040503050406030204" pitchFamily="18" charset="0"/>
              </a:rPr>
              <a:t>A: Request</a:t>
            </a:r>
          </a:p>
          <a:p>
            <a:pPr>
              <a:lnSpc>
                <a:spcPct val="90000"/>
              </a:lnSpc>
              <a:spcBef>
                <a:spcPct val="50000"/>
              </a:spcBef>
            </a:pPr>
            <a:r>
              <a:rPr lang="en-US" altLang="zh-CN" sz="1800" b="1" dirty="0">
                <a:latin typeface="Cambria" panose="02040503050406030204" pitchFamily="18" charset="0"/>
              </a:rPr>
              <a:t>B: Request for page generation</a:t>
            </a:r>
          </a:p>
          <a:p>
            <a:pPr>
              <a:lnSpc>
                <a:spcPct val="90000"/>
              </a:lnSpc>
              <a:spcBef>
                <a:spcPct val="50000"/>
              </a:spcBef>
            </a:pPr>
            <a:r>
              <a:rPr lang="en-US" altLang="zh-CN" sz="1800" b="1" dirty="0">
                <a:latin typeface="Cambria" panose="02040503050406030204" pitchFamily="18" charset="0"/>
              </a:rPr>
              <a:t>C: SQL </a:t>
            </a:r>
            <a:r>
              <a:rPr lang="en-US" altLang="zh-CN" sz="1800" b="1" dirty="0" smtClean="0">
                <a:latin typeface="Cambria" panose="02040503050406030204" pitchFamily="18" charset="0"/>
              </a:rPr>
              <a:t>command</a:t>
            </a:r>
            <a:endParaRPr lang="en-US" altLang="zh-CN" sz="1800" b="1" dirty="0">
              <a:latin typeface="Cambria" panose="02040503050406030204" pitchFamily="18" charset="0"/>
            </a:endParaRPr>
          </a:p>
          <a:p>
            <a:pPr>
              <a:lnSpc>
                <a:spcPct val="90000"/>
              </a:lnSpc>
              <a:spcBef>
                <a:spcPct val="50000"/>
              </a:spcBef>
            </a:pPr>
            <a:r>
              <a:rPr lang="en-US" altLang="zh-CN" sz="1800" b="1" dirty="0">
                <a:latin typeface="Cambria" panose="02040503050406030204" pitchFamily="18" charset="0"/>
              </a:rPr>
              <a:t>D: Result set</a:t>
            </a:r>
          </a:p>
          <a:p>
            <a:pPr>
              <a:lnSpc>
                <a:spcPct val="90000"/>
              </a:lnSpc>
              <a:spcBef>
                <a:spcPct val="50000"/>
              </a:spcBef>
            </a:pPr>
            <a:r>
              <a:rPr lang="en-US" altLang="zh-CN" sz="1800" b="1" dirty="0">
                <a:latin typeface="Cambria" panose="02040503050406030204" pitchFamily="18" charset="0"/>
              </a:rPr>
              <a:t>E: Dynamically generated page</a:t>
            </a:r>
          </a:p>
          <a:p>
            <a:pPr>
              <a:lnSpc>
                <a:spcPct val="90000"/>
              </a:lnSpc>
              <a:spcBef>
                <a:spcPct val="50000"/>
              </a:spcBef>
            </a:pPr>
            <a:r>
              <a:rPr lang="en-US" altLang="zh-CN" sz="1800" b="1" dirty="0">
                <a:latin typeface="Cambria" panose="02040503050406030204" pitchFamily="18" charset="0"/>
              </a:rPr>
              <a:t>F: Response (dynamic | static page)</a:t>
            </a:r>
          </a:p>
        </p:txBody>
      </p:sp>
      <p:sp>
        <p:nvSpPr>
          <p:cNvPr id="16" name="Text Box 14"/>
          <p:cNvSpPr txBox="1">
            <a:spLocks noChangeArrowheads="1"/>
          </p:cNvSpPr>
          <p:nvPr/>
        </p:nvSpPr>
        <p:spPr bwMode="auto">
          <a:xfrm>
            <a:off x="2109788" y="2998788"/>
            <a:ext cx="379412"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nSpc>
                <a:spcPct val="90000"/>
              </a:lnSpc>
              <a:spcBef>
                <a:spcPct val="50000"/>
              </a:spcBef>
            </a:pPr>
            <a:r>
              <a:rPr lang="en-US" altLang="zh-CN" sz="1800" b="1" dirty="0">
                <a:latin typeface="Cambria" panose="02040503050406030204" pitchFamily="18" charset="0"/>
              </a:rPr>
              <a:t>A</a:t>
            </a:r>
          </a:p>
        </p:txBody>
      </p:sp>
      <p:sp>
        <p:nvSpPr>
          <p:cNvPr id="17" name="Text Box 15"/>
          <p:cNvSpPr txBox="1">
            <a:spLocks noChangeArrowheads="1"/>
          </p:cNvSpPr>
          <p:nvPr/>
        </p:nvSpPr>
        <p:spPr bwMode="auto">
          <a:xfrm>
            <a:off x="4281488" y="2971800"/>
            <a:ext cx="379412"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nSpc>
                <a:spcPct val="90000"/>
              </a:lnSpc>
              <a:spcBef>
                <a:spcPct val="50000"/>
              </a:spcBef>
            </a:pPr>
            <a:r>
              <a:rPr lang="en-US" altLang="zh-CN" sz="1800" b="1">
                <a:latin typeface="Cambria" panose="02040503050406030204" pitchFamily="18" charset="0"/>
              </a:rPr>
              <a:t>B</a:t>
            </a:r>
          </a:p>
        </p:txBody>
      </p:sp>
      <p:sp>
        <p:nvSpPr>
          <p:cNvPr id="18" name="Text Box 16"/>
          <p:cNvSpPr txBox="1">
            <a:spLocks noChangeArrowheads="1"/>
          </p:cNvSpPr>
          <p:nvPr/>
        </p:nvSpPr>
        <p:spPr bwMode="auto">
          <a:xfrm>
            <a:off x="6654800" y="2971800"/>
            <a:ext cx="37941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nSpc>
                <a:spcPct val="90000"/>
              </a:lnSpc>
              <a:spcBef>
                <a:spcPct val="50000"/>
              </a:spcBef>
            </a:pPr>
            <a:r>
              <a:rPr lang="en-US" altLang="zh-CN" sz="1800" b="1">
                <a:latin typeface="Cambria" panose="02040503050406030204" pitchFamily="18" charset="0"/>
              </a:rPr>
              <a:t>C</a:t>
            </a:r>
          </a:p>
        </p:txBody>
      </p:sp>
      <p:sp>
        <p:nvSpPr>
          <p:cNvPr id="19" name="Text Box 17"/>
          <p:cNvSpPr txBox="1">
            <a:spLocks noChangeArrowheads="1"/>
          </p:cNvSpPr>
          <p:nvPr/>
        </p:nvSpPr>
        <p:spPr bwMode="auto">
          <a:xfrm>
            <a:off x="6694488" y="3787775"/>
            <a:ext cx="379412"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nSpc>
                <a:spcPct val="90000"/>
              </a:lnSpc>
              <a:spcBef>
                <a:spcPct val="50000"/>
              </a:spcBef>
            </a:pPr>
            <a:r>
              <a:rPr lang="en-US" altLang="zh-CN" sz="1800" b="1">
                <a:latin typeface="Cambria" panose="02040503050406030204" pitchFamily="18" charset="0"/>
              </a:rPr>
              <a:t>D</a:t>
            </a:r>
          </a:p>
        </p:txBody>
      </p:sp>
      <p:sp>
        <p:nvSpPr>
          <p:cNvPr id="20" name="Text Box 18"/>
          <p:cNvSpPr txBox="1">
            <a:spLocks noChangeArrowheads="1"/>
          </p:cNvSpPr>
          <p:nvPr/>
        </p:nvSpPr>
        <p:spPr bwMode="auto">
          <a:xfrm>
            <a:off x="4387850" y="3751263"/>
            <a:ext cx="37941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nSpc>
                <a:spcPct val="90000"/>
              </a:lnSpc>
              <a:spcBef>
                <a:spcPct val="50000"/>
              </a:spcBef>
            </a:pPr>
            <a:r>
              <a:rPr lang="en-US" altLang="zh-CN" sz="1800" b="1">
                <a:latin typeface="Cambria" panose="02040503050406030204" pitchFamily="18" charset="0"/>
              </a:rPr>
              <a:t>E</a:t>
            </a:r>
          </a:p>
        </p:txBody>
      </p:sp>
      <p:sp>
        <p:nvSpPr>
          <p:cNvPr id="21" name="Text Box 19"/>
          <p:cNvSpPr txBox="1">
            <a:spLocks noChangeArrowheads="1"/>
          </p:cNvSpPr>
          <p:nvPr/>
        </p:nvSpPr>
        <p:spPr bwMode="auto">
          <a:xfrm>
            <a:off x="2151063" y="3770313"/>
            <a:ext cx="379412"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nSpc>
                <a:spcPct val="90000"/>
              </a:lnSpc>
              <a:spcBef>
                <a:spcPct val="50000"/>
              </a:spcBef>
            </a:pPr>
            <a:r>
              <a:rPr lang="en-US" altLang="zh-CN" sz="1800" b="1">
                <a:latin typeface="Cambria" panose="02040503050406030204" pitchFamily="18" charset="0"/>
              </a:rPr>
              <a:t>F</a:t>
            </a:r>
          </a:p>
        </p:txBody>
      </p:sp>
    </p:spTree>
    <p:extLst>
      <p:ext uri="{BB962C8B-B14F-4D97-AF65-F5344CB8AC3E}">
        <p14:creationId xmlns:p14="http://schemas.microsoft.com/office/powerpoint/2010/main" val="1111534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animEffect transition="in" filter="fade">
                                      <p:cBhvr>
                                        <p:cTn id="17" dur="500"/>
                                        <p:tgtEl>
                                          <p:spTgt spid="4">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500"/>
                                        <p:tgtEl>
                                          <p:spTgt spid="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500"/>
                                        <p:tgtEl>
                                          <p:spTgt spid="7"/>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500"/>
                                        <p:tgtEl>
                                          <p:spTgt spid="8"/>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6"/>
                                        </p:tgtEl>
                                        <p:attrNameLst>
                                          <p:attrName>style.visibility</p:attrName>
                                        </p:attrNameLst>
                                      </p:cBhvr>
                                      <p:to>
                                        <p:strVal val="visible"/>
                                      </p:to>
                                    </p:set>
                                    <p:animEffect transition="in" filter="fade">
                                      <p:cBhvr>
                                        <p:cTn id="36" dur="500"/>
                                        <p:tgtEl>
                                          <p:spTgt spid="16"/>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9"/>
                                        </p:tgtEl>
                                        <p:attrNameLst>
                                          <p:attrName>style.visibility</p:attrName>
                                        </p:attrNameLst>
                                      </p:cBhvr>
                                      <p:to>
                                        <p:strVal val="visible"/>
                                      </p:to>
                                    </p:set>
                                    <p:animEffect transition="in" filter="fade">
                                      <p:cBhvr>
                                        <p:cTn id="39" dur="500"/>
                                        <p:tgtEl>
                                          <p:spTgt spid="9"/>
                                        </p:tgtEl>
                                      </p:cBhvr>
                                    </p:animEffect>
                                  </p:childTnLst>
                                </p:cTn>
                              </p:par>
                              <p:par>
                                <p:cTn id="40" presetID="10" presetClass="entr" presetSubtype="0" fill="hold" nodeType="withEffect">
                                  <p:stCondLst>
                                    <p:cond delay="0"/>
                                  </p:stCondLst>
                                  <p:childTnLst>
                                    <p:set>
                                      <p:cBhvr>
                                        <p:cTn id="41" dur="1" fill="hold">
                                          <p:stCondLst>
                                            <p:cond delay="0"/>
                                          </p:stCondLst>
                                        </p:cTn>
                                        <p:tgtEl>
                                          <p:spTgt spid="15">
                                            <p:txEl>
                                              <p:pRg st="0" end="0"/>
                                            </p:txEl>
                                          </p:spTgt>
                                        </p:tgtEl>
                                        <p:attrNameLst>
                                          <p:attrName>style.visibility</p:attrName>
                                        </p:attrNameLst>
                                      </p:cBhvr>
                                      <p:to>
                                        <p:strVal val="visible"/>
                                      </p:to>
                                    </p:set>
                                    <p:animEffect transition="in" filter="fade">
                                      <p:cBhvr>
                                        <p:cTn id="42" dur="500"/>
                                        <p:tgtEl>
                                          <p:spTgt spid="15">
                                            <p:txEl>
                                              <p:pRg st="0" end="0"/>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0"/>
                                        </p:tgtEl>
                                        <p:attrNameLst>
                                          <p:attrName>style.visibility</p:attrName>
                                        </p:attrNameLst>
                                      </p:cBhvr>
                                      <p:to>
                                        <p:strVal val="visible"/>
                                      </p:to>
                                    </p:set>
                                    <p:animEffect transition="in" filter="fade">
                                      <p:cBhvr>
                                        <p:cTn id="47" dur="500"/>
                                        <p:tgtEl>
                                          <p:spTgt spid="10"/>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7"/>
                                        </p:tgtEl>
                                        <p:attrNameLst>
                                          <p:attrName>style.visibility</p:attrName>
                                        </p:attrNameLst>
                                      </p:cBhvr>
                                      <p:to>
                                        <p:strVal val="visible"/>
                                      </p:to>
                                    </p:set>
                                    <p:animEffect transition="in" filter="fade">
                                      <p:cBhvr>
                                        <p:cTn id="50" dur="500"/>
                                        <p:tgtEl>
                                          <p:spTgt spid="17"/>
                                        </p:tgtEl>
                                      </p:cBhvr>
                                    </p:animEffect>
                                  </p:childTnLst>
                                </p:cTn>
                              </p:par>
                              <p:par>
                                <p:cTn id="51" presetID="10" presetClass="entr" presetSubtype="0" fill="hold" nodeType="withEffect">
                                  <p:stCondLst>
                                    <p:cond delay="0"/>
                                  </p:stCondLst>
                                  <p:childTnLst>
                                    <p:set>
                                      <p:cBhvr>
                                        <p:cTn id="52" dur="1" fill="hold">
                                          <p:stCondLst>
                                            <p:cond delay="0"/>
                                          </p:stCondLst>
                                        </p:cTn>
                                        <p:tgtEl>
                                          <p:spTgt spid="15">
                                            <p:txEl>
                                              <p:pRg st="1" end="1"/>
                                            </p:txEl>
                                          </p:spTgt>
                                        </p:tgtEl>
                                        <p:attrNameLst>
                                          <p:attrName>style.visibility</p:attrName>
                                        </p:attrNameLst>
                                      </p:cBhvr>
                                      <p:to>
                                        <p:strVal val="visible"/>
                                      </p:to>
                                    </p:set>
                                    <p:animEffect transition="in" filter="fade">
                                      <p:cBhvr>
                                        <p:cTn id="53" dur="500"/>
                                        <p:tgtEl>
                                          <p:spTgt spid="15">
                                            <p:txEl>
                                              <p:pRg st="1" end="1"/>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11"/>
                                        </p:tgtEl>
                                        <p:attrNameLst>
                                          <p:attrName>style.visibility</p:attrName>
                                        </p:attrNameLst>
                                      </p:cBhvr>
                                      <p:to>
                                        <p:strVal val="visible"/>
                                      </p:to>
                                    </p:set>
                                    <p:animEffect transition="in" filter="fade">
                                      <p:cBhvr>
                                        <p:cTn id="58" dur="500"/>
                                        <p:tgtEl>
                                          <p:spTgt spid="11"/>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8"/>
                                        </p:tgtEl>
                                        <p:attrNameLst>
                                          <p:attrName>style.visibility</p:attrName>
                                        </p:attrNameLst>
                                      </p:cBhvr>
                                      <p:to>
                                        <p:strVal val="visible"/>
                                      </p:to>
                                    </p:set>
                                    <p:animEffect transition="in" filter="fade">
                                      <p:cBhvr>
                                        <p:cTn id="61" dur="500"/>
                                        <p:tgtEl>
                                          <p:spTgt spid="18"/>
                                        </p:tgtEl>
                                      </p:cBhvr>
                                    </p:animEffect>
                                  </p:childTnLst>
                                </p:cTn>
                              </p:par>
                              <p:par>
                                <p:cTn id="62" presetID="10" presetClass="entr" presetSubtype="0" fill="hold" nodeType="withEffect">
                                  <p:stCondLst>
                                    <p:cond delay="0"/>
                                  </p:stCondLst>
                                  <p:childTnLst>
                                    <p:set>
                                      <p:cBhvr>
                                        <p:cTn id="63" dur="1" fill="hold">
                                          <p:stCondLst>
                                            <p:cond delay="0"/>
                                          </p:stCondLst>
                                        </p:cTn>
                                        <p:tgtEl>
                                          <p:spTgt spid="15">
                                            <p:txEl>
                                              <p:pRg st="2" end="2"/>
                                            </p:txEl>
                                          </p:spTgt>
                                        </p:tgtEl>
                                        <p:attrNameLst>
                                          <p:attrName>style.visibility</p:attrName>
                                        </p:attrNameLst>
                                      </p:cBhvr>
                                      <p:to>
                                        <p:strVal val="visible"/>
                                      </p:to>
                                    </p:set>
                                    <p:animEffect transition="in" filter="fade">
                                      <p:cBhvr>
                                        <p:cTn id="64" dur="500"/>
                                        <p:tgtEl>
                                          <p:spTgt spid="15">
                                            <p:txEl>
                                              <p:pRg st="2" end="2"/>
                                            </p:txEl>
                                          </p:spTgt>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12"/>
                                        </p:tgtEl>
                                        <p:attrNameLst>
                                          <p:attrName>style.visibility</p:attrName>
                                        </p:attrNameLst>
                                      </p:cBhvr>
                                      <p:to>
                                        <p:strVal val="visible"/>
                                      </p:to>
                                    </p:set>
                                    <p:animEffect transition="in" filter="fade">
                                      <p:cBhvr>
                                        <p:cTn id="69" dur="500"/>
                                        <p:tgtEl>
                                          <p:spTgt spid="12"/>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19"/>
                                        </p:tgtEl>
                                        <p:attrNameLst>
                                          <p:attrName>style.visibility</p:attrName>
                                        </p:attrNameLst>
                                      </p:cBhvr>
                                      <p:to>
                                        <p:strVal val="visible"/>
                                      </p:to>
                                    </p:set>
                                    <p:animEffect transition="in" filter="fade">
                                      <p:cBhvr>
                                        <p:cTn id="72" dur="500"/>
                                        <p:tgtEl>
                                          <p:spTgt spid="19"/>
                                        </p:tgtEl>
                                      </p:cBhvr>
                                    </p:animEffect>
                                  </p:childTnLst>
                                </p:cTn>
                              </p:par>
                              <p:par>
                                <p:cTn id="73" presetID="10" presetClass="entr" presetSubtype="0" fill="hold" nodeType="withEffect">
                                  <p:stCondLst>
                                    <p:cond delay="0"/>
                                  </p:stCondLst>
                                  <p:childTnLst>
                                    <p:set>
                                      <p:cBhvr>
                                        <p:cTn id="74" dur="1" fill="hold">
                                          <p:stCondLst>
                                            <p:cond delay="0"/>
                                          </p:stCondLst>
                                        </p:cTn>
                                        <p:tgtEl>
                                          <p:spTgt spid="15">
                                            <p:txEl>
                                              <p:pRg st="3" end="3"/>
                                            </p:txEl>
                                          </p:spTgt>
                                        </p:tgtEl>
                                        <p:attrNameLst>
                                          <p:attrName>style.visibility</p:attrName>
                                        </p:attrNameLst>
                                      </p:cBhvr>
                                      <p:to>
                                        <p:strVal val="visible"/>
                                      </p:to>
                                    </p:set>
                                    <p:animEffect transition="in" filter="fade">
                                      <p:cBhvr>
                                        <p:cTn id="75" dur="500"/>
                                        <p:tgtEl>
                                          <p:spTgt spid="15">
                                            <p:txEl>
                                              <p:pRg st="3" end="3"/>
                                            </p:txEl>
                                          </p:spTgt>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grpId="0" nodeType="clickEffect">
                                  <p:stCondLst>
                                    <p:cond delay="0"/>
                                  </p:stCondLst>
                                  <p:childTnLst>
                                    <p:set>
                                      <p:cBhvr>
                                        <p:cTn id="79" dur="1" fill="hold">
                                          <p:stCondLst>
                                            <p:cond delay="0"/>
                                          </p:stCondLst>
                                        </p:cTn>
                                        <p:tgtEl>
                                          <p:spTgt spid="13"/>
                                        </p:tgtEl>
                                        <p:attrNameLst>
                                          <p:attrName>style.visibility</p:attrName>
                                        </p:attrNameLst>
                                      </p:cBhvr>
                                      <p:to>
                                        <p:strVal val="visible"/>
                                      </p:to>
                                    </p:set>
                                    <p:animEffect transition="in" filter="fade">
                                      <p:cBhvr>
                                        <p:cTn id="80" dur="500"/>
                                        <p:tgtEl>
                                          <p:spTgt spid="13"/>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20"/>
                                        </p:tgtEl>
                                        <p:attrNameLst>
                                          <p:attrName>style.visibility</p:attrName>
                                        </p:attrNameLst>
                                      </p:cBhvr>
                                      <p:to>
                                        <p:strVal val="visible"/>
                                      </p:to>
                                    </p:set>
                                    <p:animEffect transition="in" filter="fade">
                                      <p:cBhvr>
                                        <p:cTn id="83" dur="500"/>
                                        <p:tgtEl>
                                          <p:spTgt spid="20"/>
                                        </p:tgtEl>
                                      </p:cBhvr>
                                    </p:animEffect>
                                  </p:childTnLst>
                                </p:cTn>
                              </p:par>
                              <p:par>
                                <p:cTn id="84" presetID="10" presetClass="entr" presetSubtype="0" fill="hold" nodeType="withEffect">
                                  <p:stCondLst>
                                    <p:cond delay="0"/>
                                  </p:stCondLst>
                                  <p:childTnLst>
                                    <p:set>
                                      <p:cBhvr>
                                        <p:cTn id="85" dur="1" fill="hold">
                                          <p:stCondLst>
                                            <p:cond delay="0"/>
                                          </p:stCondLst>
                                        </p:cTn>
                                        <p:tgtEl>
                                          <p:spTgt spid="15">
                                            <p:txEl>
                                              <p:pRg st="4" end="4"/>
                                            </p:txEl>
                                          </p:spTgt>
                                        </p:tgtEl>
                                        <p:attrNameLst>
                                          <p:attrName>style.visibility</p:attrName>
                                        </p:attrNameLst>
                                      </p:cBhvr>
                                      <p:to>
                                        <p:strVal val="visible"/>
                                      </p:to>
                                    </p:set>
                                    <p:animEffect transition="in" filter="fade">
                                      <p:cBhvr>
                                        <p:cTn id="86" dur="500"/>
                                        <p:tgtEl>
                                          <p:spTgt spid="15">
                                            <p:txEl>
                                              <p:pRg st="4" end="4"/>
                                            </p:txEl>
                                          </p:spTgt>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grpId="0" nodeType="clickEffect">
                                  <p:stCondLst>
                                    <p:cond delay="0"/>
                                  </p:stCondLst>
                                  <p:childTnLst>
                                    <p:set>
                                      <p:cBhvr>
                                        <p:cTn id="90" dur="1" fill="hold">
                                          <p:stCondLst>
                                            <p:cond delay="0"/>
                                          </p:stCondLst>
                                        </p:cTn>
                                        <p:tgtEl>
                                          <p:spTgt spid="14"/>
                                        </p:tgtEl>
                                        <p:attrNameLst>
                                          <p:attrName>style.visibility</p:attrName>
                                        </p:attrNameLst>
                                      </p:cBhvr>
                                      <p:to>
                                        <p:strVal val="visible"/>
                                      </p:to>
                                    </p:set>
                                    <p:animEffect transition="in" filter="fade">
                                      <p:cBhvr>
                                        <p:cTn id="91" dur="500"/>
                                        <p:tgtEl>
                                          <p:spTgt spid="14"/>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21"/>
                                        </p:tgtEl>
                                        <p:attrNameLst>
                                          <p:attrName>style.visibility</p:attrName>
                                        </p:attrNameLst>
                                      </p:cBhvr>
                                      <p:to>
                                        <p:strVal val="visible"/>
                                      </p:to>
                                    </p:set>
                                    <p:animEffect transition="in" filter="fade">
                                      <p:cBhvr>
                                        <p:cTn id="94" dur="500"/>
                                        <p:tgtEl>
                                          <p:spTgt spid="21"/>
                                        </p:tgtEl>
                                      </p:cBhvr>
                                    </p:animEffect>
                                  </p:childTnLst>
                                </p:cTn>
                              </p:par>
                              <p:par>
                                <p:cTn id="95" presetID="10" presetClass="entr" presetSubtype="0" fill="hold" nodeType="withEffect">
                                  <p:stCondLst>
                                    <p:cond delay="0"/>
                                  </p:stCondLst>
                                  <p:childTnLst>
                                    <p:set>
                                      <p:cBhvr>
                                        <p:cTn id="96" dur="1" fill="hold">
                                          <p:stCondLst>
                                            <p:cond delay="0"/>
                                          </p:stCondLst>
                                        </p:cTn>
                                        <p:tgtEl>
                                          <p:spTgt spid="15">
                                            <p:txEl>
                                              <p:pRg st="5" end="5"/>
                                            </p:txEl>
                                          </p:spTgt>
                                        </p:tgtEl>
                                        <p:attrNameLst>
                                          <p:attrName>style.visibility</p:attrName>
                                        </p:attrNameLst>
                                      </p:cBhvr>
                                      <p:to>
                                        <p:strVal val="visible"/>
                                      </p:to>
                                    </p:set>
                                    <p:animEffect transition="in" filter="fade">
                                      <p:cBhvr>
                                        <p:cTn id="97" dur="500"/>
                                        <p:tgtEl>
                                          <p:spTgt spid="1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6" grpId="0"/>
      <p:bldP spid="17" grpId="0"/>
      <p:bldP spid="18" grpId="0"/>
      <p:bldP spid="19" grpId="0"/>
      <p:bldP spid="20" grpId="0"/>
      <p:bldP spid="21" grpId="0"/>
    </p:bldLst>
  </p:timing>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16"/>
          <p:cNvSpPr>
            <a:spLocks noGrp="1" noChangeArrowheads="1"/>
          </p:cNvSpPr>
          <p:nvPr>
            <p:ph type="title"/>
          </p:nvPr>
        </p:nvSpPr>
        <p:spPr>
          <a:xfrm>
            <a:off x="2438400" y="152400"/>
            <a:ext cx="6705600" cy="838200"/>
          </a:xfrm>
        </p:spPr>
        <p:txBody>
          <a:bodyPr/>
          <a:lstStyle/>
          <a:p>
            <a:pPr eaLnBrk="1" hangingPunct="1"/>
            <a:r>
              <a:rPr lang="en-US" altLang="zh-CN" sz="3600" dirty="0" smtClean="0">
                <a:latin typeface="Cambria" panose="02040503050406030204" pitchFamily="18" charset="0"/>
              </a:rPr>
              <a:t>System Testing</a:t>
            </a:r>
            <a:endParaRPr lang="zh-CN" altLang="zh-CN" sz="2400" dirty="0" smtClean="0">
              <a:latin typeface="Cambria" panose="02040503050406030204" pitchFamily="18" charset="0"/>
            </a:endParaRPr>
          </a:p>
        </p:txBody>
      </p:sp>
      <p:sp>
        <p:nvSpPr>
          <p:cNvPr id="3" name="Rectangle 2"/>
          <p:cNvSpPr txBox="1">
            <a:spLocks noChangeArrowheads="1"/>
          </p:cNvSpPr>
          <p:nvPr/>
        </p:nvSpPr>
        <p:spPr bwMode="auto">
          <a:xfrm>
            <a:off x="685800" y="1185862"/>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54000" rIns="91440" bIns="45720" numCol="1" anchor="t" anchorCtr="1" compatLnSpc="1">
            <a:prstTxWarp prst="textNoShape">
              <a:avLst/>
            </a:prstTxWarp>
          </a:bodyPr>
          <a:lstStyle>
            <a:lvl1pPr algn="l" rtl="0" eaLnBrk="0" fontAlgn="base" hangingPunct="0">
              <a:spcBef>
                <a:spcPct val="0"/>
              </a:spcBef>
              <a:spcAft>
                <a:spcPct val="0"/>
              </a:spcAft>
              <a:defRPr sz="2800" b="1" kern="1200">
                <a:solidFill>
                  <a:srgbClr val="133984"/>
                </a:solidFill>
                <a:latin typeface="+mj-lt"/>
                <a:ea typeface="+mj-ea"/>
                <a:cs typeface="+mj-cs"/>
              </a:defRPr>
            </a:lvl1pPr>
            <a:lvl2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2pPr>
            <a:lvl3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3pPr>
            <a:lvl4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4pPr>
            <a:lvl5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5pPr>
            <a:lvl6pPr marL="4572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6pPr>
            <a:lvl7pPr marL="9144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7pPr>
            <a:lvl8pPr marL="13716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8pPr>
            <a:lvl9pPr marL="18288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9pPr>
          </a:lstStyle>
          <a:p>
            <a:pPr eaLnBrk="1" hangingPunct="1"/>
            <a:r>
              <a:rPr lang="en-US" altLang="zh-CN" smtClean="0">
                <a:latin typeface="Cambria" panose="02040503050406030204" pitchFamily="18" charset="0"/>
              </a:rPr>
              <a:t>Web application failures</a:t>
            </a:r>
          </a:p>
        </p:txBody>
      </p:sp>
      <p:sp>
        <p:nvSpPr>
          <p:cNvPr id="4" name="Rectangle 3"/>
          <p:cNvSpPr txBox="1">
            <a:spLocks noChangeArrowheads="1"/>
          </p:cNvSpPr>
          <p:nvPr/>
        </p:nvSpPr>
        <p:spPr bwMode="auto">
          <a:xfrm>
            <a:off x="0" y="2176462"/>
            <a:ext cx="8839200" cy="4071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449263" indent="-449263" algn="l" rtl="0" eaLnBrk="0" fontAlgn="base" hangingPunct="0">
              <a:lnSpc>
                <a:spcPct val="110000"/>
              </a:lnSpc>
              <a:spcBef>
                <a:spcPct val="20000"/>
              </a:spcBef>
              <a:spcAft>
                <a:spcPct val="0"/>
              </a:spcAft>
              <a:buSzPct val="120000"/>
              <a:buBlip>
                <a:blip r:embed="rId3"/>
              </a:buBlip>
              <a:defRPr sz="2800" kern="1200">
                <a:solidFill>
                  <a:srgbClr val="133984"/>
                </a:solidFill>
                <a:latin typeface="+mn-lt"/>
                <a:ea typeface="+mn-ea"/>
                <a:cs typeface="+mn-cs"/>
              </a:defRPr>
            </a:lvl1pPr>
            <a:lvl2pPr marL="914400" indent="-285750" algn="l" rtl="0" eaLnBrk="0" fontAlgn="base" hangingPunct="0">
              <a:lnSpc>
                <a:spcPct val="110000"/>
              </a:lnSpc>
              <a:spcBef>
                <a:spcPct val="20000"/>
              </a:spcBef>
              <a:spcAft>
                <a:spcPct val="0"/>
              </a:spcAft>
              <a:buClr>
                <a:srgbClr val="000066"/>
              </a:buClr>
              <a:buChar char="•"/>
              <a:defRPr sz="2400" kern="1200">
                <a:solidFill>
                  <a:srgbClr val="133984"/>
                </a:solidFill>
                <a:latin typeface="+mn-lt"/>
                <a:ea typeface="+mn-ea"/>
                <a:cs typeface="+mn-cs"/>
              </a:defRPr>
            </a:lvl2pPr>
            <a:lvl3pPr marL="1322388" indent="-228600" algn="l" rtl="0" eaLnBrk="0" fontAlgn="base" hangingPunct="0">
              <a:spcBef>
                <a:spcPct val="20000"/>
              </a:spcBef>
              <a:spcAft>
                <a:spcPct val="0"/>
              </a:spcAft>
              <a:buChar char="•"/>
              <a:defRPr sz="2400" kern="1200">
                <a:solidFill>
                  <a:schemeClr val="tx1"/>
                </a:solidFill>
                <a:latin typeface="+mn-lt"/>
                <a:ea typeface="宋体" panose="02010600030101010101" pitchFamily="2" charset="-122"/>
                <a:cs typeface="+mn-cs"/>
              </a:defRPr>
            </a:lvl3pPr>
            <a:lvl4pPr marL="1730375"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4pPr>
            <a:lvl5pPr marL="2138363"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lnSpc>
                <a:spcPct val="90000"/>
              </a:lnSpc>
              <a:buFontTx/>
              <a:buNone/>
            </a:pPr>
            <a:r>
              <a:rPr lang="en-US" altLang="zh-CN" sz="2400" dirty="0" smtClean="0">
                <a:latin typeface="Cambria" panose="02040503050406030204" pitchFamily="18" charset="0"/>
              </a:rPr>
              <a:t>	A 2003 study by the Business Internet Group of San Francisco found that:</a:t>
            </a:r>
            <a:br>
              <a:rPr lang="en-US" altLang="zh-CN" sz="2400" dirty="0" smtClean="0">
                <a:latin typeface="Cambria" panose="02040503050406030204" pitchFamily="18" charset="0"/>
              </a:rPr>
            </a:br>
            <a:endParaRPr lang="en-US" altLang="zh-CN" sz="2400" dirty="0" smtClean="0">
              <a:latin typeface="Cambria" panose="02040503050406030204" pitchFamily="18" charset="0"/>
            </a:endParaRPr>
          </a:p>
          <a:p>
            <a:pPr lvl="1" eaLnBrk="1" hangingPunct="1">
              <a:lnSpc>
                <a:spcPct val="90000"/>
              </a:lnSpc>
            </a:pPr>
            <a:r>
              <a:rPr lang="en-US" altLang="zh-CN" sz="2000" dirty="0" smtClean="0">
                <a:latin typeface="Cambria" panose="02040503050406030204" pitchFamily="18" charset="0"/>
              </a:rPr>
              <a:t>72% (29/40) leading e-commerce sites, and </a:t>
            </a:r>
          </a:p>
          <a:p>
            <a:pPr lvl="1" eaLnBrk="1" hangingPunct="1">
              <a:lnSpc>
                <a:spcPct val="90000"/>
              </a:lnSpc>
            </a:pPr>
            <a:r>
              <a:rPr lang="en-US" altLang="zh-CN" sz="2000" dirty="0" smtClean="0">
                <a:latin typeface="Cambria" panose="02040503050406030204" pitchFamily="18" charset="0"/>
              </a:rPr>
              <a:t>68% (28/41) government sites contained Web application failures </a:t>
            </a:r>
          </a:p>
          <a:p>
            <a:pPr lvl="2" eaLnBrk="1" hangingPunct="1">
              <a:lnSpc>
                <a:spcPct val="90000"/>
              </a:lnSpc>
            </a:pPr>
            <a:endParaRPr lang="en-US" altLang="zh-CN" sz="1800" dirty="0" smtClean="0">
              <a:latin typeface="Cambria" panose="02040503050406030204" pitchFamily="18" charset="0"/>
            </a:endParaRPr>
          </a:p>
          <a:p>
            <a:pPr lvl="2" eaLnBrk="1" hangingPunct="1">
              <a:lnSpc>
                <a:spcPct val="90000"/>
              </a:lnSpc>
            </a:pPr>
            <a:r>
              <a:rPr lang="en-US" altLang="zh-CN" sz="1800" dirty="0" smtClean="0">
                <a:latin typeface="Cambria" panose="02040503050406030204" pitchFamily="18" charset="0"/>
              </a:rPr>
              <a:t>25 “technical errors”</a:t>
            </a:r>
          </a:p>
          <a:p>
            <a:pPr lvl="3" eaLnBrk="1" hangingPunct="1">
              <a:lnSpc>
                <a:spcPct val="90000"/>
              </a:lnSpc>
            </a:pPr>
            <a:r>
              <a:rPr lang="en-US" altLang="zh-CN" sz="1600" dirty="0" smtClean="0">
                <a:latin typeface="Cambria" panose="02040503050406030204" pitchFamily="18" charset="0"/>
              </a:rPr>
              <a:t>E.g., page not found, multiple attempts to subscribe to a service</a:t>
            </a:r>
          </a:p>
          <a:p>
            <a:pPr lvl="2" eaLnBrk="1" hangingPunct="1">
              <a:lnSpc>
                <a:spcPct val="90000"/>
              </a:lnSpc>
            </a:pPr>
            <a:r>
              <a:rPr lang="en-US" altLang="zh-CN" sz="1800" dirty="0" smtClean="0">
                <a:latin typeface="Cambria" panose="02040503050406030204" pitchFamily="18" charset="0"/>
              </a:rPr>
              <a:t>3 data errors </a:t>
            </a:r>
          </a:p>
          <a:p>
            <a:pPr lvl="3" eaLnBrk="1" hangingPunct="1">
              <a:lnSpc>
                <a:spcPct val="90000"/>
              </a:lnSpc>
            </a:pPr>
            <a:r>
              <a:rPr lang="en-US" altLang="zh-CN" sz="1600" dirty="0" smtClean="0">
                <a:latin typeface="Cambria" panose="02040503050406030204" pitchFamily="18" charset="0"/>
              </a:rPr>
              <a:t>E.g., page without text, wrong page returned</a:t>
            </a:r>
          </a:p>
        </p:txBody>
      </p:sp>
    </p:spTree>
    <p:extLst>
      <p:ext uri="{BB962C8B-B14F-4D97-AF65-F5344CB8AC3E}">
        <p14:creationId xmlns:p14="http://schemas.microsoft.com/office/powerpoint/2010/main" val="2949780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animEffect transition="in" filter="fade">
                                      <p:cBhvr>
                                        <p:cTn id="17" dur="500"/>
                                        <p:tgtEl>
                                          <p:spTgt spid="4">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2" end="2"/>
                                            </p:txEl>
                                          </p:spTgt>
                                        </p:tgtEl>
                                        <p:attrNameLst>
                                          <p:attrName>style.visibility</p:attrName>
                                        </p:attrNameLst>
                                      </p:cBhvr>
                                      <p:to>
                                        <p:strVal val="visible"/>
                                      </p:to>
                                    </p:set>
                                    <p:animEffect transition="in" filter="fade">
                                      <p:cBhvr>
                                        <p:cTn id="22" dur="500"/>
                                        <p:tgtEl>
                                          <p:spTgt spid="4">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Effect transition="in" filter="fade">
                                      <p:cBhvr>
                                        <p:cTn id="37" dur="500"/>
                                        <p:tgtEl>
                                          <p:spTgt spid="4">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4">
                                            <p:txEl>
                                              <p:pRg st="7" end="7"/>
                                            </p:txEl>
                                          </p:spTgt>
                                        </p:tgtEl>
                                        <p:attrNameLst>
                                          <p:attrName>style.visibility</p:attrName>
                                        </p:attrNameLst>
                                      </p:cBhvr>
                                      <p:to>
                                        <p:strVal val="visible"/>
                                      </p:to>
                                    </p:set>
                                    <p:animEffect transition="in" filter="fade">
                                      <p:cBhvr>
                                        <p:cTn id="42" dur="5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16"/>
          <p:cNvSpPr>
            <a:spLocks noGrp="1" noChangeArrowheads="1"/>
          </p:cNvSpPr>
          <p:nvPr>
            <p:ph type="title"/>
          </p:nvPr>
        </p:nvSpPr>
        <p:spPr>
          <a:xfrm>
            <a:off x="2438400" y="152400"/>
            <a:ext cx="6705600" cy="838200"/>
          </a:xfrm>
        </p:spPr>
        <p:txBody>
          <a:bodyPr/>
          <a:lstStyle/>
          <a:p>
            <a:pPr eaLnBrk="1" hangingPunct="1"/>
            <a:r>
              <a:rPr lang="en-US" altLang="zh-CN" sz="3600" dirty="0" smtClean="0">
                <a:latin typeface="Cambria" panose="02040503050406030204" pitchFamily="18" charset="0"/>
              </a:rPr>
              <a:t>System Testing</a:t>
            </a:r>
            <a:endParaRPr lang="zh-CN" altLang="zh-CN" sz="2400" dirty="0" smtClean="0">
              <a:latin typeface="Cambria" panose="02040503050406030204" pitchFamily="18" charset="0"/>
            </a:endParaRPr>
          </a:p>
        </p:txBody>
      </p:sp>
      <p:sp>
        <p:nvSpPr>
          <p:cNvPr id="3" name="Rectangle 2"/>
          <p:cNvSpPr txBox="1">
            <a:spLocks noChangeArrowheads="1"/>
          </p:cNvSpPr>
          <p:nvPr/>
        </p:nvSpPr>
        <p:spPr bwMode="auto">
          <a:xfrm>
            <a:off x="609600" y="10668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54000" rIns="91440" bIns="45720" numCol="1" anchor="t" anchorCtr="1" compatLnSpc="1">
            <a:prstTxWarp prst="textNoShape">
              <a:avLst/>
            </a:prstTxWarp>
          </a:bodyPr>
          <a:lstStyle>
            <a:lvl1pPr algn="l" rtl="0" eaLnBrk="0" fontAlgn="base" hangingPunct="0">
              <a:spcBef>
                <a:spcPct val="0"/>
              </a:spcBef>
              <a:spcAft>
                <a:spcPct val="0"/>
              </a:spcAft>
              <a:defRPr sz="2800" b="1" kern="1200">
                <a:solidFill>
                  <a:srgbClr val="133984"/>
                </a:solidFill>
                <a:latin typeface="+mj-lt"/>
                <a:ea typeface="+mj-ea"/>
                <a:cs typeface="+mj-cs"/>
              </a:defRPr>
            </a:lvl1pPr>
            <a:lvl2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2pPr>
            <a:lvl3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3pPr>
            <a:lvl4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4pPr>
            <a:lvl5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5pPr>
            <a:lvl6pPr marL="4572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6pPr>
            <a:lvl7pPr marL="9144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7pPr>
            <a:lvl8pPr marL="13716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8pPr>
            <a:lvl9pPr marL="18288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9pPr>
          </a:lstStyle>
          <a:p>
            <a:pPr eaLnBrk="1" hangingPunct="1"/>
            <a:r>
              <a:rPr lang="en-US" altLang="zh-CN" dirty="0" smtClean="0">
                <a:latin typeface="Cambria" panose="02040503050406030204" pitchFamily="18" charset="0"/>
              </a:rPr>
              <a:t>What type of bugs?</a:t>
            </a:r>
            <a:br>
              <a:rPr lang="en-US" altLang="zh-CN" dirty="0" smtClean="0">
                <a:latin typeface="Cambria" panose="02040503050406030204" pitchFamily="18" charset="0"/>
              </a:rPr>
            </a:br>
            <a:r>
              <a:rPr lang="en-US" altLang="zh-CN" dirty="0" smtClean="0">
                <a:latin typeface="Cambria" panose="02040503050406030204" pitchFamily="18" charset="0"/>
              </a:rPr>
              <a:t> </a:t>
            </a:r>
            <a:r>
              <a:rPr lang="en-US" altLang="zh-CN" sz="2000" dirty="0" smtClean="0">
                <a:latin typeface="Cambria" panose="02040503050406030204" pitchFamily="18" charset="0"/>
              </a:rPr>
              <a:t>Study by </a:t>
            </a:r>
            <a:r>
              <a:rPr lang="en-US" altLang="zh-CN" sz="2000" dirty="0" err="1" smtClean="0">
                <a:latin typeface="Cambria" panose="02040503050406030204" pitchFamily="18" charset="0"/>
              </a:rPr>
              <a:t>Kallepalli</a:t>
            </a:r>
            <a:r>
              <a:rPr lang="en-US" altLang="zh-CN" sz="2000" dirty="0" smtClean="0">
                <a:latin typeface="Cambria" panose="02040503050406030204" pitchFamily="18" charset="0"/>
              </a:rPr>
              <a:t> and Tian [IEEE TSE].</a:t>
            </a:r>
            <a:endParaRPr lang="en-US" altLang="zh-CN" sz="4000" dirty="0" smtClean="0">
              <a:latin typeface="Cambria" panose="02040503050406030204" pitchFamily="18" charset="0"/>
            </a:endParaRPr>
          </a:p>
        </p:txBody>
      </p:sp>
      <p:sp>
        <p:nvSpPr>
          <p:cNvPr id="4" name="Rectangle 3"/>
          <p:cNvSpPr txBox="1">
            <a:spLocks noChangeArrowheads="1"/>
          </p:cNvSpPr>
          <p:nvPr/>
        </p:nvSpPr>
        <p:spPr bwMode="auto">
          <a:xfrm>
            <a:off x="228600" y="2286000"/>
            <a:ext cx="8610600"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449263" indent="-449263" algn="l" rtl="0" eaLnBrk="0" fontAlgn="base" hangingPunct="0">
              <a:lnSpc>
                <a:spcPct val="110000"/>
              </a:lnSpc>
              <a:spcBef>
                <a:spcPct val="20000"/>
              </a:spcBef>
              <a:spcAft>
                <a:spcPct val="0"/>
              </a:spcAft>
              <a:buSzPct val="120000"/>
              <a:buBlip>
                <a:blip r:embed="rId3"/>
              </a:buBlip>
              <a:defRPr sz="2800" kern="1200">
                <a:solidFill>
                  <a:srgbClr val="133984"/>
                </a:solidFill>
                <a:latin typeface="+mn-lt"/>
                <a:ea typeface="+mn-ea"/>
                <a:cs typeface="+mn-cs"/>
              </a:defRPr>
            </a:lvl1pPr>
            <a:lvl2pPr marL="914400" indent="-285750" algn="l" rtl="0" eaLnBrk="0" fontAlgn="base" hangingPunct="0">
              <a:lnSpc>
                <a:spcPct val="110000"/>
              </a:lnSpc>
              <a:spcBef>
                <a:spcPct val="20000"/>
              </a:spcBef>
              <a:spcAft>
                <a:spcPct val="0"/>
              </a:spcAft>
              <a:buClr>
                <a:srgbClr val="000066"/>
              </a:buClr>
              <a:buChar char="•"/>
              <a:defRPr sz="2400" kern="1200">
                <a:solidFill>
                  <a:srgbClr val="133984"/>
                </a:solidFill>
                <a:latin typeface="+mn-lt"/>
                <a:ea typeface="+mn-ea"/>
                <a:cs typeface="+mn-cs"/>
              </a:defRPr>
            </a:lvl2pPr>
            <a:lvl3pPr marL="1322388" indent="-228600" algn="l" rtl="0" eaLnBrk="0" fontAlgn="base" hangingPunct="0">
              <a:spcBef>
                <a:spcPct val="20000"/>
              </a:spcBef>
              <a:spcAft>
                <a:spcPct val="0"/>
              </a:spcAft>
              <a:buChar char="•"/>
              <a:defRPr sz="2400" kern="1200">
                <a:solidFill>
                  <a:schemeClr val="tx1"/>
                </a:solidFill>
                <a:latin typeface="+mn-lt"/>
                <a:ea typeface="宋体" panose="02010600030101010101" pitchFamily="2" charset="-122"/>
                <a:cs typeface="+mn-cs"/>
              </a:defRPr>
            </a:lvl3pPr>
            <a:lvl4pPr marL="1730375"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4pPr>
            <a:lvl5pPr marL="2138363"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lnSpc>
                <a:spcPct val="90000"/>
              </a:lnSpc>
            </a:pPr>
            <a:r>
              <a:rPr lang="en-US" altLang="zh-CN" sz="2400" dirty="0" smtClean="0">
                <a:latin typeface="Cambria" panose="02040503050406030204" pitchFamily="18" charset="0"/>
              </a:rPr>
              <a:t>Analyzed the logs of the Web pages of Southern Methodist University for usage and failure information.</a:t>
            </a:r>
          </a:p>
          <a:p>
            <a:pPr eaLnBrk="1" hangingPunct="1">
              <a:lnSpc>
                <a:spcPct val="90000"/>
              </a:lnSpc>
            </a:pPr>
            <a:endParaRPr lang="en-US" altLang="zh-CN" sz="2400" dirty="0" smtClean="0">
              <a:latin typeface="Cambria" panose="02040503050406030204" pitchFamily="18" charset="0"/>
            </a:endParaRPr>
          </a:p>
          <a:p>
            <a:pPr eaLnBrk="1" hangingPunct="1">
              <a:lnSpc>
                <a:spcPct val="90000"/>
              </a:lnSpc>
            </a:pPr>
            <a:r>
              <a:rPr lang="en-US" altLang="zh-CN" sz="2400" dirty="0" smtClean="0">
                <a:latin typeface="Cambria" panose="02040503050406030204" pitchFamily="18" charset="0"/>
              </a:rPr>
              <a:t>Looked at data from 26 consecutive days.</a:t>
            </a:r>
          </a:p>
          <a:p>
            <a:pPr eaLnBrk="1" hangingPunct="1">
              <a:lnSpc>
                <a:spcPct val="90000"/>
              </a:lnSpc>
            </a:pPr>
            <a:endParaRPr lang="en-US" altLang="zh-CN" sz="2400" dirty="0" smtClean="0">
              <a:latin typeface="Cambria" panose="02040503050406030204" pitchFamily="18" charset="0"/>
            </a:endParaRPr>
          </a:p>
          <a:p>
            <a:pPr eaLnBrk="1" hangingPunct="1">
              <a:lnSpc>
                <a:spcPct val="90000"/>
              </a:lnSpc>
            </a:pPr>
            <a:r>
              <a:rPr lang="en-US" altLang="zh-CN" sz="2400" dirty="0" smtClean="0">
                <a:latin typeface="Cambria" panose="02040503050406030204" pitchFamily="18" charset="0"/>
              </a:rPr>
              <a:t>Total number of “hits” 762,971 (~30,000 hits/day)</a:t>
            </a:r>
          </a:p>
          <a:p>
            <a:pPr lvl="1" eaLnBrk="1" hangingPunct="1">
              <a:lnSpc>
                <a:spcPct val="90000"/>
              </a:lnSpc>
            </a:pPr>
            <a:r>
              <a:rPr lang="en-US" altLang="zh-CN" sz="2000" dirty="0" smtClean="0">
                <a:latin typeface="Cambria" panose="02040503050406030204" pitchFamily="18" charset="0"/>
              </a:rPr>
              <a:t>A “hit” is registered for each Web page if one of the following happens:</a:t>
            </a:r>
          </a:p>
          <a:p>
            <a:pPr lvl="2" eaLnBrk="1" hangingPunct="1">
              <a:lnSpc>
                <a:spcPct val="90000"/>
              </a:lnSpc>
            </a:pPr>
            <a:r>
              <a:rPr lang="en-US" altLang="zh-CN" sz="1800" dirty="0" smtClean="0">
                <a:latin typeface="Cambria" panose="02040503050406030204" pitchFamily="18" charset="0"/>
              </a:rPr>
              <a:t>The HTML file corresponding to a page is requested.</a:t>
            </a:r>
          </a:p>
          <a:p>
            <a:pPr lvl="2" eaLnBrk="1" hangingPunct="1">
              <a:lnSpc>
                <a:spcPct val="90000"/>
              </a:lnSpc>
            </a:pPr>
            <a:r>
              <a:rPr lang="en-US" altLang="zh-CN" sz="1800" dirty="0" smtClean="0">
                <a:latin typeface="Cambria" panose="02040503050406030204" pitchFamily="18" charset="0"/>
              </a:rPr>
              <a:t>Any graphics within the HTML page is requested.</a:t>
            </a:r>
          </a:p>
        </p:txBody>
      </p:sp>
    </p:spTree>
    <p:extLst>
      <p:ext uri="{BB962C8B-B14F-4D97-AF65-F5344CB8AC3E}">
        <p14:creationId xmlns:p14="http://schemas.microsoft.com/office/powerpoint/2010/main" val="2468108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4" end="4"/>
                                            </p:txEl>
                                          </p:spTgt>
                                        </p:tgtEl>
                                        <p:attrNameLst>
                                          <p:attrName>style.visibility</p:attrName>
                                        </p:attrNameLst>
                                      </p:cBhvr>
                                      <p:to>
                                        <p:strVal val="visible"/>
                                      </p:to>
                                    </p:set>
                                    <p:animEffect transition="in" filter="fade">
                                      <p:cBhvr>
                                        <p:cTn id="22" dur="500"/>
                                        <p:tgtEl>
                                          <p:spTgt spid="4">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animEffect transition="in" filter="fade">
                                      <p:cBhvr>
                                        <p:cTn id="27" dur="500"/>
                                        <p:tgtEl>
                                          <p:spTgt spid="4">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
                                            <p:txEl>
                                              <p:pRg st="6" end="6"/>
                                            </p:txEl>
                                          </p:spTgt>
                                        </p:tgtEl>
                                        <p:attrNameLst>
                                          <p:attrName>style.visibility</p:attrName>
                                        </p:attrNameLst>
                                      </p:cBhvr>
                                      <p:to>
                                        <p:strVal val="visible"/>
                                      </p:to>
                                    </p:set>
                                    <p:animEffect transition="in" filter="fade">
                                      <p:cBhvr>
                                        <p:cTn id="32" dur="500"/>
                                        <p:tgtEl>
                                          <p:spTgt spid="4">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
                                            <p:txEl>
                                              <p:pRg st="7" end="7"/>
                                            </p:txEl>
                                          </p:spTgt>
                                        </p:tgtEl>
                                        <p:attrNameLst>
                                          <p:attrName>style.visibility</p:attrName>
                                        </p:attrNameLst>
                                      </p:cBhvr>
                                      <p:to>
                                        <p:strVal val="visible"/>
                                      </p:to>
                                    </p:set>
                                    <p:animEffect transition="in" filter="fade">
                                      <p:cBhvr>
                                        <p:cTn id="37" dur="5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16"/>
          <p:cNvSpPr>
            <a:spLocks noGrp="1" noChangeArrowheads="1"/>
          </p:cNvSpPr>
          <p:nvPr>
            <p:ph type="title"/>
          </p:nvPr>
        </p:nvSpPr>
        <p:spPr>
          <a:xfrm>
            <a:off x="2438400" y="152400"/>
            <a:ext cx="6705600" cy="838200"/>
          </a:xfrm>
        </p:spPr>
        <p:txBody>
          <a:bodyPr/>
          <a:lstStyle/>
          <a:p>
            <a:pPr eaLnBrk="1" hangingPunct="1"/>
            <a:r>
              <a:rPr lang="en-US" altLang="zh-CN" sz="3600" dirty="0" smtClean="0">
                <a:latin typeface="Cambria" panose="02040503050406030204" pitchFamily="18" charset="0"/>
              </a:rPr>
              <a:t>System Testing</a:t>
            </a:r>
            <a:endParaRPr lang="zh-CN" altLang="zh-CN" sz="2400" dirty="0" smtClean="0">
              <a:latin typeface="Cambria" panose="02040503050406030204" pitchFamily="18" charset="0"/>
            </a:endParaRPr>
          </a:p>
        </p:txBody>
      </p:sp>
      <p:sp>
        <p:nvSpPr>
          <p:cNvPr id="3" name="Rectangle 2"/>
          <p:cNvSpPr txBox="1">
            <a:spLocks noChangeArrowheads="1"/>
          </p:cNvSpPr>
          <p:nvPr/>
        </p:nvSpPr>
        <p:spPr bwMode="auto">
          <a:xfrm>
            <a:off x="685800" y="1219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54000" rIns="91440" bIns="45720" numCol="1" anchor="t" anchorCtr="1" compatLnSpc="1">
            <a:prstTxWarp prst="textNoShape">
              <a:avLst/>
            </a:prstTxWarp>
          </a:bodyPr>
          <a:lstStyle>
            <a:lvl1pPr algn="l" rtl="0" eaLnBrk="0" fontAlgn="base" hangingPunct="0">
              <a:spcBef>
                <a:spcPct val="0"/>
              </a:spcBef>
              <a:spcAft>
                <a:spcPct val="0"/>
              </a:spcAft>
              <a:defRPr sz="2800" b="1" kern="1200">
                <a:solidFill>
                  <a:srgbClr val="133984"/>
                </a:solidFill>
                <a:latin typeface="+mj-lt"/>
                <a:ea typeface="+mj-ea"/>
                <a:cs typeface="+mj-cs"/>
              </a:defRPr>
            </a:lvl1pPr>
            <a:lvl2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2pPr>
            <a:lvl3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3pPr>
            <a:lvl4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4pPr>
            <a:lvl5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5pPr>
            <a:lvl6pPr marL="4572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6pPr>
            <a:lvl7pPr marL="9144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7pPr>
            <a:lvl8pPr marL="13716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8pPr>
            <a:lvl9pPr marL="18288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9pPr>
          </a:lstStyle>
          <a:p>
            <a:pPr eaLnBrk="1" hangingPunct="1"/>
            <a:r>
              <a:rPr lang="en-US" altLang="zh-CN" smtClean="0">
                <a:latin typeface="Cambria" panose="02040503050406030204" pitchFamily="18" charset="0"/>
              </a:rPr>
              <a:t>About the bugs</a:t>
            </a:r>
          </a:p>
        </p:txBody>
      </p:sp>
      <p:sp>
        <p:nvSpPr>
          <p:cNvPr id="4" name="Rectangle 3"/>
          <p:cNvSpPr txBox="1">
            <a:spLocks noChangeArrowheads="1"/>
          </p:cNvSpPr>
          <p:nvPr/>
        </p:nvSpPr>
        <p:spPr bwMode="auto">
          <a:xfrm>
            <a:off x="381000" y="2133600"/>
            <a:ext cx="84582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449263" indent="-449263" algn="l" rtl="0" eaLnBrk="0" fontAlgn="base" hangingPunct="0">
              <a:lnSpc>
                <a:spcPct val="110000"/>
              </a:lnSpc>
              <a:spcBef>
                <a:spcPct val="20000"/>
              </a:spcBef>
              <a:spcAft>
                <a:spcPct val="0"/>
              </a:spcAft>
              <a:buSzPct val="120000"/>
              <a:buBlip>
                <a:blip r:embed="rId3"/>
              </a:buBlip>
              <a:defRPr sz="2800" kern="1200">
                <a:solidFill>
                  <a:srgbClr val="133984"/>
                </a:solidFill>
                <a:latin typeface="+mn-lt"/>
                <a:ea typeface="+mn-ea"/>
                <a:cs typeface="+mn-cs"/>
              </a:defRPr>
            </a:lvl1pPr>
            <a:lvl2pPr marL="914400" indent="-285750" algn="l" rtl="0" eaLnBrk="0" fontAlgn="base" hangingPunct="0">
              <a:lnSpc>
                <a:spcPct val="110000"/>
              </a:lnSpc>
              <a:spcBef>
                <a:spcPct val="20000"/>
              </a:spcBef>
              <a:spcAft>
                <a:spcPct val="0"/>
              </a:spcAft>
              <a:buClr>
                <a:srgbClr val="000066"/>
              </a:buClr>
              <a:buChar char="•"/>
              <a:defRPr sz="2400" kern="1200">
                <a:solidFill>
                  <a:srgbClr val="133984"/>
                </a:solidFill>
                <a:latin typeface="+mn-lt"/>
                <a:ea typeface="+mn-ea"/>
                <a:cs typeface="+mn-cs"/>
              </a:defRPr>
            </a:lvl2pPr>
            <a:lvl3pPr marL="1322388" indent="-228600" algn="l" rtl="0" eaLnBrk="0" fontAlgn="base" hangingPunct="0">
              <a:spcBef>
                <a:spcPct val="20000"/>
              </a:spcBef>
              <a:spcAft>
                <a:spcPct val="0"/>
              </a:spcAft>
              <a:buChar char="•"/>
              <a:defRPr sz="2400" kern="1200">
                <a:solidFill>
                  <a:schemeClr val="tx1"/>
                </a:solidFill>
                <a:latin typeface="+mn-lt"/>
                <a:ea typeface="宋体" panose="02010600030101010101" pitchFamily="2" charset="-122"/>
                <a:cs typeface="+mn-cs"/>
              </a:defRPr>
            </a:lvl3pPr>
            <a:lvl4pPr marL="1730375"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4pPr>
            <a:lvl5pPr marL="2138363"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en-US" altLang="zh-CN" dirty="0" smtClean="0">
                <a:latin typeface="Cambria" panose="02040503050406030204" pitchFamily="18" charset="0"/>
              </a:rPr>
              <a:t>“Permission denied”</a:t>
            </a:r>
          </a:p>
          <a:p>
            <a:pPr lvl="1" eaLnBrk="1" hangingPunct="1"/>
            <a:r>
              <a:rPr lang="en-US" altLang="zh-CN" dirty="0" smtClean="0">
                <a:latin typeface="Cambria" panose="02040503050406030204" pitchFamily="18" charset="0"/>
              </a:rPr>
              <a:t>Unauthorized access to restricted resources</a:t>
            </a:r>
          </a:p>
          <a:p>
            <a:pPr lvl="1" eaLnBrk="1" hangingPunct="1"/>
            <a:r>
              <a:rPr lang="en-US" altLang="zh-CN" dirty="0" smtClean="0">
                <a:latin typeface="Cambria" panose="02040503050406030204" pitchFamily="18" charset="0"/>
              </a:rPr>
              <a:t>Is this a bug? </a:t>
            </a:r>
          </a:p>
          <a:p>
            <a:pPr eaLnBrk="1" hangingPunct="1"/>
            <a:endParaRPr lang="en-US" altLang="zh-CN" dirty="0" smtClean="0">
              <a:latin typeface="Cambria" panose="02040503050406030204" pitchFamily="18" charset="0"/>
            </a:endParaRPr>
          </a:p>
          <a:p>
            <a:pPr eaLnBrk="1" hangingPunct="1"/>
            <a:r>
              <a:rPr lang="en-US" altLang="zh-CN" dirty="0" smtClean="0">
                <a:latin typeface="Cambria" panose="02040503050406030204" pitchFamily="18" charset="0"/>
              </a:rPr>
              <a:t>“File does not exist”</a:t>
            </a:r>
          </a:p>
          <a:p>
            <a:pPr lvl="1" eaLnBrk="1" hangingPunct="1"/>
            <a:r>
              <a:rPr lang="en-US" altLang="zh-CN" dirty="0" smtClean="0">
                <a:latin typeface="Cambria" panose="02040503050406030204" pitchFamily="18" charset="0"/>
              </a:rPr>
              <a:t>Wrongfully denied access to restricted or unrestricted resources</a:t>
            </a:r>
            <a:br>
              <a:rPr lang="en-US" altLang="zh-CN" dirty="0" smtClean="0">
                <a:latin typeface="Cambria" panose="02040503050406030204" pitchFamily="18" charset="0"/>
              </a:rPr>
            </a:br>
            <a:r>
              <a:rPr lang="en-US" altLang="zh-CN" dirty="0" smtClean="0">
                <a:latin typeface="Cambria" panose="02040503050406030204" pitchFamily="18" charset="0"/>
              </a:rPr>
              <a:t>e.g., wrong file access code</a:t>
            </a:r>
          </a:p>
        </p:txBody>
      </p:sp>
    </p:spTree>
    <p:extLst>
      <p:ext uri="{BB962C8B-B14F-4D97-AF65-F5344CB8AC3E}">
        <p14:creationId xmlns:p14="http://schemas.microsoft.com/office/powerpoint/2010/main" val="872725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animEffect transition="in" filter="fade">
                                      <p:cBhvr>
                                        <p:cTn id="17" dur="500"/>
                                        <p:tgtEl>
                                          <p:spTgt spid="4">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2" end="2"/>
                                            </p:txEl>
                                          </p:spTgt>
                                        </p:tgtEl>
                                        <p:attrNameLst>
                                          <p:attrName>style.visibility</p:attrName>
                                        </p:attrNameLst>
                                      </p:cBhvr>
                                      <p:to>
                                        <p:strVal val="visible"/>
                                      </p:to>
                                    </p:set>
                                    <p:animEffect transition="in" filter="fade">
                                      <p:cBhvr>
                                        <p:cTn id="22" dur="500"/>
                                        <p:tgtEl>
                                          <p:spTgt spid="4">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16"/>
          <p:cNvSpPr>
            <a:spLocks noGrp="1" noChangeArrowheads="1"/>
          </p:cNvSpPr>
          <p:nvPr>
            <p:ph type="title"/>
          </p:nvPr>
        </p:nvSpPr>
        <p:spPr>
          <a:xfrm>
            <a:off x="2438400" y="152400"/>
            <a:ext cx="6705600" cy="838200"/>
          </a:xfrm>
        </p:spPr>
        <p:txBody>
          <a:bodyPr/>
          <a:lstStyle/>
          <a:p>
            <a:pPr eaLnBrk="1" hangingPunct="1"/>
            <a:r>
              <a:rPr lang="en-US" altLang="zh-CN" sz="3600" dirty="0" smtClean="0">
                <a:latin typeface="Cambria" panose="02040503050406030204" pitchFamily="18" charset="0"/>
              </a:rPr>
              <a:t>Software Quality</a:t>
            </a:r>
            <a:endParaRPr lang="zh-CN" altLang="zh-CN" sz="2400" dirty="0" smtClean="0">
              <a:latin typeface="Cambria" panose="02040503050406030204" pitchFamily="18" charset="0"/>
            </a:endParaRPr>
          </a:p>
        </p:txBody>
      </p:sp>
      <p:sp>
        <p:nvSpPr>
          <p:cNvPr id="3" name="Rectangle 2"/>
          <p:cNvSpPr txBox="1">
            <a:spLocks noChangeArrowheads="1"/>
          </p:cNvSpPr>
          <p:nvPr/>
        </p:nvSpPr>
        <p:spPr bwMode="auto">
          <a:xfrm>
            <a:off x="685800" y="25908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54000" rIns="91440" bIns="45720" numCol="1" anchor="ctr" anchorCtr="1" compatLnSpc="1">
            <a:prstTxWarp prst="textNoShape">
              <a:avLst/>
            </a:prstTxWarp>
          </a:bodyPr>
          <a:lstStyle>
            <a:lvl1pPr algn="l" rtl="0" eaLnBrk="0" fontAlgn="base" hangingPunct="0">
              <a:spcBef>
                <a:spcPct val="0"/>
              </a:spcBef>
              <a:spcAft>
                <a:spcPct val="0"/>
              </a:spcAft>
              <a:defRPr sz="2800" b="1" kern="1200">
                <a:solidFill>
                  <a:srgbClr val="133984"/>
                </a:solidFill>
                <a:latin typeface="+mj-lt"/>
                <a:ea typeface="+mj-ea"/>
                <a:cs typeface="+mj-cs"/>
              </a:defRPr>
            </a:lvl1pPr>
            <a:lvl2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2pPr>
            <a:lvl3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3pPr>
            <a:lvl4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4pPr>
            <a:lvl5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5pPr>
            <a:lvl6pPr marL="4572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6pPr>
            <a:lvl7pPr marL="9144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7pPr>
            <a:lvl8pPr marL="13716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8pPr>
            <a:lvl9pPr marL="18288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9pPr>
          </a:lstStyle>
          <a:p>
            <a:r>
              <a:rPr lang="en-US" altLang="zh-CN" sz="4400" dirty="0" smtClean="0">
                <a:latin typeface="Cambria" panose="02040503050406030204" pitchFamily="18" charset="0"/>
              </a:rPr>
              <a:t>Topics in Testing Software</a:t>
            </a:r>
          </a:p>
          <a:p>
            <a:r>
              <a:rPr lang="en-US" altLang="zh-CN" sz="4400" dirty="0" smtClean="0">
                <a:solidFill>
                  <a:srgbClr val="FF0000"/>
                </a:solidFill>
                <a:latin typeface="Cambria" panose="02040503050406030204" pitchFamily="18" charset="0"/>
              </a:rPr>
              <a:t>Software Quality</a:t>
            </a:r>
            <a:endParaRPr lang="en-US" altLang="zh-CN" sz="4400" dirty="0">
              <a:solidFill>
                <a:srgbClr val="FF0000"/>
              </a:solidFill>
              <a:latin typeface="Cambria" panose="02040503050406030204" pitchFamily="18" charset="0"/>
            </a:endParaRPr>
          </a:p>
        </p:txBody>
      </p:sp>
    </p:spTree>
    <p:extLst>
      <p:ext uri="{BB962C8B-B14F-4D97-AF65-F5344CB8AC3E}">
        <p14:creationId xmlns:p14="http://schemas.microsoft.com/office/powerpoint/2010/main" val="2766419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16"/>
          <p:cNvSpPr>
            <a:spLocks noGrp="1" noChangeArrowheads="1"/>
          </p:cNvSpPr>
          <p:nvPr>
            <p:ph type="title"/>
          </p:nvPr>
        </p:nvSpPr>
        <p:spPr>
          <a:xfrm>
            <a:off x="1295400" y="152400"/>
            <a:ext cx="6705600" cy="838200"/>
          </a:xfrm>
        </p:spPr>
        <p:txBody>
          <a:bodyPr/>
          <a:lstStyle/>
          <a:p>
            <a:pPr eaLnBrk="1" hangingPunct="1"/>
            <a:r>
              <a:rPr lang="en-US" altLang="zh-CN" sz="4000" dirty="0" smtClean="0">
                <a:latin typeface="Cambria" panose="02040503050406030204" pitchFamily="18" charset="0"/>
              </a:rPr>
              <a:t>Introduction</a:t>
            </a:r>
            <a:endParaRPr lang="zh-CN" altLang="zh-CN" dirty="0" smtClean="0">
              <a:latin typeface="Cambria" panose="02040503050406030204" pitchFamily="18" charset="0"/>
            </a:endParaRPr>
          </a:p>
        </p:txBody>
      </p:sp>
      <p:sp>
        <p:nvSpPr>
          <p:cNvPr id="3" name="Rectangle 2"/>
          <p:cNvSpPr txBox="1">
            <a:spLocks noChangeArrowheads="1"/>
          </p:cNvSpPr>
          <p:nvPr/>
        </p:nvSpPr>
        <p:spPr bwMode="auto">
          <a:xfrm>
            <a:off x="685800" y="12954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54000" rIns="91440" bIns="45720" numCol="1" anchor="t" anchorCtr="1" compatLnSpc="1">
            <a:prstTxWarp prst="textNoShape">
              <a:avLst/>
            </a:prstTxWarp>
          </a:bodyPr>
          <a:lstStyle>
            <a:lvl1pPr algn="l" rtl="0" eaLnBrk="0" fontAlgn="base" hangingPunct="0">
              <a:spcBef>
                <a:spcPct val="0"/>
              </a:spcBef>
              <a:spcAft>
                <a:spcPct val="0"/>
              </a:spcAft>
              <a:defRPr sz="2800" b="1" kern="1200">
                <a:solidFill>
                  <a:srgbClr val="133984"/>
                </a:solidFill>
                <a:latin typeface="+mj-lt"/>
                <a:ea typeface="+mj-ea"/>
                <a:cs typeface="+mj-cs"/>
              </a:defRPr>
            </a:lvl1pPr>
            <a:lvl2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2pPr>
            <a:lvl3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3pPr>
            <a:lvl4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4pPr>
            <a:lvl5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5pPr>
            <a:lvl6pPr marL="4572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6pPr>
            <a:lvl7pPr marL="9144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7pPr>
            <a:lvl8pPr marL="13716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8pPr>
            <a:lvl9pPr marL="18288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9pPr>
          </a:lstStyle>
          <a:p>
            <a:pPr eaLnBrk="1" hangingPunct="1"/>
            <a:r>
              <a:rPr lang="en-US" altLang="zh-CN" dirty="0" smtClean="0">
                <a:latin typeface="Cambria" panose="02040503050406030204" pitchFamily="18" charset="0"/>
              </a:rPr>
              <a:t>Most bugs are not because of mistakes in the code …</a:t>
            </a:r>
          </a:p>
        </p:txBody>
      </p:sp>
      <p:sp>
        <p:nvSpPr>
          <p:cNvPr id="4" name="Rectangle 3"/>
          <p:cNvSpPr txBox="1">
            <a:spLocks noChangeArrowheads="1"/>
          </p:cNvSpPr>
          <p:nvPr/>
        </p:nvSpPr>
        <p:spPr bwMode="auto">
          <a:xfrm>
            <a:off x="251138" y="2590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449263" indent="-449263" algn="l" rtl="0" eaLnBrk="0" fontAlgn="base" hangingPunct="0">
              <a:lnSpc>
                <a:spcPct val="110000"/>
              </a:lnSpc>
              <a:spcBef>
                <a:spcPct val="20000"/>
              </a:spcBef>
              <a:spcAft>
                <a:spcPct val="0"/>
              </a:spcAft>
              <a:buSzPct val="120000"/>
              <a:buBlip>
                <a:blip r:embed="rId3"/>
              </a:buBlip>
              <a:defRPr sz="2800" kern="1200">
                <a:solidFill>
                  <a:srgbClr val="133984"/>
                </a:solidFill>
                <a:latin typeface="+mn-lt"/>
                <a:ea typeface="+mn-ea"/>
                <a:cs typeface="+mn-cs"/>
              </a:defRPr>
            </a:lvl1pPr>
            <a:lvl2pPr marL="914400" indent="-285750" algn="l" rtl="0" eaLnBrk="0" fontAlgn="base" hangingPunct="0">
              <a:lnSpc>
                <a:spcPct val="110000"/>
              </a:lnSpc>
              <a:spcBef>
                <a:spcPct val="20000"/>
              </a:spcBef>
              <a:spcAft>
                <a:spcPct val="0"/>
              </a:spcAft>
              <a:buClr>
                <a:srgbClr val="000066"/>
              </a:buClr>
              <a:buChar char="•"/>
              <a:defRPr sz="2400" kern="1200">
                <a:solidFill>
                  <a:srgbClr val="133984"/>
                </a:solidFill>
                <a:latin typeface="+mn-lt"/>
                <a:ea typeface="+mn-ea"/>
                <a:cs typeface="+mn-cs"/>
              </a:defRPr>
            </a:lvl2pPr>
            <a:lvl3pPr marL="1322388" indent="-228600" algn="l" rtl="0" eaLnBrk="0" fontAlgn="base" hangingPunct="0">
              <a:spcBef>
                <a:spcPct val="20000"/>
              </a:spcBef>
              <a:spcAft>
                <a:spcPct val="0"/>
              </a:spcAft>
              <a:buChar char="•"/>
              <a:defRPr sz="2400" kern="1200">
                <a:solidFill>
                  <a:schemeClr val="tx1"/>
                </a:solidFill>
                <a:latin typeface="+mn-lt"/>
                <a:ea typeface="宋体" panose="02010600030101010101" pitchFamily="2" charset="-122"/>
                <a:cs typeface="+mn-cs"/>
              </a:defRPr>
            </a:lvl3pPr>
            <a:lvl4pPr marL="1730375"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4pPr>
            <a:lvl5pPr marL="2138363"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en-US" altLang="zh-CN" dirty="0" smtClean="0">
                <a:solidFill>
                  <a:srgbClr val="FF0000"/>
                </a:solidFill>
                <a:latin typeface="Cambria" panose="02040503050406030204" pitchFamily="18" charset="0"/>
              </a:rPr>
              <a:t>Specification</a:t>
            </a:r>
            <a:r>
              <a:rPr lang="en-US" altLang="zh-CN" dirty="0" smtClean="0">
                <a:latin typeface="Cambria" panose="02040503050406030204" pitchFamily="18" charset="0"/>
              </a:rPr>
              <a:t> (~= 55%)</a:t>
            </a:r>
          </a:p>
          <a:p>
            <a:pPr eaLnBrk="1" hangingPunct="1"/>
            <a:r>
              <a:rPr lang="en-US" altLang="zh-CN" dirty="0" smtClean="0">
                <a:latin typeface="Cambria" panose="02040503050406030204" pitchFamily="18" charset="0"/>
              </a:rPr>
              <a:t>Design (~= 25%)</a:t>
            </a:r>
          </a:p>
          <a:p>
            <a:pPr eaLnBrk="1" hangingPunct="1"/>
            <a:r>
              <a:rPr lang="en-US" altLang="zh-CN" dirty="0" smtClean="0">
                <a:latin typeface="Cambria" panose="02040503050406030204" pitchFamily="18" charset="0"/>
              </a:rPr>
              <a:t>Code (~= 15%)</a:t>
            </a:r>
          </a:p>
          <a:p>
            <a:pPr eaLnBrk="1" hangingPunct="1"/>
            <a:r>
              <a:rPr lang="en-US" altLang="zh-CN" dirty="0" smtClean="0">
                <a:latin typeface="Cambria" panose="02040503050406030204" pitchFamily="18" charset="0"/>
              </a:rPr>
              <a:t>Other (~= 5%)</a:t>
            </a:r>
          </a:p>
        </p:txBody>
      </p:sp>
      <p:pic>
        <p:nvPicPr>
          <p:cNvPr id="2" name="图片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00600" y="1981200"/>
            <a:ext cx="4200000" cy="3876190"/>
          </a:xfrm>
          <a:prstGeom prst="rect">
            <a:avLst/>
          </a:prstGeom>
        </p:spPr>
      </p:pic>
      <mc:AlternateContent xmlns:mc="http://schemas.openxmlformats.org/markup-compatibility/2006" xmlns:p14="http://schemas.microsoft.com/office/powerpoint/2010/main">
        <mc:Choice Requires="p14">
          <p:contentPart p14:bwMode="auto" r:id="rId5">
            <p14:nvContentPartPr>
              <p14:cNvPr id="5" name="墨迹 4"/>
              <p14:cNvContentPartPr/>
              <p14:nvPr/>
            </p14:nvContentPartPr>
            <p14:xfrm>
              <a:off x="7215120" y="3371040"/>
              <a:ext cx="438840" cy="385920"/>
            </p14:xfrm>
          </p:contentPart>
        </mc:Choice>
        <mc:Fallback xmlns="">
          <p:pic>
            <p:nvPicPr>
              <p:cNvPr id="5" name="墨迹 4"/>
              <p:cNvPicPr/>
              <p:nvPr/>
            </p:nvPicPr>
            <p:blipFill>
              <a:blip r:embed="rId6"/>
              <a:stretch>
                <a:fillRect/>
              </a:stretch>
            </p:blipFill>
            <p:spPr>
              <a:xfrm>
                <a:off x="7206840" y="3362400"/>
                <a:ext cx="456120" cy="401400"/>
              </a:xfrm>
              <a:prstGeom prst="rect">
                <a:avLst/>
              </a:prstGeom>
            </p:spPr>
          </p:pic>
        </mc:Fallback>
      </mc:AlternateContent>
    </p:spTree>
    <p:extLst>
      <p:ext uri="{BB962C8B-B14F-4D97-AF65-F5344CB8AC3E}">
        <p14:creationId xmlns:p14="http://schemas.microsoft.com/office/powerpoint/2010/main" val="1080137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0" end="0"/>
                                            </p:txEl>
                                          </p:spTgt>
                                        </p:tgtEl>
                                        <p:attrNameLst>
                                          <p:attrName>style.visibility</p:attrName>
                                        </p:attrNameLst>
                                      </p:cBhvr>
                                      <p:to>
                                        <p:strVal val="visible"/>
                                      </p:to>
                                    </p:set>
                                    <p:animEffect transition="in" filter="fade">
                                      <p:cBhvr>
                                        <p:cTn id="17" dur="500"/>
                                        <p:tgtEl>
                                          <p:spTgt spid="4">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1" end="1"/>
                                            </p:txEl>
                                          </p:spTgt>
                                        </p:tgtEl>
                                        <p:attrNameLst>
                                          <p:attrName>style.visibility</p:attrName>
                                        </p:attrNameLst>
                                      </p:cBhvr>
                                      <p:to>
                                        <p:strVal val="visible"/>
                                      </p:to>
                                    </p:set>
                                    <p:animEffect transition="in" filter="fade">
                                      <p:cBhvr>
                                        <p:cTn id="22" dur="500"/>
                                        <p:tgtEl>
                                          <p:spTgt spid="4">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2" end="2"/>
                                            </p:txEl>
                                          </p:spTgt>
                                        </p:tgtEl>
                                        <p:attrNameLst>
                                          <p:attrName>style.visibility</p:attrName>
                                        </p:attrNameLst>
                                      </p:cBhvr>
                                      <p:to>
                                        <p:strVal val="visible"/>
                                      </p:to>
                                    </p:set>
                                    <p:animEffect transition="in" filter="fade">
                                      <p:cBhvr>
                                        <p:cTn id="27" dur="500"/>
                                        <p:tgtEl>
                                          <p:spTgt spid="4">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
                                            <p:txEl>
                                              <p:pRg st="3" end="3"/>
                                            </p:txEl>
                                          </p:spTgt>
                                        </p:tgtEl>
                                        <p:attrNameLst>
                                          <p:attrName>style.visibility</p:attrName>
                                        </p:attrNameLst>
                                      </p:cBhvr>
                                      <p:to>
                                        <p:strVal val="visible"/>
                                      </p:to>
                                    </p:set>
                                    <p:animEffect transition="in" filter="fade">
                                      <p:cBhvr>
                                        <p:cTn id="32"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3"/>
          <p:cNvSpPr>
            <a:spLocks noGrp="1"/>
          </p:cNvSpPr>
          <p:nvPr>
            <p:ph type="sldNum" sz="quarter" idx="4294967295"/>
          </p:nvPr>
        </p:nvSpPr>
        <p:spPr/>
        <p:txBody>
          <a:bodyPr/>
          <a:lstStyle/>
          <a:p>
            <a:endParaRPr lang="en-US" altLang="zh-CN" dirty="0">
              <a:latin typeface="Cambria" panose="02040503050406030204" pitchFamily="18" charset="0"/>
            </a:endParaRPr>
          </a:p>
        </p:txBody>
      </p:sp>
      <p:sp>
        <p:nvSpPr>
          <p:cNvPr id="6147" name="Rectangle 3"/>
          <p:cNvSpPr>
            <a:spLocks noGrp="1" noChangeArrowheads="1"/>
          </p:cNvSpPr>
          <p:nvPr>
            <p:ph type="title" idx="4294967295"/>
          </p:nvPr>
        </p:nvSpPr>
        <p:spPr>
          <a:xfrm>
            <a:off x="685800" y="2438400"/>
            <a:ext cx="7772400" cy="1143000"/>
          </a:xfrm>
        </p:spPr>
        <p:txBody>
          <a:bodyPr/>
          <a:lstStyle/>
          <a:p>
            <a:r>
              <a:rPr lang="en-US" altLang="zh-CN" sz="4000" b="1" dirty="0">
                <a:solidFill>
                  <a:schemeClr val="tx1"/>
                </a:solidFill>
                <a:latin typeface="Cambria" panose="02040503050406030204" pitchFamily="18" charset="0"/>
                <a:ea typeface="宋体" panose="02010600030101010101" pitchFamily="2" charset="-122"/>
              </a:rPr>
              <a:t>What is Software Quality Assurance?</a:t>
            </a:r>
            <a:endParaRPr lang="en-US" altLang="zh-CN" b="1" dirty="0">
              <a:latin typeface="Cambria" panose="02040503050406030204" pitchFamily="18" charset="0"/>
              <a:ea typeface="宋体" panose="02010600030101010101" pitchFamily="2" charset="-122"/>
            </a:endParaRPr>
          </a:p>
        </p:txBody>
      </p:sp>
    </p:spTree>
    <p:extLst>
      <p:ext uri="{BB962C8B-B14F-4D97-AF65-F5344CB8AC3E}">
        <p14:creationId xmlns:p14="http://schemas.microsoft.com/office/powerpoint/2010/main" val="1109939146"/>
      </p:ext>
    </p:extLst>
  </p:cSld>
  <p:clrMapOvr>
    <a:masterClrMapping/>
  </p:clrMapOvr>
  <p:timing>
    <p:tnLst>
      <p:par>
        <p:cTn id="1" dur="indefinite" restart="never" nodeType="tmRoot"/>
      </p:par>
    </p:tnLst>
  </p:timing>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4"/>
          <p:cNvSpPr>
            <a:spLocks noGrp="1"/>
          </p:cNvSpPr>
          <p:nvPr>
            <p:ph type="sldNum" sz="quarter" idx="4294967295"/>
          </p:nvPr>
        </p:nvSpPr>
        <p:spPr/>
        <p:txBody>
          <a:bodyPr/>
          <a:lstStyle/>
          <a:p>
            <a:endParaRPr lang="en-US" altLang="zh-CN" dirty="0">
              <a:latin typeface="Cambria" panose="02040503050406030204" pitchFamily="18" charset="0"/>
            </a:endParaRPr>
          </a:p>
        </p:txBody>
      </p:sp>
      <p:sp>
        <p:nvSpPr>
          <p:cNvPr id="7170" name="Rectangle 2"/>
          <p:cNvSpPr>
            <a:spLocks noGrp="1" noChangeArrowheads="1"/>
          </p:cNvSpPr>
          <p:nvPr>
            <p:ph type="title"/>
          </p:nvPr>
        </p:nvSpPr>
        <p:spPr>
          <a:xfrm>
            <a:off x="916048" y="228600"/>
            <a:ext cx="7772400" cy="1143000"/>
          </a:xfrm>
        </p:spPr>
        <p:txBody>
          <a:bodyPr/>
          <a:lstStyle/>
          <a:p>
            <a:pPr algn="l"/>
            <a:r>
              <a:rPr lang="en-US" altLang="zh-CN" sz="3600" b="1" u="sng" dirty="0">
                <a:latin typeface="Cambria" panose="02040503050406030204" pitchFamily="18" charset="0"/>
                <a:ea typeface="宋体" panose="02010600030101010101" pitchFamily="2" charset="-122"/>
              </a:rPr>
              <a:t>What is Quality?</a:t>
            </a:r>
          </a:p>
        </p:txBody>
      </p:sp>
      <p:sp>
        <p:nvSpPr>
          <p:cNvPr id="7173" name="Text Box 5"/>
          <p:cNvSpPr txBox="1">
            <a:spLocks noChangeArrowheads="1"/>
          </p:cNvSpPr>
          <p:nvPr/>
        </p:nvSpPr>
        <p:spPr bwMode="auto">
          <a:xfrm>
            <a:off x="345207" y="1752600"/>
            <a:ext cx="8343241" cy="3970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zh-CN" sz="2800" b="1" dirty="0">
                <a:latin typeface="Cambria" panose="02040503050406030204" pitchFamily="18" charset="0"/>
                <a:ea typeface="宋体" panose="02010600030101010101" pitchFamily="2" charset="-122"/>
                <a:cs typeface="Times New Roman" panose="02020603050405020304" pitchFamily="18" charset="0"/>
              </a:rPr>
              <a:t>Quality</a:t>
            </a:r>
            <a:r>
              <a:rPr lang="en-US" altLang="zh-CN" sz="2800" dirty="0">
                <a:latin typeface="Cambria" panose="02040503050406030204" pitchFamily="18" charset="0"/>
                <a:ea typeface="宋体" panose="02010600030101010101" pitchFamily="2" charset="-122"/>
                <a:cs typeface="Times New Roman" panose="02020603050405020304" pitchFamily="18" charset="0"/>
              </a:rPr>
              <a:t> – developed product meets it’s specification</a:t>
            </a:r>
          </a:p>
          <a:p>
            <a:endParaRPr lang="en-US" altLang="zh-CN" dirty="0">
              <a:latin typeface="Cambria" panose="02040503050406030204" pitchFamily="18" charset="0"/>
              <a:ea typeface="宋体" panose="02010600030101010101" pitchFamily="2" charset="-122"/>
              <a:cs typeface="Times New Roman" panose="02020603050405020304" pitchFamily="18" charset="0"/>
            </a:endParaRPr>
          </a:p>
          <a:p>
            <a:r>
              <a:rPr lang="en-US" altLang="zh-CN" sz="2000" dirty="0">
                <a:latin typeface="Cambria" panose="02040503050406030204" pitchFamily="18" charset="0"/>
                <a:ea typeface="宋体" panose="02010600030101010101" pitchFamily="2" charset="-122"/>
                <a:cs typeface="Times New Roman" panose="02020603050405020304" pitchFamily="18" charset="0"/>
              </a:rPr>
              <a:t>Problems:</a:t>
            </a:r>
          </a:p>
          <a:p>
            <a:r>
              <a:rPr lang="en-US" altLang="zh-CN" sz="2000" dirty="0">
                <a:latin typeface="Cambria" panose="02040503050406030204" pitchFamily="18" charset="0"/>
                <a:ea typeface="宋体" panose="02010600030101010101" pitchFamily="2" charset="-122"/>
                <a:cs typeface="Times New Roman" panose="02020603050405020304" pitchFamily="18" charset="0"/>
              </a:rPr>
              <a:t>• Development organization has requirements exceeding customer's  specifications (added cost of product development</a:t>
            </a:r>
            <a:r>
              <a:rPr lang="en-US" altLang="zh-CN" sz="2000" dirty="0" smtClean="0">
                <a:latin typeface="Cambria" panose="02040503050406030204" pitchFamily="18" charset="0"/>
                <a:ea typeface="宋体" panose="02010600030101010101" pitchFamily="2" charset="-122"/>
                <a:cs typeface="Times New Roman" panose="02020603050405020304" pitchFamily="18" charset="0"/>
              </a:rPr>
              <a:t>)</a:t>
            </a:r>
          </a:p>
          <a:p>
            <a:endParaRPr lang="en-US" altLang="zh-CN" sz="2000" dirty="0">
              <a:latin typeface="Cambria" panose="02040503050406030204" pitchFamily="18" charset="0"/>
              <a:ea typeface="宋体" panose="02010600030101010101" pitchFamily="2" charset="-122"/>
              <a:cs typeface="Times New Roman" panose="02020603050405020304" pitchFamily="18" charset="0"/>
            </a:endParaRPr>
          </a:p>
          <a:p>
            <a:r>
              <a:rPr lang="en-US" altLang="zh-CN" sz="2000" dirty="0">
                <a:latin typeface="Cambria" panose="02040503050406030204" pitchFamily="18" charset="0"/>
                <a:ea typeface="宋体" panose="02010600030101010101" pitchFamily="2" charset="-122"/>
                <a:cs typeface="Times New Roman" panose="02020603050405020304" pitchFamily="18" charset="0"/>
              </a:rPr>
              <a:t>• Certain quality characteristics can not be specified in </a:t>
            </a:r>
            <a:r>
              <a:rPr lang="en-US" altLang="zh-CN" sz="2000" dirty="0" smtClean="0">
                <a:latin typeface="Cambria" panose="02040503050406030204" pitchFamily="18" charset="0"/>
                <a:ea typeface="宋体" panose="02010600030101010101" pitchFamily="2" charset="-122"/>
                <a:cs typeface="Times New Roman" panose="02020603050405020304" pitchFamily="18" charset="0"/>
              </a:rPr>
              <a:t>unambiguous </a:t>
            </a:r>
            <a:r>
              <a:rPr lang="en-US" altLang="zh-CN" sz="2000" dirty="0">
                <a:latin typeface="Cambria" panose="02040503050406030204" pitchFamily="18" charset="0"/>
                <a:ea typeface="宋体" panose="02010600030101010101" pitchFamily="2" charset="-122"/>
                <a:cs typeface="Times New Roman" panose="02020603050405020304" pitchFamily="18" charset="0"/>
              </a:rPr>
              <a:t>terms (i.e. maintainability</a:t>
            </a:r>
            <a:r>
              <a:rPr lang="en-US" altLang="zh-CN" sz="2000" dirty="0" smtClean="0">
                <a:latin typeface="Cambria" panose="02040503050406030204" pitchFamily="18" charset="0"/>
                <a:ea typeface="宋体" panose="02010600030101010101" pitchFamily="2" charset="-122"/>
                <a:cs typeface="Times New Roman" panose="02020603050405020304" pitchFamily="18" charset="0"/>
              </a:rPr>
              <a:t>)</a:t>
            </a:r>
          </a:p>
          <a:p>
            <a:endParaRPr lang="en-US" altLang="zh-CN" sz="2000" dirty="0">
              <a:latin typeface="Cambria" panose="02040503050406030204" pitchFamily="18" charset="0"/>
              <a:ea typeface="宋体" panose="02010600030101010101" pitchFamily="2" charset="-122"/>
              <a:cs typeface="Times New Roman" panose="02020603050405020304" pitchFamily="18" charset="0"/>
            </a:endParaRPr>
          </a:p>
          <a:p>
            <a:r>
              <a:rPr lang="en-US" altLang="zh-CN" sz="2000" dirty="0">
                <a:latin typeface="Cambria" panose="02040503050406030204" pitchFamily="18" charset="0"/>
                <a:ea typeface="宋体" panose="02010600030101010101" pitchFamily="2" charset="-122"/>
                <a:cs typeface="Times New Roman" panose="02020603050405020304" pitchFamily="18" charset="0"/>
              </a:rPr>
              <a:t>•  Even if the product conforms to it’s specifications, users may </a:t>
            </a:r>
            <a:r>
              <a:rPr lang="en-US" altLang="zh-CN" sz="2000" dirty="0" smtClean="0">
                <a:latin typeface="Cambria" panose="02040503050406030204" pitchFamily="18" charset="0"/>
                <a:ea typeface="宋体" panose="02010600030101010101" pitchFamily="2" charset="-122"/>
                <a:cs typeface="Times New Roman" panose="02020603050405020304" pitchFamily="18" charset="0"/>
              </a:rPr>
              <a:t>not </a:t>
            </a:r>
            <a:r>
              <a:rPr lang="en-US" altLang="zh-CN" sz="2000" dirty="0">
                <a:latin typeface="Cambria" panose="02040503050406030204" pitchFamily="18" charset="0"/>
                <a:ea typeface="宋体" panose="02010600030101010101" pitchFamily="2" charset="-122"/>
                <a:cs typeface="Times New Roman" panose="02020603050405020304" pitchFamily="18" charset="0"/>
              </a:rPr>
              <a:t>consider it to be a quality product (because users may not be involved in </a:t>
            </a:r>
            <a:r>
              <a:rPr lang="en-US" altLang="zh-CN" sz="2000" dirty="0" smtClean="0">
                <a:latin typeface="Cambria" panose="02040503050406030204" pitchFamily="18" charset="0"/>
                <a:ea typeface="宋体" panose="02010600030101010101" pitchFamily="2" charset="-122"/>
                <a:cs typeface="Times New Roman" panose="02020603050405020304" pitchFamily="18" charset="0"/>
              </a:rPr>
              <a:t>the development </a:t>
            </a:r>
            <a:r>
              <a:rPr lang="en-US" altLang="zh-CN" sz="2000" dirty="0">
                <a:latin typeface="Cambria" panose="02040503050406030204" pitchFamily="18" charset="0"/>
                <a:ea typeface="宋体" panose="02010600030101010101" pitchFamily="2" charset="-122"/>
                <a:cs typeface="Times New Roman" panose="02020603050405020304" pitchFamily="18" charset="0"/>
              </a:rPr>
              <a:t>of the requirements)</a:t>
            </a:r>
            <a:endParaRPr lang="en-US" altLang="zh-CN" sz="2000" dirty="0">
              <a:latin typeface="Cambria" panose="02040503050406030204" pitchFamily="18" charset="0"/>
              <a:ea typeface="宋体" panose="02010600030101010101" pitchFamily="2" charset="-122"/>
            </a:endParaRPr>
          </a:p>
        </p:txBody>
      </p:sp>
    </p:spTree>
    <p:extLst>
      <p:ext uri="{BB962C8B-B14F-4D97-AF65-F5344CB8AC3E}">
        <p14:creationId xmlns:p14="http://schemas.microsoft.com/office/powerpoint/2010/main" val="3191404377"/>
      </p:ext>
    </p:extLst>
  </p:cSld>
  <p:clrMapOvr>
    <a:masterClrMapping/>
  </p:clrMapOvr>
  <p:timing>
    <p:tnLst>
      <p:par>
        <p:cTn id="1" dur="indefinite" restart="never" nodeType="tmRoot"/>
      </p:par>
    </p:tnLst>
  </p:timing>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3"/>
          <p:cNvSpPr>
            <a:spLocks noGrp="1"/>
          </p:cNvSpPr>
          <p:nvPr>
            <p:ph type="sldNum" sz="quarter" idx="4294967295"/>
          </p:nvPr>
        </p:nvSpPr>
        <p:spPr/>
        <p:txBody>
          <a:bodyPr/>
          <a:lstStyle/>
          <a:p>
            <a:endParaRPr lang="en-US" altLang="zh-CN" dirty="0">
              <a:latin typeface="Cambria" panose="02040503050406030204" pitchFamily="18" charset="0"/>
            </a:endParaRPr>
          </a:p>
        </p:txBody>
      </p:sp>
      <p:sp>
        <p:nvSpPr>
          <p:cNvPr id="8194" name="Text Box 2"/>
          <p:cNvSpPr txBox="1">
            <a:spLocks noChangeArrowheads="1"/>
          </p:cNvSpPr>
          <p:nvPr/>
        </p:nvSpPr>
        <p:spPr bwMode="auto">
          <a:xfrm>
            <a:off x="381000" y="1981200"/>
            <a:ext cx="8534400" cy="36009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zh-CN" b="1" dirty="0">
                <a:latin typeface="Cambria" panose="02040503050406030204" pitchFamily="18" charset="0"/>
                <a:ea typeface="宋体" panose="02010600030101010101" pitchFamily="2" charset="-122"/>
                <a:cs typeface="Times New Roman" panose="02020603050405020304" pitchFamily="18" charset="0"/>
              </a:rPr>
              <a:t>Quality Management</a:t>
            </a:r>
            <a:r>
              <a:rPr lang="en-US" altLang="zh-CN" dirty="0">
                <a:latin typeface="Cambria" panose="02040503050406030204" pitchFamily="18" charset="0"/>
                <a:ea typeface="宋体" panose="02010600030101010101" pitchFamily="2" charset="-122"/>
                <a:cs typeface="Times New Roman" panose="02020603050405020304" pitchFamily="18" charset="0"/>
              </a:rPr>
              <a:t> – ensuring that required level </a:t>
            </a:r>
            <a:r>
              <a:rPr lang="en-US" altLang="zh-CN" dirty="0" smtClean="0">
                <a:latin typeface="Cambria" panose="02040503050406030204" pitchFamily="18" charset="0"/>
                <a:ea typeface="宋体" panose="02010600030101010101" pitchFamily="2" charset="-122"/>
                <a:cs typeface="Times New Roman" panose="02020603050405020304" pitchFamily="18" charset="0"/>
              </a:rPr>
              <a:t>of product </a:t>
            </a:r>
            <a:r>
              <a:rPr lang="en-US" altLang="zh-CN" dirty="0">
                <a:latin typeface="Cambria" panose="02040503050406030204" pitchFamily="18" charset="0"/>
                <a:ea typeface="宋体" panose="02010600030101010101" pitchFamily="2" charset="-122"/>
                <a:cs typeface="Times New Roman" panose="02020603050405020304" pitchFamily="18" charset="0"/>
              </a:rPr>
              <a:t>quality is </a:t>
            </a:r>
            <a:r>
              <a:rPr lang="en-US" altLang="zh-CN" dirty="0" smtClean="0">
                <a:latin typeface="Cambria" panose="02040503050406030204" pitchFamily="18" charset="0"/>
                <a:ea typeface="宋体" panose="02010600030101010101" pitchFamily="2" charset="-122"/>
                <a:cs typeface="Times New Roman" panose="02020603050405020304" pitchFamily="18" charset="0"/>
              </a:rPr>
              <a:t>achieved</a:t>
            </a:r>
          </a:p>
          <a:p>
            <a:endParaRPr lang="en-US" altLang="zh-CN" sz="2000" dirty="0">
              <a:latin typeface="Cambria" panose="02040503050406030204" pitchFamily="18" charset="0"/>
              <a:ea typeface="宋体" panose="02010600030101010101" pitchFamily="2" charset="-122"/>
              <a:cs typeface="Times New Roman" panose="02020603050405020304" pitchFamily="18" charset="0"/>
            </a:endParaRPr>
          </a:p>
          <a:p>
            <a:r>
              <a:rPr lang="en-US" altLang="zh-CN" sz="2000" dirty="0">
                <a:latin typeface="Cambria" panose="02040503050406030204" pitchFamily="18" charset="0"/>
                <a:ea typeface="宋体" panose="02010600030101010101" pitchFamily="2" charset="-122"/>
                <a:cs typeface="Times New Roman" panose="02020603050405020304" pitchFamily="18" charset="0"/>
              </a:rPr>
              <a:t>  • Defining procedures and standards</a:t>
            </a:r>
          </a:p>
          <a:p>
            <a:r>
              <a:rPr lang="en-US" altLang="zh-CN" sz="2000" dirty="0">
                <a:latin typeface="Cambria" panose="02040503050406030204" pitchFamily="18" charset="0"/>
                <a:ea typeface="宋体" panose="02010600030101010101" pitchFamily="2" charset="-122"/>
                <a:cs typeface="Times New Roman" panose="02020603050405020304" pitchFamily="18" charset="0"/>
              </a:rPr>
              <a:t>  • Applying procedures and standards to the product and process</a:t>
            </a:r>
          </a:p>
          <a:p>
            <a:r>
              <a:rPr lang="en-US" altLang="zh-CN" sz="2000" dirty="0">
                <a:latin typeface="Cambria" panose="02040503050406030204" pitchFamily="18" charset="0"/>
                <a:ea typeface="宋体" panose="02010600030101010101" pitchFamily="2" charset="-122"/>
                <a:cs typeface="Times New Roman" panose="02020603050405020304" pitchFamily="18" charset="0"/>
              </a:rPr>
              <a:t>  • Checking that procedures are followed</a:t>
            </a:r>
          </a:p>
          <a:p>
            <a:r>
              <a:rPr lang="en-US" altLang="zh-CN" sz="2000" dirty="0">
                <a:latin typeface="Cambria" panose="02040503050406030204" pitchFamily="18" charset="0"/>
                <a:ea typeface="宋体" panose="02010600030101010101" pitchFamily="2" charset="-122"/>
                <a:cs typeface="Times New Roman" panose="02020603050405020304" pitchFamily="18" charset="0"/>
              </a:rPr>
              <a:t>  • Collecting and analyzing various quality data</a:t>
            </a:r>
          </a:p>
          <a:p>
            <a:endParaRPr lang="en-US" altLang="zh-CN" sz="2000" dirty="0">
              <a:latin typeface="Cambria" panose="02040503050406030204" pitchFamily="18" charset="0"/>
              <a:ea typeface="宋体" panose="02010600030101010101" pitchFamily="2" charset="-122"/>
              <a:cs typeface="Times New Roman" panose="02020603050405020304" pitchFamily="18" charset="0"/>
            </a:endParaRPr>
          </a:p>
          <a:p>
            <a:r>
              <a:rPr lang="en-US" altLang="zh-CN" sz="2000" dirty="0">
                <a:latin typeface="Cambria" panose="02040503050406030204" pitchFamily="18" charset="0"/>
                <a:ea typeface="宋体" panose="02010600030101010101" pitchFamily="2" charset="-122"/>
                <a:cs typeface="Times New Roman" panose="02020603050405020304" pitchFamily="18" charset="0"/>
              </a:rPr>
              <a:t>Problems:</a:t>
            </a:r>
          </a:p>
          <a:p>
            <a:r>
              <a:rPr lang="en-US" altLang="zh-CN" sz="2000" dirty="0">
                <a:latin typeface="Cambria" panose="02040503050406030204" pitchFamily="18" charset="0"/>
                <a:ea typeface="宋体" panose="02010600030101010101" pitchFamily="2" charset="-122"/>
                <a:cs typeface="Times New Roman" panose="02020603050405020304" pitchFamily="18" charset="0"/>
              </a:rPr>
              <a:t>  • Intangible aspects of software quality can’t be </a:t>
            </a:r>
            <a:r>
              <a:rPr lang="en-US" altLang="zh-CN" sz="2000" dirty="0" smtClean="0">
                <a:latin typeface="Cambria" panose="02040503050406030204" pitchFamily="18" charset="0"/>
                <a:ea typeface="宋体" panose="02010600030101010101" pitchFamily="2" charset="-122"/>
                <a:cs typeface="Times New Roman" panose="02020603050405020304" pitchFamily="18" charset="0"/>
              </a:rPr>
              <a:t>standardized (</a:t>
            </a:r>
            <a:r>
              <a:rPr lang="en-US" altLang="zh-CN" sz="2000" dirty="0" err="1" smtClean="0">
                <a:latin typeface="Cambria" panose="02040503050406030204" pitchFamily="18" charset="0"/>
                <a:ea typeface="宋体" panose="02010600030101010101" pitchFamily="2" charset="-122"/>
                <a:cs typeface="Times New Roman" panose="02020603050405020304" pitchFamily="18" charset="0"/>
              </a:rPr>
              <a:t>i.e</a:t>
            </a:r>
            <a:r>
              <a:rPr lang="en-US" altLang="zh-CN" sz="2000" dirty="0" smtClean="0">
                <a:latin typeface="Cambria" panose="02040503050406030204" pitchFamily="18" charset="0"/>
                <a:ea typeface="宋体" panose="02010600030101010101" pitchFamily="2" charset="-122"/>
                <a:cs typeface="Times New Roman" panose="02020603050405020304" pitchFamily="18" charset="0"/>
              </a:rPr>
              <a:t> </a:t>
            </a:r>
            <a:r>
              <a:rPr lang="en-US" altLang="zh-CN" sz="2000" dirty="0">
                <a:latin typeface="Cambria" panose="02040503050406030204" pitchFamily="18" charset="0"/>
                <a:ea typeface="宋体" panose="02010600030101010101" pitchFamily="2" charset="-122"/>
                <a:cs typeface="Times New Roman" panose="02020603050405020304" pitchFamily="18" charset="0"/>
              </a:rPr>
              <a:t>elegance and readability) </a:t>
            </a:r>
            <a:endParaRPr lang="en-US" altLang="zh-CN" sz="2000" dirty="0">
              <a:latin typeface="Cambria" panose="02040503050406030204" pitchFamily="18" charset="0"/>
              <a:ea typeface="宋体" panose="02010600030101010101" pitchFamily="2" charset="-122"/>
            </a:endParaRPr>
          </a:p>
        </p:txBody>
      </p:sp>
      <p:sp>
        <p:nvSpPr>
          <p:cNvPr id="8195" name="Rectangle 3"/>
          <p:cNvSpPr>
            <a:spLocks noGrp="1" noChangeArrowheads="1"/>
          </p:cNvSpPr>
          <p:nvPr>
            <p:ph type="title" idx="4294967295"/>
          </p:nvPr>
        </p:nvSpPr>
        <p:spPr>
          <a:xfrm>
            <a:off x="1905000" y="228600"/>
            <a:ext cx="7772400" cy="1143000"/>
          </a:xfrm>
        </p:spPr>
        <p:txBody>
          <a:bodyPr/>
          <a:lstStyle/>
          <a:p>
            <a:pPr algn="l"/>
            <a:r>
              <a:rPr lang="en-US" altLang="zh-CN" sz="3600" b="1" u="sng" dirty="0">
                <a:latin typeface="Cambria" panose="02040503050406030204" pitchFamily="18" charset="0"/>
                <a:ea typeface="宋体" panose="02010600030101010101" pitchFamily="2" charset="-122"/>
              </a:rPr>
              <a:t>What is Quality Management?</a:t>
            </a:r>
          </a:p>
        </p:txBody>
      </p:sp>
    </p:spTree>
    <p:extLst>
      <p:ext uri="{BB962C8B-B14F-4D97-AF65-F5344CB8AC3E}">
        <p14:creationId xmlns:p14="http://schemas.microsoft.com/office/powerpoint/2010/main" val="1412208751"/>
      </p:ext>
    </p:extLst>
  </p:cSld>
  <p:clrMapOvr>
    <a:masterClrMapping/>
  </p:clrMapOvr>
  <p:timing>
    <p:tnLst>
      <p:par>
        <p:cTn id="1" dur="indefinite" restart="never" nodeType="tmRoot"/>
      </p:par>
    </p:tnLst>
  </p:timing>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4"/>
          <p:cNvSpPr>
            <a:spLocks noGrp="1"/>
          </p:cNvSpPr>
          <p:nvPr>
            <p:ph type="sldNum" sz="quarter" idx="4294967295"/>
          </p:nvPr>
        </p:nvSpPr>
        <p:spPr/>
        <p:txBody>
          <a:bodyPr/>
          <a:lstStyle/>
          <a:p>
            <a:endParaRPr lang="en-US" altLang="zh-CN" dirty="0">
              <a:latin typeface="Cambria" panose="02040503050406030204" pitchFamily="18" charset="0"/>
            </a:endParaRPr>
          </a:p>
        </p:txBody>
      </p:sp>
      <p:sp>
        <p:nvSpPr>
          <p:cNvPr id="9218" name="Rectangle 2"/>
          <p:cNvSpPr>
            <a:spLocks noGrp="1" noChangeArrowheads="1"/>
          </p:cNvSpPr>
          <p:nvPr>
            <p:ph type="title"/>
          </p:nvPr>
        </p:nvSpPr>
        <p:spPr>
          <a:xfrm>
            <a:off x="1905000" y="228600"/>
            <a:ext cx="7772400" cy="1143000"/>
          </a:xfrm>
        </p:spPr>
        <p:txBody>
          <a:bodyPr/>
          <a:lstStyle/>
          <a:p>
            <a:pPr algn="l"/>
            <a:r>
              <a:rPr lang="en-US" altLang="zh-CN" sz="3200" b="1" u="sng" dirty="0">
                <a:latin typeface="Cambria" panose="02040503050406030204" pitchFamily="18" charset="0"/>
                <a:ea typeface="宋体" panose="02010600030101010101" pitchFamily="2" charset="-122"/>
              </a:rPr>
              <a:t>What are SQA, SQP, SQC, and SQM?</a:t>
            </a:r>
          </a:p>
        </p:txBody>
      </p:sp>
      <p:sp>
        <p:nvSpPr>
          <p:cNvPr id="9219" name="Text Box 3"/>
          <p:cNvSpPr txBox="1">
            <a:spLocks noChangeArrowheads="1"/>
          </p:cNvSpPr>
          <p:nvPr/>
        </p:nvSpPr>
        <p:spPr bwMode="auto">
          <a:xfrm>
            <a:off x="243213" y="1371600"/>
            <a:ext cx="8686800" cy="47089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sz="2400">
                <a:solidFill>
                  <a:schemeClr val="tx1"/>
                </a:solidFill>
                <a:latin typeface="Times New Roman" panose="02020603050405020304" pitchFamily="18" charset="0"/>
              </a:defRPr>
            </a:lvl1pPr>
            <a:lvl2pPr marL="914400" indent="-457200">
              <a:defRPr sz="2400">
                <a:solidFill>
                  <a:schemeClr val="tx1"/>
                </a:solidFill>
                <a:latin typeface="Times New Roman" panose="02020603050405020304" pitchFamily="18" charset="0"/>
              </a:defRPr>
            </a:lvl2pPr>
            <a:lvl3pPr marL="1371600" indent="-457200">
              <a:defRPr sz="2400">
                <a:solidFill>
                  <a:schemeClr val="tx1"/>
                </a:solidFill>
                <a:latin typeface="Times New Roman" panose="02020603050405020304" pitchFamily="18" charset="0"/>
              </a:defRPr>
            </a:lvl3pPr>
            <a:lvl4pPr marL="1828800" indent="-457200">
              <a:defRPr sz="2400">
                <a:solidFill>
                  <a:schemeClr val="tx1"/>
                </a:solidFill>
                <a:latin typeface="Times New Roman" panose="02020603050405020304" pitchFamily="18" charset="0"/>
              </a:defRPr>
            </a:lvl4pPr>
            <a:lvl5pPr marL="2286000" indent="-457200">
              <a:defRPr sz="2400">
                <a:solidFill>
                  <a:schemeClr val="tx1"/>
                </a:solidFill>
                <a:latin typeface="Times New Roman" panose="02020603050405020304" pitchFamily="18" charset="0"/>
              </a:defRPr>
            </a:lvl5pPr>
            <a:lvl6pPr marL="2743200" indent="-457200" fontAlgn="base">
              <a:spcBef>
                <a:spcPct val="0"/>
              </a:spcBef>
              <a:spcAft>
                <a:spcPct val="0"/>
              </a:spcAft>
              <a:defRPr sz="2400">
                <a:solidFill>
                  <a:schemeClr val="tx1"/>
                </a:solidFill>
                <a:latin typeface="Times New Roman" panose="02020603050405020304" pitchFamily="18" charset="0"/>
              </a:defRPr>
            </a:lvl6pPr>
            <a:lvl7pPr marL="3200400" indent="-457200" fontAlgn="base">
              <a:spcBef>
                <a:spcPct val="0"/>
              </a:spcBef>
              <a:spcAft>
                <a:spcPct val="0"/>
              </a:spcAft>
              <a:defRPr sz="2400">
                <a:solidFill>
                  <a:schemeClr val="tx1"/>
                </a:solidFill>
                <a:latin typeface="Times New Roman" panose="02020603050405020304" pitchFamily="18" charset="0"/>
              </a:defRPr>
            </a:lvl7pPr>
            <a:lvl8pPr marL="3657600" indent="-457200" fontAlgn="base">
              <a:spcBef>
                <a:spcPct val="0"/>
              </a:spcBef>
              <a:spcAft>
                <a:spcPct val="0"/>
              </a:spcAft>
              <a:defRPr sz="2400">
                <a:solidFill>
                  <a:schemeClr val="tx1"/>
                </a:solidFill>
                <a:latin typeface="Times New Roman" panose="02020603050405020304" pitchFamily="18" charset="0"/>
              </a:defRPr>
            </a:lvl8pPr>
            <a:lvl9pPr marL="4114800" indent="-457200" fontAlgn="base">
              <a:spcBef>
                <a:spcPct val="0"/>
              </a:spcBef>
              <a:spcAft>
                <a:spcPct val="0"/>
              </a:spcAft>
              <a:defRPr sz="2400">
                <a:solidFill>
                  <a:schemeClr val="tx1"/>
                </a:solidFill>
                <a:latin typeface="Times New Roman" panose="02020603050405020304" pitchFamily="18" charset="0"/>
              </a:defRPr>
            </a:lvl9pPr>
          </a:lstStyle>
          <a:p>
            <a:r>
              <a:rPr lang="en-US" altLang="zh-CN" sz="2000" b="1" dirty="0">
                <a:latin typeface="Cambria" panose="02040503050406030204" pitchFamily="18" charset="0"/>
                <a:ea typeface="宋体" panose="02010600030101010101" pitchFamily="2" charset="-122"/>
                <a:cs typeface="Times New Roman" panose="02020603050405020304" pitchFamily="18" charset="0"/>
              </a:rPr>
              <a:t>SQA includes all 4 elements</a:t>
            </a:r>
            <a:r>
              <a:rPr lang="en-US" altLang="zh-CN" sz="2000" b="1" dirty="0" smtClean="0">
                <a:latin typeface="Cambria" panose="02040503050406030204" pitchFamily="18" charset="0"/>
                <a:ea typeface="宋体" panose="02010600030101010101" pitchFamily="2" charset="-122"/>
                <a:cs typeface="Times New Roman" panose="02020603050405020304" pitchFamily="18" charset="0"/>
              </a:rPr>
              <a:t>…</a:t>
            </a:r>
          </a:p>
          <a:p>
            <a:endParaRPr lang="en-US" altLang="zh-CN" sz="2000" b="1" dirty="0">
              <a:latin typeface="Cambria" panose="02040503050406030204" pitchFamily="18" charset="0"/>
              <a:ea typeface="宋体" panose="02010600030101010101" pitchFamily="2" charset="-122"/>
              <a:cs typeface="Times New Roman" panose="02020603050405020304" pitchFamily="18" charset="0"/>
            </a:endParaRPr>
          </a:p>
          <a:p>
            <a:pPr>
              <a:buFont typeface="+mj-lt"/>
              <a:buAutoNum type="arabicPeriod"/>
            </a:pPr>
            <a:r>
              <a:rPr lang="en-US" altLang="zh-CN" sz="2000" b="1" dirty="0">
                <a:latin typeface="Cambria" panose="02040503050406030204" pitchFamily="18" charset="0"/>
                <a:ea typeface="宋体" panose="02010600030101010101" pitchFamily="2" charset="-122"/>
                <a:cs typeface="Times New Roman" panose="02020603050405020304" pitchFamily="18" charset="0"/>
              </a:rPr>
              <a:t>Software Quality Assurance</a:t>
            </a:r>
            <a:r>
              <a:rPr lang="en-US" altLang="zh-CN" sz="2000" dirty="0">
                <a:latin typeface="Cambria" panose="02040503050406030204" pitchFamily="18" charset="0"/>
                <a:ea typeface="宋体" panose="02010600030101010101" pitchFamily="2" charset="-122"/>
                <a:cs typeface="Times New Roman" panose="02020603050405020304" pitchFamily="18" charset="0"/>
              </a:rPr>
              <a:t> – establishment of network of organizational procedures and standards leading to high-quality </a:t>
            </a:r>
            <a:r>
              <a:rPr lang="en-US" altLang="zh-CN" sz="2000" dirty="0" smtClean="0">
                <a:latin typeface="Cambria" panose="02040503050406030204" pitchFamily="18" charset="0"/>
                <a:ea typeface="宋体" panose="02010600030101010101" pitchFamily="2" charset="-122"/>
                <a:cs typeface="Times New Roman" panose="02020603050405020304" pitchFamily="18" charset="0"/>
              </a:rPr>
              <a:t>software</a:t>
            </a:r>
          </a:p>
          <a:p>
            <a:pPr>
              <a:buFont typeface="+mj-lt"/>
              <a:buAutoNum type="arabicPeriod"/>
            </a:pPr>
            <a:endParaRPr lang="en-US" altLang="zh-CN" sz="2000" dirty="0">
              <a:latin typeface="Cambria" panose="02040503050406030204" pitchFamily="18" charset="0"/>
              <a:ea typeface="宋体" panose="02010600030101010101" pitchFamily="2" charset="-122"/>
              <a:cs typeface="Times New Roman" panose="02020603050405020304" pitchFamily="18" charset="0"/>
            </a:endParaRPr>
          </a:p>
          <a:p>
            <a:pPr>
              <a:buFont typeface="+mj-lt"/>
              <a:buAutoNum type="arabicPeriod"/>
            </a:pPr>
            <a:r>
              <a:rPr lang="en-US" altLang="zh-CN" sz="2000" b="1" dirty="0">
                <a:latin typeface="Cambria" panose="02040503050406030204" pitchFamily="18" charset="0"/>
                <a:ea typeface="宋体" panose="02010600030101010101" pitchFamily="2" charset="-122"/>
                <a:cs typeface="Times New Roman" panose="02020603050405020304" pitchFamily="18" charset="0"/>
              </a:rPr>
              <a:t>Software Quality Planning</a:t>
            </a:r>
            <a:r>
              <a:rPr lang="en-US" altLang="zh-CN" sz="2000" dirty="0">
                <a:latin typeface="Cambria" panose="02040503050406030204" pitchFamily="18" charset="0"/>
                <a:ea typeface="宋体" panose="02010600030101010101" pitchFamily="2" charset="-122"/>
                <a:cs typeface="Times New Roman" panose="02020603050405020304" pitchFamily="18" charset="0"/>
              </a:rPr>
              <a:t> – selection of appropriate procedures and standards from this framework and adaptation of these to specific software </a:t>
            </a:r>
            <a:r>
              <a:rPr lang="en-US" altLang="zh-CN" sz="2000" dirty="0" smtClean="0">
                <a:latin typeface="Cambria" panose="02040503050406030204" pitchFamily="18" charset="0"/>
                <a:ea typeface="宋体" panose="02010600030101010101" pitchFamily="2" charset="-122"/>
                <a:cs typeface="Times New Roman" panose="02020603050405020304" pitchFamily="18" charset="0"/>
              </a:rPr>
              <a:t>project</a:t>
            </a:r>
          </a:p>
          <a:p>
            <a:pPr>
              <a:buFont typeface="+mj-lt"/>
              <a:buAutoNum type="arabicPeriod"/>
            </a:pPr>
            <a:endParaRPr lang="en-US" altLang="zh-CN" sz="2000" dirty="0">
              <a:latin typeface="Cambria" panose="02040503050406030204" pitchFamily="18" charset="0"/>
              <a:ea typeface="宋体" panose="02010600030101010101" pitchFamily="2" charset="-122"/>
              <a:cs typeface="Times New Roman" panose="02020603050405020304" pitchFamily="18" charset="0"/>
            </a:endParaRPr>
          </a:p>
          <a:p>
            <a:pPr>
              <a:buFontTx/>
              <a:buAutoNum type="arabicPeriod"/>
            </a:pPr>
            <a:r>
              <a:rPr lang="en-US" altLang="zh-CN" sz="2000" b="1" dirty="0">
                <a:latin typeface="Cambria" panose="02040503050406030204" pitchFamily="18" charset="0"/>
                <a:ea typeface="宋体" panose="02010600030101010101" pitchFamily="2" charset="-122"/>
                <a:cs typeface="Times New Roman" panose="02020603050405020304" pitchFamily="18" charset="0"/>
              </a:rPr>
              <a:t>Software Quality Control</a:t>
            </a:r>
            <a:r>
              <a:rPr lang="en-US" altLang="zh-CN" sz="2000" dirty="0">
                <a:latin typeface="Cambria" panose="02040503050406030204" pitchFamily="18" charset="0"/>
                <a:ea typeface="宋体" panose="02010600030101010101" pitchFamily="2" charset="-122"/>
                <a:cs typeface="Times New Roman" panose="02020603050405020304" pitchFamily="18" charset="0"/>
              </a:rPr>
              <a:t> – definition and enactment of processes that ensure that project quality procedures and standards are being followed by the software development </a:t>
            </a:r>
            <a:r>
              <a:rPr lang="en-US" altLang="zh-CN" sz="2000" dirty="0" smtClean="0">
                <a:latin typeface="Cambria" panose="02040503050406030204" pitchFamily="18" charset="0"/>
                <a:ea typeface="宋体" panose="02010600030101010101" pitchFamily="2" charset="-122"/>
                <a:cs typeface="Times New Roman" panose="02020603050405020304" pitchFamily="18" charset="0"/>
              </a:rPr>
              <a:t>team</a:t>
            </a:r>
          </a:p>
          <a:p>
            <a:pPr>
              <a:buFontTx/>
              <a:buAutoNum type="arabicPeriod"/>
            </a:pPr>
            <a:endParaRPr lang="en-US" altLang="zh-CN" sz="2000" dirty="0">
              <a:latin typeface="Cambria" panose="02040503050406030204" pitchFamily="18" charset="0"/>
              <a:ea typeface="宋体" panose="02010600030101010101" pitchFamily="2" charset="-122"/>
              <a:cs typeface="Times New Roman" panose="02020603050405020304" pitchFamily="18" charset="0"/>
            </a:endParaRPr>
          </a:p>
          <a:p>
            <a:pPr>
              <a:buFontTx/>
              <a:buAutoNum type="arabicPeriod"/>
            </a:pPr>
            <a:r>
              <a:rPr lang="en-US" altLang="zh-CN" sz="2000" b="1" dirty="0">
                <a:latin typeface="Cambria" panose="02040503050406030204" pitchFamily="18" charset="0"/>
                <a:ea typeface="宋体" panose="02010600030101010101" pitchFamily="2" charset="-122"/>
                <a:cs typeface="Times New Roman" panose="02020603050405020304" pitchFamily="18" charset="0"/>
              </a:rPr>
              <a:t>Software Quality Metrics</a:t>
            </a:r>
            <a:r>
              <a:rPr lang="en-US" altLang="zh-CN" sz="2000" dirty="0">
                <a:latin typeface="Cambria" panose="02040503050406030204" pitchFamily="18" charset="0"/>
                <a:ea typeface="宋体" panose="02010600030101010101" pitchFamily="2" charset="-122"/>
                <a:cs typeface="Times New Roman" panose="02020603050405020304" pitchFamily="18" charset="0"/>
              </a:rPr>
              <a:t> – collecting and analyzing quality data to predict and control quality of the software product being developed </a:t>
            </a:r>
          </a:p>
        </p:txBody>
      </p:sp>
    </p:spTree>
    <p:extLst>
      <p:ext uri="{BB962C8B-B14F-4D97-AF65-F5344CB8AC3E}">
        <p14:creationId xmlns:p14="http://schemas.microsoft.com/office/powerpoint/2010/main" val="2233409567"/>
      </p:ext>
    </p:extLst>
  </p:cSld>
  <p:clrMapOvr>
    <a:masterClrMapping/>
  </p:clrMapOvr>
  <p:timing>
    <p:tnLst>
      <p:par>
        <p:cTn id="1" dur="indefinite" restart="never" nodeType="tmRoot"/>
      </p:par>
    </p:tnLst>
  </p:timing>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灯片编号占位符 4"/>
          <p:cNvSpPr>
            <a:spLocks noGrp="1"/>
          </p:cNvSpPr>
          <p:nvPr>
            <p:ph type="sldNum" sz="quarter" idx="4294967295"/>
          </p:nvPr>
        </p:nvSpPr>
        <p:spPr/>
        <p:txBody>
          <a:bodyPr/>
          <a:lstStyle/>
          <a:p>
            <a:endParaRPr lang="en-US" altLang="zh-CN" dirty="0">
              <a:latin typeface="Cambria" panose="02040503050406030204" pitchFamily="18" charset="0"/>
            </a:endParaRPr>
          </a:p>
        </p:txBody>
      </p:sp>
      <p:sp>
        <p:nvSpPr>
          <p:cNvPr id="70658" name="Rectangle 2"/>
          <p:cNvSpPr>
            <a:spLocks noGrp="1" noChangeArrowheads="1"/>
          </p:cNvSpPr>
          <p:nvPr>
            <p:ph type="title"/>
          </p:nvPr>
        </p:nvSpPr>
        <p:spPr>
          <a:xfrm>
            <a:off x="1143000" y="207919"/>
            <a:ext cx="9144000" cy="1143000"/>
          </a:xfrm>
        </p:spPr>
        <p:txBody>
          <a:bodyPr/>
          <a:lstStyle/>
          <a:p>
            <a:pPr algn="l"/>
            <a:r>
              <a:rPr lang="en-US" altLang="zh-CN" b="1" u="sng" dirty="0">
                <a:latin typeface="Cambria" panose="02040503050406030204" pitchFamily="18" charset="0"/>
                <a:ea typeface="宋体" panose="02010600030101010101" pitchFamily="2" charset="-122"/>
              </a:rPr>
              <a:t>Software Development Process Spiral</a:t>
            </a:r>
          </a:p>
        </p:txBody>
      </p:sp>
      <p:pic>
        <p:nvPicPr>
          <p:cNvPr id="70665" name="Picture 9" descr="D:\Marks\other_forms\uri\SQA Course\staircase%20outline.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33800" y="1143000"/>
            <a:ext cx="1752600" cy="4953000"/>
          </a:xfrm>
          <a:prstGeom prst="rect">
            <a:avLst/>
          </a:prstGeom>
          <a:noFill/>
          <a:extLst>
            <a:ext uri="{909E8E84-426E-40DD-AFC4-6F175D3DCCD1}">
              <a14:hiddenFill xmlns:a14="http://schemas.microsoft.com/office/drawing/2010/main">
                <a:solidFill>
                  <a:srgbClr val="FFFFFF"/>
                </a:solidFill>
              </a14:hiddenFill>
            </a:ext>
          </a:extLst>
        </p:spPr>
      </p:pic>
      <p:sp>
        <p:nvSpPr>
          <p:cNvPr id="70666" name="Text Box 10"/>
          <p:cNvSpPr txBox="1">
            <a:spLocks noChangeArrowheads="1"/>
          </p:cNvSpPr>
          <p:nvPr/>
        </p:nvSpPr>
        <p:spPr bwMode="auto">
          <a:xfrm>
            <a:off x="5486400" y="3429000"/>
            <a:ext cx="33528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800" b="1">
                <a:latin typeface="Cambria" panose="02040503050406030204" pitchFamily="18" charset="0"/>
                <a:ea typeface="宋体" panose="02010600030101010101" pitchFamily="2" charset="-122"/>
              </a:rPr>
              <a:t>Software Development Phases </a:t>
            </a:r>
          </a:p>
        </p:txBody>
      </p:sp>
      <p:sp>
        <p:nvSpPr>
          <p:cNvPr id="70667" name="Text Box 11"/>
          <p:cNvSpPr txBox="1">
            <a:spLocks noChangeArrowheads="1"/>
          </p:cNvSpPr>
          <p:nvPr/>
        </p:nvSpPr>
        <p:spPr bwMode="auto">
          <a:xfrm>
            <a:off x="4724400" y="1066800"/>
            <a:ext cx="7048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latin typeface="Cambria" panose="02040503050406030204" pitchFamily="18" charset="0"/>
                <a:ea typeface="宋体" panose="02010600030101010101" pitchFamily="2" charset="-122"/>
              </a:rPr>
              <a:t>IPDS</a:t>
            </a:r>
          </a:p>
        </p:txBody>
      </p:sp>
      <p:sp>
        <p:nvSpPr>
          <p:cNvPr id="70668" name="Text Box 12"/>
          <p:cNvSpPr txBox="1">
            <a:spLocks noChangeArrowheads="1"/>
          </p:cNvSpPr>
          <p:nvPr/>
        </p:nvSpPr>
        <p:spPr bwMode="auto">
          <a:xfrm>
            <a:off x="304800" y="1066800"/>
            <a:ext cx="360880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latin typeface="Cambria" panose="02040503050406030204" pitchFamily="18" charset="0"/>
                <a:ea typeface="宋体" panose="02010600030101010101" pitchFamily="2" charset="-122"/>
              </a:rPr>
              <a:t>Top-Down Design Model</a:t>
            </a:r>
          </a:p>
        </p:txBody>
      </p:sp>
    </p:spTree>
    <p:extLst>
      <p:ext uri="{BB962C8B-B14F-4D97-AF65-F5344CB8AC3E}">
        <p14:creationId xmlns:p14="http://schemas.microsoft.com/office/powerpoint/2010/main" val="2450173879"/>
      </p:ext>
    </p:extLst>
  </p:cSld>
  <p:clrMapOvr>
    <a:masterClrMapping/>
  </p:clrMapOvr>
  <p:timing>
    <p:tnLst>
      <p:par>
        <p:cTn id="1" dur="indefinite" restart="never" nodeType="tmRoot"/>
      </p:par>
    </p:tnLst>
  </p:timing>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灯片编号占位符 3"/>
          <p:cNvSpPr>
            <a:spLocks noGrp="1"/>
          </p:cNvSpPr>
          <p:nvPr>
            <p:ph type="sldNum" sz="quarter" idx="4294967295"/>
          </p:nvPr>
        </p:nvSpPr>
        <p:spPr/>
        <p:txBody>
          <a:bodyPr/>
          <a:lstStyle/>
          <a:p>
            <a:endParaRPr lang="en-US" altLang="zh-CN" dirty="0">
              <a:latin typeface="Cambria" panose="02040503050406030204" pitchFamily="18" charset="0"/>
            </a:endParaRPr>
          </a:p>
        </p:txBody>
      </p:sp>
      <p:sp>
        <p:nvSpPr>
          <p:cNvPr id="4099" name="Rectangle 3"/>
          <p:cNvSpPr>
            <a:spLocks noGrp="1" noChangeArrowheads="1"/>
          </p:cNvSpPr>
          <p:nvPr>
            <p:ph type="title" idx="4294967295"/>
          </p:nvPr>
        </p:nvSpPr>
        <p:spPr>
          <a:xfrm>
            <a:off x="1828800" y="152400"/>
            <a:ext cx="7772400" cy="1143000"/>
          </a:xfrm>
        </p:spPr>
        <p:txBody>
          <a:bodyPr/>
          <a:lstStyle/>
          <a:p>
            <a:pPr algn="l"/>
            <a:r>
              <a:rPr lang="en-US" altLang="zh-CN" sz="3600" b="1" u="sng" dirty="0">
                <a:latin typeface="Cambria" panose="02040503050406030204" pitchFamily="18" charset="0"/>
                <a:ea typeface="宋体" panose="02010600030101010101" pitchFamily="2" charset="-122"/>
              </a:rPr>
              <a:t>Software Development Cycle</a:t>
            </a:r>
          </a:p>
        </p:txBody>
      </p:sp>
      <p:sp>
        <p:nvSpPr>
          <p:cNvPr id="4100" name="Text Box 4"/>
          <p:cNvSpPr txBox="1">
            <a:spLocks noChangeArrowheads="1"/>
          </p:cNvSpPr>
          <p:nvPr/>
        </p:nvSpPr>
        <p:spPr bwMode="auto">
          <a:xfrm>
            <a:off x="823913" y="2070160"/>
            <a:ext cx="72532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zh-CN">
              <a:latin typeface="Cambria" panose="02040503050406030204" pitchFamily="18" charset="0"/>
            </a:endParaRPr>
          </a:p>
        </p:txBody>
      </p:sp>
      <p:sp>
        <p:nvSpPr>
          <p:cNvPr id="4102" name="Text Box 6"/>
          <p:cNvSpPr txBox="1">
            <a:spLocks noChangeArrowheads="1"/>
          </p:cNvSpPr>
          <p:nvPr/>
        </p:nvSpPr>
        <p:spPr bwMode="auto">
          <a:xfrm>
            <a:off x="457200" y="1571685"/>
            <a:ext cx="4191000" cy="4524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zh-CN" u="sng" dirty="0">
                <a:latin typeface="Cambria" panose="02040503050406030204" pitchFamily="18" charset="0"/>
                <a:ea typeface="宋体" panose="02010600030101010101" pitchFamily="2" charset="-122"/>
                <a:cs typeface="Times New Roman" panose="02020603050405020304" pitchFamily="18" charset="0"/>
              </a:rPr>
              <a:t>Software Development Phase</a:t>
            </a:r>
          </a:p>
          <a:p>
            <a:r>
              <a:rPr lang="en-US" altLang="zh-CN" dirty="0">
                <a:latin typeface="Cambria" panose="02040503050406030204" pitchFamily="18" charset="0"/>
                <a:ea typeface="宋体" panose="02010600030101010101" pitchFamily="2" charset="-122"/>
                <a:cs typeface="Times New Roman" panose="02020603050405020304" pitchFamily="18" charset="0"/>
              </a:rPr>
              <a:t>• Software requirements</a:t>
            </a:r>
          </a:p>
          <a:p>
            <a:r>
              <a:rPr lang="en-US" altLang="zh-CN" dirty="0">
                <a:latin typeface="Cambria" panose="02040503050406030204" pitchFamily="18" charset="0"/>
                <a:ea typeface="宋体" panose="02010600030101010101" pitchFamily="2" charset="-122"/>
                <a:cs typeface="Times New Roman" panose="02020603050405020304" pitchFamily="18" charset="0"/>
              </a:rPr>
              <a:t>• Preliminary Design</a:t>
            </a:r>
          </a:p>
          <a:p>
            <a:endParaRPr lang="en-US" altLang="zh-CN" dirty="0">
              <a:latin typeface="Cambria" panose="02040503050406030204" pitchFamily="18" charset="0"/>
              <a:ea typeface="宋体" panose="02010600030101010101" pitchFamily="2" charset="-122"/>
              <a:cs typeface="Times New Roman" panose="02020603050405020304" pitchFamily="18" charset="0"/>
            </a:endParaRPr>
          </a:p>
          <a:p>
            <a:r>
              <a:rPr lang="en-US" altLang="zh-CN" dirty="0">
                <a:latin typeface="Cambria" panose="02040503050406030204" pitchFamily="18" charset="0"/>
                <a:ea typeface="宋体" panose="02010600030101010101" pitchFamily="2" charset="-122"/>
                <a:cs typeface="Times New Roman" panose="02020603050405020304" pitchFamily="18" charset="0"/>
              </a:rPr>
              <a:t>• Detailed Design</a:t>
            </a:r>
          </a:p>
          <a:p>
            <a:r>
              <a:rPr lang="en-US" altLang="zh-CN" dirty="0">
                <a:latin typeface="Cambria" panose="02040503050406030204" pitchFamily="18" charset="0"/>
                <a:ea typeface="宋体" panose="02010600030101010101" pitchFamily="2" charset="-122"/>
                <a:cs typeface="Times New Roman" panose="02020603050405020304" pitchFamily="18" charset="0"/>
              </a:rPr>
              <a:t>• Code </a:t>
            </a:r>
          </a:p>
          <a:p>
            <a:r>
              <a:rPr lang="en-US" altLang="zh-CN" dirty="0">
                <a:latin typeface="Cambria" panose="02040503050406030204" pitchFamily="18" charset="0"/>
                <a:ea typeface="宋体" panose="02010600030101010101" pitchFamily="2" charset="-122"/>
                <a:cs typeface="Times New Roman" panose="02020603050405020304" pitchFamily="18" charset="0"/>
              </a:rPr>
              <a:t>• Unit Test </a:t>
            </a:r>
          </a:p>
          <a:p>
            <a:r>
              <a:rPr lang="en-US" altLang="zh-CN" dirty="0">
                <a:latin typeface="Cambria" panose="02040503050406030204" pitchFamily="18" charset="0"/>
                <a:ea typeface="宋体" panose="02010600030101010101" pitchFamily="2" charset="-122"/>
                <a:cs typeface="Times New Roman" panose="02020603050405020304" pitchFamily="18" charset="0"/>
              </a:rPr>
              <a:t>• Software integration</a:t>
            </a:r>
          </a:p>
          <a:p>
            <a:r>
              <a:rPr lang="en-US" altLang="zh-CN" dirty="0">
                <a:latin typeface="Cambria" panose="02040503050406030204" pitchFamily="18" charset="0"/>
                <a:ea typeface="宋体" panose="02010600030101010101" pitchFamily="2" charset="-122"/>
                <a:cs typeface="Times New Roman" panose="02020603050405020304" pitchFamily="18" charset="0"/>
              </a:rPr>
              <a:t>• Software Component Test</a:t>
            </a:r>
          </a:p>
          <a:p>
            <a:r>
              <a:rPr lang="en-US" altLang="zh-CN" dirty="0">
                <a:latin typeface="Cambria" panose="02040503050406030204" pitchFamily="18" charset="0"/>
                <a:ea typeface="宋体" panose="02010600030101010101" pitchFamily="2" charset="-122"/>
                <a:cs typeface="Times New Roman" panose="02020603050405020304" pitchFamily="18" charset="0"/>
              </a:rPr>
              <a:t>• Software System Test</a:t>
            </a:r>
          </a:p>
          <a:p>
            <a:r>
              <a:rPr lang="en-US" altLang="zh-CN" dirty="0">
                <a:latin typeface="Cambria" panose="02040503050406030204" pitchFamily="18" charset="0"/>
                <a:ea typeface="宋体" panose="02010600030101010101" pitchFamily="2" charset="-122"/>
                <a:cs typeface="Times New Roman" panose="02020603050405020304" pitchFamily="18" charset="0"/>
              </a:rPr>
              <a:t>• Maintenance and Support</a:t>
            </a:r>
          </a:p>
          <a:p>
            <a:endParaRPr lang="en-US" altLang="zh-CN" dirty="0">
              <a:latin typeface="Cambria" panose="02040503050406030204" pitchFamily="18" charset="0"/>
              <a:ea typeface="宋体" panose="02010600030101010101" pitchFamily="2" charset="-122"/>
            </a:endParaRPr>
          </a:p>
        </p:txBody>
      </p:sp>
      <p:sp>
        <p:nvSpPr>
          <p:cNvPr id="4103" name="Text Box 7"/>
          <p:cNvSpPr txBox="1">
            <a:spLocks noChangeArrowheads="1"/>
          </p:cNvSpPr>
          <p:nvPr/>
        </p:nvSpPr>
        <p:spPr bwMode="auto">
          <a:xfrm>
            <a:off x="5105400" y="1571685"/>
            <a:ext cx="3563938" cy="41549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u="sng" dirty="0">
                <a:latin typeface="Cambria" panose="02040503050406030204" pitchFamily="18" charset="0"/>
                <a:ea typeface="宋体" panose="02010600030101010101" pitchFamily="2" charset="-122"/>
                <a:cs typeface="Times New Roman" panose="02020603050405020304" pitchFamily="18" charset="0"/>
              </a:rPr>
              <a:t>End product</a:t>
            </a:r>
          </a:p>
          <a:p>
            <a:r>
              <a:rPr lang="en-US" altLang="zh-CN" dirty="0">
                <a:latin typeface="Cambria" panose="02040503050406030204" pitchFamily="18" charset="0"/>
                <a:ea typeface="宋体" panose="02010600030101010101" pitchFamily="2" charset="-122"/>
                <a:cs typeface="Times New Roman" panose="02020603050405020304" pitchFamily="18" charset="0"/>
              </a:rPr>
              <a:t>• SRS, IRS</a:t>
            </a:r>
          </a:p>
          <a:p>
            <a:r>
              <a:rPr lang="en-US" altLang="zh-CN" dirty="0">
                <a:latin typeface="Cambria" panose="02040503050406030204" pitchFamily="18" charset="0"/>
                <a:ea typeface="宋体" panose="02010600030101010101" pitchFamily="2" charset="-122"/>
                <a:cs typeface="Times New Roman" panose="02020603050405020304" pitchFamily="18" charset="0"/>
              </a:rPr>
              <a:t>• SDD, </a:t>
            </a:r>
            <a:r>
              <a:rPr lang="en-US" altLang="zh-CN" dirty="0" err="1" smtClean="0">
                <a:latin typeface="Cambria" panose="02040503050406030204" pitchFamily="18" charset="0"/>
                <a:ea typeface="宋体" panose="02010600030101010101" pitchFamily="2" charset="-122"/>
                <a:cs typeface="Times New Roman" panose="02020603050405020304" pitchFamily="18" charset="0"/>
              </a:rPr>
              <a:t>PQT</a:t>
            </a:r>
            <a:r>
              <a:rPr lang="en-US" altLang="zh-CN" dirty="0" smtClean="0">
                <a:latin typeface="Cambria" panose="02040503050406030204" pitchFamily="18" charset="0"/>
                <a:ea typeface="宋体" panose="02010600030101010101" pitchFamily="2" charset="-122"/>
                <a:cs typeface="Times New Roman" panose="02020603050405020304" pitchFamily="18" charset="0"/>
              </a:rPr>
              <a:t>/FAT/SAT </a:t>
            </a:r>
            <a:r>
              <a:rPr lang="en-US" altLang="zh-CN" dirty="0">
                <a:latin typeface="Cambria" panose="02040503050406030204" pitchFamily="18" charset="0"/>
                <a:ea typeface="宋体" panose="02010600030101010101" pitchFamily="2" charset="-122"/>
                <a:cs typeface="Times New Roman" panose="02020603050405020304" pitchFamily="18" charset="0"/>
              </a:rPr>
              <a:t>Plans &amp; Proc.’s, ICD, IDD</a:t>
            </a:r>
          </a:p>
          <a:p>
            <a:r>
              <a:rPr lang="en-US" altLang="zh-CN" dirty="0">
                <a:latin typeface="Cambria" panose="02040503050406030204" pitchFamily="18" charset="0"/>
                <a:ea typeface="宋体" panose="02010600030101010101" pitchFamily="2" charset="-122"/>
                <a:cs typeface="Times New Roman" panose="02020603050405020304" pitchFamily="18" charset="0"/>
              </a:rPr>
              <a:t>• PDL, User Manuals</a:t>
            </a:r>
          </a:p>
          <a:p>
            <a:r>
              <a:rPr lang="en-US" altLang="zh-CN" dirty="0">
                <a:latin typeface="Cambria" panose="02040503050406030204" pitchFamily="18" charset="0"/>
                <a:ea typeface="宋体" panose="02010600030101010101" pitchFamily="2" charset="-122"/>
                <a:cs typeface="Times New Roman" panose="02020603050405020304" pitchFamily="18" charset="0"/>
              </a:rPr>
              <a:t>• Code, UT Plan &amp; Proc.’s </a:t>
            </a:r>
          </a:p>
          <a:p>
            <a:r>
              <a:rPr lang="en-US" altLang="zh-CN" dirty="0">
                <a:latin typeface="Cambria" panose="02040503050406030204" pitchFamily="18" charset="0"/>
                <a:ea typeface="宋体" panose="02010600030101010101" pitchFamily="2" charset="-122"/>
                <a:cs typeface="Times New Roman" panose="02020603050405020304" pitchFamily="18" charset="0"/>
              </a:rPr>
              <a:t>• UT Results </a:t>
            </a:r>
          </a:p>
          <a:p>
            <a:r>
              <a:rPr lang="en-US" altLang="zh-CN" dirty="0" smtClean="0">
                <a:latin typeface="Cambria" panose="02040503050406030204" pitchFamily="18" charset="0"/>
                <a:ea typeface="宋体" panose="02010600030101010101" pitchFamily="2" charset="-122"/>
                <a:cs typeface="Times New Roman" panose="02020603050405020304" pitchFamily="18" charset="0"/>
              </a:rPr>
              <a:t>• </a:t>
            </a:r>
            <a:r>
              <a:rPr lang="en-US" altLang="zh-CN" dirty="0" err="1" smtClean="0">
                <a:latin typeface="Cambria" panose="02040503050406030204" pitchFamily="18" charset="0"/>
                <a:ea typeface="宋体" panose="02010600030101010101" pitchFamily="2" charset="-122"/>
                <a:cs typeface="Times New Roman" panose="02020603050405020304" pitchFamily="18" charset="0"/>
              </a:rPr>
              <a:t>VDD</a:t>
            </a:r>
            <a:endParaRPr lang="en-US" altLang="zh-CN" dirty="0">
              <a:latin typeface="Cambria" panose="02040503050406030204" pitchFamily="18" charset="0"/>
              <a:ea typeface="宋体" panose="02010600030101010101" pitchFamily="2" charset="-122"/>
              <a:cs typeface="Times New Roman" panose="02020603050405020304" pitchFamily="18" charset="0"/>
            </a:endParaRPr>
          </a:p>
          <a:p>
            <a:r>
              <a:rPr lang="en-US" altLang="zh-CN" dirty="0">
                <a:latin typeface="Cambria" panose="02040503050406030204" pitchFamily="18" charset="0"/>
                <a:ea typeface="宋体" panose="02010600030101010101" pitchFamily="2" charset="-122"/>
                <a:cs typeface="Times New Roman" panose="02020603050405020304" pitchFamily="18" charset="0"/>
              </a:rPr>
              <a:t>• PQT Report</a:t>
            </a:r>
          </a:p>
          <a:p>
            <a:r>
              <a:rPr lang="en-US" altLang="zh-CN" dirty="0">
                <a:latin typeface="Cambria" panose="02040503050406030204" pitchFamily="18" charset="0"/>
                <a:ea typeface="宋体" panose="02010600030101010101" pitchFamily="2" charset="-122"/>
                <a:cs typeface="Times New Roman" panose="02020603050405020304" pitchFamily="18" charset="0"/>
              </a:rPr>
              <a:t>• FAT &amp; SAT </a:t>
            </a:r>
            <a:r>
              <a:rPr lang="en-US" altLang="zh-CN" dirty="0" smtClean="0">
                <a:latin typeface="Cambria" panose="02040503050406030204" pitchFamily="18" charset="0"/>
                <a:ea typeface="宋体" panose="02010600030101010101" pitchFamily="2" charset="-122"/>
                <a:cs typeface="Times New Roman" panose="02020603050405020304" pitchFamily="18" charset="0"/>
              </a:rPr>
              <a:t>Reports</a:t>
            </a:r>
          </a:p>
          <a:p>
            <a:r>
              <a:rPr lang="en-US" altLang="zh-CN" dirty="0">
                <a:latin typeface="Cambria" panose="02040503050406030204" pitchFamily="18" charset="0"/>
                <a:ea typeface="宋体" panose="02010600030101010101" pitchFamily="2" charset="-122"/>
                <a:cs typeface="Times New Roman" panose="02020603050405020304" pitchFamily="18" charset="0"/>
              </a:rPr>
              <a:t>• U</a:t>
            </a:r>
            <a:r>
              <a:rPr lang="en-US" altLang="zh-CN" dirty="0" smtClean="0">
                <a:latin typeface="Cambria" panose="02040503050406030204" pitchFamily="18" charset="0"/>
                <a:ea typeface="宋体" panose="02010600030101010101" pitchFamily="2" charset="-122"/>
                <a:cs typeface="Times New Roman" panose="02020603050405020304" pitchFamily="18" charset="0"/>
              </a:rPr>
              <a:t>pdates</a:t>
            </a:r>
            <a:endParaRPr lang="en-US" altLang="zh-CN" dirty="0">
              <a:latin typeface="Cambria" panose="020405030504060302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698607939"/>
      </p:ext>
    </p:extLst>
  </p:cSld>
  <p:clrMapOvr>
    <a:masterClrMapping/>
  </p:clrMapOvr>
  <p:timing>
    <p:tnLst>
      <p:par>
        <p:cTn id="1" dur="indefinite" restart="never" nodeType="tmRoot"/>
      </p:par>
    </p:tnLst>
  </p:timing>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灯片编号占位符 4"/>
          <p:cNvSpPr>
            <a:spLocks noGrp="1"/>
          </p:cNvSpPr>
          <p:nvPr>
            <p:ph type="sldNum" sz="quarter" idx="4294967295"/>
          </p:nvPr>
        </p:nvSpPr>
        <p:spPr/>
        <p:txBody>
          <a:bodyPr/>
          <a:lstStyle/>
          <a:p>
            <a:endParaRPr lang="en-US" altLang="zh-CN" dirty="0">
              <a:latin typeface="Cambria" panose="02040503050406030204" pitchFamily="18" charset="0"/>
            </a:endParaRPr>
          </a:p>
        </p:txBody>
      </p:sp>
      <p:sp>
        <p:nvSpPr>
          <p:cNvPr id="11266" name="Rectangle 2"/>
          <p:cNvSpPr>
            <a:spLocks noGrp="1" noChangeArrowheads="1"/>
          </p:cNvSpPr>
          <p:nvPr>
            <p:ph type="title"/>
          </p:nvPr>
        </p:nvSpPr>
        <p:spPr>
          <a:xfrm>
            <a:off x="1447800" y="266699"/>
            <a:ext cx="8686800" cy="1143000"/>
          </a:xfrm>
        </p:spPr>
        <p:txBody>
          <a:bodyPr/>
          <a:lstStyle/>
          <a:p>
            <a:pPr algn="l"/>
            <a:r>
              <a:rPr lang="en-US" altLang="zh-CN" b="1" u="sng" dirty="0">
                <a:latin typeface="Cambria" panose="02040503050406030204" pitchFamily="18" charset="0"/>
                <a:ea typeface="宋体" panose="02010600030101010101" pitchFamily="2" charset="-122"/>
              </a:rPr>
              <a:t>Software Development Cycle (contd.)</a:t>
            </a:r>
          </a:p>
        </p:txBody>
      </p:sp>
      <p:grpSp>
        <p:nvGrpSpPr>
          <p:cNvPr id="11294" name="Group 30"/>
          <p:cNvGrpSpPr>
            <a:grpSpLocks/>
          </p:cNvGrpSpPr>
          <p:nvPr/>
        </p:nvGrpSpPr>
        <p:grpSpPr bwMode="auto">
          <a:xfrm>
            <a:off x="2411368" y="1619250"/>
            <a:ext cx="4343400" cy="4114800"/>
            <a:chOff x="1584" y="1008"/>
            <a:chExt cx="2736" cy="2592"/>
          </a:xfrm>
        </p:grpSpPr>
        <p:sp>
          <p:nvSpPr>
            <p:cNvPr id="11274" name="Oval 10"/>
            <p:cNvSpPr>
              <a:spLocks noChangeArrowheads="1"/>
            </p:cNvSpPr>
            <p:nvPr/>
          </p:nvSpPr>
          <p:spPr bwMode="auto">
            <a:xfrm>
              <a:off x="2592" y="1008"/>
              <a:ext cx="576" cy="576"/>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000">
                  <a:latin typeface="Cambria" panose="02040503050406030204" pitchFamily="18" charset="0"/>
                  <a:ea typeface="宋体" panose="02010600030101010101" pitchFamily="2" charset="-122"/>
                </a:rPr>
                <a:t>Req.</a:t>
              </a:r>
            </a:p>
          </p:txBody>
        </p:sp>
        <p:sp>
          <p:nvSpPr>
            <p:cNvPr id="11276" name="Oval 12"/>
            <p:cNvSpPr>
              <a:spLocks noChangeArrowheads="1"/>
            </p:cNvSpPr>
            <p:nvPr/>
          </p:nvSpPr>
          <p:spPr bwMode="auto">
            <a:xfrm>
              <a:off x="3264" y="1248"/>
              <a:ext cx="576" cy="576"/>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000" dirty="0" err="1">
                  <a:latin typeface="Cambria" panose="02040503050406030204" pitchFamily="18" charset="0"/>
                  <a:ea typeface="宋体" panose="02010600030101010101" pitchFamily="2" charset="-122"/>
                </a:rPr>
                <a:t>PD</a:t>
              </a:r>
              <a:endParaRPr lang="en-US" altLang="zh-CN" sz="2000" dirty="0">
                <a:latin typeface="Cambria" panose="02040503050406030204" pitchFamily="18" charset="0"/>
                <a:ea typeface="宋体" panose="02010600030101010101" pitchFamily="2" charset="-122"/>
              </a:endParaRPr>
            </a:p>
          </p:txBody>
        </p:sp>
        <p:sp>
          <p:nvSpPr>
            <p:cNvPr id="11277" name="Oval 13"/>
            <p:cNvSpPr>
              <a:spLocks noChangeArrowheads="1"/>
            </p:cNvSpPr>
            <p:nvPr/>
          </p:nvSpPr>
          <p:spPr bwMode="auto">
            <a:xfrm>
              <a:off x="3744" y="1824"/>
              <a:ext cx="576" cy="576"/>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000" dirty="0">
                  <a:latin typeface="Cambria" panose="02040503050406030204" pitchFamily="18" charset="0"/>
                  <a:ea typeface="宋体" panose="02010600030101010101" pitchFamily="2" charset="-122"/>
                </a:rPr>
                <a:t>DD</a:t>
              </a:r>
            </a:p>
          </p:txBody>
        </p:sp>
        <p:sp>
          <p:nvSpPr>
            <p:cNvPr id="11279" name="Oval 15"/>
            <p:cNvSpPr>
              <a:spLocks noChangeArrowheads="1"/>
            </p:cNvSpPr>
            <p:nvPr/>
          </p:nvSpPr>
          <p:spPr bwMode="auto">
            <a:xfrm>
              <a:off x="3696" y="2544"/>
              <a:ext cx="576" cy="576"/>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000" dirty="0">
                  <a:latin typeface="Cambria" panose="02040503050406030204" pitchFamily="18" charset="0"/>
                  <a:ea typeface="宋体" panose="02010600030101010101" pitchFamily="2" charset="-122"/>
                </a:rPr>
                <a:t>CUT</a:t>
              </a:r>
            </a:p>
          </p:txBody>
        </p:sp>
        <p:sp>
          <p:nvSpPr>
            <p:cNvPr id="11280" name="Oval 16"/>
            <p:cNvSpPr>
              <a:spLocks noChangeArrowheads="1"/>
            </p:cNvSpPr>
            <p:nvPr/>
          </p:nvSpPr>
          <p:spPr bwMode="auto">
            <a:xfrm>
              <a:off x="3120" y="3024"/>
              <a:ext cx="576" cy="576"/>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000" dirty="0" err="1">
                  <a:latin typeface="Cambria" panose="02040503050406030204" pitchFamily="18" charset="0"/>
                  <a:ea typeface="宋体" panose="02010600030101010101" pitchFamily="2" charset="-122"/>
                </a:rPr>
                <a:t>Int</a:t>
              </a:r>
              <a:endParaRPr lang="en-US" altLang="zh-CN" sz="2000" dirty="0">
                <a:latin typeface="Cambria" panose="02040503050406030204" pitchFamily="18" charset="0"/>
                <a:ea typeface="宋体" panose="02010600030101010101" pitchFamily="2" charset="-122"/>
              </a:endParaRPr>
            </a:p>
          </p:txBody>
        </p:sp>
        <p:sp>
          <p:nvSpPr>
            <p:cNvPr id="11281" name="Oval 17"/>
            <p:cNvSpPr>
              <a:spLocks noChangeArrowheads="1"/>
            </p:cNvSpPr>
            <p:nvPr/>
          </p:nvSpPr>
          <p:spPr bwMode="auto">
            <a:xfrm>
              <a:off x="2352" y="3024"/>
              <a:ext cx="576" cy="576"/>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000">
                  <a:latin typeface="Cambria" panose="02040503050406030204" pitchFamily="18" charset="0"/>
                  <a:ea typeface="宋体" panose="02010600030101010101" pitchFamily="2" charset="-122"/>
                </a:rPr>
                <a:t>PQT</a:t>
              </a:r>
            </a:p>
          </p:txBody>
        </p:sp>
        <p:sp>
          <p:nvSpPr>
            <p:cNvPr id="11282" name="Oval 18"/>
            <p:cNvSpPr>
              <a:spLocks noChangeArrowheads="1"/>
            </p:cNvSpPr>
            <p:nvPr/>
          </p:nvSpPr>
          <p:spPr bwMode="auto">
            <a:xfrm>
              <a:off x="1728" y="2592"/>
              <a:ext cx="576" cy="576"/>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000">
                  <a:latin typeface="Cambria" panose="02040503050406030204" pitchFamily="18" charset="0"/>
                  <a:ea typeface="宋体" panose="02010600030101010101" pitchFamily="2" charset="-122"/>
                </a:rPr>
                <a:t>FAT</a:t>
              </a:r>
            </a:p>
          </p:txBody>
        </p:sp>
        <p:sp>
          <p:nvSpPr>
            <p:cNvPr id="11283" name="Oval 19"/>
            <p:cNvSpPr>
              <a:spLocks noChangeArrowheads="1"/>
            </p:cNvSpPr>
            <p:nvPr/>
          </p:nvSpPr>
          <p:spPr bwMode="auto">
            <a:xfrm>
              <a:off x="1584" y="1920"/>
              <a:ext cx="576" cy="576"/>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000">
                  <a:latin typeface="Cambria" panose="02040503050406030204" pitchFamily="18" charset="0"/>
                  <a:ea typeface="宋体" panose="02010600030101010101" pitchFamily="2" charset="-122"/>
                </a:rPr>
                <a:t>SAT</a:t>
              </a:r>
            </a:p>
          </p:txBody>
        </p:sp>
        <p:sp>
          <p:nvSpPr>
            <p:cNvPr id="11284" name="Oval 20"/>
            <p:cNvSpPr>
              <a:spLocks noChangeArrowheads="1"/>
            </p:cNvSpPr>
            <p:nvPr/>
          </p:nvSpPr>
          <p:spPr bwMode="auto">
            <a:xfrm>
              <a:off x="1968" y="1296"/>
              <a:ext cx="576" cy="576"/>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000">
                  <a:latin typeface="Cambria" panose="02040503050406030204" pitchFamily="18" charset="0"/>
                  <a:ea typeface="宋体" panose="02010600030101010101" pitchFamily="2" charset="-122"/>
                </a:rPr>
                <a:t>Maint</a:t>
              </a:r>
            </a:p>
          </p:txBody>
        </p:sp>
        <p:cxnSp>
          <p:nvCxnSpPr>
            <p:cNvPr id="11285" name="AutoShape 21"/>
            <p:cNvCxnSpPr>
              <a:cxnSpLocks noChangeShapeType="1"/>
              <a:stCxn id="11274" idx="6"/>
              <a:endCxn id="11276" idx="1"/>
            </p:cNvCxnSpPr>
            <p:nvPr/>
          </p:nvCxnSpPr>
          <p:spPr bwMode="auto">
            <a:xfrm>
              <a:off x="3168" y="1296"/>
              <a:ext cx="180" cy="36"/>
            </a:xfrm>
            <a:prstGeom prst="curvedConnector4">
              <a:avLst>
                <a:gd name="adj1" fmla="val 26667"/>
                <a:gd name="adj2" fmla="val -533333"/>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286" name="AutoShape 22"/>
            <p:cNvCxnSpPr>
              <a:cxnSpLocks noChangeShapeType="1"/>
              <a:stCxn id="11276" idx="6"/>
              <a:endCxn id="11277" idx="0"/>
            </p:cNvCxnSpPr>
            <p:nvPr/>
          </p:nvCxnSpPr>
          <p:spPr bwMode="auto">
            <a:xfrm>
              <a:off x="3840" y="1536"/>
              <a:ext cx="192" cy="288"/>
            </a:xfrm>
            <a:prstGeom prst="curvedConnector2">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287" name="AutoShape 23"/>
            <p:cNvCxnSpPr>
              <a:cxnSpLocks noChangeShapeType="1"/>
              <a:stCxn id="11277" idx="5"/>
              <a:endCxn id="11279" idx="7"/>
            </p:cNvCxnSpPr>
            <p:nvPr/>
          </p:nvCxnSpPr>
          <p:spPr bwMode="auto">
            <a:xfrm rot="5400000">
              <a:off x="4056" y="2448"/>
              <a:ext cx="312" cy="48"/>
            </a:xfrm>
            <a:prstGeom prst="curvedConnector3">
              <a:avLst>
                <a:gd name="adj1" fmla="val 50000"/>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288" name="AutoShape 24"/>
            <p:cNvCxnSpPr>
              <a:cxnSpLocks noChangeShapeType="1"/>
              <a:stCxn id="11279" idx="4"/>
              <a:endCxn id="11280" idx="6"/>
            </p:cNvCxnSpPr>
            <p:nvPr/>
          </p:nvCxnSpPr>
          <p:spPr bwMode="auto">
            <a:xfrm rot="5400000">
              <a:off x="3744" y="3072"/>
              <a:ext cx="192" cy="288"/>
            </a:xfrm>
            <a:prstGeom prst="curvedConnector2">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289" name="AutoShape 25"/>
            <p:cNvCxnSpPr>
              <a:cxnSpLocks noChangeShapeType="1"/>
              <a:stCxn id="11280" idx="3"/>
              <a:endCxn id="11281" idx="5"/>
            </p:cNvCxnSpPr>
            <p:nvPr/>
          </p:nvCxnSpPr>
          <p:spPr bwMode="auto">
            <a:xfrm rot="5400000">
              <a:off x="3023" y="3337"/>
              <a:ext cx="1" cy="360"/>
            </a:xfrm>
            <a:prstGeom prst="curvedConnector3">
              <a:avLst>
                <a:gd name="adj1" fmla="val 22800000"/>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290" name="AutoShape 26"/>
            <p:cNvCxnSpPr>
              <a:cxnSpLocks noChangeShapeType="1"/>
              <a:stCxn id="11281" idx="2"/>
              <a:endCxn id="11282" idx="4"/>
            </p:cNvCxnSpPr>
            <p:nvPr/>
          </p:nvCxnSpPr>
          <p:spPr bwMode="auto">
            <a:xfrm rot="10800000">
              <a:off x="2016" y="3168"/>
              <a:ext cx="336" cy="144"/>
            </a:xfrm>
            <a:prstGeom prst="curvedConnector2">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291" name="AutoShape 27"/>
            <p:cNvCxnSpPr>
              <a:cxnSpLocks noChangeShapeType="1"/>
              <a:stCxn id="11282" idx="1"/>
              <a:endCxn id="11283" idx="4"/>
            </p:cNvCxnSpPr>
            <p:nvPr/>
          </p:nvCxnSpPr>
          <p:spPr bwMode="auto">
            <a:xfrm rot="16200000">
              <a:off x="1752" y="2556"/>
              <a:ext cx="180" cy="60"/>
            </a:xfrm>
            <a:prstGeom prst="curvedConnector3">
              <a:avLst>
                <a:gd name="adj1" fmla="val 73333"/>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292" name="AutoShape 28"/>
            <p:cNvCxnSpPr>
              <a:cxnSpLocks noChangeShapeType="1"/>
              <a:stCxn id="11283" idx="0"/>
              <a:endCxn id="11284" idx="2"/>
            </p:cNvCxnSpPr>
            <p:nvPr/>
          </p:nvCxnSpPr>
          <p:spPr bwMode="auto">
            <a:xfrm rot="16200000">
              <a:off x="1752" y="1704"/>
              <a:ext cx="336" cy="96"/>
            </a:xfrm>
            <a:prstGeom prst="curvedConnector2">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293" name="AutoShape 29"/>
            <p:cNvCxnSpPr>
              <a:cxnSpLocks noChangeShapeType="1"/>
              <a:stCxn id="11284" idx="7"/>
              <a:endCxn id="11274" idx="2"/>
            </p:cNvCxnSpPr>
            <p:nvPr/>
          </p:nvCxnSpPr>
          <p:spPr bwMode="auto">
            <a:xfrm rot="16200000">
              <a:off x="2484" y="1272"/>
              <a:ext cx="84" cy="132"/>
            </a:xfrm>
            <a:prstGeom prst="curvedConnector4">
              <a:avLst>
                <a:gd name="adj1" fmla="val 271431"/>
                <a:gd name="adj2" fmla="val 81819"/>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Tree>
    <p:extLst>
      <p:ext uri="{BB962C8B-B14F-4D97-AF65-F5344CB8AC3E}">
        <p14:creationId xmlns:p14="http://schemas.microsoft.com/office/powerpoint/2010/main" val="848752379"/>
      </p:ext>
    </p:extLst>
  </p:cSld>
  <p:clrMapOvr>
    <a:masterClrMapping/>
  </p:clrMapOvr>
  <p:timing>
    <p:tnLst>
      <p:par>
        <p:cTn id="1" dur="indefinite" restart="never" nodeType="tmRoot"/>
      </p:par>
    </p:tnLst>
  </p:timing>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灯片编号占位符 4"/>
          <p:cNvSpPr>
            <a:spLocks noGrp="1"/>
          </p:cNvSpPr>
          <p:nvPr>
            <p:ph type="sldNum" sz="quarter" idx="4294967295"/>
          </p:nvPr>
        </p:nvSpPr>
        <p:spPr/>
        <p:txBody>
          <a:bodyPr/>
          <a:lstStyle/>
          <a:p>
            <a:endParaRPr lang="en-US" altLang="zh-CN" dirty="0">
              <a:latin typeface="Cambria" panose="02040503050406030204" pitchFamily="18" charset="0"/>
            </a:endParaRPr>
          </a:p>
        </p:txBody>
      </p:sp>
      <p:sp>
        <p:nvSpPr>
          <p:cNvPr id="11266" name="Rectangle 2"/>
          <p:cNvSpPr>
            <a:spLocks noGrp="1" noChangeArrowheads="1"/>
          </p:cNvSpPr>
          <p:nvPr>
            <p:ph type="title"/>
          </p:nvPr>
        </p:nvSpPr>
        <p:spPr>
          <a:xfrm>
            <a:off x="1447800" y="266699"/>
            <a:ext cx="8686800" cy="1143000"/>
          </a:xfrm>
        </p:spPr>
        <p:txBody>
          <a:bodyPr/>
          <a:lstStyle/>
          <a:p>
            <a:pPr algn="l"/>
            <a:r>
              <a:rPr lang="en-US" altLang="zh-CN" b="1" u="sng" dirty="0">
                <a:latin typeface="Cambria" panose="02040503050406030204" pitchFamily="18" charset="0"/>
                <a:ea typeface="宋体" panose="02010600030101010101" pitchFamily="2" charset="-122"/>
              </a:rPr>
              <a:t>Software Development Cycle (contd.)</a:t>
            </a:r>
          </a:p>
        </p:txBody>
      </p:sp>
      <p:sp>
        <p:nvSpPr>
          <p:cNvPr id="2" name="AutoShape 2" descr="Dynamic Testi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0" y="1425514"/>
            <a:ext cx="7947474" cy="4554029"/>
          </a:xfrm>
          <a:prstGeom prst="rect">
            <a:avLst/>
          </a:prstGeom>
        </p:spPr>
      </p:pic>
    </p:spTree>
    <p:extLst>
      <p:ext uri="{BB962C8B-B14F-4D97-AF65-F5344CB8AC3E}">
        <p14:creationId xmlns:p14="http://schemas.microsoft.com/office/powerpoint/2010/main" val="2863401598"/>
      </p:ext>
    </p:extLst>
  </p:cSld>
  <p:clrMapOvr>
    <a:masterClrMapping/>
  </p:clrMapOvr>
  <p:timing>
    <p:tnLst>
      <p:par>
        <p:cTn id="1" dur="indefinite" restart="never" nodeType="tmRoot"/>
      </p:par>
    </p:tnLst>
  </p:timing>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4294967295"/>
          </p:nvPr>
        </p:nvSpPr>
        <p:spPr/>
        <p:txBody>
          <a:bodyPr/>
          <a:lstStyle/>
          <a:p>
            <a:endParaRPr lang="en-US" altLang="zh-CN" dirty="0">
              <a:latin typeface="Cambria" panose="02040503050406030204" pitchFamily="18" charset="0"/>
            </a:endParaRPr>
          </a:p>
        </p:txBody>
      </p:sp>
      <p:sp>
        <p:nvSpPr>
          <p:cNvPr id="54274" name="Rectangle 2"/>
          <p:cNvSpPr>
            <a:spLocks noGrp="1" noChangeArrowheads="1"/>
          </p:cNvSpPr>
          <p:nvPr>
            <p:ph type="ctrTitle"/>
          </p:nvPr>
        </p:nvSpPr>
        <p:spPr>
          <a:xfrm>
            <a:off x="685800" y="2286000"/>
            <a:ext cx="7772400" cy="1143000"/>
          </a:xfrm>
        </p:spPr>
        <p:txBody>
          <a:bodyPr anchor="ctr"/>
          <a:lstStyle/>
          <a:p>
            <a:r>
              <a:rPr lang="en-US" altLang="zh-CN" sz="4400" b="1">
                <a:latin typeface="Cambria" panose="02040503050406030204" pitchFamily="18" charset="0"/>
                <a:ea typeface="宋体" panose="02010600030101010101" pitchFamily="2" charset="-122"/>
              </a:rPr>
              <a:t>Software Quality Assurance</a:t>
            </a:r>
          </a:p>
        </p:txBody>
      </p:sp>
      <p:sp>
        <p:nvSpPr>
          <p:cNvPr id="54275" name="Rectangle 3"/>
          <p:cNvSpPr>
            <a:spLocks noGrp="1" noChangeArrowheads="1"/>
          </p:cNvSpPr>
          <p:nvPr>
            <p:ph type="subTitle" idx="1"/>
          </p:nvPr>
        </p:nvSpPr>
        <p:spPr>
          <a:xfrm>
            <a:off x="1371600" y="3886200"/>
            <a:ext cx="6400800" cy="1752600"/>
          </a:xfrm>
        </p:spPr>
        <p:txBody>
          <a:bodyPr/>
          <a:lstStyle/>
          <a:p>
            <a:r>
              <a:rPr lang="en-US" altLang="zh-CN" sz="3200">
                <a:latin typeface="Cambria" panose="02040503050406030204" pitchFamily="18" charset="0"/>
                <a:ea typeface="宋体" panose="02010600030101010101" pitchFamily="2" charset="-122"/>
              </a:rPr>
              <a:t>Element I</a:t>
            </a:r>
          </a:p>
        </p:txBody>
      </p:sp>
    </p:spTree>
    <p:extLst>
      <p:ext uri="{BB962C8B-B14F-4D97-AF65-F5344CB8AC3E}">
        <p14:creationId xmlns:p14="http://schemas.microsoft.com/office/powerpoint/2010/main" val="4294721222"/>
      </p:ext>
    </p:extLst>
  </p:cSld>
  <p:clrMapOvr>
    <a:masterClrMapping/>
  </p:clrMapOvr>
  <p:timing>
    <p:tnLst>
      <p:par>
        <p:cTn id="1" dur="indefinite" restart="never" nodeType="tmRoot"/>
      </p:par>
    </p:tnLst>
  </p:timing>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4"/>
          <p:cNvSpPr>
            <a:spLocks noGrp="1"/>
          </p:cNvSpPr>
          <p:nvPr>
            <p:ph type="sldNum" sz="quarter" idx="4294967295"/>
          </p:nvPr>
        </p:nvSpPr>
        <p:spPr/>
        <p:txBody>
          <a:bodyPr/>
          <a:lstStyle/>
          <a:p>
            <a:endParaRPr lang="en-US" altLang="zh-CN" dirty="0">
              <a:latin typeface="Cambria" panose="02040503050406030204" pitchFamily="18" charset="0"/>
            </a:endParaRPr>
          </a:p>
        </p:txBody>
      </p:sp>
      <p:sp>
        <p:nvSpPr>
          <p:cNvPr id="17410" name="Rectangle 2"/>
          <p:cNvSpPr>
            <a:spLocks noGrp="1" noChangeArrowheads="1"/>
          </p:cNvSpPr>
          <p:nvPr>
            <p:ph type="title"/>
          </p:nvPr>
        </p:nvSpPr>
        <p:spPr>
          <a:xfrm>
            <a:off x="1371600" y="228600"/>
            <a:ext cx="8534400" cy="1143000"/>
          </a:xfrm>
        </p:spPr>
        <p:txBody>
          <a:bodyPr/>
          <a:lstStyle/>
          <a:p>
            <a:pPr algn="l"/>
            <a:r>
              <a:rPr lang="en-US" altLang="zh-CN" sz="3200" b="1" u="sng" dirty="0">
                <a:latin typeface="Cambria" panose="02040503050406030204" pitchFamily="18" charset="0"/>
                <a:ea typeface="宋体" panose="02010600030101010101" pitchFamily="2" charset="-122"/>
              </a:rPr>
              <a:t>Why are Standards Important?</a:t>
            </a:r>
            <a:r>
              <a:rPr lang="en-US" altLang="zh-CN" sz="3200" u="sng" dirty="0">
                <a:latin typeface="Cambria" panose="02040503050406030204" pitchFamily="18" charset="0"/>
                <a:ea typeface="宋体" panose="02010600030101010101" pitchFamily="2" charset="-122"/>
              </a:rPr>
              <a:t> </a:t>
            </a:r>
          </a:p>
        </p:txBody>
      </p:sp>
      <p:sp>
        <p:nvSpPr>
          <p:cNvPr id="17411" name="Text Box 3"/>
          <p:cNvSpPr txBox="1">
            <a:spLocks noChangeArrowheads="1"/>
          </p:cNvSpPr>
          <p:nvPr/>
        </p:nvSpPr>
        <p:spPr bwMode="auto">
          <a:xfrm>
            <a:off x="609600" y="1295400"/>
            <a:ext cx="7772400" cy="4893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zh-CN" dirty="0">
                <a:latin typeface="Cambria" panose="02040503050406030204" pitchFamily="18" charset="0"/>
                <a:ea typeface="宋体" panose="02010600030101010101" pitchFamily="2" charset="-122"/>
                <a:cs typeface="Times New Roman" panose="02020603050405020304" pitchFamily="18" charset="0"/>
              </a:rPr>
              <a:t>• Standards provide encapsulation of best, or at least most appropriate, practice</a:t>
            </a:r>
          </a:p>
          <a:p>
            <a:pPr>
              <a:spcBef>
                <a:spcPct val="50000"/>
              </a:spcBef>
            </a:pPr>
            <a:r>
              <a:rPr lang="en-US" altLang="zh-CN" dirty="0">
                <a:latin typeface="Cambria" panose="02040503050406030204" pitchFamily="18" charset="0"/>
                <a:ea typeface="宋体" panose="02010600030101010101" pitchFamily="2" charset="-122"/>
                <a:cs typeface="Times New Roman" panose="02020603050405020304" pitchFamily="18" charset="0"/>
              </a:rPr>
              <a:t>• Standards provide a framework around which the quality assurance process may be implemented</a:t>
            </a:r>
          </a:p>
          <a:p>
            <a:pPr>
              <a:spcBef>
                <a:spcPct val="50000"/>
              </a:spcBef>
            </a:pPr>
            <a:r>
              <a:rPr lang="en-US" altLang="zh-CN" dirty="0">
                <a:latin typeface="Cambria" panose="02040503050406030204" pitchFamily="18" charset="0"/>
                <a:ea typeface="宋体" panose="02010600030101010101" pitchFamily="2" charset="-122"/>
                <a:cs typeface="Times New Roman" panose="02020603050405020304" pitchFamily="18" charset="0"/>
              </a:rPr>
              <a:t>• Standards assist in continuity of work when it’s carried out by different people throughout the software product lifecycle</a:t>
            </a:r>
          </a:p>
          <a:p>
            <a:pPr>
              <a:spcBef>
                <a:spcPct val="50000"/>
              </a:spcBef>
            </a:pPr>
            <a:endParaRPr lang="en-US" altLang="zh-CN" dirty="0">
              <a:latin typeface="Cambria" panose="02040503050406030204" pitchFamily="18" charset="0"/>
              <a:ea typeface="宋体" panose="02010600030101010101" pitchFamily="2" charset="-122"/>
              <a:cs typeface="Times New Roman" panose="02020603050405020304" pitchFamily="18" charset="0"/>
            </a:endParaRPr>
          </a:p>
          <a:p>
            <a:pPr>
              <a:spcBef>
                <a:spcPct val="50000"/>
              </a:spcBef>
            </a:pPr>
            <a:r>
              <a:rPr lang="en-US" altLang="zh-CN" b="1" dirty="0">
                <a:latin typeface="Cambria" panose="02040503050406030204" pitchFamily="18" charset="0"/>
                <a:ea typeface="宋体" panose="02010600030101010101" pitchFamily="2" charset="-122"/>
                <a:cs typeface="Times New Roman" panose="02020603050405020304" pitchFamily="18" charset="0"/>
              </a:rPr>
              <a:t>Standards should not be avoided.  If they are too extensive for the task at hand, then they should be tailored.</a:t>
            </a:r>
            <a:endParaRPr lang="en-US" altLang="zh-CN" b="1" dirty="0">
              <a:latin typeface="Cambria" panose="02040503050406030204" pitchFamily="18" charset="0"/>
              <a:ea typeface="宋体" panose="02010600030101010101" pitchFamily="2" charset="-122"/>
            </a:endParaRPr>
          </a:p>
        </p:txBody>
      </p:sp>
    </p:spTree>
    <p:extLst>
      <p:ext uri="{BB962C8B-B14F-4D97-AF65-F5344CB8AC3E}">
        <p14:creationId xmlns:p14="http://schemas.microsoft.com/office/powerpoint/2010/main" val="252534856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16"/>
          <p:cNvSpPr>
            <a:spLocks noGrp="1" noChangeArrowheads="1"/>
          </p:cNvSpPr>
          <p:nvPr>
            <p:ph type="title"/>
          </p:nvPr>
        </p:nvSpPr>
        <p:spPr>
          <a:xfrm>
            <a:off x="1295400" y="152400"/>
            <a:ext cx="6705600" cy="838200"/>
          </a:xfrm>
        </p:spPr>
        <p:txBody>
          <a:bodyPr/>
          <a:lstStyle/>
          <a:p>
            <a:pPr eaLnBrk="1" hangingPunct="1"/>
            <a:r>
              <a:rPr lang="en-US" altLang="zh-CN" sz="4000" dirty="0" smtClean="0">
                <a:latin typeface="Cambria" panose="02040503050406030204" pitchFamily="18" charset="0"/>
              </a:rPr>
              <a:t>How</a:t>
            </a:r>
            <a:endParaRPr lang="zh-CN" altLang="zh-CN" dirty="0" smtClean="0">
              <a:latin typeface="Cambria" panose="02040503050406030204" pitchFamily="18" charset="0"/>
            </a:endParaRPr>
          </a:p>
        </p:txBody>
      </p:sp>
      <p:sp>
        <p:nvSpPr>
          <p:cNvPr id="4" name="矩形 3"/>
          <p:cNvSpPr/>
          <p:nvPr/>
        </p:nvSpPr>
        <p:spPr>
          <a:xfrm>
            <a:off x="416822" y="1800285"/>
            <a:ext cx="8157955" cy="4154984"/>
          </a:xfrm>
          <a:prstGeom prst="rect">
            <a:avLst/>
          </a:prstGeom>
        </p:spPr>
        <p:txBody>
          <a:bodyPr wrap="square">
            <a:spAutoFit/>
          </a:bodyPr>
          <a:lstStyle/>
          <a:p>
            <a:r>
              <a:rPr lang="en-US" altLang="zh-CN" dirty="0">
                <a:solidFill>
                  <a:srgbClr val="132584"/>
                </a:solidFill>
                <a:latin typeface="Cambria" panose="02040503050406030204" pitchFamily="18" charset="0"/>
              </a:rPr>
              <a:t>Week 1:               The basic concepts and theories of testing</a:t>
            </a:r>
          </a:p>
          <a:p>
            <a:r>
              <a:rPr lang="en-US" altLang="zh-CN" dirty="0">
                <a:solidFill>
                  <a:srgbClr val="132584"/>
                </a:solidFill>
                <a:latin typeface="Cambria" panose="02040503050406030204" pitchFamily="18" charset="0"/>
              </a:rPr>
              <a:t>Week 2-3:           Principles of Testing</a:t>
            </a:r>
          </a:p>
          <a:p>
            <a:r>
              <a:rPr lang="en-US" altLang="zh-CN" dirty="0">
                <a:solidFill>
                  <a:srgbClr val="132584"/>
                </a:solidFill>
                <a:latin typeface="Cambria" panose="02040503050406030204" pitchFamily="18" charset="0"/>
              </a:rPr>
              <a:t>Week 4-5: 	   White Box Testing</a:t>
            </a:r>
          </a:p>
          <a:p>
            <a:r>
              <a:rPr lang="en-US" altLang="zh-CN" dirty="0">
                <a:solidFill>
                  <a:srgbClr val="132584"/>
                </a:solidFill>
                <a:latin typeface="Cambria" panose="02040503050406030204" pitchFamily="18" charset="0"/>
              </a:rPr>
              <a:t>Week 6-7:	   Test Cases &amp; Black Box Testing</a:t>
            </a:r>
          </a:p>
          <a:p>
            <a:r>
              <a:rPr lang="en-US" altLang="zh-CN" dirty="0">
                <a:solidFill>
                  <a:srgbClr val="132584"/>
                </a:solidFill>
                <a:latin typeface="Cambria" panose="02040503050406030204" pitchFamily="18" charset="0"/>
              </a:rPr>
              <a:t>Week 8:	   Usability Testing</a:t>
            </a:r>
          </a:p>
          <a:p>
            <a:r>
              <a:rPr lang="en-US" altLang="zh-CN" dirty="0">
                <a:solidFill>
                  <a:srgbClr val="133984"/>
                </a:solidFill>
                <a:latin typeface="Cambria" panose="02040503050406030204" pitchFamily="18" charset="0"/>
              </a:rPr>
              <a:t>Week 9:	   Mutation Testing &amp; Finite Automata</a:t>
            </a:r>
          </a:p>
          <a:p>
            <a:r>
              <a:rPr lang="en-US" altLang="zh-CN" dirty="0">
                <a:solidFill>
                  <a:srgbClr val="133984"/>
                </a:solidFill>
                <a:latin typeface="Cambria" panose="02040503050406030204" pitchFamily="18" charset="0"/>
              </a:rPr>
              <a:t>Week 10:	   Mid-term Review and System Testing</a:t>
            </a:r>
          </a:p>
          <a:p>
            <a:r>
              <a:rPr lang="en-US" altLang="zh-CN" dirty="0">
                <a:solidFill>
                  <a:srgbClr val="133984"/>
                </a:solidFill>
                <a:latin typeface="Cambria" panose="02040503050406030204" pitchFamily="18" charset="0"/>
              </a:rPr>
              <a:t>Week 11:	   Empirical Software Testing</a:t>
            </a:r>
          </a:p>
          <a:p>
            <a:r>
              <a:rPr lang="en-US" altLang="zh-CN" dirty="0">
                <a:solidFill>
                  <a:srgbClr val="133984"/>
                </a:solidFill>
                <a:latin typeface="Cambria" panose="02040503050406030204" pitchFamily="18" charset="0"/>
              </a:rPr>
              <a:t>Week 12:	   Interaction System Testing</a:t>
            </a:r>
          </a:p>
          <a:p>
            <a:r>
              <a:rPr lang="en-US" altLang="zh-CN" dirty="0">
                <a:solidFill>
                  <a:srgbClr val="133984"/>
                </a:solidFill>
                <a:latin typeface="Cambria" panose="02040503050406030204" pitchFamily="18" charset="0"/>
              </a:rPr>
              <a:t>Week 13-14:	   ML &amp; AI System Testing</a:t>
            </a:r>
          </a:p>
          <a:p>
            <a:r>
              <a:rPr lang="en-US" altLang="zh-CN" dirty="0">
                <a:solidFill>
                  <a:srgbClr val="133984"/>
                </a:solidFill>
                <a:latin typeface="Cambria" panose="02040503050406030204" pitchFamily="18" charset="0"/>
              </a:rPr>
              <a:t>Week 15-16:	   Conclusion &amp; General </a:t>
            </a:r>
            <a:r>
              <a:rPr lang="en-US" altLang="zh-CN" dirty="0" smtClean="0">
                <a:solidFill>
                  <a:srgbClr val="133984"/>
                </a:solidFill>
                <a:latin typeface="Cambria" panose="02040503050406030204" pitchFamily="18" charset="0"/>
              </a:rPr>
              <a:t>Review</a:t>
            </a:r>
            <a:endParaRPr lang="en-US" altLang="zh-CN" dirty="0">
              <a:solidFill>
                <a:srgbClr val="133984"/>
              </a:solidFill>
              <a:latin typeface="Cambria" panose="02040503050406030204" pitchFamily="18" charset="0"/>
            </a:endParaRPr>
          </a:p>
        </p:txBody>
      </p:sp>
      <p:sp>
        <p:nvSpPr>
          <p:cNvPr id="10" name="矩形 9"/>
          <p:cNvSpPr/>
          <p:nvPr/>
        </p:nvSpPr>
        <p:spPr>
          <a:xfrm>
            <a:off x="4495800" y="1229380"/>
            <a:ext cx="2933700" cy="523220"/>
          </a:xfrm>
          <a:prstGeom prst="rect">
            <a:avLst/>
          </a:prstGeom>
        </p:spPr>
        <p:txBody>
          <a:bodyPr wrap="square">
            <a:spAutoFit/>
          </a:bodyPr>
          <a:lstStyle/>
          <a:p>
            <a:r>
              <a:rPr lang="en-US" altLang="zh-CN" sz="2800" b="1" dirty="0" smtClean="0">
                <a:solidFill>
                  <a:srgbClr val="132584"/>
                </a:solidFill>
                <a:latin typeface="Cambria" panose="02040503050406030204" pitchFamily="18" charset="0"/>
              </a:rPr>
              <a:t>16 Weeks Plan</a:t>
            </a:r>
            <a:endParaRPr lang="zh-CN" altLang="en-US" sz="2800" b="1" dirty="0">
              <a:solidFill>
                <a:srgbClr val="132584"/>
              </a:solidFill>
              <a:latin typeface="Cambria" panose="02040503050406030204" pitchFamily="18" charset="0"/>
            </a:endParaRPr>
          </a:p>
        </p:txBody>
      </p:sp>
    </p:spTree>
    <p:extLst>
      <p:ext uri="{BB962C8B-B14F-4D97-AF65-F5344CB8AC3E}">
        <p14:creationId xmlns:p14="http://schemas.microsoft.com/office/powerpoint/2010/main" val="1089059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animEffect transition="in" filter="fade">
                                      <p:cBhvr>
                                        <p:cTn id="17" dur="500"/>
                                        <p:tgtEl>
                                          <p:spTgt spid="4">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2" end="2"/>
                                            </p:txEl>
                                          </p:spTgt>
                                        </p:tgtEl>
                                        <p:attrNameLst>
                                          <p:attrName>style.visibility</p:attrName>
                                        </p:attrNameLst>
                                      </p:cBhvr>
                                      <p:to>
                                        <p:strVal val="visible"/>
                                      </p:to>
                                    </p:set>
                                    <p:animEffect transition="in" filter="fade">
                                      <p:cBhvr>
                                        <p:cTn id="22" dur="500"/>
                                        <p:tgtEl>
                                          <p:spTgt spid="4">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3" end="3"/>
                                            </p:txEl>
                                          </p:spTgt>
                                        </p:tgtEl>
                                        <p:attrNameLst>
                                          <p:attrName>style.visibility</p:attrName>
                                        </p:attrNameLst>
                                      </p:cBhvr>
                                      <p:to>
                                        <p:strVal val="visible"/>
                                      </p:to>
                                    </p:set>
                                    <p:animEffect transition="in" filter="fade">
                                      <p:cBhvr>
                                        <p:cTn id="27" dur="500"/>
                                        <p:tgtEl>
                                          <p:spTgt spid="4">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
                                            <p:txEl>
                                              <p:pRg st="4" end="4"/>
                                            </p:txEl>
                                          </p:spTgt>
                                        </p:tgtEl>
                                        <p:attrNameLst>
                                          <p:attrName>style.visibility</p:attrName>
                                        </p:attrNameLst>
                                      </p:cBhvr>
                                      <p:to>
                                        <p:strVal val="visible"/>
                                      </p:to>
                                    </p:set>
                                    <p:animEffect transition="in" filter="fade">
                                      <p:cBhvr>
                                        <p:cTn id="32" dur="500"/>
                                        <p:tgtEl>
                                          <p:spTgt spid="4">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
                                            <p:txEl>
                                              <p:pRg st="5" end="5"/>
                                            </p:txEl>
                                          </p:spTgt>
                                        </p:tgtEl>
                                        <p:attrNameLst>
                                          <p:attrName>style.visibility</p:attrName>
                                        </p:attrNameLst>
                                      </p:cBhvr>
                                      <p:to>
                                        <p:strVal val="visible"/>
                                      </p:to>
                                    </p:set>
                                    <p:animEffect transition="in" filter="fade">
                                      <p:cBhvr>
                                        <p:cTn id="37" dur="500"/>
                                        <p:tgtEl>
                                          <p:spTgt spid="4">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4">
                                            <p:txEl>
                                              <p:pRg st="6" end="6"/>
                                            </p:txEl>
                                          </p:spTgt>
                                        </p:tgtEl>
                                        <p:attrNameLst>
                                          <p:attrName>style.visibility</p:attrName>
                                        </p:attrNameLst>
                                      </p:cBhvr>
                                      <p:to>
                                        <p:strVal val="visible"/>
                                      </p:to>
                                    </p:set>
                                    <p:animEffect transition="in" filter="fade">
                                      <p:cBhvr>
                                        <p:cTn id="42" dur="500"/>
                                        <p:tgtEl>
                                          <p:spTgt spid="4">
                                            <p:txEl>
                                              <p:pRg st="6" end="6"/>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4">
                                            <p:txEl>
                                              <p:pRg st="7" end="7"/>
                                            </p:txEl>
                                          </p:spTgt>
                                        </p:tgtEl>
                                        <p:attrNameLst>
                                          <p:attrName>style.visibility</p:attrName>
                                        </p:attrNameLst>
                                      </p:cBhvr>
                                      <p:to>
                                        <p:strVal val="visible"/>
                                      </p:to>
                                    </p:set>
                                    <p:animEffect transition="in" filter="fade">
                                      <p:cBhvr>
                                        <p:cTn id="47" dur="500"/>
                                        <p:tgtEl>
                                          <p:spTgt spid="4">
                                            <p:txEl>
                                              <p:pRg st="7" end="7"/>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4">
                                            <p:txEl>
                                              <p:pRg st="8" end="8"/>
                                            </p:txEl>
                                          </p:spTgt>
                                        </p:tgtEl>
                                        <p:attrNameLst>
                                          <p:attrName>style.visibility</p:attrName>
                                        </p:attrNameLst>
                                      </p:cBhvr>
                                      <p:to>
                                        <p:strVal val="visible"/>
                                      </p:to>
                                    </p:set>
                                    <p:animEffect transition="in" filter="fade">
                                      <p:cBhvr>
                                        <p:cTn id="52" dur="500"/>
                                        <p:tgtEl>
                                          <p:spTgt spid="4">
                                            <p:txEl>
                                              <p:pRg st="8" end="8"/>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4">
                                            <p:txEl>
                                              <p:pRg st="9" end="9"/>
                                            </p:txEl>
                                          </p:spTgt>
                                        </p:tgtEl>
                                        <p:attrNameLst>
                                          <p:attrName>style.visibility</p:attrName>
                                        </p:attrNameLst>
                                      </p:cBhvr>
                                      <p:to>
                                        <p:strVal val="visible"/>
                                      </p:to>
                                    </p:set>
                                    <p:animEffect transition="in" filter="fade">
                                      <p:cBhvr>
                                        <p:cTn id="57" dur="500"/>
                                        <p:tgtEl>
                                          <p:spTgt spid="4">
                                            <p:txEl>
                                              <p:pRg st="9" end="9"/>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4">
                                            <p:txEl>
                                              <p:pRg st="10" end="10"/>
                                            </p:txEl>
                                          </p:spTgt>
                                        </p:tgtEl>
                                        <p:attrNameLst>
                                          <p:attrName>style.visibility</p:attrName>
                                        </p:attrNameLst>
                                      </p:cBhvr>
                                      <p:to>
                                        <p:strVal val="visible"/>
                                      </p:to>
                                    </p:set>
                                    <p:animEffect transition="in" filter="fade">
                                      <p:cBhvr>
                                        <p:cTn id="62" dur="500"/>
                                        <p:tgtEl>
                                          <p:spTgt spid="4">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16"/>
          <p:cNvSpPr>
            <a:spLocks noGrp="1" noChangeArrowheads="1"/>
          </p:cNvSpPr>
          <p:nvPr>
            <p:ph type="title"/>
          </p:nvPr>
        </p:nvSpPr>
        <p:spPr>
          <a:xfrm>
            <a:off x="1295400" y="152400"/>
            <a:ext cx="6705600" cy="838200"/>
          </a:xfrm>
        </p:spPr>
        <p:txBody>
          <a:bodyPr/>
          <a:lstStyle/>
          <a:p>
            <a:pPr eaLnBrk="1" hangingPunct="1"/>
            <a:r>
              <a:rPr lang="en-US" altLang="zh-CN" sz="4000" dirty="0" smtClean="0">
                <a:latin typeface="Cambria" panose="02040503050406030204" pitchFamily="18" charset="0"/>
              </a:rPr>
              <a:t>Introduction</a:t>
            </a:r>
            <a:endParaRPr lang="zh-CN" altLang="zh-CN" dirty="0" smtClean="0">
              <a:latin typeface="Cambria" panose="02040503050406030204" pitchFamily="18" charset="0"/>
            </a:endParaRPr>
          </a:p>
        </p:txBody>
      </p:sp>
      <p:sp>
        <p:nvSpPr>
          <p:cNvPr id="3" name="Rectangle 2"/>
          <p:cNvSpPr txBox="1">
            <a:spLocks noChangeArrowheads="1"/>
          </p:cNvSpPr>
          <p:nvPr/>
        </p:nvSpPr>
        <p:spPr bwMode="auto">
          <a:xfrm>
            <a:off x="685800" y="1219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54000" rIns="91440" bIns="45720" numCol="1" anchor="t" anchorCtr="1" compatLnSpc="1">
            <a:prstTxWarp prst="textNoShape">
              <a:avLst/>
            </a:prstTxWarp>
          </a:bodyPr>
          <a:lstStyle>
            <a:lvl1pPr algn="l" rtl="0" eaLnBrk="0" fontAlgn="base" hangingPunct="0">
              <a:spcBef>
                <a:spcPct val="0"/>
              </a:spcBef>
              <a:spcAft>
                <a:spcPct val="0"/>
              </a:spcAft>
              <a:defRPr sz="2800" b="1" kern="1200">
                <a:solidFill>
                  <a:srgbClr val="133984"/>
                </a:solidFill>
                <a:latin typeface="+mj-lt"/>
                <a:ea typeface="+mj-ea"/>
                <a:cs typeface="+mj-cs"/>
              </a:defRPr>
            </a:lvl1pPr>
            <a:lvl2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2pPr>
            <a:lvl3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3pPr>
            <a:lvl4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4pPr>
            <a:lvl5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5pPr>
            <a:lvl6pPr marL="4572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6pPr>
            <a:lvl7pPr marL="9144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7pPr>
            <a:lvl8pPr marL="13716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8pPr>
            <a:lvl9pPr marL="18288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9pPr>
          </a:lstStyle>
          <a:p>
            <a:pPr eaLnBrk="1" hangingPunct="1"/>
            <a:r>
              <a:rPr lang="en-US" altLang="zh-CN" dirty="0" smtClean="0">
                <a:latin typeface="Cambria" panose="02040503050406030204" pitchFamily="18" charset="0"/>
              </a:rPr>
              <a:t>Relative cost of bugs</a:t>
            </a:r>
            <a:br>
              <a:rPr lang="en-US" altLang="zh-CN" dirty="0" smtClean="0">
                <a:latin typeface="Cambria" panose="02040503050406030204" pitchFamily="18" charset="0"/>
              </a:rPr>
            </a:br>
            <a:r>
              <a:rPr lang="en-US" altLang="zh-CN" sz="3600" dirty="0" smtClean="0">
                <a:latin typeface="Cambria" panose="02040503050406030204" pitchFamily="18" charset="0"/>
              </a:rPr>
              <a:t>“bugs found later cost more to fix”</a:t>
            </a:r>
            <a:endParaRPr lang="en-US" altLang="zh-CN" dirty="0" smtClean="0">
              <a:latin typeface="Cambria" panose="02040503050406030204" pitchFamily="18" charset="0"/>
            </a:endParaRPr>
          </a:p>
        </p:txBody>
      </p:sp>
      <p:sp>
        <p:nvSpPr>
          <p:cNvPr id="4" name="Rectangle 3"/>
          <p:cNvSpPr txBox="1">
            <a:spLocks noChangeArrowheads="1"/>
          </p:cNvSpPr>
          <p:nvPr/>
        </p:nvSpPr>
        <p:spPr bwMode="auto">
          <a:xfrm>
            <a:off x="381000" y="2514600"/>
            <a:ext cx="8534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449263" indent="-449263" algn="l" rtl="0" eaLnBrk="0" fontAlgn="base" hangingPunct="0">
              <a:lnSpc>
                <a:spcPct val="110000"/>
              </a:lnSpc>
              <a:spcBef>
                <a:spcPct val="20000"/>
              </a:spcBef>
              <a:spcAft>
                <a:spcPct val="0"/>
              </a:spcAft>
              <a:buSzPct val="120000"/>
              <a:buBlip>
                <a:blip r:embed="rId3"/>
              </a:buBlip>
              <a:defRPr sz="2800" kern="1200">
                <a:solidFill>
                  <a:srgbClr val="133984"/>
                </a:solidFill>
                <a:latin typeface="+mn-lt"/>
                <a:ea typeface="+mn-ea"/>
                <a:cs typeface="+mn-cs"/>
              </a:defRPr>
            </a:lvl1pPr>
            <a:lvl2pPr marL="914400" indent="-285750" algn="l" rtl="0" eaLnBrk="0" fontAlgn="base" hangingPunct="0">
              <a:lnSpc>
                <a:spcPct val="110000"/>
              </a:lnSpc>
              <a:spcBef>
                <a:spcPct val="20000"/>
              </a:spcBef>
              <a:spcAft>
                <a:spcPct val="0"/>
              </a:spcAft>
              <a:buClr>
                <a:srgbClr val="000066"/>
              </a:buClr>
              <a:buChar char="•"/>
              <a:defRPr sz="2400" kern="1200">
                <a:solidFill>
                  <a:srgbClr val="133984"/>
                </a:solidFill>
                <a:latin typeface="+mn-lt"/>
                <a:ea typeface="+mn-ea"/>
                <a:cs typeface="+mn-cs"/>
              </a:defRPr>
            </a:lvl2pPr>
            <a:lvl3pPr marL="1322388" indent="-228600" algn="l" rtl="0" eaLnBrk="0" fontAlgn="base" hangingPunct="0">
              <a:spcBef>
                <a:spcPct val="20000"/>
              </a:spcBef>
              <a:spcAft>
                <a:spcPct val="0"/>
              </a:spcAft>
              <a:buChar char="•"/>
              <a:defRPr sz="2400" kern="1200">
                <a:solidFill>
                  <a:schemeClr val="tx1"/>
                </a:solidFill>
                <a:latin typeface="+mn-lt"/>
                <a:ea typeface="宋体" panose="02010600030101010101" pitchFamily="2" charset="-122"/>
                <a:cs typeface="+mn-cs"/>
              </a:defRPr>
            </a:lvl3pPr>
            <a:lvl4pPr marL="1730375"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4pPr>
            <a:lvl5pPr marL="2138363"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en-US" altLang="zh-CN" dirty="0" smtClean="0">
                <a:latin typeface="Cambria" panose="02040503050406030204" pitchFamily="18" charset="0"/>
              </a:rPr>
              <a:t>Cost to fix a bug increases </a:t>
            </a:r>
            <a:r>
              <a:rPr lang="en-US" altLang="zh-CN" dirty="0" smtClean="0">
                <a:solidFill>
                  <a:srgbClr val="FF0000"/>
                </a:solidFill>
                <a:latin typeface="Cambria" panose="02040503050406030204" pitchFamily="18" charset="0"/>
              </a:rPr>
              <a:t>exponentially</a:t>
            </a:r>
            <a:r>
              <a:rPr lang="en-US" altLang="zh-CN" dirty="0" smtClean="0">
                <a:latin typeface="Cambria" panose="02040503050406030204" pitchFamily="18" charset="0"/>
              </a:rPr>
              <a:t> (10</a:t>
            </a:r>
            <a:r>
              <a:rPr lang="en-US" altLang="zh-CN" baseline="30000" dirty="0" smtClean="0">
                <a:latin typeface="Cambria" panose="02040503050406030204" pitchFamily="18" charset="0"/>
              </a:rPr>
              <a:t>x</a:t>
            </a:r>
            <a:r>
              <a:rPr lang="en-US" altLang="zh-CN" dirty="0" smtClean="0">
                <a:latin typeface="Cambria" panose="02040503050406030204" pitchFamily="18" charset="0"/>
              </a:rPr>
              <a:t>)</a:t>
            </a:r>
          </a:p>
          <a:p>
            <a:pPr lvl="1" eaLnBrk="1" hangingPunct="1"/>
            <a:r>
              <a:rPr lang="en-US" altLang="zh-CN" dirty="0" smtClean="0">
                <a:latin typeface="Cambria" panose="02040503050406030204" pitchFamily="18" charset="0"/>
              </a:rPr>
              <a:t>i.e., it increases tenfold as time increases</a:t>
            </a:r>
          </a:p>
          <a:p>
            <a:pPr eaLnBrk="1" hangingPunct="1"/>
            <a:r>
              <a:rPr lang="en-US" altLang="zh-CN" dirty="0" smtClean="0">
                <a:latin typeface="Cambria" panose="02040503050406030204" pitchFamily="18" charset="0"/>
              </a:rPr>
              <a:t>E.g., a bug found during specification costs $1 to fix.</a:t>
            </a:r>
          </a:p>
          <a:p>
            <a:pPr eaLnBrk="1" hangingPunct="1"/>
            <a:r>
              <a:rPr lang="en-US" altLang="zh-CN" dirty="0" smtClean="0">
                <a:latin typeface="Cambria" panose="02040503050406030204" pitchFamily="18" charset="0"/>
              </a:rPr>
              <a:t>… if found in design cost is $10</a:t>
            </a:r>
          </a:p>
          <a:p>
            <a:pPr eaLnBrk="1" hangingPunct="1"/>
            <a:r>
              <a:rPr lang="en-US" altLang="zh-CN" dirty="0" smtClean="0">
                <a:latin typeface="Cambria" panose="02040503050406030204" pitchFamily="18" charset="0"/>
              </a:rPr>
              <a:t>… if found in code cost is $100</a:t>
            </a:r>
          </a:p>
          <a:p>
            <a:pPr eaLnBrk="1" hangingPunct="1"/>
            <a:r>
              <a:rPr lang="en-US" altLang="zh-CN" dirty="0" smtClean="0">
                <a:latin typeface="Cambria" panose="02040503050406030204" pitchFamily="18" charset="0"/>
              </a:rPr>
              <a:t>… if found in released software cost is </a:t>
            </a:r>
            <a:r>
              <a:rPr lang="en-US" altLang="zh-CN" dirty="0" smtClean="0">
                <a:solidFill>
                  <a:srgbClr val="FF0000"/>
                </a:solidFill>
                <a:latin typeface="Cambria" panose="02040503050406030204" pitchFamily="18" charset="0"/>
              </a:rPr>
              <a:t>$1000</a:t>
            </a:r>
          </a:p>
        </p:txBody>
      </p:sp>
      <mc:AlternateContent xmlns:mc="http://schemas.openxmlformats.org/markup-compatibility/2006" xmlns:p14="http://schemas.microsoft.com/office/powerpoint/2010/main">
        <mc:Choice Requires="p14">
          <p:contentPart p14:bwMode="auto" r:id="rId4">
            <p14:nvContentPartPr>
              <p14:cNvPr id="2" name="墨迹 1"/>
              <p14:cNvContentPartPr/>
              <p14:nvPr/>
            </p14:nvContentPartPr>
            <p14:xfrm>
              <a:off x="4179240" y="2284920"/>
              <a:ext cx="1809000" cy="787680"/>
            </p14:xfrm>
          </p:contentPart>
        </mc:Choice>
        <mc:Fallback xmlns="">
          <p:pic>
            <p:nvPicPr>
              <p:cNvPr id="2" name="墨迹 1"/>
              <p:cNvPicPr/>
              <p:nvPr/>
            </p:nvPicPr>
            <p:blipFill>
              <a:blip r:embed="rId5"/>
              <a:stretch>
                <a:fillRect/>
              </a:stretch>
            </p:blipFill>
            <p:spPr>
              <a:xfrm>
                <a:off x="4173840" y="2275560"/>
                <a:ext cx="1820520" cy="804600"/>
              </a:xfrm>
              <a:prstGeom prst="rect">
                <a:avLst/>
              </a:prstGeom>
            </p:spPr>
          </p:pic>
        </mc:Fallback>
      </mc:AlternateContent>
    </p:spTree>
    <p:extLst>
      <p:ext uri="{BB962C8B-B14F-4D97-AF65-F5344CB8AC3E}">
        <p14:creationId xmlns:p14="http://schemas.microsoft.com/office/powerpoint/2010/main" val="2280259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animEffect transition="in" filter="fade">
                                      <p:cBhvr>
                                        <p:cTn id="17" dur="500"/>
                                        <p:tgtEl>
                                          <p:spTgt spid="4">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2" end="2"/>
                                            </p:txEl>
                                          </p:spTgt>
                                        </p:tgtEl>
                                        <p:attrNameLst>
                                          <p:attrName>style.visibility</p:attrName>
                                        </p:attrNameLst>
                                      </p:cBhvr>
                                      <p:to>
                                        <p:strVal val="visible"/>
                                      </p:to>
                                    </p:set>
                                    <p:animEffect transition="in" filter="fade">
                                      <p:cBhvr>
                                        <p:cTn id="22" dur="500"/>
                                        <p:tgtEl>
                                          <p:spTgt spid="4">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3" end="3"/>
                                            </p:txEl>
                                          </p:spTgt>
                                        </p:tgtEl>
                                        <p:attrNameLst>
                                          <p:attrName>style.visibility</p:attrName>
                                        </p:attrNameLst>
                                      </p:cBhvr>
                                      <p:to>
                                        <p:strVal val="visible"/>
                                      </p:to>
                                    </p:set>
                                    <p:animEffect transition="in" filter="fade">
                                      <p:cBhvr>
                                        <p:cTn id="27" dur="500"/>
                                        <p:tgtEl>
                                          <p:spTgt spid="4">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
                                            <p:txEl>
                                              <p:pRg st="4" end="4"/>
                                            </p:txEl>
                                          </p:spTgt>
                                        </p:tgtEl>
                                        <p:attrNameLst>
                                          <p:attrName>style.visibility</p:attrName>
                                        </p:attrNameLst>
                                      </p:cBhvr>
                                      <p:to>
                                        <p:strVal val="visible"/>
                                      </p:to>
                                    </p:set>
                                    <p:animEffect transition="in" filter="fade">
                                      <p:cBhvr>
                                        <p:cTn id="32" dur="500"/>
                                        <p:tgtEl>
                                          <p:spTgt spid="4">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
                                            <p:txEl>
                                              <p:pRg st="5" end="5"/>
                                            </p:txEl>
                                          </p:spTgt>
                                        </p:tgtEl>
                                        <p:attrNameLst>
                                          <p:attrName>style.visibility</p:attrName>
                                        </p:attrNameLst>
                                      </p:cBhvr>
                                      <p:to>
                                        <p:strVal val="visible"/>
                                      </p:to>
                                    </p:set>
                                    <p:animEffect transition="in" filter="fade">
                                      <p:cBhvr>
                                        <p:cTn id="37"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4"/>
          <p:cNvSpPr>
            <a:spLocks noGrp="1"/>
          </p:cNvSpPr>
          <p:nvPr>
            <p:ph type="sldNum" sz="quarter" idx="4294967295"/>
          </p:nvPr>
        </p:nvSpPr>
        <p:spPr/>
        <p:txBody>
          <a:bodyPr/>
          <a:lstStyle/>
          <a:p>
            <a:endParaRPr lang="en-US" altLang="zh-CN" dirty="0">
              <a:latin typeface="Cambria" panose="02040503050406030204" pitchFamily="18" charset="0"/>
            </a:endParaRPr>
          </a:p>
        </p:txBody>
      </p:sp>
      <p:sp>
        <p:nvSpPr>
          <p:cNvPr id="13314" name="Rectangle 2"/>
          <p:cNvSpPr>
            <a:spLocks noGrp="1" noChangeArrowheads="1"/>
          </p:cNvSpPr>
          <p:nvPr>
            <p:ph type="title"/>
          </p:nvPr>
        </p:nvSpPr>
        <p:spPr>
          <a:xfrm>
            <a:off x="1600200" y="152400"/>
            <a:ext cx="7772400" cy="1143000"/>
          </a:xfrm>
        </p:spPr>
        <p:txBody>
          <a:bodyPr/>
          <a:lstStyle/>
          <a:p>
            <a:pPr algn="l"/>
            <a:r>
              <a:rPr lang="en-US" altLang="zh-CN" sz="3600" b="1" u="sng">
                <a:latin typeface="Cambria" panose="02040503050406030204" pitchFamily="18" charset="0"/>
                <a:ea typeface="宋体" panose="02010600030101010101" pitchFamily="2" charset="-122"/>
              </a:rPr>
              <a:t>SDS a Simplistic approach</a:t>
            </a:r>
          </a:p>
        </p:txBody>
      </p:sp>
      <p:pic>
        <p:nvPicPr>
          <p:cNvPr id="13315" name="Picture 3" descr="D:\Marks\other_forms\uri\SQA Course\ISO 900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990600"/>
            <a:ext cx="7391400" cy="3962400"/>
          </a:xfrm>
          <a:prstGeom prst="rect">
            <a:avLst/>
          </a:prstGeom>
          <a:noFill/>
          <a:extLst>
            <a:ext uri="{909E8E84-426E-40DD-AFC4-6F175D3DCCD1}">
              <a14:hiddenFill xmlns:a14="http://schemas.microsoft.com/office/drawing/2010/main">
                <a:solidFill>
                  <a:srgbClr val="FFFFFF"/>
                </a:solidFill>
              </a14:hiddenFill>
            </a:ext>
          </a:extLst>
        </p:spPr>
      </p:pic>
      <p:sp>
        <p:nvSpPr>
          <p:cNvPr id="13316" name="Text Box 4"/>
          <p:cNvSpPr txBox="1">
            <a:spLocks noChangeArrowheads="1"/>
          </p:cNvSpPr>
          <p:nvPr/>
        </p:nvSpPr>
        <p:spPr bwMode="auto">
          <a:xfrm>
            <a:off x="381000" y="4953000"/>
            <a:ext cx="8523288"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a:latin typeface="Cambria" panose="02040503050406030204" pitchFamily="18" charset="0"/>
                <a:ea typeface="宋体" panose="02010600030101010101" pitchFamily="2" charset="-122"/>
              </a:rPr>
              <a:t>In most mature organizations:</a:t>
            </a:r>
          </a:p>
          <a:p>
            <a:r>
              <a:rPr lang="en-US" altLang="zh-CN">
                <a:latin typeface="Cambria" panose="02040503050406030204" pitchFamily="18" charset="0"/>
                <a:ea typeface="宋体" panose="02010600030101010101" pitchFamily="2" charset="-122"/>
                <a:cs typeface="Times New Roman" panose="02020603050405020304" pitchFamily="18" charset="0"/>
              </a:rPr>
              <a:t>•</a:t>
            </a:r>
            <a:r>
              <a:rPr lang="en-US" altLang="zh-CN">
                <a:latin typeface="Cambria" panose="02040503050406030204" pitchFamily="18" charset="0"/>
                <a:ea typeface="宋体" panose="02010600030101010101" pitchFamily="2" charset="-122"/>
              </a:rPr>
              <a:t> ISO is not the only source of SDS</a:t>
            </a:r>
          </a:p>
          <a:p>
            <a:r>
              <a:rPr lang="en-US" altLang="zh-CN">
                <a:latin typeface="Cambria" panose="02040503050406030204" pitchFamily="18" charset="0"/>
                <a:ea typeface="宋体" panose="02010600030101010101" pitchFamily="2" charset="-122"/>
                <a:cs typeface="Times New Roman" panose="02020603050405020304" pitchFamily="18" charset="0"/>
              </a:rPr>
              <a:t>• Process and Product standards are derived independently</a:t>
            </a:r>
          </a:p>
          <a:p>
            <a:r>
              <a:rPr lang="en-US" altLang="zh-CN">
                <a:latin typeface="Cambria" panose="02040503050406030204" pitchFamily="18" charset="0"/>
                <a:ea typeface="宋体" panose="02010600030101010101" pitchFamily="2" charset="-122"/>
                <a:cs typeface="Times New Roman" panose="02020603050405020304" pitchFamily="18" charset="0"/>
              </a:rPr>
              <a:t>• Product standards are not created by SQA</a:t>
            </a:r>
            <a:endParaRPr lang="en-US" altLang="zh-CN">
              <a:latin typeface="Cambria" panose="02040503050406030204" pitchFamily="18" charset="0"/>
              <a:ea typeface="宋体" panose="02010600030101010101" pitchFamily="2" charset="-122"/>
            </a:endParaRPr>
          </a:p>
        </p:txBody>
      </p:sp>
    </p:spTree>
    <p:extLst>
      <p:ext uri="{BB962C8B-B14F-4D97-AF65-F5344CB8AC3E}">
        <p14:creationId xmlns:p14="http://schemas.microsoft.com/office/powerpoint/2010/main" val="957317847"/>
      </p:ext>
    </p:extLst>
  </p:cSld>
  <p:clrMapOvr>
    <a:masterClrMapping/>
  </p:clrMapOvr>
  <p:timing>
    <p:tnLst>
      <p:par>
        <p:cTn id="1" dur="indefinite" restart="never" nodeType="tmRoot"/>
      </p:par>
    </p:tnLst>
  </p:timing>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灯片编号占位符 4"/>
          <p:cNvSpPr>
            <a:spLocks noGrp="1"/>
          </p:cNvSpPr>
          <p:nvPr>
            <p:ph type="sldNum" sz="quarter" idx="4294967295"/>
          </p:nvPr>
        </p:nvSpPr>
        <p:spPr/>
        <p:txBody>
          <a:bodyPr/>
          <a:lstStyle/>
          <a:p>
            <a:endParaRPr lang="en-US" altLang="zh-CN" dirty="0">
              <a:latin typeface="Cambria" panose="02040503050406030204" pitchFamily="18" charset="0"/>
            </a:endParaRPr>
          </a:p>
        </p:txBody>
      </p:sp>
      <p:sp>
        <p:nvSpPr>
          <p:cNvPr id="15362" name="Rectangle 2"/>
          <p:cNvSpPr>
            <a:spLocks noGrp="1" noChangeArrowheads="1"/>
          </p:cNvSpPr>
          <p:nvPr>
            <p:ph type="title"/>
          </p:nvPr>
        </p:nvSpPr>
        <p:spPr>
          <a:xfrm>
            <a:off x="1147763" y="125971"/>
            <a:ext cx="7772400" cy="1143000"/>
          </a:xfrm>
        </p:spPr>
        <p:txBody>
          <a:bodyPr/>
          <a:lstStyle/>
          <a:p>
            <a:pPr algn="l"/>
            <a:r>
              <a:rPr lang="en-US" altLang="zh-CN" sz="3600" b="1" u="sng" dirty="0">
                <a:latin typeface="Cambria" panose="02040503050406030204" pitchFamily="18" charset="0"/>
                <a:ea typeface="宋体" panose="02010600030101010101" pitchFamily="2" charset="-122"/>
              </a:rPr>
              <a:t>Process Standards</a:t>
            </a:r>
          </a:p>
        </p:txBody>
      </p:sp>
      <p:sp>
        <p:nvSpPr>
          <p:cNvPr id="15363" name="Text Box 3"/>
          <p:cNvSpPr txBox="1">
            <a:spLocks noChangeArrowheads="1"/>
          </p:cNvSpPr>
          <p:nvPr/>
        </p:nvSpPr>
        <p:spPr bwMode="auto">
          <a:xfrm>
            <a:off x="609600" y="1066800"/>
            <a:ext cx="8686799"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zh-CN" b="1" dirty="0">
                <a:latin typeface="Cambria" panose="02040503050406030204" pitchFamily="18" charset="0"/>
                <a:ea typeface="宋体" panose="02010600030101010101" pitchFamily="2" charset="-122"/>
              </a:rPr>
              <a:t>Process Standards</a:t>
            </a:r>
            <a:r>
              <a:rPr lang="en-US" altLang="zh-CN" dirty="0">
                <a:latin typeface="Cambria" panose="02040503050406030204" pitchFamily="18" charset="0"/>
                <a:ea typeface="宋体" panose="02010600030101010101" pitchFamily="2" charset="-122"/>
              </a:rPr>
              <a:t> – standards that define the process</a:t>
            </a:r>
          </a:p>
          <a:p>
            <a:r>
              <a:rPr lang="en-US" altLang="zh-CN" dirty="0">
                <a:latin typeface="Cambria" panose="02040503050406030204" pitchFamily="18" charset="0"/>
                <a:ea typeface="宋体" panose="02010600030101010101" pitchFamily="2" charset="-122"/>
              </a:rPr>
              <a:t>which should be followed during software </a:t>
            </a:r>
            <a:r>
              <a:rPr lang="en-US" altLang="zh-CN" dirty="0" smtClean="0">
                <a:latin typeface="Cambria" panose="02040503050406030204" pitchFamily="18" charset="0"/>
                <a:ea typeface="宋体" panose="02010600030101010101" pitchFamily="2" charset="-122"/>
              </a:rPr>
              <a:t>development</a:t>
            </a:r>
            <a:endParaRPr lang="en-US" altLang="zh-CN" dirty="0">
              <a:latin typeface="Cambria" panose="02040503050406030204" pitchFamily="18" charset="0"/>
              <a:ea typeface="宋体" panose="02010600030101010101" pitchFamily="2" charset="-122"/>
            </a:endParaRPr>
          </a:p>
          <a:p>
            <a:endParaRPr lang="en-US" altLang="zh-CN" dirty="0" smtClean="0">
              <a:latin typeface="Cambria" panose="02040503050406030204" pitchFamily="18" charset="0"/>
              <a:ea typeface="宋体" panose="02010600030101010101" pitchFamily="2" charset="-122"/>
            </a:endParaRPr>
          </a:p>
          <a:p>
            <a:r>
              <a:rPr lang="en-US" altLang="zh-CN" dirty="0" err="1" smtClean="0">
                <a:latin typeface="Cambria" panose="02040503050406030204" pitchFamily="18" charset="0"/>
                <a:ea typeface="宋体" panose="02010600030101010101" pitchFamily="2" charset="-122"/>
              </a:rPr>
              <a:t>CMMI</a:t>
            </a:r>
            <a:r>
              <a:rPr lang="en-US" altLang="zh-CN" dirty="0" smtClean="0">
                <a:latin typeface="Cambria" panose="02040503050406030204" pitchFamily="18" charset="0"/>
                <a:ea typeface="宋体" panose="02010600030101010101" pitchFamily="2" charset="-122"/>
              </a:rPr>
              <a:t> (Capability </a:t>
            </a:r>
            <a:r>
              <a:rPr lang="en-US" altLang="zh-CN" dirty="0">
                <a:latin typeface="Cambria" panose="02040503050406030204" pitchFamily="18" charset="0"/>
                <a:ea typeface="宋体" panose="02010600030101010101" pitchFamily="2" charset="-122"/>
              </a:rPr>
              <a:t>Maturity Model Integration)</a:t>
            </a:r>
          </a:p>
        </p:txBody>
      </p:sp>
      <p:grpSp>
        <p:nvGrpSpPr>
          <p:cNvPr id="15405" name="Group 45"/>
          <p:cNvGrpSpPr>
            <a:grpSpLocks/>
          </p:cNvGrpSpPr>
          <p:nvPr/>
        </p:nvGrpSpPr>
        <p:grpSpPr bwMode="auto">
          <a:xfrm>
            <a:off x="879475" y="2743200"/>
            <a:ext cx="7121525" cy="3117850"/>
            <a:chOff x="554" y="1392"/>
            <a:chExt cx="4486" cy="1964"/>
          </a:xfrm>
        </p:grpSpPr>
        <p:sp>
          <p:nvSpPr>
            <p:cNvPr id="15392" name="Line 32"/>
            <p:cNvSpPr>
              <a:spLocks noChangeShapeType="1"/>
            </p:cNvSpPr>
            <p:nvPr/>
          </p:nvSpPr>
          <p:spPr bwMode="auto">
            <a:xfrm>
              <a:off x="3552" y="2640"/>
              <a:ext cx="0"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Cambria" panose="02040503050406030204" pitchFamily="18" charset="0"/>
              </a:endParaRPr>
            </a:p>
          </p:txBody>
        </p:sp>
        <p:sp>
          <p:nvSpPr>
            <p:cNvPr id="15372" name="Line 12"/>
            <p:cNvSpPr>
              <a:spLocks noChangeShapeType="1"/>
            </p:cNvSpPr>
            <p:nvPr/>
          </p:nvSpPr>
          <p:spPr bwMode="auto">
            <a:xfrm>
              <a:off x="1923" y="2400"/>
              <a:ext cx="384"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Cambria" panose="02040503050406030204" pitchFamily="18" charset="0"/>
              </a:endParaRPr>
            </a:p>
          </p:txBody>
        </p:sp>
        <p:sp>
          <p:nvSpPr>
            <p:cNvPr id="15364" name="Text Box 4"/>
            <p:cNvSpPr txBox="1">
              <a:spLocks noChangeArrowheads="1"/>
            </p:cNvSpPr>
            <p:nvPr/>
          </p:nvSpPr>
          <p:spPr bwMode="auto">
            <a:xfrm>
              <a:off x="1011" y="1392"/>
              <a:ext cx="401" cy="291"/>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latin typeface="Cambria" panose="02040503050406030204" pitchFamily="18" charset="0"/>
                  <a:ea typeface="宋体" panose="02010600030101010101" pitchFamily="2" charset="-122"/>
                </a:rPr>
                <a:t>ISO</a:t>
              </a:r>
            </a:p>
          </p:txBody>
        </p:sp>
        <p:sp>
          <p:nvSpPr>
            <p:cNvPr id="15365" name="Text Box 5"/>
            <p:cNvSpPr txBox="1">
              <a:spLocks noChangeArrowheads="1"/>
            </p:cNvSpPr>
            <p:nvPr/>
          </p:nvSpPr>
          <p:spPr bwMode="auto">
            <a:xfrm>
              <a:off x="2364" y="1392"/>
              <a:ext cx="542" cy="291"/>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latin typeface="Cambria" panose="02040503050406030204" pitchFamily="18" charset="0"/>
                  <a:ea typeface="宋体" panose="02010600030101010101" pitchFamily="2" charset="-122"/>
                </a:rPr>
                <a:t>CMM</a:t>
              </a:r>
            </a:p>
          </p:txBody>
        </p:sp>
        <p:sp>
          <p:nvSpPr>
            <p:cNvPr id="15366" name="Text Box 6"/>
            <p:cNvSpPr txBox="1">
              <a:spLocks noChangeArrowheads="1"/>
            </p:cNvSpPr>
            <p:nvPr/>
          </p:nvSpPr>
          <p:spPr bwMode="auto">
            <a:xfrm>
              <a:off x="3315" y="1392"/>
              <a:ext cx="605" cy="291"/>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dirty="0" err="1">
                  <a:latin typeface="Cambria" panose="02040503050406030204" pitchFamily="18" charset="0"/>
                  <a:ea typeface="宋体" panose="02010600030101010101" pitchFamily="2" charset="-122"/>
                </a:rPr>
                <a:t>CMMI</a:t>
              </a:r>
              <a:endParaRPr lang="en-US" altLang="zh-CN" dirty="0">
                <a:latin typeface="Cambria" panose="02040503050406030204" pitchFamily="18" charset="0"/>
                <a:ea typeface="宋体" panose="02010600030101010101" pitchFamily="2" charset="-122"/>
              </a:endParaRPr>
            </a:p>
          </p:txBody>
        </p:sp>
        <p:sp>
          <p:nvSpPr>
            <p:cNvPr id="15367" name="Text Box 7"/>
            <p:cNvSpPr txBox="1">
              <a:spLocks noChangeArrowheads="1"/>
            </p:cNvSpPr>
            <p:nvPr/>
          </p:nvSpPr>
          <p:spPr bwMode="auto">
            <a:xfrm>
              <a:off x="554" y="2112"/>
              <a:ext cx="1375" cy="523"/>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a:latin typeface="Cambria" panose="02040503050406030204" pitchFamily="18" charset="0"/>
                  <a:ea typeface="宋体" panose="02010600030101010101" pitchFamily="2" charset="-122"/>
                </a:rPr>
                <a:t>Organizational </a:t>
              </a:r>
            </a:p>
            <a:p>
              <a:pPr algn="ctr"/>
              <a:r>
                <a:rPr lang="en-US" altLang="zh-CN">
                  <a:latin typeface="Cambria" panose="02040503050406030204" pitchFamily="18" charset="0"/>
                  <a:ea typeface="宋体" panose="02010600030101010101" pitchFamily="2" charset="-122"/>
                </a:rPr>
                <a:t>Quality Manual</a:t>
              </a:r>
            </a:p>
          </p:txBody>
        </p:sp>
        <p:sp>
          <p:nvSpPr>
            <p:cNvPr id="15368" name="Line 8"/>
            <p:cNvSpPr>
              <a:spLocks noChangeShapeType="1"/>
            </p:cNvSpPr>
            <p:nvPr/>
          </p:nvSpPr>
          <p:spPr bwMode="auto">
            <a:xfrm>
              <a:off x="3651" y="1680"/>
              <a:ext cx="0" cy="192"/>
            </a:xfrm>
            <a:prstGeom prst="line">
              <a:avLst/>
            </a:prstGeom>
            <a:noFill/>
            <a:ln w="9525">
              <a:solidFill>
                <a:schemeClr val="tx1"/>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Cambria" panose="02040503050406030204" pitchFamily="18" charset="0"/>
              </a:endParaRPr>
            </a:p>
          </p:txBody>
        </p:sp>
        <p:sp>
          <p:nvSpPr>
            <p:cNvPr id="15369" name="Text Box 9"/>
            <p:cNvSpPr txBox="1">
              <a:spLocks noChangeArrowheads="1"/>
            </p:cNvSpPr>
            <p:nvPr/>
          </p:nvSpPr>
          <p:spPr bwMode="auto">
            <a:xfrm>
              <a:off x="2307" y="2112"/>
              <a:ext cx="1680" cy="52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ltLang="zh-CN" dirty="0">
                  <a:latin typeface="Cambria" panose="02040503050406030204" pitchFamily="18" charset="0"/>
                  <a:ea typeface="宋体" panose="02010600030101010101" pitchFamily="2" charset="-122"/>
                </a:rPr>
                <a:t>Organizational </a:t>
              </a:r>
            </a:p>
            <a:p>
              <a:pPr algn="ctr"/>
              <a:r>
                <a:rPr lang="en-US" altLang="zh-CN" dirty="0">
                  <a:latin typeface="Cambria" panose="02040503050406030204" pitchFamily="18" charset="0"/>
                  <a:ea typeface="宋体" panose="02010600030101010101" pitchFamily="2" charset="-122"/>
                </a:rPr>
                <a:t>SD Process STD’s</a:t>
              </a:r>
            </a:p>
          </p:txBody>
        </p:sp>
        <p:sp>
          <p:nvSpPr>
            <p:cNvPr id="15370" name="Line 10"/>
            <p:cNvSpPr>
              <a:spLocks noChangeShapeType="1"/>
            </p:cNvSpPr>
            <p:nvPr/>
          </p:nvSpPr>
          <p:spPr bwMode="auto">
            <a:xfrm>
              <a:off x="2691" y="1680"/>
              <a:ext cx="0" cy="192"/>
            </a:xfrm>
            <a:prstGeom prst="line">
              <a:avLst/>
            </a:prstGeom>
            <a:noFill/>
            <a:ln w="9525">
              <a:solidFill>
                <a:schemeClr val="tx1"/>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Cambria" panose="02040503050406030204" pitchFamily="18" charset="0"/>
              </a:endParaRPr>
            </a:p>
          </p:txBody>
        </p:sp>
        <p:sp>
          <p:nvSpPr>
            <p:cNvPr id="15371" name="Line 11"/>
            <p:cNvSpPr>
              <a:spLocks noChangeShapeType="1"/>
            </p:cNvSpPr>
            <p:nvPr/>
          </p:nvSpPr>
          <p:spPr bwMode="auto">
            <a:xfrm>
              <a:off x="1203" y="1680"/>
              <a:ext cx="0" cy="43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Cambria" panose="02040503050406030204" pitchFamily="18" charset="0"/>
              </a:endParaRPr>
            </a:p>
          </p:txBody>
        </p:sp>
        <p:sp>
          <p:nvSpPr>
            <p:cNvPr id="15373" name="Text Box 13"/>
            <p:cNvSpPr txBox="1">
              <a:spLocks noChangeArrowheads="1"/>
            </p:cNvSpPr>
            <p:nvPr/>
          </p:nvSpPr>
          <p:spPr bwMode="auto">
            <a:xfrm>
              <a:off x="4419" y="2208"/>
              <a:ext cx="513" cy="291"/>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dirty="0" err="1">
                  <a:latin typeface="Cambria" panose="02040503050406030204" pitchFamily="18" charset="0"/>
                  <a:ea typeface="宋体" panose="02010600030101010101" pitchFamily="2" charset="-122"/>
                </a:rPr>
                <a:t>IPDS</a:t>
              </a:r>
              <a:endParaRPr lang="en-US" altLang="zh-CN" dirty="0">
                <a:latin typeface="Cambria" panose="02040503050406030204" pitchFamily="18" charset="0"/>
                <a:ea typeface="宋体" panose="02010600030101010101" pitchFamily="2" charset="-122"/>
              </a:endParaRPr>
            </a:p>
          </p:txBody>
        </p:sp>
        <p:sp>
          <p:nvSpPr>
            <p:cNvPr id="15374" name="Line 14"/>
            <p:cNvSpPr>
              <a:spLocks noChangeShapeType="1"/>
            </p:cNvSpPr>
            <p:nvPr/>
          </p:nvSpPr>
          <p:spPr bwMode="auto">
            <a:xfrm flipH="1">
              <a:off x="3987" y="2352"/>
              <a:ext cx="432"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Cambria" panose="02040503050406030204" pitchFamily="18" charset="0"/>
              </a:endParaRPr>
            </a:p>
          </p:txBody>
        </p:sp>
        <p:sp>
          <p:nvSpPr>
            <p:cNvPr id="15375" name="Text Box 15"/>
            <p:cNvSpPr txBox="1">
              <a:spLocks noChangeArrowheads="1"/>
            </p:cNvSpPr>
            <p:nvPr/>
          </p:nvSpPr>
          <p:spPr bwMode="auto">
            <a:xfrm>
              <a:off x="1920" y="2832"/>
              <a:ext cx="2160" cy="52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latin typeface="Cambria" panose="02040503050406030204" pitchFamily="18" charset="0"/>
                  <a:ea typeface="宋体" panose="02010600030101010101" pitchFamily="2" charset="-122"/>
                </a:rPr>
                <a:t>Project SD Process STD’s</a:t>
              </a:r>
            </a:p>
            <a:p>
              <a:r>
                <a:rPr lang="en-US" altLang="zh-CN">
                  <a:latin typeface="Cambria" panose="02040503050406030204" pitchFamily="18" charset="0"/>
                  <a:ea typeface="宋体" panose="02010600030101010101" pitchFamily="2" charset="-122"/>
                </a:rPr>
                <a:t> (SDP, IP, Method Sheets)</a:t>
              </a:r>
            </a:p>
          </p:txBody>
        </p:sp>
        <p:sp>
          <p:nvSpPr>
            <p:cNvPr id="15376" name="Text Box 16"/>
            <p:cNvSpPr txBox="1">
              <a:spLocks noChangeArrowheads="1"/>
            </p:cNvSpPr>
            <p:nvPr/>
          </p:nvSpPr>
          <p:spPr bwMode="auto">
            <a:xfrm>
              <a:off x="576" y="2832"/>
              <a:ext cx="720" cy="52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dirty="0">
                  <a:latin typeface="Cambria" panose="02040503050406030204" pitchFamily="18" charset="0"/>
                  <a:ea typeface="宋体" panose="02010600030101010101" pitchFamily="2" charset="-122"/>
                </a:rPr>
                <a:t>Project </a:t>
              </a:r>
              <a:r>
                <a:rPr lang="en-US" altLang="zh-CN" dirty="0" err="1">
                  <a:latin typeface="Cambria" panose="02040503050406030204" pitchFamily="18" charset="0"/>
                  <a:ea typeface="宋体" panose="02010600030101010101" pitchFamily="2" charset="-122"/>
                </a:rPr>
                <a:t>SQP</a:t>
              </a:r>
              <a:endParaRPr lang="en-US" altLang="zh-CN" dirty="0">
                <a:latin typeface="Cambria" panose="02040503050406030204" pitchFamily="18" charset="0"/>
                <a:ea typeface="宋体" panose="02010600030101010101" pitchFamily="2" charset="-122"/>
              </a:endParaRPr>
            </a:p>
          </p:txBody>
        </p:sp>
        <p:sp>
          <p:nvSpPr>
            <p:cNvPr id="15377" name="Line 17"/>
            <p:cNvSpPr>
              <a:spLocks noChangeShapeType="1"/>
            </p:cNvSpPr>
            <p:nvPr/>
          </p:nvSpPr>
          <p:spPr bwMode="auto">
            <a:xfrm>
              <a:off x="3171" y="2640"/>
              <a:ext cx="0" cy="19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Cambria" panose="02040503050406030204" pitchFamily="18" charset="0"/>
              </a:endParaRPr>
            </a:p>
          </p:txBody>
        </p:sp>
        <p:sp>
          <p:nvSpPr>
            <p:cNvPr id="15382" name="Text Box 22"/>
            <p:cNvSpPr txBox="1">
              <a:spLocks noChangeArrowheads="1"/>
            </p:cNvSpPr>
            <p:nvPr/>
          </p:nvSpPr>
          <p:spPr bwMode="auto">
            <a:xfrm>
              <a:off x="4320" y="2832"/>
              <a:ext cx="720" cy="52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a:latin typeface="Cambria" panose="02040503050406030204" pitchFamily="18" charset="0"/>
                  <a:ea typeface="宋体" panose="02010600030101010101" pitchFamily="2" charset="-122"/>
                </a:rPr>
                <a:t>Project SCMP </a:t>
              </a:r>
            </a:p>
          </p:txBody>
        </p:sp>
        <p:sp>
          <p:nvSpPr>
            <p:cNvPr id="15385" name="Line 25"/>
            <p:cNvSpPr>
              <a:spLocks noChangeShapeType="1"/>
            </p:cNvSpPr>
            <p:nvPr/>
          </p:nvSpPr>
          <p:spPr bwMode="auto">
            <a:xfrm flipH="1">
              <a:off x="2688" y="1872"/>
              <a:ext cx="96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Cambria" panose="02040503050406030204" pitchFamily="18" charset="0"/>
              </a:endParaRPr>
            </a:p>
          </p:txBody>
        </p:sp>
        <p:sp>
          <p:nvSpPr>
            <p:cNvPr id="15389" name="Line 29"/>
            <p:cNvSpPr>
              <a:spLocks noChangeShapeType="1"/>
            </p:cNvSpPr>
            <p:nvPr/>
          </p:nvSpPr>
          <p:spPr bwMode="auto">
            <a:xfrm>
              <a:off x="816" y="2640"/>
              <a:ext cx="0" cy="19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Cambria" panose="02040503050406030204" pitchFamily="18" charset="0"/>
              </a:endParaRPr>
            </a:p>
          </p:txBody>
        </p:sp>
        <p:sp>
          <p:nvSpPr>
            <p:cNvPr id="15393" name="Line 33"/>
            <p:cNvSpPr>
              <a:spLocks noChangeShapeType="1"/>
            </p:cNvSpPr>
            <p:nvPr/>
          </p:nvSpPr>
          <p:spPr bwMode="auto">
            <a:xfrm>
              <a:off x="3552" y="2736"/>
              <a:ext cx="115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Cambria" panose="02040503050406030204" pitchFamily="18" charset="0"/>
              </a:endParaRPr>
            </a:p>
          </p:txBody>
        </p:sp>
        <p:sp>
          <p:nvSpPr>
            <p:cNvPr id="15394" name="Line 34"/>
            <p:cNvSpPr>
              <a:spLocks noChangeShapeType="1"/>
            </p:cNvSpPr>
            <p:nvPr/>
          </p:nvSpPr>
          <p:spPr bwMode="auto">
            <a:xfrm>
              <a:off x="4704" y="2736"/>
              <a:ext cx="0" cy="9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Cambria" panose="02040503050406030204" pitchFamily="18" charset="0"/>
              </a:endParaRPr>
            </a:p>
          </p:txBody>
        </p:sp>
        <p:sp>
          <p:nvSpPr>
            <p:cNvPr id="15395" name="Line 35"/>
            <p:cNvSpPr>
              <a:spLocks noChangeShapeType="1"/>
            </p:cNvSpPr>
            <p:nvPr/>
          </p:nvSpPr>
          <p:spPr bwMode="auto">
            <a:xfrm>
              <a:off x="1296" y="3120"/>
              <a:ext cx="624" cy="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Cambria" panose="02040503050406030204" pitchFamily="18" charset="0"/>
              </a:endParaRPr>
            </a:p>
          </p:txBody>
        </p:sp>
        <p:sp>
          <p:nvSpPr>
            <p:cNvPr id="15396" name="Line 36"/>
            <p:cNvSpPr>
              <a:spLocks noChangeShapeType="1"/>
            </p:cNvSpPr>
            <p:nvPr/>
          </p:nvSpPr>
          <p:spPr bwMode="auto">
            <a:xfrm>
              <a:off x="4080" y="3072"/>
              <a:ext cx="240" cy="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Cambria" panose="02040503050406030204" pitchFamily="18" charset="0"/>
              </a:endParaRPr>
            </a:p>
          </p:txBody>
        </p:sp>
        <p:sp>
          <p:nvSpPr>
            <p:cNvPr id="15400" name="Line 40"/>
            <p:cNvSpPr>
              <a:spLocks noChangeShapeType="1"/>
            </p:cNvSpPr>
            <p:nvPr/>
          </p:nvSpPr>
          <p:spPr bwMode="auto">
            <a:xfrm>
              <a:off x="3168" y="1872"/>
              <a:ext cx="0" cy="240"/>
            </a:xfrm>
            <a:prstGeom prst="line">
              <a:avLst/>
            </a:prstGeom>
            <a:noFill/>
            <a:ln w="9525">
              <a:solidFill>
                <a:schemeClr val="tx1"/>
              </a:solidFill>
              <a:round/>
              <a:headEnd type="oval"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Cambria" panose="02040503050406030204" pitchFamily="18" charset="0"/>
              </a:endParaRPr>
            </a:p>
          </p:txBody>
        </p:sp>
        <p:sp>
          <p:nvSpPr>
            <p:cNvPr id="15402" name="Line 42"/>
            <p:cNvSpPr>
              <a:spLocks noChangeShapeType="1"/>
            </p:cNvSpPr>
            <p:nvPr/>
          </p:nvSpPr>
          <p:spPr bwMode="auto">
            <a:xfrm>
              <a:off x="2640" y="2640"/>
              <a:ext cx="0"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Cambria" panose="02040503050406030204" pitchFamily="18" charset="0"/>
              </a:endParaRPr>
            </a:p>
          </p:txBody>
        </p:sp>
        <p:sp>
          <p:nvSpPr>
            <p:cNvPr id="15403" name="Line 43"/>
            <p:cNvSpPr>
              <a:spLocks noChangeShapeType="1"/>
            </p:cNvSpPr>
            <p:nvPr/>
          </p:nvSpPr>
          <p:spPr bwMode="auto">
            <a:xfrm>
              <a:off x="1056" y="2736"/>
              <a:ext cx="158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Cambria" panose="02040503050406030204" pitchFamily="18" charset="0"/>
              </a:endParaRPr>
            </a:p>
          </p:txBody>
        </p:sp>
        <p:sp>
          <p:nvSpPr>
            <p:cNvPr id="15404" name="Line 44"/>
            <p:cNvSpPr>
              <a:spLocks noChangeShapeType="1"/>
            </p:cNvSpPr>
            <p:nvPr/>
          </p:nvSpPr>
          <p:spPr bwMode="auto">
            <a:xfrm>
              <a:off x="1056" y="2736"/>
              <a:ext cx="0" cy="9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Cambria" panose="02040503050406030204" pitchFamily="18" charset="0"/>
              </a:endParaRPr>
            </a:p>
          </p:txBody>
        </p:sp>
      </p:grpSp>
    </p:spTree>
    <p:extLst>
      <p:ext uri="{BB962C8B-B14F-4D97-AF65-F5344CB8AC3E}">
        <p14:creationId xmlns:p14="http://schemas.microsoft.com/office/powerpoint/2010/main" val="2910366113"/>
      </p:ext>
    </p:extLst>
  </p:cSld>
  <p:clrMapOvr>
    <a:masterClrMapping/>
  </p:clrMapOvr>
  <p:timing>
    <p:tnLst>
      <p:par>
        <p:cTn id="1" dur="indefinite" restart="never" nodeType="tmRoot"/>
      </p:par>
    </p:tnLst>
  </p:timing>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灯片编号占位符 4"/>
          <p:cNvSpPr>
            <a:spLocks noGrp="1"/>
          </p:cNvSpPr>
          <p:nvPr>
            <p:ph type="sldNum" sz="quarter" idx="4294967295"/>
          </p:nvPr>
        </p:nvSpPr>
        <p:spPr/>
        <p:txBody>
          <a:bodyPr/>
          <a:lstStyle/>
          <a:p>
            <a:endParaRPr lang="en-US" altLang="zh-CN" dirty="0">
              <a:latin typeface="Cambria" panose="02040503050406030204" pitchFamily="18" charset="0"/>
            </a:endParaRPr>
          </a:p>
        </p:txBody>
      </p:sp>
      <p:sp>
        <p:nvSpPr>
          <p:cNvPr id="16386" name="Rectangle 2"/>
          <p:cNvSpPr>
            <a:spLocks noGrp="1" noChangeArrowheads="1"/>
          </p:cNvSpPr>
          <p:nvPr>
            <p:ph type="title"/>
          </p:nvPr>
        </p:nvSpPr>
        <p:spPr>
          <a:xfrm>
            <a:off x="1143001" y="172254"/>
            <a:ext cx="7772400" cy="1143000"/>
          </a:xfrm>
        </p:spPr>
        <p:txBody>
          <a:bodyPr/>
          <a:lstStyle/>
          <a:p>
            <a:pPr algn="l"/>
            <a:r>
              <a:rPr lang="en-US" altLang="zh-CN" sz="3600" b="1" u="sng" dirty="0">
                <a:latin typeface="Cambria" panose="02040503050406030204" pitchFamily="18" charset="0"/>
                <a:ea typeface="宋体" panose="02010600030101010101" pitchFamily="2" charset="-122"/>
              </a:rPr>
              <a:t>Product Standards</a:t>
            </a:r>
          </a:p>
        </p:txBody>
      </p:sp>
      <p:sp>
        <p:nvSpPr>
          <p:cNvPr id="16387" name="Text Box 3"/>
          <p:cNvSpPr txBox="1">
            <a:spLocks noChangeArrowheads="1"/>
          </p:cNvSpPr>
          <p:nvPr/>
        </p:nvSpPr>
        <p:spPr bwMode="auto">
          <a:xfrm>
            <a:off x="457199" y="1218466"/>
            <a:ext cx="845820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zh-CN" b="1" dirty="0">
                <a:latin typeface="Cambria" panose="02040503050406030204" pitchFamily="18" charset="0"/>
                <a:ea typeface="宋体" panose="02010600030101010101" pitchFamily="2" charset="-122"/>
              </a:rPr>
              <a:t>Product Standards</a:t>
            </a:r>
            <a:r>
              <a:rPr lang="en-US" altLang="zh-CN" dirty="0">
                <a:latin typeface="Cambria" panose="02040503050406030204" pitchFamily="18" charset="0"/>
                <a:ea typeface="宋体" panose="02010600030101010101" pitchFamily="2" charset="-122"/>
              </a:rPr>
              <a:t> – standards that apply to </a:t>
            </a:r>
            <a:r>
              <a:rPr lang="en-US" altLang="zh-CN" dirty="0" smtClean="0">
                <a:latin typeface="Cambria" panose="02040503050406030204" pitchFamily="18" charset="0"/>
                <a:ea typeface="宋体" panose="02010600030101010101" pitchFamily="2" charset="-122"/>
              </a:rPr>
              <a:t>software product </a:t>
            </a:r>
            <a:r>
              <a:rPr lang="en-US" altLang="zh-CN" dirty="0">
                <a:latin typeface="Cambria" panose="02040503050406030204" pitchFamily="18" charset="0"/>
                <a:ea typeface="宋体" panose="02010600030101010101" pitchFamily="2" charset="-122"/>
              </a:rPr>
              <a:t>being developed</a:t>
            </a:r>
          </a:p>
        </p:txBody>
      </p:sp>
      <p:grpSp>
        <p:nvGrpSpPr>
          <p:cNvPr id="16398" name="Group 14"/>
          <p:cNvGrpSpPr>
            <a:grpSpLocks/>
          </p:cNvGrpSpPr>
          <p:nvPr/>
        </p:nvGrpSpPr>
        <p:grpSpPr bwMode="auto">
          <a:xfrm>
            <a:off x="1447800" y="2438400"/>
            <a:ext cx="5632451" cy="3194050"/>
            <a:chOff x="912" y="1536"/>
            <a:chExt cx="3548" cy="2012"/>
          </a:xfrm>
        </p:grpSpPr>
        <p:sp>
          <p:nvSpPr>
            <p:cNvPr id="16388" name="Text Box 4"/>
            <p:cNvSpPr txBox="1">
              <a:spLocks noChangeArrowheads="1"/>
            </p:cNvSpPr>
            <p:nvPr/>
          </p:nvSpPr>
          <p:spPr bwMode="auto">
            <a:xfrm>
              <a:off x="2208" y="1536"/>
              <a:ext cx="579" cy="523"/>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dirty="0">
                  <a:latin typeface="Cambria" panose="02040503050406030204" pitchFamily="18" charset="0"/>
                  <a:ea typeface="宋体" panose="02010600030101010101" pitchFamily="2" charset="-122"/>
                </a:rPr>
                <a:t>ISO</a:t>
              </a:r>
            </a:p>
            <a:p>
              <a:r>
                <a:rPr lang="en-US" altLang="zh-CN" dirty="0">
                  <a:latin typeface="Cambria" panose="02040503050406030204" pitchFamily="18" charset="0"/>
                  <a:ea typeface="宋体" panose="02010600030101010101" pitchFamily="2" charset="-122"/>
                </a:rPr>
                <a:t>STD’s</a:t>
              </a:r>
            </a:p>
          </p:txBody>
        </p:sp>
        <p:sp>
          <p:nvSpPr>
            <p:cNvPr id="16389" name="Text Box 5"/>
            <p:cNvSpPr txBox="1">
              <a:spLocks noChangeArrowheads="1"/>
            </p:cNvSpPr>
            <p:nvPr/>
          </p:nvSpPr>
          <p:spPr bwMode="auto">
            <a:xfrm>
              <a:off x="3168" y="1536"/>
              <a:ext cx="1292" cy="523"/>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latin typeface="Cambria" panose="02040503050406030204" pitchFamily="18" charset="0"/>
                  <a:ea typeface="宋体" panose="02010600030101010101" pitchFamily="2" charset="-122"/>
                </a:rPr>
                <a:t>MIL/ Industry</a:t>
              </a:r>
            </a:p>
            <a:p>
              <a:r>
                <a:rPr lang="en-US" altLang="zh-CN">
                  <a:latin typeface="Cambria" panose="02040503050406030204" pitchFamily="18" charset="0"/>
                  <a:ea typeface="宋体" panose="02010600030101010101" pitchFamily="2" charset="-122"/>
                </a:rPr>
                <a:t>STD’s</a:t>
              </a:r>
            </a:p>
          </p:txBody>
        </p:sp>
        <p:sp>
          <p:nvSpPr>
            <p:cNvPr id="16390" name="Text Box 6"/>
            <p:cNvSpPr txBox="1">
              <a:spLocks noChangeArrowheads="1"/>
            </p:cNvSpPr>
            <p:nvPr/>
          </p:nvSpPr>
          <p:spPr bwMode="auto">
            <a:xfrm>
              <a:off x="2160" y="2304"/>
              <a:ext cx="2160" cy="52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a:latin typeface="Cambria" panose="02040503050406030204" pitchFamily="18" charset="0"/>
                  <a:ea typeface="宋体" panose="02010600030101010101" pitchFamily="2" charset="-122"/>
                </a:rPr>
                <a:t>Organizational </a:t>
              </a:r>
            </a:p>
            <a:p>
              <a:r>
                <a:rPr lang="en-US" altLang="zh-CN">
                  <a:latin typeface="Cambria" panose="02040503050406030204" pitchFamily="18" charset="0"/>
                  <a:ea typeface="宋体" panose="02010600030101010101" pitchFamily="2" charset="-122"/>
                </a:rPr>
                <a:t>Product STD’s</a:t>
              </a:r>
            </a:p>
          </p:txBody>
        </p:sp>
        <p:sp>
          <p:nvSpPr>
            <p:cNvPr id="16391" name="Text Box 7"/>
            <p:cNvSpPr txBox="1">
              <a:spLocks noChangeArrowheads="1"/>
            </p:cNvSpPr>
            <p:nvPr/>
          </p:nvSpPr>
          <p:spPr bwMode="auto">
            <a:xfrm>
              <a:off x="912" y="3024"/>
              <a:ext cx="579" cy="523"/>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dirty="0">
                  <a:latin typeface="Cambria" panose="02040503050406030204" pitchFamily="18" charset="0"/>
                  <a:ea typeface="宋体" panose="02010600030101010101" pitchFamily="2" charset="-122"/>
                </a:rPr>
                <a:t>COTS</a:t>
              </a:r>
            </a:p>
            <a:p>
              <a:r>
                <a:rPr lang="en-US" altLang="zh-CN" dirty="0">
                  <a:latin typeface="Cambria" panose="02040503050406030204" pitchFamily="18" charset="0"/>
                  <a:ea typeface="宋体" panose="02010600030101010101" pitchFamily="2" charset="-122"/>
                </a:rPr>
                <a:t>STD’s</a:t>
              </a:r>
            </a:p>
          </p:txBody>
        </p:sp>
        <p:sp>
          <p:nvSpPr>
            <p:cNvPr id="16392" name="Text Box 8"/>
            <p:cNvSpPr txBox="1">
              <a:spLocks noChangeArrowheads="1"/>
            </p:cNvSpPr>
            <p:nvPr/>
          </p:nvSpPr>
          <p:spPr bwMode="auto">
            <a:xfrm>
              <a:off x="2112" y="3024"/>
              <a:ext cx="2208" cy="52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a:latin typeface="Cambria" panose="02040503050406030204" pitchFamily="18" charset="0"/>
                  <a:ea typeface="宋体" panose="02010600030101010101" pitchFamily="2" charset="-122"/>
                </a:rPr>
                <a:t>Project Product STD’s (SDP, IP, Method Sheets)</a:t>
              </a:r>
            </a:p>
          </p:txBody>
        </p:sp>
        <p:sp>
          <p:nvSpPr>
            <p:cNvPr id="16394" name="Line 10"/>
            <p:cNvSpPr>
              <a:spLocks noChangeShapeType="1"/>
            </p:cNvSpPr>
            <p:nvPr/>
          </p:nvSpPr>
          <p:spPr bwMode="auto">
            <a:xfrm>
              <a:off x="3744" y="2064"/>
              <a:ext cx="0" cy="24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Cambria" panose="02040503050406030204" pitchFamily="18" charset="0"/>
              </a:endParaRPr>
            </a:p>
          </p:txBody>
        </p:sp>
        <p:sp>
          <p:nvSpPr>
            <p:cNvPr id="16395" name="Line 11"/>
            <p:cNvSpPr>
              <a:spLocks noChangeShapeType="1"/>
            </p:cNvSpPr>
            <p:nvPr/>
          </p:nvSpPr>
          <p:spPr bwMode="auto">
            <a:xfrm>
              <a:off x="3312" y="2832"/>
              <a:ext cx="0" cy="19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Cambria" panose="02040503050406030204" pitchFamily="18" charset="0"/>
              </a:endParaRPr>
            </a:p>
          </p:txBody>
        </p:sp>
        <p:sp>
          <p:nvSpPr>
            <p:cNvPr id="16396" name="Line 12"/>
            <p:cNvSpPr>
              <a:spLocks noChangeShapeType="1"/>
            </p:cNvSpPr>
            <p:nvPr/>
          </p:nvSpPr>
          <p:spPr bwMode="auto">
            <a:xfrm>
              <a:off x="1536" y="3264"/>
              <a:ext cx="576"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Cambria" panose="02040503050406030204" pitchFamily="18" charset="0"/>
              </a:endParaRPr>
            </a:p>
          </p:txBody>
        </p:sp>
        <p:sp>
          <p:nvSpPr>
            <p:cNvPr id="16397" name="Line 13"/>
            <p:cNvSpPr>
              <a:spLocks noChangeShapeType="1"/>
            </p:cNvSpPr>
            <p:nvPr/>
          </p:nvSpPr>
          <p:spPr bwMode="auto">
            <a:xfrm>
              <a:off x="2496" y="2064"/>
              <a:ext cx="0" cy="24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Cambria" panose="02040503050406030204" pitchFamily="18" charset="0"/>
              </a:endParaRPr>
            </a:p>
          </p:txBody>
        </p:sp>
      </p:grpSp>
    </p:spTree>
    <p:extLst>
      <p:ext uri="{BB962C8B-B14F-4D97-AF65-F5344CB8AC3E}">
        <p14:creationId xmlns:p14="http://schemas.microsoft.com/office/powerpoint/2010/main" val="2282528228"/>
      </p:ext>
    </p:extLst>
  </p:cSld>
  <p:clrMapOvr>
    <a:masterClrMapping/>
  </p:clrMapOvr>
  <p:timing>
    <p:tnLst>
      <p:par>
        <p:cTn id="1" dur="indefinite" restart="never" nodeType="tmRoot"/>
      </p:par>
    </p:tnLst>
  </p:timing>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4294967295"/>
          </p:nvPr>
        </p:nvSpPr>
        <p:spPr/>
        <p:txBody>
          <a:bodyPr/>
          <a:lstStyle/>
          <a:p>
            <a:endParaRPr lang="en-US" altLang="zh-CN" dirty="0">
              <a:latin typeface="Cambria" panose="02040503050406030204" pitchFamily="18" charset="0"/>
            </a:endParaRPr>
          </a:p>
        </p:txBody>
      </p:sp>
      <p:sp>
        <p:nvSpPr>
          <p:cNvPr id="50178" name="Rectangle 2"/>
          <p:cNvSpPr>
            <a:spLocks noGrp="1" noChangeArrowheads="1"/>
          </p:cNvSpPr>
          <p:nvPr>
            <p:ph type="ctrTitle"/>
          </p:nvPr>
        </p:nvSpPr>
        <p:spPr>
          <a:xfrm>
            <a:off x="685800" y="2286000"/>
            <a:ext cx="7772400" cy="1143000"/>
          </a:xfrm>
        </p:spPr>
        <p:txBody>
          <a:bodyPr anchor="ctr"/>
          <a:lstStyle/>
          <a:p>
            <a:r>
              <a:rPr lang="en-US" altLang="zh-CN" sz="4400" b="1">
                <a:latin typeface="Cambria" panose="02040503050406030204" pitchFamily="18" charset="0"/>
                <a:ea typeface="宋体" panose="02010600030101010101" pitchFamily="2" charset="-122"/>
              </a:rPr>
              <a:t>Quality Models</a:t>
            </a:r>
          </a:p>
        </p:txBody>
      </p:sp>
      <p:sp>
        <p:nvSpPr>
          <p:cNvPr id="50179" name="Rectangle 3"/>
          <p:cNvSpPr>
            <a:spLocks noGrp="1" noChangeArrowheads="1"/>
          </p:cNvSpPr>
          <p:nvPr>
            <p:ph type="subTitle" idx="1"/>
          </p:nvPr>
        </p:nvSpPr>
        <p:spPr>
          <a:xfrm>
            <a:off x="1371600" y="3886200"/>
            <a:ext cx="6400800" cy="1752600"/>
          </a:xfrm>
        </p:spPr>
        <p:txBody>
          <a:bodyPr/>
          <a:lstStyle/>
          <a:p>
            <a:endParaRPr lang="zh-CN" altLang="zh-CN" sz="3200">
              <a:latin typeface="Cambria" panose="02040503050406030204" pitchFamily="18" charset="0"/>
            </a:endParaRPr>
          </a:p>
        </p:txBody>
      </p:sp>
    </p:spTree>
    <p:extLst>
      <p:ext uri="{BB962C8B-B14F-4D97-AF65-F5344CB8AC3E}">
        <p14:creationId xmlns:p14="http://schemas.microsoft.com/office/powerpoint/2010/main" val="298193407"/>
      </p:ext>
    </p:extLst>
  </p:cSld>
  <p:clrMapOvr>
    <a:masterClrMapping/>
  </p:clrMapOvr>
  <p:timing>
    <p:tnLst>
      <p:par>
        <p:cTn id="1" dur="indefinite" restart="never" nodeType="tmRoot"/>
      </p:par>
    </p:tnLst>
  </p:timing>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6"/>
          <p:cNvSpPr>
            <a:spLocks noGrp="1"/>
          </p:cNvSpPr>
          <p:nvPr>
            <p:ph type="sldNum" sz="quarter" idx="4294967295"/>
          </p:nvPr>
        </p:nvSpPr>
        <p:spPr/>
        <p:txBody>
          <a:bodyPr/>
          <a:lstStyle/>
          <a:p>
            <a:endParaRPr lang="en-US" altLang="zh-CN" dirty="0">
              <a:latin typeface="Cambria" panose="02040503050406030204" pitchFamily="18" charset="0"/>
            </a:endParaRPr>
          </a:p>
        </p:txBody>
      </p:sp>
      <p:sp>
        <p:nvSpPr>
          <p:cNvPr id="27650" name="Rectangle 2"/>
          <p:cNvSpPr>
            <a:spLocks noGrp="1" noChangeArrowheads="1"/>
          </p:cNvSpPr>
          <p:nvPr>
            <p:ph type="title"/>
          </p:nvPr>
        </p:nvSpPr>
        <p:spPr>
          <a:xfrm>
            <a:off x="838200" y="152400"/>
            <a:ext cx="9144000" cy="914400"/>
          </a:xfrm>
        </p:spPr>
        <p:txBody>
          <a:bodyPr/>
          <a:lstStyle/>
          <a:p>
            <a:pPr algn="l"/>
            <a:r>
              <a:rPr lang="en-US" altLang="zh-CN" sz="3600" b="1" u="sng" dirty="0">
                <a:latin typeface="Cambria" panose="02040503050406030204" pitchFamily="18" charset="0"/>
                <a:ea typeface="宋体" panose="02010600030101010101" pitchFamily="2" charset="-122"/>
              </a:rPr>
              <a:t>ISO - </a:t>
            </a:r>
            <a:r>
              <a:rPr lang="en-US" altLang="zh-CN" sz="3600" b="1" u="sng" dirty="0" smtClean="0">
                <a:latin typeface="Cambria" panose="02040503050406030204" pitchFamily="18" charset="0"/>
                <a:ea typeface="宋体" panose="02010600030101010101" pitchFamily="2" charset="-122"/>
              </a:rPr>
              <a:t>9000 </a:t>
            </a:r>
            <a:r>
              <a:rPr lang="en-US" altLang="zh-CN" sz="3600" b="1" u="sng" dirty="0">
                <a:latin typeface="Cambria" panose="02040503050406030204" pitchFamily="18" charset="0"/>
                <a:ea typeface="宋体" panose="02010600030101010101" pitchFamily="2" charset="-122"/>
              </a:rPr>
              <a:t>Elements</a:t>
            </a:r>
          </a:p>
        </p:txBody>
      </p:sp>
      <p:sp>
        <p:nvSpPr>
          <p:cNvPr id="27651" name="Rectangle 3"/>
          <p:cNvSpPr>
            <a:spLocks noGrp="1" noChangeArrowheads="1"/>
          </p:cNvSpPr>
          <p:nvPr>
            <p:ph type="body" sz="half" idx="1"/>
          </p:nvPr>
        </p:nvSpPr>
        <p:spPr>
          <a:xfrm>
            <a:off x="685800" y="1098430"/>
            <a:ext cx="3810000" cy="5562600"/>
          </a:xfrm>
        </p:spPr>
        <p:txBody>
          <a:bodyPr/>
          <a:lstStyle/>
          <a:p>
            <a:pPr>
              <a:lnSpc>
                <a:spcPct val="90000"/>
              </a:lnSpc>
            </a:pPr>
            <a:r>
              <a:rPr lang="en-US" altLang="zh-CN" sz="1600" b="1" u="sng" dirty="0">
                <a:latin typeface="Cambria" panose="02040503050406030204" pitchFamily="18" charset="0"/>
                <a:ea typeface="宋体" panose="02010600030101010101" pitchFamily="2" charset="-122"/>
              </a:rPr>
              <a:t>Quality System Requirements</a:t>
            </a:r>
            <a:endParaRPr lang="en-US" altLang="zh-CN" sz="1400" dirty="0">
              <a:latin typeface="Cambria" panose="02040503050406030204" pitchFamily="18" charset="0"/>
              <a:ea typeface="宋体" panose="02010600030101010101" pitchFamily="2" charset="-122"/>
            </a:endParaRPr>
          </a:p>
          <a:p>
            <a:pPr>
              <a:lnSpc>
                <a:spcPct val="90000"/>
              </a:lnSpc>
            </a:pPr>
            <a:r>
              <a:rPr lang="en-US" altLang="zh-CN" sz="1400" dirty="0">
                <a:latin typeface="Cambria" panose="02040503050406030204" pitchFamily="18" charset="0"/>
                <a:ea typeface="宋体" panose="02010600030101010101" pitchFamily="2" charset="-122"/>
              </a:rPr>
              <a:t>Management Responsibility</a:t>
            </a:r>
          </a:p>
          <a:p>
            <a:pPr>
              <a:lnSpc>
                <a:spcPct val="90000"/>
              </a:lnSpc>
            </a:pPr>
            <a:r>
              <a:rPr lang="en-US" altLang="zh-CN" sz="1400" dirty="0">
                <a:latin typeface="Cambria" panose="02040503050406030204" pitchFamily="18" charset="0"/>
                <a:ea typeface="宋体" panose="02010600030101010101" pitchFamily="2" charset="-122"/>
              </a:rPr>
              <a:t>Quality system</a:t>
            </a:r>
          </a:p>
          <a:p>
            <a:pPr>
              <a:lnSpc>
                <a:spcPct val="90000"/>
              </a:lnSpc>
            </a:pPr>
            <a:r>
              <a:rPr lang="en-US" altLang="zh-CN" sz="1400" dirty="0">
                <a:latin typeface="Cambria" panose="02040503050406030204" pitchFamily="18" charset="0"/>
                <a:ea typeface="宋体" panose="02010600030101010101" pitchFamily="2" charset="-122"/>
              </a:rPr>
              <a:t>Contract review</a:t>
            </a:r>
          </a:p>
          <a:p>
            <a:pPr>
              <a:lnSpc>
                <a:spcPct val="90000"/>
              </a:lnSpc>
            </a:pPr>
            <a:r>
              <a:rPr lang="en-US" altLang="zh-CN" sz="1400" dirty="0">
                <a:latin typeface="Cambria" panose="02040503050406030204" pitchFamily="18" charset="0"/>
                <a:ea typeface="宋体" panose="02010600030101010101" pitchFamily="2" charset="-122"/>
              </a:rPr>
              <a:t>Design Control</a:t>
            </a:r>
          </a:p>
          <a:p>
            <a:pPr>
              <a:lnSpc>
                <a:spcPct val="90000"/>
              </a:lnSpc>
            </a:pPr>
            <a:r>
              <a:rPr lang="en-US" altLang="zh-CN" sz="1400" dirty="0">
                <a:latin typeface="Cambria" panose="02040503050406030204" pitchFamily="18" charset="0"/>
                <a:ea typeface="宋体" panose="02010600030101010101" pitchFamily="2" charset="-122"/>
              </a:rPr>
              <a:t>Document control</a:t>
            </a:r>
          </a:p>
          <a:p>
            <a:pPr>
              <a:lnSpc>
                <a:spcPct val="90000"/>
              </a:lnSpc>
            </a:pPr>
            <a:r>
              <a:rPr lang="en-US" altLang="zh-CN" sz="1400" dirty="0">
                <a:latin typeface="Cambria" panose="02040503050406030204" pitchFamily="18" charset="0"/>
                <a:ea typeface="宋体" panose="02010600030101010101" pitchFamily="2" charset="-122"/>
              </a:rPr>
              <a:t>Purchasing</a:t>
            </a:r>
          </a:p>
          <a:p>
            <a:pPr>
              <a:lnSpc>
                <a:spcPct val="90000"/>
              </a:lnSpc>
            </a:pPr>
            <a:r>
              <a:rPr lang="en-US" altLang="zh-CN" sz="1400" dirty="0">
                <a:latin typeface="Cambria" panose="02040503050406030204" pitchFamily="18" charset="0"/>
                <a:ea typeface="宋体" panose="02010600030101010101" pitchFamily="2" charset="-122"/>
              </a:rPr>
              <a:t>Purchaser supplied product</a:t>
            </a:r>
          </a:p>
          <a:p>
            <a:pPr>
              <a:lnSpc>
                <a:spcPct val="90000"/>
              </a:lnSpc>
            </a:pPr>
            <a:r>
              <a:rPr lang="en-US" altLang="zh-CN" sz="1400" dirty="0">
                <a:latin typeface="Cambria" panose="02040503050406030204" pitchFamily="18" charset="0"/>
                <a:ea typeface="宋体" panose="02010600030101010101" pitchFamily="2" charset="-122"/>
              </a:rPr>
              <a:t>Product identification and traceability</a:t>
            </a:r>
          </a:p>
          <a:p>
            <a:pPr>
              <a:lnSpc>
                <a:spcPct val="90000"/>
              </a:lnSpc>
            </a:pPr>
            <a:r>
              <a:rPr lang="en-US" altLang="zh-CN" sz="1400" dirty="0">
                <a:latin typeface="Cambria" panose="02040503050406030204" pitchFamily="18" charset="0"/>
                <a:ea typeface="宋体" panose="02010600030101010101" pitchFamily="2" charset="-122"/>
              </a:rPr>
              <a:t>Process control</a:t>
            </a:r>
          </a:p>
          <a:p>
            <a:pPr>
              <a:lnSpc>
                <a:spcPct val="90000"/>
              </a:lnSpc>
            </a:pPr>
            <a:r>
              <a:rPr lang="en-US" altLang="zh-CN" sz="1400" dirty="0">
                <a:latin typeface="Cambria" panose="02040503050406030204" pitchFamily="18" charset="0"/>
                <a:ea typeface="宋体" panose="02010600030101010101" pitchFamily="2" charset="-122"/>
              </a:rPr>
              <a:t>Inspection and testing</a:t>
            </a:r>
          </a:p>
          <a:p>
            <a:pPr>
              <a:lnSpc>
                <a:spcPct val="90000"/>
              </a:lnSpc>
            </a:pPr>
            <a:r>
              <a:rPr lang="en-US" altLang="zh-CN" sz="1400" dirty="0">
                <a:latin typeface="Cambria" panose="02040503050406030204" pitchFamily="18" charset="0"/>
                <a:ea typeface="宋体" panose="02010600030101010101" pitchFamily="2" charset="-122"/>
              </a:rPr>
              <a:t>Inspection, measuring and test equipment</a:t>
            </a:r>
          </a:p>
          <a:p>
            <a:pPr>
              <a:lnSpc>
                <a:spcPct val="90000"/>
              </a:lnSpc>
            </a:pPr>
            <a:r>
              <a:rPr lang="en-US" altLang="zh-CN" sz="1400" dirty="0">
                <a:latin typeface="Cambria" panose="02040503050406030204" pitchFamily="18" charset="0"/>
                <a:ea typeface="宋体" panose="02010600030101010101" pitchFamily="2" charset="-122"/>
              </a:rPr>
              <a:t>Inspection and test status</a:t>
            </a:r>
          </a:p>
          <a:p>
            <a:pPr>
              <a:lnSpc>
                <a:spcPct val="90000"/>
              </a:lnSpc>
            </a:pPr>
            <a:r>
              <a:rPr lang="en-US" altLang="zh-CN" sz="1400" dirty="0">
                <a:latin typeface="Cambria" panose="02040503050406030204" pitchFamily="18" charset="0"/>
                <a:ea typeface="宋体" panose="02010600030101010101" pitchFamily="2" charset="-122"/>
              </a:rPr>
              <a:t>Control of non-conforming product</a:t>
            </a:r>
          </a:p>
          <a:p>
            <a:pPr>
              <a:lnSpc>
                <a:spcPct val="90000"/>
              </a:lnSpc>
            </a:pPr>
            <a:r>
              <a:rPr lang="en-US" altLang="zh-CN" sz="1400" dirty="0">
                <a:latin typeface="Cambria" panose="02040503050406030204" pitchFamily="18" charset="0"/>
                <a:ea typeface="宋体" panose="02010600030101010101" pitchFamily="2" charset="-122"/>
              </a:rPr>
              <a:t>Corrective action</a:t>
            </a:r>
          </a:p>
          <a:p>
            <a:pPr>
              <a:lnSpc>
                <a:spcPct val="90000"/>
              </a:lnSpc>
            </a:pPr>
            <a:r>
              <a:rPr lang="en-US" altLang="zh-CN" sz="1400" dirty="0">
                <a:latin typeface="Cambria" panose="02040503050406030204" pitchFamily="18" charset="0"/>
                <a:ea typeface="宋体" panose="02010600030101010101" pitchFamily="2" charset="-122"/>
              </a:rPr>
              <a:t>Handling, storage, preservation, packaging and shipping</a:t>
            </a:r>
          </a:p>
          <a:p>
            <a:pPr>
              <a:lnSpc>
                <a:spcPct val="90000"/>
              </a:lnSpc>
            </a:pPr>
            <a:r>
              <a:rPr lang="en-US" altLang="zh-CN" sz="1400" dirty="0">
                <a:latin typeface="Cambria" panose="02040503050406030204" pitchFamily="18" charset="0"/>
                <a:ea typeface="宋体" panose="02010600030101010101" pitchFamily="2" charset="-122"/>
              </a:rPr>
              <a:t>Quality records</a:t>
            </a:r>
          </a:p>
          <a:p>
            <a:pPr>
              <a:lnSpc>
                <a:spcPct val="90000"/>
              </a:lnSpc>
            </a:pPr>
            <a:r>
              <a:rPr lang="en-US" altLang="zh-CN" sz="1400" dirty="0">
                <a:latin typeface="Cambria" panose="02040503050406030204" pitchFamily="18" charset="0"/>
                <a:ea typeface="宋体" panose="02010600030101010101" pitchFamily="2" charset="-122"/>
              </a:rPr>
              <a:t>Internal quality audits</a:t>
            </a:r>
          </a:p>
          <a:p>
            <a:pPr>
              <a:lnSpc>
                <a:spcPct val="90000"/>
              </a:lnSpc>
            </a:pPr>
            <a:r>
              <a:rPr lang="en-US" altLang="zh-CN" sz="1400" dirty="0">
                <a:latin typeface="Cambria" panose="02040503050406030204" pitchFamily="18" charset="0"/>
                <a:ea typeface="宋体" panose="02010600030101010101" pitchFamily="2" charset="-122"/>
              </a:rPr>
              <a:t>Training</a:t>
            </a:r>
          </a:p>
          <a:p>
            <a:pPr>
              <a:lnSpc>
                <a:spcPct val="90000"/>
              </a:lnSpc>
            </a:pPr>
            <a:r>
              <a:rPr lang="en-US" altLang="zh-CN" sz="1400" dirty="0">
                <a:latin typeface="Cambria" panose="02040503050406030204" pitchFamily="18" charset="0"/>
                <a:ea typeface="宋体" panose="02010600030101010101" pitchFamily="2" charset="-122"/>
              </a:rPr>
              <a:t>Servicing</a:t>
            </a:r>
          </a:p>
          <a:p>
            <a:pPr>
              <a:lnSpc>
                <a:spcPct val="90000"/>
              </a:lnSpc>
            </a:pPr>
            <a:r>
              <a:rPr lang="en-US" altLang="zh-CN" sz="1400" dirty="0">
                <a:latin typeface="Cambria" panose="02040503050406030204" pitchFamily="18" charset="0"/>
                <a:ea typeface="宋体" panose="02010600030101010101" pitchFamily="2" charset="-122"/>
              </a:rPr>
              <a:t>Statistical techniques</a:t>
            </a:r>
          </a:p>
        </p:txBody>
      </p:sp>
      <p:sp>
        <p:nvSpPr>
          <p:cNvPr id="27652" name="Rectangle 4"/>
          <p:cNvSpPr>
            <a:spLocks noGrp="1" noChangeArrowheads="1"/>
          </p:cNvSpPr>
          <p:nvPr>
            <p:ph type="body" sz="half" idx="2"/>
          </p:nvPr>
        </p:nvSpPr>
        <p:spPr>
          <a:xfrm>
            <a:off x="4648200" y="1143000"/>
            <a:ext cx="3810000" cy="5562600"/>
          </a:xfrm>
        </p:spPr>
        <p:txBody>
          <a:bodyPr/>
          <a:lstStyle/>
          <a:p>
            <a:pPr>
              <a:lnSpc>
                <a:spcPct val="90000"/>
              </a:lnSpc>
            </a:pPr>
            <a:r>
              <a:rPr lang="en-US" altLang="zh-CN" sz="1600" b="1" u="sng" dirty="0">
                <a:latin typeface="Cambria" panose="02040503050406030204" pitchFamily="18" charset="0"/>
                <a:ea typeface="宋体" panose="02010600030101010101" pitchFamily="2" charset="-122"/>
              </a:rPr>
              <a:t>Software Quality Responsibilities</a:t>
            </a:r>
          </a:p>
          <a:p>
            <a:pPr>
              <a:lnSpc>
                <a:spcPct val="90000"/>
              </a:lnSpc>
            </a:pPr>
            <a:r>
              <a:rPr lang="en-US" altLang="zh-CN" sz="1400" dirty="0">
                <a:latin typeface="Cambria" panose="02040503050406030204" pitchFamily="18" charset="0"/>
                <a:ea typeface="宋体" panose="02010600030101010101" pitchFamily="2" charset="-122"/>
              </a:rPr>
              <a:t>Management Responsibility</a:t>
            </a:r>
          </a:p>
          <a:p>
            <a:pPr>
              <a:lnSpc>
                <a:spcPct val="90000"/>
              </a:lnSpc>
            </a:pPr>
            <a:r>
              <a:rPr lang="en-US" altLang="zh-CN" sz="1400" dirty="0">
                <a:latin typeface="Cambria" panose="02040503050406030204" pitchFamily="18" charset="0"/>
                <a:ea typeface="宋体" panose="02010600030101010101" pitchFamily="2" charset="-122"/>
              </a:rPr>
              <a:t>Quality system</a:t>
            </a:r>
          </a:p>
          <a:p>
            <a:pPr>
              <a:lnSpc>
                <a:spcPct val="90000"/>
              </a:lnSpc>
            </a:pPr>
            <a:r>
              <a:rPr lang="en-US" altLang="zh-CN" sz="1400" dirty="0">
                <a:latin typeface="Cambria" panose="02040503050406030204" pitchFamily="18" charset="0"/>
                <a:ea typeface="宋体" panose="02010600030101010101" pitchFamily="2" charset="-122"/>
              </a:rPr>
              <a:t>Contract review</a:t>
            </a:r>
          </a:p>
          <a:p>
            <a:pPr>
              <a:lnSpc>
                <a:spcPct val="90000"/>
              </a:lnSpc>
            </a:pPr>
            <a:r>
              <a:rPr lang="en-US" altLang="zh-CN" sz="1400" dirty="0">
                <a:latin typeface="Cambria" panose="02040503050406030204" pitchFamily="18" charset="0"/>
                <a:ea typeface="宋体" panose="02010600030101010101" pitchFamily="2" charset="-122"/>
              </a:rPr>
              <a:t>Design Control</a:t>
            </a:r>
          </a:p>
          <a:p>
            <a:pPr>
              <a:lnSpc>
                <a:spcPct val="90000"/>
              </a:lnSpc>
            </a:pPr>
            <a:r>
              <a:rPr lang="en-US" altLang="zh-CN" sz="1400" dirty="0">
                <a:latin typeface="Cambria" panose="02040503050406030204" pitchFamily="18" charset="0"/>
                <a:ea typeface="宋体" panose="02010600030101010101" pitchFamily="2" charset="-122"/>
              </a:rPr>
              <a:t>Document control</a:t>
            </a:r>
          </a:p>
          <a:p>
            <a:pPr>
              <a:lnSpc>
                <a:spcPct val="90000"/>
              </a:lnSpc>
            </a:pPr>
            <a:r>
              <a:rPr lang="en-US" altLang="zh-CN" sz="1400" dirty="0">
                <a:latin typeface="Cambria" panose="02040503050406030204" pitchFamily="18" charset="0"/>
                <a:ea typeface="宋体" panose="02010600030101010101" pitchFamily="2" charset="-122"/>
              </a:rPr>
              <a:t>Purchasing</a:t>
            </a:r>
          </a:p>
          <a:p>
            <a:pPr>
              <a:lnSpc>
                <a:spcPct val="90000"/>
              </a:lnSpc>
            </a:pPr>
            <a:r>
              <a:rPr lang="en-US" altLang="zh-CN" sz="1400" dirty="0">
                <a:latin typeface="Cambria" panose="02040503050406030204" pitchFamily="18" charset="0"/>
                <a:ea typeface="宋体" panose="02010600030101010101" pitchFamily="2" charset="-122"/>
              </a:rPr>
              <a:t>-</a:t>
            </a:r>
          </a:p>
          <a:p>
            <a:pPr>
              <a:lnSpc>
                <a:spcPct val="90000"/>
              </a:lnSpc>
            </a:pPr>
            <a:r>
              <a:rPr lang="en-US" altLang="zh-CN" sz="1400" dirty="0">
                <a:latin typeface="Cambria" panose="02040503050406030204" pitchFamily="18" charset="0"/>
                <a:ea typeface="宋体" panose="02010600030101010101" pitchFamily="2" charset="-122"/>
              </a:rPr>
              <a:t>Product identification and traceability</a:t>
            </a:r>
          </a:p>
          <a:p>
            <a:pPr>
              <a:lnSpc>
                <a:spcPct val="90000"/>
              </a:lnSpc>
            </a:pPr>
            <a:r>
              <a:rPr lang="en-US" altLang="zh-CN" sz="1400" dirty="0">
                <a:latin typeface="Cambria" panose="02040503050406030204" pitchFamily="18" charset="0"/>
                <a:ea typeface="宋体" panose="02010600030101010101" pitchFamily="2" charset="-122"/>
              </a:rPr>
              <a:t>Process control</a:t>
            </a:r>
          </a:p>
          <a:p>
            <a:pPr>
              <a:lnSpc>
                <a:spcPct val="90000"/>
              </a:lnSpc>
            </a:pPr>
            <a:r>
              <a:rPr lang="en-US" altLang="zh-CN" sz="1400" dirty="0">
                <a:latin typeface="Cambria" panose="02040503050406030204" pitchFamily="18" charset="0"/>
                <a:ea typeface="宋体" panose="02010600030101010101" pitchFamily="2" charset="-122"/>
              </a:rPr>
              <a:t>Inspection and testing</a:t>
            </a:r>
          </a:p>
          <a:p>
            <a:pPr>
              <a:lnSpc>
                <a:spcPct val="90000"/>
              </a:lnSpc>
            </a:pPr>
            <a:r>
              <a:rPr lang="en-US" altLang="zh-CN" sz="1400" dirty="0">
                <a:latin typeface="Cambria" panose="02040503050406030204" pitchFamily="18" charset="0"/>
                <a:ea typeface="宋体" panose="02010600030101010101" pitchFamily="2" charset="-122"/>
              </a:rPr>
              <a:t>-</a:t>
            </a:r>
          </a:p>
          <a:p>
            <a:pPr>
              <a:lnSpc>
                <a:spcPct val="90000"/>
              </a:lnSpc>
            </a:pPr>
            <a:r>
              <a:rPr lang="en-US" altLang="zh-CN" sz="1400" dirty="0">
                <a:latin typeface="Cambria" panose="02040503050406030204" pitchFamily="18" charset="0"/>
                <a:ea typeface="宋体" panose="02010600030101010101" pitchFamily="2" charset="-122"/>
              </a:rPr>
              <a:t>Inspection and test status</a:t>
            </a:r>
          </a:p>
          <a:p>
            <a:pPr>
              <a:lnSpc>
                <a:spcPct val="90000"/>
              </a:lnSpc>
            </a:pPr>
            <a:r>
              <a:rPr lang="en-US" altLang="zh-CN" sz="1400" dirty="0">
                <a:latin typeface="Cambria" panose="02040503050406030204" pitchFamily="18" charset="0"/>
                <a:ea typeface="宋体" panose="02010600030101010101" pitchFamily="2" charset="-122"/>
              </a:rPr>
              <a:t>-</a:t>
            </a:r>
          </a:p>
          <a:p>
            <a:pPr>
              <a:lnSpc>
                <a:spcPct val="90000"/>
              </a:lnSpc>
            </a:pPr>
            <a:r>
              <a:rPr lang="en-US" altLang="zh-CN" sz="1400" dirty="0">
                <a:latin typeface="Cambria" panose="02040503050406030204" pitchFamily="18" charset="0"/>
                <a:ea typeface="宋体" panose="02010600030101010101" pitchFamily="2" charset="-122"/>
              </a:rPr>
              <a:t>Corrective action</a:t>
            </a:r>
          </a:p>
          <a:p>
            <a:pPr>
              <a:lnSpc>
                <a:spcPct val="90000"/>
              </a:lnSpc>
            </a:pPr>
            <a:r>
              <a:rPr lang="en-US" altLang="zh-CN" sz="1400" dirty="0">
                <a:latin typeface="Cambria" panose="02040503050406030204" pitchFamily="18" charset="0"/>
                <a:ea typeface="宋体" panose="02010600030101010101" pitchFamily="2" charset="-122"/>
              </a:rPr>
              <a:t>-</a:t>
            </a:r>
          </a:p>
          <a:p>
            <a:pPr>
              <a:lnSpc>
                <a:spcPct val="90000"/>
              </a:lnSpc>
            </a:pPr>
            <a:endParaRPr lang="en-US" altLang="zh-CN" sz="1400" dirty="0">
              <a:latin typeface="Cambria" panose="02040503050406030204" pitchFamily="18" charset="0"/>
              <a:ea typeface="宋体" panose="02010600030101010101" pitchFamily="2" charset="-122"/>
            </a:endParaRPr>
          </a:p>
          <a:p>
            <a:pPr>
              <a:lnSpc>
                <a:spcPct val="90000"/>
              </a:lnSpc>
            </a:pPr>
            <a:r>
              <a:rPr lang="en-US" altLang="zh-CN" sz="1400" dirty="0">
                <a:latin typeface="Cambria" panose="02040503050406030204" pitchFamily="18" charset="0"/>
                <a:ea typeface="宋体" panose="02010600030101010101" pitchFamily="2" charset="-122"/>
              </a:rPr>
              <a:t>Quality records</a:t>
            </a:r>
          </a:p>
          <a:p>
            <a:pPr>
              <a:lnSpc>
                <a:spcPct val="90000"/>
              </a:lnSpc>
            </a:pPr>
            <a:r>
              <a:rPr lang="en-US" altLang="zh-CN" sz="1400" dirty="0">
                <a:latin typeface="Cambria" panose="02040503050406030204" pitchFamily="18" charset="0"/>
                <a:ea typeface="宋体" panose="02010600030101010101" pitchFamily="2" charset="-122"/>
              </a:rPr>
              <a:t>Internal quality audits</a:t>
            </a:r>
          </a:p>
          <a:p>
            <a:pPr>
              <a:lnSpc>
                <a:spcPct val="90000"/>
              </a:lnSpc>
            </a:pPr>
            <a:r>
              <a:rPr lang="en-US" altLang="zh-CN" sz="1400" dirty="0">
                <a:latin typeface="Cambria" panose="02040503050406030204" pitchFamily="18" charset="0"/>
                <a:ea typeface="宋体" panose="02010600030101010101" pitchFamily="2" charset="-122"/>
              </a:rPr>
              <a:t>Training</a:t>
            </a:r>
          </a:p>
          <a:p>
            <a:pPr>
              <a:lnSpc>
                <a:spcPct val="90000"/>
              </a:lnSpc>
            </a:pPr>
            <a:r>
              <a:rPr lang="en-US" altLang="zh-CN" sz="1400" dirty="0">
                <a:latin typeface="Cambria" panose="02040503050406030204" pitchFamily="18" charset="0"/>
                <a:ea typeface="宋体" panose="02010600030101010101" pitchFamily="2" charset="-122"/>
              </a:rPr>
              <a:t>-</a:t>
            </a:r>
          </a:p>
          <a:p>
            <a:pPr>
              <a:lnSpc>
                <a:spcPct val="90000"/>
              </a:lnSpc>
            </a:pPr>
            <a:r>
              <a:rPr lang="en-US" altLang="zh-CN" sz="1400" dirty="0">
                <a:latin typeface="Cambria" panose="02040503050406030204" pitchFamily="18" charset="0"/>
                <a:ea typeface="宋体" panose="02010600030101010101" pitchFamily="2" charset="-122"/>
              </a:rPr>
              <a:t>Statistical techniques</a:t>
            </a:r>
          </a:p>
        </p:txBody>
      </p:sp>
    </p:spTree>
    <p:extLst>
      <p:ext uri="{BB962C8B-B14F-4D97-AF65-F5344CB8AC3E}">
        <p14:creationId xmlns:p14="http://schemas.microsoft.com/office/powerpoint/2010/main" val="1975234076"/>
      </p:ext>
    </p:extLst>
  </p:cSld>
  <p:clrMapOvr>
    <a:masterClrMapping/>
  </p:clrMapOvr>
  <p:timing>
    <p:tnLst>
      <p:par>
        <p:cTn id="1" dur="indefinite" restart="never" nodeType="tmRoot"/>
      </p:par>
    </p:tnLst>
  </p:timing>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6"/>
          <p:cNvSpPr>
            <a:spLocks noGrp="1"/>
          </p:cNvSpPr>
          <p:nvPr>
            <p:ph type="sldNum" sz="quarter" idx="4294967295"/>
          </p:nvPr>
        </p:nvSpPr>
        <p:spPr/>
        <p:txBody>
          <a:bodyPr/>
          <a:lstStyle/>
          <a:p>
            <a:endParaRPr lang="en-US" altLang="zh-CN" dirty="0">
              <a:latin typeface="Cambria" panose="02040503050406030204" pitchFamily="18" charset="0"/>
            </a:endParaRPr>
          </a:p>
        </p:txBody>
      </p:sp>
      <p:sp>
        <p:nvSpPr>
          <p:cNvPr id="28674" name="Rectangle 2"/>
          <p:cNvSpPr>
            <a:spLocks noGrp="1" noChangeArrowheads="1"/>
          </p:cNvSpPr>
          <p:nvPr>
            <p:ph type="title"/>
          </p:nvPr>
        </p:nvSpPr>
        <p:spPr>
          <a:xfrm>
            <a:off x="1524000" y="152400"/>
            <a:ext cx="7772400" cy="914400"/>
          </a:xfrm>
        </p:spPr>
        <p:txBody>
          <a:bodyPr/>
          <a:lstStyle/>
          <a:p>
            <a:pPr algn="l"/>
            <a:r>
              <a:rPr lang="en-US" altLang="zh-CN" b="1" u="sng" dirty="0">
                <a:latin typeface="Cambria" panose="02040503050406030204" pitchFamily="18" charset="0"/>
                <a:ea typeface="宋体" panose="02010600030101010101" pitchFamily="2" charset="-122"/>
              </a:rPr>
              <a:t>Capability Maturity Model KPA’s</a:t>
            </a:r>
          </a:p>
        </p:txBody>
      </p:sp>
      <p:pic>
        <p:nvPicPr>
          <p:cNvPr id="28678" name="Picture 6" descr="D:\Marks\other_forms\uri\SQA Course\CMM.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1043796"/>
            <a:ext cx="8066910" cy="52808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4721251"/>
      </p:ext>
    </p:extLst>
  </p:cSld>
  <p:clrMapOvr>
    <a:masterClrMapping/>
  </p:clrMapOvr>
  <p:timing>
    <p:tnLst>
      <p:par>
        <p:cTn id="1" dur="indefinite" restart="never" nodeType="tmRoot"/>
      </p:par>
    </p:tnLst>
  </p:timing>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4"/>
          <p:cNvSpPr>
            <a:spLocks noGrp="1"/>
          </p:cNvSpPr>
          <p:nvPr>
            <p:ph type="sldNum" sz="quarter" idx="4294967295"/>
          </p:nvPr>
        </p:nvSpPr>
        <p:spPr/>
        <p:txBody>
          <a:bodyPr/>
          <a:lstStyle/>
          <a:p>
            <a:endParaRPr lang="en-US" altLang="zh-CN" dirty="0">
              <a:latin typeface="Cambria" panose="02040503050406030204" pitchFamily="18" charset="0"/>
            </a:endParaRPr>
          </a:p>
        </p:txBody>
      </p:sp>
      <p:sp>
        <p:nvSpPr>
          <p:cNvPr id="24578" name="Rectangle 2"/>
          <p:cNvSpPr>
            <a:spLocks noGrp="1" noChangeArrowheads="1"/>
          </p:cNvSpPr>
          <p:nvPr>
            <p:ph type="title"/>
          </p:nvPr>
        </p:nvSpPr>
        <p:spPr>
          <a:xfrm>
            <a:off x="0" y="0"/>
            <a:ext cx="9144000" cy="1143000"/>
          </a:xfrm>
        </p:spPr>
        <p:txBody>
          <a:bodyPr/>
          <a:lstStyle/>
          <a:p>
            <a:pPr algn="l"/>
            <a:r>
              <a:rPr lang="en-US" altLang="zh-CN" sz="3600" b="1" u="sng" dirty="0">
                <a:latin typeface="Cambria" panose="02040503050406030204" pitchFamily="18" charset="0"/>
                <a:ea typeface="宋体" panose="02010600030101010101" pitchFamily="2" charset="-122"/>
              </a:rPr>
              <a:t>CMM Level’s 2-5</a:t>
            </a:r>
          </a:p>
        </p:txBody>
      </p:sp>
      <p:pic>
        <p:nvPicPr>
          <p:cNvPr id="24580" name="Picture 4" descr="D:\Marks\other_forms\uri\SQA Course\Level-4 to Level-5 Transition.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1066800"/>
            <a:ext cx="7851094" cy="5257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7670975"/>
      </p:ext>
    </p:extLst>
  </p:cSld>
  <p:clrMapOvr>
    <a:masterClrMapping/>
  </p:clrMapOvr>
  <p:timing>
    <p:tnLst>
      <p:par>
        <p:cTn id="1" dur="indefinite" restart="never" nodeType="tmRoot"/>
      </p:par>
    </p:tnLst>
  </p:timing>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4294967295"/>
          </p:nvPr>
        </p:nvSpPr>
        <p:spPr/>
        <p:txBody>
          <a:bodyPr/>
          <a:lstStyle/>
          <a:p>
            <a:endParaRPr lang="en-US" altLang="zh-CN" dirty="0">
              <a:latin typeface="Cambria" panose="02040503050406030204" pitchFamily="18" charset="0"/>
            </a:endParaRPr>
          </a:p>
        </p:txBody>
      </p:sp>
      <p:sp>
        <p:nvSpPr>
          <p:cNvPr id="51202" name="Rectangle 1026"/>
          <p:cNvSpPr>
            <a:spLocks noGrp="1" noChangeArrowheads="1"/>
          </p:cNvSpPr>
          <p:nvPr>
            <p:ph type="ctrTitle"/>
          </p:nvPr>
        </p:nvSpPr>
        <p:spPr>
          <a:xfrm>
            <a:off x="685800" y="2286000"/>
            <a:ext cx="7772400" cy="1143000"/>
          </a:xfrm>
        </p:spPr>
        <p:txBody>
          <a:bodyPr anchor="ctr"/>
          <a:lstStyle/>
          <a:p>
            <a:r>
              <a:rPr lang="en-US" altLang="zh-CN" sz="4400" b="1">
                <a:latin typeface="Cambria" panose="02040503050406030204" pitchFamily="18" charset="0"/>
                <a:ea typeface="宋体" panose="02010600030101010101" pitchFamily="2" charset="-122"/>
              </a:rPr>
              <a:t>Documentation</a:t>
            </a:r>
          </a:p>
        </p:txBody>
      </p:sp>
      <p:sp>
        <p:nvSpPr>
          <p:cNvPr id="51203" name="Rectangle 1027"/>
          <p:cNvSpPr>
            <a:spLocks noGrp="1" noChangeArrowheads="1"/>
          </p:cNvSpPr>
          <p:nvPr>
            <p:ph type="subTitle" idx="1"/>
          </p:nvPr>
        </p:nvSpPr>
        <p:spPr>
          <a:xfrm>
            <a:off x="1371600" y="3886200"/>
            <a:ext cx="6400800" cy="1752600"/>
          </a:xfrm>
        </p:spPr>
        <p:txBody>
          <a:bodyPr/>
          <a:lstStyle/>
          <a:p>
            <a:endParaRPr lang="zh-CN" altLang="zh-CN" sz="3200">
              <a:latin typeface="Cambria" panose="02040503050406030204" pitchFamily="18" charset="0"/>
            </a:endParaRPr>
          </a:p>
        </p:txBody>
      </p:sp>
    </p:spTree>
    <p:extLst>
      <p:ext uri="{BB962C8B-B14F-4D97-AF65-F5344CB8AC3E}">
        <p14:creationId xmlns:p14="http://schemas.microsoft.com/office/powerpoint/2010/main" val="1740464674"/>
      </p:ext>
    </p:extLst>
  </p:cSld>
  <p:clrMapOvr>
    <a:masterClrMapping/>
  </p:clrMapOvr>
  <p:timing>
    <p:tnLst>
      <p:par>
        <p:cTn id="1" dur="indefinite" restart="never" nodeType="tmRoot"/>
      </p:par>
    </p:tnLst>
  </p:timing>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灯片编号占位符 4"/>
          <p:cNvSpPr>
            <a:spLocks noGrp="1"/>
          </p:cNvSpPr>
          <p:nvPr>
            <p:ph type="sldNum" sz="quarter" idx="4294967295"/>
          </p:nvPr>
        </p:nvSpPr>
        <p:spPr/>
        <p:txBody>
          <a:bodyPr/>
          <a:lstStyle/>
          <a:p>
            <a:endParaRPr lang="en-US" altLang="zh-CN" dirty="0">
              <a:latin typeface="Cambria" panose="02040503050406030204" pitchFamily="18" charset="0"/>
            </a:endParaRPr>
          </a:p>
        </p:txBody>
      </p:sp>
      <p:sp>
        <p:nvSpPr>
          <p:cNvPr id="18434" name="Rectangle 2"/>
          <p:cNvSpPr>
            <a:spLocks noGrp="1" noChangeArrowheads="1"/>
          </p:cNvSpPr>
          <p:nvPr>
            <p:ph type="title"/>
          </p:nvPr>
        </p:nvSpPr>
        <p:spPr>
          <a:xfrm>
            <a:off x="1600200" y="114300"/>
            <a:ext cx="7772400" cy="1143000"/>
          </a:xfrm>
        </p:spPr>
        <p:txBody>
          <a:bodyPr/>
          <a:lstStyle/>
          <a:p>
            <a:pPr algn="l"/>
            <a:r>
              <a:rPr lang="en-US" altLang="zh-CN" sz="3600" b="1" u="sng" dirty="0">
                <a:latin typeface="Cambria" panose="02040503050406030204" pitchFamily="18" charset="0"/>
                <a:ea typeface="宋体" panose="02010600030101010101" pitchFamily="2" charset="-122"/>
              </a:rPr>
              <a:t>Documentation Hierarchy</a:t>
            </a:r>
          </a:p>
        </p:txBody>
      </p:sp>
      <p:sp>
        <p:nvSpPr>
          <p:cNvPr id="18435" name="Text Box 3"/>
          <p:cNvSpPr txBox="1">
            <a:spLocks noChangeArrowheads="1"/>
          </p:cNvSpPr>
          <p:nvPr/>
        </p:nvSpPr>
        <p:spPr bwMode="auto">
          <a:xfrm>
            <a:off x="685800" y="1752600"/>
            <a:ext cx="152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latin typeface="Cambria" panose="02040503050406030204" pitchFamily="18" charset="0"/>
            </a:endParaRPr>
          </a:p>
        </p:txBody>
      </p:sp>
      <p:sp>
        <p:nvSpPr>
          <p:cNvPr id="18506" name="Text Box 74"/>
          <p:cNvSpPr txBox="1">
            <a:spLocks noChangeArrowheads="1"/>
          </p:cNvSpPr>
          <p:nvPr/>
        </p:nvSpPr>
        <p:spPr bwMode="auto">
          <a:xfrm>
            <a:off x="228600" y="4953000"/>
            <a:ext cx="8686800"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zh-CN" sz="2000" dirty="0">
                <a:latin typeface="Cambria" panose="02040503050406030204" pitchFamily="18" charset="0"/>
                <a:ea typeface="宋体" panose="02010600030101010101" pitchFamily="2" charset="-122"/>
                <a:cs typeface="Times New Roman" panose="02020603050405020304" pitchFamily="18" charset="0"/>
              </a:rPr>
              <a:t>• Documents are not the only tangible way of representing software products.  The </a:t>
            </a:r>
            <a:r>
              <a:rPr lang="en-US" altLang="zh-CN" sz="2000" b="1" u="sng" dirty="0">
                <a:latin typeface="Cambria" panose="02040503050406030204" pitchFamily="18" charset="0"/>
                <a:ea typeface="宋体" panose="02010600030101010101" pitchFamily="2" charset="-122"/>
                <a:cs typeface="Times New Roman" panose="02020603050405020304" pitchFamily="18" charset="0"/>
              </a:rPr>
              <a:t>working software system</a:t>
            </a:r>
            <a:r>
              <a:rPr lang="en-US" altLang="zh-CN" sz="2000" dirty="0">
                <a:latin typeface="Cambria" panose="02040503050406030204" pitchFamily="18" charset="0"/>
                <a:ea typeface="宋体" panose="02010600030101010101" pitchFamily="2" charset="-122"/>
                <a:cs typeface="Times New Roman" panose="02020603050405020304" pitchFamily="18" charset="0"/>
              </a:rPr>
              <a:t> is the most tangible way of representing software products. </a:t>
            </a:r>
          </a:p>
          <a:p>
            <a:r>
              <a:rPr lang="en-US" altLang="zh-CN" sz="2000" dirty="0">
                <a:latin typeface="Cambria" panose="02040503050406030204" pitchFamily="18" charset="0"/>
                <a:ea typeface="宋体" panose="02010600030101010101" pitchFamily="2" charset="-122"/>
                <a:cs typeface="Times New Roman" panose="02020603050405020304" pitchFamily="18" charset="0"/>
              </a:rPr>
              <a:t>• Documents are the best way to ensure software products’ understandability</a:t>
            </a:r>
            <a:r>
              <a:rPr lang="en-US" altLang="zh-CN" sz="2000" dirty="0">
                <a:latin typeface="Cambria" panose="02040503050406030204" pitchFamily="18" charset="0"/>
                <a:ea typeface="宋体" panose="02010600030101010101" pitchFamily="2" charset="-122"/>
              </a:rPr>
              <a:t> </a:t>
            </a:r>
          </a:p>
        </p:txBody>
      </p:sp>
      <p:pic>
        <p:nvPicPr>
          <p:cNvPr id="18507" name="Picture 75" descr="D:\Marks\other_forms\uri\SQA Course\Document Hierarchy.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2860" y="1371600"/>
            <a:ext cx="7772109" cy="342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9219735"/>
      </p:ext>
    </p:extLst>
  </p:cSld>
  <p:clrMapOvr>
    <a:masterClrMapping/>
  </p:clrMapOvr>
  <p:timing>
    <p:tnLst>
      <p:par>
        <p:cTn id="1" dur="indefinite" restart="never" nodeType="tmRoot"/>
      </p:par>
    </p:tnLst>
  </p:timing>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灯片编号占位符 4"/>
          <p:cNvSpPr>
            <a:spLocks noGrp="1"/>
          </p:cNvSpPr>
          <p:nvPr>
            <p:ph type="sldNum" sz="quarter" idx="4294967295"/>
          </p:nvPr>
        </p:nvSpPr>
        <p:spPr/>
        <p:txBody>
          <a:bodyPr/>
          <a:lstStyle/>
          <a:p>
            <a:endParaRPr lang="en-US" altLang="zh-CN" dirty="0">
              <a:latin typeface="Cambria" panose="02040503050406030204" pitchFamily="18" charset="0"/>
            </a:endParaRPr>
          </a:p>
        </p:txBody>
      </p:sp>
      <p:sp>
        <p:nvSpPr>
          <p:cNvPr id="19458" name="Rectangle 2"/>
          <p:cNvSpPr>
            <a:spLocks noGrp="1" noChangeArrowheads="1"/>
          </p:cNvSpPr>
          <p:nvPr>
            <p:ph type="title"/>
          </p:nvPr>
        </p:nvSpPr>
        <p:spPr>
          <a:xfrm>
            <a:off x="1600200" y="186899"/>
            <a:ext cx="8077200" cy="1143000"/>
          </a:xfrm>
        </p:spPr>
        <p:txBody>
          <a:bodyPr/>
          <a:lstStyle/>
          <a:p>
            <a:pPr algn="l"/>
            <a:r>
              <a:rPr lang="en-US" altLang="zh-CN" sz="3600" b="1" u="sng" dirty="0">
                <a:latin typeface="Cambria" panose="02040503050406030204" pitchFamily="18" charset="0"/>
                <a:ea typeface="宋体" panose="02010600030101010101" pitchFamily="2" charset="-122"/>
              </a:rPr>
              <a:t>Process and Product Quality</a:t>
            </a:r>
          </a:p>
        </p:txBody>
      </p:sp>
      <p:sp>
        <p:nvSpPr>
          <p:cNvPr id="19459" name="Text Box 3"/>
          <p:cNvSpPr txBox="1">
            <a:spLocks noChangeArrowheads="1"/>
          </p:cNvSpPr>
          <p:nvPr/>
        </p:nvSpPr>
        <p:spPr bwMode="auto">
          <a:xfrm>
            <a:off x="381000" y="1531203"/>
            <a:ext cx="8355749"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latin typeface="Cambria" panose="02040503050406030204" pitchFamily="18" charset="0"/>
                <a:ea typeface="宋体" panose="02010600030101010101" pitchFamily="2" charset="-122"/>
              </a:rPr>
              <a:t>Quality</a:t>
            </a:r>
            <a:r>
              <a:rPr lang="en-US" altLang="zh-CN">
                <a:latin typeface="Cambria" panose="02040503050406030204" pitchFamily="18" charset="0"/>
                <a:ea typeface="宋体" panose="02010600030101010101" pitchFamily="2" charset="-122"/>
              </a:rPr>
              <a:t> of development </a:t>
            </a:r>
            <a:r>
              <a:rPr lang="en-US" altLang="zh-CN" b="1">
                <a:latin typeface="Cambria" panose="02040503050406030204" pitchFamily="18" charset="0"/>
                <a:ea typeface="宋体" panose="02010600030101010101" pitchFamily="2" charset="-122"/>
              </a:rPr>
              <a:t>process</a:t>
            </a:r>
            <a:r>
              <a:rPr lang="en-US" altLang="zh-CN">
                <a:latin typeface="Cambria" panose="02040503050406030204" pitchFamily="18" charset="0"/>
                <a:ea typeface="宋体" panose="02010600030101010101" pitchFamily="2" charset="-122"/>
              </a:rPr>
              <a:t> directly affects the </a:t>
            </a:r>
            <a:r>
              <a:rPr lang="en-US" altLang="zh-CN" b="1">
                <a:latin typeface="Cambria" panose="02040503050406030204" pitchFamily="18" charset="0"/>
                <a:ea typeface="宋体" panose="02010600030101010101" pitchFamily="2" charset="-122"/>
              </a:rPr>
              <a:t>quality</a:t>
            </a:r>
            <a:r>
              <a:rPr lang="en-US" altLang="zh-CN">
                <a:latin typeface="Cambria" panose="02040503050406030204" pitchFamily="18" charset="0"/>
                <a:ea typeface="宋体" panose="02010600030101010101" pitchFamily="2" charset="-122"/>
              </a:rPr>
              <a:t> of</a:t>
            </a:r>
          </a:p>
          <a:p>
            <a:r>
              <a:rPr lang="en-US" altLang="zh-CN">
                <a:latin typeface="Cambria" panose="02040503050406030204" pitchFamily="18" charset="0"/>
                <a:ea typeface="宋体" panose="02010600030101010101" pitchFamily="2" charset="-122"/>
              </a:rPr>
              <a:t> delivered </a:t>
            </a:r>
            <a:r>
              <a:rPr lang="en-US" altLang="zh-CN" b="1">
                <a:latin typeface="Cambria" panose="02040503050406030204" pitchFamily="18" charset="0"/>
                <a:ea typeface="宋体" panose="02010600030101010101" pitchFamily="2" charset="-122"/>
              </a:rPr>
              <a:t>products</a:t>
            </a:r>
            <a:r>
              <a:rPr lang="en-US" altLang="zh-CN">
                <a:latin typeface="Cambria" panose="02040503050406030204" pitchFamily="18" charset="0"/>
                <a:ea typeface="宋体" panose="02010600030101010101" pitchFamily="2" charset="-122"/>
              </a:rPr>
              <a:t>.</a:t>
            </a:r>
          </a:p>
        </p:txBody>
      </p:sp>
      <p:pic>
        <p:nvPicPr>
          <p:cNvPr id="19460" name="Picture 4" descr="D:\Marks\other_forms\uri\SQA Course\Process-based quality.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2369403"/>
            <a:ext cx="8001000" cy="3581400"/>
          </a:xfrm>
          <a:prstGeom prst="rect">
            <a:avLst/>
          </a:prstGeom>
          <a:noFill/>
          <a:extLst>
            <a:ext uri="{909E8E84-426E-40DD-AFC4-6F175D3DCCD1}">
              <a14:hiddenFill xmlns:a14="http://schemas.microsoft.com/office/drawing/2010/main">
                <a:solidFill>
                  <a:srgbClr val="FFFFFF"/>
                </a:solidFill>
              </a14:hiddenFill>
            </a:ext>
          </a:extLst>
        </p:spPr>
      </p:pic>
      <p:sp>
        <p:nvSpPr>
          <p:cNvPr id="19461" name="Text Box 5"/>
          <p:cNvSpPr txBox="1">
            <a:spLocks noChangeArrowheads="1"/>
          </p:cNvSpPr>
          <p:nvPr/>
        </p:nvSpPr>
        <p:spPr bwMode="auto">
          <a:xfrm>
            <a:off x="284639" y="5188803"/>
            <a:ext cx="863076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dirty="0">
                <a:latin typeface="Cambria" panose="02040503050406030204" pitchFamily="18" charset="0"/>
                <a:ea typeface="宋体" panose="02010600030101010101" pitchFamily="2" charset="-122"/>
              </a:rPr>
              <a:t>This is the factory approach.  It doesn’t work because software is</a:t>
            </a:r>
          </a:p>
          <a:p>
            <a:r>
              <a:rPr lang="en-US" altLang="zh-CN" dirty="0">
                <a:latin typeface="Cambria" panose="02040503050406030204" pitchFamily="18" charset="0"/>
                <a:ea typeface="宋体" panose="02010600030101010101" pitchFamily="2" charset="-122"/>
              </a:rPr>
              <a:t> </a:t>
            </a:r>
            <a:r>
              <a:rPr lang="en-US" altLang="zh-CN" b="1" dirty="0">
                <a:latin typeface="Cambria" panose="02040503050406030204" pitchFamily="18" charset="0"/>
                <a:ea typeface="宋体" panose="02010600030101010101" pitchFamily="2" charset="-122"/>
              </a:rPr>
              <a:t>designed</a:t>
            </a:r>
            <a:r>
              <a:rPr lang="en-US" altLang="zh-CN" dirty="0">
                <a:latin typeface="Cambria" panose="02040503050406030204" pitchFamily="18" charset="0"/>
                <a:ea typeface="宋体" panose="02010600030101010101" pitchFamily="2" charset="-122"/>
              </a:rPr>
              <a:t> rather then </a:t>
            </a:r>
            <a:r>
              <a:rPr lang="en-US" altLang="zh-CN" b="1" dirty="0">
                <a:latin typeface="Cambria" panose="02040503050406030204" pitchFamily="18" charset="0"/>
                <a:ea typeface="宋体" panose="02010600030101010101" pitchFamily="2" charset="-122"/>
              </a:rPr>
              <a:t>manufactured</a:t>
            </a:r>
            <a:r>
              <a:rPr lang="en-US" altLang="zh-CN" dirty="0">
                <a:latin typeface="Cambria" panose="02040503050406030204" pitchFamily="18" charset="0"/>
                <a:ea typeface="宋体" panose="02010600030101010101" pitchFamily="2" charset="-122"/>
              </a:rPr>
              <a:t>.</a:t>
            </a:r>
          </a:p>
        </p:txBody>
      </p:sp>
    </p:spTree>
    <p:extLst>
      <p:ext uri="{BB962C8B-B14F-4D97-AF65-F5344CB8AC3E}">
        <p14:creationId xmlns:p14="http://schemas.microsoft.com/office/powerpoint/2010/main" val="410607750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5"/>
          <p:cNvSpPr>
            <a:spLocks noGrp="1"/>
          </p:cNvSpPr>
          <p:nvPr>
            <p:ph type="sldNum" sz="quarter" idx="4294967295"/>
          </p:nvPr>
        </p:nvSpPr>
        <p:spPr/>
        <p:txBody>
          <a:bodyPr/>
          <a:lstStyle/>
          <a:p>
            <a:endParaRPr lang="en-US" altLang="zh-CN" dirty="0"/>
          </a:p>
        </p:txBody>
      </p:sp>
      <p:pic>
        <p:nvPicPr>
          <p:cNvPr id="16384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447800"/>
            <a:ext cx="8172450" cy="4400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le 16"/>
          <p:cNvSpPr>
            <a:spLocks noGrp="1" noChangeArrowheads="1"/>
          </p:cNvSpPr>
          <p:nvPr>
            <p:ph type="title"/>
          </p:nvPr>
        </p:nvSpPr>
        <p:spPr>
          <a:xfrm>
            <a:off x="1295400" y="152400"/>
            <a:ext cx="6705600" cy="838200"/>
          </a:xfrm>
        </p:spPr>
        <p:txBody>
          <a:bodyPr/>
          <a:lstStyle/>
          <a:p>
            <a:pPr eaLnBrk="1" hangingPunct="1"/>
            <a:r>
              <a:rPr lang="en-US" altLang="zh-CN" sz="4000" dirty="0" smtClean="0">
                <a:latin typeface="Cambria" panose="02040503050406030204" pitchFamily="18" charset="0"/>
              </a:rPr>
              <a:t>Introduction</a:t>
            </a:r>
            <a:endParaRPr lang="zh-CN" altLang="zh-CN" dirty="0" smtClean="0">
              <a:latin typeface="Cambria" panose="02040503050406030204" pitchFamily="18" charset="0"/>
            </a:endParaRPr>
          </a:p>
        </p:txBody>
      </p:sp>
    </p:spTree>
    <p:extLst>
      <p:ext uri="{BB962C8B-B14F-4D97-AF65-F5344CB8AC3E}">
        <p14:creationId xmlns:p14="http://schemas.microsoft.com/office/powerpoint/2010/main" val="1579825009"/>
      </p:ext>
    </p:extLst>
  </p:cSld>
  <p:clrMapOvr>
    <a:masterClrMapping/>
  </p:clrMapOvr>
  <p:transition/>
  <p:timing>
    <p:tnLst>
      <p:par>
        <p:cTn id="1" dur="indefinite" restart="never" nodeType="tmRoot"/>
      </p:par>
    </p:tnLst>
  </p:timing>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4"/>
          <p:cNvSpPr>
            <a:spLocks noGrp="1"/>
          </p:cNvSpPr>
          <p:nvPr>
            <p:ph type="sldNum" sz="quarter" idx="4294967295"/>
          </p:nvPr>
        </p:nvSpPr>
        <p:spPr/>
        <p:txBody>
          <a:bodyPr/>
          <a:lstStyle/>
          <a:p>
            <a:endParaRPr lang="en-US" altLang="zh-CN" dirty="0">
              <a:latin typeface="Cambria" panose="02040503050406030204" pitchFamily="18" charset="0"/>
            </a:endParaRPr>
          </a:p>
        </p:txBody>
      </p:sp>
      <p:sp>
        <p:nvSpPr>
          <p:cNvPr id="20482" name="Rectangle 2"/>
          <p:cNvSpPr>
            <a:spLocks noGrp="1" noChangeArrowheads="1"/>
          </p:cNvSpPr>
          <p:nvPr>
            <p:ph type="title"/>
          </p:nvPr>
        </p:nvSpPr>
        <p:spPr>
          <a:xfrm>
            <a:off x="1219200" y="228600"/>
            <a:ext cx="9144000" cy="1143000"/>
          </a:xfrm>
        </p:spPr>
        <p:txBody>
          <a:bodyPr/>
          <a:lstStyle/>
          <a:p>
            <a:r>
              <a:rPr lang="en-US" altLang="zh-CN" sz="2400" b="1" u="sng" dirty="0">
                <a:latin typeface="Cambria" panose="02040503050406030204" pitchFamily="18" charset="0"/>
                <a:ea typeface="宋体" panose="02010600030101010101" pitchFamily="2" charset="-122"/>
              </a:rPr>
              <a:t>Process and Product Quality Creative Approach</a:t>
            </a:r>
          </a:p>
        </p:txBody>
      </p:sp>
      <p:sp>
        <p:nvSpPr>
          <p:cNvPr id="20483" name="Text Box 3"/>
          <p:cNvSpPr txBox="1">
            <a:spLocks noChangeArrowheads="1"/>
          </p:cNvSpPr>
          <p:nvPr/>
        </p:nvSpPr>
        <p:spPr bwMode="auto">
          <a:xfrm>
            <a:off x="228600" y="1102850"/>
            <a:ext cx="8839200"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zh-CN" sz="2000" dirty="0">
                <a:latin typeface="Cambria" panose="02040503050406030204" pitchFamily="18" charset="0"/>
                <a:ea typeface="宋体" panose="02010600030101010101" pitchFamily="2" charset="-122"/>
                <a:cs typeface="Times New Roman" panose="02020603050405020304" pitchFamily="18" charset="0"/>
              </a:rPr>
              <a:t>• </a:t>
            </a:r>
            <a:r>
              <a:rPr lang="en-US" altLang="zh-CN" sz="2000" b="1" dirty="0">
                <a:latin typeface="Cambria" panose="02040503050406030204" pitchFamily="18" charset="0"/>
                <a:ea typeface="宋体" panose="02010600030101010101" pitchFamily="2" charset="-122"/>
                <a:cs typeface="Times New Roman" panose="02020603050405020304" pitchFamily="18" charset="0"/>
              </a:rPr>
              <a:t>Quality Improvement</a:t>
            </a:r>
            <a:r>
              <a:rPr lang="en-US" altLang="zh-CN" sz="2000" dirty="0">
                <a:latin typeface="Cambria" panose="02040503050406030204" pitchFamily="18" charset="0"/>
                <a:ea typeface="宋体" panose="02010600030101010101" pitchFamily="2" charset="-122"/>
                <a:cs typeface="Times New Roman" panose="02020603050405020304" pitchFamily="18" charset="0"/>
              </a:rPr>
              <a:t> – identifying good quality products,</a:t>
            </a:r>
          </a:p>
          <a:p>
            <a:r>
              <a:rPr lang="en-US" altLang="zh-CN" sz="2000" dirty="0">
                <a:latin typeface="Cambria" panose="02040503050406030204" pitchFamily="18" charset="0"/>
                <a:ea typeface="宋体" panose="02010600030101010101" pitchFamily="2" charset="-122"/>
                <a:cs typeface="Times New Roman" panose="02020603050405020304" pitchFamily="18" charset="0"/>
              </a:rPr>
              <a:t> examining the processes used to develop these products, and then</a:t>
            </a:r>
          </a:p>
          <a:p>
            <a:r>
              <a:rPr lang="en-US" altLang="zh-CN" sz="2000" dirty="0">
                <a:latin typeface="Cambria" panose="02040503050406030204" pitchFamily="18" charset="0"/>
                <a:ea typeface="宋体" panose="02010600030101010101" pitchFamily="2" charset="-122"/>
                <a:cs typeface="Times New Roman" panose="02020603050405020304" pitchFamily="18" charset="0"/>
              </a:rPr>
              <a:t> generalizing these processes so that they can be applied everywhere</a:t>
            </a:r>
            <a:endParaRPr lang="en-US" altLang="zh-CN" sz="2000" dirty="0">
              <a:latin typeface="Cambria" panose="02040503050406030204" pitchFamily="18" charset="0"/>
              <a:ea typeface="宋体" panose="02010600030101010101" pitchFamily="2" charset="-122"/>
            </a:endParaRPr>
          </a:p>
        </p:txBody>
      </p:sp>
      <p:pic>
        <p:nvPicPr>
          <p:cNvPr id="20496" name="Picture 16" descr="D:\Marks\other_forms\uri\SQA Course\SQA proces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7400" y="2118802"/>
            <a:ext cx="6858000" cy="45575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6119623"/>
      </p:ext>
    </p:extLst>
  </p:cSld>
  <p:clrMapOvr>
    <a:masterClrMapping/>
  </p:clrMapOvr>
  <p:timing>
    <p:tnLst>
      <p:par>
        <p:cTn id="1" dur="indefinite" restart="never" nodeType="tmRoot"/>
      </p:par>
    </p:tnLst>
  </p:timing>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4"/>
          <p:cNvSpPr>
            <a:spLocks noGrp="1"/>
          </p:cNvSpPr>
          <p:nvPr>
            <p:ph type="sldNum" sz="quarter" idx="4294967295"/>
          </p:nvPr>
        </p:nvSpPr>
        <p:spPr/>
        <p:txBody>
          <a:bodyPr/>
          <a:lstStyle/>
          <a:p>
            <a:endParaRPr lang="en-US" altLang="zh-CN" dirty="0">
              <a:latin typeface="Cambria" panose="02040503050406030204" pitchFamily="18" charset="0"/>
            </a:endParaRPr>
          </a:p>
        </p:txBody>
      </p:sp>
      <p:sp>
        <p:nvSpPr>
          <p:cNvPr id="25602" name="Rectangle 2"/>
          <p:cNvSpPr>
            <a:spLocks noGrp="1" noChangeArrowheads="1"/>
          </p:cNvSpPr>
          <p:nvPr>
            <p:ph type="title"/>
          </p:nvPr>
        </p:nvSpPr>
        <p:spPr>
          <a:xfrm>
            <a:off x="1219200" y="228600"/>
            <a:ext cx="9144000" cy="1143000"/>
          </a:xfrm>
        </p:spPr>
        <p:txBody>
          <a:bodyPr/>
          <a:lstStyle/>
          <a:p>
            <a:pPr algn="l"/>
            <a:r>
              <a:rPr lang="en-US" altLang="zh-CN" b="1" u="sng" dirty="0">
                <a:latin typeface="Cambria" panose="02040503050406030204" pitchFamily="18" charset="0"/>
                <a:ea typeface="宋体" panose="02010600030101010101" pitchFamily="2" charset="-122"/>
              </a:rPr>
              <a:t>Continuity and Independence of SQA</a:t>
            </a:r>
          </a:p>
        </p:txBody>
      </p:sp>
      <p:sp>
        <p:nvSpPr>
          <p:cNvPr id="25603" name="Text Box 3"/>
          <p:cNvSpPr txBox="1">
            <a:spLocks noChangeArrowheads="1"/>
          </p:cNvSpPr>
          <p:nvPr/>
        </p:nvSpPr>
        <p:spPr bwMode="auto">
          <a:xfrm>
            <a:off x="152400" y="1752600"/>
            <a:ext cx="8839200" cy="3477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zh-CN" sz="2000" dirty="0">
                <a:latin typeface="Cambria" panose="02040503050406030204" pitchFamily="18" charset="0"/>
                <a:ea typeface="宋体" panose="02010600030101010101" pitchFamily="2" charset="-122"/>
                <a:cs typeface="Times New Roman" panose="02020603050405020304" pitchFamily="18" charset="0"/>
              </a:rPr>
              <a:t>• Software Quality Assurance team must be independent in order </a:t>
            </a:r>
            <a:r>
              <a:rPr lang="en-US" altLang="zh-CN" sz="2000" dirty="0" smtClean="0">
                <a:latin typeface="Cambria" panose="02040503050406030204" pitchFamily="18" charset="0"/>
                <a:ea typeface="宋体" panose="02010600030101010101" pitchFamily="2" charset="-122"/>
                <a:cs typeface="Times New Roman" panose="02020603050405020304" pitchFamily="18" charset="0"/>
              </a:rPr>
              <a:t>to take </a:t>
            </a:r>
            <a:r>
              <a:rPr lang="en-US" altLang="zh-CN" sz="2000" dirty="0">
                <a:latin typeface="Cambria" panose="02040503050406030204" pitchFamily="18" charset="0"/>
                <a:ea typeface="宋体" panose="02010600030101010101" pitchFamily="2" charset="-122"/>
                <a:cs typeface="Times New Roman" panose="02020603050405020304" pitchFamily="18" charset="0"/>
              </a:rPr>
              <a:t>an objective view of the process and report problems to </a:t>
            </a:r>
            <a:r>
              <a:rPr lang="en-US" altLang="zh-CN" sz="2000" dirty="0" smtClean="0">
                <a:latin typeface="Cambria" panose="02040503050406030204" pitchFamily="18" charset="0"/>
                <a:ea typeface="宋体" panose="02010600030101010101" pitchFamily="2" charset="-122"/>
                <a:cs typeface="Times New Roman" panose="02020603050405020304" pitchFamily="18" charset="0"/>
              </a:rPr>
              <a:t>senior management </a:t>
            </a:r>
            <a:r>
              <a:rPr lang="en-US" altLang="zh-CN" sz="2000" dirty="0">
                <a:latin typeface="Cambria" panose="02040503050406030204" pitchFamily="18" charset="0"/>
                <a:ea typeface="宋体" panose="02010600030101010101" pitchFamily="2" charset="-122"/>
                <a:cs typeface="Times New Roman" panose="02020603050405020304" pitchFamily="18" charset="0"/>
              </a:rPr>
              <a:t>directly</a:t>
            </a:r>
          </a:p>
          <a:p>
            <a:endParaRPr lang="en-US" altLang="zh-CN" sz="2000" dirty="0">
              <a:latin typeface="Cambria" panose="02040503050406030204" pitchFamily="18" charset="0"/>
              <a:ea typeface="宋体" panose="02010600030101010101" pitchFamily="2" charset="-122"/>
              <a:cs typeface="Times New Roman" panose="02020603050405020304" pitchFamily="18" charset="0"/>
            </a:endParaRPr>
          </a:p>
          <a:p>
            <a:r>
              <a:rPr lang="en-US" altLang="zh-CN" sz="2000" dirty="0">
                <a:latin typeface="Cambria" panose="02040503050406030204" pitchFamily="18" charset="0"/>
                <a:ea typeface="宋体" panose="02010600030101010101" pitchFamily="2" charset="-122"/>
                <a:cs typeface="Times New Roman" panose="02020603050405020304" pitchFamily="18" charset="0"/>
              </a:rPr>
              <a:t> • If prescribed process is inappropriate for the type of </a:t>
            </a:r>
            <a:r>
              <a:rPr lang="en-US" altLang="zh-CN" sz="2000" dirty="0" smtClean="0">
                <a:latin typeface="Cambria" panose="02040503050406030204" pitchFamily="18" charset="0"/>
                <a:ea typeface="宋体" panose="02010600030101010101" pitchFamily="2" charset="-122"/>
                <a:cs typeface="Times New Roman" panose="02020603050405020304" pitchFamily="18" charset="0"/>
              </a:rPr>
              <a:t>software product </a:t>
            </a:r>
            <a:r>
              <a:rPr lang="en-US" altLang="zh-CN" sz="2000" dirty="0">
                <a:latin typeface="Cambria" panose="02040503050406030204" pitchFamily="18" charset="0"/>
                <a:ea typeface="宋体" panose="02010600030101010101" pitchFamily="2" charset="-122"/>
                <a:cs typeface="Times New Roman" panose="02020603050405020304" pitchFamily="18" charset="0"/>
              </a:rPr>
              <a:t>which is being developed, then it should be tailored</a:t>
            </a:r>
          </a:p>
          <a:p>
            <a:endParaRPr lang="en-US" altLang="zh-CN" sz="2000" dirty="0">
              <a:latin typeface="Cambria" panose="02040503050406030204" pitchFamily="18" charset="0"/>
              <a:ea typeface="宋体" panose="02010600030101010101" pitchFamily="2" charset="-122"/>
              <a:cs typeface="Times New Roman" panose="02020603050405020304" pitchFamily="18" charset="0"/>
            </a:endParaRPr>
          </a:p>
          <a:p>
            <a:r>
              <a:rPr lang="en-US" altLang="zh-CN" sz="2000" dirty="0">
                <a:latin typeface="Cambria" panose="02040503050406030204" pitchFamily="18" charset="0"/>
                <a:ea typeface="宋体" panose="02010600030101010101" pitchFamily="2" charset="-122"/>
                <a:cs typeface="Times New Roman" panose="02020603050405020304" pitchFamily="18" charset="0"/>
              </a:rPr>
              <a:t>• The standards must be upheld no matter how small the </a:t>
            </a:r>
            <a:r>
              <a:rPr lang="en-US" altLang="zh-CN" sz="2000" dirty="0" smtClean="0">
                <a:latin typeface="Cambria" panose="02040503050406030204" pitchFamily="18" charset="0"/>
                <a:ea typeface="宋体" panose="02010600030101010101" pitchFamily="2" charset="-122"/>
                <a:cs typeface="Times New Roman" panose="02020603050405020304" pitchFamily="18" charset="0"/>
              </a:rPr>
              <a:t>task. Prototyping </a:t>
            </a:r>
            <a:r>
              <a:rPr lang="en-US" altLang="zh-CN" sz="2000" dirty="0">
                <a:latin typeface="Cambria" panose="02040503050406030204" pitchFamily="18" charset="0"/>
                <a:ea typeface="宋体" panose="02010600030101010101" pitchFamily="2" charset="-122"/>
                <a:cs typeface="Times New Roman" panose="02020603050405020304" pitchFamily="18" charset="0"/>
              </a:rPr>
              <a:t>doesn’t mean no standards.  It means tailored standards.</a:t>
            </a:r>
          </a:p>
          <a:p>
            <a:endParaRPr lang="en-US" altLang="zh-CN" sz="2000" dirty="0">
              <a:latin typeface="Cambria" panose="02040503050406030204" pitchFamily="18" charset="0"/>
              <a:ea typeface="宋体" panose="02010600030101010101" pitchFamily="2" charset="-122"/>
              <a:cs typeface="Times New Roman" panose="02020603050405020304" pitchFamily="18" charset="0"/>
            </a:endParaRPr>
          </a:p>
          <a:p>
            <a:r>
              <a:rPr lang="en-US" altLang="zh-CN" sz="2000" dirty="0">
                <a:latin typeface="Cambria" panose="02040503050406030204" pitchFamily="18" charset="0"/>
                <a:ea typeface="宋体" panose="02010600030101010101" pitchFamily="2" charset="-122"/>
                <a:cs typeface="Times New Roman" panose="02020603050405020304" pitchFamily="18" charset="0"/>
              </a:rPr>
              <a:t>• Quality is </a:t>
            </a:r>
            <a:r>
              <a:rPr lang="en-US" altLang="zh-CN" sz="2000" b="1" u="sng" dirty="0">
                <a:latin typeface="Cambria" panose="02040503050406030204" pitchFamily="18" charset="0"/>
                <a:ea typeface="宋体" panose="02010600030101010101" pitchFamily="2" charset="-122"/>
                <a:cs typeface="Times New Roman" panose="02020603050405020304" pitchFamily="18" charset="0"/>
              </a:rPr>
              <a:t>FREE</a:t>
            </a:r>
            <a:r>
              <a:rPr lang="en-US" altLang="zh-CN" sz="2000" dirty="0">
                <a:latin typeface="Cambria" panose="02040503050406030204" pitchFamily="18" charset="0"/>
                <a:ea typeface="宋体" panose="02010600030101010101" pitchFamily="2" charset="-122"/>
                <a:cs typeface="Times New Roman" panose="02020603050405020304" pitchFamily="18" charset="0"/>
              </a:rPr>
              <a:t>, if it’s </a:t>
            </a:r>
            <a:r>
              <a:rPr lang="en-US" altLang="zh-CN" sz="2000" b="1" dirty="0">
                <a:latin typeface="Cambria" panose="02040503050406030204" pitchFamily="18" charset="0"/>
                <a:ea typeface="宋体" panose="02010600030101010101" pitchFamily="2" charset="-122"/>
                <a:cs typeface="Times New Roman" panose="02020603050405020304" pitchFamily="18" charset="0"/>
              </a:rPr>
              <a:t>Everyone’s Responsibility</a:t>
            </a:r>
            <a:r>
              <a:rPr lang="en-US" altLang="zh-CN" sz="2000" dirty="0">
                <a:latin typeface="Cambria" panose="02040503050406030204" pitchFamily="18" charset="0"/>
                <a:ea typeface="宋体" panose="02010600030101010101" pitchFamily="2" charset="-122"/>
                <a:cs typeface="Times New Roman" panose="02020603050405020304" pitchFamily="18" charset="0"/>
              </a:rPr>
              <a:t>!</a:t>
            </a:r>
            <a:endParaRPr lang="en-US" altLang="zh-CN" sz="2000" dirty="0">
              <a:latin typeface="Cambria" panose="02040503050406030204" pitchFamily="18" charset="0"/>
              <a:ea typeface="宋体" panose="02010600030101010101" pitchFamily="2" charset="-122"/>
            </a:endParaRPr>
          </a:p>
        </p:txBody>
      </p:sp>
    </p:spTree>
    <p:extLst>
      <p:ext uri="{BB962C8B-B14F-4D97-AF65-F5344CB8AC3E}">
        <p14:creationId xmlns:p14="http://schemas.microsoft.com/office/powerpoint/2010/main" val="1268991934"/>
      </p:ext>
    </p:extLst>
  </p:cSld>
  <p:clrMapOvr>
    <a:masterClrMapping/>
  </p:clrMapOvr>
  <p:timing>
    <p:tnLst>
      <p:par>
        <p:cTn id="1" dur="indefinite" restart="never" nodeType="tmRoot"/>
      </p:par>
    </p:tnLst>
  </p:timing>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4294967295"/>
          </p:nvPr>
        </p:nvSpPr>
        <p:spPr/>
        <p:txBody>
          <a:bodyPr/>
          <a:lstStyle/>
          <a:p>
            <a:endParaRPr lang="en-US" altLang="zh-CN" dirty="0">
              <a:latin typeface="Cambria" panose="02040503050406030204" pitchFamily="18" charset="0"/>
            </a:endParaRPr>
          </a:p>
        </p:txBody>
      </p:sp>
      <p:sp>
        <p:nvSpPr>
          <p:cNvPr id="26626" name="Rectangle 2"/>
          <p:cNvSpPr>
            <a:spLocks noGrp="1" noChangeArrowheads="1"/>
          </p:cNvSpPr>
          <p:nvPr>
            <p:ph type="ctrTitle"/>
          </p:nvPr>
        </p:nvSpPr>
        <p:spPr>
          <a:xfrm>
            <a:off x="685800" y="2286000"/>
            <a:ext cx="7772400" cy="1143000"/>
          </a:xfrm>
        </p:spPr>
        <p:txBody>
          <a:bodyPr anchor="ctr"/>
          <a:lstStyle/>
          <a:p>
            <a:r>
              <a:rPr lang="en-US" altLang="zh-CN" sz="4400" b="1">
                <a:latin typeface="Cambria" panose="02040503050406030204" pitchFamily="18" charset="0"/>
                <a:ea typeface="宋体" panose="02010600030101010101" pitchFamily="2" charset="-122"/>
              </a:rPr>
              <a:t>Software Quality Planning</a:t>
            </a:r>
          </a:p>
        </p:txBody>
      </p:sp>
      <p:sp>
        <p:nvSpPr>
          <p:cNvPr id="26627" name="Rectangle 3"/>
          <p:cNvSpPr>
            <a:spLocks noGrp="1" noChangeArrowheads="1"/>
          </p:cNvSpPr>
          <p:nvPr>
            <p:ph type="subTitle" idx="1"/>
          </p:nvPr>
        </p:nvSpPr>
        <p:spPr>
          <a:xfrm>
            <a:off x="1371600" y="3886200"/>
            <a:ext cx="6400800" cy="1752600"/>
          </a:xfrm>
        </p:spPr>
        <p:txBody>
          <a:bodyPr/>
          <a:lstStyle/>
          <a:p>
            <a:r>
              <a:rPr lang="en-US" altLang="zh-CN" sz="3200">
                <a:latin typeface="Cambria" panose="02040503050406030204" pitchFamily="18" charset="0"/>
                <a:ea typeface="宋体" panose="02010600030101010101" pitchFamily="2" charset="-122"/>
              </a:rPr>
              <a:t>Element II</a:t>
            </a:r>
          </a:p>
        </p:txBody>
      </p:sp>
    </p:spTree>
    <p:extLst>
      <p:ext uri="{BB962C8B-B14F-4D97-AF65-F5344CB8AC3E}">
        <p14:creationId xmlns:p14="http://schemas.microsoft.com/office/powerpoint/2010/main" val="3472880242"/>
      </p:ext>
    </p:extLst>
  </p:cSld>
  <p:clrMapOvr>
    <a:masterClrMapping/>
  </p:clrMapOvr>
  <p:timing>
    <p:tnLst>
      <p:par>
        <p:cTn id="1" dur="indefinite" restart="never" nodeType="tmRoot"/>
      </p:par>
    </p:tnLst>
  </p:timing>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4294967295"/>
          </p:nvPr>
        </p:nvSpPr>
        <p:spPr/>
        <p:txBody>
          <a:bodyPr/>
          <a:lstStyle/>
          <a:p>
            <a:endParaRPr lang="en-US" altLang="zh-CN" dirty="0">
              <a:latin typeface="Cambria" panose="02040503050406030204" pitchFamily="18" charset="0"/>
            </a:endParaRPr>
          </a:p>
        </p:txBody>
      </p:sp>
      <p:sp>
        <p:nvSpPr>
          <p:cNvPr id="32770" name="Rectangle 2"/>
          <p:cNvSpPr>
            <a:spLocks noGrp="1" noChangeArrowheads="1"/>
          </p:cNvSpPr>
          <p:nvPr>
            <p:ph type="title"/>
          </p:nvPr>
        </p:nvSpPr>
        <p:spPr>
          <a:xfrm>
            <a:off x="762000" y="152400"/>
            <a:ext cx="9144000" cy="914400"/>
          </a:xfrm>
        </p:spPr>
        <p:txBody>
          <a:bodyPr/>
          <a:lstStyle/>
          <a:p>
            <a:pPr algn="l"/>
            <a:r>
              <a:rPr lang="en-US" altLang="zh-CN" sz="3600" b="1" u="sng" dirty="0">
                <a:latin typeface="Cambria" panose="02040503050406030204" pitchFamily="18" charset="0"/>
                <a:ea typeface="宋体" panose="02010600030101010101" pitchFamily="2" charset="-122"/>
              </a:rPr>
              <a:t>Software Quality Plan</a:t>
            </a:r>
          </a:p>
        </p:txBody>
      </p:sp>
      <p:sp>
        <p:nvSpPr>
          <p:cNvPr id="32771" name="Rectangle 3"/>
          <p:cNvSpPr>
            <a:spLocks noGrp="1" noChangeArrowheads="1"/>
          </p:cNvSpPr>
          <p:nvPr>
            <p:ph type="body" idx="1"/>
          </p:nvPr>
        </p:nvSpPr>
        <p:spPr>
          <a:xfrm>
            <a:off x="152400" y="1447800"/>
            <a:ext cx="8763000" cy="5638800"/>
          </a:xfrm>
        </p:spPr>
        <p:txBody>
          <a:bodyPr/>
          <a:lstStyle/>
          <a:p>
            <a:pPr>
              <a:lnSpc>
                <a:spcPct val="90000"/>
              </a:lnSpc>
            </a:pPr>
            <a:r>
              <a:rPr lang="en-US" altLang="zh-CN" sz="2000" b="1" dirty="0">
                <a:solidFill>
                  <a:schemeClr val="tx1"/>
                </a:solidFill>
                <a:latin typeface="Cambria" panose="02040503050406030204" pitchFamily="18" charset="0"/>
                <a:ea typeface="宋体" panose="02010600030101010101" pitchFamily="2" charset="-122"/>
              </a:rPr>
              <a:t>Tailoring</a:t>
            </a:r>
            <a:r>
              <a:rPr lang="en-US" altLang="zh-CN" sz="2000" dirty="0">
                <a:solidFill>
                  <a:schemeClr val="tx1"/>
                </a:solidFill>
                <a:latin typeface="Cambria" panose="02040503050406030204" pitchFamily="18" charset="0"/>
                <a:ea typeface="宋体" panose="02010600030101010101" pitchFamily="2" charset="-122"/>
              </a:rPr>
              <a:t> - SQP should select those organizational standards that are appropriate to a particular </a:t>
            </a:r>
            <a:r>
              <a:rPr lang="en-US" altLang="zh-CN" sz="2000" dirty="0" smtClean="0">
                <a:solidFill>
                  <a:schemeClr val="tx1"/>
                </a:solidFill>
                <a:latin typeface="Cambria" panose="02040503050406030204" pitchFamily="18" charset="0"/>
                <a:ea typeface="宋体" panose="02010600030101010101" pitchFamily="2" charset="-122"/>
              </a:rPr>
              <a:t>product</a:t>
            </a:r>
          </a:p>
          <a:p>
            <a:pPr>
              <a:lnSpc>
                <a:spcPct val="90000"/>
              </a:lnSpc>
            </a:pPr>
            <a:endParaRPr lang="en-US" altLang="zh-CN" sz="2000" dirty="0">
              <a:solidFill>
                <a:schemeClr val="tx1"/>
              </a:solidFill>
              <a:latin typeface="Cambria" panose="02040503050406030204" pitchFamily="18" charset="0"/>
              <a:ea typeface="宋体" panose="02010600030101010101" pitchFamily="2" charset="-122"/>
            </a:endParaRPr>
          </a:p>
          <a:p>
            <a:pPr>
              <a:lnSpc>
                <a:spcPct val="90000"/>
              </a:lnSpc>
            </a:pPr>
            <a:r>
              <a:rPr lang="en-US" altLang="zh-CN" sz="2000" b="1" dirty="0">
                <a:solidFill>
                  <a:schemeClr val="tx1"/>
                </a:solidFill>
                <a:latin typeface="Cambria" panose="02040503050406030204" pitchFamily="18" charset="0"/>
                <a:ea typeface="宋体" panose="02010600030101010101" pitchFamily="2" charset="-122"/>
              </a:rPr>
              <a:t>Standardization</a:t>
            </a:r>
            <a:r>
              <a:rPr lang="en-US" altLang="zh-CN" sz="2000" dirty="0">
                <a:solidFill>
                  <a:schemeClr val="tx1"/>
                </a:solidFill>
                <a:latin typeface="Cambria" panose="02040503050406030204" pitchFamily="18" charset="0"/>
                <a:ea typeface="宋体" panose="02010600030101010101" pitchFamily="2" charset="-122"/>
              </a:rPr>
              <a:t> - SQP should use (call out) only approved organizational process and product </a:t>
            </a:r>
            <a:r>
              <a:rPr lang="en-US" altLang="zh-CN" sz="2000" dirty="0" smtClean="0">
                <a:solidFill>
                  <a:schemeClr val="tx1"/>
                </a:solidFill>
                <a:latin typeface="Cambria" panose="02040503050406030204" pitchFamily="18" charset="0"/>
                <a:ea typeface="宋体" panose="02010600030101010101" pitchFamily="2" charset="-122"/>
              </a:rPr>
              <a:t>standards</a:t>
            </a:r>
            <a:endParaRPr lang="en-US" altLang="zh-CN" sz="2000" dirty="0">
              <a:solidFill>
                <a:schemeClr val="tx1"/>
              </a:solidFill>
              <a:latin typeface="Cambria" panose="02040503050406030204" pitchFamily="18" charset="0"/>
              <a:ea typeface="宋体" panose="02010600030101010101" pitchFamily="2" charset="-122"/>
            </a:endParaRPr>
          </a:p>
          <a:p>
            <a:pPr>
              <a:lnSpc>
                <a:spcPct val="90000"/>
              </a:lnSpc>
            </a:pPr>
            <a:r>
              <a:rPr lang="en-US" altLang="zh-CN" sz="2000" dirty="0">
                <a:solidFill>
                  <a:schemeClr val="tx1"/>
                </a:solidFill>
                <a:latin typeface="Cambria" panose="02040503050406030204" pitchFamily="18" charset="0"/>
                <a:ea typeface="宋体" panose="02010600030101010101" pitchFamily="2" charset="-122"/>
              </a:rPr>
              <a:t>If new standards are required a quality improvement should be </a:t>
            </a:r>
            <a:r>
              <a:rPr lang="en-US" altLang="zh-CN" sz="2000" dirty="0" smtClean="0">
                <a:solidFill>
                  <a:schemeClr val="tx1"/>
                </a:solidFill>
                <a:latin typeface="Cambria" panose="02040503050406030204" pitchFamily="18" charset="0"/>
                <a:ea typeface="宋体" panose="02010600030101010101" pitchFamily="2" charset="-122"/>
              </a:rPr>
              <a:t>initiated</a:t>
            </a:r>
          </a:p>
          <a:p>
            <a:pPr>
              <a:lnSpc>
                <a:spcPct val="90000"/>
              </a:lnSpc>
            </a:pPr>
            <a:endParaRPr lang="en-US" altLang="zh-CN" sz="2000" dirty="0">
              <a:solidFill>
                <a:schemeClr val="tx1"/>
              </a:solidFill>
              <a:latin typeface="Cambria" panose="02040503050406030204" pitchFamily="18" charset="0"/>
              <a:ea typeface="宋体" panose="02010600030101010101" pitchFamily="2" charset="-122"/>
            </a:endParaRPr>
          </a:p>
          <a:p>
            <a:pPr>
              <a:lnSpc>
                <a:spcPct val="90000"/>
              </a:lnSpc>
            </a:pPr>
            <a:r>
              <a:rPr lang="en-US" altLang="zh-CN" sz="2000" b="1" dirty="0">
                <a:solidFill>
                  <a:schemeClr val="tx1"/>
                </a:solidFill>
                <a:latin typeface="Cambria" panose="02040503050406030204" pitchFamily="18" charset="0"/>
                <a:ea typeface="宋体" panose="02010600030101010101" pitchFamily="2" charset="-122"/>
              </a:rPr>
              <a:t>Elements</a:t>
            </a:r>
            <a:r>
              <a:rPr lang="en-US" altLang="zh-CN" sz="2000" dirty="0">
                <a:solidFill>
                  <a:schemeClr val="tx1"/>
                </a:solidFill>
                <a:latin typeface="Cambria" panose="02040503050406030204" pitchFamily="18" charset="0"/>
                <a:ea typeface="宋体" panose="02010600030101010101" pitchFamily="2" charset="-122"/>
              </a:rPr>
              <a:t> - SQP elements are usually based on the ISO-9001 model </a:t>
            </a:r>
            <a:r>
              <a:rPr lang="en-US" altLang="zh-CN" sz="2000" dirty="0" smtClean="0">
                <a:solidFill>
                  <a:schemeClr val="tx1"/>
                </a:solidFill>
                <a:latin typeface="Cambria" panose="02040503050406030204" pitchFamily="18" charset="0"/>
                <a:ea typeface="宋体" panose="02010600030101010101" pitchFamily="2" charset="-122"/>
              </a:rPr>
              <a:t>elements</a:t>
            </a:r>
          </a:p>
          <a:p>
            <a:pPr>
              <a:lnSpc>
                <a:spcPct val="90000"/>
              </a:lnSpc>
            </a:pPr>
            <a:endParaRPr lang="en-US" altLang="zh-CN" sz="2000" dirty="0">
              <a:solidFill>
                <a:schemeClr val="tx1"/>
              </a:solidFill>
              <a:latin typeface="Cambria" panose="02040503050406030204" pitchFamily="18" charset="0"/>
              <a:ea typeface="宋体" panose="02010600030101010101" pitchFamily="2" charset="-122"/>
            </a:endParaRPr>
          </a:p>
          <a:p>
            <a:pPr>
              <a:lnSpc>
                <a:spcPct val="90000"/>
              </a:lnSpc>
            </a:pPr>
            <a:r>
              <a:rPr lang="en-US" altLang="zh-CN" sz="2000" dirty="0">
                <a:solidFill>
                  <a:schemeClr val="tx1"/>
                </a:solidFill>
                <a:latin typeface="Cambria" panose="02040503050406030204" pitchFamily="18" charset="0"/>
                <a:ea typeface="宋体" panose="02010600030101010101" pitchFamily="2" charset="-122"/>
              </a:rPr>
              <a:t>SQP is not written for software developers.  It’s written for SQE’s as a guide for SQC and for the customer to monitor development activities</a:t>
            </a:r>
          </a:p>
          <a:p>
            <a:pPr>
              <a:lnSpc>
                <a:spcPct val="90000"/>
              </a:lnSpc>
            </a:pPr>
            <a:r>
              <a:rPr lang="en-US" altLang="zh-CN" sz="2000" dirty="0">
                <a:solidFill>
                  <a:schemeClr val="tx1"/>
                </a:solidFill>
                <a:latin typeface="Cambria" panose="02040503050406030204" pitchFamily="18" charset="0"/>
                <a:ea typeface="宋体" panose="02010600030101010101" pitchFamily="2" charset="-122"/>
              </a:rPr>
              <a:t>Things like software production, software product plans and risk management should be defined in SDP, IP</a:t>
            </a:r>
          </a:p>
          <a:p>
            <a:pPr>
              <a:lnSpc>
                <a:spcPct val="90000"/>
              </a:lnSpc>
            </a:pPr>
            <a:r>
              <a:rPr lang="en-US" altLang="zh-CN" sz="2000" dirty="0">
                <a:solidFill>
                  <a:schemeClr val="tx1"/>
                </a:solidFill>
                <a:latin typeface="Cambria" panose="02040503050406030204" pitchFamily="18" charset="0"/>
                <a:ea typeface="宋体" panose="02010600030101010101" pitchFamily="2" charset="-122"/>
              </a:rPr>
              <a:t>Quality Factor’s shouldn’t be sacrificed to achieve efficiency.  Don’t take the job if quality process can’t be upheld </a:t>
            </a:r>
          </a:p>
        </p:txBody>
      </p:sp>
    </p:spTree>
    <p:extLst>
      <p:ext uri="{BB962C8B-B14F-4D97-AF65-F5344CB8AC3E}">
        <p14:creationId xmlns:p14="http://schemas.microsoft.com/office/powerpoint/2010/main" val="3130595658"/>
      </p:ext>
    </p:extLst>
  </p:cSld>
  <p:clrMapOvr>
    <a:masterClrMapping/>
  </p:clrMapOvr>
  <p:timing>
    <p:tnLst>
      <p:par>
        <p:cTn id="1" dur="indefinite" restart="never" nodeType="tmRoot"/>
      </p:par>
    </p:tnLst>
  </p:timing>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4294967295"/>
          </p:nvPr>
        </p:nvSpPr>
        <p:spPr/>
        <p:txBody>
          <a:bodyPr/>
          <a:lstStyle/>
          <a:p>
            <a:endParaRPr lang="en-US" altLang="zh-CN" dirty="0">
              <a:latin typeface="Cambria" panose="02040503050406030204" pitchFamily="18" charset="0"/>
            </a:endParaRPr>
          </a:p>
        </p:txBody>
      </p:sp>
      <p:sp>
        <p:nvSpPr>
          <p:cNvPr id="41986" name="Rectangle 2"/>
          <p:cNvSpPr>
            <a:spLocks noGrp="1" noChangeArrowheads="1"/>
          </p:cNvSpPr>
          <p:nvPr>
            <p:ph type="ctrTitle"/>
          </p:nvPr>
        </p:nvSpPr>
        <p:spPr>
          <a:xfrm>
            <a:off x="685800" y="2286000"/>
            <a:ext cx="7772400" cy="1143000"/>
          </a:xfrm>
        </p:spPr>
        <p:txBody>
          <a:bodyPr anchor="ctr"/>
          <a:lstStyle/>
          <a:p>
            <a:r>
              <a:rPr lang="en-US" altLang="zh-CN" sz="4400" b="1">
                <a:latin typeface="Cambria" panose="02040503050406030204" pitchFamily="18" charset="0"/>
                <a:ea typeface="宋体" panose="02010600030101010101" pitchFamily="2" charset="-122"/>
              </a:rPr>
              <a:t>Software Quality Control</a:t>
            </a:r>
          </a:p>
        </p:txBody>
      </p:sp>
      <p:sp>
        <p:nvSpPr>
          <p:cNvPr id="41987" name="Rectangle 3"/>
          <p:cNvSpPr>
            <a:spLocks noGrp="1" noChangeArrowheads="1"/>
          </p:cNvSpPr>
          <p:nvPr>
            <p:ph type="subTitle" idx="1"/>
          </p:nvPr>
        </p:nvSpPr>
        <p:spPr>
          <a:xfrm>
            <a:off x="1371600" y="3886200"/>
            <a:ext cx="6400800" cy="1752600"/>
          </a:xfrm>
        </p:spPr>
        <p:txBody>
          <a:bodyPr/>
          <a:lstStyle/>
          <a:p>
            <a:r>
              <a:rPr lang="en-US" altLang="zh-CN" sz="3200">
                <a:latin typeface="Cambria" panose="02040503050406030204" pitchFamily="18" charset="0"/>
                <a:ea typeface="宋体" panose="02010600030101010101" pitchFamily="2" charset="-122"/>
              </a:rPr>
              <a:t>Element III</a:t>
            </a:r>
          </a:p>
        </p:txBody>
      </p:sp>
    </p:spTree>
    <p:extLst>
      <p:ext uri="{BB962C8B-B14F-4D97-AF65-F5344CB8AC3E}">
        <p14:creationId xmlns:p14="http://schemas.microsoft.com/office/powerpoint/2010/main" val="326650427"/>
      </p:ext>
    </p:extLst>
  </p:cSld>
  <p:clrMapOvr>
    <a:masterClrMapping/>
  </p:clrMapOvr>
  <p:timing>
    <p:tnLst>
      <p:par>
        <p:cTn id="1" dur="indefinite" restart="never" nodeType="tmRoot"/>
      </p:par>
    </p:tnLst>
  </p:timing>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4"/>
          <p:cNvSpPr>
            <a:spLocks noGrp="1"/>
          </p:cNvSpPr>
          <p:nvPr>
            <p:ph type="sldNum" sz="quarter" idx="4294967295"/>
          </p:nvPr>
        </p:nvSpPr>
        <p:spPr/>
        <p:txBody>
          <a:bodyPr/>
          <a:lstStyle/>
          <a:p>
            <a:endParaRPr lang="en-US" altLang="zh-CN" dirty="0">
              <a:latin typeface="Cambria" panose="02040503050406030204" pitchFamily="18" charset="0"/>
            </a:endParaRPr>
          </a:p>
        </p:txBody>
      </p:sp>
      <p:sp>
        <p:nvSpPr>
          <p:cNvPr id="33794" name="Rectangle 2"/>
          <p:cNvSpPr>
            <a:spLocks noGrp="1" noChangeArrowheads="1"/>
          </p:cNvSpPr>
          <p:nvPr>
            <p:ph type="title"/>
          </p:nvPr>
        </p:nvSpPr>
        <p:spPr>
          <a:xfrm>
            <a:off x="1295400" y="228600"/>
            <a:ext cx="9144000" cy="1143000"/>
          </a:xfrm>
        </p:spPr>
        <p:txBody>
          <a:bodyPr/>
          <a:lstStyle/>
          <a:p>
            <a:pPr algn="l"/>
            <a:r>
              <a:rPr lang="en-US" altLang="zh-CN" b="1" u="sng" dirty="0">
                <a:latin typeface="Cambria" panose="02040503050406030204" pitchFamily="18" charset="0"/>
                <a:ea typeface="宋体" panose="02010600030101010101" pitchFamily="2" charset="-122"/>
              </a:rPr>
              <a:t>Methods of Software Quality Control</a:t>
            </a:r>
            <a:endParaRPr lang="en-US" altLang="zh-CN" sz="2000" dirty="0">
              <a:latin typeface="Cambria" panose="02040503050406030204" pitchFamily="18" charset="0"/>
              <a:ea typeface="宋体" panose="02010600030101010101" pitchFamily="2" charset="-122"/>
            </a:endParaRPr>
          </a:p>
        </p:txBody>
      </p:sp>
      <p:sp>
        <p:nvSpPr>
          <p:cNvPr id="33795" name="Text Box 3"/>
          <p:cNvSpPr txBox="1">
            <a:spLocks noChangeArrowheads="1"/>
          </p:cNvSpPr>
          <p:nvPr/>
        </p:nvSpPr>
        <p:spPr bwMode="auto">
          <a:xfrm>
            <a:off x="228600" y="1066800"/>
            <a:ext cx="8915400" cy="5940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zh-CN" sz="2000" b="1" dirty="0">
                <a:latin typeface="Cambria" panose="02040503050406030204" pitchFamily="18" charset="0"/>
                <a:ea typeface="宋体" panose="02010600030101010101" pitchFamily="2" charset="-122"/>
              </a:rPr>
              <a:t>SQC</a:t>
            </a:r>
            <a:r>
              <a:rPr lang="en-US" altLang="zh-CN" sz="2000" dirty="0">
                <a:latin typeface="Cambria" panose="02040503050406030204" pitchFamily="18" charset="0"/>
                <a:ea typeface="宋体" panose="02010600030101010101" pitchFamily="2" charset="-122"/>
              </a:rPr>
              <a:t> involves overseeing the software development process to ensure that the</a:t>
            </a:r>
          </a:p>
          <a:p>
            <a:r>
              <a:rPr lang="en-US" altLang="zh-CN" sz="2000" dirty="0">
                <a:latin typeface="Cambria" panose="02040503050406030204" pitchFamily="18" charset="0"/>
                <a:ea typeface="宋体" panose="02010600030101010101" pitchFamily="2" charset="-122"/>
              </a:rPr>
              <a:t>procedures and STD’s are being followed</a:t>
            </a:r>
          </a:p>
          <a:p>
            <a:endParaRPr lang="en-US" altLang="zh-CN" sz="2000" dirty="0">
              <a:latin typeface="Cambria" panose="02040503050406030204" pitchFamily="18" charset="0"/>
              <a:ea typeface="宋体" panose="02010600030101010101" pitchFamily="2" charset="-122"/>
            </a:endParaRPr>
          </a:p>
          <a:p>
            <a:r>
              <a:rPr lang="en-US" altLang="zh-CN" sz="2000" dirty="0">
                <a:latin typeface="Cambria" panose="02040503050406030204" pitchFamily="18" charset="0"/>
                <a:ea typeface="宋体" panose="02010600030101010101" pitchFamily="2" charset="-122"/>
              </a:rPr>
              <a:t>The following activities constitute SQC:</a:t>
            </a:r>
          </a:p>
          <a:p>
            <a:r>
              <a:rPr lang="en-US" altLang="zh-CN" sz="2000" dirty="0">
                <a:latin typeface="Cambria" panose="02040503050406030204" pitchFamily="18" charset="0"/>
                <a:ea typeface="宋体" panose="02010600030101010101" pitchFamily="2" charset="-122"/>
              </a:rPr>
              <a:t>• </a:t>
            </a:r>
            <a:r>
              <a:rPr lang="en-US" altLang="zh-CN" sz="2000" b="1" dirty="0">
                <a:latin typeface="Cambria" panose="02040503050406030204" pitchFamily="18" charset="0"/>
                <a:ea typeface="宋体" panose="02010600030101010101" pitchFamily="2" charset="-122"/>
              </a:rPr>
              <a:t>Quality Reviews</a:t>
            </a:r>
            <a:r>
              <a:rPr lang="en-US" altLang="zh-CN" sz="2000" dirty="0">
                <a:latin typeface="Cambria" panose="02040503050406030204" pitchFamily="18" charset="0"/>
                <a:ea typeface="宋体" panose="02010600030101010101" pitchFamily="2" charset="-122"/>
              </a:rPr>
              <a:t> - in-process reviews of processes and products</a:t>
            </a:r>
          </a:p>
          <a:p>
            <a:r>
              <a:rPr lang="en-US" altLang="zh-CN" sz="2000" b="1" dirty="0">
                <a:latin typeface="Cambria" panose="02040503050406030204" pitchFamily="18" charset="0"/>
                <a:ea typeface="宋体" panose="02010600030101010101" pitchFamily="2" charset="-122"/>
              </a:rPr>
              <a:t>Reviews </a:t>
            </a:r>
            <a:r>
              <a:rPr lang="en-US" altLang="zh-CN" sz="2000" dirty="0">
                <a:latin typeface="Cambria" panose="02040503050406030204" pitchFamily="18" charset="0"/>
                <a:ea typeface="宋体" panose="02010600030101010101" pitchFamily="2" charset="-122"/>
              </a:rPr>
              <a:t>are the </a:t>
            </a:r>
            <a:r>
              <a:rPr lang="en-US" altLang="zh-CN" sz="2000" b="1" dirty="0">
                <a:latin typeface="Cambria" panose="02040503050406030204" pitchFamily="18" charset="0"/>
                <a:ea typeface="宋体" panose="02010600030101010101" pitchFamily="2" charset="-122"/>
              </a:rPr>
              <a:t>most widely used method</a:t>
            </a:r>
            <a:r>
              <a:rPr lang="en-US" altLang="zh-CN" sz="2000" dirty="0">
                <a:latin typeface="Cambria" panose="02040503050406030204" pitchFamily="18" charset="0"/>
                <a:ea typeface="宋体" panose="02010600030101010101" pitchFamily="2" charset="-122"/>
              </a:rPr>
              <a:t> of </a:t>
            </a:r>
            <a:r>
              <a:rPr lang="en-US" altLang="zh-CN" sz="2000" b="1" dirty="0">
                <a:latin typeface="Cambria" panose="02040503050406030204" pitchFamily="18" charset="0"/>
                <a:ea typeface="宋体" panose="02010600030101010101" pitchFamily="2" charset="-122"/>
              </a:rPr>
              <a:t>validating</a:t>
            </a:r>
            <a:r>
              <a:rPr lang="en-US" altLang="zh-CN" sz="2000" dirty="0">
                <a:latin typeface="Cambria" panose="02040503050406030204" pitchFamily="18" charset="0"/>
                <a:ea typeface="宋体" panose="02010600030101010101" pitchFamily="2" charset="-122"/>
              </a:rPr>
              <a:t>  the quality of processes and products.  Reviews make </a:t>
            </a:r>
            <a:r>
              <a:rPr lang="en-US" altLang="zh-CN" sz="2000" b="1" dirty="0">
                <a:latin typeface="Cambria" panose="02040503050406030204" pitchFamily="18" charset="0"/>
                <a:ea typeface="宋体" panose="02010600030101010101" pitchFamily="2" charset="-122"/>
              </a:rPr>
              <a:t>quality</a:t>
            </a:r>
            <a:r>
              <a:rPr lang="en-US" altLang="zh-CN" sz="2000" dirty="0">
                <a:latin typeface="Cambria" panose="02040503050406030204" pitchFamily="18" charset="0"/>
                <a:ea typeface="宋体" panose="02010600030101010101" pitchFamily="2" charset="-122"/>
              </a:rPr>
              <a:t> </a:t>
            </a:r>
            <a:r>
              <a:rPr lang="en-US" altLang="zh-CN" sz="2000" b="1" dirty="0">
                <a:latin typeface="Cambria" panose="02040503050406030204" pitchFamily="18" charset="0"/>
                <a:ea typeface="宋体" panose="02010600030101010101" pitchFamily="2" charset="-122"/>
              </a:rPr>
              <a:t>everyone's responsibility</a:t>
            </a:r>
            <a:r>
              <a:rPr lang="en-US" altLang="zh-CN" sz="2000" dirty="0">
                <a:latin typeface="Cambria" panose="02040503050406030204" pitchFamily="18" charset="0"/>
                <a:ea typeface="宋体" panose="02010600030101010101" pitchFamily="2" charset="-122"/>
              </a:rPr>
              <a:t>.  </a:t>
            </a:r>
            <a:r>
              <a:rPr lang="en-US" altLang="zh-CN" sz="2000" b="1" dirty="0">
                <a:latin typeface="Cambria" panose="02040503050406030204" pitchFamily="18" charset="0"/>
                <a:ea typeface="宋体" panose="02010600030101010101" pitchFamily="2" charset="-122"/>
              </a:rPr>
              <a:t>Quality </a:t>
            </a:r>
            <a:r>
              <a:rPr lang="en-US" altLang="zh-CN" sz="2000" dirty="0">
                <a:latin typeface="Cambria" panose="02040503050406030204" pitchFamily="18" charset="0"/>
                <a:ea typeface="宋体" panose="02010600030101010101" pitchFamily="2" charset="-122"/>
              </a:rPr>
              <a:t>must be</a:t>
            </a:r>
            <a:r>
              <a:rPr lang="en-US" altLang="zh-CN" sz="2000" b="1" dirty="0">
                <a:latin typeface="Cambria" panose="02040503050406030204" pitchFamily="18" charset="0"/>
                <a:ea typeface="宋体" panose="02010600030101010101" pitchFamily="2" charset="-122"/>
              </a:rPr>
              <a:t> built-in.  </a:t>
            </a:r>
            <a:r>
              <a:rPr lang="en-US" altLang="zh-CN" sz="2000" dirty="0">
                <a:latin typeface="Cambria" panose="02040503050406030204" pitchFamily="18" charset="0"/>
                <a:ea typeface="宋体" panose="02010600030101010101" pitchFamily="2" charset="-122"/>
              </a:rPr>
              <a:t>SQE is responsible for writing Quality Engineering Records (QERs) documenting their participation in these reviews.</a:t>
            </a:r>
          </a:p>
          <a:p>
            <a:endParaRPr lang="en-US" altLang="zh-CN" sz="2000" b="1" dirty="0">
              <a:latin typeface="Cambria" panose="02040503050406030204" pitchFamily="18" charset="0"/>
              <a:ea typeface="宋体" panose="02010600030101010101" pitchFamily="2" charset="-122"/>
            </a:endParaRPr>
          </a:p>
          <a:p>
            <a:r>
              <a:rPr lang="en-US" altLang="zh-CN" sz="2000" dirty="0">
                <a:latin typeface="Cambria" panose="02040503050406030204" pitchFamily="18" charset="0"/>
                <a:ea typeface="宋体" panose="02010600030101010101" pitchFamily="2" charset="-122"/>
              </a:rPr>
              <a:t>• </a:t>
            </a:r>
            <a:r>
              <a:rPr lang="en-US" altLang="zh-CN" sz="2000" b="1" dirty="0">
                <a:latin typeface="Cambria" panose="02040503050406030204" pitchFamily="18" charset="0"/>
                <a:ea typeface="宋体" panose="02010600030101010101" pitchFamily="2" charset="-122"/>
              </a:rPr>
              <a:t>Tests</a:t>
            </a:r>
            <a:r>
              <a:rPr lang="en-US" altLang="zh-CN" sz="2000" dirty="0">
                <a:latin typeface="Cambria" panose="02040503050406030204" pitchFamily="18" charset="0"/>
                <a:ea typeface="宋体" panose="02010600030101010101" pitchFamily="2" charset="-122"/>
              </a:rPr>
              <a:t> - end-result verifications of products.  These verifications are conducted after the software has been developed.  Test procedures are followed during conduct of these activities.  SQE is responsible for keeping the logs and some times for writing the test report.</a:t>
            </a:r>
          </a:p>
          <a:p>
            <a:endParaRPr lang="en-US" altLang="zh-CN" sz="2000" dirty="0">
              <a:latin typeface="Cambria" panose="02040503050406030204" pitchFamily="18" charset="0"/>
              <a:ea typeface="宋体" panose="02010600030101010101" pitchFamily="2" charset="-122"/>
            </a:endParaRPr>
          </a:p>
          <a:p>
            <a:r>
              <a:rPr lang="en-US" altLang="zh-CN" sz="2000" dirty="0">
                <a:latin typeface="Cambria" panose="02040503050406030204" pitchFamily="18" charset="0"/>
                <a:ea typeface="宋体" panose="02010600030101010101" pitchFamily="2" charset="-122"/>
              </a:rPr>
              <a:t>• </a:t>
            </a:r>
            <a:r>
              <a:rPr lang="en-US" altLang="zh-CN" sz="2000" b="1" dirty="0">
                <a:latin typeface="Cambria" panose="02040503050406030204" pitchFamily="18" charset="0"/>
                <a:ea typeface="宋体" panose="02010600030101010101" pitchFamily="2" charset="-122"/>
              </a:rPr>
              <a:t>Quality Audits</a:t>
            </a:r>
            <a:r>
              <a:rPr lang="en-US" altLang="zh-CN" sz="2000" dirty="0">
                <a:latin typeface="Cambria" panose="02040503050406030204" pitchFamily="18" charset="0"/>
                <a:ea typeface="宋体" panose="02010600030101010101" pitchFamily="2" charset="-122"/>
              </a:rPr>
              <a:t> - in-process verifications of processes.  These audits are conducted periodically (twice a month) to assess compliance to the process STD’s.</a:t>
            </a:r>
          </a:p>
          <a:p>
            <a:r>
              <a:rPr lang="en-US" altLang="zh-CN" sz="2000" dirty="0">
                <a:latin typeface="Cambria" panose="02040503050406030204" pitchFamily="18" charset="0"/>
                <a:ea typeface="宋体" panose="02010600030101010101" pitchFamily="2" charset="-122"/>
              </a:rPr>
              <a:t> </a:t>
            </a:r>
          </a:p>
        </p:txBody>
      </p:sp>
    </p:spTree>
    <p:extLst>
      <p:ext uri="{BB962C8B-B14F-4D97-AF65-F5344CB8AC3E}">
        <p14:creationId xmlns:p14="http://schemas.microsoft.com/office/powerpoint/2010/main" val="1342743258"/>
      </p:ext>
    </p:extLst>
  </p:cSld>
  <p:clrMapOvr>
    <a:masterClrMapping/>
  </p:clrMapOvr>
  <p:timing>
    <p:tnLst>
      <p:par>
        <p:cTn id="1" dur="indefinite" restart="never" nodeType="tmRoot"/>
      </p:par>
    </p:tnLst>
  </p:timing>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4"/>
          <p:cNvSpPr>
            <a:spLocks noGrp="1"/>
          </p:cNvSpPr>
          <p:nvPr>
            <p:ph type="sldNum" sz="quarter" idx="4294967295"/>
          </p:nvPr>
        </p:nvSpPr>
        <p:spPr/>
        <p:txBody>
          <a:bodyPr/>
          <a:lstStyle/>
          <a:p>
            <a:endParaRPr lang="en-US" altLang="zh-CN" dirty="0">
              <a:latin typeface="Cambria" panose="02040503050406030204" pitchFamily="18" charset="0"/>
            </a:endParaRPr>
          </a:p>
        </p:txBody>
      </p:sp>
      <p:sp>
        <p:nvSpPr>
          <p:cNvPr id="43010" name="Rectangle 2"/>
          <p:cNvSpPr>
            <a:spLocks noGrp="1" noChangeArrowheads="1"/>
          </p:cNvSpPr>
          <p:nvPr>
            <p:ph type="title"/>
          </p:nvPr>
        </p:nvSpPr>
        <p:spPr>
          <a:xfrm>
            <a:off x="1388853" y="152400"/>
            <a:ext cx="7772400" cy="1143000"/>
          </a:xfrm>
        </p:spPr>
        <p:txBody>
          <a:bodyPr/>
          <a:lstStyle/>
          <a:p>
            <a:pPr algn="l"/>
            <a:r>
              <a:rPr lang="en-US" altLang="zh-CN" sz="3600" b="1" u="sng" dirty="0">
                <a:latin typeface="Cambria" panose="02040503050406030204" pitchFamily="18" charset="0"/>
                <a:ea typeface="宋体" panose="02010600030101010101" pitchFamily="2" charset="-122"/>
              </a:rPr>
              <a:t>Quality Reviews</a:t>
            </a:r>
            <a:endParaRPr lang="en-US" altLang="zh-CN" b="1" dirty="0">
              <a:latin typeface="Cambria" panose="02040503050406030204" pitchFamily="18" charset="0"/>
              <a:ea typeface="宋体" panose="02010600030101010101" pitchFamily="2" charset="-122"/>
            </a:endParaRPr>
          </a:p>
        </p:txBody>
      </p:sp>
      <p:sp>
        <p:nvSpPr>
          <p:cNvPr id="43011" name="Text Box 3"/>
          <p:cNvSpPr txBox="1">
            <a:spLocks noChangeArrowheads="1"/>
          </p:cNvSpPr>
          <p:nvPr/>
        </p:nvSpPr>
        <p:spPr bwMode="auto">
          <a:xfrm>
            <a:off x="228600" y="1086196"/>
            <a:ext cx="8534400" cy="56323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000" dirty="0">
                <a:latin typeface="Cambria" panose="02040503050406030204" pitchFamily="18" charset="0"/>
                <a:ea typeface="宋体" panose="02010600030101010101" pitchFamily="2" charset="-122"/>
              </a:rPr>
              <a:t>• </a:t>
            </a:r>
            <a:r>
              <a:rPr lang="en-US" altLang="zh-CN" sz="2000" b="1" dirty="0">
                <a:latin typeface="Cambria" panose="02040503050406030204" pitchFamily="18" charset="0"/>
                <a:ea typeface="宋体" panose="02010600030101010101" pitchFamily="2" charset="-122"/>
              </a:rPr>
              <a:t>Peer reviews</a:t>
            </a:r>
            <a:r>
              <a:rPr lang="en-US" altLang="zh-CN" sz="2000" dirty="0">
                <a:latin typeface="Cambria" panose="02040503050406030204" pitchFamily="18" charset="0"/>
                <a:ea typeface="宋体" panose="02010600030101010101" pitchFamily="2" charset="-122"/>
              </a:rPr>
              <a:t> - reviews of processes and products by groups of people.  These reviews require pre-review preparation by all participants.  If a participant is not prepared, then the review is not effective.  This type of review requires participation of the SQE, moderator, recorder, author(s), and one or more critical reviewers.  All issues found during these reviews are documented on AR forms.</a:t>
            </a:r>
          </a:p>
          <a:p>
            <a:endParaRPr lang="en-US" altLang="zh-CN" sz="2000" dirty="0">
              <a:latin typeface="Cambria" panose="02040503050406030204" pitchFamily="18" charset="0"/>
              <a:ea typeface="宋体" panose="02010600030101010101" pitchFamily="2" charset="-122"/>
            </a:endParaRPr>
          </a:p>
          <a:p>
            <a:r>
              <a:rPr lang="en-US" altLang="zh-CN" sz="2000" dirty="0">
                <a:latin typeface="Cambria" panose="02040503050406030204" pitchFamily="18" charset="0"/>
                <a:ea typeface="宋体" panose="02010600030101010101" pitchFamily="2" charset="-122"/>
              </a:rPr>
              <a:t>• </a:t>
            </a:r>
            <a:r>
              <a:rPr lang="en-US" altLang="zh-CN" sz="2000" b="1" dirty="0">
                <a:latin typeface="Cambria" panose="02040503050406030204" pitchFamily="18" charset="0"/>
                <a:ea typeface="宋体" panose="02010600030101010101" pitchFamily="2" charset="-122"/>
              </a:rPr>
              <a:t>Walkthroughs</a:t>
            </a:r>
            <a:r>
              <a:rPr lang="en-US" altLang="zh-CN" sz="2000" dirty="0">
                <a:latin typeface="Cambria" panose="02040503050406030204" pitchFamily="18" charset="0"/>
                <a:ea typeface="宋体" panose="02010600030101010101" pitchFamily="2" charset="-122"/>
              </a:rPr>
              <a:t> - reviews of products by groups of people mostly without preparation.  For example a requirements traceability review is a walkthrough.  It involves tracing a requirement from customer requirements to the test procedures.  All issues found during these reviews are documented on CAR forms.</a:t>
            </a:r>
          </a:p>
          <a:p>
            <a:endParaRPr lang="en-US" altLang="zh-CN" sz="2000" dirty="0">
              <a:latin typeface="Cambria" panose="02040503050406030204" pitchFamily="18" charset="0"/>
              <a:ea typeface="宋体" panose="02010600030101010101" pitchFamily="2" charset="-122"/>
            </a:endParaRPr>
          </a:p>
          <a:p>
            <a:r>
              <a:rPr lang="en-US" altLang="zh-CN" sz="2000" dirty="0">
                <a:latin typeface="Cambria" panose="02040503050406030204" pitchFamily="18" charset="0"/>
                <a:ea typeface="宋体" panose="02010600030101010101" pitchFamily="2" charset="-122"/>
              </a:rPr>
              <a:t>• </a:t>
            </a:r>
            <a:r>
              <a:rPr lang="en-US" altLang="zh-CN" sz="2000" b="1" dirty="0">
                <a:latin typeface="Cambria" panose="02040503050406030204" pitchFamily="18" charset="0"/>
                <a:ea typeface="宋体" panose="02010600030101010101" pitchFamily="2" charset="-122"/>
              </a:rPr>
              <a:t>Desk inspections</a:t>
            </a:r>
            <a:r>
              <a:rPr lang="en-US" altLang="zh-CN" sz="2000" dirty="0">
                <a:latin typeface="Cambria" panose="02040503050406030204" pitchFamily="18" charset="0"/>
                <a:ea typeface="宋体" panose="02010600030101010101" pitchFamily="2" charset="-122"/>
              </a:rPr>
              <a:t> - reviews of products by individuals.  These reviews involve people reviewing products by themselves (not in a group) and then submitting their comments to the author(s).  The issues found during these reviews are treated in informal manner.</a:t>
            </a:r>
          </a:p>
          <a:p>
            <a:endParaRPr lang="en-US" altLang="zh-CN" sz="2000" dirty="0">
              <a:latin typeface="Cambria" panose="02040503050406030204" pitchFamily="18" charset="0"/>
              <a:ea typeface="宋体" panose="02010600030101010101" pitchFamily="2" charset="-122"/>
            </a:endParaRPr>
          </a:p>
        </p:txBody>
      </p:sp>
    </p:spTree>
    <p:extLst>
      <p:ext uri="{BB962C8B-B14F-4D97-AF65-F5344CB8AC3E}">
        <p14:creationId xmlns:p14="http://schemas.microsoft.com/office/powerpoint/2010/main" val="1390309294"/>
      </p:ext>
    </p:extLst>
  </p:cSld>
  <p:clrMapOvr>
    <a:masterClrMapping/>
  </p:clrMapOvr>
  <p:timing>
    <p:tnLst>
      <p:par>
        <p:cTn id="1" dur="indefinite" restart="never" nodeType="tmRoot"/>
      </p:par>
    </p:tnLst>
  </p:timing>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4"/>
          <p:cNvSpPr>
            <a:spLocks noGrp="1"/>
          </p:cNvSpPr>
          <p:nvPr>
            <p:ph type="sldNum" sz="quarter" idx="4294967295"/>
          </p:nvPr>
        </p:nvSpPr>
        <p:spPr/>
        <p:txBody>
          <a:bodyPr/>
          <a:lstStyle/>
          <a:p>
            <a:endParaRPr lang="en-US" altLang="zh-CN" dirty="0">
              <a:latin typeface="Cambria" panose="02040503050406030204" pitchFamily="18" charset="0"/>
            </a:endParaRPr>
          </a:p>
        </p:txBody>
      </p:sp>
      <p:sp>
        <p:nvSpPr>
          <p:cNvPr id="44034" name="Rectangle 2"/>
          <p:cNvSpPr>
            <a:spLocks noGrp="1" noChangeArrowheads="1"/>
          </p:cNvSpPr>
          <p:nvPr>
            <p:ph type="title"/>
          </p:nvPr>
        </p:nvSpPr>
        <p:spPr>
          <a:xfrm>
            <a:off x="1371600" y="152400"/>
            <a:ext cx="7772400" cy="1143000"/>
          </a:xfrm>
        </p:spPr>
        <p:txBody>
          <a:bodyPr/>
          <a:lstStyle/>
          <a:p>
            <a:pPr algn="l"/>
            <a:r>
              <a:rPr lang="en-US" altLang="zh-CN" sz="3600" b="1" u="sng" dirty="0">
                <a:latin typeface="Cambria" panose="02040503050406030204" pitchFamily="18" charset="0"/>
                <a:ea typeface="宋体" panose="02010600030101010101" pitchFamily="2" charset="-122"/>
              </a:rPr>
              <a:t>Tests</a:t>
            </a:r>
            <a:endParaRPr lang="en-US" altLang="zh-CN" b="1" dirty="0">
              <a:latin typeface="Cambria" panose="02040503050406030204" pitchFamily="18" charset="0"/>
              <a:ea typeface="宋体" panose="02010600030101010101" pitchFamily="2" charset="-122"/>
            </a:endParaRPr>
          </a:p>
        </p:txBody>
      </p:sp>
      <p:sp>
        <p:nvSpPr>
          <p:cNvPr id="44035" name="Text Box 3"/>
          <p:cNvSpPr txBox="1">
            <a:spLocks noChangeArrowheads="1"/>
          </p:cNvSpPr>
          <p:nvPr/>
        </p:nvSpPr>
        <p:spPr bwMode="auto">
          <a:xfrm>
            <a:off x="228600" y="1143000"/>
            <a:ext cx="8686800" cy="50629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900">
                <a:latin typeface="Cambria" panose="02040503050406030204" pitchFamily="18" charset="0"/>
                <a:ea typeface="宋体" panose="02010600030101010101" pitchFamily="2" charset="-122"/>
              </a:rPr>
              <a:t>• </a:t>
            </a:r>
            <a:r>
              <a:rPr lang="en-US" altLang="zh-CN" sz="1900" b="1">
                <a:latin typeface="Cambria" panose="02040503050406030204" pitchFamily="18" charset="0"/>
                <a:ea typeface="宋体" panose="02010600030101010101" pitchFamily="2" charset="-122"/>
              </a:rPr>
              <a:t>Engineering Dry-run</a:t>
            </a:r>
            <a:r>
              <a:rPr lang="en-US" altLang="zh-CN" sz="1900">
                <a:latin typeface="Cambria" panose="02040503050406030204" pitchFamily="18" charset="0"/>
                <a:ea typeface="宋体" panose="02010600030101010101" pitchFamily="2" charset="-122"/>
              </a:rPr>
              <a:t> - test conducted by engineering without SQE.  These tests include Unit Tests and engineering dry-runs of the formal tests.  These engineering dry-runs are used to verify correctness and completeness of the test procedures.  Also, these is the final engineering verification of the end-product before sell-off to SQE.  All issues found during these tests are documented on STR forms.</a:t>
            </a:r>
          </a:p>
          <a:p>
            <a:endParaRPr lang="en-US" altLang="zh-CN" sz="1900">
              <a:latin typeface="Cambria" panose="02040503050406030204" pitchFamily="18" charset="0"/>
              <a:ea typeface="宋体" panose="02010600030101010101" pitchFamily="2" charset="-122"/>
            </a:endParaRPr>
          </a:p>
          <a:p>
            <a:r>
              <a:rPr lang="en-US" altLang="zh-CN" sz="1900">
                <a:latin typeface="Cambria" panose="02040503050406030204" pitchFamily="18" charset="0"/>
                <a:ea typeface="宋体" panose="02010600030101010101" pitchFamily="2" charset="-122"/>
              </a:rPr>
              <a:t>• </a:t>
            </a:r>
            <a:r>
              <a:rPr lang="en-US" altLang="zh-CN" sz="1900" b="1">
                <a:latin typeface="Cambria" panose="02040503050406030204" pitchFamily="18" charset="0"/>
                <a:ea typeface="宋体" panose="02010600030101010101" pitchFamily="2" charset="-122"/>
              </a:rPr>
              <a:t>SQE Dry-run</a:t>
            </a:r>
            <a:r>
              <a:rPr lang="en-US" altLang="zh-CN" sz="1900">
                <a:latin typeface="Cambria" panose="02040503050406030204" pitchFamily="18" charset="0"/>
                <a:ea typeface="宋体" panose="02010600030101010101" pitchFamily="2" charset="-122"/>
              </a:rPr>
              <a:t> - test conducted by SQE.  These tests include PQT, FAT and SAT dry-runs.  These tests are used to verify the end-product before the formal test with the customer.  An SQE is sometimes responsible for writing the test report.  However, if a separate test group is available, then SQE is relived of this obligation. All issues found during these tests are documented on STR forms.</a:t>
            </a:r>
          </a:p>
          <a:p>
            <a:endParaRPr lang="en-US" altLang="zh-CN" sz="1900">
              <a:latin typeface="Cambria" panose="02040503050406030204" pitchFamily="18" charset="0"/>
              <a:ea typeface="宋体" panose="02010600030101010101" pitchFamily="2" charset="-122"/>
            </a:endParaRPr>
          </a:p>
          <a:p>
            <a:endParaRPr lang="en-US" altLang="zh-CN" sz="1900">
              <a:latin typeface="Cambria" panose="02040503050406030204" pitchFamily="18" charset="0"/>
              <a:ea typeface="宋体" panose="02010600030101010101" pitchFamily="2" charset="-122"/>
            </a:endParaRPr>
          </a:p>
          <a:p>
            <a:r>
              <a:rPr lang="en-US" altLang="zh-CN" sz="1900">
                <a:latin typeface="Cambria" panose="02040503050406030204" pitchFamily="18" charset="0"/>
                <a:ea typeface="宋体" panose="02010600030101010101" pitchFamily="2" charset="-122"/>
              </a:rPr>
              <a:t>• </a:t>
            </a:r>
            <a:r>
              <a:rPr lang="en-US" altLang="zh-CN" sz="1900" b="1">
                <a:latin typeface="Cambria" panose="02040503050406030204" pitchFamily="18" charset="0"/>
                <a:ea typeface="宋体" panose="02010600030101010101" pitchFamily="2" charset="-122"/>
              </a:rPr>
              <a:t>TFR </a:t>
            </a:r>
            <a:r>
              <a:rPr lang="en-US" altLang="zh-CN" sz="1900">
                <a:latin typeface="Cambria" panose="02040503050406030204" pitchFamily="18" charset="0"/>
                <a:ea typeface="宋体" panose="02010600030101010101" pitchFamily="2" charset="-122"/>
              </a:rPr>
              <a:t>- test conducted as “RFR - run-for-record” with the SQE and the customer.  These tests include FAT and SAT.  These tests are conducted to sell the end-product off to the customer.  SQE is present at all such tests. All issues found during these tests are documented on STR forms.</a:t>
            </a:r>
            <a:endParaRPr lang="en-US" altLang="zh-CN">
              <a:latin typeface="Cambria" panose="02040503050406030204" pitchFamily="18" charset="0"/>
              <a:ea typeface="宋体" panose="02010600030101010101" pitchFamily="2" charset="-122"/>
            </a:endParaRPr>
          </a:p>
        </p:txBody>
      </p:sp>
    </p:spTree>
    <p:extLst>
      <p:ext uri="{BB962C8B-B14F-4D97-AF65-F5344CB8AC3E}">
        <p14:creationId xmlns:p14="http://schemas.microsoft.com/office/powerpoint/2010/main" val="2314770760"/>
      </p:ext>
    </p:extLst>
  </p:cSld>
  <p:clrMapOvr>
    <a:masterClrMapping/>
  </p:clrMapOvr>
  <p:timing>
    <p:tnLst>
      <p:par>
        <p:cTn id="1" dur="indefinite" restart="never" nodeType="tmRoot"/>
      </p:par>
    </p:tnLst>
  </p:timing>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4"/>
          <p:cNvSpPr>
            <a:spLocks noGrp="1"/>
          </p:cNvSpPr>
          <p:nvPr>
            <p:ph type="sldNum" sz="quarter" idx="4294967295"/>
          </p:nvPr>
        </p:nvSpPr>
        <p:spPr/>
        <p:txBody>
          <a:bodyPr/>
          <a:lstStyle/>
          <a:p>
            <a:endParaRPr lang="en-US" altLang="zh-CN" dirty="0">
              <a:latin typeface="Cambria" panose="02040503050406030204" pitchFamily="18" charset="0"/>
            </a:endParaRPr>
          </a:p>
        </p:txBody>
      </p:sp>
      <p:sp>
        <p:nvSpPr>
          <p:cNvPr id="45058" name="Rectangle 1026"/>
          <p:cNvSpPr>
            <a:spLocks noGrp="1" noChangeArrowheads="1"/>
          </p:cNvSpPr>
          <p:nvPr>
            <p:ph type="title"/>
          </p:nvPr>
        </p:nvSpPr>
        <p:spPr>
          <a:xfrm>
            <a:off x="1143000" y="152400"/>
            <a:ext cx="7772400" cy="1143000"/>
          </a:xfrm>
        </p:spPr>
        <p:txBody>
          <a:bodyPr/>
          <a:lstStyle/>
          <a:p>
            <a:pPr algn="l"/>
            <a:r>
              <a:rPr lang="en-US" altLang="zh-CN" sz="3600" b="1" u="sng" dirty="0">
                <a:latin typeface="Cambria" panose="02040503050406030204" pitchFamily="18" charset="0"/>
                <a:ea typeface="宋体" panose="02010600030101010101" pitchFamily="2" charset="-122"/>
              </a:rPr>
              <a:t>Quality Audits</a:t>
            </a:r>
            <a:endParaRPr lang="en-US" altLang="zh-CN" dirty="0">
              <a:latin typeface="Cambria" panose="02040503050406030204" pitchFamily="18" charset="0"/>
              <a:ea typeface="宋体" panose="02010600030101010101" pitchFamily="2" charset="-122"/>
            </a:endParaRPr>
          </a:p>
        </p:txBody>
      </p:sp>
      <p:sp>
        <p:nvSpPr>
          <p:cNvPr id="45059" name="Text Box 1027"/>
          <p:cNvSpPr txBox="1">
            <a:spLocks noChangeArrowheads="1"/>
          </p:cNvSpPr>
          <p:nvPr/>
        </p:nvSpPr>
        <p:spPr bwMode="auto">
          <a:xfrm>
            <a:off x="457200" y="1143000"/>
            <a:ext cx="8101013" cy="36779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900">
                <a:latin typeface="Cambria" panose="02040503050406030204" pitchFamily="18" charset="0"/>
                <a:ea typeface="宋体" panose="02010600030101010101" pitchFamily="2" charset="-122"/>
              </a:rPr>
              <a:t>• </a:t>
            </a:r>
            <a:r>
              <a:rPr lang="en-US" altLang="zh-CN" sz="1900" b="1">
                <a:latin typeface="Cambria" panose="02040503050406030204" pitchFamily="18" charset="0"/>
                <a:ea typeface="宋体" panose="02010600030101010101" pitchFamily="2" charset="-122"/>
              </a:rPr>
              <a:t>SQE Audits</a:t>
            </a:r>
            <a:r>
              <a:rPr lang="en-US" altLang="zh-CN" sz="1900">
                <a:latin typeface="Cambria" panose="02040503050406030204" pitchFamily="18" charset="0"/>
                <a:ea typeface="宋体" panose="02010600030101010101" pitchFamily="2" charset="-122"/>
              </a:rPr>
              <a:t> - audits conducted by SQE to verify that the process STD’s are    being followed.  Examples of these audits are IPDS compliance, Configuration Control, and Software Engineering Management.  All findings for these audits are documented on QER forms.  The results of the audits are distributed to the next level of management (above project level).  If the issue(s) are not fixed then the findings are elevated to upper management.</a:t>
            </a:r>
          </a:p>
          <a:p>
            <a:endParaRPr lang="en-US" altLang="zh-CN" sz="1900">
              <a:latin typeface="Cambria" panose="02040503050406030204" pitchFamily="18" charset="0"/>
              <a:ea typeface="宋体" panose="02010600030101010101" pitchFamily="2" charset="-122"/>
            </a:endParaRPr>
          </a:p>
          <a:p>
            <a:r>
              <a:rPr lang="en-US" altLang="zh-CN" sz="1900">
                <a:latin typeface="Cambria" panose="02040503050406030204" pitchFamily="18" charset="0"/>
                <a:ea typeface="宋体" panose="02010600030101010101" pitchFamily="2" charset="-122"/>
              </a:rPr>
              <a:t>• </a:t>
            </a:r>
            <a:r>
              <a:rPr lang="en-US" altLang="zh-CN" sz="1900" b="1">
                <a:latin typeface="Cambria" panose="02040503050406030204" pitchFamily="18" charset="0"/>
                <a:ea typeface="宋体" panose="02010600030101010101" pitchFamily="2" charset="-122"/>
              </a:rPr>
              <a:t>Independent Audits</a:t>
            </a:r>
            <a:r>
              <a:rPr lang="en-US" altLang="zh-CN" sz="1900">
                <a:latin typeface="Cambria" panose="02040503050406030204" pitchFamily="18" charset="0"/>
                <a:ea typeface="宋体" panose="02010600030101010101" pitchFamily="2" charset="-122"/>
              </a:rPr>
              <a:t> - audits conducted by ISO generalists or other independent entities to verify that the process STD’s are being followed.  These audits are usually conducted on a division/facility level.  The results of these audits are distributed to upper management.</a:t>
            </a:r>
            <a:endParaRPr lang="en-US" altLang="zh-CN" sz="2000">
              <a:latin typeface="Cambria" panose="02040503050406030204" pitchFamily="18" charset="0"/>
              <a:ea typeface="宋体" panose="02010600030101010101" pitchFamily="2" charset="-122"/>
            </a:endParaRPr>
          </a:p>
          <a:p>
            <a:endParaRPr lang="en-US" altLang="zh-CN">
              <a:latin typeface="Cambria" panose="02040503050406030204" pitchFamily="18" charset="0"/>
              <a:ea typeface="宋体" panose="02010600030101010101" pitchFamily="2" charset="-122"/>
            </a:endParaRPr>
          </a:p>
        </p:txBody>
      </p:sp>
    </p:spTree>
    <p:extLst>
      <p:ext uri="{BB962C8B-B14F-4D97-AF65-F5344CB8AC3E}">
        <p14:creationId xmlns:p14="http://schemas.microsoft.com/office/powerpoint/2010/main" val="766626786"/>
      </p:ext>
    </p:extLst>
  </p:cSld>
  <p:clrMapOvr>
    <a:masterClrMapping/>
  </p:clrMapOvr>
  <p:timing>
    <p:tnLst>
      <p:par>
        <p:cTn id="1" dur="indefinite" restart="never" nodeType="tmRoot"/>
      </p:par>
    </p:tnLst>
  </p:timing>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4"/>
          <p:cNvSpPr>
            <a:spLocks noGrp="1"/>
          </p:cNvSpPr>
          <p:nvPr>
            <p:ph type="sldNum" sz="quarter" idx="4294967295"/>
          </p:nvPr>
        </p:nvSpPr>
        <p:spPr/>
        <p:txBody>
          <a:bodyPr/>
          <a:lstStyle/>
          <a:p>
            <a:endParaRPr lang="en-US" altLang="zh-CN" dirty="0">
              <a:latin typeface="Cambria" panose="02040503050406030204" pitchFamily="18" charset="0"/>
            </a:endParaRPr>
          </a:p>
        </p:txBody>
      </p:sp>
      <p:sp>
        <p:nvSpPr>
          <p:cNvPr id="66562" name="Rectangle 2"/>
          <p:cNvSpPr>
            <a:spLocks noGrp="1" noChangeArrowheads="1"/>
          </p:cNvSpPr>
          <p:nvPr>
            <p:ph type="title"/>
          </p:nvPr>
        </p:nvSpPr>
        <p:spPr>
          <a:xfrm>
            <a:off x="838200" y="152400"/>
            <a:ext cx="7772400" cy="1143000"/>
          </a:xfrm>
        </p:spPr>
        <p:txBody>
          <a:bodyPr/>
          <a:lstStyle/>
          <a:p>
            <a:pPr algn="l"/>
            <a:r>
              <a:rPr lang="en-US" altLang="zh-CN" sz="3600" b="1" u="sng" dirty="0">
                <a:latin typeface="Cambria" panose="02040503050406030204" pitchFamily="18" charset="0"/>
                <a:ea typeface="宋体" panose="02010600030101010101" pitchFamily="2" charset="-122"/>
              </a:rPr>
              <a:t>Defect Detection</a:t>
            </a:r>
          </a:p>
        </p:txBody>
      </p:sp>
      <p:sp>
        <p:nvSpPr>
          <p:cNvPr id="66563" name="Text Box 3"/>
          <p:cNvSpPr txBox="1">
            <a:spLocks noChangeArrowheads="1"/>
          </p:cNvSpPr>
          <p:nvPr/>
        </p:nvSpPr>
        <p:spPr bwMode="auto">
          <a:xfrm>
            <a:off x="228600" y="1095345"/>
            <a:ext cx="87630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000" dirty="0">
                <a:latin typeface="Cambria" panose="02040503050406030204" pitchFamily="18" charset="0"/>
                <a:ea typeface="宋体" panose="02010600030101010101" pitchFamily="2" charset="-122"/>
              </a:rPr>
              <a:t>Formal bug finding activities include Quality Reviews and Tests</a:t>
            </a:r>
          </a:p>
        </p:txBody>
      </p:sp>
      <p:graphicFrame>
        <p:nvGraphicFramePr>
          <p:cNvPr id="66564" name="Object 4"/>
          <p:cNvGraphicFramePr>
            <a:graphicFrameLocks noChangeAspect="1"/>
          </p:cNvGraphicFramePr>
          <p:nvPr>
            <p:extLst/>
          </p:nvPr>
        </p:nvGraphicFramePr>
        <p:xfrm>
          <a:off x="381000" y="1676400"/>
          <a:ext cx="8382000" cy="4800600"/>
        </p:xfrm>
        <a:graphic>
          <a:graphicData uri="http://schemas.openxmlformats.org/presentationml/2006/ole">
            <mc:AlternateContent xmlns:mc="http://schemas.openxmlformats.org/markup-compatibility/2006">
              <mc:Choice xmlns:v="urn:schemas-microsoft-com:vml" Requires="v">
                <p:oleObj spid="_x0000_s10244" name="Worksheet" r:id="rId3" imgW="9477756" imgH="5467807" progId="Excel.Sheet.8">
                  <p:embed/>
                </p:oleObj>
              </mc:Choice>
              <mc:Fallback>
                <p:oleObj name="Worksheet" r:id="rId3" imgW="9477756" imgH="5467807" progId="Excel.Sheet.8">
                  <p:embed/>
                  <p:pic>
                    <p:nvPicPr>
                      <p:cNvPr id="66564"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0" y="1676400"/>
                        <a:ext cx="8382000" cy="4800600"/>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236580873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5"/>
          <p:cNvSpPr>
            <a:spLocks noGrp="1"/>
          </p:cNvSpPr>
          <p:nvPr>
            <p:ph type="sldNum" sz="quarter" idx="4294967295"/>
          </p:nvPr>
        </p:nvSpPr>
        <p:spPr/>
        <p:txBody>
          <a:bodyPr/>
          <a:lstStyle/>
          <a:p>
            <a:endParaRPr lang="en-US" altLang="zh-CN" dirty="0"/>
          </a:p>
        </p:txBody>
      </p:sp>
      <p:graphicFrame>
        <p:nvGraphicFramePr>
          <p:cNvPr id="164867" name="Object 3"/>
          <p:cNvGraphicFramePr>
            <a:graphicFrameLocks noChangeAspect="1"/>
          </p:cNvGraphicFramePr>
          <p:nvPr/>
        </p:nvGraphicFramePr>
        <p:xfrm>
          <a:off x="762000" y="1676400"/>
          <a:ext cx="7869238" cy="4752975"/>
        </p:xfrm>
        <a:graphic>
          <a:graphicData uri="http://schemas.openxmlformats.org/presentationml/2006/ole">
            <mc:AlternateContent xmlns:mc="http://schemas.openxmlformats.org/markup-compatibility/2006">
              <mc:Choice xmlns:v="urn:schemas-microsoft-com:vml" Requires="v">
                <p:oleObj spid="_x0000_s2067" name="位图图像" r:id="rId4" imgW="7868748" imgH="4753639" progId="Paint.Picture">
                  <p:embed/>
                </p:oleObj>
              </mc:Choice>
              <mc:Fallback>
                <p:oleObj name="位图图像" r:id="rId4" imgW="7868748" imgH="4753639" progId="Paint.Picture">
                  <p:embed/>
                  <p:pic>
                    <p:nvPicPr>
                      <p:cNvPr id="164867"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2000" y="1676400"/>
                        <a:ext cx="7869238" cy="4752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 name="Rectangle 16"/>
          <p:cNvSpPr>
            <a:spLocks noGrp="1" noChangeArrowheads="1"/>
          </p:cNvSpPr>
          <p:nvPr>
            <p:ph type="title"/>
          </p:nvPr>
        </p:nvSpPr>
        <p:spPr>
          <a:xfrm>
            <a:off x="1295400" y="152400"/>
            <a:ext cx="6705600" cy="838200"/>
          </a:xfrm>
        </p:spPr>
        <p:txBody>
          <a:bodyPr/>
          <a:lstStyle/>
          <a:p>
            <a:pPr eaLnBrk="1" hangingPunct="1"/>
            <a:r>
              <a:rPr lang="en-US" altLang="zh-CN" sz="4000" dirty="0" smtClean="0">
                <a:latin typeface="Cambria" panose="02040503050406030204" pitchFamily="18" charset="0"/>
              </a:rPr>
              <a:t>Introduction</a:t>
            </a:r>
            <a:endParaRPr lang="zh-CN" altLang="zh-CN" dirty="0" smtClean="0">
              <a:latin typeface="Cambria" panose="02040503050406030204" pitchFamily="18" charset="0"/>
            </a:endParaRPr>
          </a:p>
        </p:txBody>
      </p:sp>
    </p:spTree>
    <p:extLst>
      <p:ext uri="{BB962C8B-B14F-4D97-AF65-F5344CB8AC3E}">
        <p14:creationId xmlns:p14="http://schemas.microsoft.com/office/powerpoint/2010/main" val="628654059"/>
      </p:ext>
    </p:extLst>
  </p:cSld>
  <p:clrMapOvr>
    <a:masterClrMapping/>
  </p:clrMapOvr>
  <p:transition/>
  <p:timing>
    <p:tnLst>
      <p:par>
        <p:cTn id="1" dur="indefinite" restart="never" nodeType="tmRoot"/>
      </p:par>
    </p:tnLst>
  </p:timing>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灯片编号占位符 4"/>
          <p:cNvSpPr>
            <a:spLocks noGrp="1"/>
          </p:cNvSpPr>
          <p:nvPr>
            <p:ph type="sldNum" sz="quarter" idx="4294967295"/>
          </p:nvPr>
        </p:nvSpPr>
        <p:spPr/>
        <p:txBody>
          <a:bodyPr/>
          <a:lstStyle/>
          <a:p>
            <a:endParaRPr lang="en-US" altLang="zh-CN" dirty="0">
              <a:latin typeface="Cambria" panose="02040503050406030204" pitchFamily="18" charset="0"/>
            </a:endParaRPr>
          </a:p>
        </p:txBody>
      </p:sp>
      <p:sp>
        <p:nvSpPr>
          <p:cNvPr id="67586" name="Rectangle 2"/>
          <p:cNvSpPr>
            <a:spLocks noGrp="1" noChangeArrowheads="1"/>
          </p:cNvSpPr>
          <p:nvPr>
            <p:ph type="title"/>
          </p:nvPr>
        </p:nvSpPr>
        <p:spPr>
          <a:xfrm>
            <a:off x="801163" y="135917"/>
            <a:ext cx="7772400" cy="1143000"/>
          </a:xfrm>
        </p:spPr>
        <p:txBody>
          <a:bodyPr/>
          <a:lstStyle/>
          <a:p>
            <a:pPr algn="l"/>
            <a:r>
              <a:rPr lang="en-US" altLang="zh-CN" sz="3600" b="1" u="sng">
                <a:latin typeface="Cambria" panose="02040503050406030204" pitchFamily="18" charset="0"/>
                <a:ea typeface="宋体" panose="02010600030101010101" pitchFamily="2" charset="-122"/>
              </a:rPr>
              <a:t>A Bug’s Life</a:t>
            </a:r>
          </a:p>
        </p:txBody>
      </p:sp>
      <p:grpSp>
        <p:nvGrpSpPr>
          <p:cNvPr id="67587" name="Group 3"/>
          <p:cNvGrpSpPr>
            <a:grpSpLocks/>
          </p:cNvGrpSpPr>
          <p:nvPr/>
        </p:nvGrpSpPr>
        <p:grpSpPr bwMode="auto">
          <a:xfrm>
            <a:off x="172150" y="1905000"/>
            <a:ext cx="8915400" cy="3697602"/>
            <a:chOff x="432" y="1872"/>
            <a:chExt cx="11274" cy="4608"/>
          </a:xfrm>
        </p:grpSpPr>
        <p:sp>
          <p:nvSpPr>
            <p:cNvPr id="67588" name="Oval 4"/>
            <p:cNvSpPr>
              <a:spLocks noChangeArrowheads="1"/>
            </p:cNvSpPr>
            <p:nvPr/>
          </p:nvSpPr>
          <p:spPr bwMode="auto">
            <a:xfrm>
              <a:off x="11138" y="3473"/>
              <a:ext cx="556" cy="576"/>
            </a:xfrm>
            <a:prstGeom prst="ellipse">
              <a:avLst/>
            </a:prstGeom>
            <a:solidFill>
              <a:srgbClr val="FFFFFF"/>
            </a:solidFill>
            <a:ln w="19050">
              <a:solidFill>
                <a:srgbClr val="000000"/>
              </a:solidFill>
              <a:round/>
              <a:headEnd/>
              <a:tailEnd/>
            </a:ln>
          </p:spPr>
          <p:txBody>
            <a:bodyPr/>
            <a:lstStyle/>
            <a:p>
              <a:endParaRPr lang="zh-CN" altLang="en-US">
                <a:latin typeface="Cambria" panose="02040503050406030204" pitchFamily="18" charset="0"/>
              </a:endParaRPr>
            </a:p>
          </p:txBody>
        </p:sp>
        <p:sp>
          <p:nvSpPr>
            <p:cNvPr id="67589" name="Rectangle 5"/>
            <p:cNvSpPr>
              <a:spLocks noChangeArrowheads="1"/>
            </p:cNvSpPr>
            <p:nvPr/>
          </p:nvSpPr>
          <p:spPr bwMode="auto">
            <a:xfrm>
              <a:off x="11316" y="3592"/>
              <a:ext cx="212" cy="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zh-CN" sz="1600" b="1">
                  <a:solidFill>
                    <a:srgbClr val="000000"/>
                  </a:solidFill>
                  <a:latin typeface="Cambria" panose="02040503050406030204" pitchFamily="18" charset="0"/>
                  <a:ea typeface="宋体" panose="02010600030101010101" pitchFamily="2" charset="-122"/>
                </a:rPr>
                <a:t>V</a:t>
              </a:r>
              <a:endParaRPr lang="en-US" altLang="zh-CN" sz="1600">
                <a:solidFill>
                  <a:srgbClr val="000000"/>
                </a:solidFill>
                <a:latin typeface="Cambria" panose="02040503050406030204" pitchFamily="18" charset="0"/>
                <a:ea typeface="宋体" panose="02010600030101010101" pitchFamily="2" charset="-122"/>
              </a:endParaRPr>
            </a:p>
          </p:txBody>
        </p:sp>
        <p:sp>
          <p:nvSpPr>
            <p:cNvPr id="67590" name="Rectangle 6"/>
            <p:cNvSpPr>
              <a:spLocks noChangeArrowheads="1"/>
            </p:cNvSpPr>
            <p:nvPr/>
          </p:nvSpPr>
          <p:spPr bwMode="auto">
            <a:xfrm>
              <a:off x="11088" y="3167"/>
              <a:ext cx="618" cy="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zh-CN" sz="900">
                  <a:solidFill>
                    <a:srgbClr val="000000"/>
                  </a:solidFill>
                  <a:latin typeface="Cambria" panose="02040503050406030204" pitchFamily="18" charset="0"/>
                  <a:ea typeface="宋体" panose="02010600030101010101" pitchFamily="2" charset="-122"/>
                </a:rPr>
                <a:t>Verified</a:t>
              </a:r>
              <a:endParaRPr lang="en-US" altLang="zh-CN">
                <a:solidFill>
                  <a:srgbClr val="000000"/>
                </a:solidFill>
                <a:latin typeface="Cambria" panose="02040503050406030204" pitchFamily="18" charset="0"/>
                <a:ea typeface="宋体" panose="02010600030101010101" pitchFamily="2" charset="-122"/>
              </a:endParaRPr>
            </a:p>
          </p:txBody>
        </p:sp>
        <p:grpSp>
          <p:nvGrpSpPr>
            <p:cNvPr id="67591" name="Group 7"/>
            <p:cNvGrpSpPr>
              <a:grpSpLocks/>
            </p:cNvGrpSpPr>
            <p:nvPr/>
          </p:nvGrpSpPr>
          <p:grpSpPr bwMode="auto">
            <a:xfrm>
              <a:off x="432" y="1872"/>
              <a:ext cx="10823" cy="3780"/>
              <a:chOff x="432" y="1872"/>
              <a:chExt cx="10823" cy="3780"/>
            </a:xfrm>
          </p:grpSpPr>
          <p:sp>
            <p:nvSpPr>
              <p:cNvPr id="67592" name="Rectangle 8"/>
              <p:cNvSpPr>
                <a:spLocks noChangeArrowheads="1"/>
              </p:cNvSpPr>
              <p:nvPr/>
            </p:nvSpPr>
            <p:spPr bwMode="auto">
              <a:xfrm>
                <a:off x="1667" y="4032"/>
                <a:ext cx="361"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zh-CN" sz="800">
                    <a:solidFill>
                      <a:srgbClr val="000000"/>
                    </a:solidFill>
                    <a:latin typeface="Cambria" panose="02040503050406030204" pitchFamily="18" charset="0"/>
                    <a:ea typeface="宋体" panose="02010600030101010101" pitchFamily="2" charset="-122"/>
                  </a:rPr>
                  <a:t>SCCB</a:t>
                </a:r>
                <a:endParaRPr lang="en-US" altLang="zh-CN">
                  <a:solidFill>
                    <a:srgbClr val="000000"/>
                  </a:solidFill>
                  <a:latin typeface="Cambria" panose="02040503050406030204" pitchFamily="18" charset="0"/>
                  <a:ea typeface="宋体" panose="02010600030101010101" pitchFamily="2" charset="-122"/>
                </a:endParaRPr>
              </a:p>
            </p:txBody>
          </p:sp>
          <p:sp>
            <p:nvSpPr>
              <p:cNvPr id="67593" name="Rectangle 9"/>
              <p:cNvSpPr>
                <a:spLocks noChangeArrowheads="1"/>
              </p:cNvSpPr>
              <p:nvPr/>
            </p:nvSpPr>
            <p:spPr bwMode="auto">
              <a:xfrm>
                <a:off x="3307" y="3887"/>
                <a:ext cx="645" cy="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zh-CN" sz="800">
                    <a:solidFill>
                      <a:srgbClr val="000000"/>
                    </a:solidFill>
                    <a:latin typeface="Cambria" panose="02040503050406030204" pitchFamily="18" charset="0"/>
                    <a:ea typeface="宋体" panose="02010600030101010101" pitchFamily="2" charset="-122"/>
                  </a:rPr>
                  <a:t>Engineer</a:t>
                </a:r>
                <a:endParaRPr lang="en-US" altLang="zh-CN">
                  <a:solidFill>
                    <a:srgbClr val="000000"/>
                  </a:solidFill>
                  <a:latin typeface="Cambria" panose="02040503050406030204" pitchFamily="18" charset="0"/>
                  <a:ea typeface="宋体" panose="02010600030101010101" pitchFamily="2" charset="-122"/>
                </a:endParaRPr>
              </a:p>
            </p:txBody>
          </p:sp>
          <p:sp>
            <p:nvSpPr>
              <p:cNvPr id="67594" name="Oval 10"/>
              <p:cNvSpPr>
                <a:spLocks noChangeArrowheads="1"/>
              </p:cNvSpPr>
              <p:nvPr/>
            </p:nvSpPr>
            <p:spPr bwMode="auto">
              <a:xfrm>
                <a:off x="9461" y="3507"/>
                <a:ext cx="554" cy="576"/>
              </a:xfrm>
              <a:prstGeom prst="ellipse">
                <a:avLst/>
              </a:prstGeom>
              <a:solidFill>
                <a:srgbClr val="FFFFFF"/>
              </a:solidFill>
              <a:ln w="19050">
                <a:solidFill>
                  <a:srgbClr val="000000"/>
                </a:solidFill>
                <a:round/>
                <a:headEnd/>
                <a:tailEnd/>
              </a:ln>
            </p:spPr>
            <p:txBody>
              <a:bodyPr/>
              <a:lstStyle/>
              <a:p>
                <a:endParaRPr lang="zh-CN" altLang="en-US">
                  <a:latin typeface="Cambria" panose="02040503050406030204" pitchFamily="18" charset="0"/>
                </a:endParaRPr>
              </a:p>
            </p:txBody>
          </p:sp>
          <p:sp>
            <p:nvSpPr>
              <p:cNvPr id="67595" name="Rectangle 11"/>
              <p:cNvSpPr>
                <a:spLocks noChangeArrowheads="1"/>
              </p:cNvSpPr>
              <p:nvPr/>
            </p:nvSpPr>
            <p:spPr bwMode="auto">
              <a:xfrm>
                <a:off x="5046" y="4022"/>
                <a:ext cx="645" cy="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zh-CN" sz="800">
                    <a:solidFill>
                      <a:srgbClr val="000000"/>
                    </a:solidFill>
                    <a:latin typeface="Cambria" panose="02040503050406030204" pitchFamily="18" charset="0"/>
                    <a:ea typeface="宋体" panose="02010600030101010101" pitchFamily="2" charset="-122"/>
                  </a:rPr>
                  <a:t>Engineer</a:t>
                </a:r>
                <a:endParaRPr lang="en-US" altLang="zh-CN">
                  <a:solidFill>
                    <a:srgbClr val="000000"/>
                  </a:solidFill>
                  <a:latin typeface="Cambria" panose="02040503050406030204" pitchFamily="18" charset="0"/>
                  <a:ea typeface="宋体" panose="02010600030101010101" pitchFamily="2" charset="-122"/>
                </a:endParaRPr>
              </a:p>
            </p:txBody>
          </p:sp>
          <p:sp>
            <p:nvSpPr>
              <p:cNvPr id="67596" name="Rectangle 12"/>
              <p:cNvSpPr>
                <a:spLocks noChangeArrowheads="1"/>
              </p:cNvSpPr>
              <p:nvPr/>
            </p:nvSpPr>
            <p:spPr bwMode="auto">
              <a:xfrm>
                <a:off x="5046" y="4202"/>
                <a:ext cx="921"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zh-CN" sz="800">
                    <a:solidFill>
                      <a:srgbClr val="000000"/>
                    </a:solidFill>
                    <a:latin typeface="Cambria" panose="02040503050406030204" pitchFamily="18" charset="0"/>
                    <a:ea typeface="宋体" panose="02010600030101010101" pitchFamily="2" charset="-122"/>
                  </a:rPr>
                  <a:t>Resolves STR</a:t>
                </a:r>
                <a:endParaRPr lang="en-US" altLang="zh-CN">
                  <a:solidFill>
                    <a:srgbClr val="000000"/>
                  </a:solidFill>
                  <a:latin typeface="Cambria" panose="02040503050406030204" pitchFamily="18" charset="0"/>
                  <a:ea typeface="宋体" panose="02010600030101010101" pitchFamily="2" charset="-122"/>
                </a:endParaRPr>
              </a:p>
            </p:txBody>
          </p:sp>
          <p:sp>
            <p:nvSpPr>
              <p:cNvPr id="67597" name="Oval 13"/>
              <p:cNvSpPr>
                <a:spLocks noChangeArrowheads="1"/>
              </p:cNvSpPr>
              <p:nvPr/>
            </p:nvSpPr>
            <p:spPr bwMode="auto">
              <a:xfrm>
                <a:off x="986" y="3537"/>
                <a:ext cx="554" cy="576"/>
              </a:xfrm>
              <a:prstGeom prst="ellipse">
                <a:avLst/>
              </a:prstGeom>
              <a:solidFill>
                <a:srgbClr val="FFFFFF"/>
              </a:solidFill>
              <a:ln w="19050">
                <a:solidFill>
                  <a:srgbClr val="000000"/>
                </a:solidFill>
                <a:round/>
                <a:headEnd/>
                <a:tailEnd/>
              </a:ln>
            </p:spPr>
            <p:txBody>
              <a:bodyPr/>
              <a:lstStyle/>
              <a:p>
                <a:endParaRPr lang="zh-CN" altLang="en-US">
                  <a:latin typeface="Cambria" panose="02040503050406030204" pitchFamily="18" charset="0"/>
                </a:endParaRPr>
              </a:p>
            </p:txBody>
          </p:sp>
          <p:sp>
            <p:nvSpPr>
              <p:cNvPr id="67598" name="Rectangle 14"/>
              <p:cNvSpPr>
                <a:spLocks noChangeArrowheads="1"/>
              </p:cNvSpPr>
              <p:nvPr/>
            </p:nvSpPr>
            <p:spPr bwMode="auto">
              <a:xfrm>
                <a:off x="1162" y="3657"/>
                <a:ext cx="220" cy="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zh-CN" sz="1600" b="1">
                    <a:solidFill>
                      <a:srgbClr val="000000"/>
                    </a:solidFill>
                    <a:latin typeface="Cambria" panose="02040503050406030204" pitchFamily="18" charset="0"/>
                    <a:ea typeface="宋体" panose="02010600030101010101" pitchFamily="2" charset="-122"/>
                  </a:rPr>
                  <a:t>N</a:t>
                </a:r>
                <a:endParaRPr lang="en-US" altLang="zh-CN" sz="1600">
                  <a:solidFill>
                    <a:srgbClr val="000000"/>
                  </a:solidFill>
                  <a:latin typeface="Cambria" panose="02040503050406030204" pitchFamily="18" charset="0"/>
                  <a:ea typeface="宋体" panose="02010600030101010101" pitchFamily="2" charset="-122"/>
                </a:endParaRPr>
              </a:p>
            </p:txBody>
          </p:sp>
          <p:sp>
            <p:nvSpPr>
              <p:cNvPr id="67599" name="Oval 15"/>
              <p:cNvSpPr>
                <a:spLocks noChangeArrowheads="1"/>
              </p:cNvSpPr>
              <p:nvPr/>
            </p:nvSpPr>
            <p:spPr bwMode="auto">
              <a:xfrm>
                <a:off x="2676" y="3507"/>
                <a:ext cx="554" cy="576"/>
              </a:xfrm>
              <a:prstGeom prst="ellipse">
                <a:avLst/>
              </a:prstGeom>
              <a:solidFill>
                <a:srgbClr val="FFFFFF"/>
              </a:solidFill>
              <a:ln w="19050">
                <a:solidFill>
                  <a:srgbClr val="000000"/>
                </a:solidFill>
                <a:round/>
                <a:headEnd/>
                <a:tailEnd/>
              </a:ln>
            </p:spPr>
            <p:txBody>
              <a:bodyPr/>
              <a:lstStyle/>
              <a:p>
                <a:endParaRPr lang="zh-CN" altLang="en-US">
                  <a:latin typeface="Cambria" panose="02040503050406030204" pitchFamily="18" charset="0"/>
                </a:endParaRPr>
              </a:p>
            </p:txBody>
          </p:sp>
          <p:sp>
            <p:nvSpPr>
              <p:cNvPr id="67600" name="Rectangle 16"/>
              <p:cNvSpPr>
                <a:spLocks noChangeArrowheads="1"/>
              </p:cNvSpPr>
              <p:nvPr/>
            </p:nvSpPr>
            <p:spPr bwMode="auto">
              <a:xfrm>
                <a:off x="2852" y="3627"/>
                <a:ext cx="209" cy="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zh-CN" sz="1600" b="1">
                    <a:solidFill>
                      <a:srgbClr val="000000"/>
                    </a:solidFill>
                    <a:latin typeface="Cambria" panose="02040503050406030204" pitchFamily="18" charset="0"/>
                    <a:ea typeface="宋体" panose="02010600030101010101" pitchFamily="2" charset="-122"/>
                  </a:rPr>
                  <a:t>A</a:t>
                </a:r>
                <a:endParaRPr lang="en-US" altLang="zh-CN" sz="1600">
                  <a:solidFill>
                    <a:srgbClr val="000000"/>
                  </a:solidFill>
                  <a:latin typeface="Cambria" panose="02040503050406030204" pitchFamily="18" charset="0"/>
                  <a:ea typeface="宋体" panose="02010600030101010101" pitchFamily="2" charset="-122"/>
                </a:endParaRPr>
              </a:p>
            </p:txBody>
          </p:sp>
          <p:sp>
            <p:nvSpPr>
              <p:cNvPr id="67601" name="Oval 17"/>
              <p:cNvSpPr>
                <a:spLocks noChangeArrowheads="1"/>
              </p:cNvSpPr>
              <p:nvPr/>
            </p:nvSpPr>
            <p:spPr bwMode="auto">
              <a:xfrm>
                <a:off x="4366" y="3537"/>
                <a:ext cx="554" cy="576"/>
              </a:xfrm>
              <a:prstGeom prst="ellipse">
                <a:avLst/>
              </a:prstGeom>
              <a:solidFill>
                <a:srgbClr val="FFFFFF"/>
              </a:solidFill>
              <a:ln w="19050">
                <a:solidFill>
                  <a:srgbClr val="000000"/>
                </a:solidFill>
                <a:round/>
                <a:headEnd/>
                <a:tailEnd/>
              </a:ln>
            </p:spPr>
            <p:txBody>
              <a:bodyPr/>
              <a:lstStyle/>
              <a:p>
                <a:endParaRPr lang="zh-CN" altLang="en-US">
                  <a:latin typeface="Cambria" panose="02040503050406030204" pitchFamily="18" charset="0"/>
                </a:endParaRPr>
              </a:p>
            </p:txBody>
          </p:sp>
          <p:sp>
            <p:nvSpPr>
              <p:cNvPr id="67602" name="Rectangle 18"/>
              <p:cNvSpPr>
                <a:spLocks noChangeArrowheads="1"/>
              </p:cNvSpPr>
              <p:nvPr/>
            </p:nvSpPr>
            <p:spPr bwMode="auto">
              <a:xfrm>
                <a:off x="4516" y="3657"/>
                <a:ext cx="225" cy="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zh-CN" sz="1600" b="1">
                    <a:solidFill>
                      <a:srgbClr val="000000"/>
                    </a:solidFill>
                    <a:latin typeface="Cambria" panose="02040503050406030204" pitchFamily="18" charset="0"/>
                    <a:ea typeface="宋体" panose="02010600030101010101" pitchFamily="2" charset="-122"/>
                  </a:rPr>
                  <a:t>O</a:t>
                </a:r>
                <a:endParaRPr lang="en-US" altLang="zh-CN" sz="1600">
                  <a:solidFill>
                    <a:srgbClr val="000000"/>
                  </a:solidFill>
                  <a:latin typeface="Cambria" panose="02040503050406030204" pitchFamily="18" charset="0"/>
                  <a:ea typeface="宋体" panose="02010600030101010101" pitchFamily="2" charset="-122"/>
                </a:endParaRPr>
              </a:p>
            </p:txBody>
          </p:sp>
          <p:sp>
            <p:nvSpPr>
              <p:cNvPr id="67603" name="Oval 19"/>
              <p:cNvSpPr>
                <a:spLocks noChangeArrowheads="1"/>
              </p:cNvSpPr>
              <p:nvPr/>
            </p:nvSpPr>
            <p:spPr bwMode="auto">
              <a:xfrm>
                <a:off x="986" y="4987"/>
                <a:ext cx="580" cy="665"/>
              </a:xfrm>
              <a:prstGeom prst="ellipse">
                <a:avLst/>
              </a:prstGeom>
              <a:solidFill>
                <a:srgbClr val="FFFFFF"/>
              </a:solidFill>
              <a:ln w="19050">
                <a:solidFill>
                  <a:srgbClr val="000000"/>
                </a:solidFill>
                <a:round/>
                <a:headEnd/>
                <a:tailEnd/>
              </a:ln>
            </p:spPr>
            <p:txBody>
              <a:bodyPr/>
              <a:lstStyle/>
              <a:p>
                <a:endParaRPr lang="zh-CN" altLang="en-US">
                  <a:latin typeface="Cambria" panose="02040503050406030204" pitchFamily="18" charset="0"/>
                </a:endParaRPr>
              </a:p>
            </p:txBody>
          </p:sp>
          <p:sp>
            <p:nvSpPr>
              <p:cNvPr id="67604" name="Rectangle 20"/>
              <p:cNvSpPr>
                <a:spLocks noChangeArrowheads="1"/>
              </p:cNvSpPr>
              <p:nvPr/>
            </p:nvSpPr>
            <p:spPr bwMode="auto">
              <a:xfrm>
                <a:off x="1187" y="5110"/>
                <a:ext cx="230" cy="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zh-CN" sz="1600" b="1">
                    <a:solidFill>
                      <a:srgbClr val="000000"/>
                    </a:solidFill>
                    <a:latin typeface="Cambria" panose="02040503050406030204" pitchFamily="18" charset="0"/>
                    <a:ea typeface="宋体" panose="02010600030101010101" pitchFamily="2" charset="-122"/>
                  </a:rPr>
                  <a:t>D</a:t>
                </a:r>
                <a:endParaRPr lang="en-US" altLang="zh-CN" sz="1600">
                  <a:solidFill>
                    <a:srgbClr val="000000"/>
                  </a:solidFill>
                  <a:latin typeface="Cambria" panose="02040503050406030204" pitchFamily="18" charset="0"/>
                  <a:ea typeface="宋体" panose="02010600030101010101" pitchFamily="2" charset="-122"/>
                </a:endParaRPr>
              </a:p>
            </p:txBody>
          </p:sp>
          <p:sp>
            <p:nvSpPr>
              <p:cNvPr id="67605" name="Oval 21"/>
              <p:cNvSpPr>
                <a:spLocks noChangeArrowheads="1"/>
              </p:cNvSpPr>
              <p:nvPr/>
            </p:nvSpPr>
            <p:spPr bwMode="auto">
              <a:xfrm>
                <a:off x="986" y="1965"/>
                <a:ext cx="580" cy="576"/>
              </a:xfrm>
              <a:prstGeom prst="ellipse">
                <a:avLst/>
              </a:prstGeom>
              <a:solidFill>
                <a:srgbClr val="FFFFFF"/>
              </a:solidFill>
              <a:ln w="19050">
                <a:solidFill>
                  <a:srgbClr val="000000"/>
                </a:solidFill>
                <a:round/>
                <a:headEnd/>
                <a:tailEnd/>
              </a:ln>
            </p:spPr>
            <p:txBody>
              <a:bodyPr/>
              <a:lstStyle/>
              <a:p>
                <a:endParaRPr lang="zh-CN" altLang="en-US">
                  <a:latin typeface="Cambria" panose="02040503050406030204" pitchFamily="18" charset="0"/>
                </a:endParaRPr>
              </a:p>
            </p:txBody>
          </p:sp>
          <p:sp>
            <p:nvSpPr>
              <p:cNvPr id="67606" name="Rectangle 22"/>
              <p:cNvSpPr>
                <a:spLocks noChangeArrowheads="1"/>
              </p:cNvSpPr>
              <p:nvPr/>
            </p:nvSpPr>
            <p:spPr bwMode="auto">
              <a:xfrm>
                <a:off x="1187" y="2115"/>
                <a:ext cx="199" cy="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zh-CN" sz="1600" b="1">
                    <a:solidFill>
                      <a:srgbClr val="000000"/>
                    </a:solidFill>
                    <a:latin typeface="Cambria" panose="02040503050406030204" pitchFamily="18" charset="0"/>
                    <a:ea typeface="宋体" panose="02010600030101010101" pitchFamily="2" charset="-122"/>
                  </a:rPr>
                  <a:t>P</a:t>
                </a:r>
                <a:endParaRPr lang="en-US" altLang="zh-CN" sz="1600">
                  <a:solidFill>
                    <a:srgbClr val="000000"/>
                  </a:solidFill>
                  <a:latin typeface="Cambria" panose="02040503050406030204" pitchFamily="18" charset="0"/>
                  <a:ea typeface="宋体" panose="02010600030101010101" pitchFamily="2" charset="-122"/>
                </a:endParaRPr>
              </a:p>
            </p:txBody>
          </p:sp>
          <p:grpSp>
            <p:nvGrpSpPr>
              <p:cNvPr id="67607" name="Group 23"/>
              <p:cNvGrpSpPr>
                <a:grpSpLocks/>
              </p:cNvGrpSpPr>
              <p:nvPr/>
            </p:nvGrpSpPr>
            <p:grpSpPr bwMode="auto">
              <a:xfrm>
                <a:off x="1540" y="3747"/>
                <a:ext cx="1136" cy="213"/>
                <a:chOff x="639" y="834"/>
                <a:chExt cx="543" cy="85"/>
              </a:xfrm>
            </p:grpSpPr>
            <p:sp>
              <p:nvSpPr>
                <p:cNvPr id="67608" name="Line 24"/>
                <p:cNvSpPr>
                  <a:spLocks noChangeShapeType="1"/>
                </p:cNvSpPr>
                <p:nvPr/>
              </p:nvSpPr>
              <p:spPr bwMode="auto">
                <a:xfrm>
                  <a:off x="639" y="871"/>
                  <a:ext cx="483" cy="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Cambria" panose="02040503050406030204" pitchFamily="18" charset="0"/>
                  </a:endParaRPr>
                </a:p>
              </p:txBody>
            </p:sp>
            <p:sp>
              <p:nvSpPr>
                <p:cNvPr id="67609" name="Freeform 25"/>
                <p:cNvSpPr>
                  <a:spLocks/>
                </p:cNvSpPr>
                <p:nvPr/>
              </p:nvSpPr>
              <p:spPr bwMode="auto">
                <a:xfrm>
                  <a:off x="1097" y="834"/>
                  <a:ext cx="85" cy="85"/>
                </a:xfrm>
                <a:custGeom>
                  <a:avLst/>
                  <a:gdLst>
                    <a:gd name="T0" fmla="*/ 0 w 85"/>
                    <a:gd name="T1" fmla="*/ 85 h 85"/>
                    <a:gd name="T2" fmla="*/ 85 w 85"/>
                    <a:gd name="T3" fmla="*/ 37 h 85"/>
                    <a:gd name="T4" fmla="*/ 0 w 85"/>
                    <a:gd name="T5" fmla="*/ 0 h 85"/>
                    <a:gd name="T6" fmla="*/ 0 w 85"/>
                    <a:gd name="T7" fmla="*/ 85 h 85"/>
                  </a:gdLst>
                  <a:ahLst/>
                  <a:cxnLst>
                    <a:cxn ang="0">
                      <a:pos x="T0" y="T1"/>
                    </a:cxn>
                    <a:cxn ang="0">
                      <a:pos x="T2" y="T3"/>
                    </a:cxn>
                    <a:cxn ang="0">
                      <a:pos x="T4" y="T5"/>
                    </a:cxn>
                    <a:cxn ang="0">
                      <a:pos x="T6" y="T7"/>
                    </a:cxn>
                  </a:cxnLst>
                  <a:rect l="0" t="0" r="r" b="b"/>
                  <a:pathLst>
                    <a:path w="85" h="85">
                      <a:moveTo>
                        <a:pt x="0" y="85"/>
                      </a:moveTo>
                      <a:lnTo>
                        <a:pt x="85" y="37"/>
                      </a:lnTo>
                      <a:lnTo>
                        <a:pt x="0" y="0"/>
                      </a:lnTo>
                      <a:lnTo>
                        <a:pt x="0" y="8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ambria" panose="02040503050406030204" pitchFamily="18" charset="0"/>
                  </a:endParaRPr>
                </a:p>
              </p:txBody>
            </p:sp>
          </p:grpSp>
          <p:grpSp>
            <p:nvGrpSpPr>
              <p:cNvPr id="67610" name="Group 26"/>
              <p:cNvGrpSpPr>
                <a:grpSpLocks/>
              </p:cNvGrpSpPr>
              <p:nvPr/>
            </p:nvGrpSpPr>
            <p:grpSpPr bwMode="auto">
              <a:xfrm>
                <a:off x="3230" y="3747"/>
                <a:ext cx="1136" cy="213"/>
                <a:chOff x="1447" y="834"/>
                <a:chExt cx="543" cy="85"/>
              </a:xfrm>
            </p:grpSpPr>
            <p:sp>
              <p:nvSpPr>
                <p:cNvPr id="67611" name="Line 27"/>
                <p:cNvSpPr>
                  <a:spLocks noChangeShapeType="1"/>
                </p:cNvSpPr>
                <p:nvPr/>
              </p:nvSpPr>
              <p:spPr bwMode="auto">
                <a:xfrm>
                  <a:off x="1447" y="871"/>
                  <a:ext cx="483" cy="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Cambria" panose="02040503050406030204" pitchFamily="18" charset="0"/>
                  </a:endParaRPr>
                </a:p>
              </p:txBody>
            </p:sp>
            <p:sp>
              <p:nvSpPr>
                <p:cNvPr id="67612" name="Freeform 28"/>
                <p:cNvSpPr>
                  <a:spLocks/>
                </p:cNvSpPr>
                <p:nvPr/>
              </p:nvSpPr>
              <p:spPr bwMode="auto">
                <a:xfrm>
                  <a:off x="1905" y="834"/>
                  <a:ext cx="85" cy="85"/>
                </a:xfrm>
                <a:custGeom>
                  <a:avLst/>
                  <a:gdLst>
                    <a:gd name="T0" fmla="*/ 0 w 85"/>
                    <a:gd name="T1" fmla="*/ 85 h 85"/>
                    <a:gd name="T2" fmla="*/ 85 w 85"/>
                    <a:gd name="T3" fmla="*/ 37 h 85"/>
                    <a:gd name="T4" fmla="*/ 0 w 85"/>
                    <a:gd name="T5" fmla="*/ 0 h 85"/>
                    <a:gd name="T6" fmla="*/ 0 w 85"/>
                    <a:gd name="T7" fmla="*/ 85 h 85"/>
                  </a:gdLst>
                  <a:ahLst/>
                  <a:cxnLst>
                    <a:cxn ang="0">
                      <a:pos x="T0" y="T1"/>
                    </a:cxn>
                    <a:cxn ang="0">
                      <a:pos x="T2" y="T3"/>
                    </a:cxn>
                    <a:cxn ang="0">
                      <a:pos x="T4" y="T5"/>
                    </a:cxn>
                    <a:cxn ang="0">
                      <a:pos x="T6" y="T7"/>
                    </a:cxn>
                  </a:cxnLst>
                  <a:rect l="0" t="0" r="r" b="b"/>
                  <a:pathLst>
                    <a:path w="85" h="85">
                      <a:moveTo>
                        <a:pt x="0" y="85"/>
                      </a:moveTo>
                      <a:lnTo>
                        <a:pt x="85" y="37"/>
                      </a:lnTo>
                      <a:lnTo>
                        <a:pt x="0" y="0"/>
                      </a:lnTo>
                      <a:lnTo>
                        <a:pt x="0" y="8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ambria" panose="02040503050406030204" pitchFamily="18" charset="0"/>
                  </a:endParaRPr>
                </a:p>
              </p:txBody>
            </p:sp>
          </p:grpSp>
          <p:grpSp>
            <p:nvGrpSpPr>
              <p:cNvPr id="67613" name="Group 29"/>
              <p:cNvGrpSpPr>
                <a:grpSpLocks/>
              </p:cNvGrpSpPr>
              <p:nvPr/>
            </p:nvGrpSpPr>
            <p:grpSpPr bwMode="auto">
              <a:xfrm>
                <a:off x="4920" y="3747"/>
                <a:ext cx="1136" cy="213"/>
                <a:chOff x="2255" y="834"/>
                <a:chExt cx="543" cy="85"/>
              </a:xfrm>
            </p:grpSpPr>
            <p:sp>
              <p:nvSpPr>
                <p:cNvPr id="67614" name="Line 30"/>
                <p:cNvSpPr>
                  <a:spLocks noChangeShapeType="1"/>
                </p:cNvSpPr>
                <p:nvPr/>
              </p:nvSpPr>
              <p:spPr bwMode="auto">
                <a:xfrm>
                  <a:off x="2255" y="871"/>
                  <a:ext cx="483" cy="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Cambria" panose="02040503050406030204" pitchFamily="18" charset="0"/>
                  </a:endParaRPr>
                </a:p>
              </p:txBody>
            </p:sp>
            <p:sp>
              <p:nvSpPr>
                <p:cNvPr id="67615" name="Freeform 31"/>
                <p:cNvSpPr>
                  <a:spLocks/>
                </p:cNvSpPr>
                <p:nvPr/>
              </p:nvSpPr>
              <p:spPr bwMode="auto">
                <a:xfrm>
                  <a:off x="2713" y="834"/>
                  <a:ext cx="85" cy="85"/>
                </a:xfrm>
                <a:custGeom>
                  <a:avLst/>
                  <a:gdLst>
                    <a:gd name="T0" fmla="*/ 0 w 85"/>
                    <a:gd name="T1" fmla="*/ 85 h 85"/>
                    <a:gd name="T2" fmla="*/ 85 w 85"/>
                    <a:gd name="T3" fmla="*/ 37 h 85"/>
                    <a:gd name="T4" fmla="*/ 0 w 85"/>
                    <a:gd name="T5" fmla="*/ 0 h 85"/>
                    <a:gd name="T6" fmla="*/ 0 w 85"/>
                    <a:gd name="T7" fmla="*/ 85 h 85"/>
                  </a:gdLst>
                  <a:ahLst/>
                  <a:cxnLst>
                    <a:cxn ang="0">
                      <a:pos x="T0" y="T1"/>
                    </a:cxn>
                    <a:cxn ang="0">
                      <a:pos x="T2" y="T3"/>
                    </a:cxn>
                    <a:cxn ang="0">
                      <a:pos x="T4" y="T5"/>
                    </a:cxn>
                    <a:cxn ang="0">
                      <a:pos x="T6" y="T7"/>
                    </a:cxn>
                  </a:cxnLst>
                  <a:rect l="0" t="0" r="r" b="b"/>
                  <a:pathLst>
                    <a:path w="85" h="85">
                      <a:moveTo>
                        <a:pt x="0" y="85"/>
                      </a:moveTo>
                      <a:lnTo>
                        <a:pt x="85" y="37"/>
                      </a:lnTo>
                      <a:lnTo>
                        <a:pt x="0" y="0"/>
                      </a:lnTo>
                      <a:lnTo>
                        <a:pt x="0" y="8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ambria" panose="02040503050406030204" pitchFamily="18" charset="0"/>
                  </a:endParaRPr>
                </a:p>
              </p:txBody>
            </p:sp>
          </p:grpSp>
          <p:grpSp>
            <p:nvGrpSpPr>
              <p:cNvPr id="67616" name="Group 32"/>
              <p:cNvGrpSpPr>
                <a:grpSpLocks/>
              </p:cNvGrpSpPr>
              <p:nvPr/>
            </p:nvGrpSpPr>
            <p:grpSpPr bwMode="auto">
              <a:xfrm>
                <a:off x="10042" y="3744"/>
                <a:ext cx="1046" cy="198"/>
                <a:chOff x="4667" y="834"/>
                <a:chExt cx="687" cy="85"/>
              </a:xfrm>
            </p:grpSpPr>
            <p:sp>
              <p:nvSpPr>
                <p:cNvPr id="67617" name="Line 33"/>
                <p:cNvSpPr>
                  <a:spLocks noChangeShapeType="1"/>
                </p:cNvSpPr>
                <p:nvPr/>
              </p:nvSpPr>
              <p:spPr bwMode="auto">
                <a:xfrm>
                  <a:off x="4667" y="871"/>
                  <a:ext cx="627" cy="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Cambria" panose="02040503050406030204" pitchFamily="18" charset="0"/>
                  </a:endParaRPr>
                </a:p>
              </p:txBody>
            </p:sp>
            <p:sp>
              <p:nvSpPr>
                <p:cNvPr id="67618" name="Freeform 34"/>
                <p:cNvSpPr>
                  <a:spLocks/>
                </p:cNvSpPr>
                <p:nvPr/>
              </p:nvSpPr>
              <p:spPr bwMode="auto">
                <a:xfrm>
                  <a:off x="5270" y="834"/>
                  <a:ext cx="84" cy="85"/>
                </a:xfrm>
                <a:custGeom>
                  <a:avLst/>
                  <a:gdLst>
                    <a:gd name="T0" fmla="*/ 0 w 84"/>
                    <a:gd name="T1" fmla="*/ 85 h 85"/>
                    <a:gd name="T2" fmla="*/ 84 w 84"/>
                    <a:gd name="T3" fmla="*/ 37 h 85"/>
                    <a:gd name="T4" fmla="*/ 0 w 84"/>
                    <a:gd name="T5" fmla="*/ 0 h 85"/>
                    <a:gd name="T6" fmla="*/ 0 w 84"/>
                    <a:gd name="T7" fmla="*/ 85 h 85"/>
                  </a:gdLst>
                  <a:ahLst/>
                  <a:cxnLst>
                    <a:cxn ang="0">
                      <a:pos x="T0" y="T1"/>
                    </a:cxn>
                    <a:cxn ang="0">
                      <a:pos x="T2" y="T3"/>
                    </a:cxn>
                    <a:cxn ang="0">
                      <a:pos x="T4" y="T5"/>
                    </a:cxn>
                    <a:cxn ang="0">
                      <a:pos x="T6" y="T7"/>
                    </a:cxn>
                  </a:cxnLst>
                  <a:rect l="0" t="0" r="r" b="b"/>
                  <a:pathLst>
                    <a:path w="84" h="85">
                      <a:moveTo>
                        <a:pt x="0" y="85"/>
                      </a:moveTo>
                      <a:lnTo>
                        <a:pt x="84" y="37"/>
                      </a:lnTo>
                      <a:lnTo>
                        <a:pt x="0" y="0"/>
                      </a:lnTo>
                      <a:lnTo>
                        <a:pt x="0" y="8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ambria" panose="02040503050406030204" pitchFamily="18" charset="0"/>
                  </a:endParaRPr>
                </a:p>
              </p:txBody>
            </p:sp>
          </p:grpSp>
          <p:grpSp>
            <p:nvGrpSpPr>
              <p:cNvPr id="67619" name="Group 35"/>
              <p:cNvGrpSpPr>
                <a:grpSpLocks/>
              </p:cNvGrpSpPr>
              <p:nvPr/>
            </p:nvGrpSpPr>
            <p:grpSpPr bwMode="auto">
              <a:xfrm>
                <a:off x="1187" y="4202"/>
                <a:ext cx="178" cy="755"/>
                <a:chOff x="470" y="1016"/>
                <a:chExt cx="85" cy="302"/>
              </a:xfrm>
            </p:grpSpPr>
            <p:sp>
              <p:nvSpPr>
                <p:cNvPr id="67620" name="Line 36"/>
                <p:cNvSpPr>
                  <a:spLocks noChangeShapeType="1"/>
                </p:cNvSpPr>
                <p:nvPr/>
              </p:nvSpPr>
              <p:spPr bwMode="auto">
                <a:xfrm>
                  <a:off x="519" y="1016"/>
                  <a:ext cx="1" cy="24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Cambria" panose="02040503050406030204" pitchFamily="18" charset="0"/>
                  </a:endParaRPr>
                </a:p>
              </p:txBody>
            </p:sp>
            <p:sp>
              <p:nvSpPr>
                <p:cNvPr id="67621" name="Freeform 37"/>
                <p:cNvSpPr>
                  <a:spLocks/>
                </p:cNvSpPr>
                <p:nvPr/>
              </p:nvSpPr>
              <p:spPr bwMode="auto">
                <a:xfrm>
                  <a:off x="470" y="1234"/>
                  <a:ext cx="85" cy="84"/>
                </a:xfrm>
                <a:custGeom>
                  <a:avLst/>
                  <a:gdLst>
                    <a:gd name="T0" fmla="*/ 0 w 85"/>
                    <a:gd name="T1" fmla="*/ 0 h 84"/>
                    <a:gd name="T2" fmla="*/ 49 w 85"/>
                    <a:gd name="T3" fmla="*/ 84 h 84"/>
                    <a:gd name="T4" fmla="*/ 85 w 85"/>
                    <a:gd name="T5" fmla="*/ 0 h 84"/>
                    <a:gd name="T6" fmla="*/ 0 w 85"/>
                    <a:gd name="T7" fmla="*/ 0 h 84"/>
                  </a:gdLst>
                  <a:ahLst/>
                  <a:cxnLst>
                    <a:cxn ang="0">
                      <a:pos x="T0" y="T1"/>
                    </a:cxn>
                    <a:cxn ang="0">
                      <a:pos x="T2" y="T3"/>
                    </a:cxn>
                    <a:cxn ang="0">
                      <a:pos x="T4" y="T5"/>
                    </a:cxn>
                    <a:cxn ang="0">
                      <a:pos x="T6" y="T7"/>
                    </a:cxn>
                  </a:cxnLst>
                  <a:rect l="0" t="0" r="r" b="b"/>
                  <a:pathLst>
                    <a:path w="85" h="84">
                      <a:moveTo>
                        <a:pt x="0" y="0"/>
                      </a:moveTo>
                      <a:lnTo>
                        <a:pt x="49" y="84"/>
                      </a:lnTo>
                      <a:lnTo>
                        <a:pt x="85"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ambria" panose="02040503050406030204" pitchFamily="18" charset="0"/>
                  </a:endParaRPr>
                </a:p>
              </p:txBody>
            </p:sp>
          </p:grpSp>
          <p:grpSp>
            <p:nvGrpSpPr>
              <p:cNvPr id="67622" name="Group 38"/>
              <p:cNvGrpSpPr>
                <a:grpSpLocks/>
              </p:cNvGrpSpPr>
              <p:nvPr/>
            </p:nvGrpSpPr>
            <p:grpSpPr bwMode="auto">
              <a:xfrm>
                <a:off x="1212" y="2660"/>
                <a:ext cx="178" cy="877"/>
                <a:chOff x="482" y="399"/>
                <a:chExt cx="85" cy="351"/>
              </a:xfrm>
            </p:grpSpPr>
            <p:sp>
              <p:nvSpPr>
                <p:cNvPr id="67623" name="Line 39"/>
                <p:cNvSpPr>
                  <a:spLocks noChangeShapeType="1"/>
                </p:cNvSpPr>
                <p:nvPr/>
              </p:nvSpPr>
              <p:spPr bwMode="auto">
                <a:xfrm flipV="1">
                  <a:off x="519" y="460"/>
                  <a:ext cx="1" cy="29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Cambria" panose="02040503050406030204" pitchFamily="18" charset="0"/>
                  </a:endParaRPr>
                </a:p>
              </p:txBody>
            </p:sp>
            <p:sp>
              <p:nvSpPr>
                <p:cNvPr id="67624" name="Freeform 40"/>
                <p:cNvSpPr>
                  <a:spLocks/>
                </p:cNvSpPr>
                <p:nvPr/>
              </p:nvSpPr>
              <p:spPr bwMode="auto">
                <a:xfrm>
                  <a:off x="482" y="399"/>
                  <a:ext cx="85" cy="85"/>
                </a:xfrm>
                <a:custGeom>
                  <a:avLst/>
                  <a:gdLst>
                    <a:gd name="T0" fmla="*/ 85 w 85"/>
                    <a:gd name="T1" fmla="*/ 85 h 85"/>
                    <a:gd name="T2" fmla="*/ 37 w 85"/>
                    <a:gd name="T3" fmla="*/ 0 h 85"/>
                    <a:gd name="T4" fmla="*/ 0 w 85"/>
                    <a:gd name="T5" fmla="*/ 85 h 85"/>
                    <a:gd name="T6" fmla="*/ 85 w 85"/>
                    <a:gd name="T7" fmla="*/ 85 h 85"/>
                  </a:gdLst>
                  <a:ahLst/>
                  <a:cxnLst>
                    <a:cxn ang="0">
                      <a:pos x="T0" y="T1"/>
                    </a:cxn>
                    <a:cxn ang="0">
                      <a:pos x="T2" y="T3"/>
                    </a:cxn>
                    <a:cxn ang="0">
                      <a:pos x="T4" y="T5"/>
                    </a:cxn>
                    <a:cxn ang="0">
                      <a:pos x="T6" y="T7"/>
                    </a:cxn>
                  </a:cxnLst>
                  <a:rect l="0" t="0" r="r" b="b"/>
                  <a:pathLst>
                    <a:path w="85" h="85">
                      <a:moveTo>
                        <a:pt x="85" y="85"/>
                      </a:moveTo>
                      <a:lnTo>
                        <a:pt x="37" y="0"/>
                      </a:lnTo>
                      <a:lnTo>
                        <a:pt x="0" y="85"/>
                      </a:lnTo>
                      <a:lnTo>
                        <a:pt x="85" y="8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ambria" panose="02040503050406030204" pitchFamily="18" charset="0"/>
                  </a:endParaRPr>
                </a:p>
              </p:txBody>
            </p:sp>
          </p:grpSp>
          <p:sp>
            <p:nvSpPr>
              <p:cNvPr id="67625" name="Rectangle 41"/>
              <p:cNvSpPr>
                <a:spLocks noChangeArrowheads="1"/>
              </p:cNvSpPr>
              <p:nvPr/>
            </p:nvSpPr>
            <p:spPr bwMode="auto">
              <a:xfrm>
                <a:off x="732" y="3202"/>
                <a:ext cx="353" cy="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zh-CN" sz="900">
                    <a:solidFill>
                      <a:srgbClr val="000000"/>
                    </a:solidFill>
                    <a:latin typeface="Cambria" panose="02040503050406030204" pitchFamily="18" charset="0"/>
                    <a:ea typeface="宋体" panose="02010600030101010101" pitchFamily="2" charset="-122"/>
                  </a:rPr>
                  <a:t>New</a:t>
                </a:r>
                <a:endParaRPr lang="en-US" altLang="zh-CN">
                  <a:solidFill>
                    <a:srgbClr val="000000"/>
                  </a:solidFill>
                  <a:latin typeface="Cambria" panose="02040503050406030204" pitchFamily="18" charset="0"/>
                  <a:ea typeface="宋体" panose="02010600030101010101" pitchFamily="2" charset="-122"/>
                </a:endParaRPr>
              </a:p>
            </p:txBody>
          </p:sp>
          <p:sp>
            <p:nvSpPr>
              <p:cNvPr id="67626" name="Rectangle 42"/>
              <p:cNvSpPr>
                <a:spLocks noChangeArrowheads="1"/>
              </p:cNvSpPr>
              <p:nvPr/>
            </p:nvSpPr>
            <p:spPr bwMode="auto">
              <a:xfrm>
                <a:off x="2727" y="3202"/>
                <a:ext cx="702" cy="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zh-CN" sz="900">
                    <a:solidFill>
                      <a:srgbClr val="000000"/>
                    </a:solidFill>
                    <a:latin typeface="Cambria" panose="02040503050406030204" pitchFamily="18" charset="0"/>
                    <a:ea typeface="宋体" panose="02010600030101010101" pitchFamily="2" charset="-122"/>
                  </a:rPr>
                  <a:t>Assigned</a:t>
                </a:r>
                <a:endParaRPr lang="en-US" altLang="zh-CN">
                  <a:solidFill>
                    <a:srgbClr val="000000"/>
                  </a:solidFill>
                  <a:latin typeface="Cambria" panose="02040503050406030204" pitchFamily="18" charset="0"/>
                  <a:ea typeface="宋体" panose="02010600030101010101" pitchFamily="2" charset="-122"/>
                </a:endParaRPr>
              </a:p>
            </p:txBody>
          </p:sp>
          <p:sp>
            <p:nvSpPr>
              <p:cNvPr id="67627" name="Rectangle 43"/>
              <p:cNvSpPr>
                <a:spLocks noChangeArrowheads="1"/>
              </p:cNvSpPr>
              <p:nvPr/>
            </p:nvSpPr>
            <p:spPr bwMode="auto">
              <a:xfrm>
                <a:off x="1642" y="1872"/>
                <a:ext cx="825" cy="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zh-CN" sz="900">
                    <a:solidFill>
                      <a:srgbClr val="000000"/>
                    </a:solidFill>
                    <a:latin typeface="Cambria" panose="02040503050406030204" pitchFamily="18" charset="0"/>
                    <a:ea typeface="宋体" panose="02010600030101010101" pitchFamily="2" charset="-122"/>
                  </a:rPr>
                  <a:t>Postponed</a:t>
                </a:r>
                <a:endParaRPr lang="en-US" altLang="zh-CN">
                  <a:solidFill>
                    <a:srgbClr val="000000"/>
                  </a:solidFill>
                  <a:latin typeface="Cambria" panose="02040503050406030204" pitchFamily="18" charset="0"/>
                  <a:ea typeface="宋体" panose="02010600030101010101" pitchFamily="2" charset="-122"/>
                </a:endParaRPr>
              </a:p>
            </p:txBody>
          </p:sp>
          <p:sp>
            <p:nvSpPr>
              <p:cNvPr id="67628" name="Rectangle 44"/>
              <p:cNvSpPr>
                <a:spLocks noChangeArrowheads="1"/>
              </p:cNvSpPr>
              <p:nvPr/>
            </p:nvSpPr>
            <p:spPr bwMode="auto">
              <a:xfrm>
                <a:off x="4416" y="3202"/>
                <a:ext cx="409" cy="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zh-CN" sz="900">
                    <a:solidFill>
                      <a:srgbClr val="000000"/>
                    </a:solidFill>
                    <a:latin typeface="Cambria" panose="02040503050406030204" pitchFamily="18" charset="0"/>
                    <a:ea typeface="宋体" panose="02010600030101010101" pitchFamily="2" charset="-122"/>
                  </a:rPr>
                  <a:t>Open</a:t>
                </a:r>
                <a:endParaRPr lang="en-US" altLang="zh-CN">
                  <a:solidFill>
                    <a:srgbClr val="000000"/>
                  </a:solidFill>
                  <a:latin typeface="Cambria" panose="02040503050406030204" pitchFamily="18" charset="0"/>
                  <a:ea typeface="宋体" panose="02010600030101010101" pitchFamily="2" charset="-122"/>
                </a:endParaRPr>
              </a:p>
            </p:txBody>
          </p:sp>
          <p:sp>
            <p:nvSpPr>
              <p:cNvPr id="67629" name="Rectangle 45"/>
              <p:cNvSpPr>
                <a:spLocks noChangeArrowheads="1"/>
              </p:cNvSpPr>
              <p:nvPr/>
            </p:nvSpPr>
            <p:spPr bwMode="auto">
              <a:xfrm>
                <a:off x="1642" y="4867"/>
                <a:ext cx="820" cy="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zh-CN" sz="1000">
                    <a:solidFill>
                      <a:srgbClr val="000000"/>
                    </a:solidFill>
                    <a:latin typeface="Cambria" panose="02040503050406030204" pitchFamily="18" charset="0"/>
                    <a:ea typeface="宋体" panose="02010600030101010101" pitchFamily="2" charset="-122"/>
                  </a:rPr>
                  <a:t>Duplicate</a:t>
                </a:r>
                <a:endParaRPr lang="en-US" altLang="zh-CN">
                  <a:solidFill>
                    <a:srgbClr val="000000"/>
                  </a:solidFill>
                  <a:latin typeface="Cambria" panose="02040503050406030204" pitchFamily="18" charset="0"/>
                  <a:ea typeface="宋体" panose="02010600030101010101" pitchFamily="2" charset="-122"/>
                </a:endParaRPr>
              </a:p>
            </p:txBody>
          </p:sp>
          <p:sp>
            <p:nvSpPr>
              <p:cNvPr id="67630" name="Rectangle 46"/>
              <p:cNvSpPr>
                <a:spLocks noChangeArrowheads="1"/>
              </p:cNvSpPr>
              <p:nvPr/>
            </p:nvSpPr>
            <p:spPr bwMode="auto">
              <a:xfrm>
                <a:off x="9511" y="3202"/>
                <a:ext cx="525" cy="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zh-CN" sz="900">
                    <a:solidFill>
                      <a:srgbClr val="000000"/>
                    </a:solidFill>
                    <a:latin typeface="Cambria" panose="02040503050406030204" pitchFamily="18" charset="0"/>
                    <a:ea typeface="宋体" panose="02010600030101010101" pitchFamily="2" charset="-122"/>
                  </a:rPr>
                  <a:t>Tested</a:t>
                </a:r>
                <a:endParaRPr lang="en-US" altLang="zh-CN">
                  <a:solidFill>
                    <a:srgbClr val="000000"/>
                  </a:solidFill>
                  <a:latin typeface="Cambria" panose="02040503050406030204" pitchFamily="18" charset="0"/>
                  <a:ea typeface="宋体" panose="02010600030101010101" pitchFamily="2" charset="-122"/>
                </a:endParaRPr>
              </a:p>
            </p:txBody>
          </p:sp>
          <p:sp>
            <p:nvSpPr>
              <p:cNvPr id="67631" name="Rectangle 47"/>
              <p:cNvSpPr>
                <a:spLocks noChangeArrowheads="1"/>
              </p:cNvSpPr>
              <p:nvPr/>
            </p:nvSpPr>
            <p:spPr bwMode="auto">
              <a:xfrm>
                <a:off x="1540" y="3900"/>
                <a:ext cx="1136" cy="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Cambria" panose="02040503050406030204" pitchFamily="18" charset="0"/>
                </a:endParaRPr>
              </a:p>
            </p:txBody>
          </p:sp>
          <p:sp>
            <p:nvSpPr>
              <p:cNvPr id="67632" name="Rectangle 48"/>
              <p:cNvSpPr>
                <a:spLocks noChangeArrowheads="1"/>
              </p:cNvSpPr>
              <p:nvPr/>
            </p:nvSpPr>
            <p:spPr bwMode="auto">
              <a:xfrm>
                <a:off x="1667" y="4202"/>
                <a:ext cx="977"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zh-CN" sz="800">
                    <a:solidFill>
                      <a:srgbClr val="000000"/>
                    </a:solidFill>
                    <a:latin typeface="Cambria" panose="02040503050406030204" pitchFamily="18" charset="0"/>
                    <a:ea typeface="宋体" panose="02010600030101010101" pitchFamily="2" charset="-122"/>
                  </a:rPr>
                  <a:t>Approves STR</a:t>
                </a:r>
                <a:endParaRPr lang="en-US" altLang="zh-CN">
                  <a:solidFill>
                    <a:srgbClr val="000000"/>
                  </a:solidFill>
                  <a:latin typeface="Cambria" panose="02040503050406030204" pitchFamily="18" charset="0"/>
                  <a:ea typeface="宋体" panose="02010600030101010101" pitchFamily="2" charset="-122"/>
                </a:endParaRPr>
              </a:p>
            </p:txBody>
          </p:sp>
          <p:sp>
            <p:nvSpPr>
              <p:cNvPr id="67633" name="Rectangle 49"/>
              <p:cNvSpPr>
                <a:spLocks noChangeArrowheads="1"/>
              </p:cNvSpPr>
              <p:nvPr/>
            </p:nvSpPr>
            <p:spPr bwMode="auto">
              <a:xfrm>
                <a:off x="3180" y="3900"/>
                <a:ext cx="1033" cy="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Cambria" panose="02040503050406030204" pitchFamily="18" charset="0"/>
                </a:endParaRPr>
              </a:p>
            </p:txBody>
          </p:sp>
          <p:sp>
            <p:nvSpPr>
              <p:cNvPr id="67634" name="Rectangle 50"/>
              <p:cNvSpPr>
                <a:spLocks noChangeArrowheads="1"/>
              </p:cNvSpPr>
              <p:nvPr/>
            </p:nvSpPr>
            <p:spPr bwMode="auto">
              <a:xfrm>
                <a:off x="3307" y="4202"/>
                <a:ext cx="851"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zh-CN" sz="800">
                    <a:solidFill>
                      <a:srgbClr val="000000"/>
                    </a:solidFill>
                    <a:latin typeface="Cambria" panose="02040503050406030204" pitchFamily="18" charset="0"/>
                    <a:ea typeface="宋体" panose="02010600030101010101" pitchFamily="2" charset="-122"/>
                  </a:rPr>
                  <a:t>Accepts STR</a:t>
                </a:r>
                <a:endParaRPr lang="en-US" altLang="zh-CN">
                  <a:solidFill>
                    <a:srgbClr val="000000"/>
                  </a:solidFill>
                  <a:latin typeface="Cambria" panose="02040503050406030204" pitchFamily="18" charset="0"/>
                  <a:ea typeface="宋体" panose="02010600030101010101" pitchFamily="2" charset="-122"/>
                </a:endParaRPr>
              </a:p>
            </p:txBody>
          </p:sp>
          <p:sp>
            <p:nvSpPr>
              <p:cNvPr id="67635" name="Rectangle 51"/>
              <p:cNvSpPr>
                <a:spLocks noChangeArrowheads="1"/>
              </p:cNvSpPr>
              <p:nvPr/>
            </p:nvSpPr>
            <p:spPr bwMode="auto">
              <a:xfrm>
                <a:off x="6769" y="4032"/>
                <a:ext cx="987"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zh-CN" sz="800">
                    <a:solidFill>
                      <a:srgbClr val="000000"/>
                    </a:solidFill>
                    <a:latin typeface="Cambria" panose="02040503050406030204" pitchFamily="18" charset="0"/>
                    <a:ea typeface="宋体" panose="02010600030101010101" pitchFamily="2" charset="-122"/>
                  </a:rPr>
                  <a:t>Software Lead</a:t>
                </a:r>
                <a:endParaRPr lang="en-US" altLang="zh-CN">
                  <a:solidFill>
                    <a:srgbClr val="000000"/>
                  </a:solidFill>
                  <a:latin typeface="Cambria" panose="02040503050406030204" pitchFamily="18" charset="0"/>
                  <a:ea typeface="宋体" panose="02010600030101010101" pitchFamily="2" charset="-122"/>
                </a:endParaRPr>
              </a:p>
            </p:txBody>
          </p:sp>
          <p:sp>
            <p:nvSpPr>
              <p:cNvPr id="67636" name="Rectangle 52"/>
              <p:cNvSpPr>
                <a:spLocks noChangeArrowheads="1"/>
              </p:cNvSpPr>
              <p:nvPr/>
            </p:nvSpPr>
            <p:spPr bwMode="auto">
              <a:xfrm>
                <a:off x="6769" y="4320"/>
                <a:ext cx="843"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zh-CN" sz="800">
                    <a:solidFill>
                      <a:srgbClr val="000000"/>
                    </a:solidFill>
                    <a:latin typeface="Cambria" panose="02040503050406030204" pitchFamily="18" charset="0"/>
                    <a:ea typeface="宋体" panose="02010600030101010101" pitchFamily="2" charset="-122"/>
                  </a:rPr>
                  <a:t>Plans Merge</a:t>
                </a:r>
                <a:endParaRPr lang="en-US" altLang="zh-CN">
                  <a:solidFill>
                    <a:srgbClr val="000000"/>
                  </a:solidFill>
                  <a:latin typeface="Cambria" panose="02040503050406030204" pitchFamily="18" charset="0"/>
                  <a:ea typeface="宋体" panose="02010600030101010101" pitchFamily="2" charset="-122"/>
                </a:endParaRPr>
              </a:p>
            </p:txBody>
          </p:sp>
          <p:sp>
            <p:nvSpPr>
              <p:cNvPr id="67637" name="Rectangle 53"/>
              <p:cNvSpPr>
                <a:spLocks noChangeArrowheads="1"/>
              </p:cNvSpPr>
              <p:nvPr/>
            </p:nvSpPr>
            <p:spPr bwMode="auto">
              <a:xfrm>
                <a:off x="6769" y="4752"/>
                <a:ext cx="709"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zh-CN" sz="800">
                    <a:solidFill>
                      <a:srgbClr val="000000"/>
                    </a:solidFill>
                    <a:latin typeface="Cambria" panose="02040503050406030204" pitchFamily="18" charset="0"/>
                    <a:ea typeface="宋体" panose="02010600030101010101" pitchFamily="2" charset="-122"/>
                  </a:rPr>
                  <a:t>Integrator</a:t>
                </a:r>
                <a:endParaRPr lang="en-US" altLang="zh-CN">
                  <a:solidFill>
                    <a:srgbClr val="000000"/>
                  </a:solidFill>
                  <a:latin typeface="Cambria" panose="02040503050406030204" pitchFamily="18" charset="0"/>
                  <a:ea typeface="宋体" panose="02010600030101010101" pitchFamily="2" charset="-122"/>
                </a:endParaRPr>
              </a:p>
            </p:txBody>
          </p:sp>
          <p:sp>
            <p:nvSpPr>
              <p:cNvPr id="67638" name="Rectangle 54"/>
              <p:cNvSpPr>
                <a:spLocks noChangeArrowheads="1"/>
              </p:cNvSpPr>
              <p:nvPr/>
            </p:nvSpPr>
            <p:spPr bwMode="auto">
              <a:xfrm>
                <a:off x="6769" y="5040"/>
                <a:ext cx="1108"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zh-CN" sz="800">
                    <a:solidFill>
                      <a:srgbClr val="000000"/>
                    </a:solidFill>
                    <a:latin typeface="Cambria" panose="02040503050406030204" pitchFamily="18" charset="0"/>
                    <a:ea typeface="宋体" panose="02010600030101010101" pitchFamily="2" charset="-122"/>
                  </a:rPr>
                  <a:t>Performs Merge</a:t>
                </a:r>
                <a:endParaRPr lang="en-US" altLang="zh-CN">
                  <a:solidFill>
                    <a:srgbClr val="000000"/>
                  </a:solidFill>
                  <a:latin typeface="Cambria" panose="02040503050406030204" pitchFamily="18" charset="0"/>
                  <a:ea typeface="宋体" panose="02010600030101010101" pitchFamily="2" charset="-122"/>
                </a:endParaRPr>
              </a:p>
            </p:txBody>
          </p:sp>
          <p:sp>
            <p:nvSpPr>
              <p:cNvPr id="67639" name="Oval 55"/>
              <p:cNvSpPr>
                <a:spLocks noChangeArrowheads="1"/>
              </p:cNvSpPr>
              <p:nvPr/>
            </p:nvSpPr>
            <p:spPr bwMode="auto">
              <a:xfrm>
                <a:off x="6056" y="3507"/>
                <a:ext cx="579" cy="576"/>
              </a:xfrm>
              <a:prstGeom prst="ellipse">
                <a:avLst/>
              </a:prstGeom>
              <a:solidFill>
                <a:srgbClr val="FFFFFF"/>
              </a:solidFill>
              <a:ln w="19050">
                <a:solidFill>
                  <a:srgbClr val="000000"/>
                </a:solidFill>
                <a:round/>
                <a:headEnd/>
                <a:tailEnd/>
              </a:ln>
            </p:spPr>
            <p:txBody>
              <a:bodyPr/>
              <a:lstStyle/>
              <a:p>
                <a:endParaRPr lang="zh-CN" altLang="en-US">
                  <a:latin typeface="Cambria" panose="02040503050406030204" pitchFamily="18" charset="0"/>
                </a:endParaRPr>
              </a:p>
            </p:txBody>
          </p:sp>
          <p:sp>
            <p:nvSpPr>
              <p:cNvPr id="67640" name="Rectangle 56"/>
              <p:cNvSpPr>
                <a:spLocks noChangeArrowheads="1"/>
              </p:cNvSpPr>
              <p:nvPr/>
            </p:nvSpPr>
            <p:spPr bwMode="auto">
              <a:xfrm>
                <a:off x="6231" y="3627"/>
                <a:ext cx="215" cy="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zh-CN" sz="1600" b="1">
                    <a:solidFill>
                      <a:srgbClr val="000000"/>
                    </a:solidFill>
                    <a:latin typeface="Cambria" panose="02040503050406030204" pitchFamily="18" charset="0"/>
                    <a:ea typeface="宋体" panose="02010600030101010101" pitchFamily="2" charset="-122"/>
                  </a:rPr>
                  <a:t>R</a:t>
                </a:r>
                <a:endParaRPr lang="en-US" altLang="zh-CN" sz="1600">
                  <a:solidFill>
                    <a:srgbClr val="000000"/>
                  </a:solidFill>
                  <a:latin typeface="Cambria" panose="02040503050406030204" pitchFamily="18" charset="0"/>
                  <a:ea typeface="宋体" panose="02010600030101010101" pitchFamily="2" charset="-122"/>
                </a:endParaRPr>
              </a:p>
            </p:txBody>
          </p:sp>
          <p:sp>
            <p:nvSpPr>
              <p:cNvPr id="67641" name="Oval 57"/>
              <p:cNvSpPr>
                <a:spLocks noChangeArrowheads="1"/>
              </p:cNvSpPr>
              <p:nvPr/>
            </p:nvSpPr>
            <p:spPr bwMode="auto">
              <a:xfrm>
                <a:off x="7771" y="3507"/>
                <a:ext cx="579" cy="576"/>
              </a:xfrm>
              <a:prstGeom prst="ellipse">
                <a:avLst/>
              </a:prstGeom>
              <a:solidFill>
                <a:srgbClr val="FFFFFF"/>
              </a:solidFill>
              <a:ln w="19050">
                <a:solidFill>
                  <a:srgbClr val="000000"/>
                </a:solidFill>
                <a:round/>
                <a:headEnd/>
                <a:tailEnd/>
              </a:ln>
            </p:spPr>
            <p:txBody>
              <a:bodyPr/>
              <a:lstStyle/>
              <a:p>
                <a:endParaRPr lang="zh-CN" altLang="en-US">
                  <a:latin typeface="Cambria" panose="02040503050406030204" pitchFamily="18" charset="0"/>
                </a:endParaRPr>
              </a:p>
            </p:txBody>
          </p:sp>
          <p:sp>
            <p:nvSpPr>
              <p:cNvPr id="67642" name="Rectangle 58"/>
              <p:cNvSpPr>
                <a:spLocks noChangeArrowheads="1"/>
              </p:cNvSpPr>
              <p:nvPr/>
            </p:nvSpPr>
            <p:spPr bwMode="auto">
              <a:xfrm>
                <a:off x="7921" y="3627"/>
                <a:ext cx="273" cy="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zh-CN" sz="1600" b="1">
                    <a:solidFill>
                      <a:srgbClr val="000000"/>
                    </a:solidFill>
                    <a:latin typeface="Cambria" panose="02040503050406030204" pitchFamily="18" charset="0"/>
                    <a:ea typeface="宋体" panose="02010600030101010101" pitchFamily="2" charset="-122"/>
                  </a:rPr>
                  <a:t>M</a:t>
                </a:r>
                <a:endParaRPr lang="en-US" altLang="zh-CN" sz="1600">
                  <a:solidFill>
                    <a:srgbClr val="000000"/>
                  </a:solidFill>
                  <a:latin typeface="Cambria" panose="02040503050406030204" pitchFamily="18" charset="0"/>
                  <a:ea typeface="宋体" panose="02010600030101010101" pitchFamily="2" charset="-122"/>
                </a:endParaRPr>
              </a:p>
            </p:txBody>
          </p:sp>
          <p:grpSp>
            <p:nvGrpSpPr>
              <p:cNvPr id="67643" name="Group 59"/>
              <p:cNvGrpSpPr>
                <a:grpSpLocks/>
              </p:cNvGrpSpPr>
              <p:nvPr/>
            </p:nvGrpSpPr>
            <p:grpSpPr bwMode="auto">
              <a:xfrm>
                <a:off x="6635" y="3747"/>
                <a:ext cx="1111" cy="213"/>
                <a:chOff x="3075" y="834"/>
                <a:chExt cx="531" cy="85"/>
              </a:xfrm>
            </p:grpSpPr>
            <p:sp>
              <p:nvSpPr>
                <p:cNvPr id="67644" name="Line 60"/>
                <p:cNvSpPr>
                  <a:spLocks noChangeShapeType="1"/>
                </p:cNvSpPr>
                <p:nvPr/>
              </p:nvSpPr>
              <p:spPr bwMode="auto">
                <a:xfrm>
                  <a:off x="3075" y="871"/>
                  <a:ext cx="471" cy="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Cambria" panose="02040503050406030204" pitchFamily="18" charset="0"/>
                  </a:endParaRPr>
                </a:p>
              </p:txBody>
            </p:sp>
            <p:sp>
              <p:nvSpPr>
                <p:cNvPr id="67645" name="Freeform 61"/>
                <p:cNvSpPr>
                  <a:spLocks/>
                </p:cNvSpPr>
                <p:nvPr/>
              </p:nvSpPr>
              <p:spPr bwMode="auto">
                <a:xfrm>
                  <a:off x="3521" y="834"/>
                  <a:ext cx="85" cy="85"/>
                </a:xfrm>
                <a:custGeom>
                  <a:avLst/>
                  <a:gdLst>
                    <a:gd name="T0" fmla="*/ 0 w 85"/>
                    <a:gd name="T1" fmla="*/ 85 h 85"/>
                    <a:gd name="T2" fmla="*/ 85 w 85"/>
                    <a:gd name="T3" fmla="*/ 37 h 85"/>
                    <a:gd name="T4" fmla="*/ 0 w 85"/>
                    <a:gd name="T5" fmla="*/ 0 h 85"/>
                    <a:gd name="T6" fmla="*/ 0 w 85"/>
                    <a:gd name="T7" fmla="*/ 85 h 85"/>
                  </a:gdLst>
                  <a:ahLst/>
                  <a:cxnLst>
                    <a:cxn ang="0">
                      <a:pos x="T0" y="T1"/>
                    </a:cxn>
                    <a:cxn ang="0">
                      <a:pos x="T2" y="T3"/>
                    </a:cxn>
                    <a:cxn ang="0">
                      <a:pos x="T4" y="T5"/>
                    </a:cxn>
                    <a:cxn ang="0">
                      <a:pos x="T6" y="T7"/>
                    </a:cxn>
                  </a:cxnLst>
                  <a:rect l="0" t="0" r="r" b="b"/>
                  <a:pathLst>
                    <a:path w="85" h="85">
                      <a:moveTo>
                        <a:pt x="0" y="85"/>
                      </a:moveTo>
                      <a:lnTo>
                        <a:pt x="85" y="37"/>
                      </a:lnTo>
                      <a:lnTo>
                        <a:pt x="0" y="0"/>
                      </a:lnTo>
                      <a:lnTo>
                        <a:pt x="0" y="8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ambria" panose="02040503050406030204" pitchFamily="18" charset="0"/>
                  </a:endParaRPr>
                </a:p>
              </p:txBody>
            </p:sp>
          </p:grpSp>
          <p:grpSp>
            <p:nvGrpSpPr>
              <p:cNvPr id="67646" name="Group 62"/>
              <p:cNvGrpSpPr>
                <a:grpSpLocks/>
              </p:cNvGrpSpPr>
              <p:nvPr/>
            </p:nvGrpSpPr>
            <p:grpSpPr bwMode="auto">
              <a:xfrm>
                <a:off x="8350" y="3747"/>
                <a:ext cx="1111" cy="213"/>
                <a:chOff x="3895" y="834"/>
                <a:chExt cx="531" cy="85"/>
              </a:xfrm>
            </p:grpSpPr>
            <p:sp>
              <p:nvSpPr>
                <p:cNvPr id="67647" name="Line 63"/>
                <p:cNvSpPr>
                  <a:spLocks noChangeShapeType="1"/>
                </p:cNvSpPr>
                <p:nvPr/>
              </p:nvSpPr>
              <p:spPr bwMode="auto">
                <a:xfrm>
                  <a:off x="3895" y="871"/>
                  <a:ext cx="471" cy="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Cambria" panose="02040503050406030204" pitchFamily="18" charset="0"/>
                  </a:endParaRPr>
                </a:p>
              </p:txBody>
            </p:sp>
            <p:sp>
              <p:nvSpPr>
                <p:cNvPr id="67648" name="Freeform 64"/>
                <p:cNvSpPr>
                  <a:spLocks/>
                </p:cNvSpPr>
                <p:nvPr/>
              </p:nvSpPr>
              <p:spPr bwMode="auto">
                <a:xfrm>
                  <a:off x="4341" y="834"/>
                  <a:ext cx="85" cy="85"/>
                </a:xfrm>
                <a:custGeom>
                  <a:avLst/>
                  <a:gdLst>
                    <a:gd name="T0" fmla="*/ 0 w 85"/>
                    <a:gd name="T1" fmla="*/ 85 h 85"/>
                    <a:gd name="T2" fmla="*/ 85 w 85"/>
                    <a:gd name="T3" fmla="*/ 37 h 85"/>
                    <a:gd name="T4" fmla="*/ 0 w 85"/>
                    <a:gd name="T5" fmla="*/ 0 h 85"/>
                    <a:gd name="T6" fmla="*/ 0 w 85"/>
                    <a:gd name="T7" fmla="*/ 85 h 85"/>
                  </a:gdLst>
                  <a:ahLst/>
                  <a:cxnLst>
                    <a:cxn ang="0">
                      <a:pos x="T0" y="T1"/>
                    </a:cxn>
                    <a:cxn ang="0">
                      <a:pos x="T2" y="T3"/>
                    </a:cxn>
                    <a:cxn ang="0">
                      <a:pos x="T4" y="T5"/>
                    </a:cxn>
                    <a:cxn ang="0">
                      <a:pos x="T6" y="T7"/>
                    </a:cxn>
                  </a:cxnLst>
                  <a:rect l="0" t="0" r="r" b="b"/>
                  <a:pathLst>
                    <a:path w="85" h="85">
                      <a:moveTo>
                        <a:pt x="0" y="85"/>
                      </a:moveTo>
                      <a:lnTo>
                        <a:pt x="85" y="37"/>
                      </a:lnTo>
                      <a:lnTo>
                        <a:pt x="0" y="0"/>
                      </a:lnTo>
                      <a:lnTo>
                        <a:pt x="0" y="8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ambria" panose="02040503050406030204" pitchFamily="18" charset="0"/>
                  </a:endParaRPr>
                </a:p>
              </p:txBody>
            </p:sp>
          </p:grpSp>
          <p:sp>
            <p:nvSpPr>
              <p:cNvPr id="67649" name="Rectangle 65"/>
              <p:cNvSpPr>
                <a:spLocks noChangeArrowheads="1"/>
              </p:cNvSpPr>
              <p:nvPr/>
            </p:nvSpPr>
            <p:spPr bwMode="auto">
              <a:xfrm>
                <a:off x="6081" y="3202"/>
                <a:ext cx="707" cy="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zh-CN" sz="900">
                    <a:solidFill>
                      <a:srgbClr val="000000"/>
                    </a:solidFill>
                    <a:latin typeface="Cambria" panose="02040503050406030204" pitchFamily="18" charset="0"/>
                    <a:ea typeface="宋体" panose="02010600030101010101" pitchFamily="2" charset="-122"/>
                  </a:rPr>
                  <a:t>Resolved</a:t>
                </a:r>
                <a:endParaRPr lang="en-US" altLang="zh-CN">
                  <a:solidFill>
                    <a:srgbClr val="000000"/>
                  </a:solidFill>
                  <a:latin typeface="Cambria" panose="02040503050406030204" pitchFamily="18" charset="0"/>
                  <a:ea typeface="宋体" panose="02010600030101010101" pitchFamily="2" charset="-122"/>
                </a:endParaRPr>
              </a:p>
            </p:txBody>
          </p:sp>
          <p:sp>
            <p:nvSpPr>
              <p:cNvPr id="67650" name="Rectangle 66"/>
              <p:cNvSpPr>
                <a:spLocks noChangeArrowheads="1"/>
              </p:cNvSpPr>
              <p:nvPr/>
            </p:nvSpPr>
            <p:spPr bwMode="auto">
              <a:xfrm>
                <a:off x="7796" y="3202"/>
                <a:ext cx="593" cy="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zh-CN" sz="900">
                    <a:solidFill>
                      <a:srgbClr val="000000"/>
                    </a:solidFill>
                    <a:latin typeface="Cambria" panose="02040503050406030204" pitchFamily="18" charset="0"/>
                    <a:ea typeface="宋体" panose="02010600030101010101" pitchFamily="2" charset="-122"/>
                  </a:rPr>
                  <a:t>Merged</a:t>
                </a:r>
                <a:endParaRPr lang="en-US" altLang="zh-CN">
                  <a:solidFill>
                    <a:srgbClr val="000000"/>
                  </a:solidFill>
                  <a:latin typeface="Cambria" panose="02040503050406030204" pitchFamily="18" charset="0"/>
                  <a:ea typeface="宋体" panose="02010600030101010101" pitchFamily="2" charset="-122"/>
                </a:endParaRPr>
              </a:p>
            </p:txBody>
          </p:sp>
          <p:sp>
            <p:nvSpPr>
              <p:cNvPr id="67651" name="Rectangle 67"/>
              <p:cNvSpPr>
                <a:spLocks noChangeArrowheads="1"/>
              </p:cNvSpPr>
              <p:nvPr/>
            </p:nvSpPr>
            <p:spPr bwMode="auto">
              <a:xfrm>
                <a:off x="9636" y="3627"/>
                <a:ext cx="207" cy="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zh-CN" sz="1600" b="1">
                    <a:solidFill>
                      <a:srgbClr val="000000"/>
                    </a:solidFill>
                    <a:latin typeface="Cambria" panose="02040503050406030204" pitchFamily="18" charset="0"/>
                    <a:ea typeface="宋体" panose="02010600030101010101" pitchFamily="2" charset="-122"/>
                  </a:rPr>
                  <a:t>T</a:t>
                </a:r>
                <a:endParaRPr lang="en-US" altLang="zh-CN" sz="1600">
                  <a:solidFill>
                    <a:srgbClr val="000000"/>
                  </a:solidFill>
                  <a:latin typeface="Cambria" panose="02040503050406030204" pitchFamily="18" charset="0"/>
                  <a:ea typeface="宋体" panose="02010600030101010101" pitchFamily="2" charset="-122"/>
                </a:endParaRPr>
              </a:p>
            </p:txBody>
          </p:sp>
          <p:sp>
            <p:nvSpPr>
              <p:cNvPr id="67652" name="Rectangle 68"/>
              <p:cNvSpPr>
                <a:spLocks noChangeArrowheads="1"/>
              </p:cNvSpPr>
              <p:nvPr/>
            </p:nvSpPr>
            <p:spPr bwMode="auto">
              <a:xfrm>
                <a:off x="8451" y="4032"/>
                <a:ext cx="455" cy="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zh-CN" sz="800">
                    <a:solidFill>
                      <a:srgbClr val="000000"/>
                    </a:solidFill>
                    <a:latin typeface="Cambria" panose="02040503050406030204" pitchFamily="18" charset="0"/>
                    <a:ea typeface="宋体" panose="02010600030101010101" pitchFamily="2" charset="-122"/>
                  </a:rPr>
                  <a:t>Tester</a:t>
                </a:r>
                <a:endParaRPr lang="en-US" altLang="zh-CN">
                  <a:solidFill>
                    <a:srgbClr val="000000"/>
                  </a:solidFill>
                  <a:latin typeface="Cambria" panose="02040503050406030204" pitchFamily="18" charset="0"/>
                  <a:ea typeface="宋体" panose="02010600030101010101" pitchFamily="2" charset="-122"/>
                </a:endParaRPr>
              </a:p>
            </p:txBody>
          </p:sp>
          <p:sp>
            <p:nvSpPr>
              <p:cNvPr id="67653" name="Rectangle 69"/>
              <p:cNvSpPr>
                <a:spLocks noChangeArrowheads="1"/>
              </p:cNvSpPr>
              <p:nvPr/>
            </p:nvSpPr>
            <p:spPr bwMode="auto">
              <a:xfrm>
                <a:off x="8451" y="4232"/>
                <a:ext cx="792" cy="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zh-CN" sz="800">
                    <a:solidFill>
                      <a:srgbClr val="000000"/>
                    </a:solidFill>
                    <a:latin typeface="Cambria" panose="02040503050406030204" pitchFamily="18" charset="0"/>
                    <a:ea typeface="宋体" panose="02010600030101010101" pitchFamily="2" charset="-122"/>
                  </a:rPr>
                  <a:t>Verifies Fix</a:t>
                </a:r>
                <a:endParaRPr lang="en-US" altLang="zh-CN">
                  <a:solidFill>
                    <a:srgbClr val="000000"/>
                  </a:solidFill>
                  <a:latin typeface="Cambria" panose="02040503050406030204" pitchFamily="18" charset="0"/>
                  <a:ea typeface="宋体" panose="02010600030101010101" pitchFamily="2" charset="-122"/>
                </a:endParaRPr>
              </a:p>
            </p:txBody>
          </p:sp>
          <p:sp>
            <p:nvSpPr>
              <p:cNvPr id="67654" name="Rectangle 70"/>
              <p:cNvSpPr>
                <a:spLocks noChangeArrowheads="1"/>
              </p:cNvSpPr>
              <p:nvPr/>
            </p:nvSpPr>
            <p:spPr bwMode="auto">
              <a:xfrm>
                <a:off x="10065" y="3900"/>
                <a:ext cx="1161" cy="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Cambria" panose="02040503050406030204" pitchFamily="18" charset="0"/>
                </a:endParaRPr>
              </a:p>
            </p:txBody>
          </p:sp>
          <p:sp>
            <p:nvSpPr>
              <p:cNvPr id="67655" name="Rectangle 71"/>
              <p:cNvSpPr>
                <a:spLocks noChangeArrowheads="1"/>
              </p:cNvSpPr>
              <p:nvPr/>
            </p:nvSpPr>
            <p:spPr bwMode="auto">
              <a:xfrm>
                <a:off x="10193" y="4022"/>
                <a:ext cx="361"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zh-CN" sz="800">
                    <a:solidFill>
                      <a:srgbClr val="000000"/>
                    </a:solidFill>
                    <a:latin typeface="Cambria" panose="02040503050406030204" pitchFamily="18" charset="0"/>
                    <a:ea typeface="宋体" panose="02010600030101010101" pitchFamily="2" charset="-122"/>
                  </a:rPr>
                  <a:t>SCCB</a:t>
                </a:r>
                <a:endParaRPr lang="en-US" altLang="zh-CN">
                  <a:solidFill>
                    <a:srgbClr val="000000"/>
                  </a:solidFill>
                  <a:latin typeface="Cambria" panose="02040503050406030204" pitchFamily="18" charset="0"/>
                  <a:ea typeface="宋体" panose="02010600030101010101" pitchFamily="2" charset="-122"/>
                </a:endParaRPr>
              </a:p>
            </p:txBody>
          </p:sp>
          <p:sp>
            <p:nvSpPr>
              <p:cNvPr id="67656" name="Rectangle 72"/>
              <p:cNvSpPr>
                <a:spLocks noChangeArrowheads="1"/>
              </p:cNvSpPr>
              <p:nvPr/>
            </p:nvSpPr>
            <p:spPr bwMode="auto">
              <a:xfrm>
                <a:off x="10223" y="4320"/>
                <a:ext cx="103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zh-CN" sz="800">
                    <a:solidFill>
                      <a:srgbClr val="000000"/>
                    </a:solidFill>
                    <a:latin typeface="Cambria" panose="02040503050406030204" pitchFamily="18" charset="0"/>
                    <a:ea typeface="宋体" panose="02010600030101010101" pitchFamily="2" charset="-122"/>
                  </a:rPr>
                  <a:t>Agrees Closure</a:t>
                </a:r>
                <a:endParaRPr lang="en-US" altLang="zh-CN">
                  <a:solidFill>
                    <a:srgbClr val="000000"/>
                  </a:solidFill>
                  <a:latin typeface="Cambria" panose="02040503050406030204" pitchFamily="18" charset="0"/>
                  <a:ea typeface="宋体" panose="02010600030101010101" pitchFamily="2" charset="-122"/>
                </a:endParaRPr>
              </a:p>
            </p:txBody>
          </p:sp>
          <p:grpSp>
            <p:nvGrpSpPr>
              <p:cNvPr id="67657" name="Group 73"/>
              <p:cNvGrpSpPr>
                <a:grpSpLocks/>
              </p:cNvGrpSpPr>
              <p:nvPr/>
            </p:nvGrpSpPr>
            <p:grpSpPr bwMode="auto">
              <a:xfrm>
                <a:off x="432" y="3747"/>
                <a:ext cx="579" cy="213"/>
                <a:chOff x="109" y="834"/>
                <a:chExt cx="277" cy="85"/>
              </a:xfrm>
            </p:grpSpPr>
            <p:sp>
              <p:nvSpPr>
                <p:cNvPr id="67658" name="Line 74"/>
                <p:cNvSpPr>
                  <a:spLocks noChangeShapeType="1"/>
                </p:cNvSpPr>
                <p:nvPr/>
              </p:nvSpPr>
              <p:spPr bwMode="auto">
                <a:xfrm>
                  <a:off x="145" y="871"/>
                  <a:ext cx="181" cy="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Cambria" panose="02040503050406030204" pitchFamily="18" charset="0"/>
                  </a:endParaRPr>
                </a:p>
              </p:txBody>
            </p:sp>
            <p:sp>
              <p:nvSpPr>
                <p:cNvPr id="67659" name="Oval 75"/>
                <p:cNvSpPr>
                  <a:spLocks noChangeArrowheads="1"/>
                </p:cNvSpPr>
                <p:nvPr/>
              </p:nvSpPr>
              <p:spPr bwMode="auto">
                <a:xfrm>
                  <a:off x="109" y="834"/>
                  <a:ext cx="72" cy="7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ambria" panose="02040503050406030204" pitchFamily="18" charset="0"/>
                  </a:endParaRPr>
                </a:p>
              </p:txBody>
            </p:sp>
            <p:sp>
              <p:nvSpPr>
                <p:cNvPr id="67660" name="Freeform 76"/>
                <p:cNvSpPr>
                  <a:spLocks/>
                </p:cNvSpPr>
                <p:nvPr/>
              </p:nvSpPr>
              <p:spPr bwMode="auto">
                <a:xfrm>
                  <a:off x="302" y="834"/>
                  <a:ext cx="84" cy="85"/>
                </a:xfrm>
                <a:custGeom>
                  <a:avLst/>
                  <a:gdLst>
                    <a:gd name="T0" fmla="*/ 0 w 84"/>
                    <a:gd name="T1" fmla="*/ 85 h 85"/>
                    <a:gd name="T2" fmla="*/ 84 w 84"/>
                    <a:gd name="T3" fmla="*/ 37 h 85"/>
                    <a:gd name="T4" fmla="*/ 0 w 84"/>
                    <a:gd name="T5" fmla="*/ 0 h 85"/>
                    <a:gd name="T6" fmla="*/ 0 w 84"/>
                    <a:gd name="T7" fmla="*/ 85 h 85"/>
                  </a:gdLst>
                  <a:ahLst/>
                  <a:cxnLst>
                    <a:cxn ang="0">
                      <a:pos x="T0" y="T1"/>
                    </a:cxn>
                    <a:cxn ang="0">
                      <a:pos x="T2" y="T3"/>
                    </a:cxn>
                    <a:cxn ang="0">
                      <a:pos x="T4" y="T5"/>
                    </a:cxn>
                    <a:cxn ang="0">
                      <a:pos x="T6" y="T7"/>
                    </a:cxn>
                  </a:cxnLst>
                  <a:rect l="0" t="0" r="r" b="b"/>
                  <a:pathLst>
                    <a:path w="84" h="85">
                      <a:moveTo>
                        <a:pt x="0" y="85"/>
                      </a:moveTo>
                      <a:lnTo>
                        <a:pt x="84" y="37"/>
                      </a:lnTo>
                      <a:lnTo>
                        <a:pt x="0" y="0"/>
                      </a:lnTo>
                      <a:lnTo>
                        <a:pt x="0" y="8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ambria" panose="02040503050406030204" pitchFamily="18" charset="0"/>
                  </a:endParaRPr>
                </a:p>
              </p:txBody>
            </p:sp>
          </p:grpSp>
          <p:sp>
            <p:nvSpPr>
              <p:cNvPr id="67661" name="Oval 77"/>
              <p:cNvSpPr>
                <a:spLocks noChangeArrowheads="1"/>
              </p:cNvSpPr>
              <p:nvPr/>
            </p:nvSpPr>
            <p:spPr bwMode="auto">
              <a:xfrm>
                <a:off x="2827" y="1965"/>
                <a:ext cx="556" cy="576"/>
              </a:xfrm>
              <a:prstGeom prst="ellipse">
                <a:avLst/>
              </a:prstGeom>
              <a:solidFill>
                <a:srgbClr val="FFFFFF"/>
              </a:solidFill>
              <a:ln w="19050">
                <a:solidFill>
                  <a:srgbClr val="000000"/>
                </a:solidFill>
                <a:round/>
                <a:headEnd/>
                <a:tailEnd/>
              </a:ln>
            </p:spPr>
            <p:txBody>
              <a:bodyPr/>
              <a:lstStyle/>
              <a:p>
                <a:endParaRPr lang="zh-CN" altLang="en-US">
                  <a:latin typeface="Cambria" panose="02040503050406030204" pitchFamily="18" charset="0"/>
                </a:endParaRPr>
              </a:p>
            </p:txBody>
          </p:sp>
          <p:sp>
            <p:nvSpPr>
              <p:cNvPr id="67662" name="Rectangle 78"/>
              <p:cNvSpPr>
                <a:spLocks noChangeArrowheads="1"/>
              </p:cNvSpPr>
              <p:nvPr/>
            </p:nvSpPr>
            <p:spPr bwMode="auto">
              <a:xfrm>
                <a:off x="3004" y="2115"/>
                <a:ext cx="199" cy="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zh-CN" sz="1600" b="1">
                    <a:solidFill>
                      <a:srgbClr val="000000"/>
                    </a:solidFill>
                    <a:latin typeface="Cambria" panose="02040503050406030204" pitchFamily="18" charset="0"/>
                    <a:ea typeface="宋体" panose="02010600030101010101" pitchFamily="2" charset="-122"/>
                  </a:rPr>
                  <a:t>X</a:t>
                </a:r>
                <a:endParaRPr lang="en-US" altLang="zh-CN" sz="1600">
                  <a:solidFill>
                    <a:srgbClr val="000000"/>
                  </a:solidFill>
                  <a:latin typeface="Cambria" panose="02040503050406030204" pitchFamily="18" charset="0"/>
                  <a:ea typeface="宋体" panose="02010600030101010101" pitchFamily="2" charset="-122"/>
                </a:endParaRPr>
              </a:p>
            </p:txBody>
          </p:sp>
          <p:sp>
            <p:nvSpPr>
              <p:cNvPr id="67663" name="Rectangle 79"/>
              <p:cNvSpPr>
                <a:spLocks noChangeArrowheads="1"/>
              </p:cNvSpPr>
              <p:nvPr/>
            </p:nvSpPr>
            <p:spPr bwMode="auto">
              <a:xfrm>
                <a:off x="3559" y="1872"/>
                <a:ext cx="669" cy="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zh-CN" sz="900">
                    <a:solidFill>
                      <a:srgbClr val="000000"/>
                    </a:solidFill>
                    <a:latin typeface="Cambria" panose="02040503050406030204" pitchFamily="18" charset="0"/>
                    <a:ea typeface="宋体" panose="02010600030101010101" pitchFamily="2" charset="-122"/>
                  </a:rPr>
                  <a:t>Rejected</a:t>
                </a:r>
                <a:endParaRPr lang="en-US" altLang="zh-CN">
                  <a:solidFill>
                    <a:srgbClr val="000000"/>
                  </a:solidFill>
                  <a:latin typeface="Cambria" panose="02040503050406030204" pitchFamily="18" charset="0"/>
                  <a:ea typeface="宋体" panose="02010600030101010101" pitchFamily="2" charset="-122"/>
                </a:endParaRPr>
              </a:p>
            </p:txBody>
          </p:sp>
          <p:grpSp>
            <p:nvGrpSpPr>
              <p:cNvPr id="67664" name="Group 80"/>
              <p:cNvGrpSpPr>
                <a:grpSpLocks/>
              </p:cNvGrpSpPr>
              <p:nvPr/>
            </p:nvGrpSpPr>
            <p:grpSpPr bwMode="auto">
              <a:xfrm>
                <a:off x="3055" y="2630"/>
                <a:ext cx="175" cy="485"/>
                <a:chOff x="1363" y="387"/>
                <a:chExt cx="84" cy="194"/>
              </a:xfrm>
            </p:grpSpPr>
            <p:sp>
              <p:nvSpPr>
                <p:cNvPr id="67665" name="Line 81"/>
                <p:cNvSpPr>
                  <a:spLocks noChangeShapeType="1"/>
                </p:cNvSpPr>
                <p:nvPr/>
              </p:nvSpPr>
              <p:spPr bwMode="auto">
                <a:xfrm flipV="1">
                  <a:off x="1399" y="447"/>
                  <a:ext cx="1" cy="134"/>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Cambria" panose="02040503050406030204" pitchFamily="18" charset="0"/>
                  </a:endParaRPr>
                </a:p>
              </p:txBody>
            </p:sp>
            <p:sp>
              <p:nvSpPr>
                <p:cNvPr id="67666" name="Freeform 82"/>
                <p:cNvSpPr>
                  <a:spLocks/>
                </p:cNvSpPr>
                <p:nvPr/>
              </p:nvSpPr>
              <p:spPr bwMode="auto">
                <a:xfrm>
                  <a:off x="1363" y="387"/>
                  <a:ext cx="84" cy="85"/>
                </a:xfrm>
                <a:custGeom>
                  <a:avLst/>
                  <a:gdLst>
                    <a:gd name="T0" fmla="*/ 84 w 84"/>
                    <a:gd name="T1" fmla="*/ 85 h 85"/>
                    <a:gd name="T2" fmla="*/ 36 w 84"/>
                    <a:gd name="T3" fmla="*/ 0 h 85"/>
                    <a:gd name="T4" fmla="*/ 0 w 84"/>
                    <a:gd name="T5" fmla="*/ 85 h 85"/>
                    <a:gd name="T6" fmla="*/ 84 w 84"/>
                    <a:gd name="T7" fmla="*/ 85 h 85"/>
                  </a:gdLst>
                  <a:ahLst/>
                  <a:cxnLst>
                    <a:cxn ang="0">
                      <a:pos x="T0" y="T1"/>
                    </a:cxn>
                    <a:cxn ang="0">
                      <a:pos x="T2" y="T3"/>
                    </a:cxn>
                    <a:cxn ang="0">
                      <a:pos x="T4" y="T5"/>
                    </a:cxn>
                    <a:cxn ang="0">
                      <a:pos x="T6" y="T7"/>
                    </a:cxn>
                  </a:cxnLst>
                  <a:rect l="0" t="0" r="r" b="b"/>
                  <a:pathLst>
                    <a:path w="84" h="85">
                      <a:moveTo>
                        <a:pt x="84" y="85"/>
                      </a:moveTo>
                      <a:lnTo>
                        <a:pt x="36" y="0"/>
                      </a:lnTo>
                      <a:lnTo>
                        <a:pt x="0" y="85"/>
                      </a:lnTo>
                      <a:lnTo>
                        <a:pt x="84" y="8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ambria" panose="02040503050406030204" pitchFamily="18" charset="0"/>
                  </a:endParaRPr>
                </a:p>
              </p:txBody>
            </p:sp>
          </p:grpSp>
          <p:sp>
            <p:nvSpPr>
              <p:cNvPr id="67667" name="Line 83"/>
              <p:cNvSpPr>
                <a:spLocks noChangeShapeType="1"/>
              </p:cNvSpPr>
              <p:nvPr/>
            </p:nvSpPr>
            <p:spPr bwMode="auto">
              <a:xfrm flipV="1">
                <a:off x="1844" y="3102"/>
                <a:ext cx="1271" cy="13"/>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Cambria" panose="02040503050406030204" pitchFamily="18" charset="0"/>
                </a:endParaRPr>
              </a:p>
            </p:txBody>
          </p:sp>
          <p:sp>
            <p:nvSpPr>
              <p:cNvPr id="67668" name="Line 84"/>
              <p:cNvSpPr>
                <a:spLocks noChangeShapeType="1"/>
              </p:cNvSpPr>
              <p:nvPr/>
            </p:nvSpPr>
            <p:spPr bwMode="auto">
              <a:xfrm flipV="1">
                <a:off x="1465" y="3115"/>
                <a:ext cx="404" cy="48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Cambria" panose="02040503050406030204" pitchFamily="18" charset="0"/>
                </a:endParaRPr>
              </a:p>
            </p:txBody>
          </p:sp>
        </p:grpSp>
        <p:sp>
          <p:nvSpPr>
            <p:cNvPr id="67669" name="Text Box 85"/>
            <p:cNvSpPr txBox="1">
              <a:spLocks noChangeArrowheads="1"/>
            </p:cNvSpPr>
            <p:nvPr/>
          </p:nvSpPr>
          <p:spPr bwMode="auto">
            <a:xfrm>
              <a:off x="1008" y="5904"/>
              <a:ext cx="9504" cy="576"/>
            </a:xfrm>
            <a:prstGeom prst="rect">
              <a:avLst/>
            </a:prstGeom>
            <a:solidFill>
              <a:srgbClr val="FFFFFF"/>
            </a:solidFill>
            <a:ln w="9525">
              <a:solidFill>
                <a:srgbClr val="FFFFFF"/>
              </a:solidFill>
              <a:miter lim="800000"/>
              <a:headEnd/>
              <a:tailEnd/>
            </a:ln>
          </p:spPr>
          <p:txBody>
            <a:bodyPr/>
            <a:lstStyle/>
            <a:p>
              <a:pPr algn="ctr" eaLnBrk="0" hangingPunct="0"/>
              <a:endParaRPr lang="zh-CN" altLang="zh-CN" sz="1200" b="1">
                <a:latin typeface="Cambria" panose="02040503050406030204" pitchFamily="18" charset="0"/>
              </a:endParaRPr>
            </a:p>
          </p:txBody>
        </p:sp>
      </p:grpSp>
    </p:spTree>
    <p:extLst>
      <p:ext uri="{BB962C8B-B14F-4D97-AF65-F5344CB8AC3E}">
        <p14:creationId xmlns:p14="http://schemas.microsoft.com/office/powerpoint/2010/main" val="4263554886"/>
      </p:ext>
    </p:extLst>
  </p:cSld>
  <p:clrMapOvr>
    <a:masterClrMapping/>
  </p:clrMapOvr>
  <p:timing>
    <p:tnLst>
      <p:par>
        <p:cTn id="1" dur="indefinite" restart="never" nodeType="tmRoot"/>
      </p:par>
    </p:tnLst>
  </p:timing>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4"/>
          <p:cNvSpPr>
            <a:spLocks noGrp="1"/>
          </p:cNvSpPr>
          <p:nvPr>
            <p:ph type="sldNum" sz="quarter" idx="4294967295"/>
          </p:nvPr>
        </p:nvSpPr>
        <p:spPr/>
        <p:txBody>
          <a:bodyPr/>
          <a:lstStyle/>
          <a:p>
            <a:endParaRPr lang="en-US" altLang="zh-CN" dirty="0">
              <a:latin typeface="Cambria" panose="02040503050406030204" pitchFamily="18" charset="0"/>
            </a:endParaRPr>
          </a:p>
        </p:txBody>
      </p:sp>
      <p:sp>
        <p:nvSpPr>
          <p:cNvPr id="59394" name="Rectangle 2"/>
          <p:cNvSpPr>
            <a:spLocks noGrp="1" noChangeArrowheads="1"/>
          </p:cNvSpPr>
          <p:nvPr>
            <p:ph type="title"/>
          </p:nvPr>
        </p:nvSpPr>
        <p:spPr>
          <a:xfrm>
            <a:off x="1066800" y="228600"/>
            <a:ext cx="9144000" cy="1143000"/>
          </a:xfrm>
        </p:spPr>
        <p:txBody>
          <a:bodyPr/>
          <a:lstStyle/>
          <a:p>
            <a:pPr algn="l"/>
            <a:r>
              <a:rPr lang="en-US" altLang="zh-CN" b="1" u="sng" dirty="0">
                <a:latin typeface="Cambria" panose="02040503050406030204" pitchFamily="18" charset="0"/>
                <a:ea typeface="宋体" panose="02010600030101010101" pitchFamily="2" charset="-122"/>
              </a:rPr>
              <a:t>Software Configuration Management</a:t>
            </a:r>
          </a:p>
        </p:txBody>
      </p:sp>
      <p:sp>
        <p:nvSpPr>
          <p:cNvPr id="59395" name="Text Box 3"/>
          <p:cNvSpPr txBox="1">
            <a:spLocks noChangeArrowheads="1"/>
          </p:cNvSpPr>
          <p:nvPr/>
        </p:nvSpPr>
        <p:spPr bwMode="auto">
          <a:xfrm>
            <a:off x="228600" y="1752600"/>
            <a:ext cx="8458200" cy="3477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000" b="1" dirty="0">
                <a:latin typeface="Cambria" panose="02040503050406030204" pitchFamily="18" charset="0"/>
                <a:ea typeface="宋体" panose="02010600030101010101" pitchFamily="2" charset="-122"/>
              </a:rPr>
              <a:t>SCM</a:t>
            </a:r>
            <a:r>
              <a:rPr lang="en-US" altLang="zh-CN" sz="2000" dirty="0">
                <a:latin typeface="Cambria" panose="02040503050406030204" pitchFamily="18" charset="0"/>
                <a:ea typeface="宋体" panose="02010600030101010101" pitchFamily="2" charset="-122"/>
              </a:rPr>
              <a:t> – activities assuring that software products are properly identified and their transition is tracked.  In many mature organizations SCM is not part of SQA responsibilities.</a:t>
            </a:r>
          </a:p>
          <a:p>
            <a:endParaRPr lang="en-US" altLang="zh-CN" sz="2000" dirty="0">
              <a:latin typeface="Cambria" panose="02040503050406030204" pitchFamily="18" charset="0"/>
              <a:ea typeface="宋体" panose="02010600030101010101" pitchFamily="2" charset="-122"/>
            </a:endParaRPr>
          </a:p>
          <a:p>
            <a:r>
              <a:rPr lang="en-US" altLang="zh-CN" sz="2000" dirty="0">
                <a:latin typeface="Cambria" panose="02040503050406030204" pitchFamily="18" charset="0"/>
                <a:ea typeface="宋体" panose="02010600030101010101" pitchFamily="2" charset="-122"/>
                <a:cs typeface="Times New Roman" panose="02020603050405020304" pitchFamily="18" charset="0"/>
              </a:rPr>
              <a:t>• </a:t>
            </a:r>
            <a:r>
              <a:rPr lang="en-US" altLang="zh-CN" sz="2000" b="1" dirty="0">
                <a:latin typeface="Cambria" panose="02040503050406030204" pitchFamily="18" charset="0"/>
                <a:ea typeface="宋体" panose="02010600030101010101" pitchFamily="2" charset="-122"/>
                <a:cs typeface="Times New Roman" panose="02020603050405020304" pitchFamily="18" charset="0"/>
              </a:rPr>
              <a:t>Baseline Identification</a:t>
            </a:r>
            <a:r>
              <a:rPr lang="en-US" altLang="zh-CN" sz="2000" dirty="0">
                <a:latin typeface="Cambria" panose="02040503050406030204" pitchFamily="18" charset="0"/>
                <a:ea typeface="宋体" panose="02010600030101010101" pitchFamily="2" charset="-122"/>
                <a:cs typeface="Times New Roman" panose="02020603050405020304" pitchFamily="18" charset="0"/>
              </a:rPr>
              <a:t> – identification of initial state of the product</a:t>
            </a:r>
          </a:p>
          <a:p>
            <a:r>
              <a:rPr lang="en-US" altLang="zh-CN" sz="2000" dirty="0">
                <a:latin typeface="Cambria" panose="02040503050406030204" pitchFamily="18" charset="0"/>
                <a:ea typeface="宋体" panose="02010600030101010101" pitchFamily="2" charset="-122"/>
                <a:cs typeface="Times New Roman" panose="02020603050405020304" pitchFamily="18" charset="0"/>
              </a:rPr>
              <a:t>• </a:t>
            </a:r>
            <a:r>
              <a:rPr lang="en-US" altLang="zh-CN" sz="2000" b="1" dirty="0">
                <a:latin typeface="Cambria" panose="02040503050406030204" pitchFamily="18" charset="0"/>
                <a:ea typeface="宋体" panose="02010600030101010101" pitchFamily="2" charset="-122"/>
                <a:cs typeface="Times New Roman" panose="02020603050405020304" pitchFamily="18" charset="0"/>
              </a:rPr>
              <a:t>Change Identification</a:t>
            </a:r>
            <a:r>
              <a:rPr lang="en-US" altLang="zh-CN" sz="2000" dirty="0">
                <a:latin typeface="Cambria" panose="02040503050406030204" pitchFamily="18" charset="0"/>
                <a:ea typeface="宋体" panose="02010600030101010101" pitchFamily="2" charset="-122"/>
                <a:cs typeface="Times New Roman" panose="02020603050405020304" pitchFamily="18" charset="0"/>
              </a:rPr>
              <a:t> – identification of changes made to the baseline</a:t>
            </a:r>
          </a:p>
          <a:p>
            <a:r>
              <a:rPr lang="en-US" altLang="zh-CN" sz="2000" dirty="0">
                <a:latin typeface="Cambria" panose="02040503050406030204" pitchFamily="18" charset="0"/>
                <a:ea typeface="宋体" panose="02010600030101010101" pitchFamily="2" charset="-122"/>
                <a:cs typeface="Times New Roman" panose="02020603050405020304" pitchFamily="18" charset="0"/>
              </a:rPr>
              <a:t>• </a:t>
            </a:r>
            <a:r>
              <a:rPr lang="en-US" altLang="zh-CN" sz="2000" b="1" dirty="0">
                <a:latin typeface="Cambria" panose="02040503050406030204" pitchFamily="18" charset="0"/>
                <a:ea typeface="宋体" panose="02010600030101010101" pitchFamily="2" charset="-122"/>
                <a:cs typeface="Times New Roman" panose="02020603050405020304" pitchFamily="18" charset="0"/>
              </a:rPr>
              <a:t>Change Control</a:t>
            </a:r>
            <a:r>
              <a:rPr lang="en-US" altLang="zh-CN" sz="2000" dirty="0">
                <a:latin typeface="Cambria" panose="02040503050406030204" pitchFamily="18" charset="0"/>
                <a:ea typeface="宋体" panose="02010600030101010101" pitchFamily="2" charset="-122"/>
                <a:cs typeface="Times New Roman" panose="02020603050405020304" pitchFamily="18" charset="0"/>
              </a:rPr>
              <a:t> – documentation of changes via revision history, change summary, or using automated development tools (</a:t>
            </a:r>
            <a:r>
              <a:rPr lang="en-US" altLang="zh-CN" sz="2000" dirty="0" err="1">
                <a:latin typeface="Cambria" panose="02040503050406030204" pitchFamily="18" charset="0"/>
                <a:ea typeface="宋体" panose="02010600030101010101" pitchFamily="2" charset="-122"/>
                <a:cs typeface="Times New Roman" panose="02020603050405020304" pitchFamily="18" charset="0"/>
              </a:rPr>
              <a:t>ClearCase</a:t>
            </a:r>
            <a:r>
              <a:rPr lang="en-US" altLang="zh-CN" sz="2000" dirty="0">
                <a:latin typeface="Cambria" panose="02040503050406030204" pitchFamily="18" charset="0"/>
                <a:ea typeface="宋体" panose="02010600030101010101" pitchFamily="2" charset="-122"/>
                <a:cs typeface="Times New Roman" panose="02020603050405020304" pitchFamily="18" charset="0"/>
              </a:rPr>
              <a:t> or Apex)</a:t>
            </a:r>
          </a:p>
          <a:p>
            <a:r>
              <a:rPr lang="en-US" altLang="zh-CN" sz="2000" dirty="0">
                <a:latin typeface="Cambria" panose="02040503050406030204" pitchFamily="18" charset="0"/>
                <a:ea typeface="宋体" panose="02010600030101010101" pitchFamily="2" charset="-122"/>
                <a:cs typeface="Times New Roman" panose="02020603050405020304" pitchFamily="18" charset="0"/>
              </a:rPr>
              <a:t>• </a:t>
            </a:r>
            <a:r>
              <a:rPr lang="en-US" altLang="zh-CN" sz="2000" b="1" dirty="0">
                <a:latin typeface="Cambria" panose="02040503050406030204" pitchFamily="18" charset="0"/>
                <a:ea typeface="宋体" panose="02010600030101010101" pitchFamily="2" charset="-122"/>
                <a:cs typeface="Times New Roman" panose="02020603050405020304" pitchFamily="18" charset="0"/>
              </a:rPr>
              <a:t>Status Accounting</a:t>
            </a:r>
            <a:r>
              <a:rPr lang="en-US" altLang="zh-CN" sz="2000" dirty="0">
                <a:latin typeface="Cambria" panose="02040503050406030204" pitchFamily="18" charset="0"/>
                <a:ea typeface="宋体" panose="02010600030101010101" pitchFamily="2" charset="-122"/>
                <a:cs typeface="Times New Roman" panose="02020603050405020304" pitchFamily="18" charset="0"/>
              </a:rPr>
              <a:t> – reporting changes to others and monitoring completeness of the project archives</a:t>
            </a:r>
          </a:p>
          <a:p>
            <a:r>
              <a:rPr lang="en-US" altLang="zh-CN" sz="2000" dirty="0">
                <a:latin typeface="Cambria" panose="02040503050406030204" pitchFamily="18" charset="0"/>
                <a:ea typeface="宋体" panose="02010600030101010101" pitchFamily="2" charset="-122"/>
                <a:cs typeface="Times New Roman" panose="02020603050405020304" pitchFamily="18" charset="0"/>
              </a:rPr>
              <a:t>• </a:t>
            </a:r>
            <a:r>
              <a:rPr lang="en-US" altLang="zh-CN" sz="2000" b="1" dirty="0">
                <a:latin typeface="Cambria" panose="02040503050406030204" pitchFamily="18" charset="0"/>
                <a:ea typeface="宋体" panose="02010600030101010101" pitchFamily="2" charset="-122"/>
                <a:cs typeface="Times New Roman" panose="02020603050405020304" pitchFamily="18" charset="0"/>
              </a:rPr>
              <a:t>Preservation</a:t>
            </a:r>
            <a:r>
              <a:rPr lang="en-US" altLang="zh-CN" sz="2000" dirty="0">
                <a:latin typeface="Cambria" panose="02040503050406030204" pitchFamily="18" charset="0"/>
                <a:ea typeface="宋体" panose="02010600030101010101" pitchFamily="2" charset="-122"/>
                <a:cs typeface="Times New Roman" panose="02020603050405020304" pitchFamily="18" charset="0"/>
              </a:rPr>
              <a:t> – keeper of the software products</a:t>
            </a:r>
            <a:endParaRPr lang="en-US" altLang="zh-CN" sz="2000" dirty="0">
              <a:latin typeface="Cambria" panose="02040503050406030204" pitchFamily="18" charset="0"/>
              <a:ea typeface="宋体" panose="02010600030101010101" pitchFamily="2" charset="-122"/>
            </a:endParaRPr>
          </a:p>
        </p:txBody>
      </p:sp>
    </p:spTree>
    <p:extLst>
      <p:ext uri="{BB962C8B-B14F-4D97-AF65-F5344CB8AC3E}">
        <p14:creationId xmlns:p14="http://schemas.microsoft.com/office/powerpoint/2010/main" val="2456978162"/>
      </p:ext>
    </p:extLst>
  </p:cSld>
  <p:clrMapOvr>
    <a:masterClrMapping/>
  </p:clrMapOvr>
  <p:timing>
    <p:tnLst>
      <p:par>
        <p:cTn id="1" dur="indefinite" restart="never" nodeType="tmRoot"/>
      </p:par>
    </p:tnLst>
  </p:timing>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4294967295"/>
          </p:nvPr>
        </p:nvSpPr>
        <p:spPr/>
        <p:txBody>
          <a:bodyPr/>
          <a:lstStyle/>
          <a:p>
            <a:endParaRPr lang="en-US" altLang="zh-CN" dirty="0">
              <a:latin typeface="Cambria" panose="02040503050406030204" pitchFamily="18" charset="0"/>
            </a:endParaRPr>
          </a:p>
        </p:txBody>
      </p:sp>
      <p:sp>
        <p:nvSpPr>
          <p:cNvPr id="35842" name="Rectangle 2"/>
          <p:cNvSpPr>
            <a:spLocks noGrp="1" noChangeArrowheads="1"/>
          </p:cNvSpPr>
          <p:nvPr>
            <p:ph type="ctrTitle"/>
          </p:nvPr>
        </p:nvSpPr>
        <p:spPr>
          <a:xfrm>
            <a:off x="685800" y="2286000"/>
            <a:ext cx="7772400" cy="1143000"/>
          </a:xfrm>
        </p:spPr>
        <p:txBody>
          <a:bodyPr anchor="ctr"/>
          <a:lstStyle/>
          <a:p>
            <a:r>
              <a:rPr lang="en-US" altLang="zh-CN" sz="4400" b="1">
                <a:latin typeface="Cambria" panose="02040503050406030204" pitchFamily="18" charset="0"/>
                <a:ea typeface="宋体" panose="02010600030101010101" pitchFamily="2" charset="-122"/>
              </a:rPr>
              <a:t>Software Quality Metrics</a:t>
            </a:r>
          </a:p>
        </p:txBody>
      </p:sp>
      <p:sp>
        <p:nvSpPr>
          <p:cNvPr id="35843" name="Rectangle 3"/>
          <p:cNvSpPr>
            <a:spLocks noGrp="1" noChangeArrowheads="1"/>
          </p:cNvSpPr>
          <p:nvPr>
            <p:ph type="subTitle" idx="1"/>
          </p:nvPr>
        </p:nvSpPr>
        <p:spPr>
          <a:xfrm>
            <a:off x="1371600" y="3886200"/>
            <a:ext cx="6400800" cy="1752600"/>
          </a:xfrm>
        </p:spPr>
        <p:txBody>
          <a:bodyPr/>
          <a:lstStyle/>
          <a:p>
            <a:r>
              <a:rPr lang="en-US" altLang="zh-CN" sz="3200">
                <a:latin typeface="Cambria" panose="02040503050406030204" pitchFamily="18" charset="0"/>
                <a:ea typeface="宋体" panose="02010600030101010101" pitchFamily="2" charset="-122"/>
              </a:rPr>
              <a:t>Element IV</a:t>
            </a:r>
          </a:p>
        </p:txBody>
      </p:sp>
    </p:spTree>
    <p:extLst>
      <p:ext uri="{BB962C8B-B14F-4D97-AF65-F5344CB8AC3E}">
        <p14:creationId xmlns:p14="http://schemas.microsoft.com/office/powerpoint/2010/main" val="1398106048"/>
      </p:ext>
    </p:extLst>
  </p:cSld>
  <p:clrMapOvr>
    <a:masterClrMapping/>
  </p:clrMapOvr>
  <p:timing>
    <p:tnLst>
      <p:par>
        <p:cTn id="1" dur="indefinite" restart="never" nodeType="tmRoot"/>
      </p:par>
    </p:tnLst>
  </p:timing>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4"/>
          <p:cNvSpPr>
            <a:spLocks noGrp="1"/>
          </p:cNvSpPr>
          <p:nvPr>
            <p:ph type="sldNum" sz="quarter" idx="4294967295"/>
          </p:nvPr>
        </p:nvSpPr>
        <p:spPr/>
        <p:txBody>
          <a:bodyPr/>
          <a:lstStyle/>
          <a:p>
            <a:endParaRPr lang="en-US" altLang="zh-CN" dirty="0">
              <a:latin typeface="Cambria" panose="02040503050406030204" pitchFamily="18" charset="0"/>
            </a:endParaRPr>
          </a:p>
        </p:txBody>
      </p:sp>
      <p:sp>
        <p:nvSpPr>
          <p:cNvPr id="49154" name="Rectangle 2"/>
          <p:cNvSpPr>
            <a:spLocks noGrp="1" noChangeArrowheads="1"/>
          </p:cNvSpPr>
          <p:nvPr>
            <p:ph type="title"/>
          </p:nvPr>
        </p:nvSpPr>
        <p:spPr>
          <a:xfrm>
            <a:off x="1328468" y="152400"/>
            <a:ext cx="7772400" cy="1143000"/>
          </a:xfrm>
        </p:spPr>
        <p:txBody>
          <a:bodyPr/>
          <a:lstStyle/>
          <a:p>
            <a:pPr algn="l"/>
            <a:r>
              <a:rPr lang="en-US" altLang="zh-CN" sz="3600" b="1" u="sng" dirty="0">
                <a:latin typeface="Cambria" panose="02040503050406030204" pitchFamily="18" charset="0"/>
                <a:ea typeface="宋体" panose="02010600030101010101" pitchFamily="2" charset="-122"/>
              </a:rPr>
              <a:t>Metrics Collection</a:t>
            </a:r>
          </a:p>
        </p:txBody>
      </p:sp>
      <p:sp>
        <p:nvSpPr>
          <p:cNvPr id="49156" name="Text Box 4"/>
          <p:cNvSpPr txBox="1">
            <a:spLocks noChangeArrowheads="1"/>
          </p:cNvSpPr>
          <p:nvPr/>
        </p:nvSpPr>
        <p:spPr bwMode="auto">
          <a:xfrm>
            <a:off x="152400" y="1184275"/>
            <a:ext cx="8815388" cy="56323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000">
                <a:latin typeface="Cambria" panose="02040503050406030204" pitchFamily="18" charset="0"/>
                <a:ea typeface="宋体" panose="02010600030101010101" pitchFamily="2" charset="-122"/>
              </a:rPr>
              <a:t>• </a:t>
            </a:r>
            <a:r>
              <a:rPr lang="en-US" altLang="zh-CN" sz="2000" b="1">
                <a:latin typeface="Cambria" panose="02040503050406030204" pitchFamily="18" charset="0"/>
                <a:ea typeface="宋体" panose="02010600030101010101" pitchFamily="2" charset="-122"/>
              </a:rPr>
              <a:t>Software measurement</a:t>
            </a:r>
            <a:r>
              <a:rPr lang="en-US" altLang="zh-CN" sz="2000">
                <a:latin typeface="Cambria" panose="02040503050406030204" pitchFamily="18" charset="0"/>
                <a:ea typeface="宋体" panose="02010600030101010101" pitchFamily="2" charset="-122"/>
              </a:rPr>
              <a:t> - the process of deriving a numeric value</a:t>
            </a:r>
          </a:p>
          <a:p>
            <a:r>
              <a:rPr lang="en-US" altLang="zh-CN" sz="2000">
                <a:latin typeface="Cambria" panose="02040503050406030204" pitchFamily="18" charset="0"/>
                <a:ea typeface="宋体" panose="02010600030101010101" pitchFamily="2" charset="-122"/>
              </a:rPr>
              <a:t> for some attribute of a software product or a software process.  Comparison of these values to each other and to STD’s allows drawing conclusions about the quality of software products or the process.</a:t>
            </a:r>
          </a:p>
          <a:p>
            <a:endParaRPr lang="en-US" altLang="zh-CN" sz="2000">
              <a:latin typeface="Cambria" panose="02040503050406030204" pitchFamily="18" charset="0"/>
              <a:ea typeface="宋体" panose="02010600030101010101" pitchFamily="2" charset="-122"/>
            </a:endParaRPr>
          </a:p>
          <a:p>
            <a:r>
              <a:rPr lang="en-US" altLang="zh-CN" sz="2000">
                <a:latin typeface="Cambria" panose="02040503050406030204" pitchFamily="18" charset="0"/>
                <a:ea typeface="宋体" panose="02010600030101010101" pitchFamily="2" charset="-122"/>
              </a:rPr>
              <a:t>• The focus of the metrics collecting programs is usually on collecting metrics on program defects and the V&amp;V process.</a:t>
            </a:r>
          </a:p>
          <a:p>
            <a:endParaRPr lang="en-US" altLang="zh-CN" sz="2000">
              <a:latin typeface="Cambria" panose="02040503050406030204" pitchFamily="18" charset="0"/>
              <a:ea typeface="宋体" panose="02010600030101010101" pitchFamily="2" charset="-122"/>
            </a:endParaRPr>
          </a:p>
          <a:p>
            <a:r>
              <a:rPr lang="en-US" altLang="zh-CN" sz="2000">
                <a:latin typeface="Cambria" panose="02040503050406030204" pitchFamily="18" charset="0"/>
                <a:ea typeface="宋体" panose="02010600030101010101" pitchFamily="2" charset="-122"/>
              </a:rPr>
              <a:t>• Metrics can be either </a:t>
            </a:r>
            <a:r>
              <a:rPr lang="en-US" altLang="zh-CN" sz="2000" b="1">
                <a:latin typeface="Cambria" panose="02040503050406030204" pitchFamily="18" charset="0"/>
                <a:ea typeface="宋体" panose="02010600030101010101" pitchFamily="2" charset="-122"/>
              </a:rPr>
              <a:t>Control Metrics</a:t>
            </a:r>
            <a:r>
              <a:rPr lang="en-US" altLang="zh-CN" sz="2000">
                <a:latin typeface="Cambria" panose="02040503050406030204" pitchFamily="18" charset="0"/>
                <a:ea typeface="宋体" panose="02010600030101010101" pitchFamily="2" charset="-122"/>
              </a:rPr>
              <a:t> or </a:t>
            </a:r>
            <a:r>
              <a:rPr lang="en-US" altLang="zh-CN" sz="2000" b="1">
                <a:latin typeface="Cambria" panose="02040503050406030204" pitchFamily="18" charset="0"/>
                <a:ea typeface="宋体" panose="02010600030101010101" pitchFamily="2" charset="-122"/>
              </a:rPr>
              <a:t>Predictor Metrics</a:t>
            </a:r>
          </a:p>
          <a:p>
            <a:endParaRPr lang="en-US" altLang="zh-CN" sz="2000" b="1">
              <a:latin typeface="Cambria" panose="02040503050406030204" pitchFamily="18" charset="0"/>
              <a:ea typeface="宋体" panose="02010600030101010101" pitchFamily="2" charset="-122"/>
            </a:endParaRPr>
          </a:p>
          <a:p>
            <a:r>
              <a:rPr lang="en-US" altLang="zh-CN" sz="2000">
                <a:latin typeface="Cambria" panose="02040503050406030204" pitchFamily="18" charset="0"/>
                <a:ea typeface="宋体" panose="02010600030101010101" pitchFamily="2" charset="-122"/>
              </a:rPr>
              <a:t>• Most of the “Ilities” can not be measured directly unless there’s historical data.  Instead tangible software product attributes are measured and the “Ility” factors are derived using predefined relationships between measurable and synthetic attributes. </a:t>
            </a:r>
          </a:p>
          <a:p>
            <a:endParaRPr lang="en-US" altLang="zh-CN" sz="2000">
              <a:latin typeface="Cambria" panose="02040503050406030204" pitchFamily="18" charset="0"/>
              <a:ea typeface="宋体" panose="02010600030101010101" pitchFamily="2" charset="-122"/>
            </a:endParaRPr>
          </a:p>
          <a:p>
            <a:r>
              <a:rPr lang="en-US" altLang="zh-CN" sz="2000">
                <a:latin typeface="Cambria" panose="02040503050406030204" pitchFamily="18" charset="0"/>
                <a:ea typeface="宋体" panose="02010600030101010101" pitchFamily="2" charset="-122"/>
              </a:rPr>
              <a:t>• The boundary conditions for all measurements should be established in advance and then revised once a large databank of historical data has been established </a:t>
            </a:r>
          </a:p>
        </p:txBody>
      </p:sp>
    </p:spTree>
    <p:extLst>
      <p:ext uri="{BB962C8B-B14F-4D97-AF65-F5344CB8AC3E}">
        <p14:creationId xmlns:p14="http://schemas.microsoft.com/office/powerpoint/2010/main" val="548254266"/>
      </p:ext>
    </p:extLst>
  </p:cSld>
  <p:clrMapOvr>
    <a:masterClrMapping/>
  </p:clrMapOvr>
  <p:timing>
    <p:tnLst>
      <p:par>
        <p:cTn id="1" dur="indefinite" restart="never" nodeType="tmRoot"/>
      </p:par>
    </p:tnLst>
  </p:timing>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4"/>
          <p:cNvSpPr>
            <a:spLocks noGrp="1"/>
          </p:cNvSpPr>
          <p:nvPr>
            <p:ph type="sldNum" sz="quarter" idx="4294967295"/>
          </p:nvPr>
        </p:nvSpPr>
        <p:spPr/>
        <p:txBody>
          <a:bodyPr/>
          <a:lstStyle/>
          <a:p>
            <a:endParaRPr lang="en-US" altLang="zh-CN" dirty="0">
              <a:latin typeface="Cambria" panose="02040503050406030204" pitchFamily="18" charset="0"/>
            </a:endParaRPr>
          </a:p>
        </p:txBody>
      </p:sp>
      <p:sp>
        <p:nvSpPr>
          <p:cNvPr id="61442" name="Rectangle 2"/>
          <p:cNvSpPr>
            <a:spLocks noGrp="1" noChangeArrowheads="1"/>
          </p:cNvSpPr>
          <p:nvPr>
            <p:ph type="title"/>
          </p:nvPr>
        </p:nvSpPr>
        <p:spPr>
          <a:xfrm>
            <a:off x="1066800" y="152400"/>
            <a:ext cx="9144000" cy="1143000"/>
          </a:xfrm>
        </p:spPr>
        <p:txBody>
          <a:bodyPr/>
          <a:lstStyle/>
          <a:p>
            <a:pPr algn="l"/>
            <a:r>
              <a:rPr lang="en-US" altLang="zh-CN" b="1" u="sng" dirty="0">
                <a:latin typeface="Cambria" panose="02040503050406030204" pitchFamily="18" charset="0"/>
                <a:ea typeface="宋体" panose="02010600030101010101" pitchFamily="2" charset="-122"/>
              </a:rPr>
              <a:t>The Process of Product Measurement</a:t>
            </a:r>
          </a:p>
        </p:txBody>
      </p:sp>
      <p:pic>
        <p:nvPicPr>
          <p:cNvPr id="61443" name="Picture 3" descr="D:\Marks\other_forms\uri\SQA Course\Process for product measuremen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990600"/>
            <a:ext cx="8229600" cy="3124200"/>
          </a:xfrm>
          <a:prstGeom prst="rect">
            <a:avLst/>
          </a:prstGeom>
          <a:noFill/>
          <a:extLst>
            <a:ext uri="{909E8E84-426E-40DD-AFC4-6F175D3DCCD1}">
              <a14:hiddenFill xmlns:a14="http://schemas.microsoft.com/office/drawing/2010/main">
                <a:solidFill>
                  <a:srgbClr val="FFFFFF"/>
                </a:solidFill>
              </a14:hiddenFill>
            </a:ext>
          </a:extLst>
        </p:spPr>
      </p:pic>
      <p:sp>
        <p:nvSpPr>
          <p:cNvPr id="61444" name="Text Box 4"/>
          <p:cNvSpPr txBox="1">
            <a:spLocks noChangeArrowheads="1"/>
          </p:cNvSpPr>
          <p:nvPr/>
        </p:nvSpPr>
        <p:spPr bwMode="auto">
          <a:xfrm>
            <a:off x="228600" y="4267200"/>
            <a:ext cx="8610600" cy="2246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000">
                <a:latin typeface="Cambria" panose="02040503050406030204" pitchFamily="18" charset="0"/>
                <a:ea typeface="宋体" panose="02010600030101010101" pitchFamily="2" charset="-122"/>
              </a:rPr>
              <a:t>1. Decide what data is to be collected</a:t>
            </a:r>
          </a:p>
          <a:p>
            <a:r>
              <a:rPr lang="en-US" altLang="zh-CN" sz="2000">
                <a:latin typeface="Cambria" panose="02040503050406030204" pitchFamily="18" charset="0"/>
                <a:ea typeface="宋体" panose="02010600030101010101" pitchFamily="2" charset="-122"/>
              </a:rPr>
              <a:t>2. Assess critical (core) components first</a:t>
            </a:r>
          </a:p>
          <a:p>
            <a:r>
              <a:rPr lang="en-US" altLang="zh-CN" sz="2000">
                <a:latin typeface="Cambria" panose="02040503050406030204" pitchFamily="18" charset="0"/>
                <a:ea typeface="宋体" panose="02010600030101010101" pitchFamily="2" charset="-122"/>
              </a:rPr>
              <a:t>3. Measuring component characteristics might require automated tools</a:t>
            </a:r>
          </a:p>
          <a:p>
            <a:r>
              <a:rPr lang="en-US" altLang="zh-CN" sz="2000">
                <a:latin typeface="Cambria" panose="02040503050406030204" pitchFamily="18" charset="0"/>
                <a:ea typeface="宋体" panose="02010600030101010101" pitchFamily="2" charset="-122"/>
              </a:rPr>
              <a:t>4. Look for </a:t>
            </a:r>
            <a:r>
              <a:rPr lang="en-US" altLang="zh-CN" sz="2000" b="1">
                <a:latin typeface="Cambria" panose="02040503050406030204" pitchFamily="18" charset="0"/>
                <a:ea typeface="宋体" panose="02010600030101010101" pitchFamily="2" charset="-122"/>
              </a:rPr>
              <a:t>consistently </a:t>
            </a:r>
            <a:r>
              <a:rPr lang="en-US" altLang="zh-CN" sz="2000">
                <a:latin typeface="Cambria" panose="02040503050406030204" pitchFamily="18" charset="0"/>
                <a:ea typeface="宋体" panose="02010600030101010101" pitchFamily="2" charset="-122"/>
              </a:rPr>
              <a:t>(</a:t>
            </a:r>
            <a:r>
              <a:rPr lang="en-US" altLang="zh-CN" sz="2000" b="1">
                <a:latin typeface="Cambria" panose="02040503050406030204" pitchFamily="18" charset="0"/>
                <a:ea typeface="宋体" panose="02010600030101010101" pitchFamily="2" charset="-122"/>
              </a:rPr>
              <a:t>unusually</a:t>
            </a:r>
            <a:r>
              <a:rPr lang="en-US" altLang="zh-CN" sz="2000">
                <a:latin typeface="Cambria" panose="02040503050406030204" pitchFamily="18" charset="0"/>
                <a:ea typeface="宋体" panose="02010600030101010101" pitchFamily="2" charset="-122"/>
              </a:rPr>
              <a:t> only works in a factory) high or low values</a:t>
            </a:r>
          </a:p>
          <a:p>
            <a:r>
              <a:rPr lang="en-US" altLang="zh-CN" sz="2000">
                <a:latin typeface="Cambria" panose="02040503050406030204" pitchFamily="18" charset="0"/>
                <a:ea typeface="宋体" panose="02010600030101010101" pitchFamily="2" charset="-122"/>
              </a:rPr>
              <a:t>5. Analysis of anomalous components should reveal if the quality of product is compromised</a:t>
            </a:r>
          </a:p>
        </p:txBody>
      </p:sp>
    </p:spTree>
    <p:extLst>
      <p:ext uri="{BB962C8B-B14F-4D97-AF65-F5344CB8AC3E}">
        <p14:creationId xmlns:p14="http://schemas.microsoft.com/office/powerpoint/2010/main" val="2176625980"/>
      </p:ext>
    </p:extLst>
  </p:cSld>
  <p:clrMapOvr>
    <a:masterClrMapping/>
  </p:clrMapOvr>
  <p:timing>
    <p:tnLst>
      <p:par>
        <p:cTn id="1" dur="indefinite" restart="never" nodeType="tmRoot"/>
      </p:par>
    </p:tnLst>
  </p:timing>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灯片编号占位符 4"/>
          <p:cNvSpPr>
            <a:spLocks noGrp="1"/>
          </p:cNvSpPr>
          <p:nvPr>
            <p:ph type="sldNum" sz="quarter" idx="4294967295"/>
          </p:nvPr>
        </p:nvSpPr>
        <p:spPr/>
        <p:txBody>
          <a:bodyPr/>
          <a:lstStyle/>
          <a:p>
            <a:endParaRPr lang="en-US" altLang="zh-CN" dirty="0">
              <a:latin typeface="Cambria" panose="02040503050406030204" pitchFamily="18" charset="0"/>
            </a:endParaRPr>
          </a:p>
        </p:txBody>
      </p:sp>
      <p:sp>
        <p:nvSpPr>
          <p:cNvPr id="36866" name="Rectangle 2"/>
          <p:cNvSpPr>
            <a:spLocks noGrp="1" noChangeArrowheads="1"/>
          </p:cNvSpPr>
          <p:nvPr>
            <p:ph type="title"/>
          </p:nvPr>
        </p:nvSpPr>
        <p:spPr>
          <a:xfrm>
            <a:off x="1905000" y="152400"/>
            <a:ext cx="7772400" cy="1143000"/>
          </a:xfrm>
        </p:spPr>
        <p:txBody>
          <a:bodyPr/>
          <a:lstStyle/>
          <a:p>
            <a:pPr algn="l"/>
            <a:r>
              <a:rPr lang="en-US" altLang="zh-CN" sz="3600" b="1" u="sng" dirty="0">
                <a:latin typeface="Cambria" panose="02040503050406030204" pitchFamily="18" charset="0"/>
                <a:ea typeface="宋体" panose="02010600030101010101" pitchFamily="2" charset="-122"/>
              </a:rPr>
              <a:t>Predictor and Control Metrics</a:t>
            </a:r>
          </a:p>
        </p:txBody>
      </p:sp>
      <p:pic>
        <p:nvPicPr>
          <p:cNvPr id="36867" name="Picture 3" descr="D:\Marks\other_forms\uri\SQA Course\Predictor and Control Matrix.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0" y="1212011"/>
            <a:ext cx="5334000" cy="2819400"/>
          </a:xfrm>
          <a:prstGeom prst="rect">
            <a:avLst/>
          </a:prstGeom>
          <a:noFill/>
          <a:extLst>
            <a:ext uri="{909E8E84-426E-40DD-AFC4-6F175D3DCCD1}">
              <a14:hiddenFill xmlns:a14="http://schemas.microsoft.com/office/drawing/2010/main">
                <a:solidFill>
                  <a:srgbClr val="FFFFFF"/>
                </a:solidFill>
              </a14:hiddenFill>
            </a:ext>
          </a:extLst>
        </p:spPr>
      </p:pic>
      <p:sp>
        <p:nvSpPr>
          <p:cNvPr id="36868" name="Text Box 4"/>
          <p:cNvSpPr txBox="1">
            <a:spLocks noChangeArrowheads="1"/>
          </p:cNvSpPr>
          <p:nvPr/>
        </p:nvSpPr>
        <p:spPr bwMode="auto">
          <a:xfrm>
            <a:off x="381000" y="4038600"/>
            <a:ext cx="8915400" cy="1311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000" u="sng" dirty="0">
                <a:latin typeface="Cambria" panose="02040503050406030204" pitchFamily="18" charset="0"/>
                <a:ea typeface="宋体" panose="02010600030101010101" pitchFamily="2" charset="-122"/>
              </a:rPr>
              <a:t>Examples of Predictor Analysis:</a:t>
            </a:r>
          </a:p>
          <a:p>
            <a:r>
              <a:rPr lang="en-US" altLang="zh-CN" sz="2000" dirty="0">
                <a:latin typeface="Cambria" panose="02040503050406030204" pitchFamily="18" charset="0"/>
                <a:ea typeface="宋体" panose="02010600030101010101" pitchFamily="2" charset="-122"/>
              </a:rPr>
              <a:t>• Code Reuse: SLOC = ELOC = Ported Code</a:t>
            </a:r>
          </a:p>
          <a:p>
            <a:r>
              <a:rPr lang="en-US" altLang="zh-CN" sz="2000" dirty="0">
                <a:latin typeface="Cambria" panose="02040503050406030204" pitchFamily="18" charset="0"/>
                <a:ea typeface="宋体" panose="02010600030101010101" pitchFamily="2" charset="-122"/>
              </a:rPr>
              <a:t>• Nesting Depth: ND &gt; 5 = Low Readability</a:t>
            </a:r>
          </a:p>
          <a:p>
            <a:r>
              <a:rPr lang="en-US" altLang="zh-CN" sz="2000" dirty="0">
                <a:latin typeface="Cambria" panose="02040503050406030204" pitchFamily="18" charset="0"/>
                <a:ea typeface="宋体" panose="02010600030101010101" pitchFamily="2" charset="-122"/>
                <a:cs typeface="Times New Roman" panose="02020603050405020304" pitchFamily="18" charset="0"/>
              </a:rPr>
              <a:t>• Risk Analysis: # STR P1 &gt; 0 at SAT = Low Product Reliability</a:t>
            </a:r>
            <a:endParaRPr lang="en-US" altLang="zh-CN" sz="2000" dirty="0">
              <a:latin typeface="Cambria" panose="02040503050406030204" pitchFamily="18" charset="0"/>
              <a:ea typeface="宋体" panose="02010600030101010101" pitchFamily="2" charset="-122"/>
            </a:endParaRPr>
          </a:p>
        </p:txBody>
      </p:sp>
      <p:sp>
        <p:nvSpPr>
          <p:cNvPr id="36869" name="Text Box 5"/>
          <p:cNvSpPr txBox="1">
            <a:spLocks noChangeArrowheads="1"/>
          </p:cNvSpPr>
          <p:nvPr/>
        </p:nvSpPr>
        <p:spPr bwMode="auto">
          <a:xfrm>
            <a:off x="381000" y="5486400"/>
            <a:ext cx="9144000"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000" u="sng">
                <a:latin typeface="Cambria" panose="02040503050406030204" pitchFamily="18" charset="0"/>
                <a:ea typeface="宋体" panose="02010600030101010101" pitchFamily="2" charset="-122"/>
              </a:rPr>
              <a:t>Examples of Control Analysis:</a:t>
            </a:r>
            <a:endParaRPr lang="en-US" altLang="zh-CN" sz="2000">
              <a:latin typeface="Cambria" panose="02040503050406030204" pitchFamily="18" charset="0"/>
              <a:ea typeface="宋体" panose="02010600030101010101" pitchFamily="2" charset="-122"/>
            </a:endParaRPr>
          </a:p>
          <a:p>
            <a:r>
              <a:rPr lang="en-US" altLang="zh-CN" sz="2000">
                <a:latin typeface="Cambria" panose="02040503050406030204" pitchFamily="18" charset="0"/>
                <a:ea typeface="宋体" panose="02010600030101010101" pitchFamily="2" charset="-122"/>
              </a:rPr>
              <a:t>• STR aging: Old STRs = Low Productivity</a:t>
            </a:r>
          </a:p>
          <a:p>
            <a:r>
              <a:rPr lang="en-US" altLang="zh-CN" sz="2000">
                <a:latin typeface="Cambria" panose="02040503050406030204" pitchFamily="18" charset="0"/>
                <a:ea typeface="宋体" panose="02010600030101010101" pitchFamily="2" charset="-122"/>
              </a:rPr>
              <a:t>• Requirements Volatility: High Volatility = Scope Creep</a:t>
            </a:r>
            <a:endParaRPr lang="en-US" altLang="zh-CN">
              <a:latin typeface="Cambria" panose="02040503050406030204" pitchFamily="18" charset="0"/>
              <a:ea typeface="宋体" panose="02010600030101010101" pitchFamily="2" charset="-122"/>
            </a:endParaRPr>
          </a:p>
        </p:txBody>
      </p:sp>
    </p:spTree>
    <p:extLst>
      <p:ext uri="{BB962C8B-B14F-4D97-AF65-F5344CB8AC3E}">
        <p14:creationId xmlns:p14="http://schemas.microsoft.com/office/powerpoint/2010/main" val="252135282"/>
      </p:ext>
    </p:extLst>
  </p:cSld>
  <p:clrMapOvr>
    <a:masterClrMapping/>
  </p:clrMapOvr>
  <p:timing>
    <p:tnLst>
      <p:par>
        <p:cTn id="1" dur="indefinite" restart="never" nodeType="tmRoot"/>
      </p:par>
    </p:tnLst>
  </p:timing>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4"/>
          <p:cNvSpPr>
            <a:spLocks noGrp="1"/>
          </p:cNvSpPr>
          <p:nvPr>
            <p:ph type="sldNum" sz="quarter" idx="4294967295"/>
          </p:nvPr>
        </p:nvSpPr>
        <p:spPr/>
        <p:txBody>
          <a:bodyPr/>
          <a:lstStyle/>
          <a:p>
            <a:endParaRPr lang="en-US" altLang="zh-CN" dirty="0">
              <a:latin typeface="Cambria" panose="02040503050406030204" pitchFamily="18" charset="0"/>
            </a:endParaRPr>
          </a:p>
        </p:txBody>
      </p:sp>
      <p:sp>
        <p:nvSpPr>
          <p:cNvPr id="65538" name="Rectangle 2"/>
          <p:cNvSpPr>
            <a:spLocks noGrp="1" noChangeArrowheads="1"/>
          </p:cNvSpPr>
          <p:nvPr>
            <p:ph type="title"/>
          </p:nvPr>
        </p:nvSpPr>
        <p:spPr>
          <a:xfrm>
            <a:off x="990600" y="152400"/>
            <a:ext cx="9144000" cy="1143000"/>
          </a:xfrm>
        </p:spPr>
        <p:txBody>
          <a:bodyPr/>
          <a:lstStyle/>
          <a:p>
            <a:pPr algn="l"/>
            <a:r>
              <a:rPr lang="en-US" altLang="zh-CN" sz="3600" b="1" u="sng" dirty="0">
                <a:latin typeface="Cambria" panose="02040503050406030204" pitchFamily="18" charset="0"/>
                <a:ea typeface="宋体" panose="02010600030101010101" pitchFamily="2" charset="-122"/>
              </a:rPr>
              <a:t>Software Product Metrics</a:t>
            </a:r>
          </a:p>
        </p:txBody>
      </p:sp>
      <p:sp>
        <p:nvSpPr>
          <p:cNvPr id="65539" name="Text Box 3"/>
          <p:cNvSpPr txBox="1">
            <a:spLocks noChangeArrowheads="1"/>
          </p:cNvSpPr>
          <p:nvPr/>
        </p:nvSpPr>
        <p:spPr bwMode="auto">
          <a:xfrm>
            <a:off x="164869" y="1752600"/>
            <a:ext cx="8991600" cy="3908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defRPr sz="2400">
                <a:solidFill>
                  <a:schemeClr val="tx1"/>
                </a:solidFill>
                <a:latin typeface="Times New Roman" panose="02020603050405020304" pitchFamily="18" charset="0"/>
              </a:defRPr>
            </a:lvl1pPr>
            <a:lvl2pPr marL="914400" indent="-457200">
              <a:defRPr sz="2400">
                <a:solidFill>
                  <a:schemeClr val="tx1"/>
                </a:solidFill>
                <a:latin typeface="Times New Roman" panose="02020603050405020304" pitchFamily="18" charset="0"/>
              </a:defRPr>
            </a:lvl2pPr>
            <a:lvl3pPr marL="1371600" indent="-457200">
              <a:defRPr sz="2400">
                <a:solidFill>
                  <a:schemeClr val="tx1"/>
                </a:solidFill>
                <a:latin typeface="Times New Roman" panose="02020603050405020304" pitchFamily="18" charset="0"/>
              </a:defRPr>
            </a:lvl3pPr>
            <a:lvl4pPr marL="1828800" indent="-457200">
              <a:defRPr sz="2400">
                <a:solidFill>
                  <a:schemeClr val="tx1"/>
                </a:solidFill>
                <a:latin typeface="Times New Roman" panose="02020603050405020304" pitchFamily="18" charset="0"/>
              </a:defRPr>
            </a:lvl4pPr>
            <a:lvl5pPr marL="2286000" indent="-457200">
              <a:defRPr sz="2400">
                <a:solidFill>
                  <a:schemeClr val="tx1"/>
                </a:solidFill>
                <a:latin typeface="Times New Roman" panose="02020603050405020304" pitchFamily="18" charset="0"/>
              </a:defRPr>
            </a:lvl5pPr>
            <a:lvl6pPr marL="2743200" indent="-457200" fontAlgn="base">
              <a:spcBef>
                <a:spcPct val="0"/>
              </a:spcBef>
              <a:spcAft>
                <a:spcPct val="0"/>
              </a:spcAft>
              <a:defRPr sz="2400">
                <a:solidFill>
                  <a:schemeClr val="tx1"/>
                </a:solidFill>
                <a:latin typeface="Times New Roman" panose="02020603050405020304" pitchFamily="18" charset="0"/>
              </a:defRPr>
            </a:lvl6pPr>
            <a:lvl7pPr marL="3200400" indent="-457200" fontAlgn="base">
              <a:spcBef>
                <a:spcPct val="0"/>
              </a:spcBef>
              <a:spcAft>
                <a:spcPct val="0"/>
              </a:spcAft>
              <a:defRPr sz="2400">
                <a:solidFill>
                  <a:schemeClr val="tx1"/>
                </a:solidFill>
                <a:latin typeface="Times New Roman" panose="02020603050405020304" pitchFamily="18" charset="0"/>
              </a:defRPr>
            </a:lvl7pPr>
            <a:lvl8pPr marL="3657600" indent="-457200" fontAlgn="base">
              <a:spcBef>
                <a:spcPct val="0"/>
              </a:spcBef>
              <a:spcAft>
                <a:spcPct val="0"/>
              </a:spcAft>
              <a:defRPr sz="2400">
                <a:solidFill>
                  <a:schemeClr val="tx1"/>
                </a:solidFill>
                <a:latin typeface="Times New Roman" panose="02020603050405020304" pitchFamily="18" charset="0"/>
              </a:defRPr>
            </a:lvl8pPr>
            <a:lvl9pPr marL="4114800" indent="-457200" fontAlgn="base">
              <a:spcBef>
                <a:spcPct val="0"/>
              </a:spcBef>
              <a:spcAft>
                <a:spcPct val="0"/>
              </a:spcAft>
              <a:defRPr sz="2400">
                <a:solidFill>
                  <a:schemeClr val="tx1"/>
                </a:solidFill>
                <a:latin typeface="Times New Roman" panose="02020603050405020304" pitchFamily="18" charset="0"/>
              </a:defRPr>
            </a:lvl9pPr>
          </a:lstStyle>
          <a:p>
            <a:r>
              <a:rPr lang="en-US" altLang="zh-CN" sz="2000" dirty="0">
                <a:latin typeface="Cambria" panose="02040503050406030204" pitchFamily="18" charset="0"/>
                <a:ea typeface="宋体" panose="02010600030101010101" pitchFamily="2" charset="-122"/>
              </a:rPr>
              <a:t>There are two categories of software product metrics:</a:t>
            </a:r>
          </a:p>
          <a:p>
            <a:r>
              <a:rPr lang="en-US" altLang="zh-CN" sz="2000" b="1" dirty="0">
                <a:latin typeface="Cambria" panose="02040503050406030204" pitchFamily="18" charset="0"/>
                <a:ea typeface="宋体" panose="02010600030101010101" pitchFamily="2" charset="-122"/>
              </a:rPr>
              <a:t>1. Dynamic metrics</a:t>
            </a:r>
            <a:r>
              <a:rPr lang="en-US" altLang="zh-CN" sz="2000" dirty="0">
                <a:latin typeface="Cambria" panose="02040503050406030204" pitchFamily="18" charset="0"/>
                <a:ea typeface="宋体" panose="02010600030101010101" pitchFamily="2" charset="-122"/>
              </a:rPr>
              <a:t> – this metrics is collected by measuring elements</a:t>
            </a:r>
          </a:p>
          <a:p>
            <a:r>
              <a:rPr lang="en-US" altLang="zh-CN" sz="2000" u="sng" dirty="0">
                <a:latin typeface="Cambria" panose="02040503050406030204" pitchFamily="18" charset="0"/>
                <a:ea typeface="宋体" panose="02010600030101010101" pitchFamily="2" charset="-122"/>
              </a:rPr>
              <a:t>during program’s execution</a:t>
            </a:r>
            <a:r>
              <a:rPr lang="en-US" altLang="zh-CN" sz="2000" dirty="0">
                <a:latin typeface="Cambria" panose="02040503050406030204" pitchFamily="18" charset="0"/>
                <a:ea typeface="宋体" panose="02010600030101010101" pitchFamily="2" charset="-122"/>
              </a:rPr>
              <a:t>.  This metrics help to asses </a:t>
            </a:r>
            <a:r>
              <a:rPr lang="en-US" altLang="zh-CN" sz="2000" u="sng" dirty="0">
                <a:latin typeface="Cambria" panose="02040503050406030204" pitchFamily="18" charset="0"/>
                <a:ea typeface="宋体" panose="02010600030101010101" pitchFamily="2" charset="-122"/>
              </a:rPr>
              <a:t>efficiency</a:t>
            </a:r>
            <a:r>
              <a:rPr lang="en-US" altLang="zh-CN" sz="2000" dirty="0">
                <a:latin typeface="Cambria" panose="02040503050406030204" pitchFamily="18" charset="0"/>
                <a:ea typeface="宋体" panose="02010600030101010101" pitchFamily="2" charset="-122"/>
              </a:rPr>
              <a:t> and </a:t>
            </a:r>
          </a:p>
          <a:p>
            <a:r>
              <a:rPr lang="en-US" altLang="zh-CN" sz="2000" u="sng" dirty="0">
                <a:latin typeface="Cambria" panose="02040503050406030204" pitchFamily="18" charset="0"/>
                <a:ea typeface="宋体" panose="02010600030101010101" pitchFamily="2" charset="-122"/>
              </a:rPr>
              <a:t>reliability</a:t>
            </a:r>
            <a:r>
              <a:rPr lang="en-US" altLang="zh-CN" sz="2000" dirty="0">
                <a:latin typeface="Cambria" panose="02040503050406030204" pitchFamily="18" charset="0"/>
                <a:ea typeface="宋体" panose="02010600030101010101" pitchFamily="2" charset="-122"/>
              </a:rPr>
              <a:t> of a software product.  The parameters collected can be</a:t>
            </a:r>
          </a:p>
          <a:p>
            <a:r>
              <a:rPr lang="en-US" altLang="zh-CN" sz="2000" dirty="0">
                <a:latin typeface="Cambria" panose="02040503050406030204" pitchFamily="18" charset="0"/>
                <a:ea typeface="宋体" panose="02010600030101010101" pitchFamily="2" charset="-122"/>
              </a:rPr>
              <a:t>easily measured (i.e. execution time, mean time between failures)</a:t>
            </a:r>
          </a:p>
          <a:p>
            <a:endParaRPr lang="en-US" altLang="zh-CN" sz="2000" dirty="0">
              <a:latin typeface="Cambria" panose="02040503050406030204" pitchFamily="18" charset="0"/>
              <a:ea typeface="宋体" panose="02010600030101010101" pitchFamily="2" charset="-122"/>
            </a:endParaRPr>
          </a:p>
          <a:p>
            <a:r>
              <a:rPr lang="en-US" altLang="zh-CN" sz="2000" b="1" dirty="0">
                <a:latin typeface="Cambria" panose="02040503050406030204" pitchFamily="18" charset="0"/>
                <a:ea typeface="宋体" panose="02010600030101010101" pitchFamily="2" charset="-122"/>
              </a:rPr>
              <a:t>2. Static metrics</a:t>
            </a:r>
            <a:r>
              <a:rPr lang="en-US" altLang="zh-CN" sz="2000" dirty="0">
                <a:latin typeface="Cambria" panose="02040503050406030204" pitchFamily="18" charset="0"/>
                <a:ea typeface="宋体" panose="02010600030101010101" pitchFamily="2" charset="-122"/>
              </a:rPr>
              <a:t> – this metrics is collected by measuring parameters of</a:t>
            </a:r>
          </a:p>
          <a:p>
            <a:r>
              <a:rPr lang="en-US" altLang="zh-CN" sz="2000" dirty="0">
                <a:latin typeface="Cambria" panose="02040503050406030204" pitchFamily="18" charset="0"/>
                <a:ea typeface="宋体" panose="02010600030101010101" pitchFamily="2" charset="-122"/>
              </a:rPr>
              <a:t>the </a:t>
            </a:r>
            <a:r>
              <a:rPr lang="en-US" altLang="zh-CN" sz="2000" u="sng" dirty="0">
                <a:latin typeface="Cambria" panose="02040503050406030204" pitchFamily="18" charset="0"/>
                <a:ea typeface="宋体" panose="02010600030101010101" pitchFamily="2" charset="-122"/>
              </a:rPr>
              <a:t>end products</a:t>
            </a:r>
            <a:r>
              <a:rPr lang="en-US" altLang="zh-CN" sz="2000" dirty="0">
                <a:latin typeface="Cambria" panose="02040503050406030204" pitchFamily="18" charset="0"/>
                <a:ea typeface="宋体" panose="02010600030101010101" pitchFamily="2" charset="-122"/>
              </a:rPr>
              <a:t> of the software development. This metrics help to</a:t>
            </a:r>
          </a:p>
          <a:p>
            <a:r>
              <a:rPr lang="en-US" altLang="zh-CN" sz="2000" dirty="0">
                <a:latin typeface="Cambria" panose="02040503050406030204" pitchFamily="18" charset="0"/>
                <a:ea typeface="宋体" panose="02010600030101010101" pitchFamily="2" charset="-122"/>
              </a:rPr>
              <a:t>asses the </a:t>
            </a:r>
            <a:r>
              <a:rPr lang="en-US" altLang="zh-CN" sz="2000" u="sng" dirty="0">
                <a:latin typeface="Cambria" panose="02040503050406030204" pitchFamily="18" charset="0"/>
                <a:ea typeface="宋体" panose="02010600030101010101" pitchFamily="2" charset="-122"/>
              </a:rPr>
              <a:t>complexity, understandability, and maintainability</a:t>
            </a:r>
            <a:r>
              <a:rPr lang="en-US" altLang="zh-CN" sz="2000" dirty="0">
                <a:latin typeface="Cambria" panose="02040503050406030204" pitchFamily="18" charset="0"/>
                <a:ea typeface="宋体" panose="02010600030101010101" pitchFamily="2" charset="-122"/>
              </a:rPr>
              <a:t> of a</a:t>
            </a:r>
          </a:p>
          <a:p>
            <a:r>
              <a:rPr lang="en-US" altLang="zh-CN" sz="2000" dirty="0">
                <a:latin typeface="Cambria" panose="02040503050406030204" pitchFamily="18" charset="0"/>
                <a:ea typeface="宋体" panose="02010600030101010101" pitchFamily="2" charset="-122"/>
              </a:rPr>
              <a:t>software product.  The SLOC size and ND are the most reliable</a:t>
            </a:r>
          </a:p>
          <a:p>
            <a:r>
              <a:rPr lang="en-US" altLang="zh-CN" sz="2000" dirty="0">
                <a:latin typeface="Cambria" panose="02040503050406030204" pitchFamily="18" charset="0"/>
                <a:ea typeface="宋体" panose="02010600030101010101" pitchFamily="2" charset="-122"/>
              </a:rPr>
              <a:t>predictors of understandability, complexity, and maintainability.</a:t>
            </a:r>
          </a:p>
          <a:p>
            <a:endParaRPr lang="en-US" altLang="zh-CN" sz="2000" dirty="0">
              <a:latin typeface="Cambria" panose="02040503050406030204" pitchFamily="18" charset="0"/>
              <a:ea typeface="宋体" panose="02010600030101010101" pitchFamily="2" charset="-122"/>
            </a:endParaRPr>
          </a:p>
        </p:txBody>
      </p:sp>
    </p:spTree>
    <p:extLst>
      <p:ext uri="{BB962C8B-B14F-4D97-AF65-F5344CB8AC3E}">
        <p14:creationId xmlns:p14="http://schemas.microsoft.com/office/powerpoint/2010/main" val="1428306716"/>
      </p:ext>
    </p:extLst>
  </p:cSld>
  <p:clrMapOvr>
    <a:masterClrMapping/>
  </p:clrMapOvr>
  <p:timing>
    <p:tnLst>
      <p:par>
        <p:cTn id="1" dur="indefinite" restart="never" nodeType="tmRoot"/>
      </p:par>
    </p:tnLst>
  </p:timing>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灯片编号占位符 4"/>
          <p:cNvSpPr>
            <a:spLocks noGrp="1"/>
          </p:cNvSpPr>
          <p:nvPr>
            <p:ph type="sldNum" sz="quarter" idx="4294967295"/>
          </p:nvPr>
        </p:nvSpPr>
        <p:spPr/>
        <p:txBody>
          <a:bodyPr/>
          <a:lstStyle/>
          <a:p>
            <a:endParaRPr lang="en-US" altLang="zh-CN" dirty="0">
              <a:latin typeface="Cambria" panose="02040503050406030204" pitchFamily="18" charset="0"/>
            </a:endParaRPr>
          </a:p>
        </p:txBody>
      </p:sp>
      <p:sp>
        <p:nvSpPr>
          <p:cNvPr id="37890" name="Rectangle 2"/>
          <p:cNvSpPr>
            <a:spLocks noGrp="1" noChangeArrowheads="1"/>
          </p:cNvSpPr>
          <p:nvPr>
            <p:ph type="title"/>
          </p:nvPr>
        </p:nvSpPr>
        <p:spPr>
          <a:xfrm>
            <a:off x="0" y="0"/>
            <a:ext cx="7772400" cy="1143000"/>
          </a:xfrm>
        </p:spPr>
        <p:txBody>
          <a:bodyPr/>
          <a:lstStyle/>
          <a:p>
            <a:pPr algn="l"/>
            <a:r>
              <a:rPr lang="en-US" altLang="zh-CN" sz="3600" b="1" u="sng">
                <a:latin typeface="Cambria" panose="02040503050406030204" pitchFamily="18" charset="0"/>
                <a:ea typeface="宋体" panose="02010600030101010101" pitchFamily="2" charset="-122"/>
              </a:rPr>
              <a:t>The Ilities</a:t>
            </a:r>
          </a:p>
        </p:txBody>
      </p:sp>
      <p:grpSp>
        <p:nvGrpSpPr>
          <p:cNvPr id="37896" name="Group 8"/>
          <p:cNvGrpSpPr>
            <a:grpSpLocks/>
          </p:cNvGrpSpPr>
          <p:nvPr/>
        </p:nvGrpSpPr>
        <p:grpSpPr bwMode="auto">
          <a:xfrm>
            <a:off x="152400" y="1066800"/>
            <a:ext cx="8666163" cy="5357813"/>
            <a:chOff x="96" y="672"/>
            <a:chExt cx="5459" cy="3375"/>
          </a:xfrm>
        </p:grpSpPr>
        <p:pic>
          <p:nvPicPr>
            <p:cNvPr id="37892" name="Picture 4" descr="D:\Marks\other_forms\uri\SQA Course\Maintainability.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 y="672"/>
              <a:ext cx="2627" cy="1743"/>
            </a:xfrm>
            <a:prstGeom prst="rect">
              <a:avLst/>
            </a:prstGeom>
            <a:noFill/>
            <a:extLst>
              <a:ext uri="{909E8E84-426E-40DD-AFC4-6F175D3DCCD1}">
                <a14:hiddenFill xmlns:a14="http://schemas.microsoft.com/office/drawing/2010/main">
                  <a:solidFill>
                    <a:srgbClr val="FFFFFF"/>
                  </a:solidFill>
                </a14:hiddenFill>
              </a:ext>
            </a:extLst>
          </p:spPr>
        </p:pic>
        <p:pic>
          <p:nvPicPr>
            <p:cNvPr id="37893" name="Picture 5" descr="D:\Marks\other_forms\uri\SQA Course\Reliability.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 y="2304"/>
              <a:ext cx="2627" cy="1743"/>
            </a:xfrm>
            <a:prstGeom prst="rect">
              <a:avLst/>
            </a:prstGeom>
            <a:noFill/>
            <a:extLst>
              <a:ext uri="{909E8E84-426E-40DD-AFC4-6F175D3DCCD1}">
                <a14:hiddenFill xmlns:a14="http://schemas.microsoft.com/office/drawing/2010/main">
                  <a:solidFill>
                    <a:srgbClr val="FFFFFF"/>
                  </a:solidFill>
                </a14:hiddenFill>
              </a:ext>
            </a:extLst>
          </p:spPr>
        </p:pic>
        <p:pic>
          <p:nvPicPr>
            <p:cNvPr id="37894" name="Picture 6" descr="D:\Marks\other_forms\uri\SQA Course\Portability.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28" y="672"/>
              <a:ext cx="2627" cy="1743"/>
            </a:xfrm>
            <a:prstGeom prst="rect">
              <a:avLst/>
            </a:prstGeom>
            <a:noFill/>
            <a:extLst>
              <a:ext uri="{909E8E84-426E-40DD-AFC4-6F175D3DCCD1}">
                <a14:hiddenFill xmlns:a14="http://schemas.microsoft.com/office/drawing/2010/main">
                  <a:solidFill>
                    <a:srgbClr val="FFFFFF"/>
                  </a:solidFill>
                </a14:hiddenFill>
              </a:ext>
            </a:extLst>
          </p:spPr>
        </p:pic>
        <p:pic>
          <p:nvPicPr>
            <p:cNvPr id="37895" name="Picture 7" descr="D:\Marks\other_forms\uri\SQA Course\Usability.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80" y="2304"/>
              <a:ext cx="2627" cy="1743"/>
            </a:xfrm>
            <a:prstGeom prst="rect">
              <a:avLst/>
            </a:prstGeom>
            <a:noFill/>
            <a:extLst>
              <a:ext uri="{909E8E84-426E-40DD-AFC4-6F175D3DCCD1}">
                <a14:hiddenFill xmlns:a14="http://schemas.microsoft.com/office/drawing/2010/main">
                  <a:solidFill>
                    <a:srgbClr val="FFFFFF"/>
                  </a:solidFill>
                </a14:hiddenFill>
              </a:ext>
            </a:extLst>
          </p:spPr>
        </p:pic>
      </p:grpSp>
      <p:sp>
        <p:nvSpPr>
          <p:cNvPr id="37897" name="Text Box 9"/>
          <p:cNvSpPr txBox="1">
            <a:spLocks noChangeArrowheads="1"/>
          </p:cNvSpPr>
          <p:nvPr/>
        </p:nvSpPr>
        <p:spPr bwMode="auto">
          <a:xfrm>
            <a:off x="4343400" y="3124200"/>
            <a:ext cx="4572000" cy="16312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000">
                <a:latin typeface="Cambria" panose="02040503050406030204" pitchFamily="18" charset="0"/>
                <a:ea typeface="宋体" panose="02010600030101010101" pitchFamily="2" charset="-122"/>
              </a:rPr>
              <a:t>The specific metrics that are relevant depend on the on the project, the goals of the SQA, and the type of SW that is being</a:t>
            </a:r>
          </a:p>
          <a:p>
            <a:r>
              <a:rPr lang="en-US" altLang="zh-CN" sz="2000">
                <a:latin typeface="Cambria" panose="02040503050406030204" pitchFamily="18" charset="0"/>
                <a:ea typeface="宋体" panose="02010600030101010101" pitchFamily="2" charset="-122"/>
              </a:rPr>
              <a:t>developed. </a:t>
            </a:r>
          </a:p>
        </p:txBody>
      </p:sp>
    </p:spTree>
    <p:extLst>
      <p:ext uri="{BB962C8B-B14F-4D97-AF65-F5344CB8AC3E}">
        <p14:creationId xmlns:p14="http://schemas.microsoft.com/office/powerpoint/2010/main" val="190577494"/>
      </p:ext>
    </p:extLst>
  </p:cSld>
  <p:clrMapOvr>
    <a:masterClrMapping/>
  </p:clrMapOvr>
  <p:timing>
    <p:tnLst>
      <p:par>
        <p:cTn id="1" dur="indefinite" restart="never" nodeType="tmRoot"/>
      </p:par>
    </p:tnLst>
  </p:timing>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4"/>
          <p:cNvSpPr>
            <a:spLocks noGrp="1"/>
          </p:cNvSpPr>
          <p:nvPr>
            <p:ph type="sldNum" sz="quarter" idx="4294967295"/>
          </p:nvPr>
        </p:nvSpPr>
        <p:spPr/>
        <p:txBody>
          <a:bodyPr/>
          <a:lstStyle/>
          <a:p>
            <a:endParaRPr lang="en-US" altLang="zh-CN" dirty="0">
              <a:latin typeface="Cambria" panose="02040503050406030204" pitchFamily="18" charset="0"/>
            </a:endParaRPr>
          </a:p>
        </p:txBody>
      </p:sp>
      <p:sp>
        <p:nvSpPr>
          <p:cNvPr id="69634" name="Rectangle 2"/>
          <p:cNvSpPr>
            <a:spLocks noGrp="1" noChangeArrowheads="1"/>
          </p:cNvSpPr>
          <p:nvPr>
            <p:ph type="title"/>
          </p:nvPr>
        </p:nvSpPr>
        <p:spPr>
          <a:xfrm>
            <a:off x="838200" y="152400"/>
            <a:ext cx="9144000" cy="1143000"/>
          </a:xfrm>
        </p:spPr>
        <p:txBody>
          <a:bodyPr/>
          <a:lstStyle/>
          <a:p>
            <a:pPr algn="l"/>
            <a:r>
              <a:rPr lang="en-US" altLang="zh-CN" sz="3600" b="1" u="sng" dirty="0">
                <a:latin typeface="Cambria" panose="02040503050406030204" pitchFamily="18" charset="0"/>
                <a:ea typeface="宋体" panose="02010600030101010101" pitchFamily="2" charset="-122"/>
              </a:rPr>
              <a:t>Defect Prevention</a:t>
            </a:r>
          </a:p>
        </p:txBody>
      </p:sp>
      <p:sp>
        <p:nvSpPr>
          <p:cNvPr id="69635" name="Text Box 3"/>
          <p:cNvSpPr txBox="1">
            <a:spLocks noChangeArrowheads="1"/>
          </p:cNvSpPr>
          <p:nvPr/>
        </p:nvSpPr>
        <p:spPr bwMode="auto">
          <a:xfrm>
            <a:off x="152400" y="1066800"/>
            <a:ext cx="8839200" cy="49552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b="1">
                <a:latin typeface="Cambria" panose="02040503050406030204" pitchFamily="18" charset="0"/>
                <a:ea typeface="宋体" panose="02010600030101010101" pitchFamily="2" charset="-122"/>
              </a:rPr>
              <a:t>Defect Prevention</a:t>
            </a:r>
            <a:r>
              <a:rPr lang="en-US" altLang="zh-CN">
                <a:latin typeface="Cambria" panose="02040503050406030204" pitchFamily="18" charset="0"/>
                <a:ea typeface="宋体" panose="02010600030101010101" pitchFamily="2" charset="-122"/>
              </a:rPr>
              <a:t> – establishment of practices that lower the reliance</a:t>
            </a:r>
          </a:p>
          <a:p>
            <a:r>
              <a:rPr lang="en-US" altLang="zh-CN">
                <a:latin typeface="Cambria" panose="02040503050406030204" pitchFamily="18" charset="0"/>
                <a:ea typeface="宋体" panose="02010600030101010101" pitchFamily="2" charset="-122"/>
              </a:rPr>
              <a:t> on defect detection techniques to find majority of the bugs </a:t>
            </a:r>
          </a:p>
          <a:p>
            <a:endParaRPr lang="en-US" altLang="zh-CN">
              <a:latin typeface="Cambria" panose="02040503050406030204" pitchFamily="18" charset="0"/>
              <a:ea typeface="宋体" panose="02010600030101010101" pitchFamily="2" charset="-122"/>
            </a:endParaRPr>
          </a:p>
          <a:p>
            <a:r>
              <a:rPr lang="en-US" altLang="zh-CN" sz="2000">
                <a:latin typeface="Cambria" panose="02040503050406030204" pitchFamily="18" charset="0"/>
                <a:ea typeface="宋体" panose="02010600030101010101" pitchFamily="2" charset="-122"/>
                <a:cs typeface="Times New Roman" panose="02020603050405020304" pitchFamily="18" charset="0"/>
              </a:rPr>
              <a:t>• </a:t>
            </a:r>
            <a:r>
              <a:rPr lang="en-US" altLang="zh-CN" sz="2000" b="1">
                <a:latin typeface="Cambria" panose="02040503050406030204" pitchFamily="18" charset="0"/>
                <a:ea typeface="宋体" panose="02010600030101010101" pitchFamily="2" charset="-122"/>
                <a:cs typeface="Times New Roman" panose="02020603050405020304" pitchFamily="18" charset="0"/>
              </a:rPr>
              <a:t>Lessons learned</a:t>
            </a:r>
            <a:r>
              <a:rPr lang="en-US" altLang="zh-CN" sz="2000">
                <a:latin typeface="Cambria" panose="02040503050406030204" pitchFamily="18" charset="0"/>
                <a:ea typeface="宋体" panose="02010600030101010101" pitchFamily="2" charset="-122"/>
                <a:cs typeface="Times New Roman" panose="02020603050405020304" pitchFamily="18" charset="0"/>
              </a:rPr>
              <a:t> – learning from other peoples experiences and sharing own experiences with the other projects</a:t>
            </a:r>
          </a:p>
          <a:p>
            <a:r>
              <a:rPr lang="en-US" altLang="zh-CN" sz="2000">
                <a:latin typeface="Cambria" panose="02040503050406030204" pitchFamily="18" charset="0"/>
                <a:ea typeface="宋体" panose="02010600030101010101" pitchFamily="2" charset="-122"/>
                <a:cs typeface="Times New Roman" panose="02020603050405020304" pitchFamily="18" charset="0"/>
              </a:rPr>
              <a:t>• </a:t>
            </a:r>
            <a:r>
              <a:rPr lang="en-US" altLang="zh-CN" sz="2000" b="1">
                <a:latin typeface="Cambria" panose="02040503050406030204" pitchFamily="18" charset="0"/>
                <a:ea typeface="宋体" panose="02010600030101010101" pitchFamily="2" charset="-122"/>
                <a:cs typeface="Times New Roman" panose="02020603050405020304" pitchFamily="18" charset="0"/>
              </a:rPr>
              <a:t>Managing With Metrics</a:t>
            </a:r>
            <a:r>
              <a:rPr lang="en-US" altLang="zh-CN" sz="2000">
                <a:latin typeface="Cambria" panose="02040503050406030204" pitchFamily="18" charset="0"/>
                <a:ea typeface="宋体" panose="02010600030101010101" pitchFamily="2" charset="-122"/>
                <a:cs typeface="Times New Roman" panose="02020603050405020304" pitchFamily="18" charset="0"/>
              </a:rPr>
              <a:t> – collecting the metrics, understanding it, and making changes to the product or process based on analysis. Metrics must be </a:t>
            </a:r>
            <a:r>
              <a:rPr lang="en-US" altLang="zh-CN" sz="2000" u="sng">
                <a:latin typeface="Cambria" panose="02040503050406030204" pitchFamily="18" charset="0"/>
                <a:ea typeface="宋体" panose="02010600030101010101" pitchFamily="2" charset="-122"/>
                <a:cs typeface="Times New Roman" panose="02020603050405020304" pitchFamily="18" charset="0"/>
              </a:rPr>
              <a:t>standardized</a:t>
            </a:r>
            <a:r>
              <a:rPr lang="en-US" altLang="zh-CN" sz="2000">
                <a:latin typeface="Cambria" panose="02040503050406030204" pitchFamily="18" charset="0"/>
                <a:ea typeface="宋体" panose="02010600030101010101" pitchFamily="2" charset="-122"/>
                <a:cs typeface="Times New Roman" panose="02020603050405020304" pitchFamily="18" charset="0"/>
              </a:rPr>
              <a:t> to be effective.</a:t>
            </a:r>
          </a:p>
          <a:p>
            <a:r>
              <a:rPr lang="en-US" altLang="zh-CN" sz="2000">
                <a:latin typeface="Cambria" panose="02040503050406030204" pitchFamily="18" charset="0"/>
                <a:ea typeface="宋体" panose="02010600030101010101" pitchFamily="2" charset="-122"/>
                <a:cs typeface="Times New Roman" panose="02020603050405020304" pitchFamily="18" charset="0"/>
              </a:rPr>
              <a:t>• </a:t>
            </a:r>
            <a:r>
              <a:rPr lang="en-US" altLang="zh-CN" sz="2000" b="1">
                <a:latin typeface="Cambria" panose="02040503050406030204" pitchFamily="18" charset="0"/>
                <a:ea typeface="宋体" panose="02010600030101010101" pitchFamily="2" charset="-122"/>
                <a:cs typeface="Times New Roman" panose="02020603050405020304" pitchFamily="18" charset="0"/>
              </a:rPr>
              <a:t>Risk Analysis</a:t>
            </a:r>
            <a:r>
              <a:rPr lang="en-US" altLang="zh-CN" sz="2000">
                <a:latin typeface="Cambria" panose="02040503050406030204" pitchFamily="18" charset="0"/>
                <a:ea typeface="宋体" panose="02010600030101010101" pitchFamily="2" charset="-122"/>
                <a:cs typeface="Times New Roman" panose="02020603050405020304" pitchFamily="18" charset="0"/>
              </a:rPr>
              <a:t> – identifying potential risks and opportunities early in the program and tracking them to realization.</a:t>
            </a:r>
          </a:p>
          <a:p>
            <a:r>
              <a:rPr lang="en-US" altLang="zh-CN" sz="2000" b="1">
                <a:latin typeface="Cambria" panose="02040503050406030204" pitchFamily="18" charset="0"/>
                <a:ea typeface="宋体" panose="02010600030101010101" pitchFamily="2" charset="-122"/>
                <a:cs typeface="Times New Roman" panose="02020603050405020304" pitchFamily="18" charset="0"/>
              </a:rPr>
              <a:t>• Build freeze</a:t>
            </a:r>
            <a:r>
              <a:rPr lang="en-US" altLang="zh-CN" sz="2000">
                <a:latin typeface="Cambria" panose="02040503050406030204" pitchFamily="18" charset="0"/>
                <a:ea typeface="宋体" panose="02010600030101010101" pitchFamily="2" charset="-122"/>
                <a:cs typeface="Times New Roman" panose="02020603050405020304" pitchFamily="18" charset="0"/>
              </a:rPr>
              <a:t> – no changes are made to the code during formal tests.</a:t>
            </a:r>
          </a:p>
          <a:p>
            <a:r>
              <a:rPr lang="en-US" altLang="zh-CN" sz="2000" b="1">
                <a:latin typeface="Cambria" panose="02040503050406030204" pitchFamily="18" charset="0"/>
                <a:ea typeface="宋体" panose="02010600030101010101" pitchFamily="2" charset="-122"/>
                <a:cs typeface="Times New Roman" panose="02020603050405020304" pitchFamily="18" charset="0"/>
              </a:rPr>
              <a:t>• Unit-level testing guidelines</a:t>
            </a:r>
            <a:r>
              <a:rPr lang="en-US" altLang="zh-CN" sz="2000">
                <a:latin typeface="Cambria" panose="02040503050406030204" pitchFamily="18" charset="0"/>
                <a:ea typeface="宋体" panose="02010600030101010101" pitchFamily="2" charset="-122"/>
                <a:cs typeface="Times New Roman" panose="02020603050405020304" pitchFamily="18" charset="0"/>
              </a:rPr>
              <a:t> – test plans and procedures for each UT</a:t>
            </a:r>
          </a:p>
          <a:p>
            <a:r>
              <a:rPr lang="en-US" altLang="zh-CN" sz="2000" b="1">
                <a:latin typeface="Cambria" panose="02040503050406030204" pitchFamily="18" charset="0"/>
                <a:ea typeface="宋体" panose="02010600030101010101" pitchFamily="2" charset="-122"/>
                <a:cs typeface="Times New Roman" panose="02020603050405020304" pitchFamily="18" charset="0"/>
              </a:rPr>
              <a:t>• Baseline acceptance criteria</a:t>
            </a:r>
            <a:r>
              <a:rPr lang="en-US" altLang="zh-CN" sz="2000">
                <a:latin typeface="Cambria" panose="02040503050406030204" pitchFamily="18" charset="0"/>
                <a:ea typeface="宋体" panose="02010600030101010101" pitchFamily="2" charset="-122"/>
                <a:cs typeface="Times New Roman" panose="02020603050405020304" pitchFamily="18" charset="0"/>
              </a:rPr>
              <a:t> – establishment of closure criteria in advance (i.e. no P1 STRs at FAT TRR)</a:t>
            </a:r>
            <a:endParaRPr lang="en-US" altLang="zh-CN" sz="2000">
              <a:latin typeface="Cambria" panose="02040503050406030204" pitchFamily="18" charset="0"/>
              <a:ea typeface="宋体" panose="02010600030101010101" pitchFamily="2" charset="-122"/>
            </a:endParaRPr>
          </a:p>
        </p:txBody>
      </p:sp>
    </p:spTree>
    <p:extLst>
      <p:ext uri="{BB962C8B-B14F-4D97-AF65-F5344CB8AC3E}">
        <p14:creationId xmlns:p14="http://schemas.microsoft.com/office/powerpoint/2010/main" val="2807551081"/>
      </p:ext>
    </p:extLst>
  </p:cSld>
  <p:clrMapOvr>
    <a:masterClrMapping/>
  </p:clrMapOvr>
  <p:timing>
    <p:tnLst>
      <p:par>
        <p:cTn id="1" dur="indefinite" restart="never" nodeType="tmRoot"/>
      </p:par>
    </p:tnLst>
  </p:timing>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ctrTitle"/>
          </p:nvPr>
        </p:nvSpPr>
        <p:spPr>
          <a:xfrm>
            <a:off x="685800" y="2209800"/>
            <a:ext cx="8001000" cy="1470025"/>
          </a:xfrm>
        </p:spPr>
        <p:txBody>
          <a:bodyPr/>
          <a:lstStyle/>
          <a:p>
            <a:pPr algn="ctr" eaLnBrk="1" hangingPunct="1">
              <a:lnSpc>
                <a:spcPct val="150000"/>
              </a:lnSpc>
            </a:pPr>
            <a:r>
              <a:rPr lang="en-US" altLang="zh-CN" sz="3600" dirty="0" smtClean="0">
                <a:latin typeface="Cambria" panose="02040503050406030204" pitchFamily="18" charset="0"/>
              </a:rPr>
              <a:t>When you see these slides</a:t>
            </a:r>
            <a:br>
              <a:rPr lang="en-US" altLang="zh-CN" sz="3600" dirty="0" smtClean="0">
                <a:latin typeface="Cambria" panose="02040503050406030204" pitchFamily="18" charset="0"/>
              </a:rPr>
            </a:br>
            <a:r>
              <a:rPr lang="en-US" altLang="zh-CN" sz="3600" dirty="0" smtClean="0">
                <a:latin typeface="Cambria" panose="02040503050406030204" pitchFamily="18" charset="0"/>
              </a:rPr>
              <a:t>it means you are </a:t>
            </a:r>
            <a:r>
              <a:rPr lang="en-US" altLang="zh-CN" sz="3600" dirty="0" smtClean="0">
                <a:latin typeface="Cambria" panose="02040503050406030204" pitchFamily="18" charset="0"/>
              </a:rPr>
              <a:t>preparing</a:t>
            </a:r>
            <a:r>
              <a:rPr lang="en-US" altLang="zh-CN" sz="3600" dirty="0" smtClean="0">
                <a:latin typeface="Cambria" panose="02040503050406030204" pitchFamily="18" charset="0"/>
              </a:rPr>
              <a:t> </a:t>
            </a:r>
            <a:r>
              <a:rPr lang="en-US" altLang="zh-CN" sz="3600" dirty="0" smtClean="0">
                <a:latin typeface="Cambria" panose="02040503050406030204" pitchFamily="18" charset="0"/>
              </a:rPr>
              <a:t>the exam</a:t>
            </a:r>
            <a:br>
              <a:rPr lang="en-US" altLang="zh-CN" sz="3600" dirty="0" smtClean="0">
                <a:latin typeface="Cambria" panose="02040503050406030204" pitchFamily="18" charset="0"/>
              </a:rPr>
            </a:br>
            <a:r>
              <a:rPr lang="en-US" altLang="zh-CN" sz="3600" dirty="0" smtClean="0">
                <a:latin typeface="Cambria" panose="02040503050406030204" pitchFamily="18" charset="0"/>
              </a:rPr>
              <a:t>Good Luck!</a:t>
            </a:r>
            <a:endParaRPr lang="zh-CN" altLang="en-US" sz="3600" dirty="0" smtClean="0">
              <a:latin typeface="Cambria" panose="02040503050406030204" pitchFamily="18" charset="0"/>
            </a:endParaRPr>
          </a:p>
        </p:txBody>
      </p:sp>
    </p:spTree>
    <p:extLst>
      <p:ext uri="{BB962C8B-B14F-4D97-AF65-F5344CB8AC3E}">
        <p14:creationId xmlns:p14="http://schemas.microsoft.com/office/powerpoint/2010/main" val="387440395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1410" name="Rectangle 2"/>
          <p:cNvSpPr>
            <a:spLocks noGrp="1" noChangeArrowheads="1"/>
          </p:cNvSpPr>
          <p:nvPr>
            <p:ph type="title"/>
          </p:nvPr>
        </p:nvSpPr>
        <p:spPr>
          <a:xfrm>
            <a:off x="1752600" y="1143000"/>
            <a:ext cx="5008563" cy="879475"/>
          </a:xfrm>
        </p:spPr>
        <p:txBody>
          <a:bodyPr/>
          <a:lstStyle/>
          <a:p>
            <a:r>
              <a:rPr lang="en-US" altLang="zh-CN" i="1" dirty="0">
                <a:solidFill>
                  <a:schemeClr val="hlink"/>
                </a:solidFill>
                <a:latin typeface="Cambria" panose="02040503050406030204" pitchFamily="18" charset="0"/>
              </a:rPr>
              <a:t>The Cost of bugs</a:t>
            </a:r>
          </a:p>
        </p:txBody>
      </p:sp>
      <p:graphicFrame>
        <p:nvGraphicFramePr>
          <p:cNvPr id="1041412" name="Object 4"/>
          <p:cNvGraphicFramePr>
            <a:graphicFrameLocks noChangeAspect="1"/>
          </p:cNvGraphicFramePr>
          <p:nvPr/>
        </p:nvGraphicFramePr>
        <p:xfrm>
          <a:off x="1187450" y="1844675"/>
          <a:ext cx="6719888" cy="4483100"/>
        </p:xfrm>
        <a:graphic>
          <a:graphicData uri="http://schemas.openxmlformats.org/presentationml/2006/ole">
            <mc:AlternateContent xmlns:mc="http://schemas.openxmlformats.org/markup-compatibility/2006">
              <mc:Choice xmlns:v="urn:schemas-microsoft-com:vml" Requires="v">
                <p:oleObj spid="_x0000_s3091" name="Chart" r:id="rId4" imgW="6095928" imgH="4069008" progId="MSGraph.Chart.8">
                  <p:embed followColorScheme="full"/>
                </p:oleObj>
              </mc:Choice>
              <mc:Fallback>
                <p:oleObj name="Chart" r:id="rId4" imgW="6095928" imgH="4069008" progId="MSGraph.Chart.8">
                  <p:embed followColorScheme="full"/>
                  <p:pic>
                    <p:nvPicPr>
                      <p:cNvPr id="1041412" name="Object 4"/>
                      <p:cNvPicPr>
                        <a:picLocks noChangeAspect="1" noChangeArrowheads="1"/>
                      </p:cNvPicPr>
                      <p:nvPr/>
                    </p:nvPicPr>
                    <p:blipFill>
                      <a:blip r:embed="rId5"/>
                      <a:srcRect/>
                      <a:stretch>
                        <a:fillRect/>
                      </a:stretch>
                    </p:blipFill>
                    <p:spPr bwMode="auto">
                      <a:xfrm>
                        <a:off x="1187450" y="1844675"/>
                        <a:ext cx="6719888" cy="4483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 name="Rectangle 16"/>
          <p:cNvSpPr txBox="1">
            <a:spLocks noChangeArrowheads="1"/>
          </p:cNvSpPr>
          <p:nvPr/>
        </p:nvSpPr>
        <p:spPr bwMode="auto">
          <a:xfrm>
            <a:off x="1295400" y="152400"/>
            <a:ext cx="67056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54000" rIns="91440" bIns="45720" numCol="1" anchor="t" anchorCtr="1" compatLnSpc="1">
            <a:prstTxWarp prst="textNoShape">
              <a:avLst/>
            </a:prstTxWarp>
          </a:bodyPr>
          <a:lstStyle>
            <a:lvl1pPr algn="l" rtl="0" eaLnBrk="0" fontAlgn="base" hangingPunct="0">
              <a:spcBef>
                <a:spcPct val="0"/>
              </a:spcBef>
              <a:spcAft>
                <a:spcPct val="0"/>
              </a:spcAft>
              <a:defRPr sz="2800" b="1" kern="1200">
                <a:solidFill>
                  <a:srgbClr val="133984"/>
                </a:solidFill>
                <a:latin typeface="+mj-lt"/>
                <a:ea typeface="+mj-ea"/>
                <a:cs typeface="+mj-cs"/>
              </a:defRPr>
            </a:lvl1pPr>
            <a:lvl2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2pPr>
            <a:lvl3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3pPr>
            <a:lvl4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4pPr>
            <a:lvl5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5pPr>
            <a:lvl6pPr marL="4572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6pPr>
            <a:lvl7pPr marL="9144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7pPr>
            <a:lvl8pPr marL="13716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8pPr>
            <a:lvl9pPr marL="18288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9pPr>
          </a:lstStyle>
          <a:p>
            <a:pPr eaLnBrk="1" hangingPunct="1"/>
            <a:r>
              <a:rPr lang="en-US" altLang="zh-CN" sz="4000" smtClean="0">
                <a:latin typeface="Cambria" panose="02040503050406030204" pitchFamily="18" charset="0"/>
              </a:rPr>
              <a:t>Introduction</a:t>
            </a:r>
            <a:endParaRPr lang="zh-CN" altLang="zh-CN" dirty="0" smtClean="0">
              <a:latin typeface="Cambria" panose="02040503050406030204" pitchFamily="18" charset="0"/>
            </a:endParaRPr>
          </a:p>
        </p:txBody>
      </p:sp>
    </p:spTree>
    <p:extLst>
      <p:ext uri="{BB962C8B-B14F-4D97-AF65-F5344CB8AC3E}">
        <p14:creationId xmlns:p14="http://schemas.microsoft.com/office/powerpoint/2010/main" val="46416198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16"/>
          <p:cNvSpPr>
            <a:spLocks noGrp="1" noChangeArrowheads="1"/>
          </p:cNvSpPr>
          <p:nvPr>
            <p:ph type="title"/>
          </p:nvPr>
        </p:nvSpPr>
        <p:spPr>
          <a:xfrm>
            <a:off x="1295400" y="152400"/>
            <a:ext cx="6705600" cy="838200"/>
          </a:xfrm>
        </p:spPr>
        <p:txBody>
          <a:bodyPr/>
          <a:lstStyle/>
          <a:p>
            <a:pPr eaLnBrk="1" hangingPunct="1"/>
            <a:r>
              <a:rPr lang="en-US" altLang="zh-CN" sz="4000" dirty="0" smtClean="0">
                <a:latin typeface="Cambria" panose="02040503050406030204" pitchFamily="18" charset="0"/>
              </a:rPr>
              <a:t>Introduction</a:t>
            </a:r>
            <a:endParaRPr lang="zh-CN" altLang="zh-CN" dirty="0" smtClean="0">
              <a:latin typeface="Cambria" panose="02040503050406030204" pitchFamily="18" charset="0"/>
            </a:endParaRPr>
          </a:p>
        </p:txBody>
      </p:sp>
      <p:sp>
        <p:nvSpPr>
          <p:cNvPr id="3" name="Rectangle 2"/>
          <p:cNvSpPr txBox="1">
            <a:spLocks noChangeArrowheads="1"/>
          </p:cNvSpPr>
          <p:nvPr/>
        </p:nvSpPr>
        <p:spPr bwMode="auto">
          <a:xfrm>
            <a:off x="685800" y="12954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54000" rIns="91440" bIns="45720" numCol="1" anchor="t" anchorCtr="1" compatLnSpc="1">
            <a:prstTxWarp prst="textNoShape">
              <a:avLst/>
            </a:prstTxWarp>
          </a:bodyPr>
          <a:lstStyle>
            <a:lvl1pPr algn="l" rtl="0" eaLnBrk="0" fontAlgn="base" hangingPunct="0">
              <a:spcBef>
                <a:spcPct val="0"/>
              </a:spcBef>
              <a:spcAft>
                <a:spcPct val="0"/>
              </a:spcAft>
              <a:defRPr sz="2800" b="1" kern="1200">
                <a:solidFill>
                  <a:srgbClr val="133984"/>
                </a:solidFill>
                <a:latin typeface="+mj-lt"/>
                <a:ea typeface="+mj-ea"/>
                <a:cs typeface="+mj-cs"/>
              </a:defRPr>
            </a:lvl1pPr>
            <a:lvl2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2pPr>
            <a:lvl3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3pPr>
            <a:lvl4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4pPr>
            <a:lvl5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5pPr>
            <a:lvl6pPr marL="4572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6pPr>
            <a:lvl7pPr marL="9144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7pPr>
            <a:lvl8pPr marL="13716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8pPr>
            <a:lvl9pPr marL="18288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9pPr>
          </a:lstStyle>
          <a:p>
            <a:pPr eaLnBrk="1" hangingPunct="1"/>
            <a:r>
              <a:rPr lang="en-US" altLang="zh-CN" sz="3200" dirty="0" smtClean="0">
                <a:latin typeface="Cambria" panose="02040503050406030204" pitchFamily="18" charset="0"/>
              </a:rPr>
              <a:t>Bug Free Software</a:t>
            </a:r>
          </a:p>
        </p:txBody>
      </p:sp>
      <p:sp>
        <p:nvSpPr>
          <p:cNvPr id="4" name="Rectangle 3"/>
          <p:cNvSpPr txBox="1">
            <a:spLocks noChangeArrowheads="1"/>
          </p:cNvSpPr>
          <p:nvPr/>
        </p:nvSpPr>
        <p:spPr bwMode="auto">
          <a:xfrm>
            <a:off x="381000" y="2133600"/>
            <a:ext cx="8534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449263" indent="-449263" algn="l" rtl="0" eaLnBrk="0" fontAlgn="base" hangingPunct="0">
              <a:lnSpc>
                <a:spcPct val="110000"/>
              </a:lnSpc>
              <a:spcBef>
                <a:spcPct val="20000"/>
              </a:spcBef>
              <a:spcAft>
                <a:spcPct val="0"/>
              </a:spcAft>
              <a:buSzPct val="120000"/>
              <a:buBlip>
                <a:blip r:embed="rId3"/>
              </a:buBlip>
              <a:defRPr sz="2800" kern="1200">
                <a:solidFill>
                  <a:srgbClr val="133984"/>
                </a:solidFill>
                <a:latin typeface="+mn-lt"/>
                <a:ea typeface="+mn-ea"/>
                <a:cs typeface="+mn-cs"/>
              </a:defRPr>
            </a:lvl1pPr>
            <a:lvl2pPr marL="914400" indent="-285750" algn="l" rtl="0" eaLnBrk="0" fontAlgn="base" hangingPunct="0">
              <a:lnSpc>
                <a:spcPct val="110000"/>
              </a:lnSpc>
              <a:spcBef>
                <a:spcPct val="20000"/>
              </a:spcBef>
              <a:spcAft>
                <a:spcPct val="0"/>
              </a:spcAft>
              <a:buClr>
                <a:srgbClr val="000066"/>
              </a:buClr>
              <a:buChar char="•"/>
              <a:defRPr sz="2400" kern="1200">
                <a:solidFill>
                  <a:srgbClr val="133984"/>
                </a:solidFill>
                <a:latin typeface="+mn-lt"/>
                <a:ea typeface="+mn-ea"/>
                <a:cs typeface="+mn-cs"/>
              </a:defRPr>
            </a:lvl2pPr>
            <a:lvl3pPr marL="1322388" indent="-228600" algn="l" rtl="0" eaLnBrk="0" fontAlgn="base" hangingPunct="0">
              <a:spcBef>
                <a:spcPct val="20000"/>
              </a:spcBef>
              <a:spcAft>
                <a:spcPct val="0"/>
              </a:spcAft>
              <a:buChar char="•"/>
              <a:defRPr sz="2400" kern="1200">
                <a:solidFill>
                  <a:schemeClr val="tx1"/>
                </a:solidFill>
                <a:latin typeface="+mn-lt"/>
                <a:ea typeface="宋体" panose="02010600030101010101" pitchFamily="2" charset="-122"/>
                <a:cs typeface="+mn-cs"/>
              </a:defRPr>
            </a:lvl3pPr>
            <a:lvl4pPr marL="1730375"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4pPr>
            <a:lvl5pPr marL="2138363"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en-US" altLang="zh-CN" dirty="0" smtClean="0">
                <a:latin typeface="Cambria" panose="02040503050406030204" pitchFamily="18" charset="0"/>
              </a:rPr>
              <a:t>Software is in the news for the wrong reason</a:t>
            </a:r>
          </a:p>
          <a:p>
            <a:pPr lvl="1" eaLnBrk="1" hangingPunct="1"/>
            <a:r>
              <a:rPr lang="en-US" altLang="zh-CN" dirty="0" smtClean="0">
                <a:latin typeface="Cambria" panose="02040503050406030204" pitchFamily="18" charset="0"/>
              </a:rPr>
              <a:t>Security breach, Mars Lander lost, hackers getting credit card information, etc.</a:t>
            </a:r>
          </a:p>
          <a:p>
            <a:pPr eaLnBrk="1" hangingPunct="1"/>
            <a:r>
              <a:rPr lang="en-US" altLang="zh-CN" dirty="0" smtClean="0">
                <a:latin typeface="Cambria" panose="02040503050406030204" pitchFamily="18" charset="0"/>
              </a:rPr>
              <a:t>Why can’t software engineers develop software that just works?</a:t>
            </a:r>
          </a:p>
          <a:p>
            <a:pPr lvl="1" eaLnBrk="1" hangingPunct="1"/>
            <a:r>
              <a:rPr lang="en-US" altLang="zh-CN" dirty="0" smtClean="0">
                <a:latin typeface="Cambria" panose="02040503050406030204" pitchFamily="18" charset="0"/>
              </a:rPr>
              <a:t>As software gets more features and supports more platforms it becomes increasingly difficult to make it create bug-free.</a:t>
            </a:r>
          </a:p>
        </p:txBody>
      </p:sp>
    </p:spTree>
    <p:extLst>
      <p:ext uri="{BB962C8B-B14F-4D97-AF65-F5344CB8AC3E}">
        <p14:creationId xmlns:p14="http://schemas.microsoft.com/office/powerpoint/2010/main" val="3464716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animEffect transition="in" filter="fade">
                                      <p:cBhvr>
                                        <p:cTn id="17" dur="500"/>
                                        <p:tgtEl>
                                          <p:spTgt spid="4">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2" end="2"/>
                                            </p:txEl>
                                          </p:spTgt>
                                        </p:tgtEl>
                                        <p:attrNameLst>
                                          <p:attrName>style.visibility</p:attrName>
                                        </p:attrNameLst>
                                      </p:cBhvr>
                                      <p:to>
                                        <p:strVal val="visible"/>
                                      </p:to>
                                    </p:set>
                                    <p:animEffect transition="in" filter="fade">
                                      <p:cBhvr>
                                        <p:cTn id="22" dur="500"/>
                                        <p:tgtEl>
                                          <p:spTgt spid="4">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3" end="3"/>
                                            </p:txEl>
                                          </p:spTgt>
                                        </p:tgtEl>
                                        <p:attrNameLst>
                                          <p:attrName>style.visibility</p:attrName>
                                        </p:attrNameLst>
                                      </p:cBhvr>
                                      <p:to>
                                        <p:strVal val="visible"/>
                                      </p:to>
                                    </p:set>
                                    <p:animEffect transition="in" filter="fade">
                                      <p:cBhvr>
                                        <p:cTn id="27"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16"/>
          <p:cNvSpPr>
            <a:spLocks noGrp="1" noChangeArrowheads="1"/>
          </p:cNvSpPr>
          <p:nvPr>
            <p:ph type="title"/>
          </p:nvPr>
        </p:nvSpPr>
        <p:spPr>
          <a:xfrm>
            <a:off x="1295400" y="152400"/>
            <a:ext cx="6705600" cy="838200"/>
          </a:xfrm>
        </p:spPr>
        <p:txBody>
          <a:bodyPr/>
          <a:lstStyle/>
          <a:p>
            <a:pPr eaLnBrk="1" hangingPunct="1"/>
            <a:r>
              <a:rPr lang="en-US" altLang="zh-CN" sz="4000" dirty="0" smtClean="0">
                <a:latin typeface="Cambria" panose="02040503050406030204" pitchFamily="18" charset="0"/>
              </a:rPr>
              <a:t>Introduction</a:t>
            </a:r>
            <a:endParaRPr lang="zh-CN" altLang="zh-CN" dirty="0" smtClean="0">
              <a:latin typeface="Cambria" panose="02040503050406030204" pitchFamily="18" charset="0"/>
            </a:endParaRPr>
          </a:p>
        </p:txBody>
      </p:sp>
      <p:sp>
        <p:nvSpPr>
          <p:cNvPr id="3" name="Rectangle 2"/>
          <p:cNvSpPr txBox="1">
            <a:spLocks noChangeArrowheads="1"/>
          </p:cNvSpPr>
          <p:nvPr/>
        </p:nvSpPr>
        <p:spPr bwMode="auto">
          <a:xfrm>
            <a:off x="609600" y="1219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54000" rIns="91440" bIns="45720" numCol="1" anchor="t" anchorCtr="1" compatLnSpc="1">
            <a:prstTxWarp prst="textNoShape">
              <a:avLst/>
            </a:prstTxWarp>
          </a:bodyPr>
          <a:lstStyle>
            <a:lvl1pPr algn="l" rtl="0" eaLnBrk="0" fontAlgn="base" hangingPunct="0">
              <a:spcBef>
                <a:spcPct val="0"/>
              </a:spcBef>
              <a:spcAft>
                <a:spcPct val="0"/>
              </a:spcAft>
              <a:defRPr sz="2800" b="1" kern="1200">
                <a:solidFill>
                  <a:srgbClr val="133984"/>
                </a:solidFill>
                <a:latin typeface="+mj-lt"/>
                <a:ea typeface="+mj-ea"/>
                <a:cs typeface="+mj-cs"/>
              </a:defRPr>
            </a:lvl1pPr>
            <a:lvl2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2pPr>
            <a:lvl3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3pPr>
            <a:lvl4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4pPr>
            <a:lvl5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5pPr>
            <a:lvl6pPr marL="4572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6pPr>
            <a:lvl7pPr marL="9144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7pPr>
            <a:lvl8pPr marL="13716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8pPr>
            <a:lvl9pPr marL="18288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9pPr>
          </a:lstStyle>
          <a:p>
            <a:pPr eaLnBrk="1" hangingPunct="1"/>
            <a:r>
              <a:rPr lang="en-US" altLang="zh-CN" sz="3200" dirty="0" smtClean="0">
                <a:latin typeface="Cambria" panose="02040503050406030204" pitchFamily="18" charset="0"/>
              </a:rPr>
              <a:t>Discussion …</a:t>
            </a:r>
          </a:p>
        </p:txBody>
      </p:sp>
      <p:sp>
        <p:nvSpPr>
          <p:cNvPr id="4" name="Rectangle 3"/>
          <p:cNvSpPr txBox="1">
            <a:spLocks noChangeArrowheads="1"/>
          </p:cNvSpPr>
          <p:nvPr/>
        </p:nvSpPr>
        <p:spPr bwMode="auto">
          <a:xfrm>
            <a:off x="457200" y="2133600"/>
            <a:ext cx="8305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449263" indent="-449263" algn="l" rtl="0" eaLnBrk="0" fontAlgn="base" hangingPunct="0">
              <a:lnSpc>
                <a:spcPct val="110000"/>
              </a:lnSpc>
              <a:spcBef>
                <a:spcPct val="20000"/>
              </a:spcBef>
              <a:spcAft>
                <a:spcPct val="0"/>
              </a:spcAft>
              <a:buSzPct val="120000"/>
              <a:buBlip>
                <a:blip r:embed="rId3"/>
              </a:buBlip>
              <a:defRPr sz="2800" kern="1200">
                <a:solidFill>
                  <a:srgbClr val="133984"/>
                </a:solidFill>
                <a:latin typeface="+mn-lt"/>
                <a:ea typeface="+mn-ea"/>
                <a:cs typeface="+mn-cs"/>
              </a:defRPr>
            </a:lvl1pPr>
            <a:lvl2pPr marL="914400" indent="-285750" algn="l" rtl="0" eaLnBrk="0" fontAlgn="base" hangingPunct="0">
              <a:lnSpc>
                <a:spcPct val="110000"/>
              </a:lnSpc>
              <a:spcBef>
                <a:spcPct val="20000"/>
              </a:spcBef>
              <a:spcAft>
                <a:spcPct val="0"/>
              </a:spcAft>
              <a:buClr>
                <a:srgbClr val="000066"/>
              </a:buClr>
              <a:buChar char="•"/>
              <a:defRPr sz="2400" kern="1200">
                <a:solidFill>
                  <a:srgbClr val="133984"/>
                </a:solidFill>
                <a:latin typeface="+mn-lt"/>
                <a:ea typeface="+mn-ea"/>
                <a:cs typeface="+mn-cs"/>
              </a:defRPr>
            </a:lvl2pPr>
            <a:lvl3pPr marL="1322388" indent="-228600" algn="l" rtl="0" eaLnBrk="0" fontAlgn="base" hangingPunct="0">
              <a:spcBef>
                <a:spcPct val="20000"/>
              </a:spcBef>
              <a:spcAft>
                <a:spcPct val="0"/>
              </a:spcAft>
              <a:buChar char="•"/>
              <a:defRPr sz="2400" kern="1200">
                <a:solidFill>
                  <a:schemeClr val="tx1"/>
                </a:solidFill>
                <a:latin typeface="+mn-lt"/>
                <a:ea typeface="宋体" panose="02010600030101010101" pitchFamily="2" charset="-122"/>
                <a:cs typeface="+mn-cs"/>
              </a:defRPr>
            </a:lvl3pPr>
            <a:lvl4pPr marL="1730375"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4pPr>
            <a:lvl5pPr marL="2138363"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en-US" altLang="zh-CN" dirty="0" smtClean="0">
                <a:latin typeface="Cambria" panose="02040503050406030204" pitchFamily="18" charset="0"/>
              </a:rPr>
              <a:t>Do you think bug free software is unattainable?</a:t>
            </a:r>
          </a:p>
          <a:p>
            <a:pPr lvl="1" eaLnBrk="1" hangingPunct="1"/>
            <a:r>
              <a:rPr lang="en-US" altLang="zh-CN" dirty="0" smtClean="0">
                <a:latin typeface="Cambria" panose="02040503050406030204" pitchFamily="18" charset="0"/>
              </a:rPr>
              <a:t>Are their technical barriers that make this impossible?</a:t>
            </a:r>
          </a:p>
          <a:p>
            <a:pPr lvl="1" eaLnBrk="1" hangingPunct="1"/>
            <a:r>
              <a:rPr lang="en-US" altLang="zh-CN" dirty="0" smtClean="0">
                <a:latin typeface="Cambria" panose="02040503050406030204" pitchFamily="18" charset="0"/>
              </a:rPr>
              <a:t>Is it just a question of time before we can do this?</a:t>
            </a:r>
          </a:p>
          <a:p>
            <a:pPr lvl="1" eaLnBrk="1" hangingPunct="1"/>
            <a:r>
              <a:rPr lang="en-US" altLang="zh-CN" dirty="0" smtClean="0">
                <a:latin typeface="Cambria" panose="02040503050406030204" pitchFamily="18" charset="0"/>
              </a:rPr>
              <a:t>Are we missing technology or processes?</a:t>
            </a:r>
          </a:p>
          <a:p>
            <a:pPr eaLnBrk="1" hangingPunct="1"/>
            <a:endParaRPr lang="en-US" altLang="zh-CN" dirty="0" smtClean="0">
              <a:latin typeface="Cambria" panose="02040503050406030204" pitchFamily="18" charset="0"/>
            </a:endParaRPr>
          </a:p>
        </p:txBody>
      </p:sp>
    </p:spTree>
    <p:extLst>
      <p:ext uri="{BB962C8B-B14F-4D97-AF65-F5344CB8AC3E}">
        <p14:creationId xmlns:p14="http://schemas.microsoft.com/office/powerpoint/2010/main" val="41600199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fade">
                                      <p:cBhvr>
                                        <p:cTn id="13" dur="500"/>
                                        <p:tgtEl>
                                          <p:spTgt spid="4">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4">
                                            <p:txEl>
                                              <p:pRg st="3" end="3"/>
                                            </p:txEl>
                                          </p:spTgt>
                                        </p:tgtEl>
                                        <p:attrNameLst>
                                          <p:attrName>style.visibility</p:attrName>
                                        </p:attrNameLst>
                                      </p:cBhvr>
                                      <p:to>
                                        <p:strVal val="visible"/>
                                      </p:to>
                                    </p:set>
                                    <p:animEffect transition="in" filter="fade">
                                      <p:cBhvr>
                                        <p:cTn id="16"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16"/>
          <p:cNvSpPr>
            <a:spLocks noGrp="1" noChangeArrowheads="1"/>
          </p:cNvSpPr>
          <p:nvPr>
            <p:ph type="title"/>
          </p:nvPr>
        </p:nvSpPr>
        <p:spPr>
          <a:xfrm>
            <a:off x="1295400" y="152400"/>
            <a:ext cx="6705600" cy="838200"/>
          </a:xfrm>
        </p:spPr>
        <p:txBody>
          <a:bodyPr/>
          <a:lstStyle/>
          <a:p>
            <a:pPr eaLnBrk="1" hangingPunct="1"/>
            <a:r>
              <a:rPr lang="en-US" altLang="zh-CN" sz="4000" dirty="0" smtClean="0">
                <a:latin typeface="Cambria" panose="02040503050406030204" pitchFamily="18" charset="0"/>
              </a:rPr>
              <a:t>Introduction</a:t>
            </a:r>
            <a:endParaRPr lang="zh-CN" altLang="zh-CN" dirty="0" smtClean="0">
              <a:latin typeface="Cambria" panose="02040503050406030204" pitchFamily="18" charset="0"/>
            </a:endParaRPr>
          </a:p>
        </p:txBody>
      </p:sp>
      <p:sp>
        <p:nvSpPr>
          <p:cNvPr id="3" name="Rectangle 2"/>
          <p:cNvSpPr txBox="1">
            <a:spLocks noChangeArrowheads="1"/>
          </p:cNvSpPr>
          <p:nvPr/>
        </p:nvSpPr>
        <p:spPr bwMode="auto">
          <a:xfrm>
            <a:off x="685800" y="11430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54000" rIns="91440" bIns="45720" numCol="1" anchor="t" anchorCtr="1" compatLnSpc="1">
            <a:prstTxWarp prst="textNoShape">
              <a:avLst/>
            </a:prstTxWarp>
          </a:bodyPr>
          <a:lstStyle>
            <a:lvl1pPr algn="l" rtl="0" eaLnBrk="0" fontAlgn="base" hangingPunct="0">
              <a:spcBef>
                <a:spcPct val="0"/>
              </a:spcBef>
              <a:spcAft>
                <a:spcPct val="0"/>
              </a:spcAft>
              <a:defRPr sz="2800" b="1" kern="1200">
                <a:solidFill>
                  <a:srgbClr val="133984"/>
                </a:solidFill>
                <a:latin typeface="+mj-lt"/>
                <a:ea typeface="+mj-ea"/>
                <a:cs typeface="+mj-cs"/>
              </a:defRPr>
            </a:lvl1pPr>
            <a:lvl2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2pPr>
            <a:lvl3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3pPr>
            <a:lvl4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4pPr>
            <a:lvl5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5pPr>
            <a:lvl6pPr marL="4572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6pPr>
            <a:lvl7pPr marL="9144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7pPr>
            <a:lvl8pPr marL="13716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8pPr>
            <a:lvl9pPr marL="18288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9pPr>
          </a:lstStyle>
          <a:p>
            <a:pPr eaLnBrk="1" hangingPunct="1"/>
            <a:r>
              <a:rPr lang="en-US" altLang="zh-CN" sz="3200" dirty="0" smtClean="0">
                <a:latin typeface="Cambria" panose="02040503050406030204" pitchFamily="18" charset="0"/>
              </a:rPr>
              <a:t>Goal of a software tester</a:t>
            </a:r>
          </a:p>
        </p:txBody>
      </p:sp>
      <p:sp>
        <p:nvSpPr>
          <p:cNvPr id="4" name="Rectangle 3"/>
          <p:cNvSpPr txBox="1">
            <a:spLocks noChangeArrowheads="1"/>
          </p:cNvSpPr>
          <p:nvPr/>
        </p:nvSpPr>
        <p:spPr bwMode="auto">
          <a:xfrm>
            <a:off x="685800" y="1981200"/>
            <a:ext cx="822960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449263" indent="-449263" algn="l" rtl="0" eaLnBrk="0" fontAlgn="base" hangingPunct="0">
              <a:lnSpc>
                <a:spcPct val="110000"/>
              </a:lnSpc>
              <a:spcBef>
                <a:spcPct val="20000"/>
              </a:spcBef>
              <a:spcAft>
                <a:spcPct val="0"/>
              </a:spcAft>
              <a:buSzPct val="120000"/>
              <a:buBlip>
                <a:blip r:embed="rId3"/>
              </a:buBlip>
              <a:defRPr sz="2800" kern="1200">
                <a:solidFill>
                  <a:srgbClr val="133984"/>
                </a:solidFill>
                <a:latin typeface="+mn-lt"/>
                <a:ea typeface="+mn-ea"/>
                <a:cs typeface="+mn-cs"/>
              </a:defRPr>
            </a:lvl1pPr>
            <a:lvl2pPr marL="914400" indent="-285750" algn="l" rtl="0" eaLnBrk="0" fontAlgn="base" hangingPunct="0">
              <a:lnSpc>
                <a:spcPct val="110000"/>
              </a:lnSpc>
              <a:spcBef>
                <a:spcPct val="20000"/>
              </a:spcBef>
              <a:spcAft>
                <a:spcPct val="0"/>
              </a:spcAft>
              <a:buClr>
                <a:srgbClr val="000066"/>
              </a:buClr>
              <a:buChar char="•"/>
              <a:defRPr sz="2400" kern="1200">
                <a:solidFill>
                  <a:srgbClr val="133984"/>
                </a:solidFill>
                <a:latin typeface="+mn-lt"/>
                <a:ea typeface="+mn-ea"/>
                <a:cs typeface="+mn-cs"/>
              </a:defRPr>
            </a:lvl2pPr>
            <a:lvl3pPr marL="1322388" indent="-228600" algn="l" rtl="0" eaLnBrk="0" fontAlgn="base" hangingPunct="0">
              <a:spcBef>
                <a:spcPct val="20000"/>
              </a:spcBef>
              <a:spcAft>
                <a:spcPct val="0"/>
              </a:spcAft>
              <a:buChar char="•"/>
              <a:defRPr sz="2400" kern="1200">
                <a:solidFill>
                  <a:schemeClr val="tx1"/>
                </a:solidFill>
                <a:latin typeface="+mn-lt"/>
                <a:ea typeface="宋体" panose="02010600030101010101" pitchFamily="2" charset="-122"/>
                <a:cs typeface="+mn-cs"/>
              </a:defRPr>
            </a:lvl3pPr>
            <a:lvl4pPr marL="1730375"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4pPr>
            <a:lvl5pPr marL="2138363"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lnSpc>
                <a:spcPct val="90000"/>
              </a:lnSpc>
            </a:pPr>
            <a:r>
              <a:rPr lang="en-US" altLang="zh-CN" dirty="0" smtClean="0">
                <a:latin typeface="Cambria" panose="02040503050406030204" pitchFamily="18" charset="0"/>
              </a:rPr>
              <a:t>… to </a:t>
            </a:r>
            <a:r>
              <a:rPr lang="en-US" altLang="zh-CN" i="1" dirty="0" smtClean="0">
                <a:latin typeface="Cambria" panose="02040503050406030204" pitchFamily="18" charset="0"/>
              </a:rPr>
              <a:t>find</a:t>
            </a:r>
            <a:r>
              <a:rPr lang="en-US" altLang="zh-CN" dirty="0" smtClean="0">
                <a:latin typeface="Cambria" panose="02040503050406030204" pitchFamily="18" charset="0"/>
              </a:rPr>
              <a:t> bugs </a:t>
            </a:r>
          </a:p>
          <a:p>
            <a:pPr eaLnBrk="1" hangingPunct="1">
              <a:lnSpc>
                <a:spcPct val="90000"/>
              </a:lnSpc>
            </a:pPr>
            <a:r>
              <a:rPr lang="en-US" altLang="zh-CN" dirty="0" smtClean="0">
                <a:latin typeface="Cambria" panose="02040503050406030204" pitchFamily="18" charset="0"/>
              </a:rPr>
              <a:t>… as </a:t>
            </a:r>
            <a:r>
              <a:rPr lang="en-US" altLang="zh-CN" i="1" dirty="0" smtClean="0">
                <a:latin typeface="Cambria" panose="02040503050406030204" pitchFamily="18" charset="0"/>
              </a:rPr>
              <a:t>early</a:t>
            </a:r>
            <a:r>
              <a:rPr lang="en-US" altLang="zh-CN" dirty="0" smtClean="0">
                <a:latin typeface="Cambria" panose="02040503050406030204" pitchFamily="18" charset="0"/>
              </a:rPr>
              <a:t> in the software development processes as possible</a:t>
            </a:r>
          </a:p>
          <a:p>
            <a:pPr eaLnBrk="1" hangingPunct="1">
              <a:lnSpc>
                <a:spcPct val="90000"/>
              </a:lnSpc>
            </a:pPr>
            <a:r>
              <a:rPr lang="en-US" altLang="zh-CN" dirty="0" smtClean="0">
                <a:latin typeface="Cambria" panose="02040503050406030204" pitchFamily="18" charset="0"/>
              </a:rPr>
              <a:t>… and make sure they get </a:t>
            </a:r>
            <a:r>
              <a:rPr lang="en-US" altLang="zh-CN" i="1" dirty="0" smtClean="0">
                <a:latin typeface="Cambria" panose="02040503050406030204" pitchFamily="18" charset="0"/>
              </a:rPr>
              <a:t>fixed</a:t>
            </a:r>
            <a:r>
              <a:rPr lang="en-US" altLang="zh-CN" dirty="0" smtClean="0">
                <a:latin typeface="Cambria" panose="02040503050406030204" pitchFamily="18" charset="0"/>
              </a:rPr>
              <a:t>.</a:t>
            </a:r>
          </a:p>
          <a:p>
            <a:pPr eaLnBrk="1" hangingPunct="1">
              <a:lnSpc>
                <a:spcPct val="90000"/>
              </a:lnSpc>
            </a:pPr>
            <a:endParaRPr lang="en-US" altLang="zh-CN" dirty="0" smtClean="0">
              <a:latin typeface="Cambria" panose="02040503050406030204" pitchFamily="18" charset="0"/>
            </a:endParaRPr>
          </a:p>
          <a:p>
            <a:pPr eaLnBrk="1" hangingPunct="1">
              <a:lnSpc>
                <a:spcPct val="90000"/>
              </a:lnSpc>
            </a:pPr>
            <a:r>
              <a:rPr lang="en-US" altLang="zh-CN" b="1" dirty="0" smtClean="0">
                <a:latin typeface="Cambria" panose="02040503050406030204" pitchFamily="18" charset="0"/>
              </a:rPr>
              <a:t>Advice:</a:t>
            </a:r>
            <a:r>
              <a:rPr lang="en-US" altLang="zh-CN" dirty="0" smtClean="0">
                <a:latin typeface="Cambria" panose="02040503050406030204" pitchFamily="18" charset="0"/>
              </a:rPr>
              <a:t> Be careful not to get caught in the dangerous spiral of unattainable perfection.</a:t>
            </a:r>
          </a:p>
        </p:txBody>
      </p:sp>
    </p:spTree>
    <p:extLst>
      <p:ext uri="{BB962C8B-B14F-4D97-AF65-F5344CB8AC3E}">
        <p14:creationId xmlns:p14="http://schemas.microsoft.com/office/powerpoint/2010/main" val="2626197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animEffect transition="in" filter="fade">
                                      <p:cBhvr>
                                        <p:cTn id="17" dur="500"/>
                                        <p:tgtEl>
                                          <p:spTgt spid="4">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2" end="2"/>
                                            </p:txEl>
                                          </p:spTgt>
                                        </p:tgtEl>
                                        <p:attrNameLst>
                                          <p:attrName>style.visibility</p:attrName>
                                        </p:attrNameLst>
                                      </p:cBhvr>
                                      <p:to>
                                        <p:strVal val="visible"/>
                                      </p:to>
                                    </p:set>
                                    <p:animEffect transition="in" filter="fade">
                                      <p:cBhvr>
                                        <p:cTn id="22" dur="500"/>
                                        <p:tgtEl>
                                          <p:spTgt spid="4">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56130" name="Rectangle 2"/>
          <p:cNvSpPr>
            <a:spLocks noGrp="1" noChangeArrowheads="1"/>
          </p:cNvSpPr>
          <p:nvPr>
            <p:ph type="title"/>
          </p:nvPr>
        </p:nvSpPr>
        <p:spPr>
          <a:xfrm>
            <a:off x="1447800" y="228600"/>
            <a:ext cx="7772400" cy="1143000"/>
          </a:xfrm>
        </p:spPr>
        <p:txBody>
          <a:bodyPr/>
          <a:lstStyle/>
          <a:p>
            <a:r>
              <a:rPr lang="en-US" altLang="zh-CN" sz="3600" dirty="0">
                <a:solidFill>
                  <a:srgbClr val="132584"/>
                </a:solidFill>
                <a:latin typeface="Cambria" panose="02040503050406030204" pitchFamily="18" charset="0"/>
              </a:rPr>
              <a:t>DEBUGGING vs. TESTING</a:t>
            </a:r>
          </a:p>
        </p:txBody>
      </p:sp>
      <p:sp>
        <p:nvSpPr>
          <p:cNvPr id="1456131" name="Text Box 3"/>
          <p:cNvSpPr txBox="1">
            <a:spLocks noChangeArrowheads="1"/>
          </p:cNvSpPr>
          <p:nvPr/>
        </p:nvSpPr>
        <p:spPr bwMode="auto">
          <a:xfrm>
            <a:off x="721822" y="4114800"/>
            <a:ext cx="7696200"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spcBef>
                <a:spcPct val="50000"/>
              </a:spcBef>
            </a:pPr>
            <a:r>
              <a:rPr lang="en-US" altLang="zh-CN" sz="2800" b="1" dirty="0">
                <a:latin typeface="Cambria" panose="02040503050406030204" pitchFamily="18" charset="0"/>
              </a:rPr>
              <a:t>THERE IS A FUNDAMENTAL CONFLICT BETWEEN THESE ROLES</a:t>
            </a:r>
          </a:p>
        </p:txBody>
      </p:sp>
      <p:sp>
        <p:nvSpPr>
          <p:cNvPr id="1456132" name="Rectangle 4"/>
          <p:cNvSpPr>
            <a:spLocks noChangeArrowheads="1"/>
          </p:cNvSpPr>
          <p:nvPr/>
        </p:nvSpPr>
        <p:spPr bwMode="auto">
          <a:xfrm>
            <a:off x="721822" y="1447800"/>
            <a:ext cx="6408737" cy="2277547"/>
          </a:xfrm>
          <a:prstGeom prst="rect">
            <a:avLst/>
          </a:prstGeom>
          <a:noFill/>
          <a:ln>
            <a:noFill/>
          </a:ln>
          <a:effectLst/>
          <a:extLst>
            <a:ext uri="{909E8E84-426E-40DD-AFC4-6F175D3DCCD1}">
              <a14:hiddenFill xmlns:a14="http://schemas.microsoft.com/office/drawing/2010/main">
                <a:solidFill>
                  <a:srgbClr val="C0C0C0">
                    <a:alpha val="5000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r>
              <a:rPr lang="en-US" altLang="zh-CN" sz="2800" b="1" dirty="0">
                <a:solidFill>
                  <a:srgbClr val="000099"/>
                </a:solidFill>
                <a:latin typeface="Cambria" panose="02040503050406030204" pitchFamily="18" charset="0"/>
              </a:rPr>
              <a:t>TESTER</a:t>
            </a:r>
            <a:r>
              <a:rPr lang="en-US" altLang="zh-CN" sz="2400" dirty="0">
                <a:solidFill>
                  <a:srgbClr val="000099"/>
                </a:solidFill>
                <a:latin typeface="Cambria" panose="02040503050406030204" pitchFamily="18" charset="0"/>
              </a:rPr>
              <a:t>                         </a:t>
            </a:r>
            <a:r>
              <a:rPr lang="en-US" altLang="zh-CN" sz="2400" b="1" dirty="0">
                <a:latin typeface="Cambria" panose="02040503050406030204" pitchFamily="18" charset="0"/>
              </a:rPr>
              <a:t> </a:t>
            </a:r>
            <a:r>
              <a:rPr lang="en-US" altLang="zh-CN" sz="2800" b="1" dirty="0">
                <a:solidFill>
                  <a:srgbClr val="000099"/>
                </a:solidFill>
                <a:latin typeface="Cambria" panose="02040503050406030204" pitchFamily="18" charset="0"/>
              </a:rPr>
              <a:t>DEBUGGER</a:t>
            </a:r>
          </a:p>
          <a:p>
            <a:pPr lvl="1">
              <a:buClr>
                <a:schemeClr val="accent1"/>
              </a:buClr>
              <a:buFontTx/>
              <a:buChar char="•"/>
            </a:pPr>
            <a:r>
              <a:rPr lang="en-US" altLang="zh-CN" sz="2400" dirty="0">
                <a:latin typeface="Cambria" panose="02040503050406030204" pitchFamily="18" charset="0"/>
              </a:rPr>
              <a:t> Developer                         </a:t>
            </a:r>
            <a:r>
              <a:rPr lang="en-US" altLang="zh-CN" sz="2400" dirty="0" err="1">
                <a:latin typeface="Cambria" panose="02040503050406030204" pitchFamily="18" charset="0"/>
              </a:rPr>
              <a:t>Developer</a:t>
            </a:r>
            <a:endParaRPr lang="en-US" altLang="zh-CN" sz="2400" dirty="0">
              <a:latin typeface="Cambria" panose="02040503050406030204" pitchFamily="18" charset="0"/>
            </a:endParaRPr>
          </a:p>
          <a:p>
            <a:pPr lvl="1">
              <a:buClr>
                <a:schemeClr val="accent1"/>
              </a:buClr>
              <a:buFontTx/>
              <a:buChar char="•"/>
            </a:pPr>
            <a:r>
              <a:rPr lang="en-US" altLang="zh-CN" sz="2400" dirty="0">
                <a:latin typeface="Cambria" panose="02040503050406030204" pitchFamily="18" charset="0"/>
              </a:rPr>
              <a:t> Test team                          Analyst</a:t>
            </a:r>
          </a:p>
          <a:p>
            <a:pPr lvl="1">
              <a:buClr>
                <a:schemeClr val="accent1"/>
              </a:buClr>
              <a:buFontTx/>
              <a:buChar char="•"/>
            </a:pPr>
            <a:r>
              <a:rPr lang="en-US" altLang="zh-CN" sz="2400" dirty="0">
                <a:latin typeface="Cambria" panose="02040503050406030204" pitchFamily="18" charset="0"/>
              </a:rPr>
              <a:t> QA team</a:t>
            </a:r>
          </a:p>
          <a:p>
            <a:pPr lvl="1">
              <a:buClr>
                <a:schemeClr val="accent1"/>
              </a:buClr>
              <a:buFontTx/>
              <a:buChar char="•"/>
            </a:pPr>
            <a:r>
              <a:rPr lang="en-US" altLang="zh-CN" sz="2400" dirty="0">
                <a:latin typeface="Cambria" panose="02040503050406030204" pitchFamily="18" charset="0"/>
              </a:rPr>
              <a:t> End user</a:t>
            </a:r>
          </a:p>
          <a:p>
            <a:endParaRPr lang="en-US" altLang="zh-CN" sz="2400" dirty="0">
              <a:latin typeface="Cambria" panose="02040503050406030204" pitchFamily="18" charset="0"/>
            </a:endParaRPr>
          </a:p>
        </p:txBody>
      </p:sp>
      <mc:AlternateContent xmlns:mc="http://schemas.openxmlformats.org/markup-compatibility/2006" xmlns:p14="http://schemas.microsoft.com/office/powerpoint/2010/main">
        <mc:Choice Requires="p14">
          <p:contentPart p14:bwMode="auto" r:id="rId3">
            <p14:nvContentPartPr>
              <p14:cNvPr id="2" name="墨迹 1"/>
              <p14:cNvContentPartPr/>
              <p14:nvPr/>
            </p14:nvContentPartPr>
            <p14:xfrm>
              <a:off x="3953160" y="765720"/>
              <a:ext cx="2777040" cy="87840"/>
            </p14:xfrm>
          </p:contentPart>
        </mc:Choice>
        <mc:Fallback xmlns="">
          <p:pic>
            <p:nvPicPr>
              <p:cNvPr id="2" name="墨迹 1"/>
              <p:cNvPicPr/>
              <p:nvPr/>
            </p:nvPicPr>
            <p:blipFill>
              <a:blip r:embed="rId4"/>
              <a:stretch>
                <a:fillRect/>
              </a:stretch>
            </p:blipFill>
            <p:spPr>
              <a:xfrm>
                <a:off x="3945600" y="756720"/>
                <a:ext cx="2791080" cy="103680"/>
              </a:xfrm>
              <a:prstGeom prst="rect">
                <a:avLst/>
              </a:prstGeom>
            </p:spPr>
          </p:pic>
        </mc:Fallback>
      </mc:AlternateContent>
    </p:spTree>
    <p:extLst>
      <p:ext uri="{BB962C8B-B14F-4D97-AF65-F5344CB8AC3E}">
        <p14:creationId xmlns:p14="http://schemas.microsoft.com/office/powerpoint/2010/main" val="241434414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456131">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2034" name="Rectangle 2"/>
          <p:cNvSpPr>
            <a:spLocks noGrp="1" noChangeArrowheads="1"/>
          </p:cNvSpPr>
          <p:nvPr>
            <p:ph type="title"/>
          </p:nvPr>
        </p:nvSpPr>
        <p:spPr>
          <a:xfrm>
            <a:off x="2590800" y="152400"/>
            <a:ext cx="4600575" cy="846138"/>
          </a:xfrm>
        </p:spPr>
        <p:txBody>
          <a:bodyPr/>
          <a:lstStyle/>
          <a:p>
            <a:r>
              <a:rPr lang="en-US" altLang="zh-CN" sz="4000" dirty="0">
                <a:solidFill>
                  <a:srgbClr val="132584"/>
                </a:solidFill>
                <a:latin typeface="Cambria" panose="02040503050406030204" pitchFamily="18" charset="0"/>
              </a:rPr>
              <a:t>TESTING</a:t>
            </a:r>
          </a:p>
        </p:txBody>
      </p:sp>
      <p:sp>
        <p:nvSpPr>
          <p:cNvPr id="1452035" name="Rectangle 3"/>
          <p:cNvSpPr>
            <a:spLocks noGrp="1" noChangeArrowheads="1"/>
          </p:cNvSpPr>
          <p:nvPr>
            <p:ph type="body" idx="1"/>
          </p:nvPr>
        </p:nvSpPr>
        <p:spPr>
          <a:xfrm>
            <a:off x="304800" y="1295400"/>
            <a:ext cx="8610600" cy="4608512"/>
          </a:xfrm>
        </p:spPr>
        <p:txBody>
          <a:bodyPr/>
          <a:lstStyle/>
          <a:p>
            <a:pPr>
              <a:lnSpc>
                <a:spcPct val="110000"/>
              </a:lnSpc>
            </a:pPr>
            <a:r>
              <a:rPr lang="en-US" altLang="zh-CN" sz="2400" dirty="0">
                <a:latin typeface="Cambria" panose="02040503050406030204" pitchFamily="18" charset="0"/>
              </a:rPr>
              <a:t>The </a:t>
            </a:r>
            <a:r>
              <a:rPr lang="en-US" altLang="zh-CN" sz="2400" b="1" dirty="0">
                <a:latin typeface="Cambria" panose="02040503050406030204" pitchFamily="18" charset="0"/>
              </a:rPr>
              <a:t>operation</a:t>
            </a:r>
            <a:r>
              <a:rPr lang="en-US" altLang="zh-CN" sz="2400" dirty="0">
                <a:latin typeface="Cambria" panose="02040503050406030204" pitchFamily="18" charset="0"/>
              </a:rPr>
              <a:t> </a:t>
            </a:r>
            <a:r>
              <a:rPr lang="en-US" altLang="zh-CN" sz="2400" b="1" dirty="0">
                <a:latin typeface="Cambria" panose="02040503050406030204" pitchFamily="18" charset="0"/>
              </a:rPr>
              <a:t>of a system or application</a:t>
            </a:r>
            <a:r>
              <a:rPr lang="en-US" altLang="zh-CN" sz="2400" dirty="0">
                <a:latin typeface="Cambria" panose="02040503050406030204" pitchFamily="18" charset="0"/>
              </a:rPr>
              <a:t> under controlled conditions and the </a:t>
            </a:r>
            <a:r>
              <a:rPr lang="en-US" altLang="zh-CN" sz="2400" b="1" dirty="0">
                <a:latin typeface="Cambria" panose="02040503050406030204" pitchFamily="18" charset="0"/>
              </a:rPr>
              <a:t>evaluation of results</a:t>
            </a:r>
            <a:r>
              <a:rPr lang="en-US" altLang="zh-CN" sz="2400" dirty="0">
                <a:latin typeface="Cambria" panose="02040503050406030204" pitchFamily="18" charset="0"/>
              </a:rPr>
              <a:t> with the intent of finding errors.</a:t>
            </a:r>
          </a:p>
          <a:p>
            <a:pPr lvl="1">
              <a:lnSpc>
                <a:spcPct val="110000"/>
              </a:lnSpc>
            </a:pPr>
            <a:r>
              <a:rPr lang="en-US" altLang="zh-CN" dirty="0">
                <a:latin typeface="Cambria" panose="02040503050406030204" pitchFamily="18" charset="0"/>
              </a:rPr>
              <a:t>Should include normal and abnormal conditions</a:t>
            </a:r>
          </a:p>
          <a:p>
            <a:pPr>
              <a:lnSpc>
                <a:spcPct val="110000"/>
              </a:lnSpc>
            </a:pPr>
            <a:r>
              <a:rPr lang="en-US" altLang="zh-CN" sz="2400" b="1" dirty="0">
                <a:solidFill>
                  <a:srgbClr val="FF0000"/>
                </a:solidFill>
                <a:latin typeface="Cambria" panose="02040503050406030204" pitchFamily="18" charset="0"/>
              </a:rPr>
              <a:t>Testing</a:t>
            </a:r>
            <a:r>
              <a:rPr lang="en-US" altLang="zh-CN" sz="2400" b="1" dirty="0">
                <a:latin typeface="Cambria" panose="02040503050406030204" pitchFamily="18" charset="0"/>
              </a:rPr>
              <a:t> intentionally attempts to make things go wrong to determine:</a:t>
            </a:r>
          </a:p>
          <a:p>
            <a:pPr lvl="1">
              <a:lnSpc>
                <a:spcPct val="110000"/>
              </a:lnSpc>
            </a:pPr>
            <a:r>
              <a:rPr lang="en-US" altLang="zh-CN" dirty="0">
                <a:latin typeface="Cambria" panose="02040503050406030204" pitchFamily="18" charset="0"/>
              </a:rPr>
              <a:t>if things happen when they shouldn’t</a:t>
            </a:r>
          </a:p>
          <a:p>
            <a:pPr lvl="1">
              <a:lnSpc>
                <a:spcPct val="110000"/>
              </a:lnSpc>
            </a:pPr>
            <a:r>
              <a:rPr lang="en-US" altLang="zh-CN" dirty="0">
                <a:latin typeface="Cambria" panose="02040503050406030204" pitchFamily="18" charset="0"/>
              </a:rPr>
              <a:t>if things don’t happen when they should</a:t>
            </a:r>
          </a:p>
          <a:p>
            <a:pPr>
              <a:lnSpc>
                <a:spcPct val="110000"/>
              </a:lnSpc>
            </a:pPr>
            <a:r>
              <a:rPr lang="en-US" altLang="zh-CN" sz="2400" dirty="0">
                <a:latin typeface="Cambria" panose="02040503050406030204" pitchFamily="18" charset="0"/>
              </a:rPr>
              <a:t>Oriented towards “</a:t>
            </a:r>
            <a:r>
              <a:rPr lang="en-US" altLang="zh-CN" sz="2400" b="1" dirty="0">
                <a:solidFill>
                  <a:srgbClr val="FF0000"/>
                </a:solidFill>
                <a:latin typeface="Cambria" panose="02040503050406030204" pitchFamily="18" charset="0"/>
              </a:rPr>
              <a:t>detection</a:t>
            </a:r>
            <a:r>
              <a:rPr lang="en-US" altLang="zh-CN" sz="2400" dirty="0">
                <a:latin typeface="Cambria" panose="02040503050406030204" pitchFamily="18" charset="0"/>
              </a:rPr>
              <a:t>”</a:t>
            </a:r>
          </a:p>
        </p:txBody>
      </p:sp>
      <mc:AlternateContent xmlns:mc="http://schemas.openxmlformats.org/markup-compatibility/2006" xmlns:p14="http://schemas.microsoft.com/office/powerpoint/2010/main">
        <mc:Choice Requires="p14">
          <p:contentPart p14:bwMode="auto" r:id="rId3">
            <p14:nvContentPartPr>
              <p14:cNvPr id="2" name="墨迹 1"/>
              <p14:cNvContentPartPr/>
              <p14:nvPr/>
            </p14:nvContentPartPr>
            <p14:xfrm>
              <a:off x="3239640" y="4598280"/>
              <a:ext cx="2223360" cy="1283760"/>
            </p14:xfrm>
          </p:contentPart>
        </mc:Choice>
        <mc:Fallback xmlns="">
          <p:pic>
            <p:nvPicPr>
              <p:cNvPr id="2" name="墨迹 1"/>
              <p:cNvPicPr/>
              <p:nvPr/>
            </p:nvPicPr>
            <p:blipFill>
              <a:blip r:embed="rId4"/>
              <a:stretch>
                <a:fillRect/>
              </a:stretch>
            </p:blipFill>
            <p:spPr>
              <a:xfrm>
                <a:off x="3232440" y="4590360"/>
                <a:ext cx="2233800" cy="1297080"/>
              </a:xfrm>
              <a:prstGeom prst="rect">
                <a:avLst/>
              </a:prstGeom>
            </p:spPr>
          </p:pic>
        </mc:Fallback>
      </mc:AlternateContent>
    </p:spTree>
    <p:extLst>
      <p:ext uri="{BB962C8B-B14F-4D97-AF65-F5344CB8AC3E}">
        <p14:creationId xmlns:p14="http://schemas.microsoft.com/office/powerpoint/2010/main" val="356607752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082" name="Rectangle 2"/>
          <p:cNvSpPr>
            <a:spLocks noGrp="1" noChangeArrowheads="1"/>
          </p:cNvSpPr>
          <p:nvPr>
            <p:ph type="title"/>
          </p:nvPr>
        </p:nvSpPr>
        <p:spPr>
          <a:xfrm>
            <a:off x="1752600" y="76200"/>
            <a:ext cx="6705600" cy="838200"/>
          </a:xfrm>
        </p:spPr>
        <p:txBody>
          <a:bodyPr/>
          <a:lstStyle/>
          <a:p>
            <a:r>
              <a:rPr lang="en-US" altLang="zh-CN" sz="4400" dirty="0">
                <a:solidFill>
                  <a:srgbClr val="132584"/>
                </a:solidFill>
                <a:latin typeface="Cambria" panose="02040503050406030204" pitchFamily="18" charset="0"/>
              </a:rPr>
              <a:t>DEBUGGING</a:t>
            </a:r>
          </a:p>
        </p:txBody>
      </p:sp>
      <p:sp>
        <p:nvSpPr>
          <p:cNvPr id="5" name="Rectangle 3"/>
          <p:cNvSpPr txBox="1">
            <a:spLocks noChangeArrowheads="1"/>
          </p:cNvSpPr>
          <p:nvPr/>
        </p:nvSpPr>
        <p:spPr bwMode="auto">
          <a:xfrm>
            <a:off x="228600" y="1371600"/>
            <a:ext cx="8610600" cy="4608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449263" indent="-449263" algn="l" rtl="0" eaLnBrk="0" fontAlgn="base" hangingPunct="0">
              <a:lnSpc>
                <a:spcPct val="110000"/>
              </a:lnSpc>
              <a:spcBef>
                <a:spcPct val="20000"/>
              </a:spcBef>
              <a:spcAft>
                <a:spcPct val="0"/>
              </a:spcAft>
              <a:buSzPct val="120000"/>
              <a:buBlip>
                <a:blip r:embed="rId3"/>
              </a:buBlip>
              <a:defRPr sz="2800" kern="1200">
                <a:solidFill>
                  <a:srgbClr val="133984"/>
                </a:solidFill>
                <a:latin typeface="+mn-lt"/>
                <a:ea typeface="+mn-ea"/>
                <a:cs typeface="+mn-cs"/>
              </a:defRPr>
            </a:lvl1pPr>
            <a:lvl2pPr marL="914400" indent="-285750" algn="l" rtl="0" eaLnBrk="0" fontAlgn="base" hangingPunct="0">
              <a:lnSpc>
                <a:spcPct val="110000"/>
              </a:lnSpc>
              <a:spcBef>
                <a:spcPct val="20000"/>
              </a:spcBef>
              <a:spcAft>
                <a:spcPct val="0"/>
              </a:spcAft>
              <a:buClr>
                <a:srgbClr val="000066"/>
              </a:buClr>
              <a:buChar char="•"/>
              <a:defRPr sz="2400" kern="1200">
                <a:solidFill>
                  <a:srgbClr val="133984"/>
                </a:solidFill>
                <a:latin typeface="+mn-lt"/>
                <a:ea typeface="+mn-ea"/>
                <a:cs typeface="+mn-cs"/>
              </a:defRPr>
            </a:lvl2pPr>
            <a:lvl3pPr marL="1322388" indent="-228600" algn="l" rtl="0" eaLnBrk="0" fontAlgn="base" hangingPunct="0">
              <a:spcBef>
                <a:spcPct val="20000"/>
              </a:spcBef>
              <a:spcAft>
                <a:spcPct val="0"/>
              </a:spcAft>
              <a:buChar char="•"/>
              <a:defRPr sz="2400" kern="1200">
                <a:solidFill>
                  <a:schemeClr val="tx1"/>
                </a:solidFill>
                <a:latin typeface="+mn-lt"/>
                <a:ea typeface="宋体" panose="02010600030101010101" pitchFamily="2" charset="-122"/>
                <a:cs typeface="+mn-cs"/>
              </a:defRPr>
            </a:lvl3pPr>
            <a:lvl4pPr marL="1730375"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4pPr>
            <a:lvl5pPr marL="2138363"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400" dirty="0" smtClean="0">
                <a:solidFill>
                  <a:srgbClr val="FF0000"/>
                </a:solidFill>
                <a:latin typeface="Cambria" panose="02040503050406030204" pitchFamily="18" charset="0"/>
              </a:rPr>
              <a:t>DEBUGGING</a:t>
            </a:r>
            <a:r>
              <a:rPr lang="en-US" altLang="zh-CN" sz="2400" dirty="0" smtClean="0">
                <a:latin typeface="Cambria" panose="02040503050406030204" pitchFamily="18" charset="0"/>
              </a:rPr>
              <a:t> </a:t>
            </a:r>
            <a:r>
              <a:rPr lang="en-US" altLang="zh-CN" sz="2400" b="1" dirty="0">
                <a:latin typeface="Cambria" panose="02040503050406030204" pitchFamily="18" charset="0"/>
              </a:rPr>
              <a:t>starts with an identified</a:t>
            </a:r>
            <a:r>
              <a:rPr lang="en-US" altLang="zh-CN" sz="2400" dirty="0">
                <a:latin typeface="Cambria" panose="02040503050406030204" pitchFamily="18" charset="0"/>
              </a:rPr>
              <a:t> error and is the process of locating what is causing the bug and correcting the </a:t>
            </a:r>
            <a:r>
              <a:rPr lang="en-US" altLang="zh-CN" sz="2400" dirty="0" smtClean="0">
                <a:latin typeface="Cambria" panose="02040503050406030204" pitchFamily="18" charset="0"/>
              </a:rPr>
              <a:t>flaw.</a:t>
            </a:r>
          </a:p>
          <a:p>
            <a:endParaRPr lang="en-US" altLang="zh-CN" sz="2400" dirty="0">
              <a:latin typeface="Cambria" panose="02040503050406030204" pitchFamily="18" charset="0"/>
            </a:endParaRPr>
          </a:p>
          <a:p>
            <a:r>
              <a:rPr lang="en-US" altLang="zh-CN" sz="2400" dirty="0" smtClean="0">
                <a:latin typeface="Cambria" panose="02040503050406030204" pitchFamily="18" charset="0"/>
              </a:rPr>
              <a:t>It </a:t>
            </a:r>
            <a:r>
              <a:rPr lang="en-US" altLang="zh-CN" sz="2400" dirty="0">
                <a:latin typeface="Cambria" panose="02040503050406030204" pitchFamily="18" charset="0"/>
              </a:rPr>
              <a:t>is NOT the process of showing that a bug </a:t>
            </a:r>
            <a:r>
              <a:rPr lang="en-US" altLang="zh-CN" sz="2400" dirty="0" smtClean="0">
                <a:latin typeface="Cambria" panose="02040503050406030204" pitchFamily="18" charset="0"/>
              </a:rPr>
              <a:t>exists.</a:t>
            </a:r>
          </a:p>
          <a:p>
            <a:endParaRPr lang="en-US" altLang="zh-CN" sz="2400" dirty="0">
              <a:latin typeface="Cambria" panose="02040503050406030204" pitchFamily="18" charset="0"/>
            </a:endParaRPr>
          </a:p>
          <a:p>
            <a:r>
              <a:rPr lang="en-US" altLang="zh-CN" sz="2400" dirty="0" smtClean="0">
                <a:latin typeface="Cambria" panose="02040503050406030204" pitchFamily="18" charset="0"/>
              </a:rPr>
              <a:t>Oriented </a:t>
            </a:r>
            <a:r>
              <a:rPr lang="en-US" altLang="zh-CN" sz="2400" dirty="0">
                <a:latin typeface="Cambria" panose="02040503050406030204" pitchFamily="18" charset="0"/>
              </a:rPr>
              <a:t>towards “</a:t>
            </a:r>
            <a:r>
              <a:rPr lang="en-US" altLang="zh-CN" sz="2400" b="1" dirty="0">
                <a:solidFill>
                  <a:srgbClr val="FF0000"/>
                </a:solidFill>
                <a:latin typeface="Cambria" panose="02040503050406030204" pitchFamily="18" charset="0"/>
              </a:rPr>
              <a:t>correction</a:t>
            </a:r>
            <a:r>
              <a:rPr lang="en-US" altLang="zh-CN" sz="2400" dirty="0">
                <a:latin typeface="Cambria" panose="02040503050406030204" pitchFamily="18" charset="0"/>
              </a:rPr>
              <a:t>”.</a:t>
            </a:r>
          </a:p>
          <a:p>
            <a:endParaRPr lang="en-US" altLang="zh-CN" sz="2000" dirty="0" smtClean="0">
              <a:latin typeface="Cambria" panose="02040503050406030204" pitchFamily="18" charset="0"/>
            </a:endParaRPr>
          </a:p>
        </p:txBody>
      </p:sp>
      <mc:AlternateContent xmlns:mc="http://schemas.openxmlformats.org/markup-compatibility/2006" xmlns:p14="http://schemas.microsoft.com/office/powerpoint/2010/main">
        <mc:Choice Requires="p14">
          <p:contentPart p14:bwMode="auto" r:id="rId4">
            <p14:nvContentPartPr>
              <p14:cNvPr id="2" name="墨迹 1"/>
              <p14:cNvContentPartPr/>
              <p14:nvPr/>
            </p14:nvContentPartPr>
            <p14:xfrm>
              <a:off x="3206880" y="3676320"/>
              <a:ext cx="1407240" cy="924480"/>
            </p14:xfrm>
          </p:contentPart>
        </mc:Choice>
        <mc:Fallback xmlns="">
          <p:pic>
            <p:nvPicPr>
              <p:cNvPr id="2" name="墨迹 1"/>
              <p:cNvPicPr/>
              <p:nvPr/>
            </p:nvPicPr>
            <p:blipFill>
              <a:blip r:embed="rId5"/>
              <a:stretch>
                <a:fillRect/>
              </a:stretch>
            </p:blipFill>
            <p:spPr>
              <a:xfrm>
                <a:off x="3199320" y="3667680"/>
                <a:ext cx="1423440" cy="937800"/>
              </a:xfrm>
              <a:prstGeom prst="rect">
                <a:avLst/>
              </a:prstGeom>
            </p:spPr>
          </p:pic>
        </mc:Fallback>
      </mc:AlternateContent>
    </p:spTree>
    <p:extLst>
      <p:ext uri="{BB962C8B-B14F-4D97-AF65-F5344CB8AC3E}">
        <p14:creationId xmlns:p14="http://schemas.microsoft.com/office/powerpoint/2010/main" val="309578939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16"/>
          <p:cNvSpPr>
            <a:spLocks noGrp="1" noChangeArrowheads="1"/>
          </p:cNvSpPr>
          <p:nvPr>
            <p:ph type="title"/>
          </p:nvPr>
        </p:nvSpPr>
        <p:spPr>
          <a:xfrm>
            <a:off x="1295400" y="152400"/>
            <a:ext cx="6705600" cy="838200"/>
          </a:xfrm>
        </p:spPr>
        <p:txBody>
          <a:bodyPr/>
          <a:lstStyle/>
          <a:p>
            <a:pPr eaLnBrk="1" hangingPunct="1"/>
            <a:r>
              <a:rPr lang="en-US" altLang="zh-CN" sz="4000" dirty="0" smtClean="0">
                <a:latin typeface="Cambria" panose="02040503050406030204" pitchFamily="18" charset="0"/>
              </a:rPr>
              <a:t>How</a:t>
            </a:r>
            <a:endParaRPr lang="zh-CN" altLang="zh-CN" dirty="0" smtClean="0">
              <a:latin typeface="Cambria" panose="02040503050406030204" pitchFamily="18" charset="0"/>
            </a:endParaRPr>
          </a:p>
        </p:txBody>
      </p:sp>
      <p:sp>
        <p:nvSpPr>
          <p:cNvPr id="11" name="Rectangle 3"/>
          <p:cNvSpPr txBox="1">
            <a:spLocks noChangeArrowheads="1"/>
          </p:cNvSpPr>
          <p:nvPr/>
        </p:nvSpPr>
        <p:spPr bwMode="auto">
          <a:xfrm>
            <a:off x="76200" y="1971020"/>
            <a:ext cx="89916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449263" indent="-449263" algn="l" rtl="0" eaLnBrk="0" fontAlgn="base" hangingPunct="0">
              <a:lnSpc>
                <a:spcPct val="110000"/>
              </a:lnSpc>
              <a:spcBef>
                <a:spcPct val="20000"/>
              </a:spcBef>
              <a:spcAft>
                <a:spcPct val="0"/>
              </a:spcAft>
              <a:buSzPct val="120000"/>
              <a:buBlip>
                <a:blip r:embed="rId3"/>
              </a:buBlip>
              <a:defRPr sz="2800" kern="1200">
                <a:solidFill>
                  <a:srgbClr val="133984"/>
                </a:solidFill>
                <a:latin typeface="+mn-lt"/>
                <a:ea typeface="+mn-ea"/>
                <a:cs typeface="+mn-cs"/>
              </a:defRPr>
            </a:lvl1pPr>
            <a:lvl2pPr marL="914400" indent="-285750" algn="l" rtl="0" eaLnBrk="0" fontAlgn="base" hangingPunct="0">
              <a:lnSpc>
                <a:spcPct val="110000"/>
              </a:lnSpc>
              <a:spcBef>
                <a:spcPct val="20000"/>
              </a:spcBef>
              <a:spcAft>
                <a:spcPct val="0"/>
              </a:spcAft>
              <a:buClr>
                <a:srgbClr val="000066"/>
              </a:buClr>
              <a:buChar char="•"/>
              <a:defRPr sz="2400" kern="1200">
                <a:solidFill>
                  <a:srgbClr val="133984"/>
                </a:solidFill>
                <a:latin typeface="+mn-lt"/>
                <a:ea typeface="+mn-ea"/>
                <a:cs typeface="+mn-cs"/>
              </a:defRPr>
            </a:lvl2pPr>
            <a:lvl3pPr marL="1322388" indent="-228600" algn="l" rtl="0" eaLnBrk="0" fontAlgn="base" hangingPunct="0">
              <a:spcBef>
                <a:spcPct val="20000"/>
              </a:spcBef>
              <a:spcAft>
                <a:spcPct val="0"/>
              </a:spcAft>
              <a:buChar char="•"/>
              <a:defRPr sz="2400" kern="1200">
                <a:solidFill>
                  <a:schemeClr val="tx1"/>
                </a:solidFill>
                <a:latin typeface="+mn-lt"/>
                <a:ea typeface="宋体" panose="02010600030101010101" pitchFamily="2" charset="-122"/>
                <a:cs typeface="+mn-cs"/>
              </a:defRPr>
            </a:lvl3pPr>
            <a:lvl4pPr marL="1730375"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4pPr>
            <a:lvl5pPr marL="2138363"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lnSpc>
                <a:spcPct val="80000"/>
              </a:lnSpc>
              <a:buSzPct val="80000"/>
              <a:buFont typeface="+mj-lt"/>
              <a:buAutoNum type="arabicPeriod"/>
            </a:pPr>
            <a:r>
              <a:rPr lang="en-US" altLang="zh-CN" sz="2400" dirty="0" smtClean="0">
                <a:latin typeface="Cambria" panose="02040503050406030204" pitchFamily="18" charset="0"/>
              </a:rPr>
              <a:t>Ron Patton</a:t>
            </a:r>
            <a:r>
              <a:rPr lang="zh-CN" altLang="en-US" sz="2400" dirty="0" smtClean="0">
                <a:latin typeface="Cambria" panose="02040503050406030204" pitchFamily="18" charset="0"/>
              </a:rPr>
              <a:t>,</a:t>
            </a:r>
            <a:r>
              <a:rPr lang="en-US" altLang="zh-CN" sz="2400" dirty="0">
                <a:latin typeface="Cambria" panose="02040503050406030204" pitchFamily="18" charset="0"/>
              </a:rPr>
              <a:t> </a:t>
            </a:r>
            <a:r>
              <a:rPr lang="en-US" altLang="zh-CN" sz="2400" dirty="0" smtClean="0">
                <a:latin typeface="Cambria" panose="02040503050406030204" pitchFamily="18" charset="0"/>
              </a:rPr>
              <a:t> </a:t>
            </a:r>
            <a:r>
              <a:rPr lang="en-US" altLang="zh-CN" sz="2400" b="1" dirty="0" smtClean="0">
                <a:solidFill>
                  <a:srgbClr val="FF0000"/>
                </a:solidFill>
                <a:latin typeface="Cambria" panose="02040503050406030204" pitchFamily="18" charset="0"/>
              </a:rPr>
              <a:t>Software Testing</a:t>
            </a:r>
            <a:r>
              <a:rPr lang="zh-CN" altLang="en-US" sz="2400" b="1" dirty="0" smtClean="0">
                <a:latin typeface="Cambria" panose="02040503050406030204" pitchFamily="18" charset="0"/>
              </a:rPr>
              <a:t> (</a:t>
            </a:r>
            <a:r>
              <a:rPr lang="en-US" altLang="zh-CN" sz="2400" b="1" dirty="0" smtClean="0">
                <a:latin typeface="Cambria" panose="02040503050406030204" pitchFamily="18" charset="0"/>
              </a:rPr>
              <a:t>2</a:t>
            </a:r>
            <a:r>
              <a:rPr lang="zh-CN" altLang="en-US" sz="2400" b="1" dirty="0" smtClean="0">
                <a:latin typeface="Cambria" panose="02040503050406030204" pitchFamily="18" charset="0"/>
              </a:rPr>
              <a:t>th Edition)</a:t>
            </a:r>
          </a:p>
          <a:p>
            <a:pPr marL="457200" indent="-457200">
              <a:lnSpc>
                <a:spcPct val="80000"/>
              </a:lnSpc>
              <a:buSzPct val="80000"/>
              <a:buFont typeface="+mj-lt"/>
              <a:buAutoNum type="arabicPeriod"/>
            </a:pPr>
            <a:r>
              <a:rPr lang="en-US" altLang="zh-CN" sz="2400" dirty="0" err="1" smtClean="0">
                <a:latin typeface="Cambria" panose="02040503050406030204" pitchFamily="18" charset="0"/>
              </a:rPr>
              <a:t>Glenford</a:t>
            </a:r>
            <a:r>
              <a:rPr lang="en-US" altLang="zh-CN" sz="2400" dirty="0" smtClean="0">
                <a:latin typeface="Cambria" panose="02040503050406030204" pitchFamily="18" charset="0"/>
              </a:rPr>
              <a:t> </a:t>
            </a:r>
            <a:r>
              <a:rPr lang="en-US" altLang="zh-CN" sz="2400" dirty="0">
                <a:latin typeface="Cambria" panose="02040503050406030204" pitchFamily="18" charset="0"/>
              </a:rPr>
              <a:t>J. </a:t>
            </a:r>
            <a:r>
              <a:rPr lang="en-US" altLang="zh-CN" sz="2400" dirty="0" smtClean="0">
                <a:latin typeface="Cambria" panose="02040503050406030204" pitchFamily="18" charset="0"/>
              </a:rPr>
              <a:t>Myers,  </a:t>
            </a:r>
            <a:r>
              <a:rPr lang="en-US" altLang="zh-CN" sz="2400" b="1" dirty="0" smtClean="0">
                <a:solidFill>
                  <a:srgbClr val="FF0000"/>
                </a:solidFill>
                <a:latin typeface="Cambria" panose="02040503050406030204" pitchFamily="18" charset="0"/>
              </a:rPr>
              <a:t>The </a:t>
            </a:r>
            <a:r>
              <a:rPr lang="en-US" altLang="zh-CN" sz="2400" b="1" dirty="0">
                <a:solidFill>
                  <a:srgbClr val="FF0000"/>
                </a:solidFill>
                <a:latin typeface="Cambria" panose="02040503050406030204" pitchFamily="18" charset="0"/>
              </a:rPr>
              <a:t>Art of Software Testing </a:t>
            </a:r>
            <a:r>
              <a:rPr lang="en-US" altLang="zh-CN" sz="2400" b="1" dirty="0">
                <a:latin typeface="Cambria" panose="02040503050406030204" pitchFamily="18" charset="0"/>
              </a:rPr>
              <a:t>(3rd Edition</a:t>
            </a:r>
            <a:r>
              <a:rPr lang="en-US" altLang="zh-CN" sz="2400" b="1" dirty="0" smtClean="0">
                <a:latin typeface="Cambria" panose="02040503050406030204" pitchFamily="18" charset="0"/>
              </a:rPr>
              <a:t>)</a:t>
            </a:r>
            <a:endParaRPr lang="zh-CN" altLang="en-US" sz="2400" b="1" dirty="0">
              <a:latin typeface="Cambria" panose="02040503050406030204" pitchFamily="18" charset="0"/>
            </a:endParaRPr>
          </a:p>
          <a:p>
            <a:pPr marL="457200" indent="-457200" algn="just">
              <a:lnSpc>
                <a:spcPct val="80000"/>
              </a:lnSpc>
              <a:buSzPct val="80000"/>
              <a:buFont typeface="+mj-lt"/>
              <a:buAutoNum type="arabicPeriod"/>
            </a:pPr>
            <a:r>
              <a:rPr lang="en-US" altLang="zh-CN" sz="2400" dirty="0" smtClean="0">
                <a:latin typeface="Cambria" panose="02040503050406030204" pitchFamily="18" charset="0"/>
              </a:rPr>
              <a:t>Gerald M. Weinberg,  </a:t>
            </a:r>
            <a:r>
              <a:rPr lang="en-US" altLang="zh-CN" sz="2400" b="1" dirty="0" smtClean="0">
                <a:latin typeface="Cambria" panose="02040503050406030204" pitchFamily="18" charset="0"/>
              </a:rPr>
              <a:t>Perfect Software</a:t>
            </a:r>
            <a:endParaRPr lang="zh-CN" altLang="en-US" sz="2400" b="1" dirty="0" smtClean="0">
              <a:latin typeface="Cambria" panose="02040503050406030204" pitchFamily="18" charset="0"/>
            </a:endParaRPr>
          </a:p>
        </p:txBody>
      </p:sp>
      <p:sp>
        <p:nvSpPr>
          <p:cNvPr id="12" name="矩形 11"/>
          <p:cNvSpPr/>
          <p:nvPr/>
        </p:nvSpPr>
        <p:spPr>
          <a:xfrm>
            <a:off x="3695700" y="1219200"/>
            <a:ext cx="2552700" cy="523220"/>
          </a:xfrm>
          <a:prstGeom prst="rect">
            <a:avLst/>
          </a:prstGeom>
        </p:spPr>
        <p:txBody>
          <a:bodyPr wrap="square">
            <a:spAutoFit/>
          </a:bodyPr>
          <a:lstStyle/>
          <a:p>
            <a:r>
              <a:rPr lang="en-US" altLang="zh-CN" sz="2800" b="1" dirty="0" smtClean="0">
                <a:solidFill>
                  <a:srgbClr val="132584"/>
                </a:solidFill>
                <a:latin typeface="Cambria" panose="02040503050406030204" pitchFamily="18" charset="0"/>
              </a:rPr>
              <a:t>References</a:t>
            </a:r>
            <a:endParaRPr lang="zh-CN" altLang="en-US" sz="2800" b="1" dirty="0">
              <a:solidFill>
                <a:srgbClr val="132584"/>
              </a:solidFill>
              <a:latin typeface="Cambria" panose="02040503050406030204" pitchFamily="18" charset="0"/>
            </a:endParaRPr>
          </a:p>
        </p:txBody>
      </p:sp>
      <p:pic>
        <p:nvPicPr>
          <p:cNvPr id="2050" name="Picture 2" descr="https://img9.doubanio.com/view/subject/l/public/s27082506.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71762" y="3505200"/>
            <a:ext cx="1845717" cy="234638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ss3.bdstatic.com/70cFv8Sh_Q1YnxGkpoWK1HF6hhy/it/u=1608197350,501810203&amp;fm=26&amp;gp=0.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81000" y="3657600"/>
            <a:ext cx="2022475" cy="202247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s://img14.360buyimg.com/n0/10442/61dc478b-d14b-4e51-89eb-cb8023ff07af.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514600" y="3699059"/>
            <a:ext cx="1981016" cy="1981016"/>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Perfect Software: And Other Illusions about Testing: Gerald M. Weinberg:  9780932633699: Amazon.com: Books"/>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774298" y="3680927"/>
            <a:ext cx="1346200" cy="20172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9561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fade">
                                      <p:cBhvr>
                                        <p:cTn id="7" dur="500"/>
                                        <p:tgtEl>
                                          <p:spTgt spid="1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16"/>
          <p:cNvSpPr>
            <a:spLocks noGrp="1" noChangeArrowheads="1"/>
          </p:cNvSpPr>
          <p:nvPr>
            <p:ph type="title"/>
          </p:nvPr>
        </p:nvSpPr>
        <p:spPr>
          <a:xfrm>
            <a:off x="1295400" y="152400"/>
            <a:ext cx="6705600" cy="838200"/>
          </a:xfrm>
        </p:spPr>
        <p:txBody>
          <a:bodyPr/>
          <a:lstStyle/>
          <a:p>
            <a:pPr eaLnBrk="1" hangingPunct="1"/>
            <a:r>
              <a:rPr lang="en-US" altLang="zh-CN" sz="4000" dirty="0" smtClean="0">
                <a:latin typeface="Cambria" panose="02040503050406030204" pitchFamily="18" charset="0"/>
              </a:rPr>
              <a:t>Introduction</a:t>
            </a:r>
            <a:endParaRPr lang="zh-CN" altLang="zh-CN" dirty="0" smtClean="0">
              <a:latin typeface="Cambria" panose="02040503050406030204" pitchFamily="18" charset="0"/>
            </a:endParaRPr>
          </a:p>
        </p:txBody>
      </p:sp>
      <p:sp>
        <p:nvSpPr>
          <p:cNvPr id="3" name="Rectangle 2"/>
          <p:cNvSpPr txBox="1">
            <a:spLocks noChangeArrowheads="1"/>
          </p:cNvSpPr>
          <p:nvPr/>
        </p:nvSpPr>
        <p:spPr bwMode="auto">
          <a:xfrm>
            <a:off x="457200" y="1066800"/>
            <a:ext cx="8382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54000" rIns="91440" bIns="45720" numCol="1" anchor="t" anchorCtr="1" compatLnSpc="1">
            <a:prstTxWarp prst="textNoShape">
              <a:avLst/>
            </a:prstTxWarp>
          </a:bodyPr>
          <a:lstStyle>
            <a:lvl1pPr algn="l" rtl="0" eaLnBrk="0" fontAlgn="base" hangingPunct="0">
              <a:spcBef>
                <a:spcPct val="0"/>
              </a:spcBef>
              <a:spcAft>
                <a:spcPct val="0"/>
              </a:spcAft>
              <a:defRPr sz="2800" b="1" kern="1200">
                <a:solidFill>
                  <a:srgbClr val="133984"/>
                </a:solidFill>
                <a:latin typeface="+mj-lt"/>
                <a:ea typeface="+mj-ea"/>
                <a:cs typeface="+mj-cs"/>
              </a:defRPr>
            </a:lvl1pPr>
            <a:lvl2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2pPr>
            <a:lvl3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3pPr>
            <a:lvl4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4pPr>
            <a:lvl5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5pPr>
            <a:lvl6pPr marL="4572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6pPr>
            <a:lvl7pPr marL="9144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7pPr>
            <a:lvl8pPr marL="13716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8pPr>
            <a:lvl9pPr marL="18288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9pPr>
          </a:lstStyle>
          <a:p>
            <a:pPr eaLnBrk="1" hangingPunct="1"/>
            <a:r>
              <a:rPr lang="en-US" altLang="zh-CN" sz="3200" dirty="0" smtClean="0">
                <a:latin typeface="Cambria" panose="02040503050406030204" pitchFamily="18" charset="0"/>
              </a:rPr>
              <a:t>What to look for when interviewing someone for the position of software tester</a:t>
            </a:r>
            <a:endParaRPr lang="en-US" altLang="zh-CN" dirty="0" smtClean="0">
              <a:latin typeface="Cambria" panose="02040503050406030204" pitchFamily="18" charset="0"/>
            </a:endParaRPr>
          </a:p>
        </p:txBody>
      </p:sp>
      <p:sp>
        <p:nvSpPr>
          <p:cNvPr id="4" name="Rectangle 3"/>
          <p:cNvSpPr txBox="1">
            <a:spLocks noChangeArrowheads="1"/>
          </p:cNvSpPr>
          <p:nvPr/>
        </p:nvSpPr>
        <p:spPr bwMode="auto">
          <a:xfrm>
            <a:off x="685800" y="22860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449263" indent="-449263" algn="l" rtl="0" eaLnBrk="0" fontAlgn="base" hangingPunct="0">
              <a:lnSpc>
                <a:spcPct val="110000"/>
              </a:lnSpc>
              <a:spcBef>
                <a:spcPct val="20000"/>
              </a:spcBef>
              <a:spcAft>
                <a:spcPct val="0"/>
              </a:spcAft>
              <a:buSzPct val="120000"/>
              <a:buBlip>
                <a:blip r:embed="rId3"/>
              </a:buBlip>
              <a:defRPr sz="2800" kern="1200">
                <a:solidFill>
                  <a:srgbClr val="133984"/>
                </a:solidFill>
                <a:latin typeface="+mn-lt"/>
                <a:ea typeface="+mn-ea"/>
                <a:cs typeface="+mn-cs"/>
              </a:defRPr>
            </a:lvl1pPr>
            <a:lvl2pPr marL="914400" indent="-285750" algn="l" rtl="0" eaLnBrk="0" fontAlgn="base" hangingPunct="0">
              <a:lnSpc>
                <a:spcPct val="110000"/>
              </a:lnSpc>
              <a:spcBef>
                <a:spcPct val="20000"/>
              </a:spcBef>
              <a:spcAft>
                <a:spcPct val="0"/>
              </a:spcAft>
              <a:buClr>
                <a:srgbClr val="000066"/>
              </a:buClr>
              <a:buChar char="•"/>
              <a:defRPr sz="2400" kern="1200">
                <a:solidFill>
                  <a:srgbClr val="133984"/>
                </a:solidFill>
                <a:latin typeface="+mn-lt"/>
                <a:ea typeface="+mn-ea"/>
                <a:cs typeface="+mn-cs"/>
              </a:defRPr>
            </a:lvl2pPr>
            <a:lvl3pPr marL="1322388" indent="-228600" algn="l" rtl="0" eaLnBrk="0" fontAlgn="base" hangingPunct="0">
              <a:spcBef>
                <a:spcPct val="20000"/>
              </a:spcBef>
              <a:spcAft>
                <a:spcPct val="0"/>
              </a:spcAft>
              <a:buChar char="•"/>
              <a:defRPr sz="2400" kern="1200">
                <a:solidFill>
                  <a:schemeClr val="tx1"/>
                </a:solidFill>
                <a:latin typeface="+mn-lt"/>
                <a:ea typeface="宋体" panose="02010600030101010101" pitchFamily="2" charset="-122"/>
                <a:cs typeface="+mn-cs"/>
              </a:defRPr>
            </a:lvl3pPr>
            <a:lvl4pPr marL="1730375"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4pPr>
            <a:lvl5pPr marL="2138363"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lnSpc>
                <a:spcPct val="90000"/>
              </a:lnSpc>
            </a:pPr>
            <a:r>
              <a:rPr lang="en-US" altLang="zh-CN" dirty="0" smtClean="0">
                <a:latin typeface="Cambria" panose="02040503050406030204" pitchFamily="18" charset="0"/>
              </a:rPr>
              <a:t>Are they explorers?</a:t>
            </a:r>
          </a:p>
          <a:p>
            <a:pPr eaLnBrk="1" hangingPunct="1">
              <a:lnSpc>
                <a:spcPct val="90000"/>
              </a:lnSpc>
            </a:pPr>
            <a:r>
              <a:rPr lang="en-US" altLang="zh-CN" dirty="0" smtClean="0">
                <a:latin typeface="Cambria" panose="02040503050406030204" pitchFamily="18" charset="0"/>
              </a:rPr>
              <a:t>Are they troubleshooters?</a:t>
            </a:r>
          </a:p>
          <a:p>
            <a:pPr eaLnBrk="1" hangingPunct="1">
              <a:lnSpc>
                <a:spcPct val="90000"/>
              </a:lnSpc>
            </a:pPr>
            <a:r>
              <a:rPr lang="en-US" altLang="zh-CN" dirty="0" smtClean="0">
                <a:latin typeface="Cambria" panose="02040503050406030204" pitchFamily="18" charset="0"/>
              </a:rPr>
              <a:t>Are they relentless?</a:t>
            </a:r>
          </a:p>
          <a:p>
            <a:pPr eaLnBrk="1" hangingPunct="1">
              <a:lnSpc>
                <a:spcPct val="90000"/>
              </a:lnSpc>
            </a:pPr>
            <a:r>
              <a:rPr lang="en-US" altLang="zh-CN" dirty="0" smtClean="0">
                <a:latin typeface="Cambria" panose="02040503050406030204" pitchFamily="18" charset="0"/>
              </a:rPr>
              <a:t>Are they creative?</a:t>
            </a:r>
          </a:p>
          <a:p>
            <a:pPr eaLnBrk="1" hangingPunct="1">
              <a:lnSpc>
                <a:spcPct val="90000"/>
              </a:lnSpc>
            </a:pPr>
            <a:r>
              <a:rPr lang="en-US" altLang="zh-CN" dirty="0" smtClean="0">
                <a:latin typeface="Cambria" panose="02040503050406030204" pitchFamily="18" charset="0"/>
              </a:rPr>
              <a:t>Are they perfectionists (within reason)?</a:t>
            </a:r>
          </a:p>
          <a:p>
            <a:pPr eaLnBrk="1" hangingPunct="1">
              <a:lnSpc>
                <a:spcPct val="90000"/>
              </a:lnSpc>
            </a:pPr>
            <a:r>
              <a:rPr lang="en-US" altLang="zh-CN" dirty="0" smtClean="0">
                <a:latin typeface="Cambria" panose="02040503050406030204" pitchFamily="18" charset="0"/>
              </a:rPr>
              <a:t>Do they exercise good judgment?</a:t>
            </a:r>
          </a:p>
          <a:p>
            <a:pPr eaLnBrk="1" hangingPunct="1">
              <a:lnSpc>
                <a:spcPct val="90000"/>
              </a:lnSpc>
            </a:pPr>
            <a:r>
              <a:rPr lang="en-US" altLang="zh-CN" dirty="0" smtClean="0">
                <a:latin typeface="Cambria" panose="02040503050406030204" pitchFamily="18" charset="0"/>
              </a:rPr>
              <a:t>Are they tactful and diplomatic?</a:t>
            </a:r>
          </a:p>
          <a:p>
            <a:pPr eaLnBrk="1" hangingPunct="1">
              <a:lnSpc>
                <a:spcPct val="90000"/>
              </a:lnSpc>
            </a:pPr>
            <a:r>
              <a:rPr lang="en-US" altLang="zh-CN" dirty="0" smtClean="0">
                <a:latin typeface="Cambria" panose="02040503050406030204" pitchFamily="18" charset="0"/>
              </a:rPr>
              <a:t>Are they persuasive?</a:t>
            </a:r>
          </a:p>
          <a:p>
            <a:pPr eaLnBrk="1" hangingPunct="1">
              <a:lnSpc>
                <a:spcPct val="90000"/>
              </a:lnSpc>
            </a:pPr>
            <a:endParaRPr lang="en-US" altLang="zh-CN" dirty="0" smtClean="0">
              <a:latin typeface="Cambria" panose="02040503050406030204" pitchFamily="18" charset="0"/>
            </a:endParaRPr>
          </a:p>
        </p:txBody>
      </p:sp>
    </p:spTree>
    <p:extLst>
      <p:ext uri="{BB962C8B-B14F-4D97-AF65-F5344CB8AC3E}">
        <p14:creationId xmlns:p14="http://schemas.microsoft.com/office/powerpoint/2010/main" val="2185341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animEffect transition="in" filter="fade">
                                      <p:cBhvr>
                                        <p:cTn id="15" dur="500"/>
                                        <p:tgtEl>
                                          <p:spTgt spid="4">
                                            <p:txEl>
                                              <p:pRg st="1" end="1"/>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4">
                                            <p:txEl>
                                              <p:pRg st="2" end="2"/>
                                            </p:txEl>
                                          </p:spTgt>
                                        </p:tgtEl>
                                        <p:attrNameLst>
                                          <p:attrName>style.visibility</p:attrName>
                                        </p:attrNameLst>
                                      </p:cBhvr>
                                      <p:to>
                                        <p:strVal val="visible"/>
                                      </p:to>
                                    </p:set>
                                    <p:animEffect transition="in" filter="fade">
                                      <p:cBhvr>
                                        <p:cTn id="18" dur="500"/>
                                        <p:tgtEl>
                                          <p:spTgt spid="4">
                                            <p:txEl>
                                              <p:pRg st="2" end="2"/>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4">
                                            <p:txEl>
                                              <p:pRg st="3" end="3"/>
                                            </p:txEl>
                                          </p:spTgt>
                                        </p:tgtEl>
                                        <p:attrNameLst>
                                          <p:attrName>style.visibility</p:attrName>
                                        </p:attrNameLst>
                                      </p:cBhvr>
                                      <p:to>
                                        <p:strVal val="visible"/>
                                      </p:to>
                                    </p:set>
                                    <p:animEffect transition="in" filter="fade">
                                      <p:cBhvr>
                                        <p:cTn id="21" dur="500"/>
                                        <p:tgtEl>
                                          <p:spTgt spid="4">
                                            <p:txEl>
                                              <p:pRg st="3" end="3"/>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4">
                                            <p:txEl>
                                              <p:pRg st="4" end="4"/>
                                            </p:txEl>
                                          </p:spTgt>
                                        </p:tgtEl>
                                        <p:attrNameLst>
                                          <p:attrName>style.visibility</p:attrName>
                                        </p:attrNameLst>
                                      </p:cBhvr>
                                      <p:to>
                                        <p:strVal val="visible"/>
                                      </p:to>
                                    </p:set>
                                    <p:animEffect transition="in" filter="fade">
                                      <p:cBhvr>
                                        <p:cTn id="24" dur="500"/>
                                        <p:tgtEl>
                                          <p:spTgt spid="4">
                                            <p:txEl>
                                              <p:pRg st="4" end="4"/>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animEffect transition="in" filter="fade">
                                      <p:cBhvr>
                                        <p:cTn id="27" dur="500"/>
                                        <p:tgtEl>
                                          <p:spTgt spid="4">
                                            <p:txEl>
                                              <p:pRg st="5" end="5"/>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4">
                                            <p:txEl>
                                              <p:pRg st="6" end="6"/>
                                            </p:txEl>
                                          </p:spTgt>
                                        </p:tgtEl>
                                        <p:attrNameLst>
                                          <p:attrName>style.visibility</p:attrName>
                                        </p:attrNameLst>
                                      </p:cBhvr>
                                      <p:to>
                                        <p:strVal val="visible"/>
                                      </p:to>
                                    </p:set>
                                    <p:animEffect transition="in" filter="fade">
                                      <p:cBhvr>
                                        <p:cTn id="30" dur="500"/>
                                        <p:tgtEl>
                                          <p:spTgt spid="4">
                                            <p:txEl>
                                              <p:pRg st="6" end="6"/>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4">
                                            <p:txEl>
                                              <p:pRg st="7" end="7"/>
                                            </p:txEl>
                                          </p:spTgt>
                                        </p:tgtEl>
                                        <p:attrNameLst>
                                          <p:attrName>style.visibility</p:attrName>
                                        </p:attrNameLst>
                                      </p:cBhvr>
                                      <p:to>
                                        <p:strVal val="visible"/>
                                      </p:to>
                                    </p:set>
                                    <p:animEffect transition="in" filter="fade">
                                      <p:cBhvr>
                                        <p:cTn id="33" dur="5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16"/>
          <p:cNvSpPr>
            <a:spLocks noGrp="1" noChangeArrowheads="1"/>
          </p:cNvSpPr>
          <p:nvPr>
            <p:ph type="title"/>
          </p:nvPr>
        </p:nvSpPr>
        <p:spPr>
          <a:xfrm>
            <a:off x="1295400" y="152400"/>
            <a:ext cx="6705600" cy="838200"/>
          </a:xfrm>
        </p:spPr>
        <p:txBody>
          <a:bodyPr/>
          <a:lstStyle/>
          <a:p>
            <a:pPr eaLnBrk="1" hangingPunct="1"/>
            <a:r>
              <a:rPr lang="en-US" altLang="zh-CN" sz="4000" dirty="0" smtClean="0">
                <a:latin typeface="Cambria" panose="02040503050406030204" pitchFamily="18" charset="0"/>
              </a:rPr>
              <a:t>Introduction</a:t>
            </a:r>
            <a:endParaRPr lang="zh-CN" altLang="zh-CN" dirty="0" smtClean="0">
              <a:latin typeface="Cambria" panose="02040503050406030204" pitchFamily="18" charset="0"/>
            </a:endParaRPr>
          </a:p>
        </p:txBody>
      </p:sp>
      <p:sp>
        <p:nvSpPr>
          <p:cNvPr id="3" name="Rectangle 2"/>
          <p:cNvSpPr txBox="1">
            <a:spLocks noChangeArrowheads="1"/>
          </p:cNvSpPr>
          <p:nvPr/>
        </p:nvSpPr>
        <p:spPr bwMode="auto">
          <a:xfrm>
            <a:off x="650383" y="11430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54000" rIns="91440" bIns="45720" numCol="1" anchor="t" anchorCtr="1" compatLnSpc="1">
            <a:prstTxWarp prst="textNoShape">
              <a:avLst/>
            </a:prstTxWarp>
          </a:bodyPr>
          <a:lstStyle>
            <a:lvl1pPr algn="l" rtl="0" eaLnBrk="0" fontAlgn="base" hangingPunct="0">
              <a:spcBef>
                <a:spcPct val="0"/>
              </a:spcBef>
              <a:spcAft>
                <a:spcPct val="0"/>
              </a:spcAft>
              <a:defRPr sz="2800" b="1" kern="1200">
                <a:solidFill>
                  <a:srgbClr val="133984"/>
                </a:solidFill>
                <a:latin typeface="+mj-lt"/>
                <a:ea typeface="+mj-ea"/>
                <a:cs typeface="+mj-cs"/>
              </a:defRPr>
            </a:lvl1pPr>
            <a:lvl2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2pPr>
            <a:lvl3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3pPr>
            <a:lvl4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4pPr>
            <a:lvl5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5pPr>
            <a:lvl6pPr marL="4572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6pPr>
            <a:lvl7pPr marL="9144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7pPr>
            <a:lvl8pPr marL="13716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8pPr>
            <a:lvl9pPr marL="18288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9pPr>
          </a:lstStyle>
          <a:p>
            <a:pPr eaLnBrk="1" hangingPunct="1"/>
            <a:r>
              <a:rPr lang="en-US" altLang="zh-CN" sz="3200" dirty="0" smtClean="0">
                <a:latin typeface="Cambria" panose="02040503050406030204" pitchFamily="18" charset="0"/>
              </a:rPr>
              <a:t>You now know …</a:t>
            </a:r>
          </a:p>
        </p:txBody>
      </p:sp>
      <p:sp>
        <p:nvSpPr>
          <p:cNvPr id="4" name="Rectangle 3"/>
          <p:cNvSpPr txBox="1">
            <a:spLocks noChangeArrowheads="1"/>
          </p:cNvSpPr>
          <p:nvPr/>
        </p:nvSpPr>
        <p:spPr bwMode="auto">
          <a:xfrm>
            <a:off x="6096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449263" indent="-449263" algn="l" rtl="0" eaLnBrk="0" fontAlgn="base" hangingPunct="0">
              <a:lnSpc>
                <a:spcPct val="110000"/>
              </a:lnSpc>
              <a:spcBef>
                <a:spcPct val="20000"/>
              </a:spcBef>
              <a:spcAft>
                <a:spcPct val="0"/>
              </a:spcAft>
              <a:buSzPct val="120000"/>
              <a:buBlip>
                <a:blip r:embed="rId3"/>
              </a:buBlip>
              <a:defRPr sz="2800" kern="1200">
                <a:solidFill>
                  <a:srgbClr val="133984"/>
                </a:solidFill>
                <a:latin typeface="+mn-lt"/>
                <a:ea typeface="+mn-ea"/>
                <a:cs typeface="+mn-cs"/>
              </a:defRPr>
            </a:lvl1pPr>
            <a:lvl2pPr marL="914400" indent="-285750" algn="l" rtl="0" eaLnBrk="0" fontAlgn="base" hangingPunct="0">
              <a:lnSpc>
                <a:spcPct val="110000"/>
              </a:lnSpc>
              <a:spcBef>
                <a:spcPct val="20000"/>
              </a:spcBef>
              <a:spcAft>
                <a:spcPct val="0"/>
              </a:spcAft>
              <a:buClr>
                <a:srgbClr val="000066"/>
              </a:buClr>
              <a:buChar char="•"/>
              <a:defRPr sz="2400" kern="1200">
                <a:solidFill>
                  <a:srgbClr val="133984"/>
                </a:solidFill>
                <a:latin typeface="+mn-lt"/>
                <a:ea typeface="+mn-ea"/>
                <a:cs typeface="+mn-cs"/>
              </a:defRPr>
            </a:lvl2pPr>
            <a:lvl3pPr marL="1322388" indent="-228600" algn="l" rtl="0" eaLnBrk="0" fontAlgn="base" hangingPunct="0">
              <a:spcBef>
                <a:spcPct val="20000"/>
              </a:spcBef>
              <a:spcAft>
                <a:spcPct val="0"/>
              </a:spcAft>
              <a:buChar char="•"/>
              <a:defRPr sz="2400" kern="1200">
                <a:solidFill>
                  <a:schemeClr val="tx1"/>
                </a:solidFill>
                <a:latin typeface="+mn-lt"/>
                <a:ea typeface="宋体" panose="02010600030101010101" pitchFamily="2" charset="-122"/>
                <a:cs typeface="+mn-cs"/>
              </a:defRPr>
            </a:lvl3pPr>
            <a:lvl4pPr marL="1730375"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4pPr>
            <a:lvl5pPr marL="2138363"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lnSpc>
                <a:spcPct val="90000"/>
              </a:lnSpc>
            </a:pPr>
            <a:r>
              <a:rPr lang="en-US" altLang="zh-CN" dirty="0" smtClean="0">
                <a:latin typeface="Cambria" panose="02040503050406030204" pitchFamily="18" charset="0"/>
              </a:rPr>
              <a:t>… what is a bug</a:t>
            </a:r>
          </a:p>
          <a:p>
            <a:pPr eaLnBrk="1" hangingPunct="1">
              <a:lnSpc>
                <a:spcPct val="90000"/>
              </a:lnSpc>
            </a:pPr>
            <a:r>
              <a:rPr lang="en-US" altLang="zh-CN" dirty="0" smtClean="0">
                <a:latin typeface="Cambria" panose="02040503050406030204" pitchFamily="18" charset="0"/>
              </a:rPr>
              <a:t>… the relationship between specification and bugs</a:t>
            </a:r>
          </a:p>
          <a:p>
            <a:pPr eaLnBrk="1" hangingPunct="1">
              <a:lnSpc>
                <a:spcPct val="90000"/>
              </a:lnSpc>
            </a:pPr>
            <a:r>
              <a:rPr lang="en-US" altLang="zh-CN" dirty="0" smtClean="0">
                <a:latin typeface="Cambria" panose="02040503050406030204" pitchFamily="18" charset="0"/>
              </a:rPr>
              <a:t>… the cost of a bug relative to when it is found</a:t>
            </a:r>
          </a:p>
          <a:p>
            <a:pPr eaLnBrk="1" hangingPunct="1">
              <a:lnSpc>
                <a:spcPct val="90000"/>
              </a:lnSpc>
            </a:pPr>
            <a:r>
              <a:rPr lang="en-US" altLang="zh-CN" dirty="0" smtClean="0">
                <a:latin typeface="Cambria" panose="02040503050406030204" pitchFamily="18" charset="0"/>
              </a:rPr>
              <a:t>… the unattainable goal of perfect software</a:t>
            </a:r>
          </a:p>
          <a:p>
            <a:pPr eaLnBrk="1" hangingPunct="1">
              <a:lnSpc>
                <a:spcPct val="90000"/>
              </a:lnSpc>
            </a:pPr>
            <a:r>
              <a:rPr lang="en-US" altLang="zh-CN" dirty="0" smtClean="0">
                <a:latin typeface="Cambria" panose="02040503050406030204" pitchFamily="18" charset="0"/>
              </a:rPr>
              <a:t>… the goal of the software tester </a:t>
            </a:r>
          </a:p>
          <a:p>
            <a:pPr eaLnBrk="1" hangingPunct="1">
              <a:lnSpc>
                <a:spcPct val="90000"/>
              </a:lnSpc>
            </a:pPr>
            <a:r>
              <a:rPr lang="en-US" altLang="zh-CN" dirty="0" smtClean="0">
                <a:latin typeface="Cambria" panose="02040503050406030204" pitchFamily="18" charset="0"/>
              </a:rPr>
              <a:t>… valuable attributes of a software tester</a:t>
            </a:r>
          </a:p>
          <a:p>
            <a:pPr eaLnBrk="1" hangingPunct="1">
              <a:lnSpc>
                <a:spcPct val="90000"/>
              </a:lnSpc>
            </a:pPr>
            <a:endParaRPr lang="en-US" altLang="zh-CN" dirty="0" smtClean="0">
              <a:latin typeface="Cambria" panose="02040503050406030204" pitchFamily="18" charset="0"/>
            </a:endParaRPr>
          </a:p>
          <a:p>
            <a:pPr eaLnBrk="1" hangingPunct="1">
              <a:lnSpc>
                <a:spcPct val="90000"/>
              </a:lnSpc>
            </a:pPr>
            <a:endParaRPr lang="en-US" altLang="zh-CN" dirty="0" smtClean="0">
              <a:latin typeface="Cambria" panose="02040503050406030204" pitchFamily="18" charset="0"/>
            </a:endParaRPr>
          </a:p>
          <a:p>
            <a:pPr eaLnBrk="1" hangingPunct="1">
              <a:lnSpc>
                <a:spcPct val="90000"/>
              </a:lnSpc>
            </a:pPr>
            <a:endParaRPr lang="en-US" altLang="zh-CN" dirty="0" smtClean="0">
              <a:latin typeface="Cambria" panose="02040503050406030204" pitchFamily="18" charset="0"/>
            </a:endParaRPr>
          </a:p>
        </p:txBody>
      </p:sp>
      <mc:AlternateContent xmlns:mc="http://schemas.openxmlformats.org/markup-compatibility/2006" xmlns:p14="http://schemas.microsoft.com/office/powerpoint/2010/main">
        <mc:Choice Requires="p14">
          <p:contentPart p14:bwMode="auto" r:id="rId4">
            <p14:nvContentPartPr>
              <p14:cNvPr id="2" name="墨迹 1"/>
              <p14:cNvContentPartPr/>
              <p14:nvPr/>
            </p14:nvContentPartPr>
            <p14:xfrm>
              <a:off x="3450600" y="2127960"/>
              <a:ext cx="1499760" cy="3161160"/>
            </p14:xfrm>
          </p:contentPart>
        </mc:Choice>
        <mc:Fallback xmlns="">
          <p:pic>
            <p:nvPicPr>
              <p:cNvPr id="2" name="墨迹 1"/>
              <p:cNvPicPr/>
              <p:nvPr/>
            </p:nvPicPr>
            <p:blipFill>
              <a:blip r:embed="rId5"/>
              <a:stretch>
                <a:fillRect/>
              </a:stretch>
            </p:blipFill>
            <p:spPr>
              <a:xfrm>
                <a:off x="3443040" y="2118240"/>
                <a:ext cx="1515600" cy="3178440"/>
              </a:xfrm>
              <a:prstGeom prst="rect">
                <a:avLst/>
              </a:prstGeom>
            </p:spPr>
          </p:pic>
        </mc:Fallback>
      </mc:AlternateContent>
    </p:spTree>
    <p:extLst>
      <p:ext uri="{BB962C8B-B14F-4D97-AF65-F5344CB8AC3E}">
        <p14:creationId xmlns:p14="http://schemas.microsoft.com/office/powerpoint/2010/main" val="515755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animEffect transition="in" filter="fade">
                                      <p:cBhvr>
                                        <p:cTn id="17" dur="500"/>
                                        <p:tgtEl>
                                          <p:spTgt spid="4">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2" end="2"/>
                                            </p:txEl>
                                          </p:spTgt>
                                        </p:tgtEl>
                                        <p:attrNameLst>
                                          <p:attrName>style.visibility</p:attrName>
                                        </p:attrNameLst>
                                      </p:cBhvr>
                                      <p:to>
                                        <p:strVal val="visible"/>
                                      </p:to>
                                    </p:set>
                                    <p:animEffect transition="in" filter="fade">
                                      <p:cBhvr>
                                        <p:cTn id="22" dur="500"/>
                                        <p:tgtEl>
                                          <p:spTgt spid="4">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3" end="3"/>
                                            </p:txEl>
                                          </p:spTgt>
                                        </p:tgtEl>
                                        <p:attrNameLst>
                                          <p:attrName>style.visibility</p:attrName>
                                        </p:attrNameLst>
                                      </p:cBhvr>
                                      <p:to>
                                        <p:strVal val="visible"/>
                                      </p:to>
                                    </p:set>
                                    <p:animEffect transition="in" filter="fade">
                                      <p:cBhvr>
                                        <p:cTn id="27" dur="500"/>
                                        <p:tgtEl>
                                          <p:spTgt spid="4">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
                                            <p:txEl>
                                              <p:pRg st="4" end="4"/>
                                            </p:txEl>
                                          </p:spTgt>
                                        </p:tgtEl>
                                        <p:attrNameLst>
                                          <p:attrName>style.visibility</p:attrName>
                                        </p:attrNameLst>
                                      </p:cBhvr>
                                      <p:to>
                                        <p:strVal val="visible"/>
                                      </p:to>
                                    </p:set>
                                    <p:animEffect transition="in" filter="fade">
                                      <p:cBhvr>
                                        <p:cTn id="32" dur="500"/>
                                        <p:tgtEl>
                                          <p:spTgt spid="4">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
                                            <p:txEl>
                                              <p:pRg st="5" end="5"/>
                                            </p:txEl>
                                          </p:spTgt>
                                        </p:tgtEl>
                                        <p:attrNameLst>
                                          <p:attrName>style.visibility</p:attrName>
                                        </p:attrNameLst>
                                      </p:cBhvr>
                                      <p:to>
                                        <p:strVal val="visible"/>
                                      </p:to>
                                    </p:set>
                                    <p:animEffect transition="in" filter="fade">
                                      <p:cBhvr>
                                        <p:cTn id="37"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152400" y="2286000"/>
            <a:ext cx="8839200" cy="1927225"/>
          </a:xfrm>
        </p:spPr>
        <p:txBody>
          <a:bodyPr/>
          <a:lstStyle/>
          <a:p>
            <a:pPr algn="ctr" eaLnBrk="1" hangingPunct="1"/>
            <a:r>
              <a:rPr lang="en-US" altLang="zh-CN" sz="4800" dirty="0" smtClean="0">
                <a:latin typeface="Cambria" panose="02040503050406030204" pitchFamily="18" charset="0"/>
              </a:rPr>
              <a:t>Chapter 2</a:t>
            </a:r>
            <a:r>
              <a:rPr lang="en-US" altLang="zh-CN" sz="4800" dirty="0">
                <a:latin typeface="Cambria" panose="02040503050406030204" pitchFamily="18" charset="0"/>
              </a:rPr>
              <a:t/>
            </a:r>
            <a:br>
              <a:rPr lang="en-US" altLang="zh-CN" sz="4800" dirty="0">
                <a:latin typeface="Cambria" panose="02040503050406030204" pitchFamily="18" charset="0"/>
              </a:rPr>
            </a:br>
            <a:r>
              <a:rPr lang="en-US" altLang="zh-CN" sz="4800" dirty="0">
                <a:latin typeface="Cambria" panose="02040503050406030204" pitchFamily="18" charset="0"/>
              </a:rPr>
              <a:t>Principle of </a:t>
            </a:r>
            <a:r>
              <a:rPr lang="en-US" altLang="zh-CN" sz="4800" dirty="0" smtClean="0">
                <a:latin typeface="Cambria" panose="02040503050406030204" pitchFamily="18" charset="0"/>
              </a:rPr>
              <a:t>Testing</a:t>
            </a:r>
            <a:br>
              <a:rPr lang="en-US" altLang="zh-CN" sz="4800" dirty="0" smtClean="0">
                <a:latin typeface="Cambria" panose="02040503050406030204" pitchFamily="18" charset="0"/>
              </a:rPr>
            </a:br>
            <a:r>
              <a:rPr lang="en-US" altLang="zh-CN" sz="3600" dirty="0" smtClean="0">
                <a:latin typeface="Cambria" panose="02040503050406030204" pitchFamily="18" charset="0"/>
              </a:rPr>
              <a:t>(Week 2-3)</a:t>
            </a:r>
            <a:endParaRPr lang="zh-CN" altLang="zh-CN" sz="3600" dirty="0" smtClean="0">
              <a:latin typeface="Cambria" panose="02040503050406030204" pitchFamily="18" charset="0"/>
            </a:endParaRPr>
          </a:p>
        </p:txBody>
      </p:sp>
    </p:spTree>
    <p:extLst>
      <p:ext uri="{BB962C8B-B14F-4D97-AF65-F5344CB8AC3E}">
        <p14:creationId xmlns:p14="http://schemas.microsoft.com/office/powerpoint/2010/main" val="10710296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16822" y="1800285"/>
            <a:ext cx="8157955" cy="4154984"/>
          </a:xfrm>
          <a:prstGeom prst="rect">
            <a:avLst/>
          </a:prstGeom>
        </p:spPr>
        <p:txBody>
          <a:bodyPr wrap="square">
            <a:spAutoFit/>
          </a:bodyPr>
          <a:lstStyle/>
          <a:p>
            <a:r>
              <a:rPr lang="en-US" altLang="zh-CN" dirty="0">
                <a:solidFill>
                  <a:schemeClr val="accent2"/>
                </a:solidFill>
                <a:latin typeface="Cambria" panose="02040503050406030204" pitchFamily="18" charset="0"/>
              </a:rPr>
              <a:t>Week </a:t>
            </a:r>
            <a:r>
              <a:rPr lang="en-US" altLang="zh-CN" dirty="0" smtClean="0">
                <a:solidFill>
                  <a:schemeClr val="accent2"/>
                </a:solidFill>
                <a:latin typeface="Cambria" panose="02040503050406030204" pitchFamily="18" charset="0"/>
              </a:rPr>
              <a:t>1:               </a:t>
            </a:r>
            <a:r>
              <a:rPr lang="en-US" altLang="zh-CN" dirty="0">
                <a:solidFill>
                  <a:schemeClr val="accent2"/>
                </a:solidFill>
                <a:latin typeface="Cambria" panose="02040503050406030204" pitchFamily="18" charset="0"/>
              </a:rPr>
              <a:t>The basic concepts and theories of testing</a:t>
            </a:r>
          </a:p>
          <a:p>
            <a:r>
              <a:rPr lang="en-US" altLang="zh-CN" dirty="0">
                <a:solidFill>
                  <a:srgbClr val="FF0000"/>
                </a:solidFill>
                <a:latin typeface="Cambria" panose="02040503050406030204" pitchFamily="18" charset="0"/>
              </a:rPr>
              <a:t>Week 2-3:           Principles of Testing</a:t>
            </a:r>
          </a:p>
          <a:p>
            <a:r>
              <a:rPr lang="en-US" altLang="zh-CN" dirty="0">
                <a:solidFill>
                  <a:srgbClr val="132584"/>
                </a:solidFill>
                <a:latin typeface="Cambria" panose="02040503050406030204" pitchFamily="18" charset="0"/>
              </a:rPr>
              <a:t>Week 4-5: 	   White Box Testing</a:t>
            </a:r>
          </a:p>
          <a:p>
            <a:r>
              <a:rPr lang="en-US" altLang="zh-CN" dirty="0">
                <a:solidFill>
                  <a:srgbClr val="132584"/>
                </a:solidFill>
                <a:latin typeface="Cambria" panose="02040503050406030204" pitchFamily="18" charset="0"/>
              </a:rPr>
              <a:t>Week 6-7:	   Test Cases &amp; Black Box Testing</a:t>
            </a:r>
          </a:p>
          <a:p>
            <a:r>
              <a:rPr lang="en-US" altLang="zh-CN" dirty="0">
                <a:solidFill>
                  <a:srgbClr val="132584"/>
                </a:solidFill>
                <a:latin typeface="Cambria" panose="02040503050406030204" pitchFamily="18" charset="0"/>
              </a:rPr>
              <a:t>Week 8:	   Usability Testing</a:t>
            </a:r>
          </a:p>
          <a:p>
            <a:r>
              <a:rPr lang="en-US" altLang="zh-CN" dirty="0">
                <a:solidFill>
                  <a:srgbClr val="133984"/>
                </a:solidFill>
                <a:latin typeface="Cambria" panose="02040503050406030204" pitchFamily="18" charset="0"/>
              </a:rPr>
              <a:t>Week 9:	   Mutation Testing &amp; Finite Automata</a:t>
            </a:r>
          </a:p>
          <a:p>
            <a:r>
              <a:rPr lang="en-US" altLang="zh-CN" dirty="0">
                <a:solidFill>
                  <a:srgbClr val="133984"/>
                </a:solidFill>
                <a:latin typeface="Cambria" panose="02040503050406030204" pitchFamily="18" charset="0"/>
              </a:rPr>
              <a:t>Week 10:	   Mid-term Review and System Testing</a:t>
            </a:r>
          </a:p>
          <a:p>
            <a:r>
              <a:rPr lang="en-US" altLang="zh-CN" dirty="0">
                <a:solidFill>
                  <a:srgbClr val="133984"/>
                </a:solidFill>
                <a:latin typeface="Cambria" panose="02040503050406030204" pitchFamily="18" charset="0"/>
              </a:rPr>
              <a:t>Week 11:	   Empirical Software Testing</a:t>
            </a:r>
          </a:p>
          <a:p>
            <a:r>
              <a:rPr lang="en-US" altLang="zh-CN" dirty="0">
                <a:solidFill>
                  <a:srgbClr val="133984"/>
                </a:solidFill>
                <a:latin typeface="Cambria" panose="02040503050406030204" pitchFamily="18" charset="0"/>
              </a:rPr>
              <a:t>Week 12:	   Interaction System Testing</a:t>
            </a:r>
          </a:p>
          <a:p>
            <a:r>
              <a:rPr lang="en-US" altLang="zh-CN" dirty="0">
                <a:solidFill>
                  <a:srgbClr val="133984"/>
                </a:solidFill>
                <a:latin typeface="Cambria" panose="02040503050406030204" pitchFamily="18" charset="0"/>
              </a:rPr>
              <a:t>Week 13-14:	   ML &amp; AI System Testing</a:t>
            </a:r>
          </a:p>
          <a:p>
            <a:r>
              <a:rPr lang="en-US" altLang="zh-CN" dirty="0">
                <a:solidFill>
                  <a:schemeClr val="accent2"/>
                </a:solidFill>
                <a:latin typeface="Cambria" panose="02040503050406030204" pitchFamily="18" charset="0"/>
              </a:rPr>
              <a:t>Week 15-16:	   Conclusion &amp; General </a:t>
            </a:r>
            <a:r>
              <a:rPr lang="en-US" altLang="zh-CN" dirty="0" smtClean="0">
                <a:solidFill>
                  <a:schemeClr val="accent2"/>
                </a:solidFill>
                <a:latin typeface="Cambria" panose="02040503050406030204" pitchFamily="18" charset="0"/>
              </a:rPr>
              <a:t>Review</a:t>
            </a:r>
            <a:endParaRPr lang="en-US" altLang="zh-CN" dirty="0">
              <a:solidFill>
                <a:schemeClr val="accent2"/>
              </a:solidFill>
              <a:latin typeface="Cambria" panose="02040503050406030204" pitchFamily="18" charset="0"/>
            </a:endParaRPr>
          </a:p>
        </p:txBody>
      </p:sp>
      <p:sp>
        <p:nvSpPr>
          <p:cNvPr id="10" name="矩形 9"/>
          <p:cNvSpPr/>
          <p:nvPr/>
        </p:nvSpPr>
        <p:spPr>
          <a:xfrm>
            <a:off x="4495800" y="1229380"/>
            <a:ext cx="2933700" cy="523220"/>
          </a:xfrm>
          <a:prstGeom prst="rect">
            <a:avLst/>
          </a:prstGeom>
        </p:spPr>
        <p:txBody>
          <a:bodyPr wrap="square">
            <a:spAutoFit/>
          </a:bodyPr>
          <a:lstStyle/>
          <a:p>
            <a:r>
              <a:rPr lang="en-US" altLang="zh-CN" sz="2800" b="1" dirty="0" smtClean="0">
                <a:solidFill>
                  <a:srgbClr val="132584"/>
                </a:solidFill>
                <a:latin typeface="Cambria" panose="02040503050406030204" pitchFamily="18" charset="0"/>
              </a:rPr>
              <a:t>16 Weeks Plan</a:t>
            </a:r>
            <a:endParaRPr lang="zh-CN" altLang="en-US" sz="2800" b="1" dirty="0">
              <a:solidFill>
                <a:srgbClr val="132584"/>
              </a:solidFill>
              <a:latin typeface="Cambria" panose="02040503050406030204" pitchFamily="18" charset="0"/>
            </a:endParaRPr>
          </a:p>
        </p:txBody>
      </p:sp>
      <mc:AlternateContent xmlns:mc="http://schemas.openxmlformats.org/markup-compatibility/2006" xmlns:p14="http://schemas.microsoft.com/office/powerpoint/2010/main">
        <mc:Choice Requires="p14">
          <p:contentPart p14:bwMode="auto" r:id="rId3">
            <p14:nvContentPartPr>
              <p14:cNvPr id="2" name="墨迹 1"/>
              <p14:cNvContentPartPr/>
              <p14:nvPr/>
            </p14:nvContentPartPr>
            <p14:xfrm>
              <a:off x="4347360" y="1778760"/>
              <a:ext cx="208440" cy="254880"/>
            </p14:xfrm>
          </p:contentPart>
        </mc:Choice>
        <mc:Fallback xmlns="">
          <p:pic>
            <p:nvPicPr>
              <p:cNvPr id="2" name="墨迹 1"/>
              <p:cNvPicPr/>
              <p:nvPr/>
            </p:nvPicPr>
            <p:blipFill>
              <a:blip r:embed="rId4"/>
              <a:stretch>
                <a:fillRect/>
              </a:stretch>
            </p:blipFill>
            <p:spPr>
              <a:xfrm>
                <a:off x="4339080" y="1769400"/>
                <a:ext cx="221760" cy="268200"/>
              </a:xfrm>
              <a:prstGeom prst="rect">
                <a:avLst/>
              </a:prstGeom>
            </p:spPr>
          </p:pic>
        </mc:Fallback>
      </mc:AlternateContent>
    </p:spTree>
    <p:extLst>
      <p:ext uri="{BB962C8B-B14F-4D97-AF65-F5344CB8AC3E}">
        <p14:creationId xmlns:p14="http://schemas.microsoft.com/office/powerpoint/2010/main" val="414487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animEffect transition="in" filter="fade">
                                      <p:cBhvr>
                                        <p:cTn id="17" dur="500"/>
                                        <p:tgtEl>
                                          <p:spTgt spid="4">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2" end="2"/>
                                            </p:txEl>
                                          </p:spTgt>
                                        </p:tgtEl>
                                        <p:attrNameLst>
                                          <p:attrName>style.visibility</p:attrName>
                                        </p:attrNameLst>
                                      </p:cBhvr>
                                      <p:to>
                                        <p:strVal val="visible"/>
                                      </p:to>
                                    </p:set>
                                    <p:animEffect transition="in" filter="fade">
                                      <p:cBhvr>
                                        <p:cTn id="22" dur="500"/>
                                        <p:tgtEl>
                                          <p:spTgt spid="4">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3" end="3"/>
                                            </p:txEl>
                                          </p:spTgt>
                                        </p:tgtEl>
                                        <p:attrNameLst>
                                          <p:attrName>style.visibility</p:attrName>
                                        </p:attrNameLst>
                                      </p:cBhvr>
                                      <p:to>
                                        <p:strVal val="visible"/>
                                      </p:to>
                                    </p:set>
                                    <p:animEffect transition="in" filter="fade">
                                      <p:cBhvr>
                                        <p:cTn id="27" dur="500"/>
                                        <p:tgtEl>
                                          <p:spTgt spid="4">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
                                            <p:txEl>
                                              <p:pRg st="4" end="4"/>
                                            </p:txEl>
                                          </p:spTgt>
                                        </p:tgtEl>
                                        <p:attrNameLst>
                                          <p:attrName>style.visibility</p:attrName>
                                        </p:attrNameLst>
                                      </p:cBhvr>
                                      <p:to>
                                        <p:strVal val="visible"/>
                                      </p:to>
                                    </p:set>
                                    <p:animEffect transition="in" filter="fade">
                                      <p:cBhvr>
                                        <p:cTn id="32" dur="500"/>
                                        <p:tgtEl>
                                          <p:spTgt spid="4">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
                                            <p:txEl>
                                              <p:pRg st="5" end="5"/>
                                            </p:txEl>
                                          </p:spTgt>
                                        </p:tgtEl>
                                        <p:attrNameLst>
                                          <p:attrName>style.visibility</p:attrName>
                                        </p:attrNameLst>
                                      </p:cBhvr>
                                      <p:to>
                                        <p:strVal val="visible"/>
                                      </p:to>
                                    </p:set>
                                    <p:animEffect transition="in" filter="fade">
                                      <p:cBhvr>
                                        <p:cTn id="37" dur="500"/>
                                        <p:tgtEl>
                                          <p:spTgt spid="4">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4">
                                            <p:txEl>
                                              <p:pRg st="6" end="6"/>
                                            </p:txEl>
                                          </p:spTgt>
                                        </p:tgtEl>
                                        <p:attrNameLst>
                                          <p:attrName>style.visibility</p:attrName>
                                        </p:attrNameLst>
                                      </p:cBhvr>
                                      <p:to>
                                        <p:strVal val="visible"/>
                                      </p:to>
                                    </p:set>
                                    <p:animEffect transition="in" filter="fade">
                                      <p:cBhvr>
                                        <p:cTn id="42" dur="500"/>
                                        <p:tgtEl>
                                          <p:spTgt spid="4">
                                            <p:txEl>
                                              <p:pRg st="6" end="6"/>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4">
                                            <p:txEl>
                                              <p:pRg st="7" end="7"/>
                                            </p:txEl>
                                          </p:spTgt>
                                        </p:tgtEl>
                                        <p:attrNameLst>
                                          <p:attrName>style.visibility</p:attrName>
                                        </p:attrNameLst>
                                      </p:cBhvr>
                                      <p:to>
                                        <p:strVal val="visible"/>
                                      </p:to>
                                    </p:set>
                                    <p:animEffect transition="in" filter="fade">
                                      <p:cBhvr>
                                        <p:cTn id="47" dur="500"/>
                                        <p:tgtEl>
                                          <p:spTgt spid="4">
                                            <p:txEl>
                                              <p:pRg st="7" end="7"/>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4">
                                            <p:txEl>
                                              <p:pRg st="8" end="8"/>
                                            </p:txEl>
                                          </p:spTgt>
                                        </p:tgtEl>
                                        <p:attrNameLst>
                                          <p:attrName>style.visibility</p:attrName>
                                        </p:attrNameLst>
                                      </p:cBhvr>
                                      <p:to>
                                        <p:strVal val="visible"/>
                                      </p:to>
                                    </p:set>
                                    <p:animEffect transition="in" filter="fade">
                                      <p:cBhvr>
                                        <p:cTn id="52" dur="500"/>
                                        <p:tgtEl>
                                          <p:spTgt spid="4">
                                            <p:txEl>
                                              <p:pRg st="8" end="8"/>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4">
                                            <p:txEl>
                                              <p:pRg st="9" end="9"/>
                                            </p:txEl>
                                          </p:spTgt>
                                        </p:tgtEl>
                                        <p:attrNameLst>
                                          <p:attrName>style.visibility</p:attrName>
                                        </p:attrNameLst>
                                      </p:cBhvr>
                                      <p:to>
                                        <p:strVal val="visible"/>
                                      </p:to>
                                    </p:set>
                                    <p:animEffect transition="in" filter="fade">
                                      <p:cBhvr>
                                        <p:cTn id="57" dur="500"/>
                                        <p:tgtEl>
                                          <p:spTgt spid="4">
                                            <p:txEl>
                                              <p:pRg st="9" end="9"/>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4">
                                            <p:txEl>
                                              <p:pRg st="10" end="10"/>
                                            </p:txEl>
                                          </p:spTgt>
                                        </p:tgtEl>
                                        <p:attrNameLst>
                                          <p:attrName>style.visibility</p:attrName>
                                        </p:attrNameLst>
                                      </p:cBhvr>
                                      <p:to>
                                        <p:strVal val="visible"/>
                                      </p:to>
                                    </p:set>
                                    <p:animEffect transition="in" filter="fade">
                                      <p:cBhvr>
                                        <p:cTn id="62" dur="500"/>
                                        <p:tgtEl>
                                          <p:spTgt spid="4">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16"/>
          <p:cNvSpPr>
            <a:spLocks noGrp="1" noChangeArrowheads="1"/>
          </p:cNvSpPr>
          <p:nvPr>
            <p:ph type="title"/>
          </p:nvPr>
        </p:nvSpPr>
        <p:spPr>
          <a:xfrm>
            <a:off x="2057400" y="152400"/>
            <a:ext cx="6705600" cy="838200"/>
          </a:xfrm>
        </p:spPr>
        <p:txBody>
          <a:bodyPr/>
          <a:lstStyle/>
          <a:p>
            <a:pPr eaLnBrk="1" hangingPunct="1"/>
            <a:r>
              <a:rPr lang="en-US" altLang="zh-CN" sz="4000" dirty="0" smtClean="0">
                <a:latin typeface="Cambria" panose="02040503050406030204" pitchFamily="18" charset="0"/>
              </a:rPr>
              <a:t>Principle of Testing</a:t>
            </a:r>
            <a:endParaRPr lang="zh-CN" altLang="zh-CN" dirty="0" smtClean="0">
              <a:latin typeface="Cambria" panose="02040503050406030204" pitchFamily="18" charset="0"/>
            </a:endParaRPr>
          </a:p>
        </p:txBody>
      </p:sp>
      <p:sp>
        <p:nvSpPr>
          <p:cNvPr id="7" name="Rectangle 2"/>
          <p:cNvSpPr txBox="1">
            <a:spLocks noChangeArrowheads="1"/>
          </p:cNvSpPr>
          <p:nvPr/>
        </p:nvSpPr>
        <p:spPr bwMode="auto">
          <a:xfrm>
            <a:off x="685800" y="11430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54000" rIns="91440" bIns="45720" numCol="1" anchor="t" anchorCtr="1" compatLnSpc="1">
            <a:prstTxWarp prst="textNoShape">
              <a:avLst/>
            </a:prstTxWarp>
          </a:bodyPr>
          <a:lstStyle>
            <a:lvl1pPr algn="l" rtl="0" eaLnBrk="0" fontAlgn="base" hangingPunct="0">
              <a:spcBef>
                <a:spcPct val="0"/>
              </a:spcBef>
              <a:spcAft>
                <a:spcPct val="0"/>
              </a:spcAft>
              <a:defRPr sz="2800" b="1" kern="1200">
                <a:solidFill>
                  <a:srgbClr val="133984"/>
                </a:solidFill>
                <a:latin typeface="+mj-lt"/>
                <a:ea typeface="+mj-ea"/>
                <a:cs typeface="+mj-cs"/>
              </a:defRPr>
            </a:lvl1pPr>
            <a:lvl2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2pPr>
            <a:lvl3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3pPr>
            <a:lvl4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4pPr>
            <a:lvl5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5pPr>
            <a:lvl6pPr marL="4572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6pPr>
            <a:lvl7pPr marL="9144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7pPr>
            <a:lvl8pPr marL="13716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8pPr>
            <a:lvl9pPr marL="18288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9pPr>
          </a:lstStyle>
          <a:p>
            <a:pPr eaLnBrk="1" hangingPunct="1"/>
            <a:r>
              <a:rPr lang="en-US" altLang="zh-CN" sz="3600" dirty="0" smtClean="0">
                <a:latin typeface="Cambria" panose="02040503050406030204" pitchFamily="18" charset="0"/>
              </a:rPr>
              <a:t>Software is …</a:t>
            </a:r>
          </a:p>
        </p:txBody>
      </p:sp>
      <p:sp>
        <p:nvSpPr>
          <p:cNvPr id="8" name="Rectangle 3"/>
          <p:cNvSpPr txBox="1">
            <a:spLocks noChangeArrowheads="1"/>
          </p:cNvSpPr>
          <p:nvPr/>
        </p:nvSpPr>
        <p:spPr bwMode="auto">
          <a:xfrm>
            <a:off x="304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449263" indent="-449263" algn="l" rtl="0" eaLnBrk="0" fontAlgn="base" hangingPunct="0">
              <a:lnSpc>
                <a:spcPct val="110000"/>
              </a:lnSpc>
              <a:spcBef>
                <a:spcPct val="20000"/>
              </a:spcBef>
              <a:spcAft>
                <a:spcPct val="0"/>
              </a:spcAft>
              <a:buSzPct val="120000"/>
              <a:buBlip>
                <a:blip r:embed="rId3"/>
              </a:buBlip>
              <a:defRPr sz="2800" kern="1200">
                <a:solidFill>
                  <a:srgbClr val="133984"/>
                </a:solidFill>
                <a:latin typeface="+mn-lt"/>
                <a:ea typeface="+mn-ea"/>
                <a:cs typeface="+mn-cs"/>
              </a:defRPr>
            </a:lvl1pPr>
            <a:lvl2pPr marL="914400" indent="-285750" algn="l" rtl="0" eaLnBrk="0" fontAlgn="base" hangingPunct="0">
              <a:lnSpc>
                <a:spcPct val="110000"/>
              </a:lnSpc>
              <a:spcBef>
                <a:spcPct val="20000"/>
              </a:spcBef>
              <a:spcAft>
                <a:spcPct val="0"/>
              </a:spcAft>
              <a:buClr>
                <a:srgbClr val="000066"/>
              </a:buClr>
              <a:buChar char="•"/>
              <a:defRPr sz="2400" kern="1200">
                <a:solidFill>
                  <a:srgbClr val="133984"/>
                </a:solidFill>
                <a:latin typeface="+mn-lt"/>
                <a:ea typeface="+mn-ea"/>
                <a:cs typeface="+mn-cs"/>
              </a:defRPr>
            </a:lvl2pPr>
            <a:lvl3pPr marL="1322388" indent="-228600" algn="l" rtl="0" eaLnBrk="0" fontAlgn="base" hangingPunct="0">
              <a:spcBef>
                <a:spcPct val="20000"/>
              </a:spcBef>
              <a:spcAft>
                <a:spcPct val="0"/>
              </a:spcAft>
              <a:buChar char="•"/>
              <a:defRPr sz="2400" kern="1200">
                <a:solidFill>
                  <a:schemeClr val="tx1"/>
                </a:solidFill>
                <a:latin typeface="+mn-lt"/>
                <a:ea typeface="宋体" panose="02010600030101010101" pitchFamily="2" charset="-122"/>
                <a:cs typeface="+mn-cs"/>
              </a:defRPr>
            </a:lvl3pPr>
            <a:lvl4pPr marL="1730375"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4pPr>
            <a:lvl5pPr marL="2138363"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en-US" altLang="zh-CN" dirty="0">
                <a:latin typeface="Cambria" panose="02040503050406030204" pitchFamily="18" charset="0"/>
              </a:rPr>
              <a:t>R</a:t>
            </a:r>
            <a:r>
              <a:rPr lang="en-US" altLang="zh-CN" dirty="0" smtClean="0">
                <a:latin typeface="Cambria" panose="02040503050406030204" pitchFamily="18" charset="0"/>
              </a:rPr>
              <a:t>equirements specification documents</a:t>
            </a:r>
          </a:p>
          <a:p>
            <a:pPr eaLnBrk="1" hangingPunct="1"/>
            <a:r>
              <a:rPr lang="en-US" altLang="zh-CN" dirty="0">
                <a:latin typeface="Cambria" panose="02040503050406030204" pitchFamily="18" charset="0"/>
              </a:rPr>
              <a:t>D</a:t>
            </a:r>
            <a:r>
              <a:rPr lang="en-US" altLang="zh-CN" dirty="0" smtClean="0">
                <a:latin typeface="Cambria" panose="02040503050406030204" pitchFamily="18" charset="0"/>
              </a:rPr>
              <a:t>esign documents</a:t>
            </a:r>
          </a:p>
          <a:p>
            <a:pPr eaLnBrk="1" hangingPunct="1"/>
            <a:r>
              <a:rPr lang="en-US" altLang="zh-CN" dirty="0">
                <a:latin typeface="Cambria" panose="02040503050406030204" pitchFamily="18" charset="0"/>
              </a:rPr>
              <a:t>S</a:t>
            </a:r>
            <a:r>
              <a:rPr lang="en-US" altLang="zh-CN" dirty="0" smtClean="0">
                <a:latin typeface="Cambria" panose="02040503050406030204" pitchFamily="18" charset="0"/>
              </a:rPr>
              <a:t>ource code</a:t>
            </a:r>
          </a:p>
          <a:p>
            <a:pPr eaLnBrk="1" hangingPunct="1"/>
            <a:r>
              <a:rPr lang="en-US" altLang="zh-CN" dirty="0">
                <a:latin typeface="Cambria" panose="02040503050406030204" pitchFamily="18" charset="0"/>
              </a:rPr>
              <a:t>T</a:t>
            </a:r>
            <a:r>
              <a:rPr lang="en-US" altLang="zh-CN" dirty="0" smtClean="0">
                <a:latin typeface="Cambria" panose="02040503050406030204" pitchFamily="18" charset="0"/>
              </a:rPr>
              <a:t>est suites and test plans</a:t>
            </a:r>
          </a:p>
          <a:p>
            <a:pPr eaLnBrk="1" hangingPunct="1"/>
            <a:r>
              <a:rPr lang="en-US" altLang="zh-CN" dirty="0">
                <a:latin typeface="Cambria" panose="02040503050406030204" pitchFamily="18" charset="0"/>
              </a:rPr>
              <a:t>I</a:t>
            </a:r>
            <a:r>
              <a:rPr lang="en-US" altLang="zh-CN" dirty="0" smtClean="0">
                <a:latin typeface="Cambria" panose="02040503050406030204" pitchFamily="18" charset="0"/>
              </a:rPr>
              <a:t>nterfaces to hardware and software operating environment</a:t>
            </a:r>
          </a:p>
          <a:p>
            <a:pPr eaLnBrk="1" hangingPunct="1"/>
            <a:r>
              <a:rPr lang="en-US" altLang="zh-CN" dirty="0">
                <a:latin typeface="Cambria" panose="02040503050406030204" pitchFamily="18" charset="0"/>
              </a:rPr>
              <a:t>I</a:t>
            </a:r>
            <a:r>
              <a:rPr lang="en-US" altLang="zh-CN" dirty="0" smtClean="0">
                <a:latin typeface="Cambria" panose="02040503050406030204" pitchFamily="18" charset="0"/>
              </a:rPr>
              <a:t>nternal and external documentation</a:t>
            </a:r>
          </a:p>
          <a:p>
            <a:pPr eaLnBrk="1" hangingPunct="1"/>
            <a:r>
              <a:rPr lang="en-US" altLang="zh-CN" dirty="0">
                <a:latin typeface="Cambria" panose="02040503050406030204" pitchFamily="18" charset="0"/>
              </a:rPr>
              <a:t>E</a:t>
            </a:r>
            <a:r>
              <a:rPr lang="en-US" altLang="zh-CN" dirty="0" smtClean="0">
                <a:latin typeface="Cambria" panose="02040503050406030204" pitchFamily="18" charset="0"/>
              </a:rPr>
              <a:t>xecutable programs and their persistent data</a:t>
            </a:r>
          </a:p>
        </p:txBody>
      </p:sp>
      <p:pic>
        <p:nvPicPr>
          <p:cNvPr id="2" name="图片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88149" y="1240630"/>
            <a:ext cx="2308226" cy="1731169"/>
          </a:xfrm>
          <a:prstGeom prst="rect">
            <a:avLst/>
          </a:prstGeom>
        </p:spPr>
      </p:pic>
      <mc:AlternateContent xmlns:mc="http://schemas.openxmlformats.org/markup-compatibility/2006" xmlns:p14="http://schemas.microsoft.com/office/powerpoint/2010/main">
        <mc:Choice Requires="p14">
          <p:contentPart p14:bwMode="auto" r:id="rId5">
            <p14:nvContentPartPr>
              <p14:cNvPr id="3" name="墨迹 2"/>
              <p14:cNvContentPartPr/>
              <p14:nvPr/>
            </p14:nvContentPartPr>
            <p14:xfrm>
              <a:off x="3890520" y="1738080"/>
              <a:ext cx="1434960" cy="4526640"/>
            </p14:xfrm>
          </p:contentPart>
        </mc:Choice>
        <mc:Fallback xmlns="">
          <p:pic>
            <p:nvPicPr>
              <p:cNvPr id="3" name="墨迹 2"/>
              <p:cNvPicPr/>
              <p:nvPr/>
            </p:nvPicPr>
            <p:blipFill>
              <a:blip r:embed="rId6"/>
              <a:stretch>
                <a:fillRect/>
              </a:stretch>
            </p:blipFill>
            <p:spPr>
              <a:xfrm>
                <a:off x="3882600" y="1727640"/>
                <a:ext cx="1453320" cy="4542840"/>
              </a:xfrm>
              <a:prstGeom prst="rect">
                <a:avLst/>
              </a:prstGeom>
            </p:spPr>
          </p:pic>
        </mc:Fallback>
      </mc:AlternateContent>
    </p:spTree>
    <p:extLst>
      <p:ext uri="{BB962C8B-B14F-4D97-AF65-F5344CB8AC3E}">
        <p14:creationId xmlns:p14="http://schemas.microsoft.com/office/powerpoint/2010/main" val="3263517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xEl>
                                              <p:pRg st="0" end="0"/>
                                            </p:txEl>
                                          </p:spTgt>
                                        </p:tgtEl>
                                        <p:attrNameLst>
                                          <p:attrName>style.visibility</p:attrName>
                                        </p:attrNameLst>
                                      </p:cBhvr>
                                      <p:to>
                                        <p:strVal val="visible"/>
                                      </p:to>
                                    </p:set>
                                    <p:animEffect transition="in" filter="fade">
                                      <p:cBhvr>
                                        <p:cTn id="17" dur="500"/>
                                        <p:tgtEl>
                                          <p:spTgt spid="8">
                                            <p:txEl>
                                              <p:pRg st="0" end="0"/>
                                            </p:txEl>
                                          </p:spTgt>
                                        </p:tgtEl>
                                      </p:cBhvr>
                                    </p:animEffect>
                                  </p:childTnLst>
                                </p:cTn>
                              </p:par>
                            </p:childTnLst>
                          </p:cTn>
                        </p:par>
                        <p:par>
                          <p:cTn id="18" fill="hold">
                            <p:stCondLst>
                              <p:cond delay="500"/>
                            </p:stCondLst>
                            <p:childTnLst>
                              <p:par>
                                <p:cTn id="19" presetID="10" presetClass="entr" presetSubtype="0" fill="hold" nodeType="afterEffect">
                                  <p:stCondLst>
                                    <p:cond delay="0"/>
                                  </p:stCondLst>
                                  <p:childTnLst>
                                    <p:set>
                                      <p:cBhvr>
                                        <p:cTn id="20" dur="1" fill="hold">
                                          <p:stCondLst>
                                            <p:cond delay="0"/>
                                          </p:stCondLst>
                                        </p:cTn>
                                        <p:tgtEl>
                                          <p:spTgt spid="8">
                                            <p:txEl>
                                              <p:pRg st="1" end="1"/>
                                            </p:txEl>
                                          </p:spTgt>
                                        </p:tgtEl>
                                        <p:attrNameLst>
                                          <p:attrName>style.visibility</p:attrName>
                                        </p:attrNameLst>
                                      </p:cBhvr>
                                      <p:to>
                                        <p:strVal val="visible"/>
                                      </p:to>
                                    </p:set>
                                    <p:animEffect transition="in" filter="fade">
                                      <p:cBhvr>
                                        <p:cTn id="21" dur="500"/>
                                        <p:tgtEl>
                                          <p:spTgt spid="8">
                                            <p:txEl>
                                              <p:pRg st="1" end="1"/>
                                            </p:txEl>
                                          </p:spTgt>
                                        </p:tgtEl>
                                      </p:cBhvr>
                                    </p:animEffect>
                                  </p:childTnLst>
                                </p:cTn>
                              </p:par>
                            </p:childTnLst>
                          </p:cTn>
                        </p:par>
                        <p:par>
                          <p:cTn id="22" fill="hold">
                            <p:stCondLst>
                              <p:cond delay="1000"/>
                            </p:stCondLst>
                            <p:childTnLst>
                              <p:par>
                                <p:cTn id="23" presetID="10" presetClass="entr" presetSubtype="0" fill="hold" nodeType="afterEffect">
                                  <p:stCondLst>
                                    <p:cond delay="0"/>
                                  </p:stCondLst>
                                  <p:childTnLst>
                                    <p:set>
                                      <p:cBhvr>
                                        <p:cTn id="24" dur="1" fill="hold">
                                          <p:stCondLst>
                                            <p:cond delay="0"/>
                                          </p:stCondLst>
                                        </p:cTn>
                                        <p:tgtEl>
                                          <p:spTgt spid="8">
                                            <p:txEl>
                                              <p:pRg st="2" end="2"/>
                                            </p:txEl>
                                          </p:spTgt>
                                        </p:tgtEl>
                                        <p:attrNameLst>
                                          <p:attrName>style.visibility</p:attrName>
                                        </p:attrNameLst>
                                      </p:cBhvr>
                                      <p:to>
                                        <p:strVal val="visible"/>
                                      </p:to>
                                    </p:set>
                                    <p:animEffect transition="in" filter="fade">
                                      <p:cBhvr>
                                        <p:cTn id="25" dur="500"/>
                                        <p:tgtEl>
                                          <p:spTgt spid="8">
                                            <p:txEl>
                                              <p:pRg st="2" end="2"/>
                                            </p:txEl>
                                          </p:spTgt>
                                        </p:tgtEl>
                                      </p:cBhvr>
                                    </p:animEffect>
                                  </p:childTnLst>
                                </p:cTn>
                              </p:par>
                            </p:childTnLst>
                          </p:cTn>
                        </p:par>
                        <p:par>
                          <p:cTn id="26" fill="hold">
                            <p:stCondLst>
                              <p:cond delay="1500"/>
                            </p:stCondLst>
                            <p:childTnLst>
                              <p:par>
                                <p:cTn id="27" presetID="10" presetClass="entr" presetSubtype="0" fill="hold" nodeType="afterEffect">
                                  <p:stCondLst>
                                    <p:cond delay="0"/>
                                  </p:stCondLst>
                                  <p:childTnLst>
                                    <p:set>
                                      <p:cBhvr>
                                        <p:cTn id="28" dur="1" fill="hold">
                                          <p:stCondLst>
                                            <p:cond delay="0"/>
                                          </p:stCondLst>
                                        </p:cTn>
                                        <p:tgtEl>
                                          <p:spTgt spid="8">
                                            <p:txEl>
                                              <p:pRg st="3" end="3"/>
                                            </p:txEl>
                                          </p:spTgt>
                                        </p:tgtEl>
                                        <p:attrNameLst>
                                          <p:attrName>style.visibility</p:attrName>
                                        </p:attrNameLst>
                                      </p:cBhvr>
                                      <p:to>
                                        <p:strVal val="visible"/>
                                      </p:to>
                                    </p:set>
                                    <p:animEffect transition="in" filter="fade">
                                      <p:cBhvr>
                                        <p:cTn id="29" dur="500"/>
                                        <p:tgtEl>
                                          <p:spTgt spid="8">
                                            <p:txEl>
                                              <p:pRg st="3" end="3"/>
                                            </p:txEl>
                                          </p:spTgt>
                                        </p:tgtEl>
                                      </p:cBhvr>
                                    </p:animEffect>
                                  </p:childTnLst>
                                </p:cTn>
                              </p:par>
                            </p:childTnLst>
                          </p:cTn>
                        </p:par>
                        <p:par>
                          <p:cTn id="30" fill="hold">
                            <p:stCondLst>
                              <p:cond delay="2000"/>
                            </p:stCondLst>
                            <p:childTnLst>
                              <p:par>
                                <p:cTn id="31" presetID="10" presetClass="entr" presetSubtype="0" fill="hold" nodeType="afterEffect">
                                  <p:stCondLst>
                                    <p:cond delay="0"/>
                                  </p:stCondLst>
                                  <p:childTnLst>
                                    <p:set>
                                      <p:cBhvr>
                                        <p:cTn id="32" dur="1" fill="hold">
                                          <p:stCondLst>
                                            <p:cond delay="0"/>
                                          </p:stCondLst>
                                        </p:cTn>
                                        <p:tgtEl>
                                          <p:spTgt spid="8">
                                            <p:txEl>
                                              <p:pRg st="4" end="4"/>
                                            </p:txEl>
                                          </p:spTgt>
                                        </p:tgtEl>
                                        <p:attrNameLst>
                                          <p:attrName>style.visibility</p:attrName>
                                        </p:attrNameLst>
                                      </p:cBhvr>
                                      <p:to>
                                        <p:strVal val="visible"/>
                                      </p:to>
                                    </p:set>
                                    <p:animEffect transition="in" filter="fade">
                                      <p:cBhvr>
                                        <p:cTn id="33" dur="500"/>
                                        <p:tgtEl>
                                          <p:spTgt spid="8">
                                            <p:txEl>
                                              <p:pRg st="4" end="4"/>
                                            </p:txEl>
                                          </p:spTgt>
                                        </p:tgtEl>
                                      </p:cBhvr>
                                    </p:animEffect>
                                  </p:childTnLst>
                                </p:cTn>
                              </p:par>
                            </p:childTnLst>
                          </p:cTn>
                        </p:par>
                        <p:par>
                          <p:cTn id="34" fill="hold">
                            <p:stCondLst>
                              <p:cond delay="2500"/>
                            </p:stCondLst>
                            <p:childTnLst>
                              <p:par>
                                <p:cTn id="35" presetID="10" presetClass="entr" presetSubtype="0" fill="hold" nodeType="afterEffect">
                                  <p:stCondLst>
                                    <p:cond delay="0"/>
                                  </p:stCondLst>
                                  <p:childTnLst>
                                    <p:set>
                                      <p:cBhvr>
                                        <p:cTn id="36" dur="1" fill="hold">
                                          <p:stCondLst>
                                            <p:cond delay="0"/>
                                          </p:stCondLst>
                                        </p:cTn>
                                        <p:tgtEl>
                                          <p:spTgt spid="8">
                                            <p:txEl>
                                              <p:pRg st="5" end="5"/>
                                            </p:txEl>
                                          </p:spTgt>
                                        </p:tgtEl>
                                        <p:attrNameLst>
                                          <p:attrName>style.visibility</p:attrName>
                                        </p:attrNameLst>
                                      </p:cBhvr>
                                      <p:to>
                                        <p:strVal val="visible"/>
                                      </p:to>
                                    </p:set>
                                    <p:animEffect transition="in" filter="fade">
                                      <p:cBhvr>
                                        <p:cTn id="37" dur="500"/>
                                        <p:tgtEl>
                                          <p:spTgt spid="8">
                                            <p:txEl>
                                              <p:pRg st="5" end="5"/>
                                            </p:txEl>
                                          </p:spTgt>
                                        </p:tgtEl>
                                      </p:cBhvr>
                                    </p:animEffect>
                                  </p:childTnLst>
                                </p:cTn>
                              </p:par>
                            </p:childTnLst>
                          </p:cTn>
                        </p:par>
                        <p:par>
                          <p:cTn id="38" fill="hold">
                            <p:stCondLst>
                              <p:cond delay="3000"/>
                            </p:stCondLst>
                            <p:childTnLst>
                              <p:par>
                                <p:cTn id="39" presetID="10" presetClass="entr" presetSubtype="0" fill="hold" nodeType="afterEffect">
                                  <p:stCondLst>
                                    <p:cond delay="0"/>
                                  </p:stCondLst>
                                  <p:childTnLst>
                                    <p:set>
                                      <p:cBhvr>
                                        <p:cTn id="40" dur="1" fill="hold">
                                          <p:stCondLst>
                                            <p:cond delay="0"/>
                                          </p:stCondLst>
                                        </p:cTn>
                                        <p:tgtEl>
                                          <p:spTgt spid="8">
                                            <p:txEl>
                                              <p:pRg st="6" end="6"/>
                                            </p:txEl>
                                          </p:spTgt>
                                        </p:tgtEl>
                                        <p:attrNameLst>
                                          <p:attrName>style.visibility</p:attrName>
                                        </p:attrNameLst>
                                      </p:cBhvr>
                                      <p:to>
                                        <p:strVal val="visible"/>
                                      </p:to>
                                    </p:set>
                                    <p:animEffect transition="in" filter="fade">
                                      <p:cBhvr>
                                        <p:cTn id="41" dur="500"/>
                                        <p:tgtEl>
                                          <p:spTgt spid="8">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16"/>
          <p:cNvSpPr>
            <a:spLocks noGrp="1" noChangeArrowheads="1"/>
          </p:cNvSpPr>
          <p:nvPr>
            <p:ph type="title"/>
          </p:nvPr>
        </p:nvSpPr>
        <p:spPr>
          <a:xfrm>
            <a:off x="2057400" y="152400"/>
            <a:ext cx="6705600" cy="838200"/>
          </a:xfrm>
        </p:spPr>
        <p:txBody>
          <a:bodyPr/>
          <a:lstStyle/>
          <a:p>
            <a:pPr eaLnBrk="1" hangingPunct="1"/>
            <a:r>
              <a:rPr lang="en-US" altLang="zh-CN" sz="4000" dirty="0" smtClean="0">
                <a:latin typeface="Cambria" panose="02040503050406030204" pitchFamily="18" charset="0"/>
              </a:rPr>
              <a:t>Principle of Testing</a:t>
            </a:r>
            <a:endParaRPr lang="zh-CN" altLang="zh-CN" dirty="0" smtClean="0">
              <a:latin typeface="Cambria" panose="02040503050406030204" pitchFamily="18" charset="0"/>
            </a:endParaRPr>
          </a:p>
        </p:txBody>
      </p:sp>
      <p:sp>
        <p:nvSpPr>
          <p:cNvPr id="5" name="Rectangle 2"/>
          <p:cNvSpPr txBox="1">
            <a:spLocks noChangeArrowheads="1"/>
          </p:cNvSpPr>
          <p:nvPr/>
        </p:nvSpPr>
        <p:spPr bwMode="auto">
          <a:xfrm>
            <a:off x="-762000" y="12954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54000" rIns="91440" bIns="45720" numCol="1" anchor="t" anchorCtr="1" compatLnSpc="1">
            <a:prstTxWarp prst="textNoShape">
              <a:avLst/>
            </a:prstTxWarp>
          </a:bodyPr>
          <a:lstStyle>
            <a:lvl1pPr algn="l" rtl="0" eaLnBrk="0" fontAlgn="base" hangingPunct="0">
              <a:spcBef>
                <a:spcPct val="0"/>
              </a:spcBef>
              <a:spcAft>
                <a:spcPct val="0"/>
              </a:spcAft>
              <a:defRPr sz="2800" b="1" kern="1200">
                <a:solidFill>
                  <a:srgbClr val="133984"/>
                </a:solidFill>
                <a:latin typeface="+mj-lt"/>
                <a:ea typeface="+mj-ea"/>
                <a:cs typeface="+mj-cs"/>
              </a:defRPr>
            </a:lvl1pPr>
            <a:lvl2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2pPr>
            <a:lvl3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3pPr>
            <a:lvl4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4pPr>
            <a:lvl5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5pPr>
            <a:lvl6pPr marL="4572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6pPr>
            <a:lvl7pPr marL="9144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7pPr>
            <a:lvl8pPr marL="13716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8pPr>
            <a:lvl9pPr marL="18288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9pPr>
          </a:lstStyle>
          <a:p>
            <a:pPr eaLnBrk="1" hangingPunct="1"/>
            <a:r>
              <a:rPr lang="en-US" altLang="zh-CN" sz="3600" dirty="0" smtClean="0">
                <a:latin typeface="Cambria" panose="02040503050406030204" pitchFamily="18" charset="0"/>
              </a:rPr>
              <a:t>Software effort</a:t>
            </a:r>
          </a:p>
        </p:txBody>
      </p:sp>
      <p:sp>
        <p:nvSpPr>
          <p:cNvPr id="6" name="Rectangle 3"/>
          <p:cNvSpPr txBox="1">
            <a:spLocks noChangeArrowheads="1"/>
          </p:cNvSpPr>
          <p:nvPr/>
        </p:nvSpPr>
        <p:spPr bwMode="auto">
          <a:xfrm>
            <a:off x="152400" y="2667000"/>
            <a:ext cx="4495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449263" indent="-449263" algn="l" rtl="0" eaLnBrk="0" fontAlgn="base" hangingPunct="0">
              <a:lnSpc>
                <a:spcPct val="110000"/>
              </a:lnSpc>
              <a:spcBef>
                <a:spcPct val="20000"/>
              </a:spcBef>
              <a:spcAft>
                <a:spcPct val="0"/>
              </a:spcAft>
              <a:buSzPct val="120000"/>
              <a:buBlip>
                <a:blip r:embed="rId3"/>
              </a:buBlip>
              <a:defRPr sz="2800" kern="1200">
                <a:solidFill>
                  <a:srgbClr val="133984"/>
                </a:solidFill>
                <a:latin typeface="+mn-lt"/>
                <a:ea typeface="+mn-ea"/>
                <a:cs typeface="+mn-cs"/>
              </a:defRPr>
            </a:lvl1pPr>
            <a:lvl2pPr marL="914400" indent="-285750" algn="l" rtl="0" eaLnBrk="0" fontAlgn="base" hangingPunct="0">
              <a:lnSpc>
                <a:spcPct val="110000"/>
              </a:lnSpc>
              <a:spcBef>
                <a:spcPct val="20000"/>
              </a:spcBef>
              <a:spcAft>
                <a:spcPct val="0"/>
              </a:spcAft>
              <a:buClr>
                <a:srgbClr val="000066"/>
              </a:buClr>
              <a:buChar char="•"/>
              <a:defRPr sz="2400" kern="1200">
                <a:solidFill>
                  <a:srgbClr val="133984"/>
                </a:solidFill>
                <a:latin typeface="+mn-lt"/>
                <a:ea typeface="+mn-ea"/>
                <a:cs typeface="+mn-cs"/>
              </a:defRPr>
            </a:lvl2pPr>
            <a:lvl3pPr marL="1322388" indent="-228600" algn="l" rtl="0" eaLnBrk="0" fontAlgn="base" hangingPunct="0">
              <a:spcBef>
                <a:spcPct val="20000"/>
              </a:spcBef>
              <a:spcAft>
                <a:spcPct val="0"/>
              </a:spcAft>
              <a:buChar char="•"/>
              <a:defRPr sz="2400" kern="1200">
                <a:solidFill>
                  <a:schemeClr val="tx1"/>
                </a:solidFill>
                <a:latin typeface="+mn-lt"/>
                <a:ea typeface="宋体" panose="02010600030101010101" pitchFamily="2" charset="-122"/>
                <a:cs typeface="+mn-cs"/>
              </a:defRPr>
            </a:lvl3pPr>
            <a:lvl4pPr marL="1730375"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4pPr>
            <a:lvl5pPr marL="2138363"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lnSpc>
                <a:spcPct val="90000"/>
              </a:lnSpc>
            </a:pPr>
            <a:r>
              <a:rPr lang="en-US" altLang="zh-CN" dirty="0" smtClean="0">
                <a:latin typeface="Cambria" panose="02040503050406030204" pitchFamily="18" charset="0"/>
              </a:rPr>
              <a:t>Specification</a:t>
            </a:r>
          </a:p>
          <a:p>
            <a:pPr eaLnBrk="1" hangingPunct="1">
              <a:lnSpc>
                <a:spcPct val="90000"/>
              </a:lnSpc>
            </a:pPr>
            <a:r>
              <a:rPr lang="en-US" altLang="zh-CN" dirty="0" smtClean="0">
                <a:latin typeface="Cambria" panose="02040503050406030204" pitchFamily="18" charset="0"/>
              </a:rPr>
              <a:t>Product reviews</a:t>
            </a:r>
          </a:p>
          <a:p>
            <a:pPr eaLnBrk="1" hangingPunct="1">
              <a:lnSpc>
                <a:spcPct val="90000"/>
              </a:lnSpc>
            </a:pPr>
            <a:r>
              <a:rPr lang="en-US" altLang="zh-CN" dirty="0" smtClean="0">
                <a:latin typeface="Cambria" panose="02040503050406030204" pitchFamily="18" charset="0"/>
              </a:rPr>
              <a:t>Design</a:t>
            </a:r>
          </a:p>
          <a:p>
            <a:pPr eaLnBrk="1" hangingPunct="1">
              <a:lnSpc>
                <a:spcPct val="90000"/>
              </a:lnSpc>
            </a:pPr>
            <a:r>
              <a:rPr lang="en-US" altLang="zh-CN" dirty="0" smtClean="0">
                <a:latin typeface="Cambria" panose="02040503050406030204" pitchFamily="18" charset="0"/>
              </a:rPr>
              <a:t>Scheduling</a:t>
            </a:r>
          </a:p>
          <a:p>
            <a:pPr eaLnBrk="1" hangingPunct="1">
              <a:lnSpc>
                <a:spcPct val="90000"/>
              </a:lnSpc>
            </a:pPr>
            <a:r>
              <a:rPr lang="en-US" altLang="zh-CN" dirty="0" smtClean="0">
                <a:latin typeface="Cambria" panose="02040503050406030204" pitchFamily="18" charset="0"/>
              </a:rPr>
              <a:t>Feedback</a:t>
            </a:r>
          </a:p>
          <a:p>
            <a:pPr eaLnBrk="1" hangingPunct="1">
              <a:lnSpc>
                <a:spcPct val="90000"/>
              </a:lnSpc>
            </a:pPr>
            <a:r>
              <a:rPr lang="en-US" altLang="zh-CN" dirty="0" smtClean="0">
                <a:latin typeface="Cambria" panose="02040503050406030204" pitchFamily="18" charset="0"/>
              </a:rPr>
              <a:t>Competitive information </a:t>
            </a:r>
          </a:p>
          <a:p>
            <a:pPr marL="0" indent="0" eaLnBrk="1" hangingPunct="1">
              <a:lnSpc>
                <a:spcPct val="90000"/>
              </a:lnSpc>
              <a:buNone/>
            </a:pPr>
            <a:r>
              <a:rPr lang="en-US" altLang="zh-CN" dirty="0" smtClean="0">
                <a:latin typeface="Cambria" panose="02040503050406030204" pitchFamily="18" charset="0"/>
              </a:rPr>
              <a:t>       acquisition</a:t>
            </a:r>
          </a:p>
        </p:txBody>
      </p:sp>
      <p:sp>
        <p:nvSpPr>
          <p:cNvPr id="7" name="Rectangle 3"/>
          <p:cNvSpPr txBox="1">
            <a:spLocks noChangeArrowheads="1"/>
          </p:cNvSpPr>
          <p:nvPr/>
        </p:nvSpPr>
        <p:spPr bwMode="auto">
          <a:xfrm>
            <a:off x="4495800" y="2667000"/>
            <a:ext cx="42672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449263" indent="-449263" algn="l" rtl="0" eaLnBrk="0" fontAlgn="base" hangingPunct="0">
              <a:lnSpc>
                <a:spcPct val="110000"/>
              </a:lnSpc>
              <a:spcBef>
                <a:spcPct val="20000"/>
              </a:spcBef>
              <a:spcAft>
                <a:spcPct val="0"/>
              </a:spcAft>
              <a:buSzPct val="120000"/>
              <a:buBlip>
                <a:blip r:embed="rId3"/>
              </a:buBlip>
              <a:defRPr sz="2800" kern="1200">
                <a:solidFill>
                  <a:srgbClr val="133984"/>
                </a:solidFill>
                <a:latin typeface="+mn-lt"/>
                <a:ea typeface="+mn-ea"/>
                <a:cs typeface="+mn-cs"/>
              </a:defRPr>
            </a:lvl1pPr>
            <a:lvl2pPr marL="914400" indent="-285750" algn="l" rtl="0" eaLnBrk="0" fontAlgn="base" hangingPunct="0">
              <a:lnSpc>
                <a:spcPct val="110000"/>
              </a:lnSpc>
              <a:spcBef>
                <a:spcPct val="20000"/>
              </a:spcBef>
              <a:spcAft>
                <a:spcPct val="0"/>
              </a:spcAft>
              <a:buClr>
                <a:srgbClr val="000066"/>
              </a:buClr>
              <a:buChar char="•"/>
              <a:defRPr sz="2400" kern="1200">
                <a:solidFill>
                  <a:srgbClr val="133984"/>
                </a:solidFill>
                <a:latin typeface="+mn-lt"/>
                <a:ea typeface="+mn-ea"/>
                <a:cs typeface="+mn-cs"/>
              </a:defRPr>
            </a:lvl2pPr>
            <a:lvl3pPr marL="1322388" indent="-228600" algn="l" rtl="0" eaLnBrk="0" fontAlgn="base" hangingPunct="0">
              <a:spcBef>
                <a:spcPct val="20000"/>
              </a:spcBef>
              <a:spcAft>
                <a:spcPct val="0"/>
              </a:spcAft>
              <a:buChar char="•"/>
              <a:defRPr sz="2400" kern="1200">
                <a:solidFill>
                  <a:schemeClr val="tx1"/>
                </a:solidFill>
                <a:latin typeface="+mn-lt"/>
                <a:ea typeface="宋体" panose="02010600030101010101" pitchFamily="2" charset="-122"/>
                <a:cs typeface="+mn-cs"/>
              </a:defRPr>
            </a:lvl3pPr>
            <a:lvl4pPr marL="1730375"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4pPr>
            <a:lvl5pPr marL="2138363"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lnSpc>
                <a:spcPct val="90000"/>
              </a:lnSpc>
            </a:pPr>
            <a:r>
              <a:rPr lang="en-US" altLang="zh-CN" dirty="0" smtClean="0">
                <a:latin typeface="Cambria" panose="02040503050406030204" pitchFamily="18" charset="0"/>
              </a:rPr>
              <a:t>Test planning</a:t>
            </a:r>
          </a:p>
          <a:p>
            <a:pPr eaLnBrk="1" hangingPunct="1">
              <a:lnSpc>
                <a:spcPct val="90000"/>
              </a:lnSpc>
            </a:pPr>
            <a:r>
              <a:rPr lang="en-US" altLang="zh-CN" dirty="0" smtClean="0">
                <a:latin typeface="Cambria" panose="02040503050406030204" pitchFamily="18" charset="0"/>
              </a:rPr>
              <a:t>Customer surveying</a:t>
            </a:r>
          </a:p>
          <a:p>
            <a:pPr eaLnBrk="1" hangingPunct="1">
              <a:lnSpc>
                <a:spcPct val="90000"/>
              </a:lnSpc>
            </a:pPr>
            <a:r>
              <a:rPr lang="en-US" altLang="zh-CN" dirty="0" smtClean="0">
                <a:latin typeface="Cambria" panose="02040503050406030204" pitchFamily="18" charset="0"/>
              </a:rPr>
              <a:t>Usability data gathering</a:t>
            </a:r>
          </a:p>
          <a:p>
            <a:pPr eaLnBrk="1" hangingPunct="1">
              <a:lnSpc>
                <a:spcPct val="90000"/>
              </a:lnSpc>
            </a:pPr>
            <a:r>
              <a:rPr lang="en-US" altLang="zh-CN" dirty="0" smtClean="0">
                <a:latin typeface="Cambria" panose="02040503050406030204" pitchFamily="18" charset="0"/>
              </a:rPr>
              <a:t>Look and feel specification</a:t>
            </a:r>
          </a:p>
          <a:p>
            <a:pPr eaLnBrk="1" hangingPunct="1">
              <a:lnSpc>
                <a:spcPct val="90000"/>
              </a:lnSpc>
            </a:pPr>
            <a:r>
              <a:rPr lang="en-US" altLang="zh-CN" dirty="0" smtClean="0">
                <a:latin typeface="Cambria" panose="02040503050406030204" pitchFamily="18" charset="0"/>
              </a:rPr>
              <a:t>Software architecture</a:t>
            </a:r>
          </a:p>
          <a:p>
            <a:pPr eaLnBrk="1" hangingPunct="1">
              <a:lnSpc>
                <a:spcPct val="90000"/>
              </a:lnSpc>
            </a:pPr>
            <a:r>
              <a:rPr lang="en-US" altLang="zh-CN" dirty="0" smtClean="0">
                <a:latin typeface="Cambria" panose="02040503050406030204" pitchFamily="18" charset="0"/>
              </a:rPr>
              <a:t>Programming</a:t>
            </a:r>
          </a:p>
          <a:p>
            <a:pPr eaLnBrk="1" hangingPunct="1">
              <a:lnSpc>
                <a:spcPct val="90000"/>
              </a:lnSpc>
            </a:pPr>
            <a:r>
              <a:rPr lang="en-US" altLang="zh-CN" dirty="0" smtClean="0">
                <a:latin typeface="Cambria" panose="02040503050406030204" pitchFamily="18" charset="0"/>
              </a:rPr>
              <a:t>…</a:t>
            </a:r>
          </a:p>
        </p:txBody>
      </p:sp>
      <p:pic>
        <p:nvPicPr>
          <p:cNvPr id="3" name="图片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70997" y="943950"/>
            <a:ext cx="2406203" cy="1593719"/>
          </a:xfrm>
          <a:prstGeom prst="rect">
            <a:avLst/>
          </a:prstGeom>
        </p:spPr>
      </p:pic>
      <mc:AlternateContent xmlns:mc="http://schemas.openxmlformats.org/markup-compatibility/2006" xmlns:p14="http://schemas.microsoft.com/office/powerpoint/2010/main">
        <mc:Choice Requires="p14">
          <p:contentPart p14:bwMode="auto" r:id="rId5">
            <p14:nvContentPartPr>
              <p14:cNvPr id="2" name="墨迹 1"/>
              <p14:cNvContentPartPr/>
              <p14:nvPr/>
            </p14:nvContentPartPr>
            <p14:xfrm>
              <a:off x="3281400" y="3089520"/>
              <a:ext cx="396000" cy="835920"/>
            </p14:xfrm>
          </p:contentPart>
        </mc:Choice>
        <mc:Fallback xmlns="">
          <p:pic>
            <p:nvPicPr>
              <p:cNvPr id="2" name="墨迹 1"/>
              <p:cNvPicPr/>
              <p:nvPr/>
            </p:nvPicPr>
            <p:blipFill>
              <a:blip r:embed="rId6"/>
              <a:stretch>
                <a:fillRect/>
              </a:stretch>
            </p:blipFill>
            <p:spPr>
              <a:xfrm>
                <a:off x="3273480" y="3081240"/>
                <a:ext cx="407880" cy="847440"/>
              </a:xfrm>
              <a:prstGeom prst="rect">
                <a:avLst/>
              </a:prstGeom>
            </p:spPr>
          </p:pic>
        </mc:Fallback>
      </mc:AlternateContent>
    </p:spTree>
    <p:extLst>
      <p:ext uri="{BB962C8B-B14F-4D97-AF65-F5344CB8AC3E}">
        <p14:creationId xmlns:p14="http://schemas.microsoft.com/office/powerpoint/2010/main" val="3885128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fade">
                                      <p:cBhvr>
                                        <p:cTn id="12" dur="500"/>
                                        <p:tgtEl>
                                          <p:spTgt spid="6">
                                            <p:txEl>
                                              <p:pRg st="0" end="0"/>
                                            </p:txEl>
                                          </p:spTgt>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6">
                                            <p:txEl>
                                              <p:pRg st="1" end="1"/>
                                            </p:txEl>
                                          </p:spTgt>
                                        </p:tgtEl>
                                        <p:attrNameLst>
                                          <p:attrName>style.visibility</p:attrName>
                                        </p:attrNameLst>
                                      </p:cBhvr>
                                      <p:to>
                                        <p:strVal val="visible"/>
                                      </p:to>
                                    </p:set>
                                    <p:animEffect transition="in" filter="fade">
                                      <p:cBhvr>
                                        <p:cTn id="16" dur="500"/>
                                        <p:tgtEl>
                                          <p:spTgt spid="6">
                                            <p:txEl>
                                              <p:pRg st="1" end="1"/>
                                            </p:txEl>
                                          </p:spTgt>
                                        </p:tgtEl>
                                      </p:cBhvr>
                                    </p:animEffect>
                                  </p:childTnLst>
                                </p:cTn>
                              </p:par>
                            </p:childTnLst>
                          </p:cTn>
                        </p:par>
                        <p:par>
                          <p:cTn id="17" fill="hold">
                            <p:stCondLst>
                              <p:cond delay="1000"/>
                            </p:stCondLst>
                            <p:childTnLst>
                              <p:par>
                                <p:cTn id="18" presetID="10" presetClass="entr" presetSubtype="0" fill="hold" nodeType="afterEffect">
                                  <p:stCondLst>
                                    <p:cond delay="0"/>
                                  </p:stCondLst>
                                  <p:childTnLst>
                                    <p:set>
                                      <p:cBhvr>
                                        <p:cTn id="19" dur="1" fill="hold">
                                          <p:stCondLst>
                                            <p:cond delay="0"/>
                                          </p:stCondLst>
                                        </p:cTn>
                                        <p:tgtEl>
                                          <p:spTgt spid="6">
                                            <p:txEl>
                                              <p:pRg st="2" end="2"/>
                                            </p:txEl>
                                          </p:spTgt>
                                        </p:tgtEl>
                                        <p:attrNameLst>
                                          <p:attrName>style.visibility</p:attrName>
                                        </p:attrNameLst>
                                      </p:cBhvr>
                                      <p:to>
                                        <p:strVal val="visible"/>
                                      </p:to>
                                    </p:set>
                                    <p:animEffect transition="in" filter="fade">
                                      <p:cBhvr>
                                        <p:cTn id="20" dur="500"/>
                                        <p:tgtEl>
                                          <p:spTgt spid="6">
                                            <p:txEl>
                                              <p:pRg st="2" end="2"/>
                                            </p:txEl>
                                          </p:spTgt>
                                        </p:tgtEl>
                                      </p:cBhvr>
                                    </p:animEffect>
                                  </p:childTnLst>
                                </p:cTn>
                              </p:par>
                            </p:childTnLst>
                          </p:cTn>
                        </p:par>
                        <p:par>
                          <p:cTn id="21" fill="hold">
                            <p:stCondLst>
                              <p:cond delay="1500"/>
                            </p:stCondLst>
                            <p:childTnLst>
                              <p:par>
                                <p:cTn id="22" presetID="10" presetClass="entr" presetSubtype="0" fill="hold" nodeType="afterEffect">
                                  <p:stCondLst>
                                    <p:cond delay="0"/>
                                  </p:stCondLst>
                                  <p:childTnLst>
                                    <p:set>
                                      <p:cBhvr>
                                        <p:cTn id="23" dur="1" fill="hold">
                                          <p:stCondLst>
                                            <p:cond delay="0"/>
                                          </p:stCondLst>
                                        </p:cTn>
                                        <p:tgtEl>
                                          <p:spTgt spid="6">
                                            <p:txEl>
                                              <p:pRg st="3" end="3"/>
                                            </p:txEl>
                                          </p:spTgt>
                                        </p:tgtEl>
                                        <p:attrNameLst>
                                          <p:attrName>style.visibility</p:attrName>
                                        </p:attrNameLst>
                                      </p:cBhvr>
                                      <p:to>
                                        <p:strVal val="visible"/>
                                      </p:to>
                                    </p:set>
                                    <p:animEffect transition="in" filter="fade">
                                      <p:cBhvr>
                                        <p:cTn id="24" dur="500"/>
                                        <p:tgtEl>
                                          <p:spTgt spid="6">
                                            <p:txEl>
                                              <p:pRg st="3" end="3"/>
                                            </p:txEl>
                                          </p:spTgt>
                                        </p:tgtEl>
                                      </p:cBhvr>
                                    </p:animEffect>
                                  </p:childTnLst>
                                </p:cTn>
                              </p:par>
                            </p:childTnLst>
                          </p:cTn>
                        </p:par>
                        <p:par>
                          <p:cTn id="25" fill="hold">
                            <p:stCondLst>
                              <p:cond delay="2000"/>
                            </p:stCondLst>
                            <p:childTnLst>
                              <p:par>
                                <p:cTn id="26" presetID="10" presetClass="entr" presetSubtype="0" fill="hold" nodeType="afterEffect">
                                  <p:stCondLst>
                                    <p:cond delay="0"/>
                                  </p:stCondLst>
                                  <p:childTnLst>
                                    <p:set>
                                      <p:cBhvr>
                                        <p:cTn id="27" dur="1" fill="hold">
                                          <p:stCondLst>
                                            <p:cond delay="0"/>
                                          </p:stCondLst>
                                        </p:cTn>
                                        <p:tgtEl>
                                          <p:spTgt spid="6">
                                            <p:txEl>
                                              <p:pRg st="4" end="4"/>
                                            </p:txEl>
                                          </p:spTgt>
                                        </p:tgtEl>
                                        <p:attrNameLst>
                                          <p:attrName>style.visibility</p:attrName>
                                        </p:attrNameLst>
                                      </p:cBhvr>
                                      <p:to>
                                        <p:strVal val="visible"/>
                                      </p:to>
                                    </p:set>
                                    <p:animEffect transition="in" filter="fade">
                                      <p:cBhvr>
                                        <p:cTn id="28" dur="500"/>
                                        <p:tgtEl>
                                          <p:spTgt spid="6">
                                            <p:txEl>
                                              <p:pRg st="4" end="4"/>
                                            </p:txEl>
                                          </p:spTgt>
                                        </p:tgtEl>
                                      </p:cBhvr>
                                    </p:animEffect>
                                  </p:childTnLst>
                                </p:cTn>
                              </p:par>
                            </p:childTnLst>
                          </p:cTn>
                        </p:par>
                        <p:par>
                          <p:cTn id="29" fill="hold">
                            <p:stCondLst>
                              <p:cond delay="2500"/>
                            </p:stCondLst>
                            <p:childTnLst>
                              <p:par>
                                <p:cTn id="30" presetID="10" presetClass="entr" presetSubtype="0" fill="hold" nodeType="afterEffect">
                                  <p:stCondLst>
                                    <p:cond delay="0"/>
                                  </p:stCondLst>
                                  <p:childTnLst>
                                    <p:set>
                                      <p:cBhvr>
                                        <p:cTn id="31" dur="1" fill="hold">
                                          <p:stCondLst>
                                            <p:cond delay="0"/>
                                          </p:stCondLst>
                                        </p:cTn>
                                        <p:tgtEl>
                                          <p:spTgt spid="6">
                                            <p:txEl>
                                              <p:pRg st="5" end="5"/>
                                            </p:txEl>
                                          </p:spTgt>
                                        </p:tgtEl>
                                        <p:attrNameLst>
                                          <p:attrName>style.visibility</p:attrName>
                                        </p:attrNameLst>
                                      </p:cBhvr>
                                      <p:to>
                                        <p:strVal val="visible"/>
                                      </p:to>
                                    </p:set>
                                    <p:animEffect transition="in" filter="fade">
                                      <p:cBhvr>
                                        <p:cTn id="32" dur="500"/>
                                        <p:tgtEl>
                                          <p:spTgt spid="6">
                                            <p:txEl>
                                              <p:pRg st="5" end="5"/>
                                            </p:txEl>
                                          </p:spTgt>
                                        </p:tgtEl>
                                      </p:cBhvr>
                                    </p:animEffect>
                                  </p:childTnLst>
                                </p:cTn>
                              </p:par>
                            </p:childTnLst>
                          </p:cTn>
                        </p:par>
                        <p:par>
                          <p:cTn id="33" fill="hold">
                            <p:stCondLst>
                              <p:cond delay="3000"/>
                            </p:stCondLst>
                            <p:childTnLst>
                              <p:par>
                                <p:cTn id="34" presetID="10" presetClass="entr" presetSubtype="0" fill="hold" nodeType="afterEffect">
                                  <p:stCondLst>
                                    <p:cond delay="0"/>
                                  </p:stCondLst>
                                  <p:childTnLst>
                                    <p:set>
                                      <p:cBhvr>
                                        <p:cTn id="35" dur="1" fill="hold">
                                          <p:stCondLst>
                                            <p:cond delay="0"/>
                                          </p:stCondLst>
                                        </p:cTn>
                                        <p:tgtEl>
                                          <p:spTgt spid="6">
                                            <p:txEl>
                                              <p:pRg st="6" end="6"/>
                                            </p:txEl>
                                          </p:spTgt>
                                        </p:tgtEl>
                                        <p:attrNameLst>
                                          <p:attrName>style.visibility</p:attrName>
                                        </p:attrNameLst>
                                      </p:cBhvr>
                                      <p:to>
                                        <p:strVal val="visible"/>
                                      </p:to>
                                    </p:set>
                                    <p:animEffect transition="in" filter="fade">
                                      <p:cBhvr>
                                        <p:cTn id="36" dur="500"/>
                                        <p:tgtEl>
                                          <p:spTgt spid="6">
                                            <p:txEl>
                                              <p:pRg st="6" end="6"/>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7">
                                            <p:txEl>
                                              <p:pRg st="0" end="0"/>
                                            </p:txEl>
                                          </p:spTgt>
                                        </p:tgtEl>
                                        <p:attrNameLst>
                                          <p:attrName>style.visibility</p:attrName>
                                        </p:attrNameLst>
                                      </p:cBhvr>
                                      <p:to>
                                        <p:strVal val="visible"/>
                                      </p:to>
                                    </p:set>
                                    <p:animEffect transition="in" filter="fade">
                                      <p:cBhvr>
                                        <p:cTn id="41" dur="500"/>
                                        <p:tgtEl>
                                          <p:spTgt spid="7">
                                            <p:txEl>
                                              <p:pRg st="0" end="0"/>
                                            </p:txEl>
                                          </p:spTgt>
                                        </p:tgtEl>
                                      </p:cBhvr>
                                    </p:animEffect>
                                  </p:childTnLst>
                                </p:cTn>
                              </p:par>
                            </p:childTnLst>
                          </p:cTn>
                        </p:par>
                        <p:par>
                          <p:cTn id="42" fill="hold">
                            <p:stCondLst>
                              <p:cond delay="500"/>
                            </p:stCondLst>
                            <p:childTnLst>
                              <p:par>
                                <p:cTn id="43" presetID="10" presetClass="entr" presetSubtype="0" fill="hold" nodeType="afterEffect">
                                  <p:stCondLst>
                                    <p:cond delay="0"/>
                                  </p:stCondLst>
                                  <p:childTnLst>
                                    <p:set>
                                      <p:cBhvr>
                                        <p:cTn id="44" dur="1" fill="hold">
                                          <p:stCondLst>
                                            <p:cond delay="0"/>
                                          </p:stCondLst>
                                        </p:cTn>
                                        <p:tgtEl>
                                          <p:spTgt spid="7">
                                            <p:txEl>
                                              <p:pRg st="1" end="1"/>
                                            </p:txEl>
                                          </p:spTgt>
                                        </p:tgtEl>
                                        <p:attrNameLst>
                                          <p:attrName>style.visibility</p:attrName>
                                        </p:attrNameLst>
                                      </p:cBhvr>
                                      <p:to>
                                        <p:strVal val="visible"/>
                                      </p:to>
                                    </p:set>
                                    <p:animEffect transition="in" filter="fade">
                                      <p:cBhvr>
                                        <p:cTn id="45" dur="500"/>
                                        <p:tgtEl>
                                          <p:spTgt spid="7">
                                            <p:txEl>
                                              <p:pRg st="1" end="1"/>
                                            </p:txEl>
                                          </p:spTgt>
                                        </p:tgtEl>
                                      </p:cBhvr>
                                    </p:animEffect>
                                  </p:childTnLst>
                                </p:cTn>
                              </p:par>
                            </p:childTnLst>
                          </p:cTn>
                        </p:par>
                        <p:par>
                          <p:cTn id="46" fill="hold">
                            <p:stCondLst>
                              <p:cond delay="1000"/>
                            </p:stCondLst>
                            <p:childTnLst>
                              <p:par>
                                <p:cTn id="47" presetID="10" presetClass="entr" presetSubtype="0" fill="hold" nodeType="afterEffect">
                                  <p:stCondLst>
                                    <p:cond delay="0"/>
                                  </p:stCondLst>
                                  <p:childTnLst>
                                    <p:set>
                                      <p:cBhvr>
                                        <p:cTn id="48" dur="1" fill="hold">
                                          <p:stCondLst>
                                            <p:cond delay="0"/>
                                          </p:stCondLst>
                                        </p:cTn>
                                        <p:tgtEl>
                                          <p:spTgt spid="7">
                                            <p:txEl>
                                              <p:pRg st="2" end="2"/>
                                            </p:txEl>
                                          </p:spTgt>
                                        </p:tgtEl>
                                        <p:attrNameLst>
                                          <p:attrName>style.visibility</p:attrName>
                                        </p:attrNameLst>
                                      </p:cBhvr>
                                      <p:to>
                                        <p:strVal val="visible"/>
                                      </p:to>
                                    </p:set>
                                    <p:animEffect transition="in" filter="fade">
                                      <p:cBhvr>
                                        <p:cTn id="49" dur="500"/>
                                        <p:tgtEl>
                                          <p:spTgt spid="7">
                                            <p:txEl>
                                              <p:pRg st="2" end="2"/>
                                            </p:txEl>
                                          </p:spTgt>
                                        </p:tgtEl>
                                      </p:cBhvr>
                                    </p:animEffect>
                                  </p:childTnLst>
                                </p:cTn>
                              </p:par>
                            </p:childTnLst>
                          </p:cTn>
                        </p:par>
                        <p:par>
                          <p:cTn id="50" fill="hold">
                            <p:stCondLst>
                              <p:cond delay="1500"/>
                            </p:stCondLst>
                            <p:childTnLst>
                              <p:par>
                                <p:cTn id="51" presetID="10" presetClass="entr" presetSubtype="0" fill="hold" nodeType="afterEffect">
                                  <p:stCondLst>
                                    <p:cond delay="0"/>
                                  </p:stCondLst>
                                  <p:childTnLst>
                                    <p:set>
                                      <p:cBhvr>
                                        <p:cTn id="52" dur="1" fill="hold">
                                          <p:stCondLst>
                                            <p:cond delay="0"/>
                                          </p:stCondLst>
                                        </p:cTn>
                                        <p:tgtEl>
                                          <p:spTgt spid="7">
                                            <p:txEl>
                                              <p:pRg st="3" end="3"/>
                                            </p:txEl>
                                          </p:spTgt>
                                        </p:tgtEl>
                                        <p:attrNameLst>
                                          <p:attrName>style.visibility</p:attrName>
                                        </p:attrNameLst>
                                      </p:cBhvr>
                                      <p:to>
                                        <p:strVal val="visible"/>
                                      </p:to>
                                    </p:set>
                                    <p:animEffect transition="in" filter="fade">
                                      <p:cBhvr>
                                        <p:cTn id="53" dur="500"/>
                                        <p:tgtEl>
                                          <p:spTgt spid="7">
                                            <p:txEl>
                                              <p:pRg st="3" end="3"/>
                                            </p:txEl>
                                          </p:spTgt>
                                        </p:tgtEl>
                                      </p:cBhvr>
                                    </p:animEffect>
                                  </p:childTnLst>
                                </p:cTn>
                              </p:par>
                            </p:childTnLst>
                          </p:cTn>
                        </p:par>
                        <p:par>
                          <p:cTn id="54" fill="hold">
                            <p:stCondLst>
                              <p:cond delay="2000"/>
                            </p:stCondLst>
                            <p:childTnLst>
                              <p:par>
                                <p:cTn id="55" presetID="10" presetClass="entr" presetSubtype="0" fill="hold" nodeType="afterEffect">
                                  <p:stCondLst>
                                    <p:cond delay="0"/>
                                  </p:stCondLst>
                                  <p:childTnLst>
                                    <p:set>
                                      <p:cBhvr>
                                        <p:cTn id="56" dur="1" fill="hold">
                                          <p:stCondLst>
                                            <p:cond delay="0"/>
                                          </p:stCondLst>
                                        </p:cTn>
                                        <p:tgtEl>
                                          <p:spTgt spid="7">
                                            <p:txEl>
                                              <p:pRg st="4" end="4"/>
                                            </p:txEl>
                                          </p:spTgt>
                                        </p:tgtEl>
                                        <p:attrNameLst>
                                          <p:attrName>style.visibility</p:attrName>
                                        </p:attrNameLst>
                                      </p:cBhvr>
                                      <p:to>
                                        <p:strVal val="visible"/>
                                      </p:to>
                                    </p:set>
                                    <p:animEffect transition="in" filter="fade">
                                      <p:cBhvr>
                                        <p:cTn id="57" dur="500"/>
                                        <p:tgtEl>
                                          <p:spTgt spid="7">
                                            <p:txEl>
                                              <p:pRg st="4" end="4"/>
                                            </p:txEl>
                                          </p:spTgt>
                                        </p:tgtEl>
                                      </p:cBhvr>
                                    </p:animEffect>
                                  </p:childTnLst>
                                </p:cTn>
                              </p:par>
                            </p:childTnLst>
                          </p:cTn>
                        </p:par>
                        <p:par>
                          <p:cTn id="58" fill="hold">
                            <p:stCondLst>
                              <p:cond delay="2500"/>
                            </p:stCondLst>
                            <p:childTnLst>
                              <p:par>
                                <p:cTn id="59" presetID="10" presetClass="entr" presetSubtype="0" fill="hold" nodeType="afterEffect">
                                  <p:stCondLst>
                                    <p:cond delay="0"/>
                                  </p:stCondLst>
                                  <p:childTnLst>
                                    <p:set>
                                      <p:cBhvr>
                                        <p:cTn id="60" dur="1" fill="hold">
                                          <p:stCondLst>
                                            <p:cond delay="0"/>
                                          </p:stCondLst>
                                        </p:cTn>
                                        <p:tgtEl>
                                          <p:spTgt spid="7">
                                            <p:txEl>
                                              <p:pRg st="5" end="5"/>
                                            </p:txEl>
                                          </p:spTgt>
                                        </p:tgtEl>
                                        <p:attrNameLst>
                                          <p:attrName>style.visibility</p:attrName>
                                        </p:attrNameLst>
                                      </p:cBhvr>
                                      <p:to>
                                        <p:strVal val="visible"/>
                                      </p:to>
                                    </p:set>
                                    <p:animEffect transition="in" filter="fade">
                                      <p:cBhvr>
                                        <p:cTn id="61" dur="500"/>
                                        <p:tgtEl>
                                          <p:spTgt spid="7">
                                            <p:txEl>
                                              <p:pRg st="5" end="5"/>
                                            </p:txEl>
                                          </p:spTgt>
                                        </p:tgtEl>
                                      </p:cBhvr>
                                    </p:animEffect>
                                  </p:childTnLst>
                                </p:cTn>
                              </p:par>
                            </p:childTnLst>
                          </p:cTn>
                        </p:par>
                        <p:par>
                          <p:cTn id="62" fill="hold">
                            <p:stCondLst>
                              <p:cond delay="3000"/>
                            </p:stCondLst>
                            <p:childTnLst>
                              <p:par>
                                <p:cTn id="63" presetID="10" presetClass="entr" presetSubtype="0" fill="hold" nodeType="afterEffect">
                                  <p:stCondLst>
                                    <p:cond delay="0"/>
                                  </p:stCondLst>
                                  <p:childTnLst>
                                    <p:set>
                                      <p:cBhvr>
                                        <p:cTn id="64" dur="1" fill="hold">
                                          <p:stCondLst>
                                            <p:cond delay="0"/>
                                          </p:stCondLst>
                                        </p:cTn>
                                        <p:tgtEl>
                                          <p:spTgt spid="7">
                                            <p:txEl>
                                              <p:pRg st="6" end="6"/>
                                            </p:txEl>
                                          </p:spTgt>
                                        </p:tgtEl>
                                        <p:attrNameLst>
                                          <p:attrName>style.visibility</p:attrName>
                                        </p:attrNameLst>
                                      </p:cBhvr>
                                      <p:to>
                                        <p:strVal val="visible"/>
                                      </p:to>
                                    </p:set>
                                    <p:animEffect transition="in" filter="fade">
                                      <p:cBhvr>
                                        <p:cTn id="65" dur="500"/>
                                        <p:tgtEl>
                                          <p:spTgt spid="7">
                                            <p:txEl>
                                              <p:pRg st="6" end="6"/>
                                            </p:txEl>
                                          </p:spTgt>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3"/>
                                        </p:tgtEl>
                                        <p:attrNameLst>
                                          <p:attrName>style.visibility</p:attrName>
                                        </p:attrNameLst>
                                      </p:cBhvr>
                                      <p:to>
                                        <p:strVal val="visible"/>
                                      </p:to>
                                    </p:set>
                                    <p:animEffect transition="in" filter="fade">
                                      <p:cBhvr>
                                        <p:cTn id="7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5506" name="Rectangle 2"/>
          <p:cNvSpPr>
            <a:spLocks noGrp="1" noChangeArrowheads="1"/>
          </p:cNvSpPr>
          <p:nvPr>
            <p:ph type="title"/>
          </p:nvPr>
        </p:nvSpPr>
        <p:spPr/>
        <p:txBody>
          <a:bodyPr/>
          <a:lstStyle/>
          <a:p>
            <a:r>
              <a:rPr lang="en-US" altLang="zh-CN" sz="4000" dirty="0">
                <a:solidFill>
                  <a:srgbClr val="132584"/>
                </a:solidFill>
                <a:latin typeface="Cambria" panose="02040503050406030204" pitchFamily="18" charset="0"/>
              </a:rPr>
              <a:t>Product Components</a:t>
            </a:r>
          </a:p>
        </p:txBody>
      </p:sp>
      <p:sp>
        <p:nvSpPr>
          <p:cNvPr id="1045507" name="Rectangle 3"/>
          <p:cNvSpPr>
            <a:spLocks noGrp="1" noChangeArrowheads="1"/>
          </p:cNvSpPr>
          <p:nvPr>
            <p:ph type="body" idx="1"/>
          </p:nvPr>
        </p:nvSpPr>
        <p:spPr>
          <a:xfrm>
            <a:off x="457200" y="1295400"/>
            <a:ext cx="8610600" cy="4752975"/>
          </a:xfrm>
        </p:spPr>
        <p:txBody>
          <a:bodyPr/>
          <a:lstStyle/>
          <a:p>
            <a:pPr marL="381000" indent="-381000">
              <a:lnSpc>
                <a:spcPct val="110000"/>
              </a:lnSpc>
              <a:buFontTx/>
              <a:buAutoNum type="arabicPeriod"/>
            </a:pPr>
            <a:r>
              <a:rPr lang="en-US" altLang="zh-CN" sz="2200" dirty="0">
                <a:latin typeface="Cambria" panose="02040503050406030204" pitchFamily="18" charset="0"/>
              </a:rPr>
              <a:t>Customer Requirements (Surveys, competitive info, Feedback)</a:t>
            </a:r>
          </a:p>
          <a:p>
            <a:pPr marL="381000" indent="-381000">
              <a:lnSpc>
                <a:spcPct val="110000"/>
              </a:lnSpc>
              <a:buFontTx/>
              <a:buAutoNum type="arabicPeriod"/>
            </a:pPr>
            <a:r>
              <a:rPr lang="en-US" altLang="zh-CN" sz="2200" dirty="0">
                <a:latin typeface="Cambria" panose="02040503050406030204" pitchFamily="18" charset="0"/>
              </a:rPr>
              <a:t>MRD (Task/Feature description, Usability Data)</a:t>
            </a:r>
          </a:p>
          <a:p>
            <a:pPr marL="381000" indent="-381000">
              <a:lnSpc>
                <a:spcPct val="110000"/>
              </a:lnSpc>
              <a:buFontTx/>
              <a:buAutoNum type="arabicPeriod"/>
            </a:pPr>
            <a:r>
              <a:rPr lang="en-US" altLang="zh-CN" sz="2200" dirty="0">
                <a:latin typeface="Cambria" panose="02040503050406030204" pitchFamily="18" charset="0"/>
              </a:rPr>
              <a:t>Specifications</a:t>
            </a:r>
          </a:p>
          <a:p>
            <a:pPr marL="381000" indent="-381000">
              <a:lnSpc>
                <a:spcPct val="110000"/>
              </a:lnSpc>
              <a:buFontTx/>
              <a:buAutoNum type="arabicPeriod"/>
            </a:pPr>
            <a:r>
              <a:rPr lang="en-US" altLang="zh-CN" sz="2200" dirty="0">
                <a:latin typeface="Cambria" panose="02040503050406030204" pitchFamily="18" charset="0"/>
              </a:rPr>
              <a:t>Schedule</a:t>
            </a:r>
          </a:p>
          <a:p>
            <a:pPr marL="381000" indent="-381000">
              <a:lnSpc>
                <a:spcPct val="110000"/>
              </a:lnSpc>
              <a:buFontTx/>
              <a:buAutoNum type="arabicPeriod"/>
            </a:pPr>
            <a:r>
              <a:rPr lang="en-US" altLang="zh-CN" sz="2200" dirty="0">
                <a:latin typeface="Cambria" panose="02040503050406030204" pitchFamily="18" charset="0"/>
              </a:rPr>
              <a:t>Design Docs (Architecture, Feature implementation, Interface agreement)</a:t>
            </a:r>
          </a:p>
          <a:p>
            <a:pPr marL="381000" indent="-381000">
              <a:lnSpc>
                <a:spcPct val="110000"/>
              </a:lnSpc>
              <a:buFontTx/>
              <a:buAutoNum type="arabicPeriod"/>
            </a:pPr>
            <a:r>
              <a:rPr lang="en-US" altLang="zh-CN" sz="2200" dirty="0">
                <a:latin typeface="Cambria" panose="02040503050406030204" pitchFamily="18" charset="0"/>
              </a:rPr>
              <a:t>Test Documents (Plans, test cases, QA Milestone reports)</a:t>
            </a:r>
          </a:p>
          <a:p>
            <a:pPr marL="381000" indent="-381000">
              <a:lnSpc>
                <a:spcPct val="110000"/>
              </a:lnSpc>
              <a:buFontTx/>
              <a:buAutoNum type="arabicPeriod"/>
            </a:pPr>
            <a:r>
              <a:rPr lang="en-US" altLang="zh-CN" sz="2200" dirty="0">
                <a:latin typeface="Cambria" panose="02040503050406030204" pitchFamily="18" charset="0"/>
              </a:rPr>
              <a:t>Online help</a:t>
            </a:r>
          </a:p>
          <a:p>
            <a:pPr marL="381000" indent="-381000">
              <a:lnSpc>
                <a:spcPct val="110000"/>
              </a:lnSpc>
              <a:buFontTx/>
              <a:buAutoNum type="arabicPeriod"/>
            </a:pPr>
            <a:r>
              <a:rPr lang="en-US" altLang="zh-CN" sz="2200" dirty="0">
                <a:latin typeface="Cambria" panose="02040503050406030204" pitchFamily="18" charset="0"/>
              </a:rPr>
              <a:t>Release Notes / Read Me</a:t>
            </a:r>
          </a:p>
          <a:p>
            <a:pPr marL="381000" indent="-381000">
              <a:lnSpc>
                <a:spcPct val="110000"/>
              </a:lnSpc>
              <a:buFontTx/>
              <a:buAutoNum type="arabicPeriod"/>
            </a:pPr>
            <a:r>
              <a:rPr lang="en-US" altLang="zh-CN" sz="2200" dirty="0">
                <a:solidFill>
                  <a:srgbClr val="FF5050"/>
                </a:solidFill>
                <a:latin typeface="Cambria" panose="02040503050406030204" pitchFamily="18" charset="0"/>
              </a:rPr>
              <a:t>Release packages</a:t>
            </a:r>
            <a:endParaRPr lang="en-US" altLang="zh-CN" sz="2200" dirty="0">
              <a:latin typeface="Cambria" panose="02040503050406030204" pitchFamily="18" charset="0"/>
            </a:endParaRPr>
          </a:p>
        </p:txBody>
      </p:sp>
    </p:spTree>
    <p:extLst>
      <p:ext uri="{BB962C8B-B14F-4D97-AF65-F5344CB8AC3E}">
        <p14:creationId xmlns:p14="http://schemas.microsoft.com/office/powerpoint/2010/main" val="392741177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16"/>
          <p:cNvSpPr>
            <a:spLocks noGrp="1" noChangeArrowheads="1"/>
          </p:cNvSpPr>
          <p:nvPr>
            <p:ph type="title"/>
          </p:nvPr>
        </p:nvSpPr>
        <p:spPr>
          <a:xfrm>
            <a:off x="2057400" y="152400"/>
            <a:ext cx="6705600" cy="838200"/>
          </a:xfrm>
        </p:spPr>
        <p:txBody>
          <a:bodyPr/>
          <a:lstStyle/>
          <a:p>
            <a:pPr eaLnBrk="1" hangingPunct="1"/>
            <a:r>
              <a:rPr lang="en-US" altLang="zh-CN" sz="4000" dirty="0" smtClean="0">
                <a:latin typeface="Cambria" panose="02040503050406030204" pitchFamily="18" charset="0"/>
              </a:rPr>
              <a:t>Principle of Testing</a:t>
            </a:r>
            <a:endParaRPr lang="zh-CN" altLang="zh-CN" dirty="0" smtClean="0">
              <a:latin typeface="Cambria" panose="02040503050406030204" pitchFamily="18" charset="0"/>
            </a:endParaRPr>
          </a:p>
        </p:txBody>
      </p:sp>
      <p:sp>
        <p:nvSpPr>
          <p:cNvPr id="3" name="Rectangle 2"/>
          <p:cNvSpPr txBox="1">
            <a:spLocks noChangeArrowheads="1"/>
          </p:cNvSpPr>
          <p:nvPr/>
        </p:nvSpPr>
        <p:spPr bwMode="auto">
          <a:xfrm>
            <a:off x="685800" y="11430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54000" rIns="91440" bIns="45720" numCol="1" anchor="t" anchorCtr="1" compatLnSpc="1">
            <a:prstTxWarp prst="textNoShape">
              <a:avLst/>
            </a:prstTxWarp>
          </a:bodyPr>
          <a:lstStyle>
            <a:lvl1pPr algn="l" rtl="0" eaLnBrk="0" fontAlgn="base" hangingPunct="0">
              <a:spcBef>
                <a:spcPct val="0"/>
              </a:spcBef>
              <a:spcAft>
                <a:spcPct val="0"/>
              </a:spcAft>
              <a:defRPr sz="2800" b="1" kern="1200">
                <a:solidFill>
                  <a:srgbClr val="133984"/>
                </a:solidFill>
                <a:latin typeface="+mj-lt"/>
                <a:ea typeface="+mj-ea"/>
                <a:cs typeface="+mj-cs"/>
              </a:defRPr>
            </a:lvl1pPr>
            <a:lvl2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2pPr>
            <a:lvl3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3pPr>
            <a:lvl4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4pPr>
            <a:lvl5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5pPr>
            <a:lvl6pPr marL="4572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6pPr>
            <a:lvl7pPr marL="9144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7pPr>
            <a:lvl8pPr marL="13716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8pPr>
            <a:lvl9pPr marL="18288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9pPr>
          </a:lstStyle>
          <a:p>
            <a:pPr eaLnBrk="1" hangingPunct="1"/>
            <a:r>
              <a:rPr lang="en-US" altLang="zh-CN" sz="3200" dirty="0" smtClean="0">
                <a:latin typeface="Cambria" panose="02040503050406030204" pitchFamily="18" charset="0"/>
              </a:rPr>
              <a:t>Customer requirements</a:t>
            </a:r>
          </a:p>
        </p:txBody>
      </p:sp>
      <p:sp>
        <p:nvSpPr>
          <p:cNvPr id="4" name="Rectangle 3"/>
          <p:cNvSpPr txBox="1">
            <a:spLocks noChangeArrowheads="1"/>
          </p:cNvSpPr>
          <p:nvPr/>
        </p:nvSpPr>
        <p:spPr bwMode="auto">
          <a:xfrm>
            <a:off x="228600" y="1828800"/>
            <a:ext cx="8686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449263" indent="-449263" algn="l" rtl="0" eaLnBrk="0" fontAlgn="base" hangingPunct="0">
              <a:lnSpc>
                <a:spcPct val="110000"/>
              </a:lnSpc>
              <a:spcBef>
                <a:spcPct val="20000"/>
              </a:spcBef>
              <a:spcAft>
                <a:spcPct val="0"/>
              </a:spcAft>
              <a:buSzPct val="120000"/>
              <a:buBlip>
                <a:blip r:embed="rId3"/>
              </a:buBlip>
              <a:defRPr sz="2800" kern="1200">
                <a:solidFill>
                  <a:srgbClr val="133984"/>
                </a:solidFill>
                <a:latin typeface="+mn-lt"/>
                <a:ea typeface="+mn-ea"/>
                <a:cs typeface="+mn-cs"/>
              </a:defRPr>
            </a:lvl1pPr>
            <a:lvl2pPr marL="914400" indent="-285750" algn="l" rtl="0" eaLnBrk="0" fontAlgn="base" hangingPunct="0">
              <a:lnSpc>
                <a:spcPct val="110000"/>
              </a:lnSpc>
              <a:spcBef>
                <a:spcPct val="20000"/>
              </a:spcBef>
              <a:spcAft>
                <a:spcPct val="0"/>
              </a:spcAft>
              <a:buClr>
                <a:srgbClr val="000066"/>
              </a:buClr>
              <a:buChar char="•"/>
              <a:defRPr sz="2400" kern="1200">
                <a:solidFill>
                  <a:srgbClr val="133984"/>
                </a:solidFill>
                <a:latin typeface="+mn-lt"/>
                <a:ea typeface="+mn-ea"/>
                <a:cs typeface="+mn-cs"/>
              </a:defRPr>
            </a:lvl2pPr>
            <a:lvl3pPr marL="1322388" indent="-228600" algn="l" rtl="0" eaLnBrk="0" fontAlgn="base" hangingPunct="0">
              <a:spcBef>
                <a:spcPct val="20000"/>
              </a:spcBef>
              <a:spcAft>
                <a:spcPct val="0"/>
              </a:spcAft>
              <a:buChar char="•"/>
              <a:defRPr sz="2400" kern="1200">
                <a:solidFill>
                  <a:schemeClr val="tx1"/>
                </a:solidFill>
                <a:latin typeface="+mn-lt"/>
                <a:ea typeface="宋体" panose="02010600030101010101" pitchFamily="2" charset="-122"/>
                <a:cs typeface="+mn-cs"/>
              </a:defRPr>
            </a:lvl3pPr>
            <a:lvl4pPr marL="1730375"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4pPr>
            <a:lvl5pPr marL="2138363"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lnSpc>
                <a:spcPct val="90000"/>
              </a:lnSpc>
            </a:pPr>
            <a:r>
              <a:rPr lang="en-US" altLang="zh-CN" i="1" dirty="0" smtClean="0">
                <a:solidFill>
                  <a:srgbClr val="FF0000"/>
                </a:solidFill>
                <a:latin typeface="Cambria" panose="02040503050406030204" pitchFamily="18" charset="0"/>
              </a:rPr>
              <a:t>The software development team must determine what the customer wants.</a:t>
            </a:r>
            <a:endParaRPr lang="en-US" altLang="zh-CN" dirty="0" smtClean="0">
              <a:solidFill>
                <a:srgbClr val="FF0000"/>
              </a:solidFill>
              <a:latin typeface="Cambria" panose="02040503050406030204" pitchFamily="18" charset="0"/>
            </a:endParaRPr>
          </a:p>
          <a:p>
            <a:pPr eaLnBrk="1" hangingPunct="1">
              <a:lnSpc>
                <a:spcPct val="90000"/>
              </a:lnSpc>
            </a:pPr>
            <a:r>
              <a:rPr lang="en-US" altLang="zh-CN" dirty="0" smtClean="0">
                <a:latin typeface="Cambria" panose="02040503050406030204" pitchFamily="18" charset="0"/>
              </a:rPr>
              <a:t>How can you do this?</a:t>
            </a:r>
          </a:p>
          <a:p>
            <a:pPr lvl="1" eaLnBrk="1" hangingPunct="1">
              <a:lnSpc>
                <a:spcPct val="90000"/>
              </a:lnSpc>
            </a:pPr>
            <a:r>
              <a:rPr lang="en-US" altLang="zh-CN" dirty="0" smtClean="0">
                <a:latin typeface="Cambria" panose="02040503050406030204" pitchFamily="18" charset="0"/>
              </a:rPr>
              <a:t>Guess?</a:t>
            </a:r>
          </a:p>
          <a:p>
            <a:pPr lvl="1" eaLnBrk="1" hangingPunct="1">
              <a:lnSpc>
                <a:spcPct val="90000"/>
              </a:lnSpc>
            </a:pPr>
            <a:r>
              <a:rPr lang="en-US" altLang="zh-CN" dirty="0" smtClean="0">
                <a:latin typeface="Cambria" panose="02040503050406030204" pitchFamily="18" charset="0"/>
              </a:rPr>
              <a:t>Collect detailed information from surveys?</a:t>
            </a:r>
          </a:p>
          <a:p>
            <a:pPr lvl="1" eaLnBrk="1" hangingPunct="1">
              <a:lnSpc>
                <a:spcPct val="90000"/>
              </a:lnSpc>
            </a:pPr>
            <a:r>
              <a:rPr lang="en-US" altLang="zh-CN" dirty="0" smtClean="0">
                <a:latin typeface="Cambria" panose="02040503050406030204" pitchFamily="18" charset="0"/>
              </a:rPr>
              <a:t>Get feedback from a previous version of the software?</a:t>
            </a:r>
          </a:p>
          <a:p>
            <a:pPr lvl="1" eaLnBrk="1" hangingPunct="1">
              <a:lnSpc>
                <a:spcPct val="90000"/>
              </a:lnSpc>
            </a:pPr>
            <a:r>
              <a:rPr lang="en-US" altLang="zh-CN" dirty="0" smtClean="0">
                <a:latin typeface="Cambria" panose="02040503050406030204" pitchFamily="18" charset="0"/>
              </a:rPr>
              <a:t>Read reviews in magazines?</a:t>
            </a:r>
          </a:p>
          <a:p>
            <a:pPr lvl="1" eaLnBrk="1" hangingPunct="1">
              <a:lnSpc>
                <a:spcPct val="90000"/>
              </a:lnSpc>
            </a:pPr>
            <a:r>
              <a:rPr lang="en-US" altLang="zh-CN" dirty="0" smtClean="0">
                <a:latin typeface="Cambria" panose="02040503050406030204" pitchFamily="18" charset="0"/>
              </a:rPr>
              <a:t>Get information about the competition?</a:t>
            </a:r>
          </a:p>
          <a:p>
            <a:pPr lvl="1" eaLnBrk="1" hangingPunct="1">
              <a:lnSpc>
                <a:spcPct val="90000"/>
              </a:lnSpc>
            </a:pPr>
            <a:r>
              <a:rPr lang="en-US" altLang="zh-CN" dirty="0" smtClean="0">
                <a:latin typeface="Cambria" panose="02040503050406030204" pitchFamily="18" charset="0"/>
              </a:rPr>
              <a:t>Other ways?</a:t>
            </a:r>
          </a:p>
          <a:p>
            <a:pPr eaLnBrk="1" hangingPunct="1">
              <a:lnSpc>
                <a:spcPct val="90000"/>
              </a:lnSpc>
            </a:pPr>
            <a:r>
              <a:rPr lang="en-US" altLang="zh-CN" dirty="0" smtClean="0">
                <a:latin typeface="Cambria" panose="02040503050406030204" pitchFamily="18" charset="0"/>
              </a:rPr>
              <a:t>The collected data is used to guide the specification effort.</a:t>
            </a:r>
          </a:p>
        </p:txBody>
      </p:sp>
      <mc:AlternateContent xmlns:mc="http://schemas.openxmlformats.org/markup-compatibility/2006" xmlns:p14="http://schemas.microsoft.com/office/powerpoint/2010/main">
        <mc:Choice Requires="p14">
          <p:contentPart p14:bwMode="auto" r:id="rId4">
            <p14:nvContentPartPr>
              <p14:cNvPr id="2" name="墨迹 1"/>
              <p14:cNvContentPartPr/>
              <p14:nvPr/>
            </p14:nvContentPartPr>
            <p14:xfrm>
              <a:off x="1386000" y="1756080"/>
              <a:ext cx="3231720" cy="954360"/>
            </p14:xfrm>
          </p:contentPart>
        </mc:Choice>
        <mc:Fallback xmlns="">
          <p:pic>
            <p:nvPicPr>
              <p:cNvPr id="2" name="墨迹 1"/>
              <p:cNvPicPr/>
              <p:nvPr/>
            </p:nvPicPr>
            <p:blipFill>
              <a:blip r:embed="rId5"/>
              <a:stretch>
                <a:fillRect/>
              </a:stretch>
            </p:blipFill>
            <p:spPr>
              <a:xfrm>
                <a:off x="1376280" y="1746360"/>
                <a:ext cx="3246480" cy="975240"/>
              </a:xfrm>
              <a:prstGeom prst="rect">
                <a:avLst/>
              </a:prstGeom>
            </p:spPr>
          </p:pic>
        </mc:Fallback>
      </mc:AlternateContent>
    </p:spTree>
    <p:extLst>
      <p:ext uri="{BB962C8B-B14F-4D97-AF65-F5344CB8AC3E}">
        <p14:creationId xmlns:p14="http://schemas.microsoft.com/office/powerpoint/2010/main" val="3713441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animEffect transition="in" filter="fade">
                                      <p:cBhvr>
                                        <p:cTn id="17" dur="500"/>
                                        <p:tgtEl>
                                          <p:spTgt spid="4">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2" end="2"/>
                                            </p:txEl>
                                          </p:spTgt>
                                        </p:tgtEl>
                                        <p:attrNameLst>
                                          <p:attrName>style.visibility</p:attrName>
                                        </p:attrNameLst>
                                      </p:cBhvr>
                                      <p:to>
                                        <p:strVal val="visible"/>
                                      </p:to>
                                    </p:set>
                                    <p:animEffect transition="in" filter="fade">
                                      <p:cBhvr>
                                        <p:cTn id="22" dur="500"/>
                                        <p:tgtEl>
                                          <p:spTgt spid="4">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3" end="3"/>
                                            </p:txEl>
                                          </p:spTgt>
                                        </p:tgtEl>
                                        <p:attrNameLst>
                                          <p:attrName>style.visibility</p:attrName>
                                        </p:attrNameLst>
                                      </p:cBhvr>
                                      <p:to>
                                        <p:strVal val="visible"/>
                                      </p:to>
                                    </p:set>
                                    <p:animEffect transition="in" filter="fade">
                                      <p:cBhvr>
                                        <p:cTn id="27" dur="500"/>
                                        <p:tgtEl>
                                          <p:spTgt spid="4">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
                                            <p:txEl>
                                              <p:pRg st="4" end="4"/>
                                            </p:txEl>
                                          </p:spTgt>
                                        </p:tgtEl>
                                        <p:attrNameLst>
                                          <p:attrName>style.visibility</p:attrName>
                                        </p:attrNameLst>
                                      </p:cBhvr>
                                      <p:to>
                                        <p:strVal val="visible"/>
                                      </p:to>
                                    </p:set>
                                    <p:animEffect transition="in" filter="fade">
                                      <p:cBhvr>
                                        <p:cTn id="32" dur="500"/>
                                        <p:tgtEl>
                                          <p:spTgt spid="4">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
                                            <p:txEl>
                                              <p:pRg st="5" end="5"/>
                                            </p:txEl>
                                          </p:spTgt>
                                        </p:tgtEl>
                                        <p:attrNameLst>
                                          <p:attrName>style.visibility</p:attrName>
                                        </p:attrNameLst>
                                      </p:cBhvr>
                                      <p:to>
                                        <p:strVal val="visible"/>
                                      </p:to>
                                    </p:set>
                                    <p:animEffect transition="in" filter="fade">
                                      <p:cBhvr>
                                        <p:cTn id="37" dur="500"/>
                                        <p:tgtEl>
                                          <p:spTgt spid="4">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4">
                                            <p:txEl>
                                              <p:pRg st="6" end="6"/>
                                            </p:txEl>
                                          </p:spTgt>
                                        </p:tgtEl>
                                        <p:attrNameLst>
                                          <p:attrName>style.visibility</p:attrName>
                                        </p:attrNameLst>
                                      </p:cBhvr>
                                      <p:to>
                                        <p:strVal val="visible"/>
                                      </p:to>
                                    </p:set>
                                    <p:animEffect transition="in" filter="fade">
                                      <p:cBhvr>
                                        <p:cTn id="42" dur="500"/>
                                        <p:tgtEl>
                                          <p:spTgt spid="4">
                                            <p:txEl>
                                              <p:pRg st="6" end="6"/>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4">
                                            <p:txEl>
                                              <p:pRg st="7" end="7"/>
                                            </p:txEl>
                                          </p:spTgt>
                                        </p:tgtEl>
                                        <p:attrNameLst>
                                          <p:attrName>style.visibility</p:attrName>
                                        </p:attrNameLst>
                                      </p:cBhvr>
                                      <p:to>
                                        <p:strVal val="visible"/>
                                      </p:to>
                                    </p:set>
                                    <p:animEffect transition="in" filter="fade">
                                      <p:cBhvr>
                                        <p:cTn id="47" dur="500"/>
                                        <p:tgtEl>
                                          <p:spTgt spid="4">
                                            <p:txEl>
                                              <p:pRg st="7" end="7"/>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4">
                                            <p:txEl>
                                              <p:pRg st="8" end="8"/>
                                            </p:txEl>
                                          </p:spTgt>
                                        </p:tgtEl>
                                        <p:attrNameLst>
                                          <p:attrName>style.visibility</p:attrName>
                                        </p:attrNameLst>
                                      </p:cBhvr>
                                      <p:to>
                                        <p:strVal val="visible"/>
                                      </p:to>
                                    </p:set>
                                    <p:animEffect transition="in" filter="fade">
                                      <p:cBhvr>
                                        <p:cTn id="52" dur="500"/>
                                        <p:tgtEl>
                                          <p:spTgt spid="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2786" name="Rectangle 2"/>
          <p:cNvSpPr>
            <a:spLocks noGrp="1" noChangeArrowheads="1"/>
          </p:cNvSpPr>
          <p:nvPr>
            <p:ph type="title"/>
          </p:nvPr>
        </p:nvSpPr>
        <p:spPr>
          <a:xfrm>
            <a:off x="922973" y="1219200"/>
            <a:ext cx="7162800" cy="755650"/>
          </a:xfrm>
        </p:spPr>
        <p:txBody>
          <a:bodyPr/>
          <a:lstStyle/>
          <a:p>
            <a:r>
              <a:rPr lang="en-US" altLang="zh-CN" dirty="0">
                <a:solidFill>
                  <a:srgbClr val="132584"/>
                </a:solidFill>
                <a:latin typeface="Cambria" panose="02040503050406030204" pitchFamily="18" charset="0"/>
              </a:rPr>
              <a:t>Writing MRD AND SPEC</a:t>
            </a:r>
          </a:p>
        </p:txBody>
      </p:sp>
      <p:sp>
        <p:nvSpPr>
          <p:cNvPr id="1142788" name="Rectangle 4"/>
          <p:cNvSpPr>
            <a:spLocks noChangeArrowheads="1"/>
          </p:cNvSpPr>
          <p:nvPr/>
        </p:nvSpPr>
        <p:spPr bwMode="auto">
          <a:xfrm>
            <a:off x="457200" y="2057400"/>
            <a:ext cx="8458200" cy="4308872"/>
          </a:xfrm>
          <a:prstGeom prst="rect">
            <a:avLst/>
          </a:prstGeom>
          <a:noFill/>
          <a:ln>
            <a:noFill/>
          </a:ln>
          <a:effectLst/>
          <a:extLst>
            <a:ext uri="{909E8E84-426E-40DD-AFC4-6F175D3DCCD1}">
              <a14:hiddenFill xmlns:a14="http://schemas.microsoft.com/office/drawing/2010/main">
                <a:solidFill>
                  <a:srgbClr val="C0C0C0">
                    <a:alpha val="5000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a:buClr>
                <a:schemeClr val="accent1"/>
              </a:buClr>
              <a:buSzPct val="122000"/>
            </a:pPr>
            <a:r>
              <a:rPr lang="en-US" altLang="zh-CN" sz="2400" b="1" dirty="0">
                <a:solidFill>
                  <a:srgbClr val="000099"/>
                </a:solidFill>
                <a:latin typeface="Cambria" panose="02040503050406030204" pitchFamily="18" charset="0"/>
              </a:rPr>
              <a:t>a project management issue - but a difficult one</a:t>
            </a:r>
            <a:endParaRPr lang="zh-CN" altLang="en-US" sz="2400" b="1" dirty="0">
              <a:solidFill>
                <a:srgbClr val="000099"/>
              </a:solidFill>
              <a:latin typeface="Cambria" panose="02040503050406030204" pitchFamily="18" charset="0"/>
            </a:endParaRPr>
          </a:p>
          <a:p>
            <a:pPr>
              <a:buClr>
                <a:schemeClr val="accent1"/>
              </a:buClr>
              <a:buSzPct val="122000"/>
              <a:buFontTx/>
              <a:buChar char="•"/>
            </a:pPr>
            <a:endParaRPr lang="zh-CN" altLang="en-US" sz="2400" b="1" dirty="0">
              <a:solidFill>
                <a:srgbClr val="000099"/>
              </a:solidFill>
              <a:latin typeface="Cambria" panose="02040503050406030204" pitchFamily="18" charset="0"/>
            </a:endParaRPr>
          </a:p>
          <a:p>
            <a:pPr>
              <a:buClr>
                <a:schemeClr val="accent1"/>
              </a:buClr>
              <a:buSzPct val="122000"/>
            </a:pPr>
            <a:r>
              <a:rPr lang="en-US" altLang="zh-CN" sz="2400" b="1" dirty="0">
                <a:solidFill>
                  <a:srgbClr val="000099"/>
                </a:solidFill>
                <a:latin typeface="Cambria" panose="02040503050406030204" pitchFamily="18" charset="0"/>
              </a:rPr>
              <a:t>For our purposes, verifiability is critical:</a:t>
            </a:r>
          </a:p>
          <a:p>
            <a:pPr lvl="1">
              <a:buClr>
                <a:schemeClr val="accent1"/>
              </a:buClr>
              <a:buSzPct val="122000"/>
            </a:pPr>
            <a:r>
              <a:rPr lang="en-US" altLang="zh-CN" sz="2000" dirty="0">
                <a:latin typeface="Cambria" panose="02040503050406030204" pitchFamily="18" charset="0"/>
              </a:rPr>
              <a:t>(bad) The system should be easy to use and user errors should be minimal.</a:t>
            </a:r>
          </a:p>
          <a:p>
            <a:pPr lvl="1">
              <a:buClr>
                <a:schemeClr val="accent1"/>
              </a:buClr>
              <a:buSzPct val="122000"/>
              <a:buFontTx/>
              <a:buChar char="•"/>
            </a:pPr>
            <a:endParaRPr lang="en-US" altLang="zh-CN" sz="2000" dirty="0">
              <a:latin typeface="Cambria" panose="02040503050406030204" pitchFamily="18" charset="0"/>
            </a:endParaRPr>
          </a:p>
          <a:p>
            <a:pPr lvl="1">
              <a:buClr>
                <a:schemeClr val="accent1"/>
              </a:buClr>
              <a:buSzPct val="122000"/>
            </a:pPr>
            <a:r>
              <a:rPr lang="en-US" altLang="zh-CN" sz="2000" dirty="0">
                <a:latin typeface="Cambria" panose="02040503050406030204" pitchFamily="18" charset="0"/>
              </a:rPr>
              <a:t>(better) Experienced controllers should be able to use all the system functions after a total of two-hours of training. </a:t>
            </a:r>
            <a:endParaRPr lang="en-US" altLang="zh-CN" sz="2000" dirty="0" smtClean="0">
              <a:latin typeface="Cambria" panose="02040503050406030204" pitchFamily="18" charset="0"/>
            </a:endParaRPr>
          </a:p>
          <a:p>
            <a:pPr lvl="1">
              <a:buClr>
                <a:schemeClr val="accent1"/>
              </a:buClr>
              <a:buSzPct val="122000"/>
            </a:pPr>
            <a:r>
              <a:rPr lang="en-US" altLang="zh-CN" sz="2000" dirty="0" smtClean="0">
                <a:latin typeface="Cambria" panose="02040503050406030204" pitchFamily="18" charset="0"/>
              </a:rPr>
              <a:t>After </a:t>
            </a:r>
            <a:r>
              <a:rPr lang="en-US" altLang="zh-CN" sz="2000" dirty="0">
                <a:latin typeface="Cambria" panose="02040503050406030204" pitchFamily="18" charset="0"/>
              </a:rPr>
              <a:t>training, the average number of errors made by the experienced controllers will not exceed two per day.</a:t>
            </a:r>
          </a:p>
          <a:p>
            <a:pPr lvl="1">
              <a:buClr>
                <a:schemeClr val="accent1"/>
              </a:buClr>
              <a:buSzPct val="122000"/>
              <a:buFontTx/>
              <a:buChar char="•"/>
            </a:pPr>
            <a:endParaRPr lang="en-US" altLang="zh-CN" sz="2000" dirty="0">
              <a:latin typeface="Cambria" panose="02040503050406030204" pitchFamily="18" charset="0"/>
            </a:endParaRPr>
          </a:p>
          <a:p>
            <a:pPr lvl="1">
              <a:buClr>
                <a:schemeClr val="accent1"/>
              </a:buClr>
              <a:buSzPct val="122000"/>
              <a:buFontTx/>
              <a:buChar char="•"/>
            </a:pPr>
            <a:r>
              <a:rPr lang="en-US" altLang="zh-CN" sz="2000" dirty="0">
                <a:latin typeface="Cambria" panose="02040503050406030204" pitchFamily="18" charset="0"/>
              </a:rPr>
              <a:t>But there are still problems. What are they?</a:t>
            </a:r>
          </a:p>
          <a:p>
            <a:pPr lvl="1" algn="ctr">
              <a:lnSpc>
                <a:spcPct val="90000"/>
              </a:lnSpc>
              <a:spcBef>
                <a:spcPct val="50000"/>
              </a:spcBef>
              <a:spcAft>
                <a:spcPts val="900"/>
              </a:spcAft>
              <a:buClr>
                <a:schemeClr val="accent1"/>
              </a:buClr>
              <a:buFontTx/>
              <a:buChar char="•"/>
            </a:pPr>
            <a:endParaRPr lang="en-US" altLang="zh-CN" sz="2000" dirty="0">
              <a:latin typeface="Cambria" panose="02040503050406030204" pitchFamily="18" charset="0"/>
            </a:endParaRPr>
          </a:p>
        </p:txBody>
      </p:sp>
      <p:sp>
        <p:nvSpPr>
          <p:cNvPr id="5" name="Rectangle 16"/>
          <p:cNvSpPr txBox="1">
            <a:spLocks noChangeArrowheads="1"/>
          </p:cNvSpPr>
          <p:nvPr/>
        </p:nvSpPr>
        <p:spPr bwMode="auto">
          <a:xfrm>
            <a:off x="2057400" y="152400"/>
            <a:ext cx="67056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54000" rIns="91440" bIns="45720" numCol="1" anchor="t" anchorCtr="1" compatLnSpc="1">
            <a:prstTxWarp prst="textNoShape">
              <a:avLst/>
            </a:prstTxWarp>
          </a:bodyPr>
          <a:lstStyle>
            <a:lvl1pPr algn="l" rtl="0" eaLnBrk="0" fontAlgn="base" hangingPunct="0">
              <a:spcBef>
                <a:spcPct val="0"/>
              </a:spcBef>
              <a:spcAft>
                <a:spcPct val="0"/>
              </a:spcAft>
              <a:defRPr sz="2800" b="1" kern="1200">
                <a:solidFill>
                  <a:srgbClr val="133984"/>
                </a:solidFill>
                <a:latin typeface="+mj-lt"/>
                <a:ea typeface="+mj-ea"/>
                <a:cs typeface="+mj-cs"/>
              </a:defRPr>
            </a:lvl1pPr>
            <a:lvl2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2pPr>
            <a:lvl3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3pPr>
            <a:lvl4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4pPr>
            <a:lvl5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5pPr>
            <a:lvl6pPr marL="4572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6pPr>
            <a:lvl7pPr marL="9144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7pPr>
            <a:lvl8pPr marL="13716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8pPr>
            <a:lvl9pPr marL="18288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9pPr>
          </a:lstStyle>
          <a:p>
            <a:pPr eaLnBrk="1" hangingPunct="1"/>
            <a:r>
              <a:rPr lang="en-US" altLang="zh-CN" sz="4000" smtClean="0">
                <a:latin typeface="Cambria" panose="02040503050406030204" pitchFamily="18" charset="0"/>
              </a:rPr>
              <a:t>Principle of Testing</a:t>
            </a:r>
            <a:endParaRPr lang="zh-CN" altLang="zh-CN" dirty="0" smtClean="0">
              <a:latin typeface="Cambria" panose="02040503050406030204" pitchFamily="18" charset="0"/>
            </a:endParaRPr>
          </a:p>
        </p:txBody>
      </p:sp>
      <mc:AlternateContent xmlns:mc="http://schemas.openxmlformats.org/markup-compatibility/2006" xmlns:p14="http://schemas.microsoft.com/office/powerpoint/2010/main">
        <mc:Choice Requires="p14">
          <p:contentPart p14:bwMode="auto" r:id="rId3">
            <p14:nvContentPartPr>
              <p14:cNvPr id="2" name="墨迹 1"/>
              <p14:cNvContentPartPr/>
              <p14:nvPr/>
            </p14:nvContentPartPr>
            <p14:xfrm>
              <a:off x="3971160" y="1791720"/>
              <a:ext cx="1837440" cy="70560"/>
            </p14:xfrm>
          </p:contentPart>
        </mc:Choice>
        <mc:Fallback xmlns="">
          <p:pic>
            <p:nvPicPr>
              <p:cNvPr id="2" name="墨迹 1"/>
              <p:cNvPicPr/>
              <p:nvPr/>
            </p:nvPicPr>
            <p:blipFill>
              <a:blip r:embed="rId4"/>
              <a:stretch>
                <a:fillRect/>
              </a:stretch>
            </p:blipFill>
            <p:spPr>
              <a:xfrm>
                <a:off x="3963600" y="1782720"/>
                <a:ext cx="1850760" cy="89640"/>
              </a:xfrm>
              <a:prstGeom prst="rect">
                <a:avLst/>
              </a:prstGeom>
            </p:spPr>
          </p:pic>
        </mc:Fallback>
      </mc:AlternateContent>
    </p:spTree>
    <p:extLst>
      <p:ext uri="{BB962C8B-B14F-4D97-AF65-F5344CB8AC3E}">
        <p14:creationId xmlns:p14="http://schemas.microsoft.com/office/powerpoint/2010/main" val="331656673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16"/>
          <p:cNvSpPr>
            <a:spLocks noGrp="1" noChangeArrowheads="1"/>
          </p:cNvSpPr>
          <p:nvPr>
            <p:ph type="title"/>
          </p:nvPr>
        </p:nvSpPr>
        <p:spPr>
          <a:xfrm>
            <a:off x="2057400" y="152400"/>
            <a:ext cx="6705600" cy="838200"/>
          </a:xfrm>
        </p:spPr>
        <p:txBody>
          <a:bodyPr/>
          <a:lstStyle/>
          <a:p>
            <a:pPr eaLnBrk="1" hangingPunct="1"/>
            <a:r>
              <a:rPr lang="en-US" altLang="zh-CN" sz="4000" dirty="0" smtClean="0">
                <a:latin typeface="Cambria" panose="02040503050406030204" pitchFamily="18" charset="0"/>
              </a:rPr>
              <a:t>Principle of Testing</a:t>
            </a:r>
            <a:endParaRPr lang="zh-CN" altLang="zh-CN" dirty="0" smtClean="0">
              <a:latin typeface="Cambria" panose="02040503050406030204" pitchFamily="18" charset="0"/>
            </a:endParaRPr>
          </a:p>
        </p:txBody>
      </p:sp>
      <p:sp>
        <p:nvSpPr>
          <p:cNvPr id="3" name="Rectangle 2"/>
          <p:cNvSpPr txBox="1">
            <a:spLocks noChangeArrowheads="1"/>
          </p:cNvSpPr>
          <p:nvPr/>
        </p:nvSpPr>
        <p:spPr bwMode="auto">
          <a:xfrm>
            <a:off x="685800" y="11430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54000" rIns="91440" bIns="45720" numCol="1" anchor="t" anchorCtr="1" compatLnSpc="1">
            <a:prstTxWarp prst="textNoShape">
              <a:avLst/>
            </a:prstTxWarp>
          </a:bodyPr>
          <a:lstStyle>
            <a:lvl1pPr algn="l" rtl="0" eaLnBrk="0" fontAlgn="base" hangingPunct="0">
              <a:spcBef>
                <a:spcPct val="0"/>
              </a:spcBef>
              <a:spcAft>
                <a:spcPct val="0"/>
              </a:spcAft>
              <a:defRPr sz="2800" b="1" kern="1200">
                <a:solidFill>
                  <a:srgbClr val="133984"/>
                </a:solidFill>
                <a:latin typeface="+mj-lt"/>
                <a:ea typeface="+mj-ea"/>
                <a:cs typeface="+mj-cs"/>
              </a:defRPr>
            </a:lvl1pPr>
            <a:lvl2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2pPr>
            <a:lvl3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3pPr>
            <a:lvl4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4pPr>
            <a:lvl5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5pPr>
            <a:lvl6pPr marL="4572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6pPr>
            <a:lvl7pPr marL="9144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7pPr>
            <a:lvl8pPr marL="13716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8pPr>
            <a:lvl9pPr marL="18288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9pPr>
          </a:lstStyle>
          <a:p>
            <a:pPr eaLnBrk="1" hangingPunct="1"/>
            <a:r>
              <a:rPr lang="en-US" altLang="zh-CN" sz="3200" dirty="0" smtClean="0">
                <a:latin typeface="Cambria" panose="02040503050406030204" pitchFamily="18" charset="0"/>
              </a:rPr>
              <a:t>Specification</a:t>
            </a:r>
            <a:br>
              <a:rPr lang="en-US" altLang="zh-CN" sz="3200" dirty="0" smtClean="0">
                <a:latin typeface="Cambria" panose="02040503050406030204" pitchFamily="18" charset="0"/>
              </a:rPr>
            </a:br>
            <a:r>
              <a:rPr lang="en-US" altLang="zh-CN" sz="2000" dirty="0" smtClean="0">
                <a:solidFill>
                  <a:srgbClr val="FF0000"/>
                </a:solidFill>
                <a:latin typeface="Cambria" panose="02040503050406030204" pitchFamily="18" charset="0"/>
              </a:rPr>
              <a:t>“If you don't know where you're going any road will take you there”</a:t>
            </a:r>
            <a:endParaRPr lang="en-US" altLang="zh-CN" sz="3200" dirty="0" smtClean="0">
              <a:solidFill>
                <a:srgbClr val="FF0000"/>
              </a:solidFill>
              <a:latin typeface="Cambria" panose="02040503050406030204" pitchFamily="18" charset="0"/>
            </a:endParaRPr>
          </a:p>
        </p:txBody>
      </p:sp>
      <p:sp>
        <p:nvSpPr>
          <p:cNvPr id="4" name="Rectangle 3"/>
          <p:cNvSpPr txBox="1">
            <a:spLocks noChangeArrowheads="1"/>
          </p:cNvSpPr>
          <p:nvPr/>
        </p:nvSpPr>
        <p:spPr bwMode="auto">
          <a:xfrm>
            <a:off x="304800" y="2438400"/>
            <a:ext cx="8534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449263" indent="-449263" algn="l" rtl="0" eaLnBrk="0" fontAlgn="base" hangingPunct="0">
              <a:lnSpc>
                <a:spcPct val="110000"/>
              </a:lnSpc>
              <a:spcBef>
                <a:spcPct val="20000"/>
              </a:spcBef>
              <a:spcAft>
                <a:spcPct val="0"/>
              </a:spcAft>
              <a:buSzPct val="120000"/>
              <a:buBlip>
                <a:blip r:embed="rId3"/>
              </a:buBlip>
              <a:defRPr sz="2800" kern="1200">
                <a:solidFill>
                  <a:srgbClr val="133984"/>
                </a:solidFill>
                <a:latin typeface="+mn-lt"/>
                <a:ea typeface="+mn-ea"/>
                <a:cs typeface="+mn-cs"/>
              </a:defRPr>
            </a:lvl1pPr>
            <a:lvl2pPr marL="914400" indent="-285750" algn="l" rtl="0" eaLnBrk="0" fontAlgn="base" hangingPunct="0">
              <a:lnSpc>
                <a:spcPct val="110000"/>
              </a:lnSpc>
              <a:spcBef>
                <a:spcPct val="20000"/>
              </a:spcBef>
              <a:spcAft>
                <a:spcPct val="0"/>
              </a:spcAft>
              <a:buClr>
                <a:srgbClr val="000066"/>
              </a:buClr>
              <a:buChar char="•"/>
              <a:defRPr sz="2400" kern="1200">
                <a:solidFill>
                  <a:srgbClr val="133984"/>
                </a:solidFill>
                <a:latin typeface="+mn-lt"/>
                <a:ea typeface="+mn-ea"/>
                <a:cs typeface="+mn-cs"/>
              </a:defRPr>
            </a:lvl2pPr>
            <a:lvl3pPr marL="1322388" indent="-228600" algn="l" rtl="0" eaLnBrk="0" fontAlgn="base" hangingPunct="0">
              <a:spcBef>
                <a:spcPct val="20000"/>
              </a:spcBef>
              <a:spcAft>
                <a:spcPct val="0"/>
              </a:spcAft>
              <a:buChar char="•"/>
              <a:defRPr sz="2400" kern="1200">
                <a:solidFill>
                  <a:schemeClr val="tx1"/>
                </a:solidFill>
                <a:latin typeface="+mn-lt"/>
                <a:ea typeface="宋体" panose="02010600030101010101" pitchFamily="2" charset="-122"/>
                <a:cs typeface="+mn-cs"/>
              </a:defRPr>
            </a:lvl3pPr>
            <a:lvl4pPr marL="1730375"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4pPr>
            <a:lvl5pPr marL="2138363"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lnSpc>
                <a:spcPct val="90000"/>
              </a:lnSpc>
            </a:pPr>
            <a:r>
              <a:rPr lang="en-US" altLang="zh-CN" dirty="0" smtClean="0">
                <a:latin typeface="Cambria" panose="02040503050406030204" pitchFamily="18" charset="0"/>
              </a:rPr>
              <a:t>The specification takes the data from the customer requirements and other sources and defines:</a:t>
            </a:r>
          </a:p>
          <a:p>
            <a:pPr lvl="1" eaLnBrk="1" hangingPunct="1">
              <a:lnSpc>
                <a:spcPct val="90000"/>
              </a:lnSpc>
            </a:pPr>
            <a:r>
              <a:rPr lang="en-US" altLang="zh-CN" dirty="0" smtClean="0">
                <a:solidFill>
                  <a:srgbClr val="FF0000"/>
                </a:solidFill>
                <a:latin typeface="Cambria" panose="02040503050406030204" pitchFamily="18" charset="0"/>
              </a:rPr>
              <a:t>The features of the software </a:t>
            </a:r>
            <a:r>
              <a:rPr lang="en-US" altLang="zh-CN" dirty="0" smtClean="0">
                <a:latin typeface="Cambria" panose="02040503050406030204" pitchFamily="18" charset="0"/>
              </a:rPr>
              <a:t>(functional requirements).</a:t>
            </a:r>
          </a:p>
          <a:p>
            <a:pPr lvl="1" eaLnBrk="1" hangingPunct="1">
              <a:lnSpc>
                <a:spcPct val="90000"/>
              </a:lnSpc>
            </a:pPr>
            <a:r>
              <a:rPr lang="en-US" altLang="zh-CN" dirty="0" smtClean="0">
                <a:solidFill>
                  <a:srgbClr val="FF0000"/>
                </a:solidFill>
                <a:latin typeface="Cambria" panose="02040503050406030204" pitchFamily="18" charset="0"/>
              </a:rPr>
              <a:t>The constraints on these features </a:t>
            </a:r>
            <a:r>
              <a:rPr lang="en-US" altLang="zh-CN" dirty="0" smtClean="0">
                <a:latin typeface="Cambria" panose="02040503050406030204" pitchFamily="18" charset="0"/>
              </a:rPr>
              <a:t>(non-functional requirements).</a:t>
            </a:r>
          </a:p>
          <a:p>
            <a:pPr eaLnBrk="1" hangingPunct="1">
              <a:lnSpc>
                <a:spcPct val="90000"/>
              </a:lnSpc>
            </a:pPr>
            <a:r>
              <a:rPr lang="en-US" altLang="zh-CN" dirty="0" smtClean="0">
                <a:latin typeface="Cambria" panose="02040503050406030204" pitchFamily="18" charset="0"/>
              </a:rPr>
              <a:t>Specifications can be:</a:t>
            </a:r>
          </a:p>
          <a:p>
            <a:pPr lvl="1" eaLnBrk="1" hangingPunct="1">
              <a:lnSpc>
                <a:spcPct val="90000"/>
              </a:lnSpc>
            </a:pPr>
            <a:r>
              <a:rPr lang="en-US" altLang="zh-CN" dirty="0" smtClean="0">
                <a:solidFill>
                  <a:srgbClr val="FF0000"/>
                </a:solidFill>
                <a:latin typeface="Cambria" panose="02040503050406030204" pitchFamily="18" charset="0"/>
              </a:rPr>
              <a:t>formal</a:t>
            </a:r>
            <a:r>
              <a:rPr lang="en-US" altLang="zh-CN" dirty="0" smtClean="0">
                <a:latin typeface="Cambria" panose="02040503050406030204" pitchFamily="18" charset="0"/>
              </a:rPr>
              <a:t> (e.g., aerospace industry), rigid</a:t>
            </a:r>
          </a:p>
          <a:p>
            <a:pPr lvl="1" eaLnBrk="1" hangingPunct="1">
              <a:lnSpc>
                <a:spcPct val="90000"/>
              </a:lnSpc>
            </a:pPr>
            <a:r>
              <a:rPr lang="en-US" altLang="zh-CN" dirty="0" smtClean="0">
                <a:solidFill>
                  <a:srgbClr val="FF0000"/>
                </a:solidFill>
                <a:latin typeface="Cambria" panose="02040503050406030204" pitchFamily="18" charset="0"/>
              </a:rPr>
              <a:t>informal</a:t>
            </a:r>
            <a:r>
              <a:rPr lang="en-US" altLang="zh-CN" dirty="0" smtClean="0">
                <a:latin typeface="Cambria" panose="02040503050406030204" pitchFamily="18" charset="0"/>
              </a:rPr>
              <a:t> (e.g., a .com start up), on a cocktail napkin or a whiteboard.</a:t>
            </a:r>
          </a:p>
        </p:txBody>
      </p:sp>
      <mc:AlternateContent xmlns:mc="http://schemas.openxmlformats.org/markup-compatibility/2006" xmlns:p14="http://schemas.microsoft.com/office/powerpoint/2010/main">
        <mc:Choice Requires="p14">
          <p:contentPart p14:bwMode="auto" r:id="rId4">
            <p14:nvContentPartPr>
              <p14:cNvPr id="2" name="墨迹 1"/>
              <p14:cNvContentPartPr/>
              <p14:nvPr/>
            </p14:nvContentPartPr>
            <p14:xfrm>
              <a:off x="1177560" y="1061640"/>
              <a:ext cx="6676200" cy="4864680"/>
            </p14:xfrm>
          </p:contentPart>
        </mc:Choice>
        <mc:Fallback xmlns="">
          <p:pic>
            <p:nvPicPr>
              <p:cNvPr id="2" name="墨迹 1"/>
              <p:cNvPicPr/>
              <p:nvPr/>
            </p:nvPicPr>
            <p:blipFill>
              <a:blip r:embed="rId5"/>
              <a:stretch>
                <a:fillRect/>
              </a:stretch>
            </p:blipFill>
            <p:spPr>
              <a:xfrm>
                <a:off x="1168200" y="1053360"/>
                <a:ext cx="6689880" cy="4879440"/>
              </a:xfrm>
              <a:prstGeom prst="rect">
                <a:avLst/>
              </a:prstGeom>
            </p:spPr>
          </p:pic>
        </mc:Fallback>
      </mc:AlternateContent>
    </p:spTree>
    <p:extLst>
      <p:ext uri="{BB962C8B-B14F-4D97-AF65-F5344CB8AC3E}">
        <p14:creationId xmlns:p14="http://schemas.microsoft.com/office/powerpoint/2010/main" val="36558343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4">
                                            <p:txEl>
                                              <p:pRg st="1" end="1"/>
                                            </p:txEl>
                                          </p:spTgt>
                                        </p:tgtEl>
                                        <p:attrNameLst>
                                          <p:attrName>style.visibility</p:attrName>
                                        </p:attrNameLst>
                                      </p:cBhvr>
                                      <p:to>
                                        <p:strVal val="visible"/>
                                      </p:to>
                                    </p:set>
                                    <p:animEffect transition="in" filter="fade">
                                      <p:cBhvr>
                                        <p:cTn id="16" dur="500"/>
                                        <p:tgtEl>
                                          <p:spTgt spid="4">
                                            <p:txEl>
                                              <p:pRg st="1" end="1"/>
                                            </p:txEl>
                                          </p:spTgt>
                                        </p:tgtEl>
                                      </p:cBhvr>
                                    </p:animEffect>
                                  </p:childTnLst>
                                </p:cTn>
                              </p:par>
                            </p:childTnLst>
                          </p:cTn>
                        </p:par>
                        <p:par>
                          <p:cTn id="17" fill="hold">
                            <p:stCondLst>
                              <p:cond delay="1000"/>
                            </p:stCondLst>
                            <p:childTnLst>
                              <p:par>
                                <p:cTn id="18" presetID="10" presetClass="entr" presetSubtype="0" fill="hold" nodeType="afterEffect">
                                  <p:stCondLst>
                                    <p:cond delay="0"/>
                                  </p:stCondLst>
                                  <p:childTnLst>
                                    <p:set>
                                      <p:cBhvr>
                                        <p:cTn id="19" dur="1" fill="hold">
                                          <p:stCondLst>
                                            <p:cond delay="0"/>
                                          </p:stCondLst>
                                        </p:cTn>
                                        <p:tgtEl>
                                          <p:spTgt spid="4">
                                            <p:txEl>
                                              <p:pRg st="2" end="2"/>
                                            </p:txEl>
                                          </p:spTgt>
                                        </p:tgtEl>
                                        <p:attrNameLst>
                                          <p:attrName>style.visibility</p:attrName>
                                        </p:attrNameLst>
                                      </p:cBhvr>
                                      <p:to>
                                        <p:strVal val="visible"/>
                                      </p:to>
                                    </p:set>
                                    <p:animEffect transition="in" filter="fade">
                                      <p:cBhvr>
                                        <p:cTn id="20" dur="500"/>
                                        <p:tgtEl>
                                          <p:spTgt spid="4">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4">
                                            <p:txEl>
                                              <p:pRg st="3" end="3"/>
                                            </p:txEl>
                                          </p:spTgt>
                                        </p:tgtEl>
                                        <p:attrNameLst>
                                          <p:attrName>style.visibility</p:attrName>
                                        </p:attrNameLst>
                                      </p:cBhvr>
                                      <p:to>
                                        <p:strVal val="visible"/>
                                      </p:to>
                                    </p:set>
                                    <p:animEffect transition="in" filter="fade">
                                      <p:cBhvr>
                                        <p:cTn id="25" dur="500"/>
                                        <p:tgtEl>
                                          <p:spTgt spid="4">
                                            <p:txEl>
                                              <p:pRg st="3" end="3"/>
                                            </p:txEl>
                                          </p:spTgt>
                                        </p:tgtEl>
                                      </p:cBhvr>
                                    </p:animEffect>
                                  </p:childTnLst>
                                </p:cTn>
                              </p:par>
                            </p:childTnLst>
                          </p:cTn>
                        </p:par>
                        <p:par>
                          <p:cTn id="26" fill="hold">
                            <p:stCondLst>
                              <p:cond delay="500"/>
                            </p:stCondLst>
                            <p:childTnLst>
                              <p:par>
                                <p:cTn id="27" presetID="10" presetClass="entr" presetSubtype="0" fill="hold" nodeType="afterEffect">
                                  <p:stCondLst>
                                    <p:cond delay="0"/>
                                  </p:stCondLst>
                                  <p:childTnLst>
                                    <p:set>
                                      <p:cBhvr>
                                        <p:cTn id="28" dur="1" fill="hold">
                                          <p:stCondLst>
                                            <p:cond delay="0"/>
                                          </p:stCondLst>
                                        </p:cTn>
                                        <p:tgtEl>
                                          <p:spTgt spid="4">
                                            <p:txEl>
                                              <p:pRg st="4" end="4"/>
                                            </p:txEl>
                                          </p:spTgt>
                                        </p:tgtEl>
                                        <p:attrNameLst>
                                          <p:attrName>style.visibility</p:attrName>
                                        </p:attrNameLst>
                                      </p:cBhvr>
                                      <p:to>
                                        <p:strVal val="visible"/>
                                      </p:to>
                                    </p:set>
                                    <p:animEffect transition="in" filter="fade">
                                      <p:cBhvr>
                                        <p:cTn id="29" dur="500"/>
                                        <p:tgtEl>
                                          <p:spTgt spid="4">
                                            <p:txEl>
                                              <p:pRg st="4" end="4"/>
                                            </p:txEl>
                                          </p:spTgt>
                                        </p:tgtEl>
                                      </p:cBhvr>
                                    </p:animEffect>
                                  </p:childTnLst>
                                </p:cTn>
                              </p:par>
                            </p:childTnLst>
                          </p:cTn>
                        </p:par>
                        <p:par>
                          <p:cTn id="30" fill="hold">
                            <p:stCondLst>
                              <p:cond delay="1000"/>
                            </p:stCondLst>
                            <p:childTnLst>
                              <p:par>
                                <p:cTn id="31" presetID="10" presetClass="entr" presetSubtype="0" fill="hold" nodeType="afterEffect">
                                  <p:stCondLst>
                                    <p:cond delay="0"/>
                                  </p:stCondLst>
                                  <p:childTnLst>
                                    <p:set>
                                      <p:cBhvr>
                                        <p:cTn id="32" dur="1" fill="hold">
                                          <p:stCondLst>
                                            <p:cond delay="0"/>
                                          </p:stCondLst>
                                        </p:cTn>
                                        <p:tgtEl>
                                          <p:spTgt spid="4">
                                            <p:txEl>
                                              <p:pRg st="5" end="5"/>
                                            </p:txEl>
                                          </p:spTgt>
                                        </p:tgtEl>
                                        <p:attrNameLst>
                                          <p:attrName>style.visibility</p:attrName>
                                        </p:attrNameLst>
                                      </p:cBhvr>
                                      <p:to>
                                        <p:strVal val="visible"/>
                                      </p:to>
                                    </p:set>
                                    <p:animEffect transition="in" filter="fade">
                                      <p:cBhvr>
                                        <p:cTn id="33"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152400" y="2286000"/>
            <a:ext cx="8839200" cy="1927225"/>
          </a:xfrm>
        </p:spPr>
        <p:txBody>
          <a:bodyPr/>
          <a:lstStyle/>
          <a:p>
            <a:pPr algn="ctr" eaLnBrk="1" hangingPunct="1"/>
            <a:r>
              <a:rPr lang="en-US" altLang="zh-CN" sz="4800" dirty="0" smtClean="0">
                <a:latin typeface="Cambria" panose="02040503050406030204" pitchFamily="18" charset="0"/>
              </a:rPr>
              <a:t>Chapter 1</a:t>
            </a:r>
            <a:br>
              <a:rPr lang="en-US" altLang="zh-CN" sz="4800" dirty="0" smtClean="0">
                <a:latin typeface="Cambria" panose="02040503050406030204" pitchFamily="18" charset="0"/>
              </a:rPr>
            </a:br>
            <a:r>
              <a:rPr lang="en-US" altLang="zh-CN" sz="4800" dirty="0" smtClean="0">
                <a:latin typeface="Cambria" panose="02040503050406030204" pitchFamily="18" charset="0"/>
              </a:rPr>
              <a:t>Introduction</a:t>
            </a:r>
            <a:br>
              <a:rPr lang="en-US" altLang="zh-CN" sz="4800" dirty="0" smtClean="0">
                <a:latin typeface="Cambria" panose="02040503050406030204" pitchFamily="18" charset="0"/>
              </a:rPr>
            </a:br>
            <a:r>
              <a:rPr lang="en-US" altLang="zh-CN" sz="3600" dirty="0" smtClean="0">
                <a:latin typeface="Cambria" panose="02040503050406030204" pitchFamily="18" charset="0"/>
              </a:rPr>
              <a:t>(Week 1)</a:t>
            </a:r>
            <a:endParaRPr lang="zh-CN" altLang="zh-CN" sz="3600" dirty="0" smtClean="0">
              <a:latin typeface="Cambria" panose="02040503050406030204" pitchFamily="18" charset="0"/>
            </a:endParaRPr>
          </a:p>
        </p:txBody>
      </p:sp>
    </p:spTree>
    <p:extLst>
      <p:ext uri="{BB962C8B-B14F-4D97-AF65-F5344CB8AC3E}">
        <p14:creationId xmlns:p14="http://schemas.microsoft.com/office/powerpoint/2010/main" val="2584220435"/>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3810" name="Rectangle 2"/>
          <p:cNvSpPr>
            <a:spLocks noGrp="1" noChangeArrowheads="1"/>
          </p:cNvSpPr>
          <p:nvPr>
            <p:ph type="title"/>
          </p:nvPr>
        </p:nvSpPr>
        <p:spPr>
          <a:xfrm>
            <a:off x="990600" y="1152525"/>
            <a:ext cx="7275512" cy="666750"/>
          </a:xfrm>
        </p:spPr>
        <p:txBody>
          <a:bodyPr/>
          <a:lstStyle/>
          <a:p>
            <a:r>
              <a:rPr lang="en-US" altLang="zh-CN" sz="3200" dirty="0">
                <a:latin typeface="Cambria" panose="02040503050406030204" pitchFamily="18" charset="0"/>
              </a:rPr>
              <a:t>SOME WAYS TO QUANTIFY</a:t>
            </a:r>
            <a:r>
              <a:rPr lang="en-US" altLang="zh-CN" sz="1600" dirty="0">
                <a:latin typeface="Cambria" panose="02040503050406030204" pitchFamily="18" charset="0"/>
              </a:rPr>
              <a:t> </a:t>
            </a:r>
          </a:p>
        </p:txBody>
      </p:sp>
      <p:sp>
        <p:nvSpPr>
          <p:cNvPr id="1143812" name="Rectangle 4"/>
          <p:cNvSpPr>
            <a:spLocks noChangeArrowheads="1"/>
          </p:cNvSpPr>
          <p:nvPr/>
        </p:nvSpPr>
        <p:spPr bwMode="auto">
          <a:xfrm>
            <a:off x="496887" y="1981200"/>
            <a:ext cx="8189913" cy="4062651"/>
          </a:xfrm>
          <a:prstGeom prst="rect">
            <a:avLst/>
          </a:prstGeom>
          <a:noFill/>
          <a:ln>
            <a:noFill/>
          </a:ln>
          <a:effectLst/>
          <a:extLst>
            <a:ext uri="{909E8E84-426E-40DD-AFC4-6F175D3DCCD1}">
              <a14:hiddenFill xmlns:a14="http://schemas.microsoft.com/office/drawing/2010/main">
                <a:solidFill>
                  <a:srgbClr val="C0C0C0">
                    <a:alpha val="5000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r>
              <a:rPr lang="en-US" altLang="zh-CN" sz="2400" b="1" dirty="0">
                <a:solidFill>
                  <a:srgbClr val="000099"/>
                </a:solidFill>
                <a:latin typeface="Cambria" panose="02040503050406030204" pitchFamily="18" charset="0"/>
              </a:rPr>
              <a:t>Speed: </a:t>
            </a:r>
          </a:p>
          <a:p>
            <a:pPr lvl="1"/>
            <a:r>
              <a:rPr lang="en-US" altLang="zh-CN" sz="2400" dirty="0">
                <a:latin typeface="Cambria" panose="02040503050406030204" pitchFamily="18" charset="0"/>
              </a:rPr>
              <a:t>Processed transactions/second; user-response time; screen refresh time.</a:t>
            </a:r>
          </a:p>
          <a:p>
            <a:pPr lvl="1"/>
            <a:endParaRPr lang="en-US" altLang="zh-CN" sz="2400" dirty="0">
              <a:latin typeface="Cambria" panose="02040503050406030204" pitchFamily="18" charset="0"/>
            </a:endParaRPr>
          </a:p>
          <a:p>
            <a:r>
              <a:rPr lang="en-US" altLang="zh-CN" sz="2400" b="1" dirty="0">
                <a:solidFill>
                  <a:srgbClr val="000099"/>
                </a:solidFill>
                <a:latin typeface="Cambria" panose="02040503050406030204" pitchFamily="18" charset="0"/>
              </a:rPr>
              <a:t>Size:</a:t>
            </a:r>
            <a:r>
              <a:rPr lang="en-US" altLang="zh-CN" sz="2400" dirty="0">
                <a:solidFill>
                  <a:srgbClr val="000099"/>
                </a:solidFill>
                <a:latin typeface="Cambria" panose="02040503050406030204" pitchFamily="18" charset="0"/>
              </a:rPr>
              <a:t> </a:t>
            </a:r>
          </a:p>
          <a:p>
            <a:pPr lvl="1"/>
            <a:r>
              <a:rPr lang="en-US" altLang="zh-CN" sz="2400" dirty="0">
                <a:latin typeface="Cambria" panose="02040503050406030204" pitchFamily="18" charset="0"/>
              </a:rPr>
              <a:t>Number of bytes; number of records; number of transactions.</a:t>
            </a:r>
          </a:p>
          <a:p>
            <a:pPr lvl="1"/>
            <a:endParaRPr lang="en-US" altLang="zh-CN" sz="2400" dirty="0">
              <a:latin typeface="Cambria" panose="02040503050406030204" pitchFamily="18" charset="0"/>
            </a:endParaRPr>
          </a:p>
          <a:p>
            <a:r>
              <a:rPr lang="en-US" altLang="zh-CN" sz="2400" b="1" dirty="0">
                <a:solidFill>
                  <a:srgbClr val="000099"/>
                </a:solidFill>
                <a:latin typeface="Cambria" panose="02040503050406030204" pitchFamily="18" charset="0"/>
              </a:rPr>
              <a:t>Ease of use:</a:t>
            </a:r>
            <a:r>
              <a:rPr lang="en-US" altLang="zh-CN" sz="2400" dirty="0">
                <a:solidFill>
                  <a:srgbClr val="000099"/>
                </a:solidFill>
                <a:latin typeface="Cambria" panose="02040503050406030204" pitchFamily="18" charset="0"/>
              </a:rPr>
              <a:t> </a:t>
            </a:r>
          </a:p>
          <a:p>
            <a:pPr lvl="1"/>
            <a:r>
              <a:rPr lang="en-US" altLang="zh-CN" sz="2400" dirty="0">
                <a:latin typeface="Cambria" panose="02040503050406030204" pitchFamily="18" charset="0"/>
              </a:rPr>
              <a:t>Training time; number of help frames; define classes of users objectively</a:t>
            </a:r>
          </a:p>
        </p:txBody>
      </p:sp>
      <p:sp>
        <p:nvSpPr>
          <p:cNvPr id="5" name="Rectangle 16"/>
          <p:cNvSpPr txBox="1">
            <a:spLocks noChangeArrowheads="1"/>
          </p:cNvSpPr>
          <p:nvPr/>
        </p:nvSpPr>
        <p:spPr bwMode="auto">
          <a:xfrm>
            <a:off x="2057400" y="152400"/>
            <a:ext cx="67056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54000" rIns="91440" bIns="45720" numCol="1" anchor="t" anchorCtr="1" compatLnSpc="1">
            <a:prstTxWarp prst="textNoShape">
              <a:avLst/>
            </a:prstTxWarp>
          </a:bodyPr>
          <a:lstStyle>
            <a:lvl1pPr algn="l" rtl="0" eaLnBrk="0" fontAlgn="base" hangingPunct="0">
              <a:spcBef>
                <a:spcPct val="0"/>
              </a:spcBef>
              <a:spcAft>
                <a:spcPct val="0"/>
              </a:spcAft>
              <a:defRPr sz="2800" b="1" kern="1200">
                <a:solidFill>
                  <a:srgbClr val="133984"/>
                </a:solidFill>
                <a:latin typeface="+mj-lt"/>
                <a:ea typeface="+mj-ea"/>
                <a:cs typeface="+mj-cs"/>
              </a:defRPr>
            </a:lvl1pPr>
            <a:lvl2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2pPr>
            <a:lvl3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3pPr>
            <a:lvl4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4pPr>
            <a:lvl5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5pPr>
            <a:lvl6pPr marL="4572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6pPr>
            <a:lvl7pPr marL="9144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7pPr>
            <a:lvl8pPr marL="13716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8pPr>
            <a:lvl9pPr marL="18288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9pPr>
          </a:lstStyle>
          <a:p>
            <a:pPr eaLnBrk="1" hangingPunct="1"/>
            <a:r>
              <a:rPr lang="en-US" altLang="zh-CN" sz="4000" dirty="0" smtClean="0">
                <a:latin typeface="Cambria" panose="02040503050406030204" pitchFamily="18" charset="0"/>
              </a:rPr>
              <a:t>Principle of Testing</a:t>
            </a:r>
            <a:endParaRPr lang="zh-CN" altLang="zh-CN" dirty="0" smtClean="0">
              <a:latin typeface="Cambria" panose="02040503050406030204" pitchFamily="18" charset="0"/>
            </a:endParaRPr>
          </a:p>
        </p:txBody>
      </p:sp>
    </p:spTree>
    <p:extLst>
      <p:ext uri="{BB962C8B-B14F-4D97-AF65-F5344CB8AC3E}">
        <p14:creationId xmlns:p14="http://schemas.microsoft.com/office/powerpoint/2010/main" val="2719454256"/>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4837" name="Rectangle 5"/>
          <p:cNvSpPr>
            <a:spLocks noChangeArrowheads="1"/>
          </p:cNvSpPr>
          <p:nvPr/>
        </p:nvSpPr>
        <p:spPr bwMode="auto">
          <a:xfrm>
            <a:off x="457200" y="2033349"/>
            <a:ext cx="8382000" cy="4062651"/>
          </a:xfrm>
          <a:prstGeom prst="rect">
            <a:avLst/>
          </a:prstGeom>
          <a:noFill/>
          <a:ln>
            <a:noFill/>
          </a:ln>
          <a:effectLst/>
          <a:extLst>
            <a:ext uri="{909E8E84-426E-40DD-AFC4-6F175D3DCCD1}">
              <a14:hiddenFill xmlns:a14="http://schemas.microsoft.com/office/drawing/2010/main">
                <a:solidFill>
                  <a:srgbClr val="C0C0C0">
                    <a:alpha val="5000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r>
              <a:rPr lang="en-US" altLang="zh-CN" sz="2400" b="1" dirty="0">
                <a:solidFill>
                  <a:srgbClr val="000099"/>
                </a:solidFill>
                <a:latin typeface="Cambria" panose="02040503050406030204" pitchFamily="18" charset="0"/>
              </a:rPr>
              <a:t>Reliability:</a:t>
            </a:r>
            <a:r>
              <a:rPr lang="en-US" altLang="zh-CN" sz="2400" dirty="0">
                <a:solidFill>
                  <a:srgbClr val="000099"/>
                </a:solidFill>
                <a:latin typeface="Cambria" panose="02040503050406030204" pitchFamily="18" charset="0"/>
              </a:rPr>
              <a:t> </a:t>
            </a:r>
          </a:p>
          <a:p>
            <a:pPr lvl="1"/>
            <a:r>
              <a:rPr lang="en-US" altLang="zh-CN" sz="2400" dirty="0">
                <a:latin typeface="Cambria" panose="02040503050406030204" pitchFamily="18" charset="0"/>
              </a:rPr>
              <a:t>Mean time to failure; probability of unavailability; rate of failure occurrence; availability.</a:t>
            </a:r>
          </a:p>
          <a:p>
            <a:pPr lvl="1"/>
            <a:endParaRPr lang="en-US" altLang="zh-CN" sz="2400" dirty="0">
              <a:latin typeface="Cambria" panose="02040503050406030204" pitchFamily="18" charset="0"/>
            </a:endParaRPr>
          </a:p>
          <a:p>
            <a:r>
              <a:rPr lang="en-US" altLang="zh-CN" sz="2400" b="1" dirty="0">
                <a:solidFill>
                  <a:srgbClr val="000099"/>
                </a:solidFill>
                <a:latin typeface="Cambria" panose="02040503050406030204" pitchFamily="18" charset="0"/>
              </a:rPr>
              <a:t>Robustness:</a:t>
            </a:r>
            <a:r>
              <a:rPr lang="en-US" altLang="zh-CN" sz="2400" dirty="0">
                <a:solidFill>
                  <a:srgbClr val="000099"/>
                </a:solidFill>
                <a:latin typeface="Cambria" panose="02040503050406030204" pitchFamily="18" charset="0"/>
              </a:rPr>
              <a:t> </a:t>
            </a:r>
          </a:p>
          <a:p>
            <a:pPr lvl="1"/>
            <a:r>
              <a:rPr lang="en-US" altLang="zh-CN" sz="2400" dirty="0">
                <a:latin typeface="Cambria" panose="02040503050406030204" pitchFamily="18" charset="0"/>
              </a:rPr>
              <a:t>Time to restart after failure; percentage of events causing failure; probability of data corruption on failure.</a:t>
            </a:r>
          </a:p>
          <a:p>
            <a:pPr lvl="1"/>
            <a:endParaRPr lang="en-US" altLang="zh-CN" sz="2400" dirty="0">
              <a:latin typeface="Cambria" panose="02040503050406030204" pitchFamily="18" charset="0"/>
            </a:endParaRPr>
          </a:p>
          <a:p>
            <a:r>
              <a:rPr lang="en-US" altLang="zh-CN" sz="2400" b="1" dirty="0">
                <a:solidFill>
                  <a:srgbClr val="000099"/>
                </a:solidFill>
                <a:latin typeface="Cambria" panose="02040503050406030204" pitchFamily="18" charset="0"/>
              </a:rPr>
              <a:t>Portability:</a:t>
            </a:r>
            <a:r>
              <a:rPr lang="en-US" altLang="zh-CN" sz="2400" dirty="0">
                <a:solidFill>
                  <a:srgbClr val="000099"/>
                </a:solidFill>
                <a:latin typeface="Cambria" panose="02040503050406030204" pitchFamily="18" charset="0"/>
              </a:rPr>
              <a:t> </a:t>
            </a:r>
          </a:p>
          <a:p>
            <a:pPr lvl="1"/>
            <a:r>
              <a:rPr lang="en-US" altLang="zh-CN" sz="2400" dirty="0">
                <a:latin typeface="Cambria" panose="02040503050406030204" pitchFamily="18" charset="0"/>
              </a:rPr>
              <a:t>Percentage of target-dependent statements; number of target systems.</a:t>
            </a:r>
            <a:endParaRPr lang="zh-CN" altLang="en-US" sz="2400" dirty="0">
              <a:latin typeface="Cambria" panose="02040503050406030204" pitchFamily="18" charset="0"/>
            </a:endParaRPr>
          </a:p>
        </p:txBody>
      </p:sp>
      <p:sp>
        <p:nvSpPr>
          <p:cNvPr id="6" name="Rectangle 2"/>
          <p:cNvSpPr txBox="1">
            <a:spLocks noChangeArrowheads="1"/>
          </p:cNvSpPr>
          <p:nvPr/>
        </p:nvSpPr>
        <p:spPr bwMode="auto">
          <a:xfrm>
            <a:off x="990600" y="1152525"/>
            <a:ext cx="7275512" cy="666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54000" rIns="91440" bIns="45720" numCol="1" anchor="t" anchorCtr="1" compatLnSpc="1">
            <a:prstTxWarp prst="textNoShape">
              <a:avLst/>
            </a:prstTxWarp>
          </a:bodyPr>
          <a:lstStyle>
            <a:lvl1pPr algn="l" rtl="0" eaLnBrk="0" fontAlgn="base" hangingPunct="0">
              <a:spcBef>
                <a:spcPct val="0"/>
              </a:spcBef>
              <a:spcAft>
                <a:spcPct val="0"/>
              </a:spcAft>
              <a:defRPr sz="2800" b="1" kern="1200">
                <a:solidFill>
                  <a:srgbClr val="133984"/>
                </a:solidFill>
                <a:latin typeface="+mj-lt"/>
                <a:ea typeface="+mj-ea"/>
                <a:cs typeface="+mj-cs"/>
              </a:defRPr>
            </a:lvl1pPr>
            <a:lvl2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2pPr>
            <a:lvl3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3pPr>
            <a:lvl4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4pPr>
            <a:lvl5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5pPr>
            <a:lvl6pPr marL="4572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6pPr>
            <a:lvl7pPr marL="9144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7pPr>
            <a:lvl8pPr marL="13716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8pPr>
            <a:lvl9pPr marL="18288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9pPr>
          </a:lstStyle>
          <a:p>
            <a:r>
              <a:rPr lang="en-US" altLang="zh-CN" sz="3200" smtClean="0">
                <a:latin typeface="Cambria" panose="02040503050406030204" pitchFamily="18" charset="0"/>
              </a:rPr>
              <a:t>SOME WAYS TO QUANTIFY</a:t>
            </a:r>
            <a:r>
              <a:rPr lang="en-US" altLang="zh-CN" sz="1600" smtClean="0">
                <a:latin typeface="Cambria" panose="02040503050406030204" pitchFamily="18" charset="0"/>
              </a:rPr>
              <a:t> </a:t>
            </a:r>
            <a:endParaRPr lang="en-US" altLang="zh-CN" sz="1600" dirty="0">
              <a:latin typeface="Cambria" panose="02040503050406030204" pitchFamily="18" charset="0"/>
            </a:endParaRPr>
          </a:p>
        </p:txBody>
      </p:sp>
      <p:sp>
        <p:nvSpPr>
          <p:cNvPr id="7" name="Rectangle 16"/>
          <p:cNvSpPr txBox="1">
            <a:spLocks noChangeArrowheads="1"/>
          </p:cNvSpPr>
          <p:nvPr/>
        </p:nvSpPr>
        <p:spPr bwMode="auto">
          <a:xfrm>
            <a:off x="2057400" y="152400"/>
            <a:ext cx="67056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54000" rIns="91440" bIns="45720" numCol="1" anchor="t" anchorCtr="1" compatLnSpc="1">
            <a:prstTxWarp prst="textNoShape">
              <a:avLst/>
            </a:prstTxWarp>
          </a:bodyPr>
          <a:lstStyle>
            <a:lvl1pPr algn="l" rtl="0" eaLnBrk="0" fontAlgn="base" hangingPunct="0">
              <a:spcBef>
                <a:spcPct val="0"/>
              </a:spcBef>
              <a:spcAft>
                <a:spcPct val="0"/>
              </a:spcAft>
              <a:defRPr sz="2800" b="1" kern="1200">
                <a:solidFill>
                  <a:srgbClr val="133984"/>
                </a:solidFill>
                <a:latin typeface="+mj-lt"/>
                <a:ea typeface="+mj-ea"/>
                <a:cs typeface="+mj-cs"/>
              </a:defRPr>
            </a:lvl1pPr>
            <a:lvl2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2pPr>
            <a:lvl3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3pPr>
            <a:lvl4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4pPr>
            <a:lvl5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5pPr>
            <a:lvl6pPr marL="4572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6pPr>
            <a:lvl7pPr marL="9144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7pPr>
            <a:lvl8pPr marL="13716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8pPr>
            <a:lvl9pPr marL="18288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9pPr>
          </a:lstStyle>
          <a:p>
            <a:pPr eaLnBrk="1" hangingPunct="1"/>
            <a:r>
              <a:rPr lang="en-US" altLang="zh-CN" sz="4000" dirty="0" smtClean="0">
                <a:latin typeface="Cambria" panose="02040503050406030204" pitchFamily="18" charset="0"/>
              </a:rPr>
              <a:t>Principle of Testing</a:t>
            </a:r>
            <a:endParaRPr lang="zh-CN" altLang="zh-CN" dirty="0" smtClean="0">
              <a:latin typeface="Cambria" panose="02040503050406030204" pitchFamily="18" charset="0"/>
            </a:endParaRPr>
          </a:p>
        </p:txBody>
      </p:sp>
    </p:spTree>
    <p:extLst>
      <p:ext uri="{BB962C8B-B14F-4D97-AF65-F5344CB8AC3E}">
        <p14:creationId xmlns:p14="http://schemas.microsoft.com/office/powerpoint/2010/main" val="1561820441"/>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16"/>
          <p:cNvSpPr>
            <a:spLocks noGrp="1" noChangeArrowheads="1"/>
          </p:cNvSpPr>
          <p:nvPr>
            <p:ph type="title"/>
          </p:nvPr>
        </p:nvSpPr>
        <p:spPr>
          <a:xfrm>
            <a:off x="2057400" y="152400"/>
            <a:ext cx="6705600" cy="838200"/>
          </a:xfrm>
        </p:spPr>
        <p:txBody>
          <a:bodyPr/>
          <a:lstStyle/>
          <a:p>
            <a:pPr eaLnBrk="1" hangingPunct="1"/>
            <a:r>
              <a:rPr lang="en-US" altLang="zh-CN" sz="4000" dirty="0" smtClean="0">
                <a:latin typeface="Cambria" panose="02040503050406030204" pitchFamily="18" charset="0"/>
              </a:rPr>
              <a:t>Principle of Testing</a:t>
            </a:r>
            <a:endParaRPr lang="zh-CN" altLang="zh-CN" dirty="0" smtClean="0">
              <a:latin typeface="Cambria" panose="02040503050406030204" pitchFamily="18" charset="0"/>
            </a:endParaRPr>
          </a:p>
        </p:txBody>
      </p:sp>
      <p:sp>
        <p:nvSpPr>
          <p:cNvPr id="3" name="Rectangle 2"/>
          <p:cNvSpPr txBox="1">
            <a:spLocks noChangeArrowheads="1"/>
          </p:cNvSpPr>
          <p:nvPr/>
        </p:nvSpPr>
        <p:spPr bwMode="auto">
          <a:xfrm>
            <a:off x="609600" y="11430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54000" rIns="91440" bIns="45720" numCol="1" anchor="t" anchorCtr="1" compatLnSpc="1">
            <a:prstTxWarp prst="textNoShape">
              <a:avLst/>
            </a:prstTxWarp>
          </a:bodyPr>
          <a:lstStyle>
            <a:lvl1pPr algn="l" rtl="0" eaLnBrk="0" fontAlgn="base" hangingPunct="0">
              <a:spcBef>
                <a:spcPct val="0"/>
              </a:spcBef>
              <a:spcAft>
                <a:spcPct val="0"/>
              </a:spcAft>
              <a:defRPr sz="2800" b="1" kern="1200">
                <a:solidFill>
                  <a:srgbClr val="133984"/>
                </a:solidFill>
                <a:latin typeface="+mj-lt"/>
                <a:ea typeface="+mj-ea"/>
                <a:cs typeface="+mj-cs"/>
              </a:defRPr>
            </a:lvl1pPr>
            <a:lvl2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2pPr>
            <a:lvl3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3pPr>
            <a:lvl4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4pPr>
            <a:lvl5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5pPr>
            <a:lvl6pPr marL="4572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6pPr>
            <a:lvl7pPr marL="9144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7pPr>
            <a:lvl8pPr marL="13716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8pPr>
            <a:lvl9pPr marL="18288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9pPr>
          </a:lstStyle>
          <a:p>
            <a:pPr eaLnBrk="1" hangingPunct="1"/>
            <a:r>
              <a:rPr lang="en-US" altLang="zh-CN" sz="3200" dirty="0" smtClean="0">
                <a:latin typeface="Cambria" panose="02040503050406030204" pitchFamily="18" charset="0"/>
              </a:rPr>
              <a:t>Schedules</a:t>
            </a:r>
          </a:p>
        </p:txBody>
      </p:sp>
      <p:sp>
        <p:nvSpPr>
          <p:cNvPr id="4" name="Rectangle 3"/>
          <p:cNvSpPr txBox="1">
            <a:spLocks noChangeArrowheads="1"/>
          </p:cNvSpPr>
          <p:nvPr/>
        </p:nvSpPr>
        <p:spPr bwMode="auto">
          <a:xfrm>
            <a:off x="304800" y="1905000"/>
            <a:ext cx="86106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449263" indent="-449263" algn="l" rtl="0" eaLnBrk="0" fontAlgn="base" hangingPunct="0">
              <a:lnSpc>
                <a:spcPct val="110000"/>
              </a:lnSpc>
              <a:spcBef>
                <a:spcPct val="20000"/>
              </a:spcBef>
              <a:spcAft>
                <a:spcPct val="0"/>
              </a:spcAft>
              <a:buSzPct val="120000"/>
              <a:buBlip>
                <a:blip r:embed="rId3"/>
              </a:buBlip>
              <a:defRPr sz="2800" kern="1200">
                <a:solidFill>
                  <a:srgbClr val="133984"/>
                </a:solidFill>
                <a:latin typeface="+mn-lt"/>
                <a:ea typeface="+mn-ea"/>
                <a:cs typeface="+mn-cs"/>
              </a:defRPr>
            </a:lvl1pPr>
            <a:lvl2pPr marL="914400" indent="-285750" algn="l" rtl="0" eaLnBrk="0" fontAlgn="base" hangingPunct="0">
              <a:lnSpc>
                <a:spcPct val="110000"/>
              </a:lnSpc>
              <a:spcBef>
                <a:spcPct val="20000"/>
              </a:spcBef>
              <a:spcAft>
                <a:spcPct val="0"/>
              </a:spcAft>
              <a:buClr>
                <a:srgbClr val="000066"/>
              </a:buClr>
              <a:buChar char="•"/>
              <a:defRPr sz="2400" kern="1200">
                <a:solidFill>
                  <a:srgbClr val="133984"/>
                </a:solidFill>
                <a:latin typeface="+mn-lt"/>
                <a:ea typeface="+mn-ea"/>
                <a:cs typeface="+mn-cs"/>
              </a:defRPr>
            </a:lvl2pPr>
            <a:lvl3pPr marL="1322388" indent="-228600" algn="l" rtl="0" eaLnBrk="0" fontAlgn="base" hangingPunct="0">
              <a:spcBef>
                <a:spcPct val="20000"/>
              </a:spcBef>
              <a:spcAft>
                <a:spcPct val="0"/>
              </a:spcAft>
              <a:buChar char="•"/>
              <a:defRPr sz="2400" kern="1200">
                <a:solidFill>
                  <a:schemeClr val="tx1"/>
                </a:solidFill>
                <a:latin typeface="+mn-lt"/>
                <a:ea typeface="宋体" panose="02010600030101010101" pitchFamily="2" charset="-122"/>
                <a:cs typeface="+mn-cs"/>
              </a:defRPr>
            </a:lvl3pPr>
            <a:lvl4pPr marL="1730375"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4pPr>
            <a:lvl5pPr marL="2138363"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en-US" altLang="zh-CN" dirty="0" smtClean="0">
                <a:latin typeface="Cambria" panose="02040503050406030204" pitchFamily="18" charset="0"/>
              </a:rPr>
              <a:t>The goals of scheduling are to know:</a:t>
            </a:r>
          </a:p>
          <a:p>
            <a:pPr lvl="1" eaLnBrk="1" hangingPunct="1"/>
            <a:r>
              <a:rPr lang="en-US" altLang="zh-CN" dirty="0" smtClean="0">
                <a:latin typeface="Cambria" panose="02040503050406030204" pitchFamily="18" charset="0"/>
              </a:rPr>
              <a:t>What work needs to be completed?</a:t>
            </a:r>
          </a:p>
          <a:p>
            <a:pPr lvl="1" eaLnBrk="1" hangingPunct="1"/>
            <a:r>
              <a:rPr lang="en-US" altLang="zh-CN" dirty="0" smtClean="0">
                <a:latin typeface="Cambria" panose="02040503050406030204" pitchFamily="18" charset="0"/>
              </a:rPr>
              <a:t>How much work is left to do?</a:t>
            </a:r>
          </a:p>
          <a:p>
            <a:pPr lvl="1" eaLnBrk="1" hangingPunct="1"/>
            <a:r>
              <a:rPr lang="en-US" altLang="zh-CN" dirty="0" smtClean="0">
                <a:latin typeface="Cambria" panose="02040503050406030204" pitchFamily="18" charset="0"/>
              </a:rPr>
              <a:t>When will the work be finished?</a:t>
            </a:r>
          </a:p>
          <a:p>
            <a:pPr lvl="1" eaLnBrk="1" hangingPunct="1"/>
            <a:r>
              <a:rPr lang="en-US" altLang="zh-CN" dirty="0" smtClean="0">
                <a:latin typeface="Cambria" panose="02040503050406030204" pitchFamily="18" charset="0"/>
              </a:rPr>
              <a:t>Who will finish each task?</a:t>
            </a:r>
          </a:p>
          <a:p>
            <a:pPr lvl="1" eaLnBrk="1" hangingPunct="1"/>
            <a:r>
              <a:rPr lang="en-US" altLang="zh-CN" dirty="0" smtClean="0">
                <a:latin typeface="Cambria" panose="02040503050406030204" pitchFamily="18" charset="0"/>
              </a:rPr>
              <a:t>Other measurable queries.</a:t>
            </a:r>
          </a:p>
          <a:p>
            <a:pPr eaLnBrk="1" hangingPunct="1"/>
            <a:r>
              <a:rPr lang="en-US" altLang="zh-CN" dirty="0" smtClean="0">
                <a:latin typeface="Cambria" panose="02040503050406030204" pitchFamily="18" charset="0"/>
              </a:rPr>
              <a:t>A </a:t>
            </a:r>
            <a:r>
              <a:rPr lang="en-US" altLang="zh-CN" b="1" dirty="0" smtClean="0">
                <a:solidFill>
                  <a:srgbClr val="FF0000"/>
                </a:solidFill>
                <a:latin typeface="Cambria" panose="02040503050406030204" pitchFamily="18" charset="0"/>
              </a:rPr>
              <a:t>Gantt chart</a:t>
            </a:r>
            <a:r>
              <a:rPr lang="en-US" altLang="zh-CN" dirty="0" smtClean="0">
                <a:solidFill>
                  <a:srgbClr val="FF0000"/>
                </a:solidFill>
                <a:latin typeface="Cambria" panose="02040503050406030204" pitchFamily="18" charset="0"/>
              </a:rPr>
              <a:t> </a:t>
            </a:r>
            <a:r>
              <a:rPr lang="en-US" altLang="zh-CN" dirty="0" smtClean="0">
                <a:latin typeface="Cambria" panose="02040503050406030204" pitchFamily="18" charset="0"/>
              </a:rPr>
              <a:t>is a popular type of bar chart that illustrates a project schedule. </a:t>
            </a:r>
          </a:p>
        </p:txBody>
      </p:sp>
    </p:spTree>
    <p:extLst>
      <p:ext uri="{BB962C8B-B14F-4D97-AF65-F5344CB8AC3E}">
        <p14:creationId xmlns:p14="http://schemas.microsoft.com/office/powerpoint/2010/main" val="637563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4">
                                            <p:txEl>
                                              <p:pRg st="1" end="1"/>
                                            </p:txEl>
                                          </p:spTgt>
                                        </p:tgtEl>
                                        <p:attrNameLst>
                                          <p:attrName>style.visibility</p:attrName>
                                        </p:attrNameLst>
                                      </p:cBhvr>
                                      <p:to>
                                        <p:strVal val="visible"/>
                                      </p:to>
                                    </p:set>
                                    <p:animEffect transition="in" filter="fade">
                                      <p:cBhvr>
                                        <p:cTn id="16" dur="500"/>
                                        <p:tgtEl>
                                          <p:spTgt spid="4">
                                            <p:txEl>
                                              <p:pRg st="1" end="1"/>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animEffect transition="in" filter="fade">
                                      <p:cBhvr>
                                        <p:cTn id="19" dur="500"/>
                                        <p:tgtEl>
                                          <p:spTgt spid="4">
                                            <p:txEl>
                                              <p:pRg st="2" end="2"/>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4">
                                            <p:txEl>
                                              <p:pRg st="4" end="4"/>
                                            </p:txEl>
                                          </p:spTgt>
                                        </p:tgtEl>
                                        <p:attrNameLst>
                                          <p:attrName>style.visibility</p:attrName>
                                        </p:attrNameLst>
                                      </p:cBhvr>
                                      <p:to>
                                        <p:strVal val="visible"/>
                                      </p:to>
                                    </p:set>
                                    <p:animEffect transition="in" filter="fade">
                                      <p:cBhvr>
                                        <p:cTn id="25" dur="500"/>
                                        <p:tgtEl>
                                          <p:spTgt spid="4">
                                            <p:txEl>
                                              <p:pRg st="4" end="4"/>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4">
                                            <p:txEl>
                                              <p:pRg st="5" end="5"/>
                                            </p:txEl>
                                          </p:spTgt>
                                        </p:tgtEl>
                                        <p:attrNameLst>
                                          <p:attrName>style.visibility</p:attrName>
                                        </p:attrNameLst>
                                      </p:cBhvr>
                                      <p:to>
                                        <p:strVal val="visible"/>
                                      </p:to>
                                    </p:set>
                                    <p:animEffect transition="in" filter="fade">
                                      <p:cBhvr>
                                        <p:cTn id="28" dur="500"/>
                                        <p:tgtEl>
                                          <p:spTgt spid="4">
                                            <p:txEl>
                                              <p:pRg st="5" end="5"/>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4">
                                            <p:txEl>
                                              <p:pRg st="6" end="6"/>
                                            </p:txEl>
                                          </p:spTgt>
                                        </p:tgtEl>
                                        <p:attrNameLst>
                                          <p:attrName>style.visibility</p:attrName>
                                        </p:attrNameLst>
                                      </p:cBhvr>
                                      <p:to>
                                        <p:strVal val="visible"/>
                                      </p:to>
                                    </p:set>
                                    <p:animEffect transition="in" filter="fade">
                                      <p:cBhvr>
                                        <p:cTn id="33"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16"/>
          <p:cNvSpPr>
            <a:spLocks noGrp="1" noChangeArrowheads="1"/>
          </p:cNvSpPr>
          <p:nvPr>
            <p:ph type="title"/>
          </p:nvPr>
        </p:nvSpPr>
        <p:spPr>
          <a:xfrm>
            <a:off x="2057400" y="152400"/>
            <a:ext cx="6705600" cy="838200"/>
          </a:xfrm>
        </p:spPr>
        <p:txBody>
          <a:bodyPr/>
          <a:lstStyle/>
          <a:p>
            <a:pPr eaLnBrk="1" hangingPunct="1"/>
            <a:r>
              <a:rPr lang="en-US" altLang="zh-CN" sz="4000" dirty="0" smtClean="0">
                <a:latin typeface="Cambria" panose="02040503050406030204" pitchFamily="18" charset="0"/>
              </a:rPr>
              <a:t>Principle of Testing</a:t>
            </a:r>
            <a:endParaRPr lang="zh-CN" altLang="zh-CN" dirty="0" smtClean="0">
              <a:latin typeface="Cambria" panose="02040503050406030204" pitchFamily="18" charset="0"/>
            </a:endParaRPr>
          </a:p>
        </p:txBody>
      </p:sp>
      <p:sp>
        <p:nvSpPr>
          <p:cNvPr id="3" name="Rectangle 2"/>
          <p:cNvSpPr txBox="1">
            <a:spLocks noChangeArrowheads="1"/>
          </p:cNvSpPr>
          <p:nvPr/>
        </p:nvSpPr>
        <p:spPr bwMode="auto">
          <a:xfrm>
            <a:off x="685800" y="10668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54000" rIns="91440" bIns="45720" numCol="1" anchor="t" anchorCtr="1" compatLnSpc="1">
            <a:prstTxWarp prst="textNoShape">
              <a:avLst/>
            </a:prstTxWarp>
          </a:bodyPr>
          <a:lstStyle>
            <a:lvl1pPr algn="l" rtl="0" eaLnBrk="0" fontAlgn="base" hangingPunct="0">
              <a:spcBef>
                <a:spcPct val="0"/>
              </a:spcBef>
              <a:spcAft>
                <a:spcPct val="0"/>
              </a:spcAft>
              <a:defRPr sz="2800" b="1" kern="1200">
                <a:solidFill>
                  <a:srgbClr val="133984"/>
                </a:solidFill>
                <a:latin typeface="+mj-lt"/>
                <a:ea typeface="+mj-ea"/>
                <a:cs typeface="+mj-cs"/>
              </a:defRPr>
            </a:lvl1pPr>
            <a:lvl2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2pPr>
            <a:lvl3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3pPr>
            <a:lvl4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4pPr>
            <a:lvl5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5pPr>
            <a:lvl6pPr marL="4572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6pPr>
            <a:lvl7pPr marL="9144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7pPr>
            <a:lvl8pPr marL="13716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8pPr>
            <a:lvl9pPr marL="18288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9pPr>
          </a:lstStyle>
          <a:p>
            <a:pPr eaLnBrk="1" hangingPunct="1"/>
            <a:r>
              <a:rPr lang="en-US" altLang="zh-CN" sz="3200" dirty="0" smtClean="0">
                <a:latin typeface="Cambria" panose="02040503050406030204" pitchFamily="18" charset="0"/>
              </a:rPr>
              <a:t>Gantt Chart</a:t>
            </a:r>
          </a:p>
        </p:txBody>
      </p:sp>
      <p:pic>
        <p:nvPicPr>
          <p:cNvPr id="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000" y="1905000"/>
            <a:ext cx="6858000" cy="41205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49571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16"/>
          <p:cNvSpPr>
            <a:spLocks noGrp="1" noChangeArrowheads="1"/>
          </p:cNvSpPr>
          <p:nvPr>
            <p:ph type="title"/>
          </p:nvPr>
        </p:nvSpPr>
        <p:spPr>
          <a:xfrm>
            <a:off x="2057400" y="152400"/>
            <a:ext cx="6705600" cy="838200"/>
          </a:xfrm>
        </p:spPr>
        <p:txBody>
          <a:bodyPr/>
          <a:lstStyle/>
          <a:p>
            <a:pPr eaLnBrk="1" hangingPunct="1"/>
            <a:r>
              <a:rPr lang="en-US" altLang="zh-CN" sz="4000" dirty="0" smtClean="0">
                <a:latin typeface="Cambria" panose="02040503050406030204" pitchFamily="18" charset="0"/>
              </a:rPr>
              <a:t>Principle of Testing</a:t>
            </a:r>
            <a:endParaRPr lang="zh-CN" altLang="zh-CN" dirty="0" smtClean="0">
              <a:latin typeface="Cambria" panose="02040503050406030204" pitchFamily="18" charset="0"/>
            </a:endParaRPr>
          </a:p>
        </p:txBody>
      </p:sp>
      <p:sp>
        <p:nvSpPr>
          <p:cNvPr id="3" name="Rectangle 2"/>
          <p:cNvSpPr txBox="1">
            <a:spLocks noChangeArrowheads="1"/>
          </p:cNvSpPr>
          <p:nvPr/>
        </p:nvSpPr>
        <p:spPr bwMode="auto">
          <a:xfrm>
            <a:off x="609600" y="1219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54000" rIns="91440" bIns="45720" numCol="1" anchor="t" anchorCtr="1" compatLnSpc="1">
            <a:prstTxWarp prst="textNoShape">
              <a:avLst/>
            </a:prstTxWarp>
          </a:bodyPr>
          <a:lstStyle>
            <a:lvl1pPr algn="l" rtl="0" eaLnBrk="0" fontAlgn="base" hangingPunct="0">
              <a:spcBef>
                <a:spcPct val="0"/>
              </a:spcBef>
              <a:spcAft>
                <a:spcPct val="0"/>
              </a:spcAft>
              <a:defRPr sz="2800" b="1" kern="1200">
                <a:solidFill>
                  <a:srgbClr val="133984"/>
                </a:solidFill>
                <a:latin typeface="+mj-lt"/>
                <a:ea typeface="+mj-ea"/>
                <a:cs typeface="+mj-cs"/>
              </a:defRPr>
            </a:lvl1pPr>
            <a:lvl2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2pPr>
            <a:lvl3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3pPr>
            <a:lvl4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4pPr>
            <a:lvl5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5pPr>
            <a:lvl6pPr marL="4572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6pPr>
            <a:lvl7pPr marL="9144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7pPr>
            <a:lvl8pPr marL="13716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8pPr>
            <a:lvl9pPr marL="18288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9pPr>
          </a:lstStyle>
          <a:p>
            <a:pPr eaLnBrk="1" hangingPunct="1"/>
            <a:r>
              <a:rPr lang="en-US" altLang="zh-CN" sz="3200" dirty="0" smtClean="0">
                <a:latin typeface="Cambria" panose="02040503050406030204" pitchFamily="18" charset="0"/>
              </a:rPr>
              <a:t>Design</a:t>
            </a:r>
          </a:p>
        </p:txBody>
      </p:sp>
      <p:sp>
        <p:nvSpPr>
          <p:cNvPr id="4" name="Rectangle 3"/>
          <p:cNvSpPr txBox="1">
            <a:spLocks noChangeArrowheads="1"/>
          </p:cNvSpPr>
          <p:nvPr/>
        </p:nvSpPr>
        <p:spPr bwMode="auto">
          <a:xfrm>
            <a:off x="1524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449263" indent="-449263" algn="l" rtl="0" eaLnBrk="0" fontAlgn="base" hangingPunct="0">
              <a:lnSpc>
                <a:spcPct val="110000"/>
              </a:lnSpc>
              <a:spcBef>
                <a:spcPct val="20000"/>
              </a:spcBef>
              <a:spcAft>
                <a:spcPct val="0"/>
              </a:spcAft>
              <a:buSzPct val="120000"/>
              <a:buBlip>
                <a:blip r:embed="rId3"/>
              </a:buBlip>
              <a:defRPr sz="2800" kern="1200">
                <a:solidFill>
                  <a:srgbClr val="133984"/>
                </a:solidFill>
                <a:latin typeface="+mn-lt"/>
                <a:ea typeface="+mn-ea"/>
                <a:cs typeface="+mn-cs"/>
              </a:defRPr>
            </a:lvl1pPr>
            <a:lvl2pPr marL="914400" indent="-285750" algn="l" rtl="0" eaLnBrk="0" fontAlgn="base" hangingPunct="0">
              <a:lnSpc>
                <a:spcPct val="110000"/>
              </a:lnSpc>
              <a:spcBef>
                <a:spcPct val="20000"/>
              </a:spcBef>
              <a:spcAft>
                <a:spcPct val="0"/>
              </a:spcAft>
              <a:buClr>
                <a:srgbClr val="000066"/>
              </a:buClr>
              <a:buChar char="•"/>
              <a:defRPr sz="2400" kern="1200">
                <a:solidFill>
                  <a:srgbClr val="133984"/>
                </a:solidFill>
                <a:latin typeface="+mn-lt"/>
                <a:ea typeface="+mn-ea"/>
                <a:cs typeface="+mn-cs"/>
              </a:defRPr>
            </a:lvl2pPr>
            <a:lvl3pPr marL="1322388" indent="-228600" algn="l" rtl="0" eaLnBrk="0" fontAlgn="base" hangingPunct="0">
              <a:spcBef>
                <a:spcPct val="20000"/>
              </a:spcBef>
              <a:spcAft>
                <a:spcPct val="0"/>
              </a:spcAft>
              <a:buChar char="•"/>
              <a:defRPr sz="2400" kern="1200">
                <a:solidFill>
                  <a:schemeClr val="tx1"/>
                </a:solidFill>
                <a:latin typeface="+mn-lt"/>
                <a:ea typeface="宋体" panose="02010600030101010101" pitchFamily="2" charset="-122"/>
                <a:cs typeface="+mn-cs"/>
              </a:defRPr>
            </a:lvl3pPr>
            <a:lvl4pPr marL="1730375"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4pPr>
            <a:lvl5pPr marL="2138363"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en-US" altLang="zh-CN" dirty="0" smtClean="0">
                <a:latin typeface="Cambria" panose="02040503050406030204" pitchFamily="18" charset="0"/>
              </a:rPr>
              <a:t>Before coding begins on non-trivial software projects, a set of design documents are created to serve as blueprints.</a:t>
            </a:r>
          </a:p>
          <a:p>
            <a:pPr lvl="1" eaLnBrk="1" hangingPunct="1"/>
            <a:r>
              <a:rPr lang="en-US" altLang="zh-CN" dirty="0" smtClean="0">
                <a:latin typeface="Cambria" panose="02040503050406030204" pitchFamily="18" charset="0"/>
              </a:rPr>
              <a:t>Software Architecture</a:t>
            </a:r>
          </a:p>
          <a:p>
            <a:pPr lvl="1" eaLnBrk="1" hangingPunct="1"/>
            <a:r>
              <a:rPr lang="en-US" altLang="zh-CN" dirty="0" smtClean="0">
                <a:latin typeface="Cambria" panose="02040503050406030204" pitchFamily="18" charset="0"/>
              </a:rPr>
              <a:t>Data flow diagram</a:t>
            </a:r>
          </a:p>
          <a:p>
            <a:pPr lvl="1" eaLnBrk="1" hangingPunct="1"/>
            <a:r>
              <a:rPr lang="en-US" altLang="zh-CN" dirty="0" smtClean="0">
                <a:latin typeface="Cambria" panose="02040503050406030204" pitchFamily="18" charset="0"/>
              </a:rPr>
              <a:t>State transition diagram</a:t>
            </a:r>
          </a:p>
          <a:p>
            <a:pPr lvl="1" eaLnBrk="1" hangingPunct="1"/>
            <a:r>
              <a:rPr lang="en-US" altLang="zh-CN" dirty="0" smtClean="0">
                <a:latin typeface="Cambria" panose="02040503050406030204" pitchFamily="18" charset="0"/>
              </a:rPr>
              <a:t>Flowchart</a:t>
            </a:r>
          </a:p>
          <a:p>
            <a:pPr lvl="1" eaLnBrk="1" hangingPunct="1"/>
            <a:r>
              <a:rPr lang="en-US" altLang="zh-CN" dirty="0" smtClean="0">
                <a:latin typeface="Cambria" panose="02040503050406030204" pitchFamily="18" charset="0"/>
              </a:rPr>
              <a:t>Commented code</a:t>
            </a:r>
          </a:p>
        </p:txBody>
      </p:sp>
      <p:pic>
        <p:nvPicPr>
          <p:cNvPr id="5" name="Picture 4" descr="dotOmni"/>
          <p:cNvPicPr>
            <a:picLocks noChangeAspect="1" noChangeArrowheads="1"/>
          </p:cNvPicPr>
          <p:nvPr/>
        </p:nvPicPr>
        <p:blipFill>
          <a:blip r:embed="rId4">
            <a:extLst>
              <a:ext uri="{28A0092B-C50C-407E-A947-70E740481C1C}">
                <a14:useLocalDpi xmlns:a14="http://schemas.microsoft.com/office/drawing/2010/main" val="0"/>
              </a:ext>
            </a:extLst>
          </a:blip>
          <a:srcRect t="1389" r="223" b="14195"/>
          <a:stretch>
            <a:fillRect/>
          </a:stretch>
        </p:blipFill>
        <p:spPr bwMode="auto">
          <a:xfrm>
            <a:off x="4572000" y="3276600"/>
            <a:ext cx="4267200" cy="213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8641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16"/>
          <p:cNvSpPr>
            <a:spLocks noGrp="1" noChangeArrowheads="1"/>
          </p:cNvSpPr>
          <p:nvPr>
            <p:ph type="title"/>
          </p:nvPr>
        </p:nvSpPr>
        <p:spPr>
          <a:xfrm>
            <a:off x="2057400" y="152400"/>
            <a:ext cx="6705600" cy="838200"/>
          </a:xfrm>
        </p:spPr>
        <p:txBody>
          <a:bodyPr/>
          <a:lstStyle/>
          <a:p>
            <a:pPr eaLnBrk="1" hangingPunct="1"/>
            <a:r>
              <a:rPr lang="en-US" altLang="zh-CN" sz="4000" dirty="0" smtClean="0">
                <a:latin typeface="Cambria" panose="02040503050406030204" pitchFamily="18" charset="0"/>
              </a:rPr>
              <a:t>Principle of Testing</a:t>
            </a:r>
            <a:endParaRPr lang="zh-CN" altLang="zh-CN" dirty="0" smtClean="0">
              <a:latin typeface="Cambria" panose="02040503050406030204" pitchFamily="18" charset="0"/>
            </a:endParaRPr>
          </a:p>
        </p:txBody>
      </p:sp>
      <p:sp>
        <p:nvSpPr>
          <p:cNvPr id="3" name="Rectangle 2"/>
          <p:cNvSpPr txBox="1">
            <a:spLocks noChangeArrowheads="1"/>
          </p:cNvSpPr>
          <p:nvPr/>
        </p:nvSpPr>
        <p:spPr bwMode="auto">
          <a:xfrm>
            <a:off x="685800" y="11430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54000" rIns="91440" bIns="45720" numCol="1" anchor="t" anchorCtr="1" compatLnSpc="1">
            <a:prstTxWarp prst="textNoShape">
              <a:avLst/>
            </a:prstTxWarp>
          </a:bodyPr>
          <a:lstStyle>
            <a:lvl1pPr algn="l" rtl="0" eaLnBrk="0" fontAlgn="base" hangingPunct="0">
              <a:spcBef>
                <a:spcPct val="0"/>
              </a:spcBef>
              <a:spcAft>
                <a:spcPct val="0"/>
              </a:spcAft>
              <a:defRPr sz="2800" b="1" kern="1200">
                <a:solidFill>
                  <a:srgbClr val="133984"/>
                </a:solidFill>
                <a:latin typeface="+mj-lt"/>
                <a:ea typeface="+mj-ea"/>
                <a:cs typeface="+mj-cs"/>
              </a:defRPr>
            </a:lvl1pPr>
            <a:lvl2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2pPr>
            <a:lvl3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3pPr>
            <a:lvl4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4pPr>
            <a:lvl5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5pPr>
            <a:lvl6pPr marL="4572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6pPr>
            <a:lvl7pPr marL="9144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7pPr>
            <a:lvl8pPr marL="13716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8pPr>
            <a:lvl9pPr marL="18288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9pPr>
          </a:lstStyle>
          <a:p>
            <a:pPr eaLnBrk="1" hangingPunct="1"/>
            <a:r>
              <a:rPr lang="en-US" altLang="zh-CN" sz="3200" dirty="0" smtClean="0">
                <a:latin typeface="Cambria" panose="02040503050406030204" pitchFamily="18" charset="0"/>
              </a:rPr>
              <a:t>Source code … of course</a:t>
            </a:r>
          </a:p>
        </p:txBody>
      </p:sp>
      <p:sp>
        <p:nvSpPr>
          <p:cNvPr id="4" name="Rectangle 3"/>
          <p:cNvSpPr txBox="1">
            <a:spLocks noChangeArrowheads="1"/>
          </p:cNvSpPr>
          <p:nvPr/>
        </p:nvSpPr>
        <p:spPr bwMode="auto">
          <a:xfrm>
            <a:off x="228600" y="1905000"/>
            <a:ext cx="8763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449263" indent="-449263" algn="l" rtl="0" eaLnBrk="0" fontAlgn="base" hangingPunct="0">
              <a:lnSpc>
                <a:spcPct val="110000"/>
              </a:lnSpc>
              <a:spcBef>
                <a:spcPct val="20000"/>
              </a:spcBef>
              <a:spcAft>
                <a:spcPct val="0"/>
              </a:spcAft>
              <a:buSzPct val="120000"/>
              <a:buBlip>
                <a:blip r:embed="rId3"/>
              </a:buBlip>
              <a:defRPr sz="2800" kern="1200">
                <a:solidFill>
                  <a:srgbClr val="133984"/>
                </a:solidFill>
                <a:latin typeface="+mn-lt"/>
                <a:ea typeface="+mn-ea"/>
                <a:cs typeface="+mn-cs"/>
              </a:defRPr>
            </a:lvl1pPr>
            <a:lvl2pPr marL="914400" indent="-285750" algn="l" rtl="0" eaLnBrk="0" fontAlgn="base" hangingPunct="0">
              <a:lnSpc>
                <a:spcPct val="110000"/>
              </a:lnSpc>
              <a:spcBef>
                <a:spcPct val="20000"/>
              </a:spcBef>
              <a:spcAft>
                <a:spcPct val="0"/>
              </a:spcAft>
              <a:buClr>
                <a:srgbClr val="000066"/>
              </a:buClr>
              <a:buChar char="•"/>
              <a:defRPr sz="2400" kern="1200">
                <a:solidFill>
                  <a:srgbClr val="133984"/>
                </a:solidFill>
                <a:latin typeface="+mn-lt"/>
                <a:ea typeface="+mn-ea"/>
                <a:cs typeface="+mn-cs"/>
              </a:defRPr>
            </a:lvl2pPr>
            <a:lvl3pPr marL="1322388" indent="-228600" algn="l" rtl="0" eaLnBrk="0" fontAlgn="base" hangingPunct="0">
              <a:spcBef>
                <a:spcPct val="20000"/>
              </a:spcBef>
              <a:spcAft>
                <a:spcPct val="0"/>
              </a:spcAft>
              <a:buChar char="•"/>
              <a:defRPr sz="2400" kern="1200">
                <a:solidFill>
                  <a:schemeClr val="tx1"/>
                </a:solidFill>
                <a:latin typeface="+mn-lt"/>
                <a:ea typeface="宋体" panose="02010600030101010101" pitchFamily="2" charset="-122"/>
                <a:cs typeface="+mn-cs"/>
              </a:defRPr>
            </a:lvl3pPr>
            <a:lvl4pPr marL="1730375"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4pPr>
            <a:lvl5pPr marL="2138363"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en-US" altLang="zh-CN" dirty="0" smtClean="0">
                <a:latin typeface="Cambria" panose="02040503050406030204" pitchFamily="18" charset="0"/>
              </a:rPr>
              <a:t>The ultimate specification of the software!</a:t>
            </a:r>
          </a:p>
          <a:p>
            <a:pPr eaLnBrk="1" hangingPunct="1"/>
            <a:r>
              <a:rPr lang="en-US" altLang="zh-CN" dirty="0" smtClean="0">
                <a:latin typeface="Cambria" panose="02040503050406030204" pitchFamily="18" charset="0"/>
              </a:rPr>
              <a:t>‘Code is king’ philosophy is still prevalent. </a:t>
            </a:r>
          </a:p>
          <a:p>
            <a:pPr eaLnBrk="1" hangingPunct="1"/>
            <a:r>
              <a:rPr lang="en-US" altLang="zh-CN" dirty="0" smtClean="0">
                <a:latin typeface="Cambria" panose="02040503050406030204" pitchFamily="18" charset="0"/>
              </a:rPr>
              <a:t>Many programming languages and tools to choose from.</a:t>
            </a:r>
          </a:p>
        </p:txBody>
      </p:sp>
      <p:pic>
        <p:nvPicPr>
          <p:cNvPr id="5" name="Picture 4"/>
          <p:cNvPicPr>
            <a:picLocks noChangeAspect="1" noChangeArrowheads="1"/>
          </p:cNvPicPr>
          <p:nvPr/>
        </p:nvPicPr>
        <p:blipFill>
          <a:blip r:embed="rId4">
            <a:extLst>
              <a:ext uri="{28A0092B-C50C-407E-A947-70E740481C1C}">
                <a14:useLocalDpi xmlns:a14="http://schemas.microsoft.com/office/drawing/2010/main" val="0"/>
              </a:ext>
            </a:extLst>
          </a:blip>
          <a:srcRect l="705" t="2357" r="4225" b="3340"/>
          <a:stretch>
            <a:fillRect/>
          </a:stretch>
        </p:blipFill>
        <p:spPr bwMode="auto">
          <a:xfrm>
            <a:off x="5638800" y="3657600"/>
            <a:ext cx="3048000" cy="2709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28454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animEffect transition="in" filter="fade">
                                      <p:cBhvr>
                                        <p:cTn id="17" dur="500"/>
                                        <p:tgtEl>
                                          <p:spTgt spid="4">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2" end="2"/>
                                            </p:txEl>
                                          </p:spTgt>
                                        </p:tgtEl>
                                        <p:attrNameLst>
                                          <p:attrName>style.visibility</p:attrName>
                                        </p:attrNameLst>
                                      </p:cBhvr>
                                      <p:to>
                                        <p:strVal val="visible"/>
                                      </p:to>
                                    </p:set>
                                    <p:animEffect transition="in" filter="fade">
                                      <p:cBhvr>
                                        <p:cTn id="22" dur="500"/>
                                        <p:tgtEl>
                                          <p:spTgt spid="4">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16"/>
          <p:cNvSpPr>
            <a:spLocks noGrp="1" noChangeArrowheads="1"/>
          </p:cNvSpPr>
          <p:nvPr>
            <p:ph type="title"/>
          </p:nvPr>
        </p:nvSpPr>
        <p:spPr>
          <a:xfrm>
            <a:off x="2057400" y="152400"/>
            <a:ext cx="6705600" cy="838200"/>
          </a:xfrm>
        </p:spPr>
        <p:txBody>
          <a:bodyPr/>
          <a:lstStyle/>
          <a:p>
            <a:pPr eaLnBrk="1" hangingPunct="1"/>
            <a:r>
              <a:rPr lang="en-US" altLang="zh-CN" sz="4000" dirty="0" smtClean="0">
                <a:latin typeface="Cambria" panose="02040503050406030204" pitchFamily="18" charset="0"/>
              </a:rPr>
              <a:t>Principle of Testing</a:t>
            </a:r>
            <a:endParaRPr lang="zh-CN" altLang="zh-CN" dirty="0" smtClean="0">
              <a:latin typeface="Cambria" panose="02040503050406030204" pitchFamily="18" charset="0"/>
            </a:endParaRPr>
          </a:p>
        </p:txBody>
      </p:sp>
      <p:sp>
        <p:nvSpPr>
          <p:cNvPr id="3" name="Rectangle 2"/>
          <p:cNvSpPr txBox="1">
            <a:spLocks noChangeArrowheads="1"/>
          </p:cNvSpPr>
          <p:nvPr/>
        </p:nvSpPr>
        <p:spPr bwMode="auto">
          <a:xfrm>
            <a:off x="685800" y="11430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54000" rIns="91440" bIns="45720" numCol="1" anchor="t" anchorCtr="1" compatLnSpc="1">
            <a:prstTxWarp prst="textNoShape">
              <a:avLst/>
            </a:prstTxWarp>
          </a:bodyPr>
          <a:lstStyle>
            <a:lvl1pPr algn="l" rtl="0" eaLnBrk="0" fontAlgn="base" hangingPunct="0">
              <a:spcBef>
                <a:spcPct val="0"/>
              </a:spcBef>
              <a:spcAft>
                <a:spcPct val="0"/>
              </a:spcAft>
              <a:defRPr sz="2800" b="1" kern="1200">
                <a:solidFill>
                  <a:srgbClr val="133984"/>
                </a:solidFill>
                <a:latin typeface="+mj-lt"/>
                <a:ea typeface="+mj-ea"/>
                <a:cs typeface="+mj-cs"/>
              </a:defRPr>
            </a:lvl1pPr>
            <a:lvl2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2pPr>
            <a:lvl3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3pPr>
            <a:lvl4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4pPr>
            <a:lvl5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5pPr>
            <a:lvl6pPr marL="4572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6pPr>
            <a:lvl7pPr marL="9144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7pPr>
            <a:lvl8pPr marL="13716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8pPr>
            <a:lvl9pPr marL="18288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9pPr>
          </a:lstStyle>
          <a:p>
            <a:pPr eaLnBrk="1" hangingPunct="1"/>
            <a:r>
              <a:rPr lang="en-US" altLang="zh-CN" sz="3200" dirty="0" smtClean="0">
                <a:latin typeface="Cambria" panose="02040503050406030204" pitchFamily="18" charset="0"/>
              </a:rPr>
              <a:t>Test documents</a:t>
            </a:r>
          </a:p>
        </p:txBody>
      </p:sp>
      <p:sp>
        <p:nvSpPr>
          <p:cNvPr id="4" name="Rectangle 3"/>
          <p:cNvSpPr txBox="1">
            <a:spLocks noChangeArrowheads="1"/>
          </p:cNvSpPr>
          <p:nvPr/>
        </p:nvSpPr>
        <p:spPr bwMode="auto">
          <a:xfrm>
            <a:off x="304800" y="1752600"/>
            <a:ext cx="86106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449263" indent="-449263" algn="l" rtl="0" eaLnBrk="0" fontAlgn="base" hangingPunct="0">
              <a:lnSpc>
                <a:spcPct val="110000"/>
              </a:lnSpc>
              <a:spcBef>
                <a:spcPct val="20000"/>
              </a:spcBef>
              <a:spcAft>
                <a:spcPct val="0"/>
              </a:spcAft>
              <a:buSzPct val="120000"/>
              <a:buBlip>
                <a:blip r:embed="rId3"/>
              </a:buBlip>
              <a:defRPr sz="2800" kern="1200">
                <a:solidFill>
                  <a:srgbClr val="133984"/>
                </a:solidFill>
                <a:latin typeface="+mn-lt"/>
                <a:ea typeface="+mn-ea"/>
                <a:cs typeface="+mn-cs"/>
              </a:defRPr>
            </a:lvl1pPr>
            <a:lvl2pPr marL="914400" indent="-285750" algn="l" rtl="0" eaLnBrk="0" fontAlgn="base" hangingPunct="0">
              <a:lnSpc>
                <a:spcPct val="110000"/>
              </a:lnSpc>
              <a:spcBef>
                <a:spcPct val="20000"/>
              </a:spcBef>
              <a:spcAft>
                <a:spcPct val="0"/>
              </a:spcAft>
              <a:buClr>
                <a:srgbClr val="000066"/>
              </a:buClr>
              <a:buChar char="•"/>
              <a:defRPr sz="2400" kern="1200">
                <a:solidFill>
                  <a:srgbClr val="133984"/>
                </a:solidFill>
                <a:latin typeface="+mn-lt"/>
                <a:ea typeface="+mn-ea"/>
                <a:cs typeface="+mn-cs"/>
              </a:defRPr>
            </a:lvl2pPr>
            <a:lvl3pPr marL="1322388" indent="-228600" algn="l" rtl="0" eaLnBrk="0" fontAlgn="base" hangingPunct="0">
              <a:spcBef>
                <a:spcPct val="20000"/>
              </a:spcBef>
              <a:spcAft>
                <a:spcPct val="0"/>
              </a:spcAft>
              <a:buChar char="•"/>
              <a:defRPr sz="2400" kern="1200">
                <a:solidFill>
                  <a:schemeClr val="tx1"/>
                </a:solidFill>
                <a:latin typeface="+mn-lt"/>
                <a:ea typeface="宋体" panose="02010600030101010101" pitchFamily="2" charset="-122"/>
                <a:cs typeface="+mn-cs"/>
              </a:defRPr>
            </a:lvl3pPr>
            <a:lvl4pPr marL="1730375"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4pPr>
            <a:lvl5pPr marL="2138363"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lnSpc>
                <a:spcPct val="90000"/>
              </a:lnSpc>
            </a:pPr>
            <a:r>
              <a:rPr lang="en-US" altLang="zh-CN" dirty="0" smtClean="0">
                <a:latin typeface="Cambria" panose="02040503050406030204" pitchFamily="18" charset="0"/>
              </a:rPr>
              <a:t>Test plan</a:t>
            </a:r>
          </a:p>
          <a:p>
            <a:pPr lvl="1" eaLnBrk="1" hangingPunct="1">
              <a:lnSpc>
                <a:spcPct val="90000"/>
              </a:lnSpc>
            </a:pPr>
            <a:r>
              <a:rPr lang="en-US" altLang="zh-CN" dirty="0" smtClean="0">
                <a:latin typeface="Cambria" panose="02040503050406030204" pitchFamily="18" charset="0"/>
              </a:rPr>
              <a:t>Quality objectives, resource needs, schedules, assignments, methods, etc.</a:t>
            </a:r>
          </a:p>
          <a:p>
            <a:pPr eaLnBrk="1" hangingPunct="1">
              <a:lnSpc>
                <a:spcPct val="90000"/>
              </a:lnSpc>
            </a:pPr>
            <a:r>
              <a:rPr lang="en-US" altLang="zh-CN" dirty="0" smtClean="0">
                <a:latin typeface="Cambria" panose="02040503050406030204" pitchFamily="18" charset="0"/>
              </a:rPr>
              <a:t>Test cases</a:t>
            </a:r>
          </a:p>
          <a:p>
            <a:pPr lvl="1" eaLnBrk="1" hangingPunct="1">
              <a:lnSpc>
                <a:spcPct val="90000"/>
              </a:lnSpc>
            </a:pPr>
            <a:r>
              <a:rPr lang="en-US" altLang="zh-CN" dirty="0" smtClean="0">
                <a:latin typeface="Cambria" panose="02040503050406030204" pitchFamily="18" charset="0"/>
              </a:rPr>
              <a:t>Inputs and expected outputs.</a:t>
            </a:r>
          </a:p>
          <a:p>
            <a:pPr eaLnBrk="1" hangingPunct="1">
              <a:lnSpc>
                <a:spcPct val="90000"/>
              </a:lnSpc>
            </a:pPr>
            <a:r>
              <a:rPr lang="en-US" altLang="zh-CN" dirty="0" smtClean="0">
                <a:latin typeface="Cambria" panose="02040503050406030204" pitchFamily="18" charset="0"/>
              </a:rPr>
              <a:t>Bug reports</a:t>
            </a:r>
          </a:p>
          <a:p>
            <a:pPr lvl="1" eaLnBrk="1" hangingPunct="1">
              <a:lnSpc>
                <a:spcPct val="90000"/>
              </a:lnSpc>
            </a:pPr>
            <a:r>
              <a:rPr lang="en-US" altLang="zh-CN" dirty="0" smtClean="0">
                <a:latin typeface="Cambria" panose="02040503050406030204" pitchFamily="18" charset="0"/>
              </a:rPr>
              <a:t>E.g., the Bugzilla web-based bug tracker.</a:t>
            </a:r>
          </a:p>
          <a:p>
            <a:pPr eaLnBrk="1" hangingPunct="1">
              <a:lnSpc>
                <a:spcPct val="90000"/>
              </a:lnSpc>
            </a:pPr>
            <a:r>
              <a:rPr lang="en-US" altLang="zh-CN" dirty="0" smtClean="0">
                <a:latin typeface="Cambria" panose="02040503050406030204" pitchFamily="18" charset="0"/>
              </a:rPr>
              <a:t>Test tools and automation</a:t>
            </a:r>
          </a:p>
          <a:p>
            <a:pPr eaLnBrk="1" hangingPunct="1">
              <a:lnSpc>
                <a:spcPct val="90000"/>
              </a:lnSpc>
            </a:pPr>
            <a:r>
              <a:rPr lang="en-US" altLang="zh-CN" dirty="0" smtClean="0">
                <a:latin typeface="Cambria" panose="02040503050406030204" pitchFamily="18" charset="0"/>
              </a:rPr>
              <a:t>Metrics, statistics, and summaries</a:t>
            </a:r>
          </a:p>
          <a:p>
            <a:pPr lvl="1" eaLnBrk="1" hangingPunct="1">
              <a:lnSpc>
                <a:spcPct val="90000"/>
              </a:lnSpc>
            </a:pPr>
            <a:r>
              <a:rPr lang="en-US" altLang="zh-CN" dirty="0" smtClean="0">
                <a:latin typeface="Cambria" panose="02040503050406030204" pitchFamily="18" charset="0"/>
              </a:rPr>
              <a:t>Number of unresolved bugs, mean time to repair a bug, etc.</a:t>
            </a:r>
          </a:p>
        </p:txBody>
      </p:sp>
    </p:spTree>
    <p:extLst>
      <p:ext uri="{BB962C8B-B14F-4D97-AF65-F5344CB8AC3E}">
        <p14:creationId xmlns:p14="http://schemas.microsoft.com/office/powerpoint/2010/main" val="1968566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animEffect transition="in" filter="fade">
                                      <p:cBhvr>
                                        <p:cTn id="15" dur="500"/>
                                        <p:tgtEl>
                                          <p:spTgt spid="4">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
                                            <p:txEl>
                                              <p:pRg st="2" end="2"/>
                                            </p:txEl>
                                          </p:spTgt>
                                        </p:tgtEl>
                                        <p:attrNameLst>
                                          <p:attrName>style.visibility</p:attrName>
                                        </p:attrNameLst>
                                      </p:cBhvr>
                                      <p:to>
                                        <p:strVal val="visible"/>
                                      </p:to>
                                    </p:set>
                                    <p:animEffect transition="in" filter="fade">
                                      <p:cBhvr>
                                        <p:cTn id="20" dur="500"/>
                                        <p:tgtEl>
                                          <p:spTgt spid="4">
                                            <p:txEl>
                                              <p:pRg st="2" end="2"/>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4">
                                            <p:txEl>
                                              <p:pRg st="3" end="3"/>
                                            </p:txEl>
                                          </p:spTgt>
                                        </p:tgtEl>
                                        <p:attrNameLst>
                                          <p:attrName>style.visibility</p:attrName>
                                        </p:attrNameLst>
                                      </p:cBhvr>
                                      <p:to>
                                        <p:strVal val="visible"/>
                                      </p:to>
                                    </p:set>
                                    <p:animEffect transition="in" filter="fade">
                                      <p:cBhvr>
                                        <p:cTn id="23" dur="500"/>
                                        <p:tgtEl>
                                          <p:spTgt spid="4">
                                            <p:txEl>
                                              <p:pRg st="3" end="3"/>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4">
                                            <p:txEl>
                                              <p:pRg st="4" end="4"/>
                                            </p:txEl>
                                          </p:spTgt>
                                        </p:tgtEl>
                                        <p:attrNameLst>
                                          <p:attrName>style.visibility</p:attrName>
                                        </p:attrNameLst>
                                      </p:cBhvr>
                                      <p:to>
                                        <p:strVal val="visible"/>
                                      </p:to>
                                    </p:set>
                                    <p:animEffect transition="in" filter="fade">
                                      <p:cBhvr>
                                        <p:cTn id="28" dur="500"/>
                                        <p:tgtEl>
                                          <p:spTgt spid="4">
                                            <p:txEl>
                                              <p:pRg st="4" end="4"/>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4">
                                            <p:txEl>
                                              <p:pRg st="5" end="5"/>
                                            </p:txEl>
                                          </p:spTgt>
                                        </p:tgtEl>
                                        <p:attrNameLst>
                                          <p:attrName>style.visibility</p:attrName>
                                        </p:attrNameLst>
                                      </p:cBhvr>
                                      <p:to>
                                        <p:strVal val="visible"/>
                                      </p:to>
                                    </p:set>
                                    <p:animEffect transition="in" filter="fade">
                                      <p:cBhvr>
                                        <p:cTn id="31" dur="500"/>
                                        <p:tgtEl>
                                          <p:spTgt spid="4">
                                            <p:txEl>
                                              <p:pRg st="5" end="5"/>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4">
                                            <p:txEl>
                                              <p:pRg st="6" end="6"/>
                                            </p:txEl>
                                          </p:spTgt>
                                        </p:tgtEl>
                                        <p:attrNameLst>
                                          <p:attrName>style.visibility</p:attrName>
                                        </p:attrNameLst>
                                      </p:cBhvr>
                                      <p:to>
                                        <p:strVal val="visible"/>
                                      </p:to>
                                    </p:set>
                                    <p:animEffect transition="in" filter="fade">
                                      <p:cBhvr>
                                        <p:cTn id="36" dur="500"/>
                                        <p:tgtEl>
                                          <p:spTgt spid="4">
                                            <p:txEl>
                                              <p:pRg st="6" end="6"/>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4">
                                            <p:txEl>
                                              <p:pRg st="7" end="7"/>
                                            </p:txEl>
                                          </p:spTgt>
                                        </p:tgtEl>
                                        <p:attrNameLst>
                                          <p:attrName>style.visibility</p:attrName>
                                        </p:attrNameLst>
                                      </p:cBhvr>
                                      <p:to>
                                        <p:strVal val="visible"/>
                                      </p:to>
                                    </p:set>
                                    <p:animEffect transition="in" filter="fade">
                                      <p:cBhvr>
                                        <p:cTn id="41" dur="500"/>
                                        <p:tgtEl>
                                          <p:spTgt spid="4">
                                            <p:txEl>
                                              <p:pRg st="7" end="7"/>
                                            </p:txEl>
                                          </p:spTgt>
                                        </p:tgtEl>
                                      </p:cBhvr>
                                    </p:animEffect>
                                  </p:childTnLst>
                                </p:cTn>
                              </p:par>
                              <p:par>
                                <p:cTn id="42" presetID="10" presetClass="entr" presetSubtype="0" fill="hold" nodeType="withEffect">
                                  <p:stCondLst>
                                    <p:cond delay="0"/>
                                  </p:stCondLst>
                                  <p:childTnLst>
                                    <p:set>
                                      <p:cBhvr>
                                        <p:cTn id="43" dur="1" fill="hold">
                                          <p:stCondLst>
                                            <p:cond delay="0"/>
                                          </p:stCondLst>
                                        </p:cTn>
                                        <p:tgtEl>
                                          <p:spTgt spid="4">
                                            <p:txEl>
                                              <p:pRg st="8" end="8"/>
                                            </p:txEl>
                                          </p:spTgt>
                                        </p:tgtEl>
                                        <p:attrNameLst>
                                          <p:attrName>style.visibility</p:attrName>
                                        </p:attrNameLst>
                                      </p:cBhvr>
                                      <p:to>
                                        <p:strVal val="visible"/>
                                      </p:to>
                                    </p:set>
                                    <p:animEffect transition="in" filter="fade">
                                      <p:cBhvr>
                                        <p:cTn id="44" dur="500"/>
                                        <p:tgtEl>
                                          <p:spTgt spid="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16"/>
          <p:cNvSpPr>
            <a:spLocks noGrp="1" noChangeArrowheads="1"/>
          </p:cNvSpPr>
          <p:nvPr>
            <p:ph type="title"/>
          </p:nvPr>
        </p:nvSpPr>
        <p:spPr>
          <a:xfrm>
            <a:off x="2057400" y="152400"/>
            <a:ext cx="6705600" cy="838200"/>
          </a:xfrm>
        </p:spPr>
        <p:txBody>
          <a:bodyPr/>
          <a:lstStyle/>
          <a:p>
            <a:pPr eaLnBrk="1" hangingPunct="1"/>
            <a:r>
              <a:rPr lang="en-US" altLang="zh-CN" sz="4000" dirty="0" smtClean="0">
                <a:latin typeface="Cambria" panose="02040503050406030204" pitchFamily="18" charset="0"/>
              </a:rPr>
              <a:t>Principle of Testing</a:t>
            </a:r>
            <a:endParaRPr lang="zh-CN" altLang="zh-CN" dirty="0" smtClean="0">
              <a:latin typeface="Cambria" panose="02040503050406030204" pitchFamily="18" charset="0"/>
            </a:endParaRPr>
          </a:p>
        </p:txBody>
      </p:sp>
      <p:sp>
        <p:nvSpPr>
          <p:cNvPr id="3" name="Rectangle 2"/>
          <p:cNvSpPr txBox="1">
            <a:spLocks noChangeArrowheads="1"/>
          </p:cNvSpPr>
          <p:nvPr/>
        </p:nvSpPr>
        <p:spPr bwMode="auto">
          <a:xfrm>
            <a:off x="609600" y="10668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54000" rIns="91440" bIns="45720" numCol="1" anchor="t" anchorCtr="1" compatLnSpc="1">
            <a:prstTxWarp prst="textNoShape">
              <a:avLst/>
            </a:prstTxWarp>
          </a:bodyPr>
          <a:lstStyle>
            <a:lvl1pPr algn="l" rtl="0" eaLnBrk="0" fontAlgn="base" hangingPunct="0">
              <a:spcBef>
                <a:spcPct val="0"/>
              </a:spcBef>
              <a:spcAft>
                <a:spcPct val="0"/>
              </a:spcAft>
              <a:defRPr sz="2800" b="1" kern="1200">
                <a:solidFill>
                  <a:srgbClr val="133984"/>
                </a:solidFill>
                <a:latin typeface="+mj-lt"/>
                <a:ea typeface="+mj-ea"/>
                <a:cs typeface="+mj-cs"/>
              </a:defRPr>
            </a:lvl1pPr>
            <a:lvl2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2pPr>
            <a:lvl3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3pPr>
            <a:lvl4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4pPr>
            <a:lvl5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5pPr>
            <a:lvl6pPr marL="4572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6pPr>
            <a:lvl7pPr marL="9144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7pPr>
            <a:lvl8pPr marL="13716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8pPr>
            <a:lvl9pPr marL="18288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9pPr>
          </a:lstStyle>
          <a:p>
            <a:pPr eaLnBrk="1" hangingPunct="1"/>
            <a:r>
              <a:rPr lang="en-US" altLang="zh-CN" sz="3200" dirty="0" smtClean="0">
                <a:latin typeface="Cambria" panose="02040503050406030204" pitchFamily="18" charset="0"/>
              </a:rPr>
              <a:t>Software Project Staff</a:t>
            </a:r>
          </a:p>
        </p:txBody>
      </p:sp>
      <p:sp>
        <p:nvSpPr>
          <p:cNvPr id="4" name="Rectangle 3"/>
          <p:cNvSpPr txBox="1">
            <a:spLocks noChangeArrowheads="1"/>
          </p:cNvSpPr>
          <p:nvPr/>
        </p:nvSpPr>
        <p:spPr bwMode="auto">
          <a:xfrm>
            <a:off x="304800" y="1752600"/>
            <a:ext cx="86106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449263" indent="-449263" algn="l" rtl="0" eaLnBrk="0" fontAlgn="base" hangingPunct="0">
              <a:lnSpc>
                <a:spcPct val="110000"/>
              </a:lnSpc>
              <a:spcBef>
                <a:spcPct val="20000"/>
              </a:spcBef>
              <a:spcAft>
                <a:spcPct val="0"/>
              </a:spcAft>
              <a:buSzPct val="120000"/>
              <a:buBlip>
                <a:blip r:embed="rId3"/>
              </a:buBlip>
              <a:defRPr sz="2800" kern="1200">
                <a:solidFill>
                  <a:srgbClr val="133984"/>
                </a:solidFill>
                <a:latin typeface="+mn-lt"/>
                <a:ea typeface="+mn-ea"/>
                <a:cs typeface="+mn-cs"/>
              </a:defRPr>
            </a:lvl1pPr>
            <a:lvl2pPr marL="914400" indent="-285750" algn="l" rtl="0" eaLnBrk="0" fontAlgn="base" hangingPunct="0">
              <a:lnSpc>
                <a:spcPct val="110000"/>
              </a:lnSpc>
              <a:spcBef>
                <a:spcPct val="20000"/>
              </a:spcBef>
              <a:spcAft>
                <a:spcPct val="0"/>
              </a:spcAft>
              <a:buClr>
                <a:srgbClr val="000066"/>
              </a:buClr>
              <a:buChar char="•"/>
              <a:defRPr sz="2400" kern="1200">
                <a:solidFill>
                  <a:srgbClr val="133984"/>
                </a:solidFill>
                <a:latin typeface="+mn-lt"/>
                <a:ea typeface="+mn-ea"/>
                <a:cs typeface="+mn-cs"/>
              </a:defRPr>
            </a:lvl2pPr>
            <a:lvl3pPr marL="1322388" indent="-228600" algn="l" rtl="0" eaLnBrk="0" fontAlgn="base" hangingPunct="0">
              <a:spcBef>
                <a:spcPct val="20000"/>
              </a:spcBef>
              <a:spcAft>
                <a:spcPct val="0"/>
              </a:spcAft>
              <a:buChar char="•"/>
              <a:defRPr sz="2400" kern="1200">
                <a:solidFill>
                  <a:schemeClr val="tx1"/>
                </a:solidFill>
                <a:latin typeface="+mn-lt"/>
                <a:ea typeface="宋体" panose="02010600030101010101" pitchFamily="2" charset="-122"/>
                <a:cs typeface="+mn-cs"/>
              </a:defRPr>
            </a:lvl3pPr>
            <a:lvl4pPr marL="1730375"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4pPr>
            <a:lvl5pPr marL="2138363"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lnSpc>
                <a:spcPct val="90000"/>
              </a:lnSpc>
            </a:pPr>
            <a:r>
              <a:rPr lang="en-US" altLang="zh-CN" sz="2400" dirty="0" smtClean="0">
                <a:latin typeface="Cambria" panose="02040503050406030204" pitchFamily="18" charset="0"/>
              </a:rPr>
              <a:t>Project managers</a:t>
            </a:r>
          </a:p>
          <a:p>
            <a:pPr lvl="1" eaLnBrk="1" hangingPunct="1">
              <a:lnSpc>
                <a:spcPct val="90000"/>
              </a:lnSpc>
            </a:pPr>
            <a:r>
              <a:rPr lang="en-US" altLang="zh-CN" sz="2000" dirty="0" smtClean="0">
                <a:latin typeface="Cambria" panose="02040503050406030204" pitchFamily="18" charset="0"/>
              </a:rPr>
              <a:t>Write product specification, manage the schedule, critical decision tradeoffs</a:t>
            </a:r>
          </a:p>
          <a:p>
            <a:pPr eaLnBrk="1" hangingPunct="1">
              <a:lnSpc>
                <a:spcPct val="90000"/>
              </a:lnSpc>
            </a:pPr>
            <a:r>
              <a:rPr lang="en-US" altLang="zh-CN" sz="2400" dirty="0" smtClean="0">
                <a:latin typeface="Cambria" panose="02040503050406030204" pitchFamily="18" charset="0"/>
              </a:rPr>
              <a:t>Software architects, system engineers</a:t>
            </a:r>
          </a:p>
          <a:p>
            <a:pPr lvl="1" eaLnBrk="1" hangingPunct="1">
              <a:lnSpc>
                <a:spcPct val="90000"/>
              </a:lnSpc>
            </a:pPr>
            <a:r>
              <a:rPr lang="en-US" altLang="zh-CN" sz="2000" dirty="0" smtClean="0">
                <a:latin typeface="Cambria" panose="02040503050406030204" pitchFamily="18" charset="0"/>
              </a:rPr>
              <a:t>Design the software, work closely with programmers</a:t>
            </a:r>
          </a:p>
          <a:p>
            <a:pPr eaLnBrk="1" hangingPunct="1">
              <a:lnSpc>
                <a:spcPct val="90000"/>
              </a:lnSpc>
            </a:pPr>
            <a:r>
              <a:rPr lang="en-US" altLang="zh-CN" sz="2400" dirty="0" smtClean="0">
                <a:latin typeface="Cambria" panose="02040503050406030204" pitchFamily="18" charset="0"/>
              </a:rPr>
              <a:t>Programmers, developers, coders</a:t>
            </a:r>
          </a:p>
          <a:p>
            <a:pPr lvl="1" eaLnBrk="1" hangingPunct="1">
              <a:lnSpc>
                <a:spcPct val="90000"/>
              </a:lnSpc>
            </a:pPr>
            <a:r>
              <a:rPr lang="en-US" altLang="zh-CN" sz="2000" dirty="0" smtClean="0">
                <a:latin typeface="Cambria" panose="02040503050406030204" pitchFamily="18" charset="0"/>
              </a:rPr>
              <a:t>Write code, fix bugs</a:t>
            </a:r>
          </a:p>
          <a:p>
            <a:pPr eaLnBrk="1" hangingPunct="1">
              <a:lnSpc>
                <a:spcPct val="90000"/>
              </a:lnSpc>
            </a:pPr>
            <a:r>
              <a:rPr lang="en-US" altLang="zh-CN" sz="2400" dirty="0" smtClean="0">
                <a:latin typeface="Cambria" panose="02040503050406030204" pitchFamily="18" charset="0"/>
              </a:rPr>
              <a:t>Testers, quality assurance staff</a:t>
            </a:r>
          </a:p>
          <a:p>
            <a:pPr lvl="1" eaLnBrk="1" hangingPunct="1">
              <a:lnSpc>
                <a:spcPct val="90000"/>
              </a:lnSpc>
            </a:pPr>
            <a:r>
              <a:rPr lang="en-US" altLang="zh-CN" sz="2000" dirty="0" smtClean="0">
                <a:latin typeface="Cambria" panose="02040503050406030204" pitchFamily="18" charset="0"/>
              </a:rPr>
              <a:t>Find bugs, document bugs, track progress of open bugs</a:t>
            </a:r>
          </a:p>
          <a:p>
            <a:pPr eaLnBrk="1" hangingPunct="1">
              <a:lnSpc>
                <a:spcPct val="90000"/>
              </a:lnSpc>
            </a:pPr>
            <a:r>
              <a:rPr lang="en-US" altLang="zh-CN" sz="2400" dirty="0" smtClean="0">
                <a:latin typeface="Cambria" panose="02040503050406030204" pitchFamily="18" charset="0"/>
              </a:rPr>
              <a:t>Technical writers</a:t>
            </a:r>
          </a:p>
          <a:p>
            <a:pPr lvl="1" eaLnBrk="1" hangingPunct="1">
              <a:lnSpc>
                <a:spcPct val="90000"/>
              </a:lnSpc>
            </a:pPr>
            <a:r>
              <a:rPr lang="en-US" altLang="zh-CN" sz="2000" dirty="0" smtClean="0">
                <a:latin typeface="Cambria" panose="02040503050406030204" pitchFamily="18" charset="0"/>
              </a:rPr>
              <a:t>Write manuals, on line documentation</a:t>
            </a:r>
          </a:p>
          <a:p>
            <a:pPr eaLnBrk="1" hangingPunct="1">
              <a:lnSpc>
                <a:spcPct val="90000"/>
              </a:lnSpc>
            </a:pPr>
            <a:r>
              <a:rPr lang="en-US" altLang="zh-CN" sz="2400" dirty="0" smtClean="0">
                <a:latin typeface="Cambria" panose="02040503050406030204" pitchFamily="18" charset="0"/>
              </a:rPr>
              <a:t>Configuration managers, builders</a:t>
            </a:r>
          </a:p>
          <a:p>
            <a:pPr lvl="1" eaLnBrk="1" hangingPunct="1">
              <a:lnSpc>
                <a:spcPct val="90000"/>
              </a:lnSpc>
            </a:pPr>
            <a:r>
              <a:rPr lang="en-US" altLang="zh-CN" sz="2000" dirty="0" smtClean="0">
                <a:latin typeface="Cambria" panose="02040503050406030204" pitchFamily="18" charset="0"/>
              </a:rPr>
              <a:t>Packaging and code, documents, and specifications</a:t>
            </a:r>
          </a:p>
        </p:txBody>
      </p:sp>
    </p:spTree>
    <p:extLst>
      <p:ext uri="{BB962C8B-B14F-4D97-AF65-F5344CB8AC3E}">
        <p14:creationId xmlns:p14="http://schemas.microsoft.com/office/powerpoint/2010/main" val="1220386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animEffect transition="in" filter="fade">
                                      <p:cBhvr>
                                        <p:cTn id="15" dur="500"/>
                                        <p:tgtEl>
                                          <p:spTgt spid="4">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
                                            <p:txEl>
                                              <p:pRg st="2" end="2"/>
                                            </p:txEl>
                                          </p:spTgt>
                                        </p:tgtEl>
                                        <p:attrNameLst>
                                          <p:attrName>style.visibility</p:attrName>
                                        </p:attrNameLst>
                                      </p:cBhvr>
                                      <p:to>
                                        <p:strVal val="visible"/>
                                      </p:to>
                                    </p:set>
                                    <p:animEffect transition="in" filter="fade">
                                      <p:cBhvr>
                                        <p:cTn id="20" dur="500"/>
                                        <p:tgtEl>
                                          <p:spTgt spid="4">
                                            <p:txEl>
                                              <p:pRg st="2" end="2"/>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4">
                                            <p:txEl>
                                              <p:pRg st="3" end="3"/>
                                            </p:txEl>
                                          </p:spTgt>
                                        </p:tgtEl>
                                        <p:attrNameLst>
                                          <p:attrName>style.visibility</p:attrName>
                                        </p:attrNameLst>
                                      </p:cBhvr>
                                      <p:to>
                                        <p:strVal val="visible"/>
                                      </p:to>
                                    </p:set>
                                    <p:animEffect transition="in" filter="fade">
                                      <p:cBhvr>
                                        <p:cTn id="23" dur="500"/>
                                        <p:tgtEl>
                                          <p:spTgt spid="4">
                                            <p:txEl>
                                              <p:pRg st="3" end="3"/>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4">
                                            <p:txEl>
                                              <p:pRg st="4" end="4"/>
                                            </p:txEl>
                                          </p:spTgt>
                                        </p:tgtEl>
                                        <p:attrNameLst>
                                          <p:attrName>style.visibility</p:attrName>
                                        </p:attrNameLst>
                                      </p:cBhvr>
                                      <p:to>
                                        <p:strVal val="visible"/>
                                      </p:to>
                                    </p:set>
                                    <p:animEffect transition="in" filter="fade">
                                      <p:cBhvr>
                                        <p:cTn id="28" dur="500"/>
                                        <p:tgtEl>
                                          <p:spTgt spid="4">
                                            <p:txEl>
                                              <p:pRg st="4" end="4"/>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4">
                                            <p:txEl>
                                              <p:pRg st="5" end="5"/>
                                            </p:txEl>
                                          </p:spTgt>
                                        </p:tgtEl>
                                        <p:attrNameLst>
                                          <p:attrName>style.visibility</p:attrName>
                                        </p:attrNameLst>
                                      </p:cBhvr>
                                      <p:to>
                                        <p:strVal val="visible"/>
                                      </p:to>
                                    </p:set>
                                    <p:animEffect transition="in" filter="fade">
                                      <p:cBhvr>
                                        <p:cTn id="31" dur="500"/>
                                        <p:tgtEl>
                                          <p:spTgt spid="4">
                                            <p:txEl>
                                              <p:pRg st="5" end="5"/>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4">
                                            <p:txEl>
                                              <p:pRg st="6" end="6"/>
                                            </p:txEl>
                                          </p:spTgt>
                                        </p:tgtEl>
                                        <p:attrNameLst>
                                          <p:attrName>style.visibility</p:attrName>
                                        </p:attrNameLst>
                                      </p:cBhvr>
                                      <p:to>
                                        <p:strVal val="visible"/>
                                      </p:to>
                                    </p:set>
                                    <p:animEffect transition="in" filter="fade">
                                      <p:cBhvr>
                                        <p:cTn id="36" dur="500"/>
                                        <p:tgtEl>
                                          <p:spTgt spid="4">
                                            <p:txEl>
                                              <p:pRg st="6" end="6"/>
                                            </p:txEl>
                                          </p:spTgt>
                                        </p:tgtEl>
                                      </p:cBhvr>
                                    </p:animEffect>
                                  </p:childTnLst>
                                </p:cTn>
                              </p:par>
                              <p:par>
                                <p:cTn id="37" presetID="10" presetClass="entr" presetSubtype="0" fill="hold" nodeType="withEffect">
                                  <p:stCondLst>
                                    <p:cond delay="0"/>
                                  </p:stCondLst>
                                  <p:childTnLst>
                                    <p:set>
                                      <p:cBhvr>
                                        <p:cTn id="38" dur="1" fill="hold">
                                          <p:stCondLst>
                                            <p:cond delay="0"/>
                                          </p:stCondLst>
                                        </p:cTn>
                                        <p:tgtEl>
                                          <p:spTgt spid="4">
                                            <p:txEl>
                                              <p:pRg st="7" end="7"/>
                                            </p:txEl>
                                          </p:spTgt>
                                        </p:tgtEl>
                                        <p:attrNameLst>
                                          <p:attrName>style.visibility</p:attrName>
                                        </p:attrNameLst>
                                      </p:cBhvr>
                                      <p:to>
                                        <p:strVal val="visible"/>
                                      </p:to>
                                    </p:set>
                                    <p:animEffect transition="in" filter="fade">
                                      <p:cBhvr>
                                        <p:cTn id="39" dur="500"/>
                                        <p:tgtEl>
                                          <p:spTgt spid="4">
                                            <p:txEl>
                                              <p:pRg st="7" end="7"/>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4">
                                            <p:txEl>
                                              <p:pRg st="8" end="8"/>
                                            </p:txEl>
                                          </p:spTgt>
                                        </p:tgtEl>
                                        <p:attrNameLst>
                                          <p:attrName>style.visibility</p:attrName>
                                        </p:attrNameLst>
                                      </p:cBhvr>
                                      <p:to>
                                        <p:strVal val="visible"/>
                                      </p:to>
                                    </p:set>
                                    <p:animEffect transition="in" filter="fade">
                                      <p:cBhvr>
                                        <p:cTn id="44" dur="500"/>
                                        <p:tgtEl>
                                          <p:spTgt spid="4">
                                            <p:txEl>
                                              <p:pRg st="8" end="8"/>
                                            </p:txEl>
                                          </p:spTgt>
                                        </p:tgtEl>
                                      </p:cBhvr>
                                    </p:animEffect>
                                  </p:childTnLst>
                                </p:cTn>
                              </p:par>
                              <p:par>
                                <p:cTn id="45" presetID="10" presetClass="entr" presetSubtype="0" fill="hold" nodeType="withEffect">
                                  <p:stCondLst>
                                    <p:cond delay="0"/>
                                  </p:stCondLst>
                                  <p:childTnLst>
                                    <p:set>
                                      <p:cBhvr>
                                        <p:cTn id="46" dur="1" fill="hold">
                                          <p:stCondLst>
                                            <p:cond delay="0"/>
                                          </p:stCondLst>
                                        </p:cTn>
                                        <p:tgtEl>
                                          <p:spTgt spid="4">
                                            <p:txEl>
                                              <p:pRg st="9" end="9"/>
                                            </p:txEl>
                                          </p:spTgt>
                                        </p:tgtEl>
                                        <p:attrNameLst>
                                          <p:attrName>style.visibility</p:attrName>
                                        </p:attrNameLst>
                                      </p:cBhvr>
                                      <p:to>
                                        <p:strVal val="visible"/>
                                      </p:to>
                                    </p:set>
                                    <p:animEffect transition="in" filter="fade">
                                      <p:cBhvr>
                                        <p:cTn id="47" dur="500"/>
                                        <p:tgtEl>
                                          <p:spTgt spid="4">
                                            <p:txEl>
                                              <p:pRg st="9" end="9"/>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4">
                                            <p:txEl>
                                              <p:pRg st="10" end="10"/>
                                            </p:txEl>
                                          </p:spTgt>
                                        </p:tgtEl>
                                        <p:attrNameLst>
                                          <p:attrName>style.visibility</p:attrName>
                                        </p:attrNameLst>
                                      </p:cBhvr>
                                      <p:to>
                                        <p:strVal val="visible"/>
                                      </p:to>
                                    </p:set>
                                    <p:animEffect transition="in" filter="fade">
                                      <p:cBhvr>
                                        <p:cTn id="52" dur="500"/>
                                        <p:tgtEl>
                                          <p:spTgt spid="4">
                                            <p:txEl>
                                              <p:pRg st="10" end="10"/>
                                            </p:txEl>
                                          </p:spTgt>
                                        </p:tgtEl>
                                      </p:cBhvr>
                                    </p:animEffect>
                                  </p:childTnLst>
                                </p:cTn>
                              </p:par>
                              <p:par>
                                <p:cTn id="53" presetID="10" presetClass="entr" presetSubtype="0" fill="hold" nodeType="withEffect">
                                  <p:stCondLst>
                                    <p:cond delay="0"/>
                                  </p:stCondLst>
                                  <p:childTnLst>
                                    <p:set>
                                      <p:cBhvr>
                                        <p:cTn id="54" dur="1" fill="hold">
                                          <p:stCondLst>
                                            <p:cond delay="0"/>
                                          </p:stCondLst>
                                        </p:cTn>
                                        <p:tgtEl>
                                          <p:spTgt spid="4">
                                            <p:txEl>
                                              <p:pRg st="11" end="11"/>
                                            </p:txEl>
                                          </p:spTgt>
                                        </p:tgtEl>
                                        <p:attrNameLst>
                                          <p:attrName>style.visibility</p:attrName>
                                        </p:attrNameLst>
                                      </p:cBhvr>
                                      <p:to>
                                        <p:strVal val="visible"/>
                                      </p:to>
                                    </p:set>
                                    <p:animEffect transition="in" filter="fade">
                                      <p:cBhvr>
                                        <p:cTn id="55" dur="500"/>
                                        <p:tgtEl>
                                          <p:spTgt spid="4">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6322" name="Rectangle 2"/>
          <p:cNvSpPr>
            <a:spLocks noGrp="1" noChangeArrowheads="1"/>
          </p:cNvSpPr>
          <p:nvPr>
            <p:ph type="title"/>
          </p:nvPr>
        </p:nvSpPr>
        <p:spPr>
          <a:xfrm>
            <a:off x="3054741" y="130394"/>
            <a:ext cx="4268787" cy="771525"/>
          </a:xfrm>
        </p:spPr>
        <p:txBody>
          <a:bodyPr/>
          <a:lstStyle/>
          <a:p>
            <a:r>
              <a:rPr lang="en-US" altLang="zh-CN" sz="4000" dirty="0">
                <a:latin typeface="Cambria" panose="02040503050406030204" pitchFamily="18" charset="0"/>
              </a:rPr>
              <a:t>SD Team</a:t>
            </a:r>
          </a:p>
        </p:txBody>
      </p:sp>
      <p:grpSp>
        <p:nvGrpSpPr>
          <p:cNvPr id="1336323" name="Group 3"/>
          <p:cNvGrpSpPr>
            <a:grpSpLocks noChangeAspect="1"/>
          </p:cNvGrpSpPr>
          <p:nvPr/>
        </p:nvGrpSpPr>
        <p:grpSpPr bwMode="auto">
          <a:xfrm>
            <a:off x="1817688" y="1371600"/>
            <a:ext cx="5688012" cy="1527175"/>
            <a:chOff x="2329" y="10210"/>
            <a:chExt cx="5494" cy="1478"/>
          </a:xfrm>
        </p:grpSpPr>
        <p:sp>
          <p:nvSpPr>
            <p:cNvPr id="1336324" name="AutoShape 4"/>
            <p:cNvSpPr>
              <a:spLocks noChangeAspect="1" noChangeArrowheads="1" noTextEdit="1"/>
            </p:cNvSpPr>
            <p:nvPr/>
          </p:nvSpPr>
          <p:spPr bwMode="auto">
            <a:xfrm>
              <a:off x="2329" y="10210"/>
              <a:ext cx="5494" cy="1478"/>
            </a:xfrm>
            <a:prstGeom prst="rect">
              <a:avLst/>
            </a:prstGeom>
            <a:noFill/>
            <a:extLst>
              <a:ext uri="{909E8E84-426E-40DD-AFC4-6F175D3DCCD1}">
                <a14:hiddenFill xmlns:a14="http://schemas.microsoft.com/office/drawing/2010/main">
                  <a:solidFill>
                    <a:srgbClr val="FFFFFF"/>
                  </a:solidFill>
                </a14:hiddenFill>
              </a:ext>
            </a:extLst>
          </p:spPr>
          <p:txBody>
            <a:bodyPr/>
            <a:lstStyle/>
            <a:p>
              <a:endParaRPr lang="zh-CN" altLang="en-US">
                <a:latin typeface="Cambria" panose="02040503050406030204" pitchFamily="18" charset="0"/>
              </a:endParaRPr>
            </a:p>
          </p:txBody>
        </p:sp>
        <p:sp>
          <p:nvSpPr>
            <p:cNvPr id="1336325" name="Rectangle 5"/>
            <p:cNvSpPr>
              <a:spLocks noChangeArrowheads="1"/>
            </p:cNvSpPr>
            <p:nvPr/>
          </p:nvSpPr>
          <p:spPr bwMode="auto">
            <a:xfrm>
              <a:off x="4363" y="10210"/>
              <a:ext cx="1163" cy="395"/>
            </a:xfrm>
            <a:prstGeom prst="rect">
              <a:avLst/>
            </a:prstGeom>
            <a:noFill/>
            <a:ln w="19050">
              <a:solidFill>
                <a:srgbClr val="000000"/>
              </a:solidFill>
              <a:miter lim="800000"/>
              <a:headEnd/>
              <a:tailEnd/>
            </a:ln>
            <a:extLst>
              <a:ext uri="{909E8E84-426E-40DD-AFC4-6F175D3DCCD1}">
                <a14:hiddenFill xmlns:a14="http://schemas.microsoft.com/office/drawing/2010/main">
                  <a:solidFill>
                    <a:srgbClr val="BBE0E3"/>
                  </a:solidFill>
                </a14:hiddenFill>
              </a:ext>
            </a:extLst>
          </p:spPr>
          <p:txBody>
            <a:bodyPr wrap="none" anchor="ctr"/>
            <a:lstStyle/>
            <a:p>
              <a:pPr algn="ctr"/>
              <a:r>
                <a:rPr lang="en-US" altLang="zh-CN" sz="1400" b="1">
                  <a:solidFill>
                    <a:srgbClr val="000000"/>
                  </a:solidFill>
                  <a:latin typeface="Cambria" panose="02040503050406030204" pitchFamily="18" charset="0"/>
                </a:rPr>
                <a:t>DEV manager</a:t>
              </a:r>
              <a:endParaRPr lang="en-US" altLang="zh-CN" sz="1400">
                <a:latin typeface="Cambria" panose="02040503050406030204" pitchFamily="18" charset="0"/>
              </a:endParaRPr>
            </a:p>
          </p:txBody>
        </p:sp>
        <p:sp>
          <p:nvSpPr>
            <p:cNvPr id="1336326" name="Rectangle 6"/>
            <p:cNvSpPr>
              <a:spLocks noChangeArrowheads="1"/>
            </p:cNvSpPr>
            <p:nvPr/>
          </p:nvSpPr>
          <p:spPr bwMode="auto">
            <a:xfrm>
              <a:off x="2329" y="11294"/>
              <a:ext cx="1163" cy="394"/>
            </a:xfrm>
            <a:prstGeom prst="rect">
              <a:avLst/>
            </a:prstGeom>
            <a:noFill/>
            <a:ln w="19050">
              <a:solidFill>
                <a:srgbClr val="000000"/>
              </a:solidFill>
              <a:miter lim="800000"/>
              <a:headEnd/>
              <a:tailEnd/>
            </a:ln>
            <a:extLst>
              <a:ext uri="{909E8E84-426E-40DD-AFC4-6F175D3DCCD1}">
                <a14:hiddenFill xmlns:a14="http://schemas.microsoft.com/office/drawing/2010/main">
                  <a:solidFill>
                    <a:srgbClr val="BBE0E3"/>
                  </a:solidFill>
                </a14:hiddenFill>
              </a:ext>
            </a:extLst>
          </p:spPr>
          <p:txBody>
            <a:bodyPr wrap="none" anchor="ctr"/>
            <a:lstStyle/>
            <a:p>
              <a:pPr algn="ctr"/>
              <a:r>
                <a:rPr lang="en-US" altLang="zh-CN" sz="1600" b="1">
                  <a:solidFill>
                    <a:srgbClr val="000000"/>
                  </a:solidFill>
                  <a:latin typeface="Cambria" panose="02040503050406030204" pitchFamily="18" charset="0"/>
                </a:rPr>
                <a:t>Tester</a:t>
              </a:r>
              <a:endParaRPr lang="en-US" altLang="zh-CN" sz="1600">
                <a:latin typeface="Cambria" panose="02040503050406030204" pitchFamily="18" charset="0"/>
              </a:endParaRPr>
            </a:p>
          </p:txBody>
        </p:sp>
        <p:sp>
          <p:nvSpPr>
            <p:cNvPr id="1336327" name="Rectangle 7"/>
            <p:cNvSpPr>
              <a:spLocks noChangeArrowheads="1"/>
            </p:cNvSpPr>
            <p:nvPr/>
          </p:nvSpPr>
          <p:spPr bwMode="auto">
            <a:xfrm>
              <a:off x="3808" y="11294"/>
              <a:ext cx="1163" cy="394"/>
            </a:xfrm>
            <a:prstGeom prst="rect">
              <a:avLst/>
            </a:prstGeom>
            <a:noFill/>
            <a:ln w="19050">
              <a:solidFill>
                <a:srgbClr val="000000"/>
              </a:solidFill>
              <a:miter lim="800000"/>
              <a:headEnd/>
              <a:tailEnd/>
            </a:ln>
            <a:extLst>
              <a:ext uri="{909E8E84-426E-40DD-AFC4-6F175D3DCCD1}">
                <a14:hiddenFill xmlns:a14="http://schemas.microsoft.com/office/drawing/2010/main">
                  <a:solidFill>
                    <a:srgbClr val="BBE0E3"/>
                  </a:solidFill>
                </a14:hiddenFill>
              </a:ext>
            </a:extLst>
          </p:spPr>
          <p:txBody>
            <a:bodyPr wrap="none" anchor="ctr"/>
            <a:lstStyle/>
            <a:p>
              <a:pPr algn="ctr"/>
              <a:r>
                <a:rPr lang="en-US" altLang="zh-CN" sz="1400" b="1">
                  <a:solidFill>
                    <a:srgbClr val="000000"/>
                  </a:solidFill>
                  <a:latin typeface="Cambria" panose="02040503050406030204" pitchFamily="18" charset="0"/>
                </a:rPr>
                <a:t>Programmer</a:t>
              </a:r>
              <a:endParaRPr lang="en-US" altLang="zh-CN" sz="1400">
                <a:latin typeface="Cambria" panose="02040503050406030204" pitchFamily="18" charset="0"/>
              </a:endParaRPr>
            </a:p>
          </p:txBody>
        </p:sp>
        <p:sp>
          <p:nvSpPr>
            <p:cNvPr id="1336328" name="Rectangle 8"/>
            <p:cNvSpPr>
              <a:spLocks noChangeArrowheads="1"/>
            </p:cNvSpPr>
            <p:nvPr/>
          </p:nvSpPr>
          <p:spPr bwMode="auto">
            <a:xfrm>
              <a:off x="5188" y="11294"/>
              <a:ext cx="1163" cy="394"/>
            </a:xfrm>
            <a:prstGeom prst="rect">
              <a:avLst/>
            </a:prstGeom>
            <a:noFill/>
            <a:ln w="19050">
              <a:solidFill>
                <a:srgbClr val="000000"/>
              </a:solidFill>
              <a:miter lim="800000"/>
              <a:headEnd/>
              <a:tailEnd/>
            </a:ln>
            <a:extLst>
              <a:ext uri="{909E8E84-426E-40DD-AFC4-6F175D3DCCD1}">
                <a14:hiddenFill xmlns:a14="http://schemas.microsoft.com/office/drawing/2010/main">
                  <a:solidFill>
                    <a:srgbClr val="BBE0E3"/>
                  </a:solidFill>
                </a14:hiddenFill>
              </a:ext>
            </a:extLst>
          </p:spPr>
          <p:txBody>
            <a:bodyPr wrap="none" anchor="ctr"/>
            <a:lstStyle/>
            <a:p>
              <a:pPr algn="ctr"/>
              <a:r>
                <a:rPr lang="en-US" altLang="zh-CN" sz="1600" b="1">
                  <a:solidFill>
                    <a:srgbClr val="000000"/>
                  </a:solidFill>
                  <a:latin typeface="Cambria" panose="02040503050406030204" pitchFamily="18" charset="0"/>
                </a:rPr>
                <a:t>DOC</a:t>
              </a:r>
              <a:endParaRPr lang="en-US" altLang="zh-CN" sz="1600">
                <a:latin typeface="Cambria" panose="02040503050406030204" pitchFamily="18" charset="0"/>
              </a:endParaRPr>
            </a:p>
          </p:txBody>
        </p:sp>
        <p:sp>
          <p:nvSpPr>
            <p:cNvPr id="1336329" name="Rectangle 9"/>
            <p:cNvSpPr>
              <a:spLocks noChangeArrowheads="1"/>
            </p:cNvSpPr>
            <p:nvPr/>
          </p:nvSpPr>
          <p:spPr bwMode="auto">
            <a:xfrm>
              <a:off x="6568" y="11294"/>
              <a:ext cx="1164" cy="394"/>
            </a:xfrm>
            <a:prstGeom prst="rect">
              <a:avLst/>
            </a:prstGeom>
            <a:noFill/>
            <a:ln w="19050">
              <a:solidFill>
                <a:srgbClr val="000000"/>
              </a:solidFill>
              <a:miter lim="800000"/>
              <a:headEnd/>
              <a:tailEnd/>
            </a:ln>
            <a:extLst>
              <a:ext uri="{909E8E84-426E-40DD-AFC4-6F175D3DCCD1}">
                <a14:hiddenFill xmlns:a14="http://schemas.microsoft.com/office/drawing/2010/main">
                  <a:solidFill>
                    <a:srgbClr val="BBE0E3"/>
                  </a:solidFill>
                </a14:hiddenFill>
              </a:ext>
            </a:extLst>
          </p:spPr>
          <p:txBody>
            <a:bodyPr wrap="none" anchor="ctr"/>
            <a:lstStyle/>
            <a:p>
              <a:pPr algn="ctr"/>
              <a:r>
                <a:rPr lang="en-US" altLang="zh-CN" sz="1400" b="1">
                  <a:solidFill>
                    <a:srgbClr val="000000"/>
                  </a:solidFill>
                  <a:latin typeface="Cambria" panose="02040503050406030204" pitchFamily="18" charset="0"/>
                </a:rPr>
                <a:t>Management</a:t>
              </a:r>
              <a:endParaRPr lang="en-US" altLang="zh-CN" sz="1400">
                <a:latin typeface="Cambria" panose="02040503050406030204" pitchFamily="18" charset="0"/>
              </a:endParaRPr>
            </a:p>
          </p:txBody>
        </p:sp>
        <p:sp>
          <p:nvSpPr>
            <p:cNvPr id="1336330" name="Line 10"/>
            <p:cNvSpPr>
              <a:spLocks noChangeShapeType="1"/>
            </p:cNvSpPr>
            <p:nvPr/>
          </p:nvSpPr>
          <p:spPr bwMode="auto">
            <a:xfrm>
              <a:off x="2921" y="10900"/>
              <a:ext cx="4238" cy="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Cambria" panose="02040503050406030204" pitchFamily="18" charset="0"/>
              </a:endParaRPr>
            </a:p>
          </p:txBody>
        </p:sp>
        <p:sp>
          <p:nvSpPr>
            <p:cNvPr id="1336331" name="Line 11"/>
            <p:cNvSpPr>
              <a:spLocks noChangeShapeType="1"/>
            </p:cNvSpPr>
            <p:nvPr/>
          </p:nvSpPr>
          <p:spPr bwMode="auto">
            <a:xfrm>
              <a:off x="4892" y="10605"/>
              <a:ext cx="3" cy="328"/>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Cambria" panose="02040503050406030204" pitchFamily="18" charset="0"/>
              </a:endParaRPr>
            </a:p>
          </p:txBody>
        </p:sp>
        <p:sp>
          <p:nvSpPr>
            <p:cNvPr id="1336332" name="Line 12"/>
            <p:cNvSpPr>
              <a:spLocks noChangeShapeType="1"/>
            </p:cNvSpPr>
            <p:nvPr/>
          </p:nvSpPr>
          <p:spPr bwMode="auto">
            <a:xfrm>
              <a:off x="2921" y="10900"/>
              <a:ext cx="2" cy="394"/>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Cambria" panose="02040503050406030204" pitchFamily="18" charset="0"/>
              </a:endParaRPr>
            </a:p>
          </p:txBody>
        </p:sp>
        <p:sp>
          <p:nvSpPr>
            <p:cNvPr id="1336333" name="Line 13"/>
            <p:cNvSpPr>
              <a:spLocks noChangeShapeType="1"/>
            </p:cNvSpPr>
            <p:nvPr/>
          </p:nvSpPr>
          <p:spPr bwMode="auto">
            <a:xfrm>
              <a:off x="4398" y="10900"/>
              <a:ext cx="3" cy="394"/>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Cambria" panose="02040503050406030204" pitchFamily="18" charset="0"/>
              </a:endParaRPr>
            </a:p>
          </p:txBody>
        </p:sp>
        <p:sp>
          <p:nvSpPr>
            <p:cNvPr id="1336334" name="Line 14"/>
            <p:cNvSpPr>
              <a:spLocks noChangeShapeType="1"/>
            </p:cNvSpPr>
            <p:nvPr/>
          </p:nvSpPr>
          <p:spPr bwMode="auto">
            <a:xfrm>
              <a:off x="7159" y="10900"/>
              <a:ext cx="3" cy="394"/>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Cambria" panose="02040503050406030204" pitchFamily="18" charset="0"/>
              </a:endParaRPr>
            </a:p>
          </p:txBody>
        </p:sp>
        <p:sp>
          <p:nvSpPr>
            <p:cNvPr id="1336335" name="Line 15"/>
            <p:cNvSpPr>
              <a:spLocks noChangeShapeType="1"/>
            </p:cNvSpPr>
            <p:nvPr/>
          </p:nvSpPr>
          <p:spPr bwMode="auto">
            <a:xfrm>
              <a:off x="5879" y="10900"/>
              <a:ext cx="0" cy="394"/>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Cambria" panose="02040503050406030204" pitchFamily="18" charset="0"/>
              </a:endParaRPr>
            </a:p>
          </p:txBody>
        </p:sp>
      </p:grpSp>
      <p:sp>
        <p:nvSpPr>
          <p:cNvPr id="1336336" name="Rectangle 16"/>
          <p:cNvSpPr>
            <a:spLocks noChangeArrowheads="1"/>
          </p:cNvSpPr>
          <p:nvPr/>
        </p:nvSpPr>
        <p:spPr bwMode="auto">
          <a:xfrm>
            <a:off x="1325994" y="1118676"/>
            <a:ext cx="307657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r>
              <a:rPr lang="zh-CN" altLang="en-US" sz="1600" b="1" dirty="0">
                <a:solidFill>
                  <a:schemeClr val="bg1"/>
                </a:solidFill>
                <a:latin typeface="Cambria" panose="02040503050406030204" pitchFamily="18" charset="0"/>
                <a:cs typeface="Arial" panose="020B0604020202020204" pitchFamily="34" charset="0"/>
              </a:rPr>
              <a:t>图</a:t>
            </a:r>
            <a:r>
              <a:rPr lang="en-US" altLang="zh-CN" sz="1600" dirty="0">
                <a:latin typeface="Cambria" panose="02040503050406030204" pitchFamily="18" charset="0"/>
                <a:cs typeface="Arial" panose="020B0604020202020204" pitchFamily="34" charset="0"/>
              </a:rPr>
              <a:t>DEV-oriented model</a:t>
            </a:r>
          </a:p>
        </p:txBody>
      </p:sp>
      <p:grpSp>
        <p:nvGrpSpPr>
          <p:cNvPr id="1336337" name="Group 17"/>
          <p:cNvGrpSpPr>
            <a:grpSpLocks noChangeAspect="1"/>
          </p:cNvGrpSpPr>
          <p:nvPr/>
        </p:nvGrpSpPr>
        <p:grpSpPr bwMode="auto">
          <a:xfrm>
            <a:off x="304800" y="3897312"/>
            <a:ext cx="4392613" cy="1576388"/>
            <a:chOff x="2329" y="375"/>
            <a:chExt cx="4114" cy="1478"/>
          </a:xfrm>
        </p:grpSpPr>
        <p:sp>
          <p:nvSpPr>
            <p:cNvPr id="1336338" name="AutoShape 18"/>
            <p:cNvSpPr>
              <a:spLocks noChangeAspect="1" noChangeArrowheads="1" noTextEdit="1"/>
            </p:cNvSpPr>
            <p:nvPr/>
          </p:nvSpPr>
          <p:spPr bwMode="auto">
            <a:xfrm>
              <a:off x="2329" y="375"/>
              <a:ext cx="4114" cy="1478"/>
            </a:xfrm>
            <a:prstGeom prst="rect">
              <a:avLst/>
            </a:prstGeom>
            <a:noFill/>
            <a:extLst>
              <a:ext uri="{909E8E84-426E-40DD-AFC4-6F175D3DCCD1}">
                <a14:hiddenFill xmlns:a14="http://schemas.microsoft.com/office/drawing/2010/main">
                  <a:solidFill>
                    <a:srgbClr val="FFFFFF"/>
                  </a:solidFill>
                </a14:hiddenFill>
              </a:ext>
            </a:extLst>
          </p:spPr>
          <p:txBody>
            <a:bodyPr/>
            <a:lstStyle/>
            <a:p>
              <a:endParaRPr lang="zh-CN" altLang="en-US">
                <a:latin typeface="Cambria" panose="02040503050406030204" pitchFamily="18" charset="0"/>
              </a:endParaRPr>
            </a:p>
          </p:txBody>
        </p:sp>
        <p:sp>
          <p:nvSpPr>
            <p:cNvPr id="1336339" name="Rectangle 19"/>
            <p:cNvSpPr>
              <a:spLocks noChangeArrowheads="1"/>
            </p:cNvSpPr>
            <p:nvPr/>
          </p:nvSpPr>
          <p:spPr bwMode="auto">
            <a:xfrm>
              <a:off x="3707" y="375"/>
              <a:ext cx="1164" cy="395"/>
            </a:xfrm>
            <a:prstGeom prst="rect">
              <a:avLst/>
            </a:prstGeom>
            <a:noFill/>
            <a:ln w="19050">
              <a:solidFill>
                <a:srgbClr val="000000"/>
              </a:solidFill>
              <a:miter lim="800000"/>
              <a:headEnd/>
              <a:tailEnd/>
            </a:ln>
            <a:extLst>
              <a:ext uri="{909E8E84-426E-40DD-AFC4-6F175D3DCCD1}">
                <a14:hiddenFill xmlns:a14="http://schemas.microsoft.com/office/drawing/2010/main">
                  <a:solidFill>
                    <a:srgbClr val="BBE0E3"/>
                  </a:solidFill>
                </a14:hiddenFill>
              </a:ext>
            </a:extLst>
          </p:spPr>
          <p:txBody>
            <a:bodyPr wrap="none" anchor="ctr"/>
            <a:lstStyle/>
            <a:p>
              <a:pPr algn="ctr"/>
              <a:r>
                <a:rPr lang="en-US" altLang="zh-CN" sz="1600" b="1">
                  <a:solidFill>
                    <a:srgbClr val="000000"/>
                  </a:solidFill>
                  <a:latin typeface="Cambria" panose="02040503050406030204" pitchFamily="18" charset="0"/>
                </a:rPr>
                <a:t>PM</a:t>
              </a:r>
              <a:endParaRPr lang="en-US" altLang="zh-CN" sz="1600">
                <a:latin typeface="Cambria" panose="02040503050406030204" pitchFamily="18" charset="0"/>
              </a:endParaRPr>
            </a:p>
          </p:txBody>
        </p:sp>
        <p:sp>
          <p:nvSpPr>
            <p:cNvPr id="1336340" name="Rectangle 20"/>
            <p:cNvSpPr>
              <a:spLocks noChangeArrowheads="1"/>
            </p:cNvSpPr>
            <p:nvPr/>
          </p:nvSpPr>
          <p:spPr bwMode="auto">
            <a:xfrm>
              <a:off x="2329" y="1459"/>
              <a:ext cx="1164" cy="394"/>
            </a:xfrm>
            <a:prstGeom prst="rect">
              <a:avLst/>
            </a:prstGeom>
            <a:noFill/>
            <a:ln w="19050">
              <a:solidFill>
                <a:srgbClr val="000000"/>
              </a:solidFill>
              <a:miter lim="800000"/>
              <a:headEnd/>
              <a:tailEnd/>
            </a:ln>
            <a:extLst>
              <a:ext uri="{909E8E84-426E-40DD-AFC4-6F175D3DCCD1}">
                <a14:hiddenFill xmlns:a14="http://schemas.microsoft.com/office/drawing/2010/main">
                  <a:solidFill>
                    <a:srgbClr val="BBE0E3"/>
                  </a:solidFill>
                </a14:hiddenFill>
              </a:ext>
            </a:extLst>
          </p:spPr>
          <p:txBody>
            <a:bodyPr wrap="none" anchor="ctr"/>
            <a:lstStyle/>
            <a:p>
              <a:pPr algn="ctr"/>
              <a:r>
                <a:rPr lang="en-US" altLang="zh-CN" sz="1600" b="1">
                  <a:solidFill>
                    <a:srgbClr val="000000"/>
                  </a:solidFill>
                  <a:latin typeface="Cambria" panose="02040503050406030204" pitchFamily="18" charset="0"/>
                </a:rPr>
                <a:t>Test Lead</a:t>
              </a:r>
              <a:endParaRPr lang="en-US" altLang="zh-CN" sz="1600">
                <a:latin typeface="Cambria" panose="02040503050406030204" pitchFamily="18" charset="0"/>
              </a:endParaRPr>
            </a:p>
          </p:txBody>
        </p:sp>
        <p:sp>
          <p:nvSpPr>
            <p:cNvPr id="1336341" name="Rectangle 21"/>
            <p:cNvSpPr>
              <a:spLocks noChangeArrowheads="1"/>
            </p:cNvSpPr>
            <p:nvPr/>
          </p:nvSpPr>
          <p:spPr bwMode="auto">
            <a:xfrm>
              <a:off x="3807" y="1459"/>
              <a:ext cx="1164" cy="394"/>
            </a:xfrm>
            <a:prstGeom prst="rect">
              <a:avLst/>
            </a:prstGeom>
            <a:noFill/>
            <a:ln w="19050">
              <a:solidFill>
                <a:srgbClr val="000000"/>
              </a:solidFill>
              <a:miter lim="800000"/>
              <a:headEnd/>
              <a:tailEnd/>
            </a:ln>
            <a:extLst>
              <a:ext uri="{909E8E84-426E-40DD-AFC4-6F175D3DCCD1}">
                <a14:hiddenFill xmlns:a14="http://schemas.microsoft.com/office/drawing/2010/main">
                  <a:solidFill>
                    <a:srgbClr val="BBE0E3"/>
                  </a:solidFill>
                </a14:hiddenFill>
              </a:ext>
            </a:extLst>
          </p:spPr>
          <p:txBody>
            <a:bodyPr wrap="none" anchor="ctr"/>
            <a:lstStyle/>
            <a:p>
              <a:pPr algn="ctr"/>
              <a:r>
                <a:rPr lang="en-US" altLang="zh-CN" sz="1600" b="1">
                  <a:solidFill>
                    <a:srgbClr val="000000"/>
                  </a:solidFill>
                  <a:latin typeface="Cambria" panose="02040503050406030204" pitchFamily="18" charset="0"/>
                </a:rPr>
                <a:t>DEV lead</a:t>
              </a:r>
              <a:endParaRPr lang="en-US" altLang="zh-CN" sz="1600">
                <a:latin typeface="Cambria" panose="02040503050406030204" pitchFamily="18" charset="0"/>
              </a:endParaRPr>
            </a:p>
          </p:txBody>
        </p:sp>
        <p:sp>
          <p:nvSpPr>
            <p:cNvPr id="1336342" name="Rectangle 22"/>
            <p:cNvSpPr>
              <a:spLocks noChangeArrowheads="1"/>
            </p:cNvSpPr>
            <p:nvPr/>
          </p:nvSpPr>
          <p:spPr bwMode="auto">
            <a:xfrm>
              <a:off x="5188" y="1459"/>
              <a:ext cx="1164" cy="394"/>
            </a:xfrm>
            <a:prstGeom prst="rect">
              <a:avLst/>
            </a:prstGeom>
            <a:noFill/>
            <a:ln w="19050">
              <a:solidFill>
                <a:srgbClr val="000000"/>
              </a:solidFill>
              <a:miter lim="800000"/>
              <a:headEnd/>
              <a:tailEnd/>
            </a:ln>
            <a:extLst>
              <a:ext uri="{909E8E84-426E-40DD-AFC4-6F175D3DCCD1}">
                <a14:hiddenFill xmlns:a14="http://schemas.microsoft.com/office/drawing/2010/main">
                  <a:solidFill>
                    <a:srgbClr val="BBE0E3"/>
                  </a:solidFill>
                </a14:hiddenFill>
              </a:ext>
            </a:extLst>
          </p:spPr>
          <p:txBody>
            <a:bodyPr wrap="none" anchor="ctr"/>
            <a:lstStyle/>
            <a:p>
              <a:pPr algn="ctr"/>
              <a:r>
                <a:rPr lang="en-US" altLang="zh-CN" sz="1600" b="1">
                  <a:solidFill>
                    <a:srgbClr val="000000"/>
                  </a:solidFill>
                  <a:latin typeface="Cambria" panose="02040503050406030204" pitchFamily="18" charset="0"/>
                </a:rPr>
                <a:t>DOC</a:t>
              </a:r>
              <a:endParaRPr lang="en-US" altLang="zh-CN" sz="1600">
                <a:latin typeface="Cambria" panose="02040503050406030204" pitchFamily="18" charset="0"/>
              </a:endParaRPr>
            </a:p>
          </p:txBody>
        </p:sp>
        <p:sp>
          <p:nvSpPr>
            <p:cNvPr id="1336343" name="Line 23"/>
            <p:cNvSpPr>
              <a:spLocks noChangeShapeType="1"/>
            </p:cNvSpPr>
            <p:nvPr/>
          </p:nvSpPr>
          <p:spPr bwMode="auto">
            <a:xfrm>
              <a:off x="2920" y="1065"/>
              <a:ext cx="2957" cy="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Cambria" panose="02040503050406030204" pitchFamily="18" charset="0"/>
              </a:endParaRPr>
            </a:p>
          </p:txBody>
        </p:sp>
        <p:sp>
          <p:nvSpPr>
            <p:cNvPr id="1336344" name="Line 24"/>
            <p:cNvSpPr>
              <a:spLocks noChangeShapeType="1"/>
            </p:cNvSpPr>
            <p:nvPr/>
          </p:nvSpPr>
          <p:spPr bwMode="auto">
            <a:xfrm>
              <a:off x="4399" y="770"/>
              <a:ext cx="2" cy="328"/>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Cambria" panose="02040503050406030204" pitchFamily="18" charset="0"/>
              </a:endParaRPr>
            </a:p>
          </p:txBody>
        </p:sp>
        <p:sp>
          <p:nvSpPr>
            <p:cNvPr id="1336345" name="Line 25"/>
            <p:cNvSpPr>
              <a:spLocks noChangeShapeType="1"/>
            </p:cNvSpPr>
            <p:nvPr/>
          </p:nvSpPr>
          <p:spPr bwMode="auto">
            <a:xfrm>
              <a:off x="2920" y="1065"/>
              <a:ext cx="3" cy="394"/>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Cambria" panose="02040503050406030204" pitchFamily="18" charset="0"/>
              </a:endParaRPr>
            </a:p>
          </p:txBody>
        </p:sp>
        <p:sp>
          <p:nvSpPr>
            <p:cNvPr id="1336346" name="Line 26"/>
            <p:cNvSpPr>
              <a:spLocks noChangeShapeType="1"/>
            </p:cNvSpPr>
            <p:nvPr/>
          </p:nvSpPr>
          <p:spPr bwMode="auto">
            <a:xfrm>
              <a:off x="4399" y="1065"/>
              <a:ext cx="2" cy="394"/>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Cambria" panose="02040503050406030204" pitchFamily="18" charset="0"/>
              </a:endParaRPr>
            </a:p>
          </p:txBody>
        </p:sp>
        <p:sp>
          <p:nvSpPr>
            <p:cNvPr id="1336347" name="Line 27"/>
            <p:cNvSpPr>
              <a:spLocks noChangeShapeType="1"/>
            </p:cNvSpPr>
            <p:nvPr/>
          </p:nvSpPr>
          <p:spPr bwMode="auto">
            <a:xfrm>
              <a:off x="5879" y="1065"/>
              <a:ext cx="0" cy="394"/>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Cambria" panose="02040503050406030204" pitchFamily="18" charset="0"/>
              </a:endParaRPr>
            </a:p>
          </p:txBody>
        </p:sp>
      </p:grpSp>
      <p:sp>
        <p:nvSpPr>
          <p:cNvPr id="1336348" name="Rectangle 28"/>
          <p:cNvSpPr>
            <a:spLocks noChangeArrowheads="1"/>
          </p:cNvSpPr>
          <p:nvPr/>
        </p:nvSpPr>
        <p:spPr bwMode="auto">
          <a:xfrm>
            <a:off x="954088" y="5762625"/>
            <a:ext cx="31686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r>
              <a:rPr lang="zh-CN" altLang="en-US" sz="1600" b="1">
                <a:solidFill>
                  <a:schemeClr val="bg1"/>
                </a:solidFill>
                <a:latin typeface="Cambria" panose="02040503050406030204" pitchFamily="18" charset="0"/>
                <a:cs typeface="Arial" panose="020B0604020202020204" pitchFamily="34" charset="0"/>
              </a:rPr>
              <a:t>图</a:t>
            </a:r>
            <a:r>
              <a:rPr lang="en-US" altLang="zh-CN" sz="1600">
                <a:latin typeface="Cambria" panose="02040503050406030204" pitchFamily="18" charset="0"/>
                <a:cs typeface="Arial" panose="020B0604020202020204" pitchFamily="34" charset="0"/>
              </a:rPr>
              <a:t>PM-Oriented model</a:t>
            </a:r>
          </a:p>
        </p:txBody>
      </p:sp>
      <p:grpSp>
        <p:nvGrpSpPr>
          <p:cNvPr id="1336349" name="Group 29"/>
          <p:cNvGrpSpPr>
            <a:grpSpLocks noChangeAspect="1"/>
          </p:cNvGrpSpPr>
          <p:nvPr/>
        </p:nvGrpSpPr>
        <p:grpSpPr bwMode="auto">
          <a:xfrm>
            <a:off x="4841875" y="4035425"/>
            <a:ext cx="4103688" cy="1474787"/>
            <a:chOff x="2329" y="375"/>
            <a:chExt cx="4114" cy="1481"/>
          </a:xfrm>
        </p:grpSpPr>
        <p:sp>
          <p:nvSpPr>
            <p:cNvPr id="1336350" name="AutoShape 30"/>
            <p:cNvSpPr>
              <a:spLocks noChangeAspect="1" noChangeArrowheads="1" noTextEdit="1"/>
            </p:cNvSpPr>
            <p:nvPr/>
          </p:nvSpPr>
          <p:spPr bwMode="auto">
            <a:xfrm>
              <a:off x="2329" y="375"/>
              <a:ext cx="4114" cy="1481"/>
            </a:xfrm>
            <a:prstGeom prst="rect">
              <a:avLst/>
            </a:prstGeom>
            <a:noFill/>
            <a:extLst>
              <a:ext uri="{909E8E84-426E-40DD-AFC4-6F175D3DCCD1}">
                <a14:hiddenFill xmlns:a14="http://schemas.microsoft.com/office/drawing/2010/main">
                  <a:solidFill>
                    <a:srgbClr val="FFFFFF"/>
                  </a:solidFill>
                </a14:hiddenFill>
              </a:ext>
            </a:extLst>
          </p:spPr>
          <p:txBody>
            <a:bodyPr/>
            <a:lstStyle/>
            <a:p>
              <a:endParaRPr lang="zh-CN" altLang="en-US">
                <a:latin typeface="Cambria" panose="02040503050406030204" pitchFamily="18" charset="0"/>
              </a:endParaRPr>
            </a:p>
          </p:txBody>
        </p:sp>
        <p:sp>
          <p:nvSpPr>
            <p:cNvPr id="1336351" name="Rectangle 31"/>
            <p:cNvSpPr>
              <a:spLocks noChangeArrowheads="1"/>
            </p:cNvSpPr>
            <p:nvPr/>
          </p:nvSpPr>
          <p:spPr bwMode="auto">
            <a:xfrm>
              <a:off x="3707" y="375"/>
              <a:ext cx="1164" cy="395"/>
            </a:xfrm>
            <a:prstGeom prst="rect">
              <a:avLst/>
            </a:prstGeom>
            <a:noFill/>
            <a:ln w="19050">
              <a:solidFill>
                <a:srgbClr val="000000"/>
              </a:solidFill>
              <a:miter lim="800000"/>
              <a:headEnd/>
              <a:tailEnd/>
            </a:ln>
            <a:extLst>
              <a:ext uri="{909E8E84-426E-40DD-AFC4-6F175D3DCCD1}">
                <a14:hiddenFill xmlns:a14="http://schemas.microsoft.com/office/drawing/2010/main">
                  <a:solidFill>
                    <a:srgbClr val="BBE0E3"/>
                  </a:solidFill>
                </a14:hiddenFill>
              </a:ext>
            </a:extLst>
          </p:spPr>
          <p:txBody>
            <a:bodyPr wrap="none" anchor="ctr"/>
            <a:lstStyle/>
            <a:p>
              <a:pPr algn="ctr"/>
              <a:r>
                <a:rPr lang="en-US" altLang="zh-CN" sz="1600" b="1">
                  <a:solidFill>
                    <a:srgbClr val="000000"/>
                  </a:solidFill>
                  <a:latin typeface="Cambria" panose="02040503050406030204" pitchFamily="18" charset="0"/>
                </a:rPr>
                <a:t>PM</a:t>
              </a:r>
              <a:endParaRPr lang="en-US" altLang="zh-CN" sz="1600">
                <a:latin typeface="Cambria" panose="02040503050406030204" pitchFamily="18" charset="0"/>
              </a:endParaRPr>
            </a:p>
          </p:txBody>
        </p:sp>
        <p:sp>
          <p:nvSpPr>
            <p:cNvPr id="1336352" name="Rectangle 32"/>
            <p:cNvSpPr>
              <a:spLocks noChangeArrowheads="1"/>
            </p:cNvSpPr>
            <p:nvPr/>
          </p:nvSpPr>
          <p:spPr bwMode="auto">
            <a:xfrm>
              <a:off x="2329" y="1459"/>
              <a:ext cx="1164" cy="394"/>
            </a:xfrm>
            <a:prstGeom prst="rect">
              <a:avLst/>
            </a:prstGeom>
            <a:noFill/>
            <a:ln w="19050">
              <a:solidFill>
                <a:srgbClr val="000000"/>
              </a:solidFill>
              <a:miter lim="800000"/>
              <a:headEnd/>
              <a:tailEnd/>
            </a:ln>
            <a:extLst>
              <a:ext uri="{909E8E84-426E-40DD-AFC4-6F175D3DCCD1}">
                <a14:hiddenFill xmlns:a14="http://schemas.microsoft.com/office/drawing/2010/main">
                  <a:solidFill>
                    <a:srgbClr val="BBE0E3"/>
                  </a:solidFill>
                </a14:hiddenFill>
              </a:ext>
            </a:extLst>
          </p:spPr>
          <p:txBody>
            <a:bodyPr wrap="none" anchor="ctr"/>
            <a:lstStyle/>
            <a:p>
              <a:pPr algn="ctr"/>
              <a:r>
                <a:rPr lang="en-US" altLang="zh-CN" sz="1400" b="1">
                  <a:solidFill>
                    <a:srgbClr val="000000"/>
                  </a:solidFill>
                  <a:latin typeface="Cambria" panose="02040503050406030204" pitchFamily="18" charset="0"/>
                </a:rPr>
                <a:t>Test Manager</a:t>
              </a:r>
              <a:endParaRPr lang="en-US" altLang="zh-CN" sz="1400">
                <a:latin typeface="Cambria" panose="02040503050406030204" pitchFamily="18" charset="0"/>
              </a:endParaRPr>
            </a:p>
          </p:txBody>
        </p:sp>
        <p:sp>
          <p:nvSpPr>
            <p:cNvPr id="1336353" name="Rectangle 33"/>
            <p:cNvSpPr>
              <a:spLocks noChangeArrowheads="1"/>
            </p:cNvSpPr>
            <p:nvPr/>
          </p:nvSpPr>
          <p:spPr bwMode="auto">
            <a:xfrm>
              <a:off x="4990" y="1462"/>
              <a:ext cx="1163" cy="394"/>
            </a:xfrm>
            <a:prstGeom prst="rect">
              <a:avLst/>
            </a:prstGeom>
            <a:noFill/>
            <a:ln w="19050">
              <a:solidFill>
                <a:srgbClr val="000000"/>
              </a:solidFill>
              <a:miter lim="800000"/>
              <a:headEnd/>
              <a:tailEnd/>
            </a:ln>
            <a:extLst>
              <a:ext uri="{909E8E84-426E-40DD-AFC4-6F175D3DCCD1}">
                <a14:hiddenFill xmlns:a14="http://schemas.microsoft.com/office/drawing/2010/main">
                  <a:solidFill>
                    <a:srgbClr val="BBE0E3"/>
                  </a:solidFill>
                </a14:hiddenFill>
              </a:ext>
            </a:extLst>
          </p:spPr>
          <p:txBody>
            <a:bodyPr wrap="none" anchor="ctr"/>
            <a:lstStyle/>
            <a:p>
              <a:pPr algn="ctr"/>
              <a:r>
                <a:rPr lang="en-US" altLang="zh-CN" sz="1400" b="1">
                  <a:solidFill>
                    <a:srgbClr val="000000"/>
                  </a:solidFill>
                  <a:latin typeface="Cambria" panose="02040503050406030204" pitchFamily="18" charset="0"/>
                </a:rPr>
                <a:t>DEV Manager</a:t>
              </a:r>
              <a:endParaRPr lang="en-US" altLang="zh-CN" sz="1400">
                <a:latin typeface="Cambria" panose="02040503050406030204" pitchFamily="18" charset="0"/>
              </a:endParaRPr>
            </a:p>
          </p:txBody>
        </p:sp>
        <p:sp>
          <p:nvSpPr>
            <p:cNvPr id="1336354" name="Line 34"/>
            <p:cNvSpPr>
              <a:spLocks noChangeShapeType="1"/>
            </p:cNvSpPr>
            <p:nvPr/>
          </p:nvSpPr>
          <p:spPr bwMode="auto">
            <a:xfrm>
              <a:off x="3425" y="1734"/>
              <a:ext cx="1565" cy="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Cambria" panose="02040503050406030204" pitchFamily="18" charset="0"/>
              </a:endParaRPr>
            </a:p>
          </p:txBody>
        </p:sp>
        <p:sp>
          <p:nvSpPr>
            <p:cNvPr id="1336355" name="Line 35"/>
            <p:cNvSpPr>
              <a:spLocks noChangeShapeType="1"/>
            </p:cNvSpPr>
            <p:nvPr/>
          </p:nvSpPr>
          <p:spPr bwMode="auto">
            <a:xfrm flipH="1">
              <a:off x="2923" y="783"/>
              <a:ext cx="1441" cy="676"/>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Cambria" panose="02040503050406030204" pitchFamily="18" charset="0"/>
              </a:endParaRPr>
            </a:p>
          </p:txBody>
        </p:sp>
        <p:sp>
          <p:nvSpPr>
            <p:cNvPr id="1336356" name="Line 36"/>
            <p:cNvSpPr>
              <a:spLocks noChangeShapeType="1"/>
            </p:cNvSpPr>
            <p:nvPr/>
          </p:nvSpPr>
          <p:spPr bwMode="auto">
            <a:xfrm>
              <a:off x="4364" y="783"/>
              <a:ext cx="1252" cy="67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Cambria" panose="02040503050406030204" pitchFamily="18" charset="0"/>
              </a:endParaRPr>
            </a:p>
          </p:txBody>
        </p:sp>
      </p:grpSp>
      <p:sp>
        <p:nvSpPr>
          <p:cNvPr id="1336357" name="Rectangle 37"/>
          <p:cNvSpPr>
            <a:spLocks noChangeArrowheads="1"/>
          </p:cNvSpPr>
          <p:nvPr/>
        </p:nvSpPr>
        <p:spPr bwMode="auto">
          <a:xfrm>
            <a:off x="6333114" y="5761623"/>
            <a:ext cx="1056123"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r>
              <a:rPr lang="en-US" altLang="zh-CN" sz="1600">
                <a:latin typeface="Cambria" panose="02040503050406030204" pitchFamily="18" charset="0"/>
                <a:cs typeface="Arial" panose="020B0604020202020204" pitchFamily="34" charset="0"/>
              </a:rPr>
              <a:t>Tri-Model</a:t>
            </a:r>
          </a:p>
        </p:txBody>
      </p:sp>
      <p:sp>
        <p:nvSpPr>
          <p:cNvPr id="1336358" name="Line 38"/>
          <p:cNvSpPr>
            <a:spLocks noChangeShapeType="1"/>
          </p:cNvSpPr>
          <p:nvPr/>
        </p:nvSpPr>
        <p:spPr bwMode="auto">
          <a:xfrm>
            <a:off x="304800" y="3603625"/>
            <a:ext cx="8713788" cy="0"/>
          </a:xfrm>
          <a:prstGeom prst="line">
            <a:avLst/>
          </a:prstGeom>
          <a:noFill/>
          <a:ln w="12700">
            <a:solidFill>
              <a:srgbClr val="CC0099"/>
            </a:solidFill>
            <a:prstDash val="dash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Cambria" panose="02040503050406030204" pitchFamily="18" charset="0"/>
            </a:endParaRPr>
          </a:p>
        </p:txBody>
      </p:sp>
      <p:sp>
        <p:nvSpPr>
          <p:cNvPr id="1336359" name="Line 39"/>
          <p:cNvSpPr>
            <a:spLocks noChangeShapeType="1"/>
          </p:cNvSpPr>
          <p:nvPr/>
        </p:nvSpPr>
        <p:spPr bwMode="auto">
          <a:xfrm>
            <a:off x="4697413" y="3028950"/>
            <a:ext cx="0" cy="3167062"/>
          </a:xfrm>
          <a:prstGeom prst="line">
            <a:avLst/>
          </a:prstGeom>
          <a:noFill/>
          <a:ln w="38100" cap="rnd" cmpd="dbl">
            <a:solidFill>
              <a:srgbClr val="CC0099"/>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Cambria" panose="02040503050406030204" pitchFamily="18" charset="0"/>
            </a:endParaRPr>
          </a:p>
        </p:txBody>
      </p:sp>
    </p:spTree>
    <p:extLst>
      <p:ext uri="{BB962C8B-B14F-4D97-AF65-F5344CB8AC3E}">
        <p14:creationId xmlns:p14="http://schemas.microsoft.com/office/powerpoint/2010/main" val="2476129289"/>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latin typeface="Cambria" panose="02040503050406030204" pitchFamily="18" charset="0"/>
              </a:rPr>
              <a:t>Example (Test case)</a:t>
            </a:r>
            <a:endParaRPr lang="zh-CN" altLang="en-US" dirty="0">
              <a:latin typeface="Cambria" panose="02040503050406030204" pitchFamily="18" charset="0"/>
            </a:endParaRPr>
          </a:p>
        </p:txBody>
      </p:sp>
      <p:pic>
        <p:nvPicPr>
          <p:cNvPr id="12290" name="Picture 2" descr="Image result for test cas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1371600"/>
            <a:ext cx="7620000" cy="429577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3">
            <p14:nvContentPartPr>
              <p14:cNvPr id="3" name="墨迹 2"/>
              <p14:cNvContentPartPr/>
              <p14:nvPr/>
            </p14:nvContentPartPr>
            <p14:xfrm>
              <a:off x="3212640" y="620640"/>
              <a:ext cx="4916160" cy="2720520"/>
            </p14:xfrm>
          </p:contentPart>
        </mc:Choice>
        <mc:Fallback xmlns="">
          <p:pic>
            <p:nvPicPr>
              <p:cNvPr id="3" name="墨迹 2"/>
              <p:cNvPicPr/>
              <p:nvPr/>
            </p:nvPicPr>
            <p:blipFill>
              <a:blip r:embed="rId4"/>
              <a:stretch>
                <a:fillRect/>
              </a:stretch>
            </p:blipFill>
            <p:spPr>
              <a:xfrm>
                <a:off x="3207600" y="613440"/>
                <a:ext cx="4927320" cy="2736720"/>
              </a:xfrm>
              <a:prstGeom prst="rect">
                <a:avLst/>
              </a:prstGeom>
            </p:spPr>
          </p:pic>
        </mc:Fallback>
      </mc:AlternateContent>
    </p:spTree>
    <p:extLst>
      <p:ext uri="{BB962C8B-B14F-4D97-AF65-F5344CB8AC3E}">
        <p14:creationId xmlns:p14="http://schemas.microsoft.com/office/powerpoint/2010/main" val="411360263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16822" y="1800285"/>
            <a:ext cx="8157955" cy="4154984"/>
          </a:xfrm>
          <a:prstGeom prst="rect">
            <a:avLst/>
          </a:prstGeom>
        </p:spPr>
        <p:txBody>
          <a:bodyPr wrap="square">
            <a:spAutoFit/>
          </a:bodyPr>
          <a:lstStyle/>
          <a:p>
            <a:r>
              <a:rPr lang="en-US" altLang="zh-CN" dirty="0">
                <a:solidFill>
                  <a:srgbClr val="FF0000"/>
                </a:solidFill>
                <a:latin typeface="Cambria" panose="02040503050406030204" pitchFamily="18" charset="0"/>
              </a:rPr>
              <a:t>Week </a:t>
            </a:r>
            <a:r>
              <a:rPr lang="en-US" altLang="zh-CN" dirty="0" smtClean="0">
                <a:solidFill>
                  <a:srgbClr val="FF0000"/>
                </a:solidFill>
                <a:latin typeface="Cambria" panose="02040503050406030204" pitchFamily="18" charset="0"/>
              </a:rPr>
              <a:t>1:               </a:t>
            </a:r>
            <a:r>
              <a:rPr lang="en-US" altLang="zh-CN" dirty="0">
                <a:solidFill>
                  <a:srgbClr val="FF0000"/>
                </a:solidFill>
                <a:latin typeface="Cambria" panose="02040503050406030204" pitchFamily="18" charset="0"/>
              </a:rPr>
              <a:t>The basic concepts and theories of testing</a:t>
            </a:r>
          </a:p>
          <a:p>
            <a:r>
              <a:rPr lang="en-US" altLang="zh-CN" dirty="0">
                <a:solidFill>
                  <a:srgbClr val="132584"/>
                </a:solidFill>
                <a:latin typeface="Cambria" panose="02040503050406030204" pitchFamily="18" charset="0"/>
              </a:rPr>
              <a:t>Week 2-3:           Principles of Testing</a:t>
            </a:r>
          </a:p>
          <a:p>
            <a:r>
              <a:rPr lang="en-US" altLang="zh-CN" dirty="0">
                <a:solidFill>
                  <a:srgbClr val="132584"/>
                </a:solidFill>
                <a:latin typeface="Cambria" panose="02040503050406030204" pitchFamily="18" charset="0"/>
              </a:rPr>
              <a:t>Week 4-5: 	   White Box Testing</a:t>
            </a:r>
          </a:p>
          <a:p>
            <a:r>
              <a:rPr lang="en-US" altLang="zh-CN" dirty="0">
                <a:solidFill>
                  <a:srgbClr val="132584"/>
                </a:solidFill>
                <a:latin typeface="Cambria" panose="02040503050406030204" pitchFamily="18" charset="0"/>
              </a:rPr>
              <a:t>Week 6-7:	   Test Cases &amp; Black Box Testing</a:t>
            </a:r>
          </a:p>
          <a:p>
            <a:r>
              <a:rPr lang="en-US" altLang="zh-CN" dirty="0">
                <a:solidFill>
                  <a:srgbClr val="132584"/>
                </a:solidFill>
                <a:latin typeface="Cambria" panose="02040503050406030204" pitchFamily="18" charset="0"/>
              </a:rPr>
              <a:t>Week 8:	   Usability Testing</a:t>
            </a:r>
          </a:p>
          <a:p>
            <a:r>
              <a:rPr lang="en-US" altLang="zh-CN" dirty="0">
                <a:solidFill>
                  <a:srgbClr val="133984"/>
                </a:solidFill>
                <a:latin typeface="Cambria" panose="02040503050406030204" pitchFamily="18" charset="0"/>
              </a:rPr>
              <a:t>Week 9:	   Mutation Testing &amp; Finite Automata</a:t>
            </a:r>
          </a:p>
          <a:p>
            <a:r>
              <a:rPr lang="en-US" altLang="zh-CN" dirty="0">
                <a:solidFill>
                  <a:srgbClr val="133984"/>
                </a:solidFill>
                <a:latin typeface="Cambria" panose="02040503050406030204" pitchFamily="18" charset="0"/>
              </a:rPr>
              <a:t>Week 10:	   Mid-term Review and System Testing</a:t>
            </a:r>
          </a:p>
          <a:p>
            <a:r>
              <a:rPr lang="en-US" altLang="zh-CN" dirty="0">
                <a:solidFill>
                  <a:srgbClr val="133984"/>
                </a:solidFill>
                <a:latin typeface="Cambria" panose="02040503050406030204" pitchFamily="18" charset="0"/>
              </a:rPr>
              <a:t>Week 11:	   Empirical Software Testing</a:t>
            </a:r>
          </a:p>
          <a:p>
            <a:r>
              <a:rPr lang="en-US" altLang="zh-CN" dirty="0">
                <a:solidFill>
                  <a:srgbClr val="133984"/>
                </a:solidFill>
                <a:latin typeface="Cambria" panose="02040503050406030204" pitchFamily="18" charset="0"/>
              </a:rPr>
              <a:t>Week 12:	   Interaction System Testing</a:t>
            </a:r>
          </a:p>
          <a:p>
            <a:r>
              <a:rPr lang="en-US" altLang="zh-CN" dirty="0">
                <a:solidFill>
                  <a:srgbClr val="133984"/>
                </a:solidFill>
                <a:latin typeface="Cambria" panose="02040503050406030204" pitchFamily="18" charset="0"/>
              </a:rPr>
              <a:t>Week 13-14:	   ML &amp; AI System Testing</a:t>
            </a:r>
          </a:p>
          <a:p>
            <a:r>
              <a:rPr lang="en-US" altLang="zh-CN" dirty="0">
                <a:solidFill>
                  <a:schemeClr val="accent2"/>
                </a:solidFill>
                <a:latin typeface="Cambria" panose="02040503050406030204" pitchFamily="18" charset="0"/>
              </a:rPr>
              <a:t>Week 15-16:	   Conclusion &amp; General </a:t>
            </a:r>
            <a:r>
              <a:rPr lang="en-US" altLang="zh-CN" dirty="0" smtClean="0">
                <a:solidFill>
                  <a:schemeClr val="accent2"/>
                </a:solidFill>
                <a:latin typeface="Cambria" panose="02040503050406030204" pitchFamily="18" charset="0"/>
              </a:rPr>
              <a:t>Review</a:t>
            </a:r>
            <a:endParaRPr lang="en-US" altLang="zh-CN" dirty="0">
              <a:solidFill>
                <a:schemeClr val="accent2"/>
              </a:solidFill>
              <a:latin typeface="Cambria" panose="02040503050406030204" pitchFamily="18" charset="0"/>
            </a:endParaRPr>
          </a:p>
        </p:txBody>
      </p:sp>
      <p:sp>
        <p:nvSpPr>
          <p:cNvPr id="10" name="矩形 9"/>
          <p:cNvSpPr/>
          <p:nvPr/>
        </p:nvSpPr>
        <p:spPr>
          <a:xfrm>
            <a:off x="4495800" y="1229380"/>
            <a:ext cx="2933700" cy="523220"/>
          </a:xfrm>
          <a:prstGeom prst="rect">
            <a:avLst/>
          </a:prstGeom>
        </p:spPr>
        <p:txBody>
          <a:bodyPr wrap="square">
            <a:spAutoFit/>
          </a:bodyPr>
          <a:lstStyle/>
          <a:p>
            <a:r>
              <a:rPr lang="en-US" altLang="zh-CN" sz="2800" b="1" dirty="0" smtClean="0">
                <a:solidFill>
                  <a:srgbClr val="132584"/>
                </a:solidFill>
                <a:latin typeface="Cambria" panose="02040503050406030204" pitchFamily="18" charset="0"/>
              </a:rPr>
              <a:t>16 Weeks Plan</a:t>
            </a:r>
            <a:endParaRPr lang="zh-CN" altLang="en-US" sz="2800" b="1" dirty="0">
              <a:solidFill>
                <a:srgbClr val="132584"/>
              </a:solidFill>
              <a:latin typeface="Cambria" panose="02040503050406030204" pitchFamily="18" charset="0"/>
            </a:endParaRPr>
          </a:p>
        </p:txBody>
      </p:sp>
    </p:spTree>
    <p:extLst>
      <p:ext uri="{BB962C8B-B14F-4D97-AF65-F5344CB8AC3E}">
        <p14:creationId xmlns:p14="http://schemas.microsoft.com/office/powerpoint/2010/main" val="4071382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animEffect transition="in" filter="fade">
                                      <p:cBhvr>
                                        <p:cTn id="17" dur="500"/>
                                        <p:tgtEl>
                                          <p:spTgt spid="4">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2" end="2"/>
                                            </p:txEl>
                                          </p:spTgt>
                                        </p:tgtEl>
                                        <p:attrNameLst>
                                          <p:attrName>style.visibility</p:attrName>
                                        </p:attrNameLst>
                                      </p:cBhvr>
                                      <p:to>
                                        <p:strVal val="visible"/>
                                      </p:to>
                                    </p:set>
                                    <p:animEffect transition="in" filter="fade">
                                      <p:cBhvr>
                                        <p:cTn id="22" dur="500"/>
                                        <p:tgtEl>
                                          <p:spTgt spid="4">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3" end="3"/>
                                            </p:txEl>
                                          </p:spTgt>
                                        </p:tgtEl>
                                        <p:attrNameLst>
                                          <p:attrName>style.visibility</p:attrName>
                                        </p:attrNameLst>
                                      </p:cBhvr>
                                      <p:to>
                                        <p:strVal val="visible"/>
                                      </p:to>
                                    </p:set>
                                    <p:animEffect transition="in" filter="fade">
                                      <p:cBhvr>
                                        <p:cTn id="27" dur="500"/>
                                        <p:tgtEl>
                                          <p:spTgt spid="4">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
                                            <p:txEl>
                                              <p:pRg st="4" end="4"/>
                                            </p:txEl>
                                          </p:spTgt>
                                        </p:tgtEl>
                                        <p:attrNameLst>
                                          <p:attrName>style.visibility</p:attrName>
                                        </p:attrNameLst>
                                      </p:cBhvr>
                                      <p:to>
                                        <p:strVal val="visible"/>
                                      </p:to>
                                    </p:set>
                                    <p:animEffect transition="in" filter="fade">
                                      <p:cBhvr>
                                        <p:cTn id="32" dur="500"/>
                                        <p:tgtEl>
                                          <p:spTgt spid="4">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
                                            <p:txEl>
                                              <p:pRg st="5" end="5"/>
                                            </p:txEl>
                                          </p:spTgt>
                                        </p:tgtEl>
                                        <p:attrNameLst>
                                          <p:attrName>style.visibility</p:attrName>
                                        </p:attrNameLst>
                                      </p:cBhvr>
                                      <p:to>
                                        <p:strVal val="visible"/>
                                      </p:to>
                                    </p:set>
                                    <p:animEffect transition="in" filter="fade">
                                      <p:cBhvr>
                                        <p:cTn id="37" dur="500"/>
                                        <p:tgtEl>
                                          <p:spTgt spid="4">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4">
                                            <p:txEl>
                                              <p:pRg st="6" end="6"/>
                                            </p:txEl>
                                          </p:spTgt>
                                        </p:tgtEl>
                                        <p:attrNameLst>
                                          <p:attrName>style.visibility</p:attrName>
                                        </p:attrNameLst>
                                      </p:cBhvr>
                                      <p:to>
                                        <p:strVal val="visible"/>
                                      </p:to>
                                    </p:set>
                                    <p:animEffect transition="in" filter="fade">
                                      <p:cBhvr>
                                        <p:cTn id="42" dur="500"/>
                                        <p:tgtEl>
                                          <p:spTgt spid="4">
                                            <p:txEl>
                                              <p:pRg st="6" end="6"/>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4">
                                            <p:txEl>
                                              <p:pRg st="7" end="7"/>
                                            </p:txEl>
                                          </p:spTgt>
                                        </p:tgtEl>
                                        <p:attrNameLst>
                                          <p:attrName>style.visibility</p:attrName>
                                        </p:attrNameLst>
                                      </p:cBhvr>
                                      <p:to>
                                        <p:strVal val="visible"/>
                                      </p:to>
                                    </p:set>
                                    <p:animEffect transition="in" filter="fade">
                                      <p:cBhvr>
                                        <p:cTn id="47" dur="500"/>
                                        <p:tgtEl>
                                          <p:spTgt spid="4">
                                            <p:txEl>
                                              <p:pRg st="7" end="7"/>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4">
                                            <p:txEl>
                                              <p:pRg st="8" end="8"/>
                                            </p:txEl>
                                          </p:spTgt>
                                        </p:tgtEl>
                                        <p:attrNameLst>
                                          <p:attrName>style.visibility</p:attrName>
                                        </p:attrNameLst>
                                      </p:cBhvr>
                                      <p:to>
                                        <p:strVal val="visible"/>
                                      </p:to>
                                    </p:set>
                                    <p:animEffect transition="in" filter="fade">
                                      <p:cBhvr>
                                        <p:cTn id="52" dur="500"/>
                                        <p:tgtEl>
                                          <p:spTgt spid="4">
                                            <p:txEl>
                                              <p:pRg st="8" end="8"/>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4">
                                            <p:txEl>
                                              <p:pRg st="9" end="9"/>
                                            </p:txEl>
                                          </p:spTgt>
                                        </p:tgtEl>
                                        <p:attrNameLst>
                                          <p:attrName>style.visibility</p:attrName>
                                        </p:attrNameLst>
                                      </p:cBhvr>
                                      <p:to>
                                        <p:strVal val="visible"/>
                                      </p:to>
                                    </p:set>
                                    <p:animEffect transition="in" filter="fade">
                                      <p:cBhvr>
                                        <p:cTn id="57" dur="500"/>
                                        <p:tgtEl>
                                          <p:spTgt spid="4">
                                            <p:txEl>
                                              <p:pRg st="9" end="9"/>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4">
                                            <p:txEl>
                                              <p:pRg st="10" end="10"/>
                                            </p:txEl>
                                          </p:spTgt>
                                        </p:tgtEl>
                                        <p:attrNameLst>
                                          <p:attrName>style.visibility</p:attrName>
                                        </p:attrNameLst>
                                      </p:cBhvr>
                                      <p:to>
                                        <p:strVal val="visible"/>
                                      </p:to>
                                    </p:set>
                                    <p:animEffect transition="in" filter="fade">
                                      <p:cBhvr>
                                        <p:cTn id="62" dur="500"/>
                                        <p:tgtEl>
                                          <p:spTgt spid="4">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4114" name="Rectangle 2"/>
          <p:cNvSpPr>
            <a:spLocks noGrp="1" noChangeArrowheads="1"/>
          </p:cNvSpPr>
          <p:nvPr>
            <p:ph type="title"/>
          </p:nvPr>
        </p:nvSpPr>
        <p:spPr>
          <a:xfrm>
            <a:off x="1295400" y="232361"/>
            <a:ext cx="8135937" cy="666750"/>
          </a:xfrm>
        </p:spPr>
        <p:txBody>
          <a:bodyPr/>
          <a:lstStyle/>
          <a:p>
            <a:r>
              <a:rPr lang="en-US" altLang="zh-CN" sz="3200" b="1" dirty="0">
                <a:latin typeface="Cambria" panose="02040503050406030204" pitchFamily="18" charset="0"/>
              </a:rPr>
              <a:t>THE SOFTWARE LIFE CYCLE</a:t>
            </a:r>
          </a:p>
        </p:txBody>
      </p:sp>
      <p:sp>
        <p:nvSpPr>
          <p:cNvPr id="1114118" name="Text Box 6"/>
          <p:cNvSpPr txBox="1">
            <a:spLocks noChangeArrowheads="1"/>
          </p:cNvSpPr>
          <p:nvPr/>
        </p:nvSpPr>
        <p:spPr bwMode="auto">
          <a:xfrm>
            <a:off x="228600" y="5510291"/>
            <a:ext cx="8245475"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r>
              <a:rPr lang="en-US" altLang="zh-CN" sz="2400" u="sng" dirty="0">
                <a:latin typeface="Cambria" panose="02040503050406030204" pitchFamily="18" charset="0"/>
              </a:rPr>
              <a:t>Many different models are possible for sequencing </a:t>
            </a:r>
          </a:p>
          <a:p>
            <a:pPr algn="ctr" eaLnBrk="0" hangingPunct="0"/>
            <a:r>
              <a:rPr lang="en-US" altLang="zh-CN" sz="2400" u="sng" dirty="0">
                <a:latin typeface="Cambria" panose="02040503050406030204" pitchFamily="18" charset="0"/>
              </a:rPr>
              <a:t>these activities!</a:t>
            </a:r>
          </a:p>
        </p:txBody>
      </p:sp>
      <p:sp>
        <p:nvSpPr>
          <p:cNvPr id="1114119" name="Rectangle 7"/>
          <p:cNvSpPr>
            <a:spLocks noChangeArrowheads="1"/>
          </p:cNvSpPr>
          <p:nvPr/>
        </p:nvSpPr>
        <p:spPr bwMode="auto">
          <a:xfrm>
            <a:off x="457200" y="1458913"/>
            <a:ext cx="7912100" cy="1107996"/>
          </a:xfrm>
          <a:prstGeom prst="rect">
            <a:avLst/>
          </a:prstGeom>
          <a:noFill/>
          <a:ln>
            <a:noFill/>
          </a:ln>
          <a:effectLst/>
          <a:extLst>
            <a:ext uri="{909E8E84-426E-40DD-AFC4-6F175D3DCCD1}">
              <a14:hiddenFill xmlns:a14="http://schemas.microsoft.com/office/drawing/2010/main">
                <a:solidFill>
                  <a:srgbClr val="C0C0C0">
                    <a:alpha val="5000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r>
              <a:rPr lang="en-US" altLang="zh-CN" sz="2400" b="1" dirty="0">
                <a:latin typeface="Cambria" panose="02040503050406030204" pitchFamily="18" charset="0"/>
              </a:rPr>
              <a:t>Begins</a:t>
            </a:r>
            <a:r>
              <a:rPr lang="en-US" altLang="zh-CN" sz="2400" dirty="0">
                <a:latin typeface="Cambria" panose="02040503050406030204" pitchFamily="18" charset="0"/>
              </a:rPr>
              <a:t> when an application is first conceived.</a:t>
            </a:r>
          </a:p>
          <a:p>
            <a:r>
              <a:rPr lang="en-US" altLang="zh-CN" sz="2400" b="1" dirty="0">
                <a:latin typeface="Cambria" panose="02040503050406030204" pitchFamily="18" charset="0"/>
              </a:rPr>
              <a:t>Ends</a:t>
            </a:r>
            <a:r>
              <a:rPr lang="en-US" altLang="zh-CN" sz="2400" dirty="0">
                <a:latin typeface="Cambria" panose="02040503050406030204" pitchFamily="18" charset="0"/>
              </a:rPr>
              <a:t> when it is no longer in use. </a:t>
            </a:r>
          </a:p>
          <a:p>
            <a:r>
              <a:rPr lang="en-US" altLang="zh-CN" sz="2400" b="1" dirty="0">
                <a:latin typeface="Cambria" panose="02040503050406030204" pitchFamily="18" charset="0"/>
              </a:rPr>
              <a:t>Includes:</a:t>
            </a:r>
          </a:p>
        </p:txBody>
      </p:sp>
      <p:sp>
        <p:nvSpPr>
          <p:cNvPr id="1114120" name="Rectangle 8"/>
          <p:cNvSpPr>
            <a:spLocks noChangeArrowheads="1"/>
          </p:cNvSpPr>
          <p:nvPr/>
        </p:nvSpPr>
        <p:spPr bwMode="auto">
          <a:xfrm>
            <a:off x="457200" y="2819400"/>
            <a:ext cx="3097212" cy="2133600"/>
          </a:xfrm>
          <a:prstGeom prst="rect">
            <a:avLst/>
          </a:prstGeom>
          <a:noFill/>
          <a:ln>
            <a:noFill/>
          </a:ln>
          <a:effectLst/>
          <a:extLst>
            <a:ext uri="{909E8E84-426E-40DD-AFC4-6F175D3DCCD1}">
              <a14:hiddenFill xmlns:a14="http://schemas.microsoft.com/office/drawing/2010/main">
                <a:solidFill>
                  <a:srgbClr val="C0C0C0">
                    <a:alpha val="5000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r>
              <a:rPr lang="en-US" altLang="zh-CN" sz="2000" dirty="0">
                <a:solidFill>
                  <a:srgbClr val="000099"/>
                </a:solidFill>
                <a:latin typeface="Cambria" panose="02040503050406030204" pitchFamily="18" charset="0"/>
              </a:rPr>
              <a:t>Initial conception</a:t>
            </a:r>
          </a:p>
          <a:p>
            <a:r>
              <a:rPr lang="en-US" altLang="zh-CN" sz="2000" dirty="0">
                <a:solidFill>
                  <a:srgbClr val="000099"/>
                </a:solidFill>
                <a:latin typeface="Cambria" panose="02040503050406030204" pitchFamily="18" charset="0"/>
              </a:rPr>
              <a:t>Requirements/ specification analysis</a:t>
            </a:r>
          </a:p>
          <a:p>
            <a:r>
              <a:rPr lang="en-US" altLang="zh-CN" sz="2000" dirty="0">
                <a:solidFill>
                  <a:srgbClr val="000099"/>
                </a:solidFill>
                <a:latin typeface="Cambria" panose="02040503050406030204" pitchFamily="18" charset="0"/>
              </a:rPr>
              <a:t>Functional design</a:t>
            </a:r>
          </a:p>
          <a:p>
            <a:r>
              <a:rPr lang="en-US" altLang="zh-CN" sz="2000" dirty="0">
                <a:solidFill>
                  <a:srgbClr val="000099"/>
                </a:solidFill>
                <a:latin typeface="Cambria" panose="02040503050406030204" pitchFamily="18" charset="0"/>
              </a:rPr>
              <a:t>Internal design</a:t>
            </a:r>
          </a:p>
          <a:p>
            <a:r>
              <a:rPr lang="en-US" altLang="zh-CN" sz="2000" dirty="0">
                <a:solidFill>
                  <a:srgbClr val="000099"/>
                </a:solidFill>
                <a:latin typeface="Cambria" panose="02040503050406030204" pitchFamily="18" charset="0"/>
              </a:rPr>
              <a:t>Documentation planning</a:t>
            </a:r>
          </a:p>
          <a:p>
            <a:r>
              <a:rPr lang="en-US" altLang="zh-CN" sz="2000" dirty="0">
                <a:solidFill>
                  <a:srgbClr val="000099"/>
                </a:solidFill>
                <a:latin typeface="Cambria" panose="02040503050406030204" pitchFamily="18" charset="0"/>
              </a:rPr>
              <a:t>Test planning</a:t>
            </a:r>
          </a:p>
        </p:txBody>
      </p:sp>
      <p:sp>
        <p:nvSpPr>
          <p:cNvPr id="1114122" name="Rectangle 10"/>
          <p:cNvSpPr>
            <a:spLocks noChangeArrowheads="1"/>
          </p:cNvSpPr>
          <p:nvPr/>
        </p:nvSpPr>
        <p:spPr bwMode="auto">
          <a:xfrm>
            <a:off x="4695781" y="2819400"/>
            <a:ext cx="2717800" cy="2438400"/>
          </a:xfrm>
          <a:prstGeom prst="rect">
            <a:avLst/>
          </a:prstGeom>
          <a:noFill/>
          <a:ln>
            <a:noFill/>
          </a:ln>
          <a:effectLst/>
          <a:extLst>
            <a:ext uri="{909E8E84-426E-40DD-AFC4-6F175D3DCCD1}">
              <a14:hiddenFill xmlns:a14="http://schemas.microsoft.com/office/drawing/2010/main">
                <a:solidFill>
                  <a:srgbClr val="C0C0C0">
                    <a:alpha val="5000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r>
              <a:rPr lang="en-US" altLang="zh-CN" sz="2000" dirty="0">
                <a:solidFill>
                  <a:srgbClr val="000099"/>
                </a:solidFill>
                <a:latin typeface="Cambria" panose="02040503050406030204" pitchFamily="18" charset="0"/>
              </a:rPr>
              <a:t>Coding</a:t>
            </a:r>
          </a:p>
          <a:p>
            <a:r>
              <a:rPr lang="en-US" altLang="zh-CN" sz="2000" dirty="0">
                <a:solidFill>
                  <a:srgbClr val="000099"/>
                </a:solidFill>
                <a:latin typeface="Cambria" panose="02040503050406030204" pitchFamily="18" charset="0"/>
              </a:rPr>
              <a:t>Documenting</a:t>
            </a:r>
          </a:p>
          <a:p>
            <a:r>
              <a:rPr lang="en-US" altLang="zh-CN" sz="2000" dirty="0">
                <a:solidFill>
                  <a:srgbClr val="000099"/>
                </a:solidFill>
                <a:latin typeface="Cambria" panose="02040503050406030204" pitchFamily="18" charset="0"/>
              </a:rPr>
              <a:t>Integration</a:t>
            </a:r>
          </a:p>
          <a:p>
            <a:r>
              <a:rPr lang="en-US" altLang="zh-CN" sz="2000" dirty="0">
                <a:solidFill>
                  <a:srgbClr val="000099"/>
                </a:solidFill>
                <a:latin typeface="Cambria" panose="02040503050406030204" pitchFamily="18" charset="0"/>
              </a:rPr>
              <a:t>Testing</a:t>
            </a:r>
          </a:p>
          <a:p>
            <a:r>
              <a:rPr lang="en-US" altLang="zh-CN" sz="2000" dirty="0">
                <a:solidFill>
                  <a:srgbClr val="000099"/>
                </a:solidFill>
                <a:latin typeface="Cambria" panose="02040503050406030204" pitchFamily="18" charset="0"/>
              </a:rPr>
              <a:t>Maintenance</a:t>
            </a:r>
          </a:p>
          <a:p>
            <a:r>
              <a:rPr lang="en-US" altLang="zh-CN" sz="2000" dirty="0">
                <a:solidFill>
                  <a:srgbClr val="000099"/>
                </a:solidFill>
                <a:latin typeface="Cambria" panose="02040503050406030204" pitchFamily="18" charset="0"/>
              </a:rPr>
              <a:t>Updates</a:t>
            </a:r>
          </a:p>
          <a:p>
            <a:r>
              <a:rPr lang="en-US" altLang="zh-CN" sz="2000" dirty="0">
                <a:solidFill>
                  <a:srgbClr val="000099"/>
                </a:solidFill>
                <a:latin typeface="Cambria" panose="02040503050406030204" pitchFamily="18" charset="0"/>
              </a:rPr>
              <a:t>Retesting</a:t>
            </a:r>
          </a:p>
          <a:p>
            <a:r>
              <a:rPr lang="en-US" altLang="zh-CN" sz="2000" dirty="0">
                <a:solidFill>
                  <a:srgbClr val="000099"/>
                </a:solidFill>
                <a:latin typeface="Cambria" panose="02040503050406030204" pitchFamily="18" charset="0"/>
              </a:rPr>
              <a:t>Phase-out</a:t>
            </a:r>
            <a:endParaRPr lang="zh-CN" altLang="en-US" sz="2000" dirty="0">
              <a:solidFill>
                <a:srgbClr val="000099"/>
              </a:solidFill>
              <a:latin typeface="Cambria" panose="02040503050406030204" pitchFamily="18" charset="0"/>
            </a:endParaRPr>
          </a:p>
        </p:txBody>
      </p:sp>
    </p:spTree>
    <p:extLst>
      <p:ext uri="{BB962C8B-B14F-4D97-AF65-F5344CB8AC3E}">
        <p14:creationId xmlns:p14="http://schemas.microsoft.com/office/powerpoint/2010/main" val="1004097119"/>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0258" name="Rectangle 2"/>
          <p:cNvSpPr>
            <a:spLocks noGrp="1" noChangeArrowheads="1"/>
          </p:cNvSpPr>
          <p:nvPr>
            <p:ph type="title"/>
          </p:nvPr>
        </p:nvSpPr>
        <p:spPr/>
        <p:txBody>
          <a:bodyPr/>
          <a:lstStyle/>
          <a:p>
            <a:r>
              <a:rPr lang="en-US" altLang="zh-CN" sz="4000" dirty="0">
                <a:latin typeface="Cambria" panose="02040503050406030204" pitchFamily="18" charset="0"/>
              </a:rPr>
              <a:t>Activities in SDLC</a:t>
            </a:r>
          </a:p>
        </p:txBody>
      </p:sp>
      <p:sp>
        <p:nvSpPr>
          <p:cNvPr id="1120259" name="Text Box 3"/>
          <p:cNvSpPr txBox="1">
            <a:spLocks noChangeArrowheads="1"/>
          </p:cNvSpPr>
          <p:nvPr/>
        </p:nvSpPr>
        <p:spPr bwMode="auto">
          <a:xfrm>
            <a:off x="179388" y="1557338"/>
            <a:ext cx="1476375" cy="317500"/>
          </a:xfrm>
          <a:prstGeom prst="rect">
            <a:avLst/>
          </a:prstGeom>
          <a:solidFill>
            <a:srgbClr val="CCFFFF"/>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tx1"/>
                  </a:outerShdw>
                </a:effectLst>
              </a14:hiddenEffects>
            </a:ext>
          </a:extLst>
        </p:spPr>
        <p:txBody>
          <a:bodyPr>
            <a:spAutoFit/>
          </a:bodyPr>
          <a:lstStyle/>
          <a:p>
            <a:pPr algn="ctr">
              <a:spcBef>
                <a:spcPct val="50000"/>
              </a:spcBef>
            </a:pPr>
            <a:r>
              <a:rPr lang="en-US" altLang="zh-CN" sz="1400" b="1">
                <a:latin typeface="Arial Narrow" panose="020B0606020202030204" pitchFamily="34" charset="0"/>
              </a:rPr>
              <a:t>Project Planning</a:t>
            </a:r>
          </a:p>
        </p:txBody>
      </p:sp>
      <p:sp>
        <p:nvSpPr>
          <p:cNvPr id="1120260" name="Text Box 4"/>
          <p:cNvSpPr txBox="1">
            <a:spLocks noChangeArrowheads="1"/>
          </p:cNvSpPr>
          <p:nvPr/>
        </p:nvSpPr>
        <p:spPr bwMode="auto">
          <a:xfrm>
            <a:off x="1655763" y="1557338"/>
            <a:ext cx="1476375" cy="317500"/>
          </a:xfrm>
          <a:prstGeom prst="rect">
            <a:avLst/>
          </a:prstGeom>
          <a:solidFill>
            <a:srgbClr val="CCFFFF"/>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tx1"/>
                  </a:outerShdw>
                </a:effectLst>
              </a14:hiddenEffects>
            </a:ext>
          </a:extLst>
        </p:spPr>
        <p:txBody>
          <a:bodyPr>
            <a:spAutoFit/>
          </a:bodyPr>
          <a:lstStyle/>
          <a:p>
            <a:pPr algn="ctr">
              <a:spcBef>
                <a:spcPct val="50000"/>
              </a:spcBef>
            </a:pPr>
            <a:r>
              <a:rPr lang="en-US" altLang="zh-CN" sz="1400" b="1"/>
              <a:t>Analysis</a:t>
            </a:r>
          </a:p>
        </p:txBody>
      </p:sp>
      <p:sp>
        <p:nvSpPr>
          <p:cNvPr id="1120261" name="Text Box 5"/>
          <p:cNvSpPr txBox="1">
            <a:spLocks noChangeArrowheads="1"/>
          </p:cNvSpPr>
          <p:nvPr/>
        </p:nvSpPr>
        <p:spPr bwMode="auto">
          <a:xfrm>
            <a:off x="3132138" y="1557338"/>
            <a:ext cx="1476375" cy="317500"/>
          </a:xfrm>
          <a:prstGeom prst="rect">
            <a:avLst/>
          </a:prstGeom>
          <a:solidFill>
            <a:srgbClr val="CCFFFF"/>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tx1"/>
                  </a:outerShdw>
                </a:effectLst>
              </a14:hiddenEffects>
            </a:ext>
          </a:extLst>
        </p:spPr>
        <p:txBody>
          <a:bodyPr>
            <a:spAutoFit/>
          </a:bodyPr>
          <a:lstStyle/>
          <a:p>
            <a:pPr algn="ctr">
              <a:spcBef>
                <a:spcPct val="50000"/>
              </a:spcBef>
            </a:pPr>
            <a:r>
              <a:rPr lang="en-US" altLang="zh-CN" sz="1400" b="1"/>
              <a:t>Design</a:t>
            </a:r>
          </a:p>
        </p:txBody>
      </p:sp>
      <p:sp>
        <p:nvSpPr>
          <p:cNvPr id="1120262" name="Text Box 6"/>
          <p:cNvSpPr txBox="1">
            <a:spLocks noChangeArrowheads="1"/>
          </p:cNvSpPr>
          <p:nvPr/>
        </p:nvSpPr>
        <p:spPr bwMode="auto">
          <a:xfrm>
            <a:off x="4608513" y="1557338"/>
            <a:ext cx="1728787" cy="317500"/>
          </a:xfrm>
          <a:prstGeom prst="rect">
            <a:avLst/>
          </a:prstGeom>
          <a:solidFill>
            <a:srgbClr val="CCFFFF"/>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tx1"/>
                  </a:outerShdw>
                </a:effectLst>
              </a14:hiddenEffects>
            </a:ext>
          </a:extLst>
        </p:spPr>
        <p:txBody>
          <a:bodyPr>
            <a:spAutoFit/>
          </a:bodyPr>
          <a:lstStyle/>
          <a:p>
            <a:pPr algn="ctr">
              <a:spcBef>
                <a:spcPct val="50000"/>
              </a:spcBef>
            </a:pPr>
            <a:r>
              <a:rPr lang="en-US" altLang="zh-CN" sz="1400" b="1"/>
              <a:t>Implement</a:t>
            </a:r>
          </a:p>
        </p:txBody>
      </p:sp>
      <p:sp>
        <p:nvSpPr>
          <p:cNvPr id="1120263" name="Text Box 7"/>
          <p:cNvSpPr txBox="1">
            <a:spLocks noChangeArrowheads="1"/>
          </p:cNvSpPr>
          <p:nvPr/>
        </p:nvSpPr>
        <p:spPr bwMode="auto">
          <a:xfrm>
            <a:off x="6337300" y="1557338"/>
            <a:ext cx="1476375" cy="317500"/>
          </a:xfrm>
          <a:prstGeom prst="rect">
            <a:avLst/>
          </a:prstGeom>
          <a:solidFill>
            <a:srgbClr val="CCFFFF"/>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tx1"/>
                  </a:outerShdw>
                </a:effectLst>
              </a14:hiddenEffects>
            </a:ext>
          </a:extLst>
        </p:spPr>
        <p:txBody>
          <a:bodyPr>
            <a:spAutoFit/>
          </a:bodyPr>
          <a:lstStyle/>
          <a:p>
            <a:pPr algn="ctr">
              <a:spcBef>
                <a:spcPct val="50000"/>
              </a:spcBef>
            </a:pPr>
            <a:r>
              <a:rPr lang="en-US" altLang="zh-CN" sz="1400" b="1"/>
              <a:t>Test</a:t>
            </a:r>
          </a:p>
        </p:txBody>
      </p:sp>
      <p:sp>
        <p:nvSpPr>
          <p:cNvPr id="1120264" name="Text Box 8"/>
          <p:cNvSpPr txBox="1">
            <a:spLocks noChangeArrowheads="1"/>
          </p:cNvSpPr>
          <p:nvPr/>
        </p:nvSpPr>
        <p:spPr bwMode="auto">
          <a:xfrm>
            <a:off x="7740650" y="1557338"/>
            <a:ext cx="1187450" cy="317500"/>
          </a:xfrm>
          <a:prstGeom prst="rect">
            <a:avLst/>
          </a:prstGeom>
          <a:solidFill>
            <a:srgbClr val="CCFFFF"/>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tx1"/>
                  </a:outerShdw>
                </a:effectLst>
              </a14:hiddenEffects>
            </a:ext>
          </a:extLst>
        </p:spPr>
        <p:txBody>
          <a:bodyPr>
            <a:spAutoFit/>
          </a:bodyPr>
          <a:lstStyle/>
          <a:p>
            <a:pPr algn="ctr">
              <a:spcBef>
                <a:spcPct val="50000"/>
              </a:spcBef>
            </a:pPr>
            <a:r>
              <a:rPr lang="en-US" altLang="zh-CN" sz="1400" b="1"/>
              <a:t>Roll-out</a:t>
            </a:r>
          </a:p>
        </p:txBody>
      </p:sp>
      <p:sp>
        <p:nvSpPr>
          <p:cNvPr id="1120265" name="Text Box 9"/>
          <p:cNvSpPr txBox="1">
            <a:spLocks noChangeArrowheads="1"/>
          </p:cNvSpPr>
          <p:nvPr/>
        </p:nvSpPr>
        <p:spPr bwMode="auto">
          <a:xfrm>
            <a:off x="323850" y="2133600"/>
            <a:ext cx="1295400" cy="530225"/>
          </a:xfrm>
          <a:prstGeom prst="rect">
            <a:avLst/>
          </a:prstGeom>
          <a:solidFill>
            <a:srgbClr val="CCFFCC"/>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tx1"/>
                  </a:outerShdw>
                </a:effectLst>
              </a14:hiddenEffects>
            </a:ext>
          </a:extLst>
        </p:spPr>
        <p:txBody>
          <a:bodyPr>
            <a:spAutoFit/>
          </a:bodyPr>
          <a:lstStyle/>
          <a:p>
            <a:pPr algn="ctr">
              <a:spcBef>
                <a:spcPct val="50000"/>
              </a:spcBef>
            </a:pPr>
            <a:r>
              <a:rPr lang="en-US" altLang="zh-CN" sz="1400" b="1">
                <a:latin typeface="Arial Narrow" panose="020B0606020202030204" pitchFamily="34" charset="0"/>
              </a:rPr>
              <a:t>Initiate project &amp; Organize</a:t>
            </a:r>
          </a:p>
        </p:txBody>
      </p:sp>
      <p:sp>
        <p:nvSpPr>
          <p:cNvPr id="1120266" name="Text Box 10"/>
          <p:cNvSpPr txBox="1">
            <a:spLocks noChangeArrowheads="1"/>
          </p:cNvSpPr>
          <p:nvPr/>
        </p:nvSpPr>
        <p:spPr bwMode="auto">
          <a:xfrm>
            <a:off x="323850" y="2781300"/>
            <a:ext cx="1295400" cy="742950"/>
          </a:xfrm>
          <a:prstGeom prst="rect">
            <a:avLst/>
          </a:prstGeom>
          <a:solidFill>
            <a:srgbClr val="CCFFCC"/>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tx1"/>
                  </a:outerShdw>
                </a:effectLst>
              </a14:hiddenEffects>
            </a:ext>
          </a:extLst>
        </p:spPr>
        <p:txBody>
          <a:bodyPr>
            <a:spAutoFit/>
          </a:bodyPr>
          <a:lstStyle/>
          <a:p>
            <a:pPr algn="ctr">
              <a:spcBef>
                <a:spcPct val="50000"/>
              </a:spcBef>
            </a:pPr>
            <a:r>
              <a:rPr lang="en-US" altLang="zh-CN" sz="1400" b="1">
                <a:latin typeface="Arial Narrow" panose="020B0606020202030204" pitchFamily="34" charset="0"/>
              </a:rPr>
              <a:t>Project Definition &amp; Planning</a:t>
            </a:r>
          </a:p>
        </p:txBody>
      </p:sp>
      <p:sp>
        <p:nvSpPr>
          <p:cNvPr id="1120267" name="Text Box 11"/>
          <p:cNvSpPr txBox="1">
            <a:spLocks noChangeArrowheads="1"/>
          </p:cNvSpPr>
          <p:nvPr/>
        </p:nvSpPr>
        <p:spPr bwMode="auto">
          <a:xfrm>
            <a:off x="323850" y="3681413"/>
            <a:ext cx="1295400" cy="742950"/>
          </a:xfrm>
          <a:prstGeom prst="rect">
            <a:avLst/>
          </a:prstGeom>
          <a:solidFill>
            <a:srgbClr val="CCFFCC"/>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tx1"/>
                  </a:outerShdw>
                </a:effectLst>
              </a14:hiddenEffects>
            </a:ext>
          </a:extLst>
        </p:spPr>
        <p:txBody>
          <a:bodyPr>
            <a:spAutoFit/>
          </a:bodyPr>
          <a:lstStyle/>
          <a:p>
            <a:pPr algn="ctr">
              <a:spcBef>
                <a:spcPct val="50000"/>
              </a:spcBef>
            </a:pPr>
            <a:r>
              <a:rPr lang="en-US" altLang="zh-CN" sz="1400" b="1">
                <a:latin typeface="Arial Narrow" panose="020B0606020202030204" pitchFamily="34" charset="0"/>
              </a:rPr>
              <a:t>Management Review &amp; Approval</a:t>
            </a:r>
          </a:p>
        </p:txBody>
      </p:sp>
      <p:sp>
        <p:nvSpPr>
          <p:cNvPr id="1120268" name="Text Box 12"/>
          <p:cNvSpPr txBox="1">
            <a:spLocks noChangeArrowheads="1"/>
          </p:cNvSpPr>
          <p:nvPr/>
        </p:nvSpPr>
        <p:spPr bwMode="auto">
          <a:xfrm>
            <a:off x="1763713" y="2457450"/>
            <a:ext cx="649287" cy="530225"/>
          </a:xfrm>
          <a:prstGeom prst="rect">
            <a:avLst/>
          </a:prstGeom>
          <a:solidFill>
            <a:srgbClr val="CCFFCC"/>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tx1"/>
                  </a:outerShdw>
                </a:effectLst>
              </a14:hiddenEffects>
            </a:ext>
          </a:extLst>
        </p:spPr>
        <p:txBody>
          <a:bodyPr>
            <a:spAutoFit/>
          </a:bodyPr>
          <a:lstStyle/>
          <a:p>
            <a:pPr algn="ctr">
              <a:spcBef>
                <a:spcPct val="50000"/>
              </a:spcBef>
            </a:pPr>
            <a:r>
              <a:rPr lang="en-US" altLang="zh-CN" sz="1400" b="1">
                <a:latin typeface="Arial Narrow" panose="020B0606020202030204" pitchFamily="34" charset="0"/>
              </a:rPr>
              <a:t>User Req’ts</a:t>
            </a:r>
          </a:p>
        </p:txBody>
      </p:sp>
      <p:sp>
        <p:nvSpPr>
          <p:cNvPr id="1120269" name="Text Box 13"/>
          <p:cNvSpPr txBox="1">
            <a:spLocks noChangeArrowheads="1"/>
          </p:cNvSpPr>
          <p:nvPr/>
        </p:nvSpPr>
        <p:spPr bwMode="auto">
          <a:xfrm>
            <a:off x="2376488" y="2457450"/>
            <a:ext cx="827087" cy="530225"/>
          </a:xfrm>
          <a:prstGeom prst="rect">
            <a:avLst/>
          </a:prstGeom>
          <a:solidFill>
            <a:srgbClr val="CCFFCC"/>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tx1"/>
                  </a:outerShdw>
                </a:effectLst>
              </a14:hiddenEffects>
            </a:ext>
          </a:extLst>
        </p:spPr>
        <p:txBody>
          <a:bodyPr>
            <a:spAutoFit/>
          </a:bodyPr>
          <a:lstStyle/>
          <a:p>
            <a:pPr algn="ctr">
              <a:spcBef>
                <a:spcPct val="50000"/>
              </a:spcBef>
            </a:pPr>
            <a:r>
              <a:rPr lang="en-US" altLang="zh-CN" sz="1400" b="1">
                <a:latin typeface="Arial Narrow" panose="020B0606020202030204" pitchFamily="34" charset="0"/>
              </a:rPr>
              <a:t>Req’ts Analysis</a:t>
            </a:r>
          </a:p>
        </p:txBody>
      </p:sp>
      <p:sp>
        <p:nvSpPr>
          <p:cNvPr id="1120270" name="Text Box 14"/>
          <p:cNvSpPr txBox="1">
            <a:spLocks noChangeArrowheads="1"/>
          </p:cNvSpPr>
          <p:nvPr/>
        </p:nvSpPr>
        <p:spPr bwMode="auto">
          <a:xfrm>
            <a:off x="1908175" y="3429000"/>
            <a:ext cx="1295400" cy="530225"/>
          </a:xfrm>
          <a:prstGeom prst="rect">
            <a:avLst/>
          </a:prstGeom>
          <a:solidFill>
            <a:srgbClr val="CCFFCC"/>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tx1"/>
                  </a:outerShdw>
                </a:effectLst>
              </a14:hiddenEffects>
            </a:ext>
          </a:extLst>
        </p:spPr>
        <p:txBody>
          <a:bodyPr>
            <a:spAutoFit/>
          </a:bodyPr>
          <a:lstStyle/>
          <a:p>
            <a:pPr algn="ctr">
              <a:spcBef>
                <a:spcPct val="50000"/>
              </a:spcBef>
            </a:pPr>
            <a:r>
              <a:rPr lang="en-US" altLang="zh-CN" sz="1400" b="1">
                <a:latin typeface="Arial Narrow" panose="020B0606020202030204" pitchFamily="34" charset="0"/>
              </a:rPr>
              <a:t>Quality Requirements</a:t>
            </a:r>
          </a:p>
        </p:txBody>
      </p:sp>
      <p:sp>
        <p:nvSpPr>
          <p:cNvPr id="1120271" name="Text Box 15"/>
          <p:cNvSpPr txBox="1">
            <a:spLocks noChangeArrowheads="1"/>
          </p:cNvSpPr>
          <p:nvPr/>
        </p:nvSpPr>
        <p:spPr bwMode="auto">
          <a:xfrm>
            <a:off x="3382963" y="2205038"/>
            <a:ext cx="827087" cy="530225"/>
          </a:xfrm>
          <a:prstGeom prst="rect">
            <a:avLst/>
          </a:prstGeom>
          <a:solidFill>
            <a:srgbClr val="CCFFCC"/>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tx1"/>
                  </a:outerShdw>
                </a:effectLst>
              </a14:hiddenEffects>
            </a:ext>
          </a:extLst>
        </p:spPr>
        <p:txBody>
          <a:bodyPr>
            <a:spAutoFit/>
          </a:bodyPr>
          <a:lstStyle/>
          <a:p>
            <a:pPr algn="ctr">
              <a:spcBef>
                <a:spcPct val="50000"/>
              </a:spcBef>
            </a:pPr>
            <a:r>
              <a:rPr lang="en-US" altLang="zh-CN" sz="1400" b="1">
                <a:latin typeface="Arial Narrow" panose="020B0606020202030204" pitchFamily="34" charset="0"/>
              </a:rPr>
              <a:t>UI Design</a:t>
            </a:r>
          </a:p>
        </p:txBody>
      </p:sp>
      <p:sp>
        <p:nvSpPr>
          <p:cNvPr id="1120272" name="Text Box 16"/>
          <p:cNvSpPr txBox="1">
            <a:spLocks noChangeArrowheads="1"/>
          </p:cNvSpPr>
          <p:nvPr/>
        </p:nvSpPr>
        <p:spPr bwMode="auto">
          <a:xfrm>
            <a:off x="3382963" y="2889250"/>
            <a:ext cx="936625" cy="530225"/>
          </a:xfrm>
          <a:prstGeom prst="rect">
            <a:avLst/>
          </a:prstGeom>
          <a:solidFill>
            <a:srgbClr val="CCFFCC"/>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tx1"/>
                  </a:outerShdw>
                </a:effectLst>
              </a14:hiddenEffects>
            </a:ext>
          </a:extLst>
        </p:spPr>
        <p:txBody>
          <a:bodyPr>
            <a:spAutoFit/>
          </a:bodyPr>
          <a:lstStyle/>
          <a:p>
            <a:pPr algn="ctr">
              <a:spcBef>
                <a:spcPct val="50000"/>
              </a:spcBef>
            </a:pPr>
            <a:r>
              <a:rPr lang="en-US" altLang="zh-CN" sz="1400" b="1">
                <a:latin typeface="Arial Narrow" panose="020B0606020202030204" pitchFamily="34" charset="0"/>
              </a:rPr>
              <a:t>Technical Design</a:t>
            </a:r>
          </a:p>
        </p:txBody>
      </p:sp>
      <p:sp>
        <p:nvSpPr>
          <p:cNvPr id="1120273" name="Text Box 17"/>
          <p:cNvSpPr txBox="1">
            <a:spLocks noChangeArrowheads="1"/>
          </p:cNvSpPr>
          <p:nvPr/>
        </p:nvSpPr>
        <p:spPr bwMode="auto">
          <a:xfrm>
            <a:off x="3384550" y="3573463"/>
            <a:ext cx="1008063" cy="530225"/>
          </a:xfrm>
          <a:prstGeom prst="rect">
            <a:avLst/>
          </a:prstGeom>
          <a:solidFill>
            <a:srgbClr val="CCFFCC"/>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tx1"/>
                  </a:outerShdw>
                </a:effectLst>
              </a14:hiddenEffects>
            </a:ext>
          </a:extLst>
        </p:spPr>
        <p:txBody>
          <a:bodyPr>
            <a:spAutoFit/>
          </a:bodyPr>
          <a:lstStyle/>
          <a:p>
            <a:pPr algn="ctr">
              <a:spcBef>
                <a:spcPct val="50000"/>
              </a:spcBef>
            </a:pPr>
            <a:r>
              <a:rPr lang="en-US" altLang="zh-CN" sz="1400" b="1">
                <a:latin typeface="Arial Narrow" panose="020B0606020202030204" pitchFamily="34" charset="0"/>
              </a:rPr>
              <a:t>Quality Verification</a:t>
            </a:r>
          </a:p>
        </p:txBody>
      </p:sp>
      <p:sp>
        <p:nvSpPr>
          <p:cNvPr id="1120274" name="Text Box 18"/>
          <p:cNvSpPr txBox="1">
            <a:spLocks noChangeArrowheads="1"/>
          </p:cNvSpPr>
          <p:nvPr/>
        </p:nvSpPr>
        <p:spPr bwMode="auto">
          <a:xfrm>
            <a:off x="4535488" y="2889250"/>
            <a:ext cx="792162" cy="530225"/>
          </a:xfrm>
          <a:prstGeom prst="rect">
            <a:avLst/>
          </a:prstGeom>
          <a:solidFill>
            <a:srgbClr val="CCFFCC"/>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tx1"/>
                  </a:outerShdw>
                </a:effectLst>
              </a14:hiddenEffects>
            </a:ext>
          </a:extLst>
        </p:spPr>
        <p:txBody>
          <a:bodyPr>
            <a:spAutoFit/>
          </a:bodyPr>
          <a:lstStyle/>
          <a:p>
            <a:pPr algn="ctr">
              <a:spcBef>
                <a:spcPct val="50000"/>
              </a:spcBef>
            </a:pPr>
            <a:r>
              <a:rPr lang="en-US" altLang="zh-CN" sz="1400" b="1">
                <a:latin typeface="Arial Narrow" panose="020B0606020202030204" pitchFamily="34" charset="0"/>
              </a:rPr>
              <a:t>Detailed Design</a:t>
            </a:r>
          </a:p>
        </p:txBody>
      </p:sp>
      <p:sp>
        <p:nvSpPr>
          <p:cNvPr id="1120275" name="Line 19"/>
          <p:cNvSpPr>
            <a:spLocks noChangeShapeType="1"/>
          </p:cNvSpPr>
          <p:nvPr/>
        </p:nvSpPr>
        <p:spPr bwMode="auto">
          <a:xfrm>
            <a:off x="4319588" y="3176588"/>
            <a:ext cx="2159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tx1"/>
                  </a:outerShdw>
                </a:effectLst>
              </a14:hiddenEffects>
            </a:ext>
          </a:extLst>
        </p:spPr>
        <p:txBody>
          <a:bodyPr anchor="ctr">
            <a:spAutoFit/>
          </a:bodyPr>
          <a:lstStyle/>
          <a:p>
            <a:endParaRPr lang="zh-CN" altLang="en-US"/>
          </a:p>
        </p:txBody>
      </p:sp>
      <p:sp>
        <p:nvSpPr>
          <p:cNvPr id="1120276" name="Text Box 20"/>
          <p:cNvSpPr txBox="1">
            <a:spLocks noChangeArrowheads="1"/>
          </p:cNvSpPr>
          <p:nvPr/>
        </p:nvSpPr>
        <p:spPr bwMode="auto">
          <a:xfrm>
            <a:off x="5472113" y="2997200"/>
            <a:ext cx="757237" cy="317500"/>
          </a:xfrm>
          <a:prstGeom prst="rect">
            <a:avLst/>
          </a:prstGeom>
          <a:solidFill>
            <a:srgbClr val="CCFFCC"/>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tx1"/>
                  </a:outerShdw>
                </a:effectLst>
              </a14:hiddenEffects>
            </a:ext>
          </a:extLst>
        </p:spPr>
        <p:txBody>
          <a:bodyPr>
            <a:spAutoFit/>
          </a:bodyPr>
          <a:lstStyle/>
          <a:p>
            <a:pPr algn="ctr">
              <a:spcBef>
                <a:spcPct val="50000"/>
              </a:spcBef>
            </a:pPr>
            <a:r>
              <a:rPr lang="en-US" altLang="zh-CN" sz="1400" b="1">
                <a:latin typeface="Arial Narrow" panose="020B0606020202030204" pitchFamily="34" charset="0"/>
              </a:rPr>
              <a:t>Coding</a:t>
            </a:r>
          </a:p>
        </p:txBody>
      </p:sp>
      <p:sp>
        <p:nvSpPr>
          <p:cNvPr id="1120277" name="Text Box 21"/>
          <p:cNvSpPr txBox="1">
            <a:spLocks noChangeArrowheads="1"/>
          </p:cNvSpPr>
          <p:nvPr/>
        </p:nvSpPr>
        <p:spPr bwMode="auto">
          <a:xfrm>
            <a:off x="6443663" y="2889250"/>
            <a:ext cx="1008062" cy="742950"/>
          </a:xfrm>
          <a:prstGeom prst="rect">
            <a:avLst/>
          </a:prstGeom>
          <a:solidFill>
            <a:srgbClr val="CCFFCC"/>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tx1"/>
                  </a:outerShdw>
                </a:effectLst>
              </a14:hiddenEffects>
            </a:ext>
          </a:extLst>
        </p:spPr>
        <p:txBody>
          <a:bodyPr>
            <a:spAutoFit/>
          </a:bodyPr>
          <a:lstStyle/>
          <a:p>
            <a:pPr algn="ctr">
              <a:spcBef>
                <a:spcPct val="50000"/>
              </a:spcBef>
            </a:pPr>
            <a:r>
              <a:rPr lang="en-US" altLang="zh-CN" sz="1400" b="1">
                <a:latin typeface="Arial Narrow" panose="020B0606020202030204" pitchFamily="34" charset="0"/>
              </a:rPr>
              <a:t>Perform Integration Test</a:t>
            </a:r>
          </a:p>
        </p:txBody>
      </p:sp>
      <p:sp>
        <p:nvSpPr>
          <p:cNvPr id="1120278" name="Line 22"/>
          <p:cNvSpPr>
            <a:spLocks noChangeShapeType="1"/>
          </p:cNvSpPr>
          <p:nvPr/>
        </p:nvSpPr>
        <p:spPr bwMode="auto">
          <a:xfrm>
            <a:off x="6227763" y="3176588"/>
            <a:ext cx="2159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tx1"/>
                  </a:outerShdw>
                </a:effectLst>
              </a14:hiddenEffects>
            </a:ext>
          </a:extLst>
        </p:spPr>
        <p:txBody>
          <a:bodyPr anchor="ctr">
            <a:spAutoFit/>
          </a:bodyPr>
          <a:lstStyle/>
          <a:p>
            <a:endParaRPr lang="zh-CN" altLang="en-US"/>
          </a:p>
        </p:txBody>
      </p:sp>
      <p:sp>
        <p:nvSpPr>
          <p:cNvPr id="1120279" name="Text Box 23"/>
          <p:cNvSpPr txBox="1">
            <a:spLocks noChangeArrowheads="1"/>
          </p:cNvSpPr>
          <p:nvPr/>
        </p:nvSpPr>
        <p:spPr bwMode="auto">
          <a:xfrm>
            <a:off x="8243888" y="2997200"/>
            <a:ext cx="755650" cy="530225"/>
          </a:xfrm>
          <a:prstGeom prst="rect">
            <a:avLst/>
          </a:prstGeom>
          <a:solidFill>
            <a:srgbClr val="CCFFCC"/>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tx1"/>
                  </a:outerShdw>
                </a:effectLst>
              </a14:hiddenEffects>
            </a:ext>
          </a:extLst>
        </p:spPr>
        <p:txBody>
          <a:bodyPr>
            <a:spAutoFit/>
          </a:bodyPr>
          <a:lstStyle/>
          <a:p>
            <a:pPr algn="ctr">
              <a:spcBef>
                <a:spcPct val="50000"/>
              </a:spcBef>
            </a:pPr>
            <a:r>
              <a:rPr lang="en-US" altLang="zh-CN" sz="1400" b="1">
                <a:latin typeface="Arial Narrow" panose="020B0606020202030204" pitchFamily="34" charset="0"/>
              </a:rPr>
              <a:t>Convert Site</a:t>
            </a:r>
          </a:p>
        </p:txBody>
      </p:sp>
      <p:sp>
        <p:nvSpPr>
          <p:cNvPr id="1120280" name="Line 24"/>
          <p:cNvSpPr>
            <a:spLocks noChangeShapeType="1"/>
          </p:cNvSpPr>
          <p:nvPr/>
        </p:nvSpPr>
        <p:spPr bwMode="auto">
          <a:xfrm>
            <a:off x="7632700" y="3176588"/>
            <a:ext cx="2159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tx1"/>
                  </a:outerShdw>
                </a:effectLst>
              </a14:hiddenEffects>
            </a:ext>
          </a:extLst>
        </p:spPr>
        <p:txBody>
          <a:bodyPr anchor="ctr">
            <a:spAutoFit/>
          </a:bodyPr>
          <a:lstStyle/>
          <a:p>
            <a:endParaRPr lang="zh-CN" altLang="en-US"/>
          </a:p>
        </p:txBody>
      </p:sp>
      <p:sp>
        <p:nvSpPr>
          <p:cNvPr id="1120281" name="Text Box 25"/>
          <p:cNvSpPr txBox="1">
            <a:spLocks noChangeArrowheads="1"/>
          </p:cNvSpPr>
          <p:nvPr/>
        </p:nvSpPr>
        <p:spPr bwMode="auto">
          <a:xfrm>
            <a:off x="7488238" y="2889250"/>
            <a:ext cx="792162" cy="742950"/>
          </a:xfrm>
          <a:prstGeom prst="rect">
            <a:avLst/>
          </a:prstGeom>
          <a:solidFill>
            <a:srgbClr val="CCFFCC"/>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tx1"/>
                  </a:outerShdw>
                </a:effectLst>
              </a14:hiddenEffects>
            </a:ext>
          </a:extLst>
        </p:spPr>
        <p:txBody>
          <a:bodyPr>
            <a:spAutoFit/>
          </a:bodyPr>
          <a:lstStyle/>
          <a:p>
            <a:pPr algn="ctr">
              <a:spcBef>
                <a:spcPct val="50000"/>
              </a:spcBef>
            </a:pPr>
            <a:r>
              <a:rPr lang="en-US" altLang="zh-CN" sz="1400" b="1">
                <a:latin typeface="Arial Narrow" panose="020B0606020202030204" pitchFamily="34" charset="0"/>
              </a:rPr>
              <a:t>Perform System Test</a:t>
            </a:r>
          </a:p>
        </p:txBody>
      </p:sp>
      <p:sp>
        <p:nvSpPr>
          <p:cNvPr id="1120282" name="Line 26"/>
          <p:cNvSpPr>
            <a:spLocks noChangeShapeType="1"/>
          </p:cNvSpPr>
          <p:nvPr/>
        </p:nvSpPr>
        <p:spPr bwMode="auto">
          <a:xfrm flipV="1">
            <a:off x="1619250" y="2374900"/>
            <a:ext cx="36513" cy="95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tx1"/>
                  </a:outerShdw>
                </a:effectLst>
              </a14:hiddenEffects>
            </a:ext>
          </a:extLst>
        </p:spPr>
        <p:txBody>
          <a:bodyPr anchor="ctr">
            <a:spAutoFit/>
          </a:bodyPr>
          <a:lstStyle/>
          <a:p>
            <a:endParaRPr lang="zh-CN" altLang="en-US"/>
          </a:p>
        </p:txBody>
      </p:sp>
      <p:sp>
        <p:nvSpPr>
          <p:cNvPr id="1120283" name="Line 27"/>
          <p:cNvSpPr>
            <a:spLocks noChangeShapeType="1"/>
          </p:cNvSpPr>
          <p:nvPr/>
        </p:nvSpPr>
        <p:spPr bwMode="auto">
          <a:xfrm>
            <a:off x="1692275" y="2384425"/>
            <a:ext cx="0" cy="17653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tx1"/>
                  </a:outerShdw>
                </a:effectLst>
              </a14:hiddenEffects>
            </a:ext>
          </a:extLst>
        </p:spPr>
        <p:txBody>
          <a:bodyPr anchor="ctr">
            <a:spAutoFit/>
          </a:bodyPr>
          <a:lstStyle/>
          <a:p>
            <a:endParaRPr lang="zh-CN" altLang="en-US"/>
          </a:p>
        </p:txBody>
      </p:sp>
      <p:sp>
        <p:nvSpPr>
          <p:cNvPr id="1120284" name="Line 28"/>
          <p:cNvSpPr>
            <a:spLocks noChangeShapeType="1"/>
          </p:cNvSpPr>
          <p:nvPr/>
        </p:nvSpPr>
        <p:spPr bwMode="auto">
          <a:xfrm>
            <a:off x="1619250" y="3141663"/>
            <a:ext cx="73025"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tx1"/>
                  </a:outerShdw>
                </a:effectLst>
              </a14:hiddenEffects>
            </a:ext>
          </a:extLst>
        </p:spPr>
        <p:txBody>
          <a:bodyPr anchor="ctr">
            <a:spAutoFit/>
          </a:bodyPr>
          <a:lstStyle/>
          <a:p>
            <a:endParaRPr lang="zh-CN" altLang="en-US"/>
          </a:p>
        </p:txBody>
      </p:sp>
      <p:sp>
        <p:nvSpPr>
          <p:cNvPr id="1120285" name="Line 29"/>
          <p:cNvSpPr>
            <a:spLocks noChangeShapeType="1"/>
          </p:cNvSpPr>
          <p:nvPr/>
        </p:nvSpPr>
        <p:spPr bwMode="auto">
          <a:xfrm flipH="1">
            <a:off x="1619250" y="2384425"/>
            <a:ext cx="73025"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tx1"/>
                  </a:outerShdw>
                </a:effectLst>
              </a14:hiddenEffects>
            </a:ext>
          </a:extLst>
        </p:spPr>
        <p:txBody>
          <a:bodyPr anchor="ctr">
            <a:spAutoFit/>
          </a:bodyPr>
          <a:lstStyle/>
          <a:p>
            <a:endParaRPr lang="zh-CN" altLang="en-US"/>
          </a:p>
        </p:txBody>
      </p:sp>
      <p:sp>
        <p:nvSpPr>
          <p:cNvPr id="1120286" name="Line 30"/>
          <p:cNvSpPr>
            <a:spLocks noChangeShapeType="1"/>
          </p:cNvSpPr>
          <p:nvPr/>
        </p:nvSpPr>
        <p:spPr bwMode="auto">
          <a:xfrm>
            <a:off x="1692275" y="2744788"/>
            <a:ext cx="7143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tx1"/>
                  </a:outerShdw>
                </a:effectLst>
              </a14:hiddenEffects>
            </a:ext>
          </a:extLst>
        </p:spPr>
        <p:txBody>
          <a:bodyPr anchor="ctr">
            <a:spAutoFit/>
          </a:bodyPr>
          <a:lstStyle/>
          <a:p>
            <a:endParaRPr lang="zh-CN" altLang="en-US"/>
          </a:p>
        </p:txBody>
      </p:sp>
      <p:sp>
        <p:nvSpPr>
          <p:cNvPr id="1120287" name="Line 31"/>
          <p:cNvSpPr>
            <a:spLocks noChangeShapeType="1"/>
          </p:cNvSpPr>
          <p:nvPr/>
        </p:nvSpPr>
        <p:spPr bwMode="auto">
          <a:xfrm>
            <a:off x="1692275" y="3717925"/>
            <a:ext cx="2159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tx1"/>
                  </a:outerShdw>
                </a:effectLst>
              </a14:hiddenEffects>
            </a:ext>
          </a:extLst>
        </p:spPr>
        <p:txBody>
          <a:bodyPr anchor="ctr">
            <a:spAutoFit/>
          </a:bodyPr>
          <a:lstStyle/>
          <a:p>
            <a:endParaRPr lang="zh-CN" altLang="en-US"/>
          </a:p>
        </p:txBody>
      </p:sp>
      <p:sp>
        <p:nvSpPr>
          <p:cNvPr id="1120288" name="Line 32"/>
          <p:cNvSpPr>
            <a:spLocks noChangeShapeType="1"/>
          </p:cNvSpPr>
          <p:nvPr/>
        </p:nvSpPr>
        <p:spPr bwMode="auto">
          <a:xfrm>
            <a:off x="3203575" y="2744788"/>
            <a:ext cx="73025"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tx1"/>
                  </a:outerShdw>
                </a:effectLst>
              </a14:hiddenEffects>
            </a:ext>
          </a:extLst>
        </p:spPr>
        <p:txBody>
          <a:bodyPr anchor="ctr">
            <a:spAutoFit/>
          </a:bodyPr>
          <a:lstStyle/>
          <a:p>
            <a:endParaRPr lang="zh-CN" altLang="en-US"/>
          </a:p>
        </p:txBody>
      </p:sp>
      <p:sp>
        <p:nvSpPr>
          <p:cNvPr id="1120289" name="Line 33"/>
          <p:cNvSpPr>
            <a:spLocks noChangeShapeType="1"/>
          </p:cNvSpPr>
          <p:nvPr/>
        </p:nvSpPr>
        <p:spPr bwMode="auto">
          <a:xfrm>
            <a:off x="3276600" y="2420938"/>
            <a:ext cx="0" cy="298926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tx1"/>
                  </a:outerShdw>
                </a:effectLst>
              </a14:hiddenEffects>
            </a:ext>
          </a:extLst>
        </p:spPr>
        <p:txBody>
          <a:bodyPr anchor="ctr">
            <a:spAutoFit/>
          </a:bodyPr>
          <a:lstStyle/>
          <a:p>
            <a:endParaRPr lang="zh-CN" altLang="en-US"/>
          </a:p>
        </p:txBody>
      </p:sp>
      <p:sp>
        <p:nvSpPr>
          <p:cNvPr id="1120290" name="Line 34"/>
          <p:cNvSpPr>
            <a:spLocks noChangeShapeType="1"/>
          </p:cNvSpPr>
          <p:nvPr/>
        </p:nvSpPr>
        <p:spPr bwMode="auto">
          <a:xfrm>
            <a:off x="3276600" y="3176588"/>
            <a:ext cx="10795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tx1"/>
                  </a:outerShdw>
                </a:effectLst>
              </a14:hiddenEffects>
            </a:ext>
          </a:extLst>
        </p:spPr>
        <p:txBody>
          <a:bodyPr anchor="ctr">
            <a:spAutoFit/>
          </a:bodyPr>
          <a:lstStyle/>
          <a:p>
            <a:endParaRPr lang="zh-CN" altLang="en-US"/>
          </a:p>
        </p:txBody>
      </p:sp>
      <p:sp>
        <p:nvSpPr>
          <p:cNvPr id="1120291" name="Line 35"/>
          <p:cNvSpPr>
            <a:spLocks noChangeShapeType="1"/>
          </p:cNvSpPr>
          <p:nvPr/>
        </p:nvSpPr>
        <p:spPr bwMode="auto">
          <a:xfrm>
            <a:off x="3276600" y="2420938"/>
            <a:ext cx="10795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tx1"/>
                  </a:outerShdw>
                </a:effectLst>
              </a14:hiddenEffects>
            </a:ext>
          </a:extLst>
        </p:spPr>
        <p:txBody>
          <a:bodyPr anchor="ctr">
            <a:spAutoFit/>
          </a:bodyPr>
          <a:lstStyle/>
          <a:p>
            <a:endParaRPr lang="zh-CN" altLang="en-US"/>
          </a:p>
        </p:txBody>
      </p:sp>
      <p:sp>
        <p:nvSpPr>
          <p:cNvPr id="1120292" name="Line 36"/>
          <p:cNvSpPr>
            <a:spLocks noChangeShapeType="1"/>
          </p:cNvSpPr>
          <p:nvPr/>
        </p:nvSpPr>
        <p:spPr bwMode="auto">
          <a:xfrm>
            <a:off x="5327650" y="3141663"/>
            <a:ext cx="14446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tx1"/>
                  </a:outerShdw>
                </a:effectLst>
              </a14:hiddenEffects>
            </a:ext>
          </a:extLst>
        </p:spPr>
        <p:txBody>
          <a:bodyPr anchor="ctr">
            <a:spAutoFit/>
          </a:bodyPr>
          <a:lstStyle/>
          <a:p>
            <a:endParaRPr lang="zh-CN" altLang="en-US"/>
          </a:p>
        </p:txBody>
      </p:sp>
      <p:sp>
        <p:nvSpPr>
          <p:cNvPr id="1120293" name="Line 37"/>
          <p:cNvSpPr>
            <a:spLocks noChangeShapeType="1"/>
          </p:cNvSpPr>
          <p:nvPr/>
        </p:nvSpPr>
        <p:spPr bwMode="auto">
          <a:xfrm>
            <a:off x="7451725" y="3176588"/>
            <a:ext cx="3651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tx1"/>
                  </a:outerShdw>
                </a:effectLst>
              </a14:hiddenEffects>
            </a:ext>
          </a:extLst>
        </p:spPr>
        <p:txBody>
          <a:bodyPr anchor="ctr">
            <a:spAutoFit/>
          </a:bodyPr>
          <a:lstStyle/>
          <a:p>
            <a:endParaRPr lang="zh-CN" altLang="en-US"/>
          </a:p>
        </p:txBody>
      </p:sp>
      <p:sp>
        <p:nvSpPr>
          <p:cNvPr id="1120294" name="Line 38"/>
          <p:cNvSpPr>
            <a:spLocks noChangeShapeType="1"/>
          </p:cNvSpPr>
          <p:nvPr/>
        </p:nvSpPr>
        <p:spPr bwMode="auto">
          <a:xfrm>
            <a:off x="3276600" y="3825875"/>
            <a:ext cx="10795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tx1"/>
                  </a:outerShdw>
                </a:effectLst>
              </a14:hiddenEffects>
            </a:ext>
          </a:extLst>
        </p:spPr>
        <p:txBody>
          <a:bodyPr anchor="ctr">
            <a:spAutoFit/>
          </a:bodyPr>
          <a:lstStyle/>
          <a:p>
            <a:endParaRPr lang="zh-CN" altLang="en-US"/>
          </a:p>
        </p:txBody>
      </p:sp>
      <p:sp>
        <p:nvSpPr>
          <p:cNvPr id="1120295" name="Line 39"/>
          <p:cNvSpPr>
            <a:spLocks noChangeShapeType="1"/>
          </p:cNvSpPr>
          <p:nvPr/>
        </p:nvSpPr>
        <p:spPr bwMode="auto">
          <a:xfrm>
            <a:off x="3203575" y="3609975"/>
            <a:ext cx="7143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tx1"/>
                  </a:outerShdw>
                </a:effectLst>
              </a14:hiddenEffects>
            </a:ext>
          </a:extLst>
        </p:spPr>
        <p:txBody>
          <a:bodyPr anchor="ctr">
            <a:spAutoFit/>
          </a:bodyPr>
          <a:lstStyle/>
          <a:p>
            <a:endParaRPr lang="zh-CN" altLang="en-US"/>
          </a:p>
        </p:txBody>
      </p:sp>
      <p:sp>
        <p:nvSpPr>
          <p:cNvPr id="1120296" name="Line 40"/>
          <p:cNvSpPr>
            <a:spLocks noChangeShapeType="1"/>
          </p:cNvSpPr>
          <p:nvPr/>
        </p:nvSpPr>
        <p:spPr bwMode="auto">
          <a:xfrm>
            <a:off x="1584325" y="4149725"/>
            <a:ext cx="10795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tx1"/>
                  </a:outerShdw>
                </a:effectLst>
              </a14:hiddenEffects>
            </a:ext>
          </a:extLst>
        </p:spPr>
        <p:txBody>
          <a:bodyPr anchor="ctr">
            <a:spAutoFit/>
          </a:bodyPr>
          <a:lstStyle/>
          <a:p>
            <a:endParaRPr lang="zh-CN" altLang="en-US"/>
          </a:p>
        </p:txBody>
      </p:sp>
      <p:sp>
        <p:nvSpPr>
          <p:cNvPr id="1120297" name="Text Box 41"/>
          <p:cNvSpPr txBox="1">
            <a:spLocks noChangeArrowheads="1"/>
          </p:cNvSpPr>
          <p:nvPr/>
        </p:nvSpPr>
        <p:spPr bwMode="auto">
          <a:xfrm>
            <a:off x="3384550" y="4257675"/>
            <a:ext cx="2447925" cy="317500"/>
          </a:xfrm>
          <a:prstGeom prst="rect">
            <a:avLst/>
          </a:prstGeom>
          <a:solidFill>
            <a:srgbClr val="CCFFCC"/>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tx1"/>
                  </a:outerShdw>
                </a:effectLst>
              </a14:hiddenEffects>
            </a:ext>
          </a:extLst>
        </p:spPr>
        <p:txBody>
          <a:bodyPr>
            <a:spAutoFit/>
          </a:bodyPr>
          <a:lstStyle/>
          <a:p>
            <a:pPr algn="ctr">
              <a:spcBef>
                <a:spcPct val="50000"/>
              </a:spcBef>
            </a:pPr>
            <a:r>
              <a:rPr lang="en-US" altLang="zh-CN" sz="1400" b="1">
                <a:latin typeface="Arial Narrow" panose="020B0606020202030204" pitchFamily="34" charset="0"/>
              </a:rPr>
              <a:t>Test Planning &amp; Preparation</a:t>
            </a:r>
          </a:p>
        </p:txBody>
      </p:sp>
      <p:sp>
        <p:nvSpPr>
          <p:cNvPr id="1120298" name="Text Box 42"/>
          <p:cNvSpPr txBox="1">
            <a:spLocks noChangeArrowheads="1"/>
          </p:cNvSpPr>
          <p:nvPr/>
        </p:nvSpPr>
        <p:spPr bwMode="auto">
          <a:xfrm>
            <a:off x="3384550" y="4725988"/>
            <a:ext cx="2447925" cy="317500"/>
          </a:xfrm>
          <a:prstGeom prst="rect">
            <a:avLst/>
          </a:prstGeom>
          <a:solidFill>
            <a:srgbClr val="CCFFCC"/>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tx1"/>
                  </a:outerShdw>
                </a:effectLst>
              </a14:hiddenEffects>
            </a:ext>
          </a:extLst>
        </p:spPr>
        <p:txBody>
          <a:bodyPr>
            <a:spAutoFit/>
          </a:bodyPr>
          <a:lstStyle/>
          <a:p>
            <a:pPr algn="ctr">
              <a:spcBef>
                <a:spcPct val="50000"/>
              </a:spcBef>
            </a:pPr>
            <a:r>
              <a:rPr lang="en-US" altLang="zh-CN" sz="1400" b="1">
                <a:latin typeface="Arial Narrow" panose="020B0606020202030204" pitchFamily="34" charset="0"/>
              </a:rPr>
              <a:t>User Procedure &amp; Training</a:t>
            </a:r>
          </a:p>
        </p:txBody>
      </p:sp>
      <p:sp>
        <p:nvSpPr>
          <p:cNvPr id="1120299" name="Text Box 43"/>
          <p:cNvSpPr txBox="1">
            <a:spLocks noChangeArrowheads="1"/>
          </p:cNvSpPr>
          <p:nvPr/>
        </p:nvSpPr>
        <p:spPr bwMode="auto">
          <a:xfrm>
            <a:off x="3384550" y="5265738"/>
            <a:ext cx="2447925" cy="317500"/>
          </a:xfrm>
          <a:prstGeom prst="rect">
            <a:avLst/>
          </a:prstGeom>
          <a:solidFill>
            <a:srgbClr val="CCFFCC"/>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tx1"/>
                  </a:outerShdw>
                </a:effectLst>
              </a14:hiddenEffects>
            </a:ext>
          </a:extLst>
        </p:spPr>
        <p:txBody>
          <a:bodyPr>
            <a:spAutoFit/>
          </a:bodyPr>
          <a:lstStyle/>
          <a:p>
            <a:pPr algn="ctr">
              <a:spcBef>
                <a:spcPct val="50000"/>
              </a:spcBef>
            </a:pPr>
            <a:r>
              <a:rPr lang="en-US" altLang="zh-CN" sz="1400" b="1">
                <a:latin typeface="Arial Narrow" panose="020B0606020202030204" pitchFamily="34" charset="0"/>
              </a:rPr>
              <a:t>Roll-out Planning &amp; Preparation</a:t>
            </a:r>
          </a:p>
        </p:txBody>
      </p:sp>
      <p:sp>
        <p:nvSpPr>
          <p:cNvPr id="1120300" name="Line 44"/>
          <p:cNvSpPr>
            <a:spLocks noChangeShapeType="1"/>
          </p:cNvSpPr>
          <p:nvPr/>
        </p:nvSpPr>
        <p:spPr bwMode="auto">
          <a:xfrm>
            <a:off x="3276600" y="4437063"/>
            <a:ext cx="10795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tx1"/>
                  </a:outerShdw>
                </a:effectLst>
              </a14:hiddenEffects>
            </a:ext>
          </a:extLst>
        </p:spPr>
        <p:txBody>
          <a:bodyPr anchor="ctr">
            <a:spAutoFit/>
          </a:bodyPr>
          <a:lstStyle/>
          <a:p>
            <a:endParaRPr lang="zh-CN" altLang="en-US"/>
          </a:p>
        </p:txBody>
      </p:sp>
      <p:sp>
        <p:nvSpPr>
          <p:cNvPr id="1120301" name="Line 45"/>
          <p:cNvSpPr>
            <a:spLocks noChangeShapeType="1"/>
          </p:cNvSpPr>
          <p:nvPr/>
        </p:nvSpPr>
        <p:spPr bwMode="auto">
          <a:xfrm>
            <a:off x="3276600" y="4905375"/>
            <a:ext cx="10795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tx1"/>
                  </a:outerShdw>
                </a:effectLst>
              </a14:hiddenEffects>
            </a:ext>
          </a:extLst>
        </p:spPr>
        <p:txBody>
          <a:bodyPr anchor="ctr">
            <a:spAutoFit/>
          </a:bodyPr>
          <a:lstStyle/>
          <a:p>
            <a:endParaRPr lang="zh-CN" altLang="en-US"/>
          </a:p>
        </p:txBody>
      </p:sp>
      <p:sp>
        <p:nvSpPr>
          <p:cNvPr id="1120302" name="Line 46"/>
          <p:cNvSpPr>
            <a:spLocks noChangeShapeType="1"/>
          </p:cNvSpPr>
          <p:nvPr/>
        </p:nvSpPr>
        <p:spPr bwMode="auto">
          <a:xfrm>
            <a:off x="3276600" y="5410200"/>
            <a:ext cx="10795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tx1"/>
                  </a:outerShdw>
                </a:effectLst>
              </a14:hiddenEffects>
            </a:ext>
          </a:extLst>
        </p:spPr>
        <p:txBody>
          <a:bodyPr anchor="ctr">
            <a:spAutoFit/>
          </a:bodyPr>
          <a:lstStyle/>
          <a:p>
            <a:endParaRPr lang="zh-CN" altLang="en-US"/>
          </a:p>
        </p:txBody>
      </p:sp>
      <p:sp>
        <p:nvSpPr>
          <p:cNvPr id="1120303" name="Line 47"/>
          <p:cNvSpPr>
            <a:spLocks noChangeShapeType="1"/>
          </p:cNvSpPr>
          <p:nvPr/>
        </p:nvSpPr>
        <p:spPr bwMode="auto">
          <a:xfrm>
            <a:off x="6335713" y="3176588"/>
            <a:ext cx="0" cy="12255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tx1"/>
                  </a:outerShdw>
                </a:effectLst>
              </a14:hiddenEffects>
            </a:ext>
          </a:extLst>
        </p:spPr>
        <p:txBody>
          <a:bodyPr anchor="ctr">
            <a:spAutoFit/>
          </a:bodyPr>
          <a:lstStyle/>
          <a:p>
            <a:endParaRPr lang="zh-CN" altLang="en-US"/>
          </a:p>
        </p:txBody>
      </p:sp>
      <p:sp>
        <p:nvSpPr>
          <p:cNvPr id="1120304" name="Line 48"/>
          <p:cNvSpPr>
            <a:spLocks noChangeShapeType="1"/>
          </p:cNvSpPr>
          <p:nvPr/>
        </p:nvSpPr>
        <p:spPr bwMode="auto">
          <a:xfrm flipH="1">
            <a:off x="5832475" y="4402138"/>
            <a:ext cx="46831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tx1"/>
                  </a:outerShdw>
                </a:effectLst>
              </a14:hiddenEffects>
            </a:ext>
          </a:extLst>
        </p:spPr>
        <p:txBody>
          <a:bodyPr anchor="ctr">
            <a:spAutoFit/>
          </a:bodyPr>
          <a:lstStyle/>
          <a:p>
            <a:endParaRPr lang="zh-CN" altLang="en-US"/>
          </a:p>
        </p:txBody>
      </p:sp>
      <p:sp>
        <p:nvSpPr>
          <p:cNvPr id="1120305" name="Line 49"/>
          <p:cNvSpPr>
            <a:spLocks noChangeShapeType="1"/>
          </p:cNvSpPr>
          <p:nvPr/>
        </p:nvSpPr>
        <p:spPr bwMode="auto">
          <a:xfrm>
            <a:off x="6948488" y="3644900"/>
            <a:ext cx="0" cy="118903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tx1"/>
                  </a:outerShdw>
                </a:effectLst>
              </a14:hiddenEffects>
            </a:ext>
          </a:extLst>
        </p:spPr>
        <p:txBody>
          <a:bodyPr anchor="ctr">
            <a:spAutoFit/>
          </a:bodyPr>
          <a:lstStyle/>
          <a:p>
            <a:endParaRPr lang="zh-CN" altLang="en-US"/>
          </a:p>
        </p:txBody>
      </p:sp>
      <p:sp>
        <p:nvSpPr>
          <p:cNvPr id="1120306" name="Line 50"/>
          <p:cNvSpPr>
            <a:spLocks noChangeShapeType="1"/>
          </p:cNvSpPr>
          <p:nvPr/>
        </p:nvSpPr>
        <p:spPr bwMode="auto">
          <a:xfrm flipH="1">
            <a:off x="5832475" y="4833938"/>
            <a:ext cx="111601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tx1"/>
                  </a:outerShdw>
                </a:effectLst>
              </a14:hiddenEffects>
            </a:ext>
          </a:extLst>
        </p:spPr>
        <p:txBody>
          <a:bodyPr anchor="ctr">
            <a:spAutoFit/>
          </a:bodyPr>
          <a:lstStyle/>
          <a:p>
            <a:endParaRPr lang="zh-CN" altLang="en-US"/>
          </a:p>
        </p:txBody>
      </p:sp>
      <p:sp>
        <p:nvSpPr>
          <p:cNvPr id="1120307" name="Line 51"/>
          <p:cNvSpPr>
            <a:spLocks noChangeShapeType="1"/>
          </p:cNvSpPr>
          <p:nvPr/>
        </p:nvSpPr>
        <p:spPr bwMode="auto">
          <a:xfrm>
            <a:off x="8280400" y="3321050"/>
            <a:ext cx="0" cy="21240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tx1"/>
                  </a:outerShdw>
                </a:effectLst>
              </a14:hiddenEffects>
            </a:ext>
          </a:extLst>
        </p:spPr>
        <p:txBody>
          <a:bodyPr anchor="ctr">
            <a:spAutoFit/>
          </a:bodyPr>
          <a:lstStyle/>
          <a:p>
            <a:endParaRPr lang="zh-CN" altLang="en-US"/>
          </a:p>
        </p:txBody>
      </p:sp>
      <p:sp>
        <p:nvSpPr>
          <p:cNvPr id="1120308" name="Line 52"/>
          <p:cNvSpPr>
            <a:spLocks noChangeShapeType="1"/>
          </p:cNvSpPr>
          <p:nvPr/>
        </p:nvSpPr>
        <p:spPr bwMode="auto">
          <a:xfrm flipH="1">
            <a:off x="5832475" y="5445125"/>
            <a:ext cx="2447925"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tx1"/>
                  </a:outerShdw>
                </a:effectLst>
              </a14:hiddenEffects>
            </a:ext>
          </a:extLst>
        </p:spPr>
        <p:txBody>
          <a:bodyPr anchor="ctr">
            <a:spAutoFit/>
          </a:bodyPr>
          <a:lstStyle/>
          <a:p>
            <a:endParaRPr lang="zh-CN" altLang="en-US"/>
          </a:p>
        </p:txBody>
      </p:sp>
      <mc:AlternateContent xmlns:mc="http://schemas.openxmlformats.org/markup-compatibility/2006" xmlns:p14="http://schemas.microsoft.com/office/powerpoint/2010/main">
        <mc:Choice Requires="p14">
          <p:contentPart p14:bwMode="auto" r:id="rId3">
            <p14:nvContentPartPr>
              <p14:cNvPr id="2" name="墨迹 1"/>
              <p14:cNvContentPartPr/>
              <p14:nvPr/>
            </p14:nvContentPartPr>
            <p14:xfrm>
              <a:off x="779760" y="1149120"/>
              <a:ext cx="7961040" cy="2789640"/>
            </p14:xfrm>
          </p:contentPart>
        </mc:Choice>
        <mc:Fallback xmlns="">
          <p:pic>
            <p:nvPicPr>
              <p:cNvPr id="2" name="墨迹 1"/>
              <p:cNvPicPr/>
              <p:nvPr/>
            </p:nvPicPr>
            <p:blipFill>
              <a:blip r:embed="rId4"/>
              <a:stretch>
                <a:fillRect/>
              </a:stretch>
            </p:blipFill>
            <p:spPr>
              <a:xfrm>
                <a:off x="770400" y="1141200"/>
                <a:ext cx="7978680" cy="2804400"/>
              </a:xfrm>
              <a:prstGeom prst="rect">
                <a:avLst/>
              </a:prstGeom>
            </p:spPr>
          </p:pic>
        </mc:Fallback>
      </mc:AlternateContent>
    </p:spTree>
    <p:extLst>
      <p:ext uri="{BB962C8B-B14F-4D97-AF65-F5344CB8AC3E}">
        <p14:creationId xmlns:p14="http://schemas.microsoft.com/office/powerpoint/2010/main" val="56390730"/>
      </p:ext>
    </p:extLst>
  </p:cSld>
  <p:clrMapOvr>
    <a:masterClrMapping/>
  </p:clrMapOvr>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3746" name="Rectangle 2"/>
          <p:cNvSpPr>
            <a:spLocks noGrp="1" noChangeArrowheads="1"/>
          </p:cNvSpPr>
          <p:nvPr>
            <p:ph type="title"/>
          </p:nvPr>
        </p:nvSpPr>
        <p:spPr>
          <a:xfrm>
            <a:off x="1463300" y="208037"/>
            <a:ext cx="7672387" cy="779463"/>
          </a:xfrm>
        </p:spPr>
        <p:txBody>
          <a:bodyPr/>
          <a:lstStyle/>
          <a:p>
            <a:r>
              <a:rPr lang="en-US" altLang="zh-CN" dirty="0">
                <a:latin typeface="Cambria" panose="02040503050406030204" pitchFamily="18" charset="0"/>
              </a:rPr>
              <a:t>Waterfall Model with Prototyping</a:t>
            </a:r>
          </a:p>
        </p:txBody>
      </p:sp>
      <p:sp>
        <p:nvSpPr>
          <p:cNvPr id="1183747" name="Text Box 3"/>
          <p:cNvSpPr txBox="1">
            <a:spLocks noChangeArrowheads="1"/>
          </p:cNvSpPr>
          <p:nvPr/>
        </p:nvSpPr>
        <p:spPr bwMode="auto">
          <a:xfrm>
            <a:off x="1039812" y="1219200"/>
            <a:ext cx="1476375" cy="530225"/>
          </a:xfrm>
          <a:prstGeom prst="rect">
            <a:avLst/>
          </a:prstGeom>
          <a:solidFill>
            <a:srgbClr val="CCFFFF"/>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tx1"/>
                  </a:outerShdw>
                </a:effectLst>
              </a14:hiddenEffects>
            </a:ext>
          </a:extLst>
        </p:spPr>
        <p:txBody>
          <a:bodyPr>
            <a:spAutoFit/>
          </a:bodyPr>
          <a:lstStyle/>
          <a:p>
            <a:pPr algn="ctr">
              <a:spcBef>
                <a:spcPct val="50000"/>
              </a:spcBef>
            </a:pPr>
            <a:r>
              <a:rPr lang="en-US" altLang="zh-CN" sz="1400" b="1">
                <a:latin typeface="Cambria" panose="02040503050406030204" pitchFamily="18" charset="0"/>
              </a:rPr>
              <a:t>Requirements Analysis</a:t>
            </a:r>
          </a:p>
        </p:txBody>
      </p:sp>
      <p:sp>
        <p:nvSpPr>
          <p:cNvPr id="1183748" name="Text Box 4"/>
          <p:cNvSpPr txBox="1">
            <a:spLocks noChangeArrowheads="1"/>
          </p:cNvSpPr>
          <p:nvPr/>
        </p:nvSpPr>
        <p:spPr bwMode="auto">
          <a:xfrm>
            <a:off x="1795462" y="1831975"/>
            <a:ext cx="1476375" cy="593725"/>
          </a:xfrm>
          <a:prstGeom prst="rect">
            <a:avLst/>
          </a:prstGeom>
          <a:solidFill>
            <a:srgbClr val="CCFFFF"/>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tx1"/>
                  </a:outerShdw>
                </a:effectLst>
              </a14:hiddenEffects>
            </a:ext>
          </a:extLst>
        </p:spPr>
        <p:txBody>
          <a:bodyPr>
            <a:spAutoFit/>
          </a:bodyPr>
          <a:lstStyle/>
          <a:p>
            <a:pPr algn="ctr">
              <a:spcBef>
                <a:spcPct val="50000"/>
              </a:spcBef>
            </a:pPr>
            <a:r>
              <a:rPr lang="en-US" altLang="zh-CN" sz="1600" b="1">
                <a:latin typeface="Cambria" panose="02040503050406030204" pitchFamily="18" charset="0"/>
              </a:rPr>
              <a:t>System Design</a:t>
            </a:r>
          </a:p>
        </p:txBody>
      </p:sp>
      <p:sp>
        <p:nvSpPr>
          <p:cNvPr id="1183749" name="Text Box 5"/>
          <p:cNvSpPr txBox="1">
            <a:spLocks noChangeArrowheads="1"/>
          </p:cNvSpPr>
          <p:nvPr/>
        </p:nvSpPr>
        <p:spPr bwMode="auto">
          <a:xfrm>
            <a:off x="2552700" y="2479675"/>
            <a:ext cx="1476375" cy="530225"/>
          </a:xfrm>
          <a:prstGeom prst="rect">
            <a:avLst/>
          </a:prstGeom>
          <a:solidFill>
            <a:srgbClr val="CCFFFF"/>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tx1"/>
                  </a:outerShdw>
                </a:effectLst>
              </a14:hiddenEffects>
            </a:ext>
          </a:extLst>
        </p:spPr>
        <p:txBody>
          <a:bodyPr>
            <a:spAutoFit/>
          </a:bodyPr>
          <a:lstStyle/>
          <a:p>
            <a:pPr algn="ctr">
              <a:spcBef>
                <a:spcPct val="50000"/>
              </a:spcBef>
            </a:pPr>
            <a:r>
              <a:rPr lang="en-US" altLang="zh-CN" sz="1400" b="1">
                <a:latin typeface="Cambria" panose="02040503050406030204" pitchFamily="18" charset="0"/>
              </a:rPr>
              <a:t>Program Design</a:t>
            </a:r>
          </a:p>
        </p:txBody>
      </p:sp>
      <p:sp>
        <p:nvSpPr>
          <p:cNvPr id="1183750" name="Text Box 6"/>
          <p:cNvSpPr txBox="1">
            <a:spLocks noChangeArrowheads="1"/>
          </p:cNvSpPr>
          <p:nvPr/>
        </p:nvSpPr>
        <p:spPr bwMode="auto">
          <a:xfrm>
            <a:off x="3308350" y="3127375"/>
            <a:ext cx="1476375" cy="530225"/>
          </a:xfrm>
          <a:prstGeom prst="rect">
            <a:avLst/>
          </a:prstGeom>
          <a:solidFill>
            <a:srgbClr val="CCFFFF"/>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tx1"/>
                  </a:outerShdw>
                </a:effectLst>
              </a14:hiddenEffects>
            </a:ext>
          </a:extLst>
        </p:spPr>
        <p:txBody>
          <a:bodyPr>
            <a:spAutoFit/>
          </a:bodyPr>
          <a:lstStyle/>
          <a:p>
            <a:pPr algn="ctr">
              <a:spcBef>
                <a:spcPct val="50000"/>
              </a:spcBef>
            </a:pPr>
            <a:r>
              <a:rPr lang="en-US" altLang="zh-CN" sz="1400" b="1">
                <a:latin typeface="Cambria" panose="02040503050406030204" pitchFamily="18" charset="0"/>
              </a:rPr>
              <a:t>Coding Unit Test</a:t>
            </a:r>
          </a:p>
        </p:txBody>
      </p:sp>
      <p:sp>
        <p:nvSpPr>
          <p:cNvPr id="1183751" name="Text Box 7"/>
          <p:cNvSpPr txBox="1">
            <a:spLocks noChangeArrowheads="1"/>
          </p:cNvSpPr>
          <p:nvPr/>
        </p:nvSpPr>
        <p:spPr bwMode="auto">
          <a:xfrm>
            <a:off x="3956050" y="3740150"/>
            <a:ext cx="1476375" cy="530225"/>
          </a:xfrm>
          <a:prstGeom prst="rect">
            <a:avLst/>
          </a:prstGeom>
          <a:solidFill>
            <a:srgbClr val="CCFFFF"/>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tx1"/>
                  </a:outerShdw>
                </a:effectLst>
              </a14:hiddenEffects>
            </a:ext>
          </a:extLst>
        </p:spPr>
        <p:txBody>
          <a:bodyPr>
            <a:spAutoFit/>
          </a:bodyPr>
          <a:lstStyle/>
          <a:p>
            <a:pPr algn="ctr">
              <a:spcBef>
                <a:spcPct val="50000"/>
              </a:spcBef>
            </a:pPr>
            <a:r>
              <a:rPr lang="en-US" altLang="zh-CN" sz="1400" b="1">
                <a:latin typeface="Cambria" panose="02040503050406030204" pitchFamily="18" charset="0"/>
              </a:rPr>
              <a:t>Integration Testing</a:t>
            </a:r>
          </a:p>
        </p:txBody>
      </p:sp>
      <p:sp>
        <p:nvSpPr>
          <p:cNvPr id="1183752" name="Text Box 8"/>
          <p:cNvSpPr txBox="1">
            <a:spLocks noChangeArrowheads="1"/>
          </p:cNvSpPr>
          <p:nvPr/>
        </p:nvSpPr>
        <p:spPr bwMode="auto">
          <a:xfrm>
            <a:off x="4713287" y="4387850"/>
            <a:ext cx="1476375" cy="307777"/>
          </a:xfrm>
          <a:prstGeom prst="rect">
            <a:avLst/>
          </a:prstGeom>
          <a:solidFill>
            <a:srgbClr val="CCFFFF"/>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tx1"/>
                  </a:outerShdw>
                </a:effectLst>
              </a14:hiddenEffects>
            </a:ext>
          </a:extLst>
        </p:spPr>
        <p:txBody>
          <a:bodyPr>
            <a:spAutoFit/>
          </a:bodyPr>
          <a:lstStyle/>
          <a:p>
            <a:pPr algn="ctr">
              <a:spcBef>
                <a:spcPct val="50000"/>
              </a:spcBef>
            </a:pPr>
            <a:r>
              <a:rPr lang="en-US" altLang="zh-CN" sz="1400" b="1">
                <a:latin typeface="Cambria" panose="02040503050406030204" pitchFamily="18" charset="0"/>
              </a:rPr>
              <a:t>System Testing</a:t>
            </a:r>
          </a:p>
        </p:txBody>
      </p:sp>
      <p:sp>
        <p:nvSpPr>
          <p:cNvPr id="1183753" name="Text Box 9"/>
          <p:cNvSpPr txBox="1">
            <a:spLocks noChangeArrowheads="1"/>
          </p:cNvSpPr>
          <p:nvPr/>
        </p:nvSpPr>
        <p:spPr bwMode="auto">
          <a:xfrm>
            <a:off x="5503862" y="5072062"/>
            <a:ext cx="1476375" cy="530225"/>
          </a:xfrm>
          <a:prstGeom prst="rect">
            <a:avLst/>
          </a:prstGeom>
          <a:solidFill>
            <a:srgbClr val="CCFFFF"/>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tx1"/>
                  </a:outerShdw>
                </a:effectLst>
              </a14:hiddenEffects>
            </a:ext>
          </a:extLst>
        </p:spPr>
        <p:txBody>
          <a:bodyPr>
            <a:spAutoFit/>
          </a:bodyPr>
          <a:lstStyle/>
          <a:p>
            <a:pPr algn="ctr">
              <a:spcBef>
                <a:spcPct val="50000"/>
              </a:spcBef>
            </a:pPr>
            <a:r>
              <a:rPr lang="en-US" altLang="zh-CN" sz="1400" b="1">
                <a:latin typeface="Cambria" panose="02040503050406030204" pitchFamily="18" charset="0"/>
              </a:rPr>
              <a:t>Acceptance Testing</a:t>
            </a:r>
          </a:p>
        </p:txBody>
      </p:sp>
      <p:sp>
        <p:nvSpPr>
          <p:cNvPr id="1183754" name="Text Box 10"/>
          <p:cNvSpPr txBox="1">
            <a:spLocks noChangeArrowheads="1"/>
          </p:cNvSpPr>
          <p:nvPr/>
        </p:nvSpPr>
        <p:spPr bwMode="auto">
          <a:xfrm>
            <a:off x="6296025" y="5756275"/>
            <a:ext cx="1476375" cy="530225"/>
          </a:xfrm>
          <a:prstGeom prst="rect">
            <a:avLst/>
          </a:prstGeom>
          <a:solidFill>
            <a:srgbClr val="CCFFFF"/>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tx1"/>
                  </a:outerShdw>
                </a:effectLst>
              </a14:hiddenEffects>
            </a:ext>
          </a:extLst>
        </p:spPr>
        <p:txBody>
          <a:bodyPr>
            <a:spAutoFit/>
          </a:bodyPr>
          <a:lstStyle/>
          <a:p>
            <a:pPr algn="ctr">
              <a:spcBef>
                <a:spcPct val="50000"/>
              </a:spcBef>
            </a:pPr>
            <a:r>
              <a:rPr lang="en-US" altLang="zh-CN" sz="1400" b="1">
                <a:latin typeface="Cambria" panose="02040503050406030204" pitchFamily="18" charset="0"/>
              </a:rPr>
              <a:t>Operation maintenance</a:t>
            </a:r>
          </a:p>
        </p:txBody>
      </p:sp>
      <p:sp>
        <p:nvSpPr>
          <p:cNvPr id="1183755" name="Arc 11"/>
          <p:cNvSpPr>
            <a:spLocks/>
          </p:cNvSpPr>
          <p:nvPr/>
        </p:nvSpPr>
        <p:spPr bwMode="auto">
          <a:xfrm>
            <a:off x="2552700" y="1366986"/>
            <a:ext cx="184731" cy="46166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noFill/>
          <a:ln w="9525">
            <a:solidFill>
              <a:schemeClr val="tx1"/>
            </a:solidFill>
            <a:round/>
            <a:headEnd/>
            <a:tailEnd type="triangle"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tx1"/>
                  </a:outerShdw>
                </a:effectLst>
              </a14:hiddenEffects>
            </a:ext>
          </a:extLst>
        </p:spPr>
        <p:txBody>
          <a:bodyPr wrap="none" anchor="ctr">
            <a:spAutoFit/>
          </a:bodyPr>
          <a:lstStyle/>
          <a:p>
            <a:endParaRPr lang="zh-CN" altLang="en-US">
              <a:latin typeface="Cambria" panose="02040503050406030204" pitchFamily="18" charset="0"/>
            </a:endParaRPr>
          </a:p>
        </p:txBody>
      </p:sp>
      <p:sp>
        <p:nvSpPr>
          <p:cNvPr id="1183756" name="Arc 12"/>
          <p:cNvSpPr>
            <a:spLocks/>
          </p:cNvSpPr>
          <p:nvPr/>
        </p:nvSpPr>
        <p:spPr bwMode="auto">
          <a:xfrm>
            <a:off x="3271837" y="2051199"/>
            <a:ext cx="184731" cy="46166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noFill/>
          <a:ln w="9525">
            <a:solidFill>
              <a:schemeClr val="tx1"/>
            </a:solidFill>
            <a:round/>
            <a:headEnd/>
            <a:tailEnd type="triangle"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tx1"/>
                  </a:outerShdw>
                </a:effectLst>
              </a14:hiddenEffects>
            </a:ext>
          </a:extLst>
        </p:spPr>
        <p:txBody>
          <a:bodyPr wrap="none" anchor="ctr">
            <a:spAutoFit/>
          </a:bodyPr>
          <a:lstStyle/>
          <a:p>
            <a:endParaRPr lang="zh-CN" altLang="en-US">
              <a:latin typeface="Cambria" panose="02040503050406030204" pitchFamily="18" charset="0"/>
            </a:endParaRPr>
          </a:p>
        </p:txBody>
      </p:sp>
      <p:sp>
        <p:nvSpPr>
          <p:cNvPr id="1183757" name="Arc 13"/>
          <p:cNvSpPr>
            <a:spLocks/>
          </p:cNvSpPr>
          <p:nvPr/>
        </p:nvSpPr>
        <p:spPr bwMode="auto">
          <a:xfrm>
            <a:off x="4029075" y="2662386"/>
            <a:ext cx="184731" cy="46166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noFill/>
          <a:ln w="9525">
            <a:solidFill>
              <a:schemeClr val="tx1"/>
            </a:solidFill>
            <a:round/>
            <a:headEnd/>
            <a:tailEnd type="triangle"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tx1"/>
                  </a:outerShdw>
                </a:effectLst>
              </a14:hiddenEffects>
            </a:ext>
          </a:extLst>
        </p:spPr>
        <p:txBody>
          <a:bodyPr wrap="none" anchor="ctr">
            <a:spAutoFit/>
          </a:bodyPr>
          <a:lstStyle/>
          <a:p>
            <a:endParaRPr lang="zh-CN" altLang="en-US">
              <a:latin typeface="Cambria" panose="02040503050406030204" pitchFamily="18" charset="0"/>
            </a:endParaRPr>
          </a:p>
        </p:txBody>
      </p:sp>
      <p:sp>
        <p:nvSpPr>
          <p:cNvPr id="1183758" name="Arc 14"/>
          <p:cNvSpPr>
            <a:spLocks/>
          </p:cNvSpPr>
          <p:nvPr/>
        </p:nvSpPr>
        <p:spPr bwMode="auto">
          <a:xfrm>
            <a:off x="4784725" y="3310086"/>
            <a:ext cx="184731" cy="46166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noFill/>
          <a:ln w="9525">
            <a:solidFill>
              <a:schemeClr val="tx1"/>
            </a:solidFill>
            <a:round/>
            <a:headEnd/>
            <a:tailEnd type="triangle"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tx1"/>
                  </a:outerShdw>
                </a:effectLst>
              </a14:hiddenEffects>
            </a:ext>
          </a:extLst>
        </p:spPr>
        <p:txBody>
          <a:bodyPr wrap="none" anchor="ctr">
            <a:spAutoFit/>
          </a:bodyPr>
          <a:lstStyle/>
          <a:p>
            <a:endParaRPr lang="zh-CN" altLang="en-US">
              <a:latin typeface="Cambria" panose="02040503050406030204" pitchFamily="18" charset="0"/>
            </a:endParaRPr>
          </a:p>
        </p:txBody>
      </p:sp>
      <p:sp>
        <p:nvSpPr>
          <p:cNvPr id="1183759" name="Arc 15"/>
          <p:cNvSpPr>
            <a:spLocks/>
          </p:cNvSpPr>
          <p:nvPr/>
        </p:nvSpPr>
        <p:spPr bwMode="auto">
          <a:xfrm>
            <a:off x="5468937" y="3922861"/>
            <a:ext cx="184731" cy="46166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noFill/>
          <a:ln w="9525">
            <a:solidFill>
              <a:schemeClr val="tx1"/>
            </a:solidFill>
            <a:round/>
            <a:headEnd/>
            <a:tailEnd type="triangle"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tx1"/>
                  </a:outerShdw>
                </a:effectLst>
              </a14:hiddenEffects>
            </a:ext>
          </a:extLst>
        </p:spPr>
        <p:txBody>
          <a:bodyPr wrap="none" anchor="ctr">
            <a:spAutoFit/>
          </a:bodyPr>
          <a:lstStyle/>
          <a:p>
            <a:endParaRPr lang="zh-CN" altLang="en-US">
              <a:latin typeface="Cambria" panose="02040503050406030204" pitchFamily="18" charset="0"/>
            </a:endParaRPr>
          </a:p>
        </p:txBody>
      </p:sp>
      <p:sp>
        <p:nvSpPr>
          <p:cNvPr id="1183760" name="Arc 16"/>
          <p:cNvSpPr>
            <a:spLocks/>
          </p:cNvSpPr>
          <p:nvPr/>
        </p:nvSpPr>
        <p:spPr bwMode="auto">
          <a:xfrm>
            <a:off x="6224587" y="4641999"/>
            <a:ext cx="184731" cy="46166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noFill/>
          <a:ln w="9525">
            <a:solidFill>
              <a:schemeClr val="tx1"/>
            </a:solidFill>
            <a:round/>
            <a:headEnd/>
            <a:tailEnd type="triangle"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tx1"/>
                  </a:outerShdw>
                </a:effectLst>
              </a14:hiddenEffects>
            </a:ext>
          </a:extLst>
        </p:spPr>
        <p:txBody>
          <a:bodyPr wrap="none" anchor="ctr">
            <a:spAutoFit/>
          </a:bodyPr>
          <a:lstStyle/>
          <a:p>
            <a:endParaRPr lang="zh-CN" altLang="en-US">
              <a:latin typeface="Cambria" panose="02040503050406030204" pitchFamily="18" charset="0"/>
            </a:endParaRPr>
          </a:p>
        </p:txBody>
      </p:sp>
      <p:sp>
        <p:nvSpPr>
          <p:cNvPr id="1183761" name="Arc 17"/>
          <p:cNvSpPr>
            <a:spLocks/>
          </p:cNvSpPr>
          <p:nvPr/>
        </p:nvSpPr>
        <p:spPr bwMode="auto">
          <a:xfrm>
            <a:off x="6980237" y="5326211"/>
            <a:ext cx="184731" cy="46166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noFill/>
          <a:ln w="9525">
            <a:solidFill>
              <a:schemeClr val="tx1"/>
            </a:solidFill>
            <a:round/>
            <a:headEnd/>
            <a:tailEnd type="triangle"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tx1"/>
                  </a:outerShdw>
                </a:effectLst>
              </a14:hiddenEffects>
            </a:ext>
          </a:extLst>
        </p:spPr>
        <p:txBody>
          <a:bodyPr wrap="none" anchor="ctr">
            <a:spAutoFit/>
          </a:bodyPr>
          <a:lstStyle/>
          <a:p>
            <a:endParaRPr lang="zh-CN" altLang="en-US">
              <a:latin typeface="Cambria" panose="02040503050406030204" pitchFamily="18" charset="0"/>
            </a:endParaRPr>
          </a:p>
        </p:txBody>
      </p:sp>
      <p:sp>
        <p:nvSpPr>
          <p:cNvPr id="1183762" name="Text Box 18"/>
          <p:cNvSpPr txBox="1">
            <a:spLocks noChangeArrowheads="1"/>
          </p:cNvSpPr>
          <p:nvPr/>
        </p:nvSpPr>
        <p:spPr bwMode="auto">
          <a:xfrm>
            <a:off x="1004887" y="4243387"/>
            <a:ext cx="1835150" cy="400110"/>
          </a:xfrm>
          <a:prstGeom prst="rect">
            <a:avLst/>
          </a:prstGeom>
          <a:solidFill>
            <a:srgbClr val="CCFFFF"/>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tx1"/>
                  </a:outerShdw>
                </a:effectLst>
              </a14:hiddenEffects>
            </a:ext>
          </a:extLst>
        </p:spPr>
        <p:txBody>
          <a:bodyPr>
            <a:spAutoFit/>
          </a:bodyPr>
          <a:lstStyle/>
          <a:p>
            <a:pPr algn="ctr">
              <a:spcBef>
                <a:spcPct val="50000"/>
              </a:spcBef>
            </a:pPr>
            <a:r>
              <a:rPr lang="en-US" altLang="zh-CN" sz="2000" b="1" dirty="0">
                <a:latin typeface="Cambria" panose="02040503050406030204" pitchFamily="18" charset="0"/>
              </a:rPr>
              <a:t>Prototyping</a:t>
            </a:r>
          </a:p>
        </p:txBody>
      </p:sp>
      <p:sp>
        <p:nvSpPr>
          <p:cNvPr id="1183763" name="Line 19"/>
          <p:cNvSpPr>
            <a:spLocks noChangeShapeType="1"/>
          </p:cNvSpPr>
          <p:nvPr/>
        </p:nvSpPr>
        <p:spPr bwMode="auto">
          <a:xfrm>
            <a:off x="1184275" y="1795462"/>
            <a:ext cx="0" cy="2376488"/>
          </a:xfrm>
          <a:prstGeom prst="line">
            <a:avLst/>
          </a:prstGeom>
          <a:noFill/>
          <a:ln w="19050">
            <a:solidFill>
              <a:schemeClr val="tx1"/>
            </a:solidFill>
            <a:prstDash val="dash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tx1"/>
                  </a:outerShdw>
                </a:effectLst>
              </a14:hiddenEffects>
            </a:ext>
          </a:extLst>
        </p:spPr>
        <p:txBody>
          <a:bodyPr anchor="ctr">
            <a:spAutoFit/>
          </a:bodyPr>
          <a:lstStyle/>
          <a:p>
            <a:endParaRPr lang="zh-CN" altLang="en-US">
              <a:latin typeface="Cambria" panose="02040503050406030204" pitchFamily="18" charset="0"/>
            </a:endParaRPr>
          </a:p>
        </p:txBody>
      </p:sp>
      <p:sp>
        <p:nvSpPr>
          <p:cNvPr id="1183764" name="Line 20"/>
          <p:cNvSpPr>
            <a:spLocks noChangeShapeType="1"/>
          </p:cNvSpPr>
          <p:nvPr/>
        </p:nvSpPr>
        <p:spPr bwMode="auto">
          <a:xfrm flipV="1">
            <a:off x="1363662" y="1795462"/>
            <a:ext cx="0" cy="2376488"/>
          </a:xfrm>
          <a:prstGeom prst="line">
            <a:avLst/>
          </a:prstGeom>
          <a:noFill/>
          <a:ln w="19050">
            <a:solidFill>
              <a:schemeClr val="tx1"/>
            </a:solidFill>
            <a:prstDash val="dash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tx1"/>
                  </a:outerShdw>
                </a:effectLst>
              </a14:hiddenEffects>
            </a:ext>
          </a:extLst>
        </p:spPr>
        <p:txBody>
          <a:bodyPr anchor="ctr">
            <a:spAutoFit/>
          </a:bodyPr>
          <a:lstStyle/>
          <a:p>
            <a:endParaRPr lang="zh-CN" altLang="en-US">
              <a:latin typeface="Cambria" panose="02040503050406030204" pitchFamily="18" charset="0"/>
            </a:endParaRPr>
          </a:p>
        </p:txBody>
      </p:sp>
      <p:sp>
        <p:nvSpPr>
          <p:cNvPr id="1183765" name="Line 21"/>
          <p:cNvSpPr>
            <a:spLocks noChangeShapeType="1"/>
          </p:cNvSpPr>
          <p:nvPr/>
        </p:nvSpPr>
        <p:spPr bwMode="auto">
          <a:xfrm>
            <a:off x="1905000" y="2479675"/>
            <a:ext cx="0" cy="1692275"/>
          </a:xfrm>
          <a:prstGeom prst="line">
            <a:avLst/>
          </a:prstGeom>
          <a:noFill/>
          <a:ln w="19050">
            <a:solidFill>
              <a:schemeClr val="tx1"/>
            </a:solidFill>
            <a:prstDash val="dash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tx1"/>
                  </a:outerShdw>
                </a:effectLst>
              </a14:hiddenEffects>
            </a:ext>
          </a:extLst>
        </p:spPr>
        <p:txBody>
          <a:bodyPr anchor="ctr">
            <a:spAutoFit/>
          </a:bodyPr>
          <a:lstStyle/>
          <a:p>
            <a:endParaRPr lang="zh-CN" altLang="en-US">
              <a:latin typeface="Cambria" panose="02040503050406030204" pitchFamily="18" charset="0"/>
            </a:endParaRPr>
          </a:p>
        </p:txBody>
      </p:sp>
      <p:sp>
        <p:nvSpPr>
          <p:cNvPr id="1183766" name="Line 22"/>
          <p:cNvSpPr>
            <a:spLocks noChangeShapeType="1"/>
          </p:cNvSpPr>
          <p:nvPr/>
        </p:nvSpPr>
        <p:spPr bwMode="auto">
          <a:xfrm>
            <a:off x="2732087" y="3019425"/>
            <a:ext cx="0" cy="1189037"/>
          </a:xfrm>
          <a:prstGeom prst="line">
            <a:avLst/>
          </a:prstGeom>
          <a:noFill/>
          <a:ln w="19050">
            <a:solidFill>
              <a:schemeClr val="tx1"/>
            </a:solidFill>
            <a:prstDash val="dash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tx1"/>
                  </a:outerShdw>
                </a:effectLst>
              </a14:hiddenEffects>
            </a:ext>
          </a:extLst>
        </p:spPr>
        <p:txBody>
          <a:bodyPr anchor="ctr">
            <a:spAutoFit/>
          </a:bodyPr>
          <a:lstStyle/>
          <a:p>
            <a:endParaRPr lang="zh-CN" altLang="en-US">
              <a:latin typeface="Cambria" panose="02040503050406030204" pitchFamily="18" charset="0"/>
            </a:endParaRPr>
          </a:p>
        </p:txBody>
      </p:sp>
      <p:sp>
        <p:nvSpPr>
          <p:cNvPr id="1183767" name="Line 23"/>
          <p:cNvSpPr>
            <a:spLocks noChangeShapeType="1"/>
          </p:cNvSpPr>
          <p:nvPr/>
        </p:nvSpPr>
        <p:spPr bwMode="auto">
          <a:xfrm flipV="1">
            <a:off x="2084387" y="2443162"/>
            <a:ext cx="0" cy="1692275"/>
          </a:xfrm>
          <a:prstGeom prst="line">
            <a:avLst/>
          </a:prstGeom>
          <a:noFill/>
          <a:ln w="19050">
            <a:solidFill>
              <a:schemeClr val="tx1"/>
            </a:solidFill>
            <a:prstDash val="dash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tx1"/>
                  </a:outerShdw>
                </a:effectLst>
              </a14:hiddenEffects>
            </a:ext>
          </a:extLst>
        </p:spPr>
        <p:txBody>
          <a:bodyPr anchor="ctr">
            <a:spAutoFit/>
          </a:bodyPr>
          <a:lstStyle/>
          <a:p>
            <a:endParaRPr lang="zh-CN" altLang="en-US">
              <a:latin typeface="Cambria" panose="02040503050406030204" pitchFamily="18" charset="0"/>
            </a:endParaRPr>
          </a:p>
        </p:txBody>
      </p:sp>
      <p:sp>
        <p:nvSpPr>
          <p:cNvPr id="1183768" name="Line 24"/>
          <p:cNvSpPr>
            <a:spLocks noChangeShapeType="1"/>
          </p:cNvSpPr>
          <p:nvPr/>
        </p:nvSpPr>
        <p:spPr bwMode="auto">
          <a:xfrm flipV="1">
            <a:off x="2624137" y="3019425"/>
            <a:ext cx="0" cy="1152525"/>
          </a:xfrm>
          <a:prstGeom prst="line">
            <a:avLst/>
          </a:prstGeom>
          <a:noFill/>
          <a:ln w="19050">
            <a:solidFill>
              <a:schemeClr val="tx1"/>
            </a:solidFill>
            <a:prstDash val="dash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tx1"/>
                  </a:outerShdw>
                </a:effectLst>
              </a14:hiddenEffects>
            </a:ext>
          </a:extLst>
        </p:spPr>
        <p:txBody>
          <a:bodyPr anchor="ctr">
            <a:spAutoFit/>
          </a:bodyPr>
          <a:lstStyle/>
          <a:p>
            <a:endParaRPr lang="zh-CN" altLang="en-US">
              <a:latin typeface="Cambria" panose="02040503050406030204" pitchFamily="18" charset="0"/>
            </a:endParaRPr>
          </a:p>
        </p:txBody>
      </p:sp>
      <p:sp>
        <p:nvSpPr>
          <p:cNvPr id="1183769" name="Arc 25"/>
          <p:cNvSpPr>
            <a:spLocks/>
          </p:cNvSpPr>
          <p:nvPr/>
        </p:nvSpPr>
        <p:spPr bwMode="auto">
          <a:xfrm rot="10800000" flipH="1" flipV="1">
            <a:off x="2583180" y="1370310"/>
            <a:ext cx="3606482" cy="2952303"/>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noFill/>
          <a:ln w="19050">
            <a:solidFill>
              <a:schemeClr val="accent2"/>
            </a:solidFill>
            <a:prstDash val="sysDot"/>
            <a:round/>
            <a:headEnd type="triangle" w="med" len="me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tx1"/>
                  </a:outerShdw>
                </a:effectLst>
              </a14:hiddenEffects>
            </a:ext>
          </a:extLst>
        </p:spPr>
        <p:txBody>
          <a:bodyPr wrap="square" anchor="ctr">
            <a:spAutoFit/>
          </a:bodyPr>
          <a:lstStyle/>
          <a:p>
            <a:endParaRPr lang="zh-CN" altLang="en-US">
              <a:latin typeface="Cambria" panose="02040503050406030204" pitchFamily="18" charset="0"/>
            </a:endParaRPr>
          </a:p>
        </p:txBody>
      </p:sp>
      <p:sp>
        <p:nvSpPr>
          <p:cNvPr id="1183771" name="Text Box 27"/>
          <p:cNvSpPr txBox="1">
            <a:spLocks noChangeArrowheads="1"/>
          </p:cNvSpPr>
          <p:nvPr/>
        </p:nvSpPr>
        <p:spPr bwMode="auto">
          <a:xfrm>
            <a:off x="891082" y="4878358"/>
            <a:ext cx="3024188" cy="46166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txBody>
          <a:bodyPr wrap="square">
            <a:spAutoFit/>
          </a:bodyPr>
          <a:lstStyle/>
          <a:p>
            <a:pPr>
              <a:spcBef>
                <a:spcPct val="50000"/>
              </a:spcBef>
            </a:pPr>
            <a:r>
              <a:rPr lang="en-US" altLang="zh-CN" b="1" dirty="0">
                <a:solidFill>
                  <a:schemeClr val="bg2"/>
                </a:solidFill>
                <a:latin typeface="Cambria" panose="02040503050406030204" pitchFamily="18" charset="0"/>
              </a:rPr>
              <a:t>User/Customer</a:t>
            </a:r>
          </a:p>
        </p:txBody>
      </p:sp>
      <mc:AlternateContent xmlns:mc="http://schemas.openxmlformats.org/markup-compatibility/2006" xmlns:p14="http://schemas.microsoft.com/office/powerpoint/2010/main">
        <mc:Choice Requires="p14">
          <p:contentPart p14:bwMode="auto" r:id="rId3">
            <p14:nvContentPartPr>
              <p14:cNvPr id="2" name="墨迹 1"/>
              <p14:cNvContentPartPr/>
              <p14:nvPr/>
            </p14:nvContentPartPr>
            <p14:xfrm>
              <a:off x="2707920" y="742680"/>
              <a:ext cx="3764160" cy="579960"/>
            </p14:xfrm>
          </p:contentPart>
        </mc:Choice>
        <mc:Fallback xmlns="">
          <p:pic>
            <p:nvPicPr>
              <p:cNvPr id="2" name="墨迹 1"/>
              <p:cNvPicPr/>
              <p:nvPr/>
            </p:nvPicPr>
            <p:blipFill>
              <a:blip r:embed="rId4"/>
              <a:stretch>
                <a:fillRect/>
              </a:stretch>
            </p:blipFill>
            <p:spPr>
              <a:xfrm>
                <a:off x="2698560" y="732240"/>
                <a:ext cx="3783600" cy="600840"/>
              </a:xfrm>
              <a:prstGeom prst="rect">
                <a:avLst/>
              </a:prstGeom>
            </p:spPr>
          </p:pic>
        </mc:Fallback>
      </mc:AlternateContent>
    </p:spTree>
    <p:extLst>
      <p:ext uri="{BB962C8B-B14F-4D97-AF65-F5344CB8AC3E}">
        <p14:creationId xmlns:p14="http://schemas.microsoft.com/office/powerpoint/2010/main" val="899102059"/>
      </p:ext>
    </p:extLst>
  </p:cSld>
  <p:clrMapOvr>
    <a:masterClrMapping/>
  </p:clrMapOvr>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1282" name="Rectangle 2"/>
          <p:cNvSpPr>
            <a:spLocks noGrp="1" noChangeArrowheads="1"/>
          </p:cNvSpPr>
          <p:nvPr>
            <p:ph type="title"/>
          </p:nvPr>
        </p:nvSpPr>
        <p:spPr>
          <a:xfrm>
            <a:off x="1727200" y="299545"/>
            <a:ext cx="7488238" cy="719137"/>
          </a:xfrm>
        </p:spPr>
        <p:txBody>
          <a:bodyPr/>
          <a:lstStyle/>
          <a:p>
            <a:r>
              <a:rPr lang="en-US" altLang="en-US" sz="2000" dirty="0">
                <a:latin typeface="Cambria" panose="02040503050406030204" pitchFamily="18" charset="0"/>
              </a:rPr>
              <a:t>Rapid Application Development (RAD)</a:t>
            </a:r>
            <a:r>
              <a:rPr lang="en-US" altLang="zh-CN" sz="2000" dirty="0">
                <a:latin typeface="Cambria" panose="02040503050406030204" pitchFamily="18" charset="0"/>
              </a:rPr>
              <a:t> -</a:t>
            </a:r>
            <a:r>
              <a:rPr lang="en-US" altLang="en-US" sz="2000" dirty="0">
                <a:latin typeface="Cambria" panose="02040503050406030204" pitchFamily="18" charset="0"/>
              </a:rPr>
              <a:t> </a:t>
            </a:r>
            <a:r>
              <a:rPr lang="en-US" altLang="zh-CN" sz="2000" dirty="0">
                <a:latin typeface="Cambria" panose="02040503050406030204" pitchFamily="18" charset="0"/>
              </a:rPr>
              <a:t>V </a:t>
            </a:r>
            <a:r>
              <a:rPr lang="en-US" altLang="en-US" sz="2000" dirty="0">
                <a:latin typeface="Cambria" panose="02040503050406030204" pitchFamily="18" charset="0"/>
              </a:rPr>
              <a:t>Model</a:t>
            </a:r>
          </a:p>
        </p:txBody>
      </p:sp>
      <p:sp>
        <p:nvSpPr>
          <p:cNvPr id="1121305" name="Text Box 25"/>
          <p:cNvSpPr txBox="1">
            <a:spLocks noChangeArrowheads="1"/>
          </p:cNvSpPr>
          <p:nvPr/>
        </p:nvSpPr>
        <p:spPr bwMode="auto">
          <a:xfrm>
            <a:off x="358775" y="5059748"/>
            <a:ext cx="2376488" cy="40011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txBody>
          <a:bodyPr>
            <a:spAutoFit/>
          </a:bodyPr>
          <a:lstStyle/>
          <a:p>
            <a:pPr algn="ctr">
              <a:spcBef>
                <a:spcPct val="50000"/>
              </a:spcBef>
            </a:pPr>
            <a:r>
              <a:rPr lang="en-US" altLang="zh-CN" sz="2000" b="1">
                <a:solidFill>
                  <a:schemeClr val="folHlink"/>
                </a:solidFill>
                <a:latin typeface="Cambria" panose="02040503050406030204" pitchFamily="18" charset="0"/>
              </a:rPr>
              <a:t>Design/Analysis</a:t>
            </a:r>
          </a:p>
        </p:txBody>
      </p:sp>
      <p:grpSp>
        <p:nvGrpSpPr>
          <p:cNvPr id="1121308" name="Group 28"/>
          <p:cNvGrpSpPr>
            <a:grpSpLocks/>
          </p:cNvGrpSpPr>
          <p:nvPr/>
        </p:nvGrpSpPr>
        <p:grpSpPr bwMode="auto">
          <a:xfrm>
            <a:off x="1114425" y="1206885"/>
            <a:ext cx="7853364" cy="5041515"/>
            <a:chOff x="702" y="912"/>
            <a:chExt cx="4947" cy="3289"/>
          </a:xfrm>
        </p:grpSpPr>
        <p:sp>
          <p:nvSpPr>
            <p:cNvPr id="1121283" name="Text Box 3"/>
            <p:cNvSpPr txBox="1">
              <a:spLocks noChangeArrowheads="1"/>
            </p:cNvSpPr>
            <p:nvPr/>
          </p:nvSpPr>
          <p:spPr bwMode="auto">
            <a:xfrm>
              <a:off x="702" y="1207"/>
              <a:ext cx="930" cy="301"/>
            </a:xfrm>
            <a:prstGeom prst="rect">
              <a:avLst/>
            </a:prstGeom>
            <a:solidFill>
              <a:srgbClr val="CCFFFF"/>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tx1"/>
                    </a:outerShdw>
                  </a:effectLst>
                </a14:hiddenEffects>
              </a:ext>
            </a:extLst>
          </p:spPr>
          <p:txBody>
            <a:bodyPr>
              <a:spAutoFit/>
            </a:bodyPr>
            <a:lstStyle/>
            <a:p>
              <a:pPr algn="ctr">
                <a:spcBef>
                  <a:spcPct val="50000"/>
                </a:spcBef>
              </a:pPr>
              <a:r>
                <a:rPr lang="en-US" altLang="zh-CN" sz="1200" b="1">
                  <a:latin typeface="Cambria" panose="02040503050406030204" pitchFamily="18" charset="0"/>
                </a:rPr>
                <a:t>Requirements Analysis</a:t>
              </a:r>
            </a:p>
          </p:txBody>
        </p:sp>
        <p:sp>
          <p:nvSpPr>
            <p:cNvPr id="1121284" name="Text Box 4"/>
            <p:cNvSpPr txBox="1">
              <a:spLocks noChangeArrowheads="1"/>
            </p:cNvSpPr>
            <p:nvPr/>
          </p:nvSpPr>
          <p:spPr bwMode="auto">
            <a:xfrm>
              <a:off x="1020" y="2069"/>
              <a:ext cx="930" cy="201"/>
            </a:xfrm>
            <a:prstGeom prst="rect">
              <a:avLst/>
            </a:prstGeom>
            <a:solidFill>
              <a:srgbClr val="CCFFFF"/>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tx1"/>
                    </a:outerShdw>
                  </a:effectLst>
                </a14:hiddenEffects>
              </a:ext>
            </a:extLst>
          </p:spPr>
          <p:txBody>
            <a:bodyPr>
              <a:spAutoFit/>
            </a:bodyPr>
            <a:lstStyle/>
            <a:p>
              <a:pPr algn="ctr">
                <a:spcBef>
                  <a:spcPct val="50000"/>
                </a:spcBef>
              </a:pPr>
              <a:r>
                <a:rPr lang="en-US" altLang="zh-CN" sz="1400" b="1">
                  <a:latin typeface="Cambria" panose="02040503050406030204" pitchFamily="18" charset="0"/>
                </a:rPr>
                <a:t>System Design</a:t>
              </a:r>
            </a:p>
          </p:txBody>
        </p:sp>
        <p:sp>
          <p:nvSpPr>
            <p:cNvPr id="1121285" name="Text Box 5"/>
            <p:cNvSpPr txBox="1">
              <a:spLocks noChangeArrowheads="1"/>
            </p:cNvSpPr>
            <p:nvPr/>
          </p:nvSpPr>
          <p:spPr bwMode="auto">
            <a:xfrm>
              <a:off x="1609" y="2976"/>
              <a:ext cx="930" cy="181"/>
            </a:xfrm>
            <a:prstGeom prst="rect">
              <a:avLst/>
            </a:prstGeom>
            <a:solidFill>
              <a:srgbClr val="CCFFFF"/>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tx1"/>
                    </a:outerShdw>
                  </a:effectLst>
                </a14:hiddenEffects>
              </a:ext>
            </a:extLst>
          </p:spPr>
          <p:txBody>
            <a:bodyPr>
              <a:spAutoFit/>
            </a:bodyPr>
            <a:lstStyle/>
            <a:p>
              <a:pPr algn="ctr">
                <a:spcBef>
                  <a:spcPct val="50000"/>
                </a:spcBef>
              </a:pPr>
              <a:r>
                <a:rPr lang="en-US" altLang="zh-CN" sz="1200" b="1">
                  <a:latin typeface="Cambria" panose="02040503050406030204" pitchFamily="18" charset="0"/>
                </a:rPr>
                <a:t>Program Design</a:t>
              </a:r>
            </a:p>
          </p:txBody>
        </p:sp>
        <p:sp>
          <p:nvSpPr>
            <p:cNvPr id="1121286" name="Text Box 6"/>
            <p:cNvSpPr txBox="1">
              <a:spLocks noChangeArrowheads="1"/>
            </p:cNvSpPr>
            <p:nvPr/>
          </p:nvSpPr>
          <p:spPr bwMode="auto">
            <a:xfrm>
              <a:off x="2516" y="3815"/>
              <a:ext cx="930" cy="181"/>
            </a:xfrm>
            <a:prstGeom prst="rect">
              <a:avLst/>
            </a:prstGeom>
            <a:solidFill>
              <a:srgbClr val="CCFFFF"/>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tx1"/>
                    </a:outerShdw>
                  </a:effectLst>
                </a14:hiddenEffects>
              </a:ext>
            </a:extLst>
          </p:spPr>
          <p:txBody>
            <a:bodyPr>
              <a:spAutoFit/>
            </a:bodyPr>
            <a:lstStyle/>
            <a:p>
              <a:pPr algn="ctr">
                <a:spcBef>
                  <a:spcPct val="50000"/>
                </a:spcBef>
              </a:pPr>
              <a:r>
                <a:rPr lang="en-US" altLang="zh-CN" sz="1200" b="1">
                  <a:latin typeface="Cambria" panose="02040503050406030204" pitchFamily="18" charset="0"/>
                </a:rPr>
                <a:t>Coding</a:t>
              </a:r>
            </a:p>
          </p:txBody>
        </p:sp>
        <p:sp>
          <p:nvSpPr>
            <p:cNvPr id="1121287" name="Text Box 7"/>
            <p:cNvSpPr txBox="1">
              <a:spLocks noChangeArrowheads="1"/>
            </p:cNvSpPr>
            <p:nvPr/>
          </p:nvSpPr>
          <p:spPr bwMode="auto">
            <a:xfrm>
              <a:off x="3242" y="2953"/>
              <a:ext cx="1180" cy="301"/>
            </a:xfrm>
            <a:prstGeom prst="rect">
              <a:avLst/>
            </a:prstGeom>
            <a:solidFill>
              <a:srgbClr val="CCFFFF"/>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tx1"/>
                    </a:outerShdw>
                  </a:effectLst>
                </a14:hiddenEffects>
              </a:ext>
            </a:extLst>
          </p:spPr>
          <p:txBody>
            <a:bodyPr>
              <a:spAutoFit/>
            </a:bodyPr>
            <a:lstStyle/>
            <a:p>
              <a:pPr algn="ctr">
                <a:spcBef>
                  <a:spcPct val="50000"/>
                </a:spcBef>
              </a:pPr>
              <a:r>
                <a:rPr lang="en-US" altLang="zh-CN" sz="1200" b="1">
                  <a:latin typeface="Cambria" panose="02040503050406030204" pitchFamily="18" charset="0"/>
                </a:rPr>
                <a:t>Unit Test Integration Testing</a:t>
              </a:r>
            </a:p>
          </p:txBody>
        </p:sp>
        <p:sp>
          <p:nvSpPr>
            <p:cNvPr id="1121288" name="Text Box 8"/>
            <p:cNvSpPr txBox="1">
              <a:spLocks noChangeArrowheads="1"/>
            </p:cNvSpPr>
            <p:nvPr/>
          </p:nvSpPr>
          <p:spPr bwMode="auto">
            <a:xfrm>
              <a:off x="3650" y="2250"/>
              <a:ext cx="930" cy="181"/>
            </a:xfrm>
            <a:prstGeom prst="rect">
              <a:avLst/>
            </a:prstGeom>
            <a:solidFill>
              <a:srgbClr val="CCFFFF"/>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tx1"/>
                    </a:outerShdw>
                  </a:effectLst>
                </a14:hiddenEffects>
              </a:ext>
            </a:extLst>
          </p:spPr>
          <p:txBody>
            <a:bodyPr>
              <a:spAutoFit/>
            </a:bodyPr>
            <a:lstStyle/>
            <a:p>
              <a:pPr algn="ctr">
                <a:spcBef>
                  <a:spcPct val="50000"/>
                </a:spcBef>
              </a:pPr>
              <a:r>
                <a:rPr lang="en-US" altLang="zh-CN" sz="1200" b="1">
                  <a:latin typeface="Cambria" panose="02040503050406030204" pitchFamily="18" charset="0"/>
                </a:rPr>
                <a:t>System Testing</a:t>
              </a:r>
            </a:p>
          </p:txBody>
        </p:sp>
        <p:sp>
          <p:nvSpPr>
            <p:cNvPr id="1121289" name="Text Box 9"/>
            <p:cNvSpPr txBox="1">
              <a:spLocks noChangeArrowheads="1"/>
            </p:cNvSpPr>
            <p:nvPr/>
          </p:nvSpPr>
          <p:spPr bwMode="auto">
            <a:xfrm>
              <a:off x="3968" y="1547"/>
              <a:ext cx="930" cy="301"/>
            </a:xfrm>
            <a:prstGeom prst="rect">
              <a:avLst/>
            </a:prstGeom>
            <a:solidFill>
              <a:srgbClr val="CCFFFF"/>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tx1"/>
                    </a:outerShdw>
                  </a:effectLst>
                </a14:hiddenEffects>
              </a:ext>
            </a:extLst>
          </p:spPr>
          <p:txBody>
            <a:bodyPr>
              <a:spAutoFit/>
            </a:bodyPr>
            <a:lstStyle/>
            <a:p>
              <a:pPr algn="ctr">
                <a:spcBef>
                  <a:spcPct val="50000"/>
                </a:spcBef>
              </a:pPr>
              <a:r>
                <a:rPr lang="en-US" altLang="zh-CN" sz="1200" b="1">
                  <a:latin typeface="Cambria" panose="02040503050406030204" pitchFamily="18" charset="0"/>
                </a:rPr>
                <a:t>Acceptance Testing</a:t>
              </a:r>
            </a:p>
          </p:txBody>
        </p:sp>
        <p:sp>
          <p:nvSpPr>
            <p:cNvPr id="1121290" name="Text Box 10"/>
            <p:cNvSpPr txBox="1">
              <a:spLocks noChangeArrowheads="1"/>
            </p:cNvSpPr>
            <p:nvPr/>
          </p:nvSpPr>
          <p:spPr bwMode="auto">
            <a:xfrm>
              <a:off x="4467" y="912"/>
              <a:ext cx="930" cy="301"/>
            </a:xfrm>
            <a:prstGeom prst="rect">
              <a:avLst/>
            </a:prstGeom>
            <a:solidFill>
              <a:srgbClr val="CCFFFF"/>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tx1"/>
                    </a:outerShdw>
                  </a:effectLst>
                </a14:hiddenEffects>
              </a:ext>
            </a:extLst>
          </p:spPr>
          <p:txBody>
            <a:bodyPr>
              <a:spAutoFit/>
            </a:bodyPr>
            <a:lstStyle/>
            <a:p>
              <a:pPr algn="ctr">
                <a:spcBef>
                  <a:spcPct val="50000"/>
                </a:spcBef>
              </a:pPr>
              <a:r>
                <a:rPr lang="en-US" altLang="zh-CN" sz="1200" b="1">
                  <a:latin typeface="Cambria" panose="02040503050406030204" pitchFamily="18" charset="0"/>
                </a:rPr>
                <a:t>Operation maintenance</a:t>
              </a:r>
            </a:p>
          </p:txBody>
        </p:sp>
        <p:sp>
          <p:nvSpPr>
            <p:cNvPr id="1121291" name="Line 11"/>
            <p:cNvSpPr>
              <a:spLocks noChangeShapeType="1"/>
            </p:cNvSpPr>
            <p:nvPr/>
          </p:nvSpPr>
          <p:spPr bwMode="auto">
            <a:xfrm>
              <a:off x="1088" y="1547"/>
              <a:ext cx="295" cy="476"/>
            </a:xfrm>
            <a:prstGeom prst="line">
              <a:avLst/>
            </a:prstGeom>
            <a:noFill/>
            <a:ln w="38100" cmpd="dbl">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tx1"/>
                    </a:outerShdw>
                  </a:effectLst>
                </a14:hiddenEffects>
              </a:ext>
            </a:extLst>
          </p:spPr>
          <p:txBody>
            <a:bodyPr anchor="ctr">
              <a:spAutoFit/>
            </a:bodyPr>
            <a:lstStyle/>
            <a:p>
              <a:endParaRPr lang="zh-CN" altLang="en-US" sz="2000">
                <a:latin typeface="Cambria" panose="02040503050406030204" pitchFamily="18" charset="0"/>
              </a:endParaRPr>
            </a:p>
          </p:txBody>
        </p:sp>
        <p:sp>
          <p:nvSpPr>
            <p:cNvPr id="1121292" name="Line 12"/>
            <p:cNvSpPr>
              <a:spLocks noChangeShapeType="1"/>
            </p:cNvSpPr>
            <p:nvPr/>
          </p:nvSpPr>
          <p:spPr bwMode="auto">
            <a:xfrm>
              <a:off x="1507" y="2316"/>
              <a:ext cx="488" cy="637"/>
            </a:xfrm>
            <a:prstGeom prst="line">
              <a:avLst/>
            </a:prstGeom>
            <a:noFill/>
            <a:ln w="38100" cmpd="dbl">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tx1"/>
                    </a:outerShdw>
                  </a:effectLst>
                </a14:hiddenEffects>
              </a:ext>
            </a:extLst>
          </p:spPr>
          <p:txBody>
            <a:bodyPr wrap="square" anchor="ctr">
              <a:spAutoFit/>
            </a:bodyPr>
            <a:lstStyle/>
            <a:p>
              <a:endParaRPr lang="zh-CN" altLang="en-US" sz="2000">
                <a:latin typeface="Cambria" panose="02040503050406030204" pitchFamily="18" charset="0"/>
              </a:endParaRPr>
            </a:p>
          </p:txBody>
        </p:sp>
        <p:sp>
          <p:nvSpPr>
            <p:cNvPr id="1121293" name="Line 13"/>
            <p:cNvSpPr>
              <a:spLocks noChangeShapeType="1"/>
            </p:cNvSpPr>
            <p:nvPr/>
          </p:nvSpPr>
          <p:spPr bwMode="auto">
            <a:xfrm>
              <a:off x="2131" y="3180"/>
              <a:ext cx="794" cy="635"/>
            </a:xfrm>
            <a:prstGeom prst="line">
              <a:avLst/>
            </a:prstGeom>
            <a:noFill/>
            <a:ln w="38100" cmpd="dbl">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tx1"/>
                    </a:outerShdw>
                  </a:effectLst>
                </a14:hiddenEffects>
              </a:ext>
            </a:extLst>
          </p:spPr>
          <p:txBody>
            <a:bodyPr wrap="square" anchor="ctr">
              <a:spAutoFit/>
            </a:bodyPr>
            <a:lstStyle/>
            <a:p>
              <a:endParaRPr lang="zh-CN" altLang="en-US" sz="2000">
                <a:latin typeface="Cambria" panose="02040503050406030204" pitchFamily="18" charset="0"/>
              </a:endParaRPr>
            </a:p>
          </p:txBody>
        </p:sp>
        <p:sp>
          <p:nvSpPr>
            <p:cNvPr id="1121294" name="Line 14"/>
            <p:cNvSpPr>
              <a:spLocks noChangeShapeType="1"/>
            </p:cNvSpPr>
            <p:nvPr/>
          </p:nvSpPr>
          <p:spPr bwMode="auto">
            <a:xfrm flipV="1">
              <a:off x="2993" y="3273"/>
              <a:ext cx="725" cy="542"/>
            </a:xfrm>
            <a:prstGeom prst="line">
              <a:avLst/>
            </a:prstGeom>
            <a:noFill/>
            <a:ln w="38100" cmpd="dbl">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tx1"/>
                    </a:outerShdw>
                  </a:effectLst>
                </a14:hiddenEffects>
              </a:ext>
            </a:extLst>
          </p:spPr>
          <p:txBody>
            <a:bodyPr wrap="square" anchor="ctr">
              <a:spAutoFit/>
            </a:bodyPr>
            <a:lstStyle/>
            <a:p>
              <a:endParaRPr lang="zh-CN" altLang="en-US" sz="2000">
                <a:latin typeface="Cambria" panose="02040503050406030204" pitchFamily="18" charset="0"/>
              </a:endParaRPr>
            </a:p>
          </p:txBody>
        </p:sp>
        <p:sp>
          <p:nvSpPr>
            <p:cNvPr id="1121295" name="Line 15"/>
            <p:cNvSpPr>
              <a:spLocks noChangeShapeType="1"/>
            </p:cNvSpPr>
            <p:nvPr/>
          </p:nvSpPr>
          <p:spPr bwMode="auto">
            <a:xfrm flipV="1">
              <a:off x="3900" y="2441"/>
              <a:ext cx="323" cy="512"/>
            </a:xfrm>
            <a:prstGeom prst="line">
              <a:avLst/>
            </a:prstGeom>
            <a:noFill/>
            <a:ln w="38100" cmpd="dbl">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tx1"/>
                    </a:outerShdw>
                  </a:effectLst>
                </a14:hiddenEffects>
              </a:ext>
            </a:extLst>
          </p:spPr>
          <p:txBody>
            <a:bodyPr wrap="square" anchor="ctr">
              <a:spAutoFit/>
            </a:bodyPr>
            <a:lstStyle/>
            <a:p>
              <a:endParaRPr lang="zh-CN" altLang="en-US" sz="2000">
                <a:latin typeface="Cambria" panose="02040503050406030204" pitchFamily="18" charset="0"/>
              </a:endParaRPr>
            </a:p>
          </p:txBody>
        </p:sp>
        <p:sp>
          <p:nvSpPr>
            <p:cNvPr id="1121296" name="Line 16"/>
            <p:cNvSpPr>
              <a:spLocks noChangeShapeType="1"/>
            </p:cNvSpPr>
            <p:nvPr/>
          </p:nvSpPr>
          <p:spPr bwMode="auto">
            <a:xfrm flipV="1">
              <a:off x="4240" y="1887"/>
              <a:ext cx="227" cy="363"/>
            </a:xfrm>
            <a:prstGeom prst="line">
              <a:avLst/>
            </a:prstGeom>
            <a:noFill/>
            <a:ln w="38100" cmpd="dbl">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tx1"/>
                    </a:outerShdw>
                  </a:effectLst>
                </a14:hiddenEffects>
              </a:ext>
            </a:extLst>
          </p:spPr>
          <p:txBody>
            <a:bodyPr anchor="ctr">
              <a:spAutoFit/>
            </a:bodyPr>
            <a:lstStyle/>
            <a:p>
              <a:endParaRPr lang="zh-CN" altLang="en-US" sz="2000">
                <a:latin typeface="Cambria" panose="02040503050406030204" pitchFamily="18" charset="0"/>
              </a:endParaRPr>
            </a:p>
          </p:txBody>
        </p:sp>
        <p:sp>
          <p:nvSpPr>
            <p:cNvPr id="1121297" name="Line 17"/>
            <p:cNvSpPr>
              <a:spLocks noChangeShapeType="1"/>
            </p:cNvSpPr>
            <p:nvPr/>
          </p:nvSpPr>
          <p:spPr bwMode="auto">
            <a:xfrm flipV="1">
              <a:off x="4580" y="1230"/>
              <a:ext cx="250" cy="317"/>
            </a:xfrm>
            <a:prstGeom prst="line">
              <a:avLst/>
            </a:prstGeom>
            <a:noFill/>
            <a:ln w="38100" cmpd="dbl">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tx1"/>
                    </a:outerShdw>
                  </a:effectLst>
                </a14:hiddenEffects>
              </a:ext>
            </a:extLst>
          </p:spPr>
          <p:txBody>
            <a:bodyPr anchor="ctr">
              <a:spAutoFit/>
            </a:bodyPr>
            <a:lstStyle/>
            <a:p>
              <a:endParaRPr lang="zh-CN" altLang="en-US" sz="2000">
                <a:latin typeface="Cambria" panose="02040503050406030204" pitchFamily="18" charset="0"/>
              </a:endParaRPr>
            </a:p>
          </p:txBody>
        </p:sp>
        <p:sp>
          <p:nvSpPr>
            <p:cNvPr id="1121298" name="Line 18"/>
            <p:cNvSpPr>
              <a:spLocks noChangeShapeType="1"/>
            </p:cNvSpPr>
            <p:nvPr/>
          </p:nvSpPr>
          <p:spPr bwMode="auto">
            <a:xfrm>
              <a:off x="2539" y="3135"/>
              <a:ext cx="681" cy="0"/>
            </a:xfrm>
            <a:prstGeom prst="line">
              <a:avLst/>
            </a:prstGeom>
            <a:noFill/>
            <a:ln w="28575">
              <a:solidFill>
                <a:schemeClr val="tx1"/>
              </a:solidFill>
              <a:prstDash val="dash"/>
              <a:round/>
              <a:headEnd type="arrow" w="med" len="me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tx1"/>
                    </a:outerShdw>
                  </a:effectLst>
                </a14:hiddenEffects>
              </a:ext>
            </a:extLst>
          </p:spPr>
          <p:txBody>
            <a:bodyPr anchor="ctr">
              <a:spAutoFit/>
            </a:bodyPr>
            <a:lstStyle/>
            <a:p>
              <a:endParaRPr lang="zh-CN" altLang="en-US" sz="2000">
                <a:latin typeface="Cambria" panose="02040503050406030204" pitchFamily="18" charset="0"/>
              </a:endParaRPr>
            </a:p>
          </p:txBody>
        </p:sp>
        <p:sp>
          <p:nvSpPr>
            <p:cNvPr id="1121299" name="Line 19"/>
            <p:cNvSpPr>
              <a:spLocks noChangeShapeType="1"/>
            </p:cNvSpPr>
            <p:nvPr/>
          </p:nvSpPr>
          <p:spPr bwMode="auto">
            <a:xfrm>
              <a:off x="1949" y="2205"/>
              <a:ext cx="1679" cy="249"/>
            </a:xfrm>
            <a:prstGeom prst="line">
              <a:avLst/>
            </a:prstGeom>
            <a:noFill/>
            <a:ln w="28575">
              <a:solidFill>
                <a:schemeClr val="tx1"/>
              </a:solidFill>
              <a:prstDash val="dash"/>
              <a:round/>
              <a:headEnd type="arrow" w="med" len="me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tx1"/>
                    </a:outerShdw>
                  </a:effectLst>
                </a14:hiddenEffects>
              </a:ext>
            </a:extLst>
          </p:spPr>
          <p:txBody>
            <a:bodyPr anchor="ctr">
              <a:spAutoFit/>
            </a:bodyPr>
            <a:lstStyle/>
            <a:p>
              <a:endParaRPr lang="zh-CN" altLang="en-US" sz="2000">
                <a:latin typeface="Cambria" panose="02040503050406030204" pitchFamily="18" charset="0"/>
              </a:endParaRPr>
            </a:p>
          </p:txBody>
        </p:sp>
        <p:sp>
          <p:nvSpPr>
            <p:cNvPr id="1121300" name="Line 20"/>
            <p:cNvSpPr>
              <a:spLocks noChangeShapeType="1"/>
            </p:cNvSpPr>
            <p:nvPr/>
          </p:nvSpPr>
          <p:spPr bwMode="auto">
            <a:xfrm>
              <a:off x="1655" y="1366"/>
              <a:ext cx="2313" cy="317"/>
            </a:xfrm>
            <a:prstGeom prst="line">
              <a:avLst/>
            </a:prstGeom>
            <a:noFill/>
            <a:ln w="28575">
              <a:solidFill>
                <a:schemeClr val="tx1"/>
              </a:solidFill>
              <a:prstDash val="dash"/>
              <a:round/>
              <a:headEnd type="arrow" w="med" len="me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tx1"/>
                    </a:outerShdw>
                  </a:effectLst>
                </a14:hiddenEffects>
              </a:ext>
            </a:extLst>
          </p:spPr>
          <p:txBody>
            <a:bodyPr anchor="ctr">
              <a:spAutoFit/>
            </a:bodyPr>
            <a:lstStyle/>
            <a:p>
              <a:endParaRPr lang="zh-CN" altLang="en-US" sz="2000">
                <a:latin typeface="Cambria" panose="02040503050406030204" pitchFamily="18" charset="0"/>
              </a:endParaRPr>
            </a:p>
          </p:txBody>
        </p:sp>
        <p:sp>
          <p:nvSpPr>
            <p:cNvPr id="1121301" name="Text Box 21"/>
            <p:cNvSpPr txBox="1">
              <a:spLocks noChangeArrowheads="1"/>
            </p:cNvSpPr>
            <p:nvPr/>
          </p:nvSpPr>
          <p:spPr bwMode="auto">
            <a:xfrm>
              <a:off x="2352" y="2561"/>
              <a:ext cx="1157" cy="26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txBody>
            <a:bodyPr>
              <a:spAutoFit/>
            </a:bodyPr>
            <a:lstStyle/>
            <a:p>
              <a:pPr algn="ctr">
                <a:spcBef>
                  <a:spcPct val="50000"/>
                </a:spcBef>
              </a:pPr>
              <a:r>
                <a:rPr lang="en-US" altLang="zh-CN" sz="2000" dirty="0">
                  <a:latin typeface="Cambria" panose="02040503050406030204" pitchFamily="18" charset="0"/>
                </a:rPr>
                <a:t>Verify design</a:t>
              </a:r>
            </a:p>
          </p:txBody>
        </p:sp>
        <p:sp>
          <p:nvSpPr>
            <p:cNvPr id="1121302" name="Text Box 22"/>
            <p:cNvSpPr txBox="1">
              <a:spLocks noChangeArrowheads="1"/>
            </p:cNvSpPr>
            <p:nvPr/>
          </p:nvSpPr>
          <p:spPr bwMode="auto">
            <a:xfrm>
              <a:off x="2114" y="1116"/>
              <a:ext cx="1678" cy="26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txBody>
            <a:bodyPr>
              <a:spAutoFit/>
            </a:bodyPr>
            <a:lstStyle/>
            <a:p>
              <a:pPr algn="ctr">
                <a:spcBef>
                  <a:spcPct val="50000"/>
                </a:spcBef>
              </a:pPr>
              <a:r>
                <a:rPr lang="en-US" altLang="zh-CN" sz="2000" dirty="0">
                  <a:latin typeface="Cambria" panose="02040503050406030204" pitchFamily="18" charset="0"/>
                </a:rPr>
                <a:t>Validate requirements</a:t>
              </a:r>
            </a:p>
          </p:txBody>
        </p:sp>
        <p:sp>
          <p:nvSpPr>
            <p:cNvPr id="1121303" name="Oval 23"/>
            <p:cNvSpPr>
              <a:spLocks noChangeArrowheads="1"/>
            </p:cNvSpPr>
            <p:nvPr/>
          </p:nvSpPr>
          <p:spPr bwMode="auto">
            <a:xfrm>
              <a:off x="2471" y="3767"/>
              <a:ext cx="998" cy="367"/>
            </a:xfrm>
            <a:prstGeom prst="ellipse">
              <a:avLst/>
            </a:prstGeom>
            <a:noFill/>
            <a:ln w="9525" algn="ctr">
              <a:solidFill>
                <a:srgbClr val="FF0000"/>
              </a:solidFill>
              <a:round/>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tx1"/>
                    </a:outerShdw>
                  </a:effectLst>
                </a14:hiddenEffects>
              </a:ext>
            </a:extLst>
          </p:spPr>
          <p:txBody>
            <a:bodyPr wrap="square" anchor="ctr">
              <a:spAutoFit/>
            </a:bodyPr>
            <a:lstStyle/>
            <a:p>
              <a:endParaRPr lang="zh-CN" altLang="en-US" sz="2000">
                <a:latin typeface="Cambria" panose="02040503050406030204" pitchFamily="18" charset="0"/>
              </a:endParaRPr>
            </a:p>
          </p:txBody>
        </p:sp>
        <p:sp>
          <p:nvSpPr>
            <p:cNvPr id="1121304" name="Line 24"/>
            <p:cNvSpPr>
              <a:spLocks noChangeShapeType="1"/>
            </p:cNvSpPr>
            <p:nvPr/>
          </p:nvSpPr>
          <p:spPr bwMode="auto">
            <a:xfrm>
              <a:off x="2947" y="935"/>
              <a:ext cx="0" cy="3266"/>
            </a:xfrm>
            <a:prstGeom prst="line">
              <a:avLst/>
            </a:prstGeom>
            <a:noFill/>
            <a:ln w="28575" cap="rnd">
              <a:solidFill>
                <a:schemeClr val="folHlink"/>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tx1"/>
                    </a:outerShdw>
                  </a:effectLst>
                </a14:hiddenEffects>
              </a:ext>
            </a:extLst>
          </p:spPr>
          <p:txBody>
            <a:bodyPr anchor="ctr">
              <a:spAutoFit/>
            </a:bodyPr>
            <a:lstStyle/>
            <a:p>
              <a:endParaRPr lang="zh-CN" altLang="en-US" sz="2000">
                <a:latin typeface="Cambria" panose="02040503050406030204" pitchFamily="18" charset="0"/>
              </a:endParaRPr>
            </a:p>
          </p:txBody>
        </p:sp>
        <p:sp>
          <p:nvSpPr>
            <p:cNvPr id="1121306" name="Text Box 26"/>
            <p:cNvSpPr txBox="1">
              <a:spLocks noChangeArrowheads="1"/>
            </p:cNvSpPr>
            <p:nvPr/>
          </p:nvSpPr>
          <p:spPr bwMode="auto">
            <a:xfrm>
              <a:off x="4417" y="3531"/>
              <a:ext cx="1232" cy="26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txBody>
            <a:bodyPr wrap="square">
              <a:spAutoFit/>
            </a:bodyPr>
            <a:lstStyle/>
            <a:p>
              <a:pPr algn="ctr">
                <a:spcBef>
                  <a:spcPct val="50000"/>
                </a:spcBef>
              </a:pPr>
              <a:r>
                <a:rPr lang="en-US" altLang="zh-CN" sz="2000" b="1" dirty="0">
                  <a:solidFill>
                    <a:schemeClr val="folHlink"/>
                  </a:solidFill>
                  <a:latin typeface="Cambria" panose="02040503050406030204" pitchFamily="18" charset="0"/>
                </a:rPr>
                <a:t>Verify/testing</a:t>
              </a:r>
            </a:p>
          </p:txBody>
        </p:sp>
      </p:grpSp>
      <mc:AlternateContent xmlns:mc="http://schemas.openxmlformats.org/markup-compatibility/2006" xmlns:p14="http://schemas.microsoft.com/office/powerpoint/2010/main">
        <mc:Choice Requires="p14">
          <p:contentPart p14:bwMode="auto" r:id="rId3">
            <p14:nvContentPartPr>
              <p14:cNvPr id="2" name="墨迹 1"/>
              <p14:cNvContentPartPr/>
              <p14:nvPr/>
            </p14:nvContentPartPr>
            <p14:xfrm>
              <a:off x="1253160" y="855720"/>
              <a:ext cx="6768720" cy="3897720"/>
            </p14:xfrm>
          </p:contentPart>
        </mc:Choice>
        <mc:Fallback xmlns="">
          <p:pic>
            <p:nvPicPr>
              <p:cNvPr id="2" name="墨迹 1"/>
              <p:cNvPicPr/>
              <p:nvPr/>
            </p:nvPicPr>
            <p:blipFill>
              <a:blip r:embed="rId4"/>
              <a:stretch>
                <a:fillRect/>
              </a:stretch>
            </p:blipFill>
            <p:spPr>
              <a:xfrm>
                <a:off x="1244160" y="847800"/>
                <a:ext cx="6786720" cy="3917520"/>
              </a:xfrm>
              <a:prstGeom prst="rect">
                <a:avLst/>
              </a:prstGeom>
            </p:spPr>
          </p:pic>
        </mc:Fallback>
      </mc:AlternateContent>
    </p:spTree>
    <p:extLst>
      <p:ext uri="{BB962C8B-B14F-4D97-AF65-F5344CB8AC3E}">
        <p14:creationId xmlns:p14="http://schemas.microsoft.com/office/powerpoint/2010/main" val="1618861669"/>
      </p:ext>
    </p:extLst>
  </p:cSld>
  <p:clrMapOvr>
    <a:masterClrMapping/>
  </p:clrMapOvr>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7490" name="Rectangle 2"/>
          <p:cNvSpPr>
            <a:spLocks noGrp="1" noChangeArrowheads="1"/>
          </p:cNvSpPr>
          <p:nvPr>
            <p:ph type="title"/>
          </p:nvPr>
        </p:nvSpPr>
        <p:spPr>
          <a:xfrm>
            <a:off x="1219200" y="188913"/>
            <a:ext cx="7772400" cy="1143000"/>
          </a:xfrm>
        </p:spPr>
        <p:txBody>
          <a:bodyPr/>
          <a:lstStyle/>
          <a:p>
            <a:r>
              <a:rPr lang="en-US" altLang="zh-CN" sz="3600" dirty="0">
                <a:latin typeface="Cambria" panose="02040503050406030204" pitchFamily="18" charset="0"/>
              </a:rPr>
              <a:t>VERIFICATION</a:t>
            </a:r>
          </a:p>
        </p:txBody>
      </p:sp>
      <p:sp>
        <p:nvSpPr>
          <p:cNvPr id="1087493" name="Rectangle 5"/>
          <p:cNvSpPr>
            <a:spLocks noChangeArrowheads="1"/>
          </p:cNvSpPr>
          <p:nvPr/>
        </p:nvSpPr>
        <p:spPr bwMode="auto">
          <a:xfrm>
            <a:off x="457200" y="1361268"/>
            <a:ext cx="8534400" cy="4493538"/>
          </a:xfrm>
          <a:prstGeom prst="rect">
            <a:avLst/>
          </a:prstGeom>
          <a:noFill/>
          <a:ln>
            <a:noFill/>
          </a:ln>
          <a:effectLst/>
          <a:extLst>
            <a:ext uri="{909E8E84-426E-40DD-AFC4-6F175D3DCCD1}">
              <a14:hiddenFill xmlns:a14="http://schemas.microsoft.com/office/drawing/2010/main">
                <a:solidFill>
                  <a:schemeClr val="accent1">
                    <a:alpha val="50000"/>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r>
              <a:rPr lang="en-US" altLang="zh-CN" dirty="0">
                <a:latin typeface="Cambria" panose="02040503050406030204" pitchFamily="18" charset="0"/>
              </a:rPr>
              <a:t>The process of evaluating a system or component during the development process to determine whether it satisfies the specifications.</a:t>
            </a:r>
          </a:p>
          <a:p>
            <a:endParaRPr lang="en-US" altLang="zh-CN" dirty="0">
              <a:latin typeface="Cambria" panose="02040503050406030204" pitchFamily="18" charset="0"/>
            </a:endParaRPr>
          </a:p>
          <a:p>
            <a:r>
              <a:rPr lang="en-US" altLang="zh-CN" b="1" dirty="0">
                <a:latin typeface="Cambria" panose="02040503050406030204" pitchFamily="18" charset="0"/>
              </a:rPr>
              <a:t>THE CRITICAL QUESTION IS:</a:t>
            </a:r>
          </a:p>
          <a:p>
            <a:r>
              <a:rPr lang="en-US" altLang="zh-CN" dirty="0">
                <a:latin typeface="Cambria" panose="02040503050406030204" pitchFamily="18" charset="0"/>
              </a:rPr>
              <a:t>       </a:t>
            </a:r>
            <a:r>
              <a:rPr lang="en-US" altLang="zh-CN" b="1" u="sng" dirty="0">
                <a:solidFill>
                  <a:srgbClr val="3366FF"/>
                </a:solidFill>
                <a:latin typeface="Cambria" panose="02040503050406030204" pitchFamily="18" charset="0"/>
              </a:rPr>
              <a:t>- Did we build what we planned to build?</a:t>
            </a:r>
          </a:p>
          <a:p>
            <a:endParaRPr lang="en-US" altLang="zh-CN" b="1" u="sng" dirty="0">
              <a:solidFill>
                <a:srgbClr val="3366FF"/>
              </a:solidFill>
              <a:latin typeface="Cambria" panose="02040503050406030204" pitchFamily="18" charset="0"/>
            </a:endParaRPr>
          </a:p>
          <a:p>
            <a:r>
              <a:rPr lang="en-US" altLang="zh-CN" b="1" dirty="0">
                <a:latin typeface="Cambria" panose="02040503050406030204" pitchFamily="18" charset="0"/>
              </a:rPr>
              <a:t>Typically involves reviews and meetings to evaluate</a:t>
            </a:r>
            <a:r>
              <a:rPr lang="en-US" altLang="zh-CN" dirty="0">
                <a:latin typeface="Cambria" panose="02040503050406030204" pitchFamily="18" charset="0"/>
              </a:rPr>
              <a:t>:</a:t>
            </a:r>
          </a:p>
          <a:p>
            <a:pPr>
              <a:buFontTx/>
              <a:buChar char="•"/>
            </a:pPr>
            <a:r>
              <a:rPr lang="en-US" altLang="zh-CN" sz="2000" dirty="0">
                <a:latin typeface="Cambria" panose="02040503050406030204" pitchFamily="18" charset="0"/>
              </a:rPr>
              <a:t>  documents</a:t>
            </a:r>
          </a:p>
          <a:p>
            <a:pPr>
              <a:buFontTx/>
              <a:buChar char="•"/>
            </a:pPr>
            <a:r>
              <a:rPr lang="en-US" altLang="zh-CN" sz="2000" dirty="0">
                <a:latin typeface="Cambria" panose="02040503050406030204" pitchFamily="18" charset="0"/>
              </a:rPr>
              <a:t>  plans</a:t>
            </a:r>
          </a:p>
          <a:p>
            <a:pPr>
              <a:buFontTx/>
              <a:buChar char="•"/>
            </a:pPr>
            <a:r>
              <a:rPr lang="en-US" altLang="zh-CN" sz="2000" dirty="0">
                <a:latin typeface="Cambria" panose="02040503050406030204" pitchFamily="18" charset="0"/>
              </a:rPr>
              <a:t>  code</a:t>
            </a:r>
          </a:p>
          <a:p>
            <a:pPr>
              <a:buFontTx/>
              <a:buChar char="•"/>
            </a:pPr>
            <a:r>
              <a:rPr lang="en-US" altLang="zh-CN" sz="2000" dirty="0">
                <a:latin typeface="Cambria" panose="02040503050406030204" pitchFamily="18" charset="0"/>
              </a:rPr>
              <a:t>  requirements</a:t>
            </a:r>
          </a:p>
          <a:p>
            <a:pPr>
              <a:buFontTx/>
              <a:buChar char="•"/>
            </a:pPr>
            <a:r>
              <a:rPr lang="en-US" altLang="zh-CN" sz="2000" dirty="0">
                <a:latin typeface="Cambria" panose="02040503050406030204" pitchFamily="18" charset="0"/>
              </a:rPr>
              <a:t>  specifications</a:t>
            </a:r>
          </a:p>
        </p:txBody>
      </p:sp>
      <mc:AlternateContent xmlns:mc="http://schemas.openxmlformats.org/markup-compatibility/2006" xmlns:p14="http://schemas.microsoft.com/office/powerpoint/2010/main">
        <mc:Choice Requires="p14">
          <p:contentPart p14:bwMode="auto" r:id="rId3">
            <p14:nvContentPartPr>
              <p14:cNvPr id="2" name="墨迹 1"/>
              <p14:cNvContentPartPr/>
              <p14:nvPr/>
            </p14:nvContentPartPr>
            <p14:xfrm>
              <a:off x="3721320" y="887040"/>
              <a:ext cx="1766520" cy="2764800"/>
            </p14:xfrm>
          </p:contentPart>
        </mc:Choice>
        <mc:Fallback xmlns="">
          <p:pic>
            <p:nvPicPr>
              <p:cNvPr id="2" name="墨迹 1"/>
              <p:cNvPicPr/>
              <p:nvPr/>
            </p:nvPicPr>
            <p:blipFill>
              <a:blip r:embed="rId4"/>
              <a:stretch>
                <a:fillRect/>
              </a:stretch>
            </p:blipFill>
            <p:spPr>
              <a:xfrm>
                <a:off x="3712320" y="877320"/>
                <a:ext cx="1785600" cy="2781360"/>
              </a:xfrm>
              <a:prstGeom prst="rect">
                <a:avLst/>
              </a:prstGeom>
            </p:spPr>
          </p:pic>
        </mc:Fallback>
      </mc:AlternateContent>
    </p:spTree>
    <p:extLst>
      <p:ext uri="{BB962C8B-B14F-4D97-AF65-F5344CB8AC3E}">
        <p14:creationId xmlns:p14="http://schemas.microsoft.com/office/powerpoint/2010/main" val="2523800026"/>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6466" name="Rectangle 2"/>
          <p:cNvSpPr>
            <a:spLocks noGrp="1" noChangeArrowheads="1"/>
          </p:cNvSpPr>
          <p:nvPr>
            <p:ph type="title"/>
          </p:nvPr>
        </p:nvSpPr>
        <p:spPr>
          <a:xfrm>
            <a:off x="3201785" y="152400"/>
            <a:ext cx="3598863" cy="860425"/>
          </a:xfrm>
        </p:spPr>
        <p:txBody>
          <a:bodyPr/>
          <a:lstStyle/>
          <a:p>
            <a:r>
              <a:rPr lang="en-US" altLang="zh-CN" sz="4000" dirty="0">
                <a:latin typeface="Cambria" panose="02040503050406030204" pitchFamily="18" charset="0"/>
              </a:rPr>
              <a:t>VALIDATION</a:t>
            </a:r>
          </a:p>
        </p:txBody>
      </p:sp>
      <p:sp>
        <p:nvSpPr>
          <p:cNvPr id="1086473" name="Rectangle 9"/>
          <p:cNvSpPr>
            <a:spLocks noChangeArrowheads="1"/>
          </p:cNvSpPr>
          <p:nvPr/>
        </p:nvSpPr>
        <p:spPr bwMode="auto">
          <a:xfrm>
            <a:off x="457200" y="1447800"/>
            <a:ext cx="8153400" cy="2215991"/>
          </a:xfrm>
          <a:prstGeom prst="rect">
            <a:avLst/>
          </a:prstGeom>
          <a:noFill/>
          <a:ln>
            <a:noFill/>
          </a:ln>
          <a:effectLst/>
          <a:extLst>
            <a:ext uri="{909E8E84-426E-40DD-AFC4-6F175D3DCCD1}">
              <a14:hiddenFill xmlns:a14="http://schemas.microsoft.com/office/drawing/2010/main">
                <a:solidFill>
                  <a:schemeClr val="accent1">
                    <a:alpha val="50000"/>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r>
              <a:rPr lang="en-US" altLang="zh-CN" dirty="0">
                <a:latin typeface="Cambria" panose="02040503050406030204" pitchFamily="18" charset="0"/>
              </a:rPr>
              <a:t>The process of </a:t>
            </a:r>
            <a:r>
              <a:rPr lang="en-US" altLang="zh-CN" b="1" dirty="0">
                <a:latin typeface="Cambria" panose="02040503050406030204" pitchFamily="18" charset="0"/>
              </a:rPr>
              <a:t>evaluating</a:t>
            </a:r>
            <a:r>
              <a:rPr lang="en-US" altLang="zh-CN" dirty="0">
                <a:latin typeface="Cambria" panose="02040503050406030204" pitchFamily="18" charset="0"/>
              </a:rPr>
              <a:t> a system or component during the development process to </a:t>
            </a:r>
            <a:r>
              <a:rPr lang="en-US" altLang="zh-CN" b="1" dirty="0">
                <a:latin typeface="Cambria" panose="02040503050406030204" pitchFamily="18" charset="0"/>
              </a:rPr>
              <a:t>determine whether it satisfies the user's requirements</a:t>
            </a:r>
          </a:p>
          <a:p>
            <a:endParaRPr lang="en-US" altLang="zh-CN" b="1" dirty="0">
              <a:latin typeface="Cambria" panose="02040503050406030204" pitchFamily="18" charset="0"/>
            </a:endParaRPr>
          </a:p>
          <a:p>
            <a:r>
              <a:rPr lang="en-US" altLang="zh-CN" dirty="0">
                <a:latin typeface="Cambria" panose="02040503050406030204" pitchFamily="18" charset="0"/>
              </a:rPr>
              <a:t>THE CRITICAL QUESTION IS</a:t>
            </a:r>
          </a:p>
          <a:p>
            <a:r>
              <a:rPr lang="en-US" altLang="zh-CN" b="1" u="sng" dirty="0">
                <a:solidFill>
                  <a:srgbClr val="3366FF"/>
                </a:solidFill>
                <a:latin typeface="Cambria" panose="02040503050406030204" pitchFamily="18" charset="0"/>
              </a:rPr>
              <a:t>“Did we build what the user wanted?”</a:t>
            </a:r>
            <a:endParaRPr lang="zh-CN" altLang="en-US" b="1" u="sng" dirty="0">
              <a:solidFill>
                <a:srgbClr val="3366FF"/>
              </a:solidFill>
              <a:latin typeface="Cambria" panose="02040503050406030204" pitchFamily="18" charset="0"/>
            </a:endParaRPr>
          </a:p>
        </p:txBody>
      </p:sp>
      <mc:AlternateContent xmlns:mc="http://schemas.openxmlformats.org/markup-compatibility/2006" xmlns:p14="http://schemas.microsoft.com/office/powerpoint/2010/main">
        <mc:Choice Requires="p14">
          <p:contentPart p14:bwMode="auto" r:id="rId3">
            <p14:nvContentPartPr>
              <p14:cNvPr id="2" name="墨迹 1"/>
              <p14:cNvContentPartPr/>
              <p14:nvPr/>
            </p14:nvContentPartPr>
            <p14:xfrm>
              <a:off x="3148560" y="815040"/>
              <a:ext cx="1965960" cy="3008160"/>
            </p14:xfrm>
          </p:contentPart>
        </mc:Choice>
        <mc:Fallback xmlns="">
          <p:pic>
            <p:nvPicPr>
              <p:cNvPr id="2" name="墨迹 1"/>
              <p:cNvPicPr/>
              <p:nvPr/>
            </p:nvPicPr>
            <p:blipFill>
              <a:blip r:embed="rId4"/>
              <a:stretch>
                <a:fillRect/>
              </a:stretch>
            </p:blipFill>
            <p:spPr>
              <a:xfrm>
                <a:off x="3142440" y="808200"/>
                <a:ext cx="1980720" cy="3021120"/>
              </a:xfrm>
              <a:prstGeom prst="rect">
                <a:avLst/>
              </a:prstGeom>
            </p:spPr>
          </p:pic>
        </mc:Fallback>
      </mc:AlternateContent>
    </p:spTree>
    <p:extLst>
      <p:ext uri="{BB962C8B-B14F-4D97-AF65-F5344CB8AC3E}">
        <p14:creationId xmlns:p14="http://schemas.microsoft.com/office/powerpoint/2010/main" val="3006257054"/>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0978" name="Rectangle 2"/>
          <p:cNvSpPr>
            <a:spLocks noGrp="1" noChangeArrowheads="1"/>
          </p:cNvSpPr>
          <p:nvPr>
            <p:ph type="title"/>
          </p:nvPr>
        </p:nvSpPr>
        <p:spPr/>
        <p:txBody>
          <a:bodyPr/>
          <a:lstStyle/>
          <a:p>
            <a:r>
              <a:rPr lang="en-US" altLang="zh-CN" sz="3600" i="1" dirty="0">
                <a:latin typeface="Cambria" panose="02040503050406030204" pitchFamily="18" charset="0"/>
              </a:rPr>
              <a:t>Verification vs. Validation</a:t>
            </a:r>
          </a:p>
        </p:txBody>
      </p:sp>
      <p:sp>
        <p:nvSpPr>
          <p:cNvPr id="1150979" name="Rectangle 3"/>
          <p:cNvSpPr>
            <a:spLocks noGrp="1" noChangeArrowheads="1"/>
          </p:cNvSpPr>
          <p:nvPr>
            <p:ph type="body" idx="1"/>
          </p:nvPr>
        </p:nvSpPr>
        <p:spPr>
          <a:xfrm>
            <a:off x="-304800" y="1295400"/>
            <a:ext cx="9372600" cy="5181600"/>
          </a:xfrm>
        </p:spPr>
        <p:txBody>
          <a:bodyPr/>
          <a:lstStyle/>
          <a:p>
            <a:pPr lvl="1"/>
            <a:r>
              <a:rPr lang="en-US" altLang="zh-CN" sz="2400" b="1" dirty="0">
                <a:latin typeface="Cambria" panose="02040503050406030204" pitchFamily="18" charset="0"/>
              </a:rPr>
              <a:t>Verification</a:t>
            </a:r>
            <a:r>
              <a:rPr lang="en-US" altLang="zh-CN" sz="2400" b="1" dirty="0">
                <a:solidFill>
                  <a:schemeClr val="folHlink"/>
                </a:solidFill>
                <a:latin typeface="Cambria" panose="02040503050406030204" pitchFamily="18" charset="0"/>
              </a:rPr>
              <a:t> </a:t>
            </a:r>
            <a:r>
              <a:rPr lang="en-US" altLang="zh-CN" sz="2400" dirty="0">
                <a:latin typeface="Cambria" panose="02040503050406030204" pitchFamily="18" charset="0"/>
              </a:rPr>
              <a:t>confirms that the software meets its specification. </a:t>
            </a:r>
          </a:p>
          <a:p>
            <a:pPr lvl="1">
              <a:buFont typeface="Wingdings" panose="05000000000000000000" pitchFamily="2" charset="2"/>
              <a:buNone/>
            </a:pPr>
            <a:r>
              <a:rPr lang="en-US" altLang="zh-CN" sz="2000" dirty="0">
                <a:latin typeface="Cambria" panose="02040503050406030204" pitchFamily="18" charset="0"/>
              </a:rPr>
              <a:t>	</a:t>
            </a:r>
            <a:r>
              <a:rPr lang="en-US" altLang="zh-CN" sz="2000" dirty="0" smtClean="0">
                <a:latin typeface="Cambria" panose="02040503050406030204" pitchFamily="18" charset="0"/>
              </a:rPr>
              <a:t>   </a:t>
            </a:r>
            <a:r>
              <a:rPr lang="en-US" altLang="zh-CN" sz="2000" i="1" dirty="0" smtClean="0">
                <a:solidFill>
                  <a:schemeClr val="folHlink"/>
                </a:solidFill>
                <a:latin typeface="Cambria" panose="02040503050406030204" pitchFamily="18" charset="0"/>
              </a:rPr>
              <a:t>- </a:t>
            </a:r>
            <a:r>
              <a:rPr lang="en-US" altLang="zh-CN" sz="2000" i="1" dirty="0">
                <a:latin typeface="Cambria" panose="02040503050406030204" pitchFamily="18" charset="0"/>
              </a:rPr>
              <a:t>Are we building </a:t>
            </a:r>
            <a:r>
              <a:rPr lang="en-US" altLang="zh-CN" sz="2000" i="1" dirty="0">
                <a:solidFill>
                  <a:srgbClr val="FF0000"/>
                </a:solidFill>
                <a:latin typeface="Cambria" panose="02040503050406030204" pitchFamily="18" charset="0"/>
              </a:rPr>
              <a:t>the product right</a:t>
            </a:r>
            <a:r>
              <a:rPr lang="zh-CN" altLang="en-US" sz="2000" i="1" dirty="0">
                <a:latin typeface="Cambria" panose="02040503050406030204" pitchFamily="18" charset="0"/>
              </a:rPr>
              <a:t>？</a:t>
            </a:r>
            <a:endParaRPr lang="en-US" altLang="zh-CN" sz="2000" i="1" dirty="0">
              <a:latin typeface="Cambria" panose="02040503050406030204" pitchFamily="18" charset="0"/>
            </a:endParaRPr>
          </a:p>
          <a:p>
            <a:pPr lvl="1"/>
            <a:r>
              <a:rPr lang="en-US" altLang="zh-CN" sz="2400" b="1" dirty="0">
                <a:latin typeface="Cambria" panose="02040503050406030204" pitchFamily="18" charset="0"/>
              </a:rPr>
              <a:t>Validation</a:t>
            </a:r>
            <a:r>
              <a:rPr lang="en-US" altLang="zh-CN" sz="2400" b="1" dirty="0">
                <a:solidFill>
                  <a:schemeClr val="folHlink"/>
                </a:solidFill>
                <a:latin typeface="Cambria" panose="02040503050406030204" pitchFamily="18" charset="0"/>
              </a:rPr>
              <a:t> </a:t>
            </a:r>
            <a:r>
              <a:rPr lang="en-US" altLang="zh-CN" sz="2400" dirty="0">
                <a:latin typeface="Cambria" panose="02040503050406030204" pitchFamily="18" charset="0"/>
              </a:rPr>
              <a:t>confirms that the software meets the user’s requirements. </a:t>
            </a:r>
          </a:p>
          <a:p>
            <a:pPr lvl="1">
              <a:buFont typeface="Wingdings" panose="05000000000000000000" pitchFamily="2" charset="2"/>
              <a:buNone/>
            </a:pPr>
            <a:r>
              <a:rPr lang="en-US" altLang="zh-CN" sz="2000" dirty="0">
                <a:latin typeface="Cambria" panose="02040503050406030204" pitchFamily="18" charset="0"/>
              </a:rPr>
              <a:t>	   </a:t>
            </a:r>
            <a:r>
              <a:rPr lang="en-US" altLang="zh-CN" sz="2000" i="1" dirty="0">
                <a:solidFill>
                  <a:schemeClr val="folHlink"/>
                </a:solidFill>
                <a:latin typeface="Cambria" panose="02040503050406030204" pitchFamily="18" charset="0"/>
              </a:rPr>
              <a:t>- </a:t>
            </a:r>
            <a:r>
              <a:rPr lang="en-US" altLang="zh-CN" sz="2000" i="1" dirty="0">
                <a:latin typeface="Cambria" panose="02040503050406030204" pitchFamily="18" charset="0"/>
              </a:rPr>
              <a:t>Are we building </a:t>
            </a:r>
            <a:r>
              <a:rPr lang="en-US" altLang="zh-CN" sz="2000" i="1" dirty="0">
                <a:solidFill>
                  <a:srgbClr val="FF0000"/>
                </a:solidFill>
                <a:latin typeface="Cambria" panose="02040503050406030204" pitchFamily="18" charset="0"/>
              </a:rPr>
              <a:t>the right </a:t>
            </a:r>
            <a:r>
              <a:rPr lang="en-US" altLang="zh-CN" sz="2000" i="1" dirty="0" smtClean="0">
                <a:solidFill>
                  <a:srgbClr val="FF0000"/>
                </a:solidFill>
                <a:latin typeface="Cambria" panose="02040503050406030204" pitchFamily="18" charset="0"/>
              </a:rPr>
              <a:t>product </a:t>
            </a:r>
            <a:r>
              <a:rPr lang="en-US" altLang="zh-CN" sz="2000" i="1" dirty="0" smtClean="0">
                <a:latin typeface="Cambria" panose="02040503050406030204" pitchFamily="18" charset="0"/>
              </a:rPr>
              <a:t>? </a:t>
            </a:r>
            <a:endParaRPr lang="en-US" altLang="zh-CN" sz="2000" i="1" dirty="0">
              <a:latin typeface="Cambria" panose="02040503050406030204" pitchFamily="18" charset="0"/>
            </a:endParaRPr>
          </a:p>
          <a:p>
            <a:pPr lvl="1">
              <a:buFont typeface="Wingdings" panose="05000000000000000000" pitchFamily="2" charset="2"/>
              <a:buNone/>
            </a:pPr>
            <a:endParaRPr lang="en-US" altLang="zh-CN" sz="2000" i="1" dirty="0">
              <a:solidFill>
                <a:schemeClr val="folHlink"/>
              </a:solidFill>
              <a:latin typeface="Cambria" panose="02040503050406030204" pitchFamily="18" charset="0"/>
            </a:endParaRPr>
          </a:p>
          <a:p>
            <a:pPr lvl="1"/>
            <a:endParaRPr lang="en-US" altLang="zh-CN" sz="2000" dirty="0" smtClean="0">
              <a:latin typeface="Cambria" panose="02040503050406030204" pitchFamily="18" charset="0"/>
            </a:endParaRPr>
          </a:p>
          <a:p>
            <a:pPr lvl="1"/>
            <a:endParaRPr lang="en-US" altLang="zh-CN" sz="2000" dirty="0">
              <a:latin typeface="Cambria" panose="02040503050406030204" pitchFamily="18" charset="0"/>
            </a:endParaRPr>
          </a:p>
          <a:p>
            <a:pPr lvl="1"/>
            <a:r>
              <a:rPr lang="en-US" altLang="zh-CN" sz="2000" dirty="0" smtClean="0">
                <a:latin typeface="Cambria" panose="02040503050406030204" pitchFamily="18" charset="0"/>
              </a:rPr>
              <a:t>Never </a:t>
            </a:r>
            <a:r>
              <a:rPr lang="en-US" altLang="zh-CN" sz="2000" dirty="0">
                <a:latin typeface="Cambria" panose="02040503050406030204" pitchFamily="18" charset="0"/>
              </a:rPr>
              <a:t>assume the specifications are correct when testing, Both V&amp;V tests must be performed.</a:t>
            </a:r>
          </a:p>
          <a:p>
            <a:pPr lvl="1"/>
            <a:r>
              <a:rPr lang="en-US" altLang="zh-CN" sz="2000" dirty="0">
                <a:latin typeface="Cambria" panose="02040503050406030204" pitchFamily="18" charset="0"/>
              </a:rPr>
              <a:t>Example: The mirror </a:t>
            </a:r>
            <a:r>
              <a:rPr lang="en-US" altLang="zh-CN" sz="2000" dirty="0" smtClean="0">
                <a:latin typeface="Cambria" panose="02040503050406030204" pitchFamily="18" charset="0"/>
              </a:rPr>
              <a:t>of Hubble </a:t>
            </a:r>
            <a:r>
              <a:rPr lang="en-US" altLang="zh-CN" sz="2000" dirty="0">
                <a:latin typeface="Cambria" panose="02040503050406030204" pitchFamily="18" charset="0"/>
              </a:rPr>
              <a:t>Space </a:t>
            </a:r>
            <a:r>
              <a:rPr lang="en-US" altLang="zh-CN" sz="2000" dirty="0" smtClean="0">
                <a:latin typeface="Cambria" panose="02040503050406030204" pitchFamily="18" charset="0"/>
              </a:rPr>
              <a:t>Telescope was </a:t>
            </a:r>
            <a:r>
              <a:rPr lang="en-US" altLang="zh-CN" sz="2000" dirty="0">
                <a:latin typeface="Cambria" panose="02040503050406030204" pitchFamily="18" charset="0"/>
              </a:rPr>
              <a:t>ground incorrectly (because the specs were wrong) and, consequently, it failed to produce clear pictures when originally launched</a:t>
            </a:r>
            <a:r>
              <a:rPr lang="en-US" altLang="zh-CN" sz="2000" b="1" dirty="0">
                <a:latin typeface="Cambria" panose="02040503050406030204" pitchFamily="18" charset="0"/>
              </a:rPr>
              <a:t>.</a:t>
            </a:r>
            <a:endParaRPr lang="zh-CN" altLang="en-US" sz="2000" dirty="0">
              <a:latin typeface="Cambria" panose="02040503050406030204" pitchFamily="18" charset="0"/>
            </a:endParaRPr>
          </a:p>
        </p:txBody>
      </p:sp>
      <mc:AlternateContent xmlns:mc="http://schemas.openxmlformats.org/markup-compatibility/2006" xmlns:p14="http://schemas.microsoft.com/office/powerpoint/2010/main">
        <mc:Choice Requires="p14">
          <p:contentPart p14:bwMode="auto" r:id="rId3">
            <p14:nvContentPartPr>
              <p14:cNvPr id="2" name="墨迹 1"/>
              <p14:cNvContentPartPr/>
              <p14:nvPr/>
            </p14:nvContentPartPr>
            <p14:xfrm>
              <a:off x="159840" y="1094040"/>
              <a:ext cx="8902080" cy="2811960"/>
            </p14:xfrm>
          </p:contentPart>
        </mc:Choice>
        <mc:Fallback xmlns="">
          <p:pic>
            <p:nvPicPr>
              <p:cNvPr id="2" name="墨迹 1"/>
              <p:cNvPicPr/>
              <p:nvPr/>
            </p:nvPicPr>
            <p:blipFill>
              <a:blip r:embed="rId4"/>
              <a:stretch>
                <a:fillRect/>
              </a:stretch>
            </p:blipFill>
            <p:spPr>
              <a:xfrm>
                <a:off x="147960" y="1082160"/>
                <a:ext cx="8925480" cy="2833200"/>
              </a:xfrm>
              <a:prstGeom prst="rect">
                <a:avLst/>
              </a:prstGeom>
            </p:spPr>
          </p:pic>
        </mc:Fallback>
      </mc:AlternateContent>
    </p:spTree>
    <p:extLst>
      <p:ext uri="{BB962C8B-B14F-4D97-AF65-F5344CB8AC3E}">
        <p14:creationId xmlns:p14="http://schemas.microsoft.com/office/powerpoint/2010/main" val="385219349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150979">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150979">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150979">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150979">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1150979">
                                            <p:txEl>
                                              <p:pRg st="7" end="7"/>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115097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16"/>
          <p:cNvSpPr>
            <a:spLocks noGrp="1" noChangeArrowheads="1"/>
          </p:cNvSpPr>
          <p:nvPr>
            <p:ph type="title"/>
          </p:nvPr>
        </p:nvSpPr>
        <p:spPr>
          <a:xfrm>
            <a:off x="2057400" y="152400"/>
            <a:ext cx="6705600" cy="838200"/>
          </a:xfrm>
        </p:spPr>
        <p:txBody>
          <a:bodyPr/>
          <a:lstStyle/>
          <a:p>
            <a:pPr eaLnBrk="1" hangingPunct="1"/>
            <a:r>
              <a:rPr lang="en-US" altLang="zh-CN" sz="4000" dirty="0" smtClean="0">
                <a:latin typeface="Cambria" panose="02040503050406030204" pitchFamily="18" charset="0"/>
              </a:rPr>
              <a:t>Principle of Testing</a:t>
            </a:r>
            <a:endParaRPr lang="zh-CN" altLang="zh-CN" dirty="0" smtClean="0">
              <a:latin typeface="Cambria" panose="02040503050406030204" pitchFamily="18" charset="0"/>
            </a:endParaRPr>
          </a:p>
        </p:txBody>
      </p:sp>
      <p:sp>
        <p:nvSpPr>
          <p:cNvPr id="6" name="Rectangle 3"/>
          <p:cNvSpPr txBox="1">
            <a:spLocks noChangeArrowheads="1"/>
          </p:cNvSpPr>
          <p:nvPr/>
        </p:nvSpPr>
        <p:spPr bwMode="auto">
          <a:xfrm>
            <a:off x="152400" y="1828800"/>
            <a:ext cx="8763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449263" indent="-449263" algn="l" rtl="0" eaLnBrk="0" fontAlgn="base" hangingPunct="0">
              <a:lnSpc>
                <a:spcPct val="110000"/>
              </a:lnSpc>
              <a:spcBef>
                <a:spcPct val="20000"/>
              </a:spcBef>
              <a:spcAft>
                <a:spcPct val="0"/>
              </a:spcAft>
              <a:buSzPct val="120000"/>
              <a:buBlip>
                <a:blip r:embed="rId3"/>
              </a:buBlip>
              <a:defRPr sz="2800" kern="1200">
                <a:solidFill>
                  <a:srgbClr val="133984"/>
                </a:solidFill>
                <a:latin typeface="+mn-lt"/>
                <a:ea typeface="+mn-ea"/>
                <a:cs typeface="+mn-cs"/>
              </a:defRPr>
            </a:lvl1pPr>
            <a:lvl2pPr marL="914400" indent="-285750" algn="l" rtl="0" eaLnBrk="0" fontAlgn="base" hangingPunct="0">
              <a:lnSpc>
                <a:spcPct val="110000"/>
              </a:lnSpc>
              <a:spcBef>
                <a:spcPct val="20000"/>
              </a:spcBef>
              <a:spcAft>
                <a:spcPct val="0"/>
              </a:spcAft>
              <a:buClr>
                <a:srgbClr val="000066"/>
              </a:buClr>
              <a:buChar char="•"/>
              <a:defRPr sz="2400" kern="1200">
                <a:solidFill>
                  <a:srgbClr val="133984"/>
                </a:solidFill>
                <a:latin typeface="+mn-lt"/>
                <a:ea typeface="+mn-ea"/>
                <a:cs typeface="+mn-cs"/>
              </a:defRPr>
            </a:lvl2pPr>
            <a:lvl3pPr marL="1322388" indent="-228600" algn="l" rtl="0" eaLnBrk="0" fontAlgn="base" hangingPunct="0">
              <a:spcBef>
                <a:spcPct val="20000"/>
              </a:spcBef>
              <a:spcAft>
                <a:spcPct val="0"/>
              </a:spcAft>
              <a:buChar char="•"/>
              <a:defRPr sz="2400" kern="1200">
                <a:solidFill>
                  <a:schemeClr val="tx1"/>
                </a:solidFill>
                <a:latin typeface="+mn-lt"/>
                <a:ea typeface="宋体" panose="02010600030101010101" pitchFamily="2" charset="-122"/>
                <a:cs typeface="+mn-cs"/>
              </a:defRPr>
            </a:lvl3pPr>
            <a:lvl4pPr marL="1730375"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4pPr>
            <a:lvl5pPr marL="2138363"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smtClean="0">
                <a:latin typeface="Cambria" panose="02040503050406030204" pitchFamily="18" charset="0"/>
              </a:rPr>
              <a:t>Testing </a:t>
            </a:r>
            <a:r>
              <a:rPr lang="en-US" altLang="zh-CN" dirty="0">
                <a:latin typeface="Cambria" panose="02040503050406030204" pitchFamily="18" charset="0"/>
              </a:rPr>
              <a:t>is the process of demonstrating that errors are not present</a:t>
            </a:r>
            <a:r>
              <a:rPr lang="en-US" altLang="zh-CN" dirty="0" smtClean="0">
                <a:latin typeface="Cambria" panose="02040503050406030204" pitchFamily="18" charset="0"/>
              </a:rPr>
              <a:t>.</a:t>
            </a:r>
            <a:endParaRPr lang="en-US" altLang="zh-CN" dirty="0">
              <a:latin typeface="Cambria" panose="02040503050406030204" pitchFamily="18" charset="0"/>
            </a:endParaRPr>
          </a:p>
          <a:p>
            <a:r>
              <a:rPr lang="en-US" altLang="zh-CN" dirty="0" smtClean="0">
                <a:latin typeface="Cambria" panose="02040503050406030204" pitchFamily="18" charset="0"/>
              </a:rPr>
              <a:t>The </a:t>
            </a:r>
            <a:r>
              <a:rPr lang="en-US" altLang="zh-CN" dirty="0">
                <a:latin typeface="Cambria" panose="02040503050406030204" pitchFamily="18" charset="0"/>
              </a:rPr>
              <a:t>purpose of testing is to </a:t>
            </a:r>
            <a:r>
              <a:rPr lang="en-US" altLang="zh-CN" dirty="0" smtClean="0">
                <a:latin typeface="Cambria" panose="02040503050406030204" pitchFamily="18" charset="0"/>
              </a:rPr>
              <a:t>show </a:t>
            </a:r>
            <a:r>
              <a:rPr lang="en-US" altLang="zh-CN" dirty="0">
                <a:latin typeface="Cambria" panose="02040503050406030204" pitchFamily="18" charset="0"/>
              </a:rPr>
              <a:t>that a program performs its </a:t>
            </a:r>
            <a:r>
              <a:rPr lang="en-US" altLang="zh-CN" dirty="0" smtClean="0">
                <a:latin typeface="Cambria" panose="02040503050406030204" pitchFamily="18" charset="0"/>
              </a:rPr>
              <a:t>intended functions </a:t>
            </a:r>
            <a:r>
              <a:rPr lang="en-US" altLang="zh-CN" dirty="0">
                <a:latin typeface="Cambria" panose="02040503050406030204" pitchFamily="18" charset="0"/>
              </a:rPr>
              <a:t>correctly</a:t>
            </a:r>
            <a:r>
              <a:rPr lang="en-US" altLang="zh-CN" dirty="0" smtClean="0">
                <a:latin typeface="Cambria" panose="02040503050406030204" pitchFamily="18" charset="0"/>
              </a:rPr>
              <a:t>.</a:t>
            </a:r>
          </a:p>
          <a:p>
            <a:r>
              <a:rPr lang="en-US" altLang="zh-CN" dirty="0">
                <a:latin typeface="Cambria" panose="02040503050406030204" pitchFamily="18" charset="0"/>
              </a:rPr>
              <a:t>Testing is the process of executing a program with the intent of finding errors</a:t>
            </a:r>
            <a:r>
              <a:rPr lang="en-US" altLang="zh-CN" dirty="0" smtClean="0">
                <a:latin typeface="Cambria" panose="02040503050406030204" pitchFamily="18" charset="0"/>
              </a:rPr>
              <a:t>.</a:t>
            </a:r>
            <a:endParaRPr lang="en-US" altLang="zh-CN" dirty="0">
              <a:latin typeface="Cambria" panose="02040503050406030204" pitchFamily="18" charset="0"/>
            </a:endParaRPr>
          </a:p>
          <a:p>
            <a:r>
              <a:rPr lang="en-US" altLang="zh-CN" dirty="0" smtClean="0">
                <a:latin typeface="Cambria" panose="02040503050406030204" pitchFamily="18" charset="0"/>
              </a:rPr>
              <a:t>Testing </a:t>
            </a:r>
            <a:r>
              <a:rPr lang="en-US" altLang="zh-CN" dirty="0">
                <a:latin typeface="Cambria" panose="02040503050406030204" pitchFamily="18" charset="0"/>
              </a:rPr>
              <a:t>is the process of establishing confidence that a program </a:t>
            </a:r>
            <a:r>
              <a:rPr lang="en-US" altLang="zh-CN" dirty="0" smtClean="0">
                <a:latin typeface="Cambria" panose="02040503050406030204" pitchFamily="18" charset="0"/>
              </a:rPr>
              <a:t>does what </a:t>
            </a:r>
            <a:r>
              <a:rPr lang="en-US" altLang="zh-CN" dirty="0">
                <a:latin typeface="Cambria" panose="02040503050406030204" pitchFamily="18" charset="0"/>
              </a:rPr>
              <a:t>it is supposed to do</a:t>
            </a:r>
            <a:r>
              <a:rPr lang="en-US" altLang="zh-CN" dirty="0" smtClean="0">
                <a:latin typeface="Cambria" panose="02040503050406030204" pitchFamily="18" charset="0"/>
              </a:rPr>
              <a:t>.</a:t>
            </a:r>
          </a:p>
          <a:p>
            <a:pPr eaLnBrk="1" hangingPunct="1">
              <a:lnSpc>
                <a:spcPct val="90000"/>
              </a:lnSpc>
            </a:pPr>
            <a:endParaRPr lang="en-US" altLang="zh-CN" dirty="0">
              <a:latin typeface="Cambria" panose="02040503050406030204" pitchFamily="18" charset="0"/>
            </a:endParaRPr>
          </a:p>
          <a:p>
            <a:pPr eaLnBrk="1" hangingPunct="1">
              <a:lnSpc>
                <a:spcPct val="90000"/>
              </a:lnSpc>
            </a:pPr>
            <a:endParaRPr lang="en-US" altLang="zh-CN" dirty="0">
              <a:latin typeface="Cambria" panose="02040503050406030204" pitchFamily="18" charset="0"/>
            </a:endParaRPr>
          </a:p>
        </p:txBody>
      </p:sp>
      <p:sp>
        <p:nvSpPr>
          <p:cNvPr id="7" name="Rectangle 2"/>
          <p:cNvSpPr txBox="1">
            <a:spLocks noChangeArrowheads="1"/>
          </p:cNvSpPr>
          <p:nvPr/>
        </p:nvSpPr>
        <p:spPr bwMode="auto">
          <a:xfrm>
            <a:off x="609600" y="11430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54000" rIns="91440" bIns="45720" numCol="1" anchor="t" anchorCtr="1" compatLnSpc="1">
            <a:prstTxWarp prst="textNoShape">
              <a:avLst/>
            </a:prstTxWarp>
          </a:bodyPr>
          <a:lstStyle>
            <a:lvl1pPr algn="l" rtl="0" eaLnBrk="0" fontAlgn="base" hangingPunct="0">
              <a:spcBef>
                <a:spcPct val="0"/>
              </a:spcBef>
              <a:spcAft>
                <a:spcPct val="0"/>
              </a:spcAft>
              <a:defRPr sz="2800" b="1" kern="1200">
                <a:solidFill>
                  <a:srgbClr val="133984"/>
                </a:solidFill>
                <a:latin typeface="+mj-lt"/>
                <a:ea typeface="+mj-ea"/>
                <a:cs typeface="+mj-cs"/>
              </a:defRPr>
            </a:lvl1pPr>
            <a:lvl2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2pPr>
            <a:lvl3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3pPr>
            <a:lvl4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4pPr>
            <a:lvl5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5pPr>
            <a:lvl6pPr marL="4572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6pPr>
            <a:lvl7pPr marL="9144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7pPr>
            <a:lvl8pPr marL="13716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8pPr>
            <a:lvl9pPr marL="18288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9pPr>
          </a:lstStyle>
          <a:p>
            <a:pPr eaLnBrk="1" hangingPunct="1"/>
            <a:r>
              <a:rPr lang="en-US" altLang="zh-CN" sz="3200" dirty="0" smtClean="0">
                <a:latin typeface="Cambria" panose="02040503050406030204" pitchFamily="18" charset="0"/>
              </a:rPr>
              <a:t>Which one sounds correct …</a:t>
            </a:r>
          </a:p>
        </p:txBody>
      </p:sp>
      <p:sp>
        <p:nvSpPr>
          <p:cNvPr id="5" name="矩形 4"/>
          <p:cNvSpPr/>
          <p:nvPr/>
        </p:nvSpPr>
        <p:spPr>
          <a:xfrm>
            <a:off x="7086600" y="905470"/>
            <a:ext cx="607859" cy="923330"/>
          </a:xfrm>
          <a:prstGeom prst="rect">
            <a:avLst/>
          </a:prstGeom>
          <a:noFill/>
        </p:spPr>
        <p:txBody>
          <a:bodyPr wrap="none" lIns="91440" tIns="45720" rIns="91440" bIns="45720">
            <a:spAutoFit/>
          </a:bodyPr>
          <a:lstStyle/>
          <a:p>
            <a:pPr algn="ctr"/>
            <a:r>
              <a:rPr lang="en-US" altLang="zh-CN" sz="5400" b="1" dirty="0" smtClean="0">
                <a:ln w="13462">
                  <a:solidFill>
                    <a:schemeClr val="bg1"/>
                  </a:solidFill>
                  <a:prstDash val="solid"/>
                </a:ln>
                <a:solidFill>
                  <a:schemeClr val="tx1">
                    <a:lumMod val="85000"/>
                    <a:lumOff val="15000"/>
                  </a:schemeClr>
                </a:solidFill>
                <a:effectLst>
                  <a:outerShdw dist="38100" dir="2700000" algn="bl" rotWithShape="0">
                    <a:schemeClr val="accent5"/>
                  </a:outerShdw>
                </a:effectLst>
              </a:rPr>
              <a:t>?</a:t>
            </a:r>
            <a:endParaRPr lang="zh-CN" altLang="en-US" sz="5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mc:AlternateContent xmlns:mc="http://schemas.openxmlformats.org/markup-compatibility/2006" xmlns:p14="http://schemas.microsoft.com/office/powerpoint/2010/main">
        <mc:Choice Requires="p14">
          <p:contentPart p14:bwMode="auto" r:id="rId4">
            <p14:nvContentPartPr>
              <p14:cNvPr id="2" name="墨迹 1"/>
              <p14:cNvContentPartPr/>
              <p14:nvPr/>
            </p14:nvContentPartPr>
            <p14:xfrm>
              <a:off x="4100400" y="2570760"/>
              <a:ext cx="3259440" cy="3198240"/>
            </p14:xfrm>
          </p:contentPart>
        </mc:Choice>
        <mc:Fallback xmlns="">
          <p:pic>
            <p:nvPicPr>
              <p:cNvPr id="2" name="墨迹 1"/>
              <p:cNvPicPr/>
              <p:nvPr/>
            </p:nvPicPr>
            <p:blipFill>
              <a:blip r:embed="rId5"/>
              <a:stretch>
                <a:fillRect/>
              </a:stretch>
            </p:blipFill>
            <p:spPr>
              <a:xfrm>
                <a:off x="4087800" y="2561040"/>
                <a:ext cx="3282120" cy="3212280"/>
              </a:xfrm>
              <a:prstGeom prst="rect">
                <a:avLst/>
              </a:prstGeom>
            </p:spPr>
          </p:pic>
        </mc:Fallback>
      </mc:AlternateContent>
    </p:spTree>
    <p:extLst>
      <p:ext uri="{BB962C8B-B14F-4D97-AF65-F5344CB8AC3E}">
        <p14:creationId xmlns:p14="http://schemas.microsoft.com/office/powerpoint/2010/main" val="107982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fade">
                                      <p:cBhvr>
                                        <p:cTn id="12" dur="500"/>
                                        <p:tgtEl>
                                          <p:spTgt spid="6">
                                            <p:txEl>
                                              <p:pRg st="0" end="0"/>
                                            </p:txEl>
                                          </p:spTgt>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6">
                                            <p:txEl>
                                              <p:pRg st="1" end="1"/>
                                            </p:txEl>
                                          </p:spTgt>
                                        </p:tgtEl>
                                        <p:attrNameLst>
                                          <p:attrName>style.visibility</p:attrName>
                                        </p:attrNameLst>
                                      </p:cBhvr>
                                      <p:to>
                                        <p:strVal val="visible"/>
                                      </p:to>
                                    </p:set>
                                    <p:animEffect transition="in" filter="fade">
                                      <p:cBhvr>
                                        <p:cTn id="16" dur="500"/>
                                        <p:tgtEl>
                                          <p:spTgt spid="6">
                                            <p:txEl>
                                              <p:pRg st="1" end="1"/>
                                            </p:txEl>
                                          </p:spTgt>
                                        </p:tgtEl>
                                      </p:cBhvr>
                                    </p:animEffect>
                                  </p:childTnLst>
                                </p:cTn>
                              </p:par>
                            </p:childTnLst>
                          </p:cTn>
                        </p:par>
                        <p:par>
                          <p:cTn id="17" fill="hold">
                            <p:stCondLst>
                              <p:cond delay="1000"/>
                            </p:stCondLst>
                            <p:childTnLst>
                              <p:par>
                                <p:cTn id="18" presetID="10" presetClass="entr" presetSubtype="0" fill="hold" nodeType="afterEffect">
                                  <p:stCondLst>
                                    <p:cond delay="0"/>
                                  </p:stCondLst>
                                  <p:childTnLst>
                                    <p:set>
                                      <p:cBhvr>
                                        <p:cTn id="19" dur="1" fill="hold">
                                          <p:stCondLst>
                                            <p:cond delay="0"/>
                                          </p:stCondLst>
                                        </p:cTn>
                                        <p:tgtEl>
                                          <p:spTgt spid="6">
                                            <p:txEl>
                                              <p:pRg st="2" end="2"/>
                                            </p:txEl>
                                          </p:spTgt>
                                        </p:tgtEl>
                                        <p:attrNameLst>
                                          <p:attrName>style.visibility</p:attrName>
                                        </p:attrNameLst>
                                      </p:cBhvr>
                                      <p:to>
                                        <p:strVal val="visible"/>
                                      </p:to>
                                    </p:set>
                                    <p:animEffect transition="in" filter="fade">
                                      <p:cBhvr>
                                        <p:cTn id="20" dur="500"/>
                                        <p:tgtEl>
                                          <p:spTgt spid="6">
                                            <p:txEl>
                                              <p:pRg st="2" end="2"/>
                                            </p:txEl>
                                          </p:spTgt>
                                        </p:tgtEl>
                                      </p:cBhvr>
                                    </p:animEffect>
                                  </p:childTnLst>
                                </p:cTn>
                              </p:par>
                            </p:childTnLst>
                          </p:cTn>
                        </p:par>
                        <p:par>
                          <p:cTn id="21" fill="hold">
                            <p:stCondLst>
                              <p:cond delay="1500"/>
                            </p:stCondLst>
                            <p:childTnLst>
                              <p:par>
                                <p:cTn id="22" presetID="10" presetClass="entr" presetSubtype="0" fill="hold" nodeType="afterEffect">
                                  <p:stCondLst>
                                    <p:cond delay="0"/>
                                  </p:stCondLst>
                                  <p:childTnLst>
                                    <p:set>
                                      <p:cBhvr>
                                        <p:cTn id="23" dur="1" fill="hold">
                                          <p:stCondLst>
                                            <p:cond delay="0"/>
                                          </p:stCondLst>
                                        </p:cTn>
                                        <p:tgtEl>
                                          <p:spTgt spid="6">
                                            <p:txEl>
                                              <p:pRg st="3" end="3"/>
                                            </p:txEl>
                                          </p:spTgt>
                                        </p:tgtEl>
                                        <p:attrNameLst>
                                          <p:attrName>style.visibility</p:attrName>
                                        </p:attrNameLst>
                                      </p:cBhvr>
                                      <p:to>
                                        <p:strVal val="visible"/>
                                      </p:to>
                                    </p:set>
                                    <p:animEffect transition="in" filter="fade">
                                      <p:cBhvr>
                                        <p:cTn id="24" dur="500"/>
                                        <p:tgtEl>
                                          <p:spTgt spid="6">
                                            <p:txEl>
                                              <p:pRg st="3" end="3"/>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fade">
                                      <p:cBhvr>
                                        <p:cTn id="29" dur="500"/>
                                        <p:tgtEl>
                                          <p:spTgt spid="5"/>
                                        </p:tgtEl>
                                      </p:cBhvr>
                                    </p:animEffect>
                                  </p:childTnLst>
                                </p:cTn>
                              </p:par>
                            </p:childTnLst>
                          </p:cTn>
                        </p:par>
                      </p:childTnLst>
                    </p:cTn>
                  </p:par>
                  <p:par>
                    <p:cTn id="30" fill="hold">
                      <p:stCondLst>
                        <p:cond delay="indefinite"/>
                      </p:stCondLst>
                      <p:childTnLst>
                        <p:par>
                          <p:cTn id="31" fill="hold">
                            <p:stCondLst>
                              <p:cond delay="0"/>
                            </p:stCondLst>
                            <p:childTnLst>
                              <p:par>
                                <p:cTn id="32" presetID="19" presetClass="emph" presetSubtype="0" fill="hold" nodeType="clickEffect">
                                  <p:stCondLst>
                                    <p:cond delay="0"/>
                                  </p:stCondLst>
                                  <p:childTnLst>
                                    <p:animClr clrSpc="rgb" dir="cw">
                                      <p:cBhvr override="childStyle">
                                        <p:cTn id="33" dur="500" fill="hold"/>
                                        <p:tgtEl>
                                          <p:spTgt spid="6">
                                            <p:txEl>
                                              <p:pRg st="2" end="2"/>
                                            </p:txEl>
                                          </p:spTgt>
                                        </p:tgtEl>
                                        <p:attrNameLst>
                                          <p:attrName>style.color</p:attrName>
                                        </p:attrNameLst>
                                      </p:cBhvr>
                                      <p:to>
                                        <a:srgbClr val="FF0000"/>
                                      </p:to>
                                    </p:animClr>
                                    <p:animClr clrSpc="rgb" dir="cw">
                                      <p:cBhvr>
                                        <p:cTn id="34" dur="500" fill="hold"/>
                                        <p:tgtEl>
                                          <p:spTgt spid="6">
                                            <p:txEl>
                                              <p:pRg st="2" end="2"/>
                                            </p:txEl>
                                          </p:spTgt>
                                        </p:tgtEl>
                                        <p:attrNameLst>
                                          <p:attrName>fillcolor</p:attrName>
                                        </p:attrNameLst>
                                      </p:cBhvr>
                                      <p:to>
                                        <a:srgbClr val="FF0000"/>
                                      </p:to>
                                    </p:animClr>
                                    <p:set>
                                      <p:cBhvr>
                                        <p:cTn id="35" dur="500" fill="hold"/>
                                        <p:tgtEl>
                                          <p:spTgt spid="6">
                                            <p:txEl>
                                              <p:pRg st="2" end="2"/>
                                            </p:txEl>
                                          </p:spTgt>
                                        </p:tgtEl>
                                        <p:attrNameLst>
                                          <p:attrName>fill.type</p:attrName>
                                        </p:attrNameLst>
                                      </p:cBhvr>
                                      <p:to>
                                        <p:strVal val="solid"/>
                                      </p:to>
                                    </p:set>
                                    <p:set>
                                      <p:cBhvr>
                                        <p:cTn id="36" dur="500" fill="hold"/>
                                        <p:tgtEl>
                                          <p:spTgt spid="6">
                                            <p:txEl>
                                              <p:pRg st="2" end="2"/>
                                            </p:tx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5"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16"/>
          <p:cNvSpPr>
            <a:spLocks noGrp="1" noChangeArrowheads="1"/>
          </p:cNvSpPr>
          <p:nvPr>
            <p:ph type="title"/>
          </p:nvPr>
        </p:nvSpPr>
        <p:spPr>
          <a:xfrm>
            <a:off x="2057400" y="152400"/>
            <a:ext cx="6705600" cy="838200"/>
          </a:xfrm>
        </p:spPr>
        <p:txBody>
          <a:bodyPr/>
          <a:lstStyle/>
          <a:p>
            <a:pPr eaLnBrk="1" hangingPunct="1"/>
            <a:r>
              <a:rPr lang="en-US" altLang="zh-CN" sz="4000" dirty="0" smtClean="0">
                <a:latin typeface="Cambria" panose="02040503050406030204" pitchFamily="18" charset="0"/>
              </a:rPr>
              <a:t>Principle of Testing</a:t>
            </a:r>
            <a:endParaRPr lang="zh-CN" altLang="zh-CN" dirty="0" smtClean="0">
              <a:latin typeface="Cambria" panose="02040503050406030204" pitchFamily="18" charset="0"/>
            </a:endParaRPr>
          </a:p>
        </p:txBody>
      </p:sp>
      <p:sp>
        <p:nvSpPr>
          <p:cNvPr id="3" name="Rectangle 2"/>
          <p:cNvSpPr txBox="1">
            <a:spLocks noChangeArrowheads="1"/>
          </p:cNvSpPr>
          <p:nvPr/>
        </p:nvSpPr>
        <p:spPr bwMode="auto">
          <a:xfrm>
            <a:off x="902594" y="1219200"/>
            <a:ext cx="7110211"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54000" rIns="91440" bIns="45720" numCol="1" anchor="t" anchorCtr="1" compatLnSpc="1">
            <a:prstTxWarp prst="textNoShape">
              <a:avLst/>
            </a:prstTxWarp>
          </a:bodyPr>
          <a:lstStyle>
            <a:lvl1pPr algn="l" rtl="0" eaLnBrk="0" fontAlgn="base" hangingPunct="0">
              <a:spcBef>
                <a:spcPct val="0"/>
              </a:spcBef>
              <a:spcAft>
                <a:spcPct val="0"/>
              </a:spcAft>
              <a:defRPr sz="2800" b="1" kern="1200">
                <a:solidFill>
                  <a:srgbClr val="133984"/>
                </a:solidFill>
                <a:latin typeface="+mj-lt"/>
                <a:ea typeface="+mj-ea"/>
                <a:cs typeface="+mj-cs"/>
              </a:defRPr>
            </a:lvl1pPr>
            <a:lvl2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2pPr>
            <a:lvl3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3pPr>
            <a:lvl4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4pPr>
            <a:lvl5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5pPr>
            <a:lvl6pPr marL="4572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6pPr>
            <a:lvl7pPr marL="9144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7pPr>
            <a:lvl8pPr marL="13716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8pPr>
            <a:lvl9pPr marL="18288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9pPr>
          </a:lstStyle>
          <a:p>
            <a:r>
              <a:rPr lang="en-US" altLang="zh-CN" dirty="0" smtClean="0">
                <a:latin typeface="Cambria" panose="02040503050406030204" pitchFamily="18" charset="0"/>
              </a:rPr>
              <a:t>Software process models are an ideal … not reality</a:t>
            </a:r>
            <a:endParaRPr lang="en-US" altLang="zh-CN" dirty="0">
              <a:latin typeface="Cambria" panose="02040503050406030204" pitchFamily="18" charset="0"/>
            </a:endParaRPr>
          </a:p>
        </p:txBody>
      </p:sp>
      <p:sp>
        <p:nvSpPr>
          <p:cNvPr id="4" name="Rectangle 3"/>
          <p:cNvSpPr txBox="1">
            <a:spLocks noChangeArrowheads="1"/>
          </p:cNvSpPr>
          <p:nvPr/>
        </p:nvSpPr>
        <p:spPr bwMode="auto">
          <a:xfrm>
            <a:off x="304800" y="2362200"/>
            <a:ext cx="8305800"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449263" indent="-449263" algn="l" rtl="0" eaLnBrk="0" fontAlgn="base" hangingPunct="0">
              <a:lnSpc>
                <a:spcPct val="110000"/>
              </a:lnSpc>
              <a:spcBef>
                <a:spcPct val="20000"/>
              </a:spcBef>
              <a:spcAft>
                <a:spcPct val="0"/>
              </a:spcAft>
              <a:buSzPct val="120000"/>
              <a:buBlip>
                <a:blip r:embed="rId3"/>
              </a:buBlip>
              <a:defRPr sz="2800" kern="1200">
                <a:solidFill>
                  <a:srgbClr val="133984"/>
                </a:solidFill>
                <a:latin typeface="+mn-lt"/>
                <a:ea typeface="+mn-ea"/>
                <a:cs typeface="+mn-cs"/>
              </a:defRPr>
            </a:lvl1pPr>
            <a:lvl2pPr marL="914400" indent="-285750" algn="l" rtl="0" eaLnBrk="0" fontAlgn="base" hangingPunct="0">
              <a:lnSpc>
                <a:spcPct val="110000"/>
              </a:lnSpc>
              <a:spcBef>
                <a:spcPct val="20000"/>
              </a:spcBef>
              <a:spcAft>
                <a:spcPct val="0"/>
              </a:spcAft>
              <a:buClr>
                <a:srgbClr val="000066"/>
              </a:buClr>
              <a:buChar char="•"/>
              <a:defRPr sz="2400" kern="1200">
                <a:solidFill>
                  <a:srgbClr val="133984"/>
                </a:solidFill>
                <a:latin typeface="+mn-lt"/>
                <a:ea typeface="+mn-ea"/>
                <a:cs typeface="+mn-cs"/>
              </a:defRPr>
            </a:lvl2pPr>
            <a:lvl3pPr marL="1322388" indent="-228600" algn="l" rtl="0" eaLnBrk="0" fontAlgn="base" hangingPunct="0">
              <a:spcBef>
                <a:spcPct val="20000"/>
              </a:spcBef>
              <a:spcAft>
                <a:spcPct val="0"/>
              </a:spcAft>
              <a:buChar char="•"/>
              <a:defRPr sz="2400" kern="1200">
                <a:solidFill>
                  <a:schemeClr val="tx1"/>
                </a:solidFill>
                <a:latin typeface="+mn-lt"/>
                <a:ea typeface="宋体" panose="02010600030101010101" pitchFamily="2" charset="-122"/>
                <a:cs typeface="+mn-cs"/>
              </a:defRPr>
            </a:lvl3pPr>
            <a:lvl4pPr marL="1730375"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4pPr>
            <a:lvl5pPr marL="2138363"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400" dirty="0" smtClean="0">
                <a:latin typeface="Cambria" panose="02040503050406030204" pitchFamily="18" charset="0"/>
              </a:rPr>
              <a:t>No software development effort follows a process model perfectly. Why?</a:t>
            </a:r>
          </a:p>
          <a:p>
            <a:pPr lvl="1"/>
            <a:r>
              <a:rPr lang="en-US" altLang="zh-CN" sz="2000" dirty="0" smtClean="0">
                <a:solidFill>
                  <a:srgbClr val="FF0000"/>
                </a:solidFill>
                <a:latin typeface="Cambria" panose="02040503050406030204" pitchFamily="18" charset="0"/>
              </a:rPr>
              <a:t>The specification never corresponds to the customers needs perfectly.</a:t>
            </a:r>
          </a:p>
          <a:p>
            <a:pPr lvl="1"/>
            <a:r>
              <a:rPr lang="en-US" altLang="zh-CN" sz="2000" dirty="0" smtClean="0">
                <a:solidFill>
                  <a:srgbClr val="FF0000"/>
                </a:solidFill>
                <a:latin typeface="Cambria" panose="02040503050406030204" pitchFamily="18" charset="0"/>
              </a:rPr>
              <a:t>There is never enough time to perform all of the testing.</a:t>
            </a:r>
          </a:p>
          <a:p>
            <a:r>
              <a:rPr lang="en-US" altLang="zh-CN" sz="2400" dirty="0" smtClean="0">
                <a:latin typeface="Cambria" panose="02040503050406030204" pitchFamily="18" charset="0"/>
              </a:rPr>
              <a:t>Nevertheless, an ideal model is helpful to make progress.</a:t>
            </a:r>
          </a:p>
          <a:p>
            <a:pPr lvl="1"/>
            <a:r>
              <a:rPr lang="en-US" altLang="zh-CN" sz="2000" dirty="0" smtClean="0">
                <a:latin typeface="Cambria" panose="02040503050406030204" pitchFamily="18" charset="0"/>
              </a:rPr>
              <a:t>Trade offs and concessions are inevitable.</a:t>
            </a:r>
            <a:endParaRPr lang="en-US" altLang="zh-CN" sz="2000" dirty="0">
              <a:latin typeface="Cambria" panose="02040503050406030204" pitchFamily="18" charset="0"/>
            </a:endParaRPr>
          </a:p>
        </p:txBody>
      </p:sp>
      <mc:AlternateContent xmlns:mc="http://schemas.openxmlformats.org/markup-compatibility/2006" xmlns:p14="http://schemas.microsoft.com/office/powerpoint/2010/main">
        <mc:Choice Requires="p14">
          <p:contentPart p14:bwMode="auto" r:id="rId4">
            <p14:nvContentPartPr>
              <p14:cNvPr id="2" name="墨迹 1"/>
              <p14:cNvContentPartPr/>
              <p14:nvPr/>
            </p14:nvContentPartPr>
            <p14:xfrm>
              <a:off x="4414680" y="1677960"/>
              <a:ext cx="2643840" cy="112680"/>
            </p14:xfrm>
          </p:contentPart>
        </mc:Choice>
        <mc:Fallback xmlns="">
          <p:pic>
            <p:nvPicPr>
              <p:cNvPr id="2" name="墨迹 1"/>
              <p:cNvPicPr/>
              <p:nvPr/>
            </p:nvPicPr>
            <p:blipFill>
              <a:blip r:embed="rId5"/>
              <a:stretch>
                <a:fillRect/>
              </a:stretch>
            </p:blipFill>
            <p:spPr>
              <a:xfrm>
                <a:off x="4405680" y="1668240"/>
                <a:ext cx="2660400" cy="129960"/>
              </a:xfrm>
              <a:prstGeom prst="rect">
                <a:avLst/>
              </a:prstGeom>
            </p:spPr>
          </p:pic>
        </mc:Fallback>
      </mc:AlternateContent>
    </p:spTree>
    <p:extLst>
      <p:ext uri="{BB962C8B-B14F-4D97-AF65-F5344CB8AC3E}">
        <p14:creationId xmlns:p14="http://schemas.microsoft.com/office/powerpoint/2010/main" val="1775243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4">
                                            <p:txEl>
                                              <p:pRg st="4" end="4"/>
                                            </p:txEl>
                                          </p:spTgt>
                                        </p:tgtEl>
                                        <p:attrNameLst>
                                          <p:attrName>style.visibility</p:attrName>
                                        </p:attrNameLst>
                                      </p:cBhvr>
                                      <p:to>
                                        <p:strVal val="visible"/>
                                      </p:to>
                                    </p:set>
                                    <p:animEffect transition="in" filter="fade">
                                      <p:cBhvr>
                                        <p:cTn id="25"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16"/>
          <p:cNvSpPr>
            <a:spLocks noGrp="1" noChangeArrowheads="1"/>
          </p:cNvSpPr>
          <p:nvPr>
            <p:ph type="title"/>
          </p:nvPr>
        </p:nvSpPr>
        <p:spPr>
          <a:xfrm>
            <a:off x="2057400" y="152400"/>
            <a:ext cx="6705600" cy="838200"/>
          </a:xfrm>
        </p:spPr>
        <p:txBody>
          <a:bodyPr/>
          <a:lstStyle/>
          <a:p>
            <a:pPr eaLnBrk="1" hangingPunct="1"/>
            <a:r>
              <a:rPr lang="en-US" altLang="zh-CN" sz="4000" dirty="0" smtClean="0">
                <a:latin typeface="Cambria" panose="02040503050406030204" pitchFamily="18" charset="0"/>
              </a:rPr>
              <a:t>Principle of Testing</a:t>
            </a:r>
            <a:endParaRPr lang="zh-CN" altLang="zh-CN" dirty="0" smtClean="0">
              <a:latin typeface="Cambria" panose="02040503050406030204" pitchFamily="18" charset="0"/>
            </a:endParaRPr>
          </a:p>
        </p:txBody>
      </p:sp>
      <p:sp>
        <p:nvSpPr>
          <p:cNvPr id="3" name="Rectangle 2"/>
          <p:cNvSpPr txBox="1">
            <a:spLocks noChangeArrowheads="1"/>
          </p:cNvSpPr>
          <p:nvPr/>
        </p:nvSpPr>
        <p:spPr bwMode="auto">
          <a:xfrm>
            <a:off x="152400" y="1371600"/>
            <a:ext cx="71628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54000" rIns="91440" bIns="45720" numCol="1" anchor="t" anchorCtr="1" compatLnSpc="1">
            <a:prstTxWarp prst="textNoShape">
              <a:avLst/>
            </a:prstTxWarp>
          </a:bodyPr>
          <a:lstStyle>
            <a:lvl1pPr algn="l" rtl="0" eaLnBrk="0" fontAlgn="base" hangingPunct="0">
              <a:spcBef>
                <a:spcPct val="0"/>
              </a:spcBef>
              <a:spcAft>
                <a:spcPct val="0"/>
              </a:spcAft>
              <a:defRPr sz="2800" b="1" kern="1200">
                <a:solidFill>
                  <a:srgbClr val="133984"/>
                </a:solidFill>
                <a:latin typeface="+mj-lt"/>
                <a:ea typeface="+mj-ea"/>
                <a:cs typeface="+mj-cs"/>
              </a:defRPr>
            </a:lvl1pPr>
            <a:lvl2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2pPr>
            <a:lvl3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3pPr>
            <a:lvl4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4pPr>
            <a:lvl5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5pPr>
            <a:lvl6pPr marL="4572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6pPr>
            <a:lvl7pPr marL="9144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7pPr>
            <a:lvl8pPr marL="13716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8pPr>
            <a:lvl9pPr marL="18288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9pPr>
          </a:lstStyle>
          <a:p>
            <a:r>
              <a:rPr lang="en-US" altLang="zh-CN" dirty="0" smtClean="0">
                <a:latin typeface="Cambria" panose="02040503050406030204" pitchFamily="18" charset="0"/>
              </a:rPr>
              <a:t>Plato had some interesting things to say about the ideal</a:t>
            </a:r>
            <a:endParaRPr lang="en-US" altLang="zh-CN" dirty="0">
              <a:latin typeface="Cambria" panose="02040503050406030204" pitchFamily="18" charset="0"/>
            </a:endParaRPr>
          </a:p>
        </p:txBody>
      </p:sp>
      <p:sp>
        <p:nvSpPr>
          <p:cNvPr id="4" name="Rectangle 3"/>
          <p:cNvSpPr txBox="1">
            <a:spLocks noChangeArrowheads="1"/>
          </p:cNvSpPr>
          <p:nvPr/>
        </p:nvSpPr>
        <p:spPr bwMode="auto">
          <a:xfrm>
            <a:off x="228600" y="2667000"/>
            <a:ext cx="8001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449263" indent="-449263" algn="l" rtl="0" eaLnBrk="0" fontAlgn="base" hangingPunct="0">
              <a:lnSpc>
                <a:spcPct val="110000"/>
              </a:lnSpc>
              <a:spcBef>
                <a:spcPct val="20000"/>
              </a:spcBef>
              <a:spcAft>
                <a:spcPct val="0"/>
              </a:spcAft>
              <a:buSzPct val="120000"/>
              <a:buBlip>
                <a:blip r:embed="rId3"/>
              </a:buBlip>
              <a:defRPr sz="2800" kern="1200">
                <a:solidFill>
                  <a:srgbClr val="133984"/>
                </a:solidFill>
                <a:latin typeface="+mn-lt"/>
                <a:ea typeface="+mn-ea"/>
                <a:cs typeface="+mn-cs"/>
              </a:defRPr>
            </a:lvl1pPr>
            <a:lvl2pPr marL="914400" indent="-285750" algn="l" rtl="0" eaLnBrk="0" fontAlgn="base" hangingPunct="0">
              <a:lnSpc>
                <a:spcPct val="110000"/>
              </a:lnSpc>
              <a:spcBef>
                <a:spcPct val="20000"/>
              </a:spcBef>
              <a:spcAft>
                <a:spcPct val="0"/>
              </a:spcAft>
              <a:buClr>
                <a:srgbClr val="000066"/>
              </a:buClr>
              <a:buChar char="•"/>
              <a:defRPr sz="2400" kern="1200">
                <a:solidFill>
                  <a:srgbClr val="133984"/>
                </a:solidFill>
                <a:latin typeface="+mn-lt"/>
                <a:ea typeface="+mn-ea"/>
                <a:cs typeface="+mn-cs"/>
              </a:defRPr>
            </a:lvl2pPr>
            <a:lvl3pPr marL="1322388" indent="-228600" algn="l" rtl="0" eaLnBrk="0" fontAlgn="base" hangingPunct="0">
              <a:spcBef>
                <a:spcPct val="20000"/>
              </a:spcBef>
              <a:spcAft>
                <a:spcPct val="0"/>
              </a:spcAft>
              <a:buChar char="•"/>
              <a:defRPr sz="2400" kern="1200">
                <a:solidFill>
                  <a:schemeClr val="tx1"/>
                </a:solidFill>
                <a:latin typeface="+mn-lt"/>
                <a:ea typeface="宋体" panose="02010600030101010101" pitchFamily="2" charset="-122"/>
                <a:cs typeface="+mn-cs"/>
              </a:defRPr>
            </a:lvl3pPr>
            <a:lvl4pPr marL="1730375"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4pPr>
            <a:lvl5pPr marL="2138363"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90000"/>
              </a:lnSpc>
              <a:spcAft>
                <a:spcPts val="600"/>
              </a:spcAft>
            </a:pPr>
            <a:r>
              <a:rPr lang="en-US" altLang="zh-CN" sz="2400" dirty="0" smtClean="0">
                <a:latin typeface="Cambria" panose="02040503050406030204" pitchFamily="18" charset="0"/>
              </a:rPr>
              <a:t>Physical objects and physical events are shadows </a:t>
            </a:r>
            <a:r>
              <a:rPr lang="en-US" altLang="zh-CN" sz="2400" dirty="0">
                <a:latin typeface="Cambria" panose="02040503050406030204" pitchFamily="18" charset="0"/>
              </a:rPr>
              <a:t> </a:t>
            </a:r>
            <a:r>
              <a:rPr lang="en-US" altLang="zh-CN" sz="2400" dirty="0" smtClean="0">
                <a:latin typeface="Cambria" panose="02040503050406030204" pitchFamily="18" charset="0"/>
              </a:rPr>
              <a:t>            of their ideal or perfect forms</a:t>
            </a:r>
          </a:p>
          <a:p>
            <a:pPr>
              <a:lnSpc>
                <a:spcPct val="90000"/>
              </a:lnSpc>
              <a:spcAft>
                <a:spcPts val="600"/>
              </a:spcAft>
            </a:pPr>
            <a:r>
              <a:rPr lang="en-US" altLang="zh-CN" sz="2400" dirty="0" smtClean="0">
                <a:latin typeface="Cambria" panose="02040503050406030204" pitchFamily="18" charset="0"/>
              </a:rPr>
              <a:t>They exist only to the extent that they instantiate the perfect versions of themselves. </a:t>
            </a:r>
          </a:p>
          <a:p>
            <a:pPr>
              <a:lnSpc>
                <a:spcPct val="90000"/>
              </a:lnSpc>
              <a:spcAft>
                <a:spcPts val="600"/>
              </a:spcAft>
            </a:pPr>
            <a:r>
              <a:rPr lang="en-US" altLang="zh-CN" sz="2400" dirty="0" smtClean="0">
                <a:latin typeface="Cambria" panose="02040503050406030204" pitchFamily="18" charset="0"/>
              </a:rPr>
              <a:t>However, real physical objects are fleeting phenomena, the ideals of which they are mere instances.</a:t>
            </a:r>
          </a:p>
          <a:p>
            <a:pPr>
              <a:lnSpc>
                <a:spcPct val="90000"/>
              </a:lnSpc>
              <a:spcAft>
                <a:spcPts val="600"/>
              </a:spcAft>
            </a:pPr>
            <a:r>
              <a:rPr lang="en-US" altLang="zh-CN" sz="2400" dirty="0" smtClean="0">
                <a:latin typeface="Cambria" panose="02040503050406030204" pitchFamily="18" charset="0"/>
              </a:rPr>
              <a:t>Plato believed in perfect justice, perfect chairs, etc. </a:t>
            </a:r>
          </a:p>
          <a:p>
            <a:pPr>
              <a:lnSpc>
                <a:spcPct val="90000"/>
              </a:lnSpc>
              <a:spcAft>
                <a:spcPts val="600"/>
              </a:spcAft>
            </a:pPr>
            <a:r>
              <a:rPr lang="en-US" altLang="zh-CN" sz="2400" dirty="0" smtClean="0">
                <a:latin typeface="Cambria" panose="02040503050406030204" pitchFamily="18" charset="0"/>
              </a:rPr>
              <a:t>He would have also believed that the Waterfall model (or some variant of it) was a perfect process model :-)</a:t>
            </a:r>
            <a:endParaRPr lang="en-US" altLang="zh-CN" sz="2400" dirty="0">
              <a:latin typeface="Cambria" panose="02040503050406030204" pitchFamily="18" charset="0"/>
            </a:endParaRPr>
          </a:p>
        </p:txBody>
      </p:sp>
      <p:pic>
        <p:nvPicPr>
          <p:cNvPr id="2" name="图片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91400" y="966216"/>
            <a:ext cx="1371600" cy="2081784"/>
          </a:xfrm>
          <a:prstGeom prst="rect">
            <a:avLst/>
          </a:prstGeom>
        </p:spPr>
      </p:pic>
      <p:sp>
        <p:nvSpPr>
          <p:cNvPr id="5" name="矩形 4"/>
          <p:cNvSpPr/>
          <p:nvPr/>
        </p:nvSpPr>
        <p:spPr>
          <a:xfrm>
            <a:off x="7125237" y="3063181"/>
            <a:ext cx="2133600" cy="400110"/>
          </a:xfrm>
          <a:prstGeom prst="rect">
            <a:avLst/>
          </a:prstGeom>
        </p:spPr>
        <p:txBody>
          <a:bodyPr wrap="square">
            <a:spAutoFit/>
          </a:bodyPr>
          <a:lstStyle/>
          <a:p>
            <a:r>
              <a:rPr lang="en-US" altLang="zh-CN" sz="2000" b="1" dirty="0">
                <a:solidFill>
                  <a:srgbClr val="FF0000"/>
                </a:solidFill>
              </a:rPr>
              <a:t> </a:t>
            </a:r>
            <a:r>
              <a:rPr lang="en-US" altLang="zh-CN" sz="2000" b="1" dirty="0" smtClean="0">
                <a:solidFill>
                  <a:srgbClr val="FF0000"/>
                </a:solidFill>
              </a:rPr>
              <a:t>427 </a:t>
            </a:r>
            <a:r>
              <a:rPr lang="en-US" altLang="zh-CN" sz="2000" b="1" dirty="0">
                <a:solidFill>
                  <a:srgbClr val="FF0000"/>
                </a:solidFill>
              </a:rPr>
              <a:t>– </a:t>
            </a:r>
            <a:r>
              <a:rPr lang="en-US" altLang="zh-CN" sz="2000" b="1" dirty="0" smtClean="0">
                <a:solidFill>
                  <a:srgbClr val="FF0000"/>
                </a:solidFill>
              </a:rPr>
              <a:t>347 B.C.</a:t>
            </a:r>
            <a:endParaRPr lang="zh-CN" altLang="en-US" sz="2000" b="1" dirty="0">
              <a:solidFill>
                <a:srgbClr val="FF0000"/>
              </a:solidFill>
            </a:endParaRPr>
          </a:p>
        </p:txBody>
      </p:sp>
    </p:spTree>
    <p:extLst>
      <p:ext uri="{BB962C8B-B14F-4D97-AF65-F5344CB8AC3E}">
        <p14:creationId xmlns:p14="http://schemas.microsoft.com/office/powerpoint/2010/main" val="3505746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0" end="0"/>
                                            </p:txEl>
                                          </p:spTgt>
                                        </p:tgtEl>
                                        <p:attrNameLst>
                                          <p:attrName>style.visibility</p:attrName>
                                        </p:attrNameLst>
                                      </p:cBhvr>
                                      <p:to>
                                        <p:strVal val="visible"/>
                                      </p:to>
                                    </p:set>
                                    <p:animEffect transition="in" filter="fade">
                                      <p:cBhvr>
                                        <p:cTn id="22" dur="500"/>
                                        <p:tgtEl>
                                          <p:spTgt spid="4">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1" end="1"/>
                                            </p:txEl>
                                          </p:spTgt>
                                        </p:tgtEl>
                                        <p:attrNameLst>
                                          <p:attrName>style.visibility</p:attrName>
                                        </p:attrNameLst>
                                      </p:cBhvr>
                                      <p:to>
                                        <p:strVal val="visible"/>
                                      </p:to>
                                    </p:set>
                                    <p:animEffect transition="in" filter="fade">
                                      <p:cBhvr>
                                        <p:cTn id="27" dur="500"/>
                                        <p:tgtEl>
                                          <p:spTgt spid="4">
                                            <p:txEl>
                                              <p:pRg st="1" end="1"/>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
                                            <p:txEl>
                                              <p:pRg st="2" end="2"/>
                                            </p:txEl>
                                          </p:spTgt>
                                        </p:tgtEl>
                                        <p:attrNameLst>
                                          <p:attrName>style.visibility</p:attrName>
                                        </p:attrNameLst>
                                      </p:cBhvr>
                                      <p:to>
                                        <p:strVal val="visible"/>
                                      </p:to>
                                    </p:set>
                                    <p:animEffect transition="in" filter="fade">
                                      <p:cBhvr>
                                        <p:cTn id="32" dur="500"/>
                                        <p:tgtEl>
                                          <p:spTgt spid="4">
                                            <p:txEl>
                                              <p:pRg st="2" end="2"/>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
                                            <p:txEl>
                                              <p:pRg st="3" end="3"/>
                                            </p:txEl>
                                          </p:spTgt>
                                        </p:tgtEl>
                                        <p:attrNameLst>
                                          <p:attrName>style.visibility</p:attrName>
                                        </p:attrNameLst>
                                      </p:cBhvr>
                                      <p:to>
                                        <p:strVal val="visible"/>
                                      </p:to>
                                    </p:set>
                                    <p:animEffect transition="in" filter="fade">
                                      <p:cBhvr>
                                        <p:cTn id="37" dur="500"/>
                                        <p:tgtEl>
                                          <p:spTgt spid="4">
                                            <p:txEl>
                                              <p:pRg st="3" end="3"/>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4">
                                            <p:txEl>
                                              <p:pRg st="4" end="4"/>
                                            </p:txEl>
                                          </p:spTgt>
                                        </p:tgtEl>
                                        <p:attrNameLst>
                                          <p:attrName>style.visibility</p:attrName>
                                        </p:attrNameLst>
                                      </p:cBhvr>
                                      <p:to>
                                        <p:strVal val="visible"/>
                                      </p:to>
                                    </p:set>
                                    <p:animEffect transition="in" filter="fade">
                                      <p:cBhvr>
                                        <p:cTn id="42"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16"/>
          <p:cNvSpPr>
            <a:spLocks noGrp="1" noChangeArrowheads="1"/>
          </p:cNvSpPr>
          <p:nvPr>
            <p:ph type="title"/>
          </p:nvPr>
        </p:nvSpPr>
        <p:spPr>
          <a:xfrm>
            <a:off x="1905000" y="152400"/>
            <a:ext cx="6705600" cy="838200"/>
          </a:xfrm>
        </p:spPr>
        <p:txBody>
          <a:bodyPr/>
          <a:lstStyle/>
          <a:p>
            <a:pPr eaLnBrk="1" hangingPunct="1"/>
            <a:r>
              <a:rPr lang="en-US" altLang="zh-CN" sz="4000" dirty="0" smtClean="0">
                <a:latin typeface="Cambria" panose="02040503050406030204" pitchFamily="18" charset="0"/>
              </a:rPr>
              <a:t>What is Testing</a:t>
            </a:r>
            <a:endParaRPr lang="zh-CN" altLang="zh-CN" dirty="0" smtClean="0">
              <a:latin typeface="Cambria" panose="02040503050406030204" pitchFamily="18" charset="0"/>
            </a:endParaRPr>
          </a:p>
        </p:txBody>
      </p:sp>
      <p:sp>
        <p:nvSpPr>
          <p:cNvPr id="5" name="矩形 4"/>
          <p:cNvSpPr/>
          <p:nvPr/>
        </p:nvSpPr>
        <p:spPr>
          <a:xfrm>
            <a:off x="685800" y="1371600"/>
            <a:ext cx="7543800" cy="1569660"/>
          </a:xfrm>
          <a:prstGeom prst="rect">
            <a:avLst/>
          </a:prstGeom>
        </p:spPr>
        <p:txBody>
          <a:bodyPr wrap="square">
            <a:spAutoFit/>
          </a:bodyPr>
          <a:lstStyle/>
          <a:p>
            <a:pPr marL="342900" indent="-342900">
              <a:buFont typeface="Wingdings" panose="05000000000000000000" pitchFamily="2" charset="2"/>
              <a:buChar char="n"/>
            </a:pPr>
            <a:r>
              <a:rPr lang="en-US" altLang="zh-CN" dirty="0" smtClean="0">
                <a:solidFill>
                  <a:srgbClr val="FF0000"/>
                </a:solidFill>
                <a:latin typeface="Cambria" panose="02040503050406030204" pitchFamily="18" charset="0"/>
              </a:rPr>
              <a:t>Software </a:t>
            </a:r>
            <a:r>
              <a:rPr lang="en-US" altLang="zh-CN" dirty="0">
                <a:solidFill>
                  <a:srgbClr val="FF0000"/>
                </a:solidFill>
                <a:latin typeface="Cambria" panose="02040503050406030204" pitchFamily="18" charset="0"/>
              </a:rPr>
              <a:t>testing </a:t>
            </a:r>
            <a:r>
              <a:rPr lang="en-US" altLang="zh-CN" dirty="0">
                <a:solidFill>
                  <a:srgbClr val="132584"/>
                </a:solidFill>
                <a:latin typeface="Cambria" panose="02040503050406030204" pitchFamily="18" charset="0"/>
              </a:rPr>
              <a:t>is a process, or a series of processes, designed to make sure computer code does what it was designed to do and, conversely, that it does not do anything unintended.</a:t>
            </a:r>
            <a:endParaRPr lang="zh-CN" altLang="en-US" dirty="0">
              <a:solidFill>
                <a:srgbClr val="132584"/>
              </a:solidFill>
              <a:latin typeface="Cambria" panose="02040503050406030204" pitchFamily="18" charset="0"/>
            </a:endParaRPr>
          </a:p>
        </p:txBody>
      </p:sp>
      <p:sp>
        <p:nvSpPr>
          <p:cNvPr id="7" name="Ellipse 7"/>
          <p:cNvSpPr/>
          <p:nvPr/>
        </p:nvSpPr>
        <p:spPr>
          <a:xfrm>
            <a:off x="3163264" y="3429000"/>
            <a:ext cx="2211645" cy="2133809"/>
          </a:xfrm>
          <a:prstGeom prst="ellipse">
            <a:avLst/>
          </a:prstGeom>
          <a:solidFill>
            <a:srgbClr val="0099FF"/>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smtClean="0">
                <a:latin typeface="Candara" pitchFamily="34" charset="0"/>
              </a:rPr>
              <a:t>System</a:t>
            </a:r>
            <a:endParaRPr lang="fr-FR" sz="3200" b="1" dirty="0">
              <a:latin typeface="Candara" pitchFamily="34" charset="0"/>
            </a:endParaRPr>
          </a:p>
        </p:txBody>
      </p:sp>
      <p:sp>
        <p:nvSpPr>
          <p:cNvPr id="8" name="Flèche droite 8"/>
          <p:cNvSpPr/>
          <p:nvPr/>
        </p:nvSpPr>
        <p:spPr>
          <a:xfrm>
            <a:off x="5609296" y="4343400"/>
            <a:ext cx="2005577" cy="384765"/>
          </a:xfrm>
          <a:prstGeom prst="rightArrow">
            <a:avLst/>
          </a:prstGeom>
          <a:solidFill>
            <a:srgbClr val="0099FF"/>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Flèche droite 9"/>
          <p:cNvSpPr/>
          <p:nvPr/>
        </p:nvSpPr>
        <p:spPr>
          <a:xfrm>
            <a:off x="1219200" y="4339844"/>
            <a:ext cx="1830874" cy="384765"/>
          </a:xfrm>
          <a:prstGeom prst="rightArrow">
            <a:avLst/>
          </a:prstGeom>
          <a:solidFill>
            <a:srgbClr val="0099FF"/>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ZoneTexte 10"/>
          <p:cNvSpPr txBox="1"/>
          <p:nvPr/>
        </p:nvSpPr>
        <p:spPr>
          <a:xfrm>
            <a:off x="1524000" y="3726389"/>
            <a:ext cx="1620953" cy="584775"/>
          </a:xfrm>
          <a:prstGeom prst="rect">
            <a:avLst/>
          </a:prstGeom>
          <a:noFill/>
        </p:spPr>
        <p:txBody>
          <a:bodyPr wrap="square" rtlCol="0">
            <a:spAutoFit/>
          </a:bodyPr>
          <a:lstStyle/>
          <a:p>
            <a:r>
              <a:rPr lang="en-US" sz="3200" b="1" dirty="0" smtClean="0">
                <a:solidFill>
                  <a:schemeClr val="tx1">
                    <a:lumMod val="65000"/>
                    <a:lumOff val="35000"/>
                  </a:schemeClr>
                </a:solidFill>
                <a:latin typeface="Candara" panose="020E0502030303020204" pitchFamily="34" charset="0"/>
                <a:cs typeface="Arial" panose="020B0604020202020204" pitchFamily="34" charset="0"/>
              </a:rPr>
              <a:t>Input</a:t>
            </a:r>
            <a:endParaRPr lang="fr-FR" sz="3200" b="1" dirty="0">
              <a:solidFill>
                <a:schemeClr val="tx1">
                  <a:lumMod val="65000"/>
                  <a:lumOff val="35000"/>
                </a:schemeClr>
              </a:solidFill>
              <a:latin typeface="Candara" panose="020E0502030303020204" pitchFamily="34" charset="0"/>
              <a:cs typeface="Arial" panose="020B0604020202020204" pitchFamily="34" charset="0"/>
            </a:endParaRPr>
          </a:p>
        </p:txBody>
      </p:sp>
      <p:sp>
        <p:nvSpPr>
          <p:cNvPr id="11" name="ZoneTexte 11"/>
          <p:cNvSpPr txBox="1"/>
          <p:nvPr/>
        </p:nvSpPr>
        <p:spPr>
          <a:xfrm>
            <a:off x="5791200" y="3758625"/>
            <a:ext cx="2052273" cy="584775"/>
          </a:xfrm>
          <a:prstGeom prst="rect">
            <a:avLst/>
          </a:prstGeom>
          <a:noFill/>
        </p:spPr>
        <p:txBody>
          <a:bodyPr wrap="square" rtlCol="0">
            <a:spAutoFit/>
          </a:bodyPr>
          <a:lstStyle/>
          <a:p>
            <a:r>
              <a:rPr lang="en-US" sz="3200" b="1" dirty="0" smtClean="0">
                <a:solidFill>
                  <a:schemeClr val="tx1">
                    <a:lumMod val="65000"/>
                    <a:lumOff val="35000"/>
                  </a:schemeClr>
                </a:solidFill>
                <a:latin typeface="Candara" panose="020E0502030303020204" pitchFamily="34" charset="0"/>
                <a:cs typeface="Arial" panose="020B0604020202020204" pitchFamily="34" charset="0"/>
              </a:rPr>
              <a:t>Output</a:t>
            </a:r>
            <a:endParaRPr lang="fr-FR" sz="3200" b="1" dirty="0">
              <a:solidFill>
                <a:schemeClr val="tx1">
                  <a:lumMod val="65000"/>
                  <a:lumOff val="35000"/>
                </a:schemeClr>
              </a:solidFill>
              <a:latin typeface="Candara" panose="020E0502030303020204" pitchFamily="34" charset="0"/>
              <a:cs typeface="Arial" panose="020B0604020202020204" pitchFamily="34" charset="0"/>
            </a:endParaRPr>
          </a:p>
        </p:txBody>
      </p:sp>
      <mc:AlternateContent xmlns:mc="http://schemas.openxmlformats.org/markup-compatibility/2006" xmlns:p14="http://schemas.microsoft.com/office/powerpoint/2010/main">
        <mc:Choice Requires="p14">
          <p:contentPart p14:bwMode="auto" r:id="rId3">
            <p14:nvContentPartPr>
              <p14:cNvPr id="2" name="墨迹 1"/>
              <p14:cNvContentPartPr/>
              <p14:nvPr/>
            </p14:nvContentPartPr>
            <p14:xfrm>
              <a:off x="1386000" y="1668240"/>
              <a:ext cx="5696280" cy="3250440"/>
            </p14:xfrm>
          </p:contentPart>
        </mc:Choice>
        <mc:Fallback xmlns="">
          <p:pic>
            <p:nvPicPr>
              <p:cNvPr id="2" name="墨迹 1"/>
              <p:cNvPicPr/>
              <p:nvPr/>
            </p:nvPicPr>
            <p:blipFill>
              <a:blip r:embed="rId4"/>
              <a:stretch>
                <a:fillRect/>
              </a:stretch>
            </p:blipFill>
            <p:spPr>
              <a:xfrm>
                <a:off x="1379160" y="1662840"/>
                <a:ext cx="5711400" cy="3265560"/>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dissolv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checkerboard(across)">
                                      <p:cBhvr>
                                        <p:cTn id="17" dur="1000"/>
                                        <p:tgtEl>
                                          <p:spTgt spid="9"/>
                                        </p:tgtEl>
                                      </p:cBhvr>
                                    </p:animEffect>
                                  </p:childTnLst>
                                </p:cTn>
                              </p:par>
                              <p:par>
                                <p:cTn id="18" presetID="5" presetClass="entr" presetSubtype="10" fill="hold" grpId="0" nodeType="with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checkerboard(across)">
                                      <p:cBhvr>
                                        <p:cTn id="20" dur="500"/>
                                        <p:tgtEl>
                                          <p:spTgt spid="10"/>
                                        </p:tgtEl>
                                      </p:cBhvr>
                                    </p:animEffect>
                                  </p:childTnLst>
                                </p:cTn>
                              </p:par>
                            </p:childTnLst>
                          </p:cTn>
                        </p:par>
                        <p:par>
                          <p:cTn id="21" fill="hold">
                            <p:stCondLst>
                              <p:cond delay="1000"/>
                            </p:stCondLst>
                            <p:childTnLst>
                              <p:par>
                                <p:cTn id="22" presetID="5" presetClass="entr" presetSubtype="10" fill="hold" grpId="0" nodeType="after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checkerboard(across)">
                                      <p:cBhvr>
                                        <p:cTn id="24" dur="1000"/>
                                        <p:tgtEl>
                                          <p:spTgt spid="8"/>
                                        </p:tgtEl>
                                      </p:cBhvr>
                                    </p:animEffect>
                                  </p:childTnLst>
                                </p:cTn>
                              </p:par>
                              <p:par>
                                <p:cTn id="25" presetID="5" presetClass="entr" presetSubtype="1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checkerboard(across)">
                                      <p:cBhvr>
                                        <p:cTn id="2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p:bldP spid="11"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16"/>
          <p:cNvSpPr>
            <a:spLocks noGrp="1" noChangeArrowheads="1"/>
          </p:cNvSpPr>
          <p:nvPr>
            <p:ph type="title"/>
          </p:nvPr>
        </p:nvSpPr>
        <p:spPr>
          <a:xfrm>
            <a:off x="2057400" y="152400"/>
            <a:ext cx="6705600" cy="838200"/>
          </a:xfrm>
        </p:spPr>
        <p:txBody>
          <a:bodyPr/>
          <a:lstStyle/>
          <a:p>
            <a:pPr eaLnBrk="1" hangingPunct="1"/>
            <a:r>
              <a:rPr lang="en-US" altLang="zh-CN" sz="4000" dirty="0" smtClean="0">
                <a:latin typeface="Cambria" panose="02040503050406030204" pitchFamily="18" charset="0"/>
              </a:rPr>
              <a:t>Principle of Testing</a:t>
            </a:r>
            <a:endParaRPr lang="zh-CN" altLang="zh-CN" dirty="0" smtClean="0">
              <a:latin typeface="Cambria" panose="02040503050406030204" pitchFamily="18" charset="0"/>
            </a:endParaRPr>
          </a:p>
        </p:txBody>
      </p:sp>
      <p:sp>
        <p:nvSpPr>
          <p:cNvPr id="3" name="Rectangle 2"/>
          <p:cNvSpPr txBox="1">
            <a:spLocks noChangeArrowheads="1"/>
          </p:cNvSpPr>
          <p:nvPr/>
        </p:nvSpPr>
        <p:spPr bwMode="auto">
          <a:xfrm>
            <a:off x="533400" y="12954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54000" rIns="91440" bIns="45720" numCol="1" anchor="t" anchorCtr="1" compatLnSpc="1">
            <a:prstTxWarp prst="textNoShape">
              <a:avLst/>
            </a:prstTxWarp>
          </a:bodyPr>
          <a:lstStyle>
            <a:lvl1pPr algn="l" rtl="0" eaLnBrk="0" fontAlgn="base" hangingPunct="0">
              <a:spcBef>
                <a:spcPct val="0"/>
              </a:spcBef>
              <a:spcAft>
                <a:spcPct val="0"/>
              </a:spcAft>
              <a:defRPr sz="2800" b="1" kern="1200">
                <a:solidFill>
                  <a:srgbClr val="133984"/>
                </a:solidFill>
                <a:latin typeface="+mj-lt"/>
                <a:ea typeface="+mj-ea"/>
                <a:cs typeface="+mj-cs"/>
              </a:defRPr>
            </a:lvl1pPr>
            <a:lvl2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2pPr>
            <a:lvl3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3pPr>
            <a:lvl4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4pPr>
            <a:lvl5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5pPr>
            <a:lvl6pPr marL="4572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6pPr>
            <a:lvl7pPr marL="9144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7pPr>
            <a:lvl8pPr marL="13716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8pPr>
            <a:lvl9pPr marL="18288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9pPr>
          </a:lstStyle>
          <a:p>
            <a:r>
              <a:rPr lang="en-US" altLang="zh-CN" dirty="0" smtClean="0">
                <a:latin typeface="Cambria" panose="02040503050406030204" pitchFamily="18" charset="0"/>
              </a:rPr>
              <a:t>Software testing axioms</a:t>
            </a:r>
            <a:endParaRPr lang="en-US" altLang="zh-CN" dirty="0">
              <a:latin typeface="Cambria" panose="02040503050406030204" pitchFamily="18" charset="0"/>
            </a:endParaRPr>
          </a:p>
        </p:txBody>
      </p:sp>
      <p:sp>
        <p:nvSpPr>
          <p:cNvPr id="4" name="Rectangle 3"/>
          <p:cNvSpPr txBox="1">
            <a:spLocks noChangeArrowheads="1"/>
          </p:cNvSpPr>
          <p:nvPr/>
        </p:nvSpPr>
        <p:spPr bwMode="auto">
          <a:xfrm>
            <a:off x="389586" y="2057400"/>
            <a:ext cx="84582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449263" indent="-449263" algn="l" rtl="0" eaLnBrk="0" fontAlgn="base" hangingPunct="0">
              <a:lnSpc>
                <a:spcPct val="110000"/>
              </a:lnSpc>
              <a:spcBef>
                <a:spcPct val="20000"/>
              </a:spcBef>
              <a:spcAft>
                <a:spcPct val="0"/>
              </a:spcAft>
              <a:buSzPct val="120000"/>
              <a:buBlip>
                <a:blip r:embed="rId3"/>
              </a:buBlip>
              <a:defRPr sz="2800" kern="1200">
                <a:solidFill>
                  <a:srgbClr val="133984"/>
                </a:solidFill>
                <a:latin typeface="+mn-lt"/>
                <a:ea typeface="+mn-ea"/>
                <a:cs typeface="+mn-cs"/>
              </a:defRPr>
            </a:lvl1pPr>
            <a:lvl2pPr marL="914400" indent="-285750" algn="l" rtl="0" eaLnBrk="0" fontAlgn="base" hangingPunct="0">
              <a:lnSpc>
                <a:spcPct val="110000"/>
              </a:lnSpc>
              <a:spcBef>
                <a:spcPct val="20000"/>
              </a:spcBef>
              <a:spcAft>
                <a:spcPct val="0"/>
              </a:spcAft>
              <a:buClr>
                <a:srgbClr val="000066"/>
              </a:buClr>
              <a:buChar char="•"/>
              <a:defRPr sz="2400" kern="1200">
                <a:solidFill>
                  <a:srgbClr val="133984"/>
                </a:solidFill>
                <a:latin typeface="+mn-lt"/>
                <a:ea typeface="+mn-ea"/>
                <a:cs typeface="+mn-cs"/>
              </a:defRPr>
            </a:lvl2pPr>
            <a:lvl3pPr marL="1322388" indent="-228600" algn="l" rtl="0" eaLnBrk="0" fontAlgn="base" hangingPunct="0">
              <a:spcBef>
                <a:spcPct val="20000"/>
              </a:spcBef>
              <a:spcAft>
                <a:spcPct val="0"/>
              </a:spcAft>
              <a:buChar char="•"/>
              <a:defRPr sz="2400" kern="1200">
                <a:solidFill>
                  <a:schemeClr val="tx1"/>
                </a:solidFill>
                <a:latin typeface="+mn-lt"/>
                <a:ea typeface="宋体" panose="02010600030101010101" pitchFamily="2" charset="-122"/>
                <a:cs typeface="+mn-cs"/>
              </a:defRPr>
            </a:lvl3pPr>
            <a:lvl4pPr marL="1730375"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4pPr>
            <a:lvl5pPr marL="2138363"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33400" indent="-533400">
              <a:lnSpc>
                <a:spcPct val="90000"/>
              </a:lnSpc>
              <a:buFont typeface="Arial" panose="020B0604020202020204" pitchFamily="34" charset="0"/>
              <a:buAutoNum type="arabicPeriod"/>
            </a:pPr>
            <a:r>
              <a:rPr lang="en-US" altLang="zh-CN" sz="2400" dirty="0" smtClean="0">
                <a:latin typeface="Cambria" panose="02040503050406030204" pitchFamily="18" charset="0"/>
              </a:rPr>
              <a:t>It is impossible to test a program completely.</a:t>
            </a:r>
          </a:p>
          <a:p>
            <a:pPr marL="533400" indent="-533400">
              <a:lnSpc>
                <a:spcPct val="90000"/>
              </a:lnSpc>
              <a:buFont typeface="Arial" panose="020B0604020202020204" pitchFamily="34" charset="0"/>
              <a:buAutoNum type="arabicPeriod"/>
            </a:pPr>
            <a:r>
              <a:rPr lang="en-US" altLang="zh-CN" sz="2400" dirty="0" smtClean="0">
                <a:latin typeface="Cambria" panose="02040503050406030204" pitchFamily="18" charset="0"/>
              </a:rPr>
              <a:t>Software testing is a risk-based exercise.</a:t>
            </a:r>
          </a:p>
          <a:p>
            <a:pPr marL="533400" indent="-533400">
              <a:lnSpc>
                <a:spcPct val="90000"/>
              </a:lnSpc>
              <a:buFont typeface="Arial" panose="020B0604020202020204" pitchFamily="34" charset="0"/>
              <a:buAutoNum type="arabicPeriod"/>
            </a:pPr>
            <a:r>
              <a:rPr lang="en-US" altLang="zh-CN" sz="2400" dirty="0" smtClean="0">
                <a:latin typeface="Cambria" panose="02040503050406030204" pitchFamily="18" charset="0"/>
              </a:rPr>
              <a:t>Testing cannot show the absence of bugs.</a:t>
            </a:r>
          </a:p>
          <a:p>
            <a:pPr marL="533400" indent="-533400">
              <a:lnSpc>
                <a:spcPct val="90000"/>
              </a:lnSpc>
              <a:buFont typeface="Arial" panose="020B0604020202020204" pitchFamily="34" charset="0"/>
              <a:buAutoNum type="arabicPeriod"/>
            </a:pPr>
            <a:r>
              <a:rPr lang="en-US" altLang="zh-CN" sz="2400" dirty="0" smtClean="0">
                <a:latin typeface="Cambria" panose="02040503050406030204" pitchFamily="18" charset="0"/>
              </a:rPr>
              <a:t>The more bugs you find, the more bugs there are.</a:t>
            </a:r>
          </a:p>
          <a:p>
            <a:pPr marL="533400" indent="-533400">
              <a:lnSpc>
                <a:spcPct val="90000"/>
              </a:lnSpc>
              <a:buFont typeface="Arial" panose="020B0604020202020204" pitchFamily="34" charset="0"/>
              <a:buAutoNum type="arabicPeriod"/>
            </a:pPr>
            <a:r>
              <a:rPr lang="en-US" altLang="zh-CN" sz="2400" dirty="0" smtClean="0">
                <a:latin typeface="Cambria" panose="02040503050406030204" pitchFamily="18" charset="0"/>
              </a:rPr>
              <a:t>Not all bugs found will be fixed.</a:t>
            </a:r>
          </a:p>
          <a:p>
            <a:pPr marL="533400" indent="-533400">
              <a:lnSpc>
                <a:spcPct val="90000"/>
              </a:lnSpc>
              <a:buFont typeface="Arial" panose="020B0604020202020204" pitchFamily="34" charset="0"/>
              <a:buAutoNum type="arabicPeriod"/>
            </a:pPr>
            <a:r>
              <a:rPr lang="en-US" altLang="zh-CN" sz="2400" dirty="0" smtClean="0">
                <a:latin typeface="Cambria" panose="02040503050406030204" pitchFamily="18" charset="0"/>
              </a:rPr>
              <a:t>It is difficult to say when a bug is indeed a bug.</a:t>
            </a:r>
          </a:p>
          <a:p>
            <a:pPr marL="533400" indent="-533400">
              <a:lnSpc>
                <a:spcPct val="90000"/>
              </a:lnSpc>
              <a:buFont typeface="Arial" panose="020B0604020202020204" pitchFamily="34" charset="0"/>
              <a:buAutoNum type="arabicPeriod"/>
            </a:pPr>
            <a:r>
              <a:rPr lang="en-US" altLang="zh-CN" sz="2400" dirty="0" smtClean="0">
                <a:latin typeface="Cambria" panose="02040503050406030204" pitchFamily="18" charset="0"/>
              </a:rPr>
              <a:t>Specifications are never final.</a:t>
            </a:r>
          </a:p>
          <a:p>
            <a:pPr marL="533400" indent="-533400">
              <a:lnSpc>
                <a:spcPct val="90000"/>
              </a:lnSpc>
              <a:buFont typeface="Arial" panose="020B0604020202020204" pitchFamily="34" charset="0"/>
              <a:buAutoNum type="arabicPeriod"/>
            </a:pPr>
            <a:r>
              <a:rPr lang="en-US" altLang="zh-CN" sz="2400" dirty="0" smtClean="0">
                <a:latin typeface="Cambria" panose="02040503050406030204" pitchFamily="18" charset="0"/>
              </a:rPr>
              <a:t>Software testers are not the most popular members of a project.</a:t>
            </a:r>
          </a:p>
          <a:p>
            <a:pPr marL="533400" indent="-533400">
              <a:lnSpc>
                <a:spcPct val="90000"/>
              </a:lnSpc>
              <a:buFont typeface="Arial" panose="020B0604020202020204" pitchFamily="34" charset="0"/>
              <a:buAutoNum type="arabicPeriod"/>
            </a:pPr>
            <a:r>
              <a:rPr lang="en-US" altLang="zh-CN" sz="2400" dirty="0" smtClean="0">
                <a:latin typeface="Cambria" panose="02040503050406030204" pitchFamily="18" charset="0"/>
              </a:rPr>
              <a:t>Software testing is a disciplined and technical profession.</a:t>
            </a:r>
            <a:endParaRPr lang="en-US" altLang="zh-CN" sz="2400" dirty="0">
              <a:latin typeface="Cambria" panose="02040503050406030204" pitchFamily="18" charset="0"/>
            </a:endParaRPr>
          </a:p>
        </p:txBody>
      </p:sp>
      <mc:AlternateContent xmlns:mc="http://schemas.openxmlformats.org/markup-compatibility/2006" xmlns:p14="http://schemas.microsoft.com/office/powerpoint/2010/main">
        <mc:Choice Requires="p14">
          <p:contentPart p14:bwMode="auto" r:id="rId4">
            <p14:nvContentPartPr>
              <p14:cNvPr id="2" name="墨迹 1"/>
              <p14:cNvContentPartPr/>
              <p14:nvPr/>
            </p14:nvContentPartPr>
            <p14:xfrm>
              <a:off x="169920" y="1794240"/>
              <a:ext cx="8129880" cy="4215240"/>
            </p14:xfrm>
          </p:contentPart>
        </mc:Choice>
        <mc:Fallback xmlns="">
          <p:pic>
            <p:nvPicPr>
              <p:cNvPr id="2" name="墨迹 1"/>
              <p:cNvPicPr/>
              <p:nvPr/>
            </p:nvPicPr>
            <p:blipFill>
              <a:blip r:embed="rId5"/>
              <a:stretch>
                <a:fillRect/>
              </a:stretch>
            </p:blipFill>
            <p:spPr>
              <a:xfrm>
                <a:off x="159480" y="1783080"/>
                <a:ext cx="8149680" cy="4236120"/>
              </a:xfrm>
              <a:prstGeom prst="rect">
                <a:avLst/>
              </a:prstGeom>
            </p:spPr>
          </p:pic>
        </mc:Fallback>
      </mc:AlternateContent>
    </p:spTree>
    <p:extLst>
      <p:ext uri="{BB962C8B-B14F-4D97-AF65-F5344CB8AC3E}">
        <p14:creationId xmlns:p14="http://schemas.microsoft.com/office/powerpoint/2010/main" val="1880234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4">
                                            <p:txEl>
                                              <p:pRg st="1" end="1"/>
                                            </p:txEl>
                                          </p:spTgt>
                                        </p:tgtEl>
                                        <p:attrNameLst>
                                          <p:attrName>style.visibility</p:attrName>
                                        </p:attrNameLst>
                                      </p:cBhvr>
                                      <p:to>
                                        <p:strVal val="visible"/>
                                      </p:to>
                                    </p:set>
                                    <p:animEffect transition="in" filter="fade">
                                      <p:cBhvr>
                                        <p:cTn id="16" dur="500"/>
                                        <p:tgtEl>
                                          <p:spTgt spid="4">
                                            <p:txEl>
                                              <p:pRg st="1" end="1"/>
                                            </p:txEl>
                                          </p:spTgt>
                                        </p:tgtEl>
                                      </p:cBhvr>
                                    </p:animEffect>
                                  </p:childTnLst>
                                </p:cTn>
                              </p:par>
                            </p:childTnLst>
                          </p:cTn>
                        </p:par>
                        <p:par>
                          <p:cTn id="17" fill="hold">
                            <p:stCondLst>
                              <p:cond delay="1000"/>
                            </p:stCondLst>
                            <p:childTnLst>
                              <p:par>
                                <p:cTn id="18" presetID="10" presetClass="entr" presetSubtype="0" fill="hold" nodeType="afterEffect">
                                  <p:stCondLst>
                                    <p:cond delay="0"/>
                                  </p:stCondLst>
                                  <p:childTnLst>
                                    <p:set>
                                      <p:cBhvr>
                                        <p:cTn id="19" dur="1" fill="hold">
                                          <p:stCondLst>
                                            <p:cond delay="0"/>
                                          </p:stCondLst>
                                        </p:cTn>
                                        <p:tgtEl>
                                          <p:spTgt spid="4">
                                            <p:txEl>
                                              <p:pRg st="2" end="2"/>
                                            </p:txEl>
                                          </p:spTgt>
                                        </p:tgtEl>
                                        <p:attrNameLst>
                                          <p:attrName>style.visibility</p:attrName>
                                        </p:attrNameLst>
                                      </p:cBhvr>
                                      <p:to>
                                        <p:strVal val="visible"/>
                                      </p:to>
                                    </p:set>
                                    <p:animEffect transition="in" filter="fade">
                                      <p:cBhvr>
                                        <p:cTn id="20" dur="500"/>
                                        <p:tgtEl>
                                          <p:spTgt spid="4">
                                            <p:txEl>
                                              <p:pRg st="2" end="2"/>
                                            </p:txEl>
                                          </p:spTgt>
                                        </p:tgtEl>
                                      </p:cBhvr>
                                    </p:animEffect>
                                  </p:childTnLst>
                                </p:cTn>
                              </p:par>
                            </p:childTnLst>
                          </p:cTn>
                        </p:par>
                        <p:par>
                          <p:cTn id="21" fill="hold">
                            <p:stCondLst>
                              <p:cond delay="1500"/>
                            </p:stCondLst>
                            <p:childTnLst>
                              <p:par>
                                <p:cTn id="22" presetID="10" presetClass="entr" presetSubtype="0" fill="hold" nodeType="afterEffect">
                                  <p:stCondLst>
                                    <p:cond delay="0"/>
                                  </p:stCondLst>
                                  <p:childTnLst>
                                    <p:set>
                                      <p:cBhvr>
                                        <p:cTn id="23" dur="1" fill="hold">
                                          <p:stCondLst>
                                            <p:cond delay="0"/>
                                          </p:stCondLst>
                                        </p:cTn>
                                        <p:tgtEl>
                                          <p:spTgt spid="4">
                                            <p:txEl>
                                              <p:pRg st="3" end="3"/>
                                            </p:txEl>
                                          </p:spTgt>
                                        </p:tgtEl>
                                        <p:attrNameLst>
                                          <p:attrName>style.visibility</p:attrName>
                                        </p:attrNameLst>
                                      </p:cBhvr>
                                      <p:to>
                                        <p:strVal val="visible"/>
                                      </p:to>
                                    </p:set>
                                    <p:animEffect transition="in" filter="fade">
                                      <p:cBhvr>
                                        <p:cTn id="24" dur="500"/>
                                        <p:tgtEl>
                                          <p:spTgt spid="4">
                                            <p:txEl>
                                              <p:pRg st="3" end="3"/>
                                            </p:txEl>
                                          </p:spTgt>
                                        </p:tgtEl>
                                      </p:cBhvr>
                                    </p:animEffect>
                                  </p:childTnLst>
                                </p:cTn>
                              </p:par>
                            </p:childTnLst>
                          </p:cTn>
                        </p:par>
                        <p:par>
                          <p:cTn id="25" fill="hold">
                            <p:stCondLst>
                              <p:cond delay="2000"/>
                            </p:stCondLst>
                            <p:childTnLst>
                              <p:par>
                                <p:cTn id="26" presetID="10" presetClass="entr" presetSubtype="0" fill="hold" nodeType="afterEffect">
                                  <p:stCondLst>
                                    <p:cond delay="0"/>
                                  </p:stCondLst>
                                  <p:childTnLst>
                                    <p:set>
                                      <p:cBhvr>
                                        <p:cTn id="27" dur="1" fill="hold">
                                          <p:stCondLst>
                                            <p:cond delay="0"/>
                                          </p:stCondLst>
                                        </p:cTn>
                                        <p:tgtEl>
                                          <p:spTgt spid="4">
                                            <p:txEl>
                                              <p:pRg st="4" end="4"/>
                                            </p:txEl>
                                          </p:spTgt>
                                        </p:tgtEl>
                                        <p:attrNameLst>
                                          <p:attrName>style.visibility</p:attrName>
                                        </p:attrNameLst>
                                      </p:cBhvr>
                                      <p:to>
                                        <p:strVal val="visible"/>
                                      </p:to>
                                    </p:set>
                                    <p:animEffect transition="in" filter="fade">
                                      <p:cBhvr>
                                        <p:cTn id="28" dur="500"/>
                                        <p:tgtEl>
                                          <p:spTgt spid="4">
                                            <p:txEl>
                                              <p:pRg st="4" end="4"/>
                                            </p:txEl>
                                          </p:spTgt>
                                        </p:tgtEl>
                                      </p:cBhvr>
                                    </p:animEffect>
                                  </p:childTnLst>
                                </p:cTn>
                              </p:par>
                            </p:childTnLst>
                          </p:cTn>
                        </p:par>
                        <p:par>
                          <p:cTn id="29" fill="hold">
                            <p:stCondLst>
                              <p:cond delay="2500"/>
                            </p:stCondLst>
                            <p:childTnLst>
                              <p:par>
                                <p:cTn id="30" presetID="10" presetClass="entr" presetSubtype="0" fill="hold" nodeType="after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par>
                          <p:cTn id="33" fill="hold">
                            <p:stCondLst>
                              <p:cond delay="3000"/>
                            </p:stCondLst>
                            <p:childTnLst>
                              <p:par>
                                <p:cTn id="34" presetID="10" presetClass="entr" presetSubtype="0" fill="hold" nodeType="afterEffect">
                                  <p:stCondLst>
                                    <p:cond delay="0"/>
                                  </p:stCondLst>
                                  <p:childTnLst>
                                    <p:set>
                                      <p:cBhvr>
                                        <p:cTn id="35" dur="1" fill="hold">
                                          <p:stCondLst>
                                            <p:cond delay="0"/>
                                          </p:stCondLst>
                                        </p:cTn>
                                        <p:tgtEl>
                                          <p:spTgt spid="4">
                                            <p:txEl>
                                              <p:pRg st="6" end="6"/>
                                            </p:txEl>
                                          </p:spTgt>
                                        </p:tgtEl>
                                        <p:attrNameLst>
                                          <p:attrName>style.visibility</p:attrName>
                                        </p:attrNameLst>
                                      </p:cBhvr>
                                      <p:to>
                                        <p:strVal val="visible"/>
                                      </p:to>
                                    </p:set>
                                    <p:animEffect transition="in" filter="fade">
                                      <p:cBhvr>
                                        <p:cTn id="36" dur="500"/>
                                        <p:tgtEl>
                                          <p:spTgt spid="4">
                                            <p:txEl>
                                              <p:pRg st="6" end="6"/>
                                            </p:txEl>
                                          </p:spTgt>
                                        </p:tgtEl>
                                      </p:cBhvr>
                                    </p:animEffect>
                                  </p:childTnLst>
                                </p:cTn>
                              </p:par>
                            </p:childTnLst>
                          </p:cTn>
                        </p:par>
                        <p:par>
                          <p:cTn id="37" fill="hold">
                            <p:stCondLst>
                              <p:cond delay="3500"/>
                            </p:stCondLst>
                            <p:childTnLst>
                              <p:par>
                                <p:cTn id="38" presetID="10" presetClass="entr" presetSubtype="0" fill="hold" nodeType="afterEffect">
                                  <p:stCondLst>
                                    <p:cond delay="0"/>
                                  </p:stCondLst>
                                  <p:childTnLst>
                                    <p:set>
                                      <p:cBhvr>
                                        <p:cTn id="39" dur="1" fill="hold">
                                          <p:stCondLst>
                                            <p:cond delay="0"/>
                                          </p:stCondLst>
                                        </p:cTn>
                                        <p:tgtEl>
                                          <p:spTgt spid="4">
                                            <p:txEl>
                                              <p:pRg st="7" end="7"/>
                                            </p:txEl>
                                          </p:spTgt>
                                        </p:tgtEl>
                                        <p:attrNameLst>
                                          <p:attrName>style.visibility</p:attrName>
                                        </p:attrNameLst>
                                      </p:cBhvr>
                                      <p:to>
                                        <p:strVal val="visible"/>
                                      </p:to>
                                    </p:set>
                                    <p:animEffect transition="in" filter="fade">
                                      <p:cBhvr>
                                        <p:cTn id="40" dur="500"/>
                                        <p:tgtEl>
                                          <p:spTgt spid="4">
                                            <p:txEl>
                                              <p:pRg st="7" end="7"/>
                                            </p:txEl>
                                          </p:spTgt>
                                        </p:tgtEl>
                                      </p:cBhvr>
                                    </p:animEffect>
                                  </p:childTnLst>
                                </p:cTn>
                              </p:par>
                            </p:childTnLst>
                          </p:cTn>
                        </p:par>
                        <p:par>
                          <p:cTn id="41" fill="hold">
                            <p:stCondLst>
                              <p:cond delay="4000"/>
                            </p:stCondLst>
                            <p:childTnLst>
                              <p:par>
                                <p:cTn id="42" presetID="10" presetClass="entr" presetSubtype="0" fill="hold" nodeType="afterEffect">
                                  <p:stCondLst>
                                    <p:cond delay="0"/>
                                  </p:stCondLst>
                                  <p:childTnLst>
                                    <p:set>
                                      <p:cBhvr>
                                        <p:cTn id="43" dur="1" fill="hold">
                                          <p:stCondLst>
                                            <p:cond delay="0"/>
                                          </p:stCondLst>
                                        </p:cTn>
                                        <p:tgtEl>
                                          <p:spTgt spid="4">
                                            <p:txEl>
                                              <p:pRg st="8" end="8"/>
                                            </p:txEl>
                                          </p:spTgt>
                                        </p:tgtEl>
                                        <p:attrNameLst>
                                          <p:attrName>style.visibility</p:attrName>
                                        </p:attrNameLst>
                                      </p:cBhvr>
                                      <p:to>
                                        <p:strVal val="visible"/>
                                      </p:to>
                                    </p:set>
                                    <p:animEffect transition="in" filter="fade">
                                      <p:cBhvr>
                                        <p:cTn id="44" dur="500"/>
                                        <p:tgtEl>
                                          <p:spTgt spid="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16"/>
          <p:cNvSpPr>
            <a:spLocks noGrp="1" noChangeArrowheads="1"/>
          </p:cNvSpPr>
          <p:nvPr>
            <p:ph type="title"/>
          </p:nvPr>
        </p:nvSpPr>
        <p:spPr>
          <a:xfrm>
            <a:off x="2057400" y="152400"/>
            <a:ext cx="6705600" cy="838200"/>
          </a:xfrm>
        </p:spPr>
        <p:txBody>
          <a:bodyPr/>
          <a:lstStyle/>
          <a:p>
            <a:pPr eaLnBrk="1" hangingPunct="1"/>
            <a:r>
              <a:rPr lang="en-US" altLang="zh-CN" sz="4000" dirty="0" smtClean="0">
                <a:latin typeface="Cambria" panose="02040503050406030204" pitchFamily="18" charset="0"/>
              </a:rPr>
              <a:t>Principle of Testing</a:t>
            </a:r>
            <a:endParaRPr lang="zh-CN" altLang="zh-CN" dirty="0" smtClean="0">
              <a:latin typeface="Cambria" panose="02040503050406030204" pitchFamily="18" charset="0"/>
            </a:endParaRPr>
          </a:p>
        </p:txBody>
      </p:sp>
      <p:sp>
        <p:nvSpPr>
          <p:cNvPr id="3" name="Rectangle 2"/>
          <p:cNvSpPr txBox="1">
            <a:spLocks noChangeArrowheads="1"/>
          </p:cNvSpPr>
          <p:nvPr/>
        </p:nvSpPr>
        <p:spPr bwMode="auto">
          <a:xfrm>
            <a:off x="685800" y="11430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54000" rIns="91440" bIns="45720" numCol="1" anchor="t" anchorCtr="1" compatLnSpc="1">
            <a:prstTxWarp prst="textNoShape">
              <a:avLst/>
            </a:prstTxWarp>
          </a:bodyPr>
          <a:lstStyle>
            <a:lvl1pPr algn="l" rtl="0" eaLnBrk="0" fontAlgn="base" hangingPunct="0">
              <a:spcBef>
                <a:spcPct val="0"/>
              </a:spcBef>
              <a:spcAft>
                <a:spcPct val="0"/>
              </a:spcAft>
              <a:defRPr sz="2800" b="1" kern="1200">
                <a:solidFill>
                  <a:srgbClr val="133984"/>
                </a:solidFill>
                <a:latin typeface="+mj-lt"/>
                <a:ea typeface="+mj-ea"/>
                <a:cs typeface="+mj-cs"/>
              </a:defRPr>
            </a:lvl1pPr>
            <a:lvl2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2pPr>
            <a:lvl3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3pPr>
            <a:lvl4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4pPr>
            <a:lvl5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5pPr>
            <a:lvl6pPr marL="4572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6pPr>
            <a:lvl7pPr marL="9144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7pPr>
            <a:lvl8pPr marL="13716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8pPr>
            <a:lvl9pPr marL="18288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9pPr>
          </a:lstStyle>
          <a:p>
            <a:r>
              <a:rPr lang="en-US" altLang="zh-CN" dirty="0" smtClean="0">
                <a:latin typeface="Cambria" panose="02040503050406030204" pitchFamily="18" charset="0"/>
              </a:rPr>
              <a:t>Parenthesis: </a:t>
            </a:r>
            <a:br>
              <a:rPr lang="en-US" altLang="zh-CN" dirty="0" smtClean="0">
                <a:latin typeface="Cambria" panose="02040503050406030204" pitchFamily="18" charset="0"/>
              </a:rPr>
            </a:br>
            <a:r>
              <a:rPr lang="en-US" altLang="zh-CN" dirty="0" smtClean="0">
                <a:latin typeface="Cambria" panose="02040503050406030204" pitchFamily="18" charset="0"/>
              </a:rPr>
              <a:t>What is an axiom anyway?</a:t>
            </a:r>
            <a:endParaRPr lang="en-US" altLang="zh-CN" dirty="0">
              <a:latin typeface="Cambria" panose="02040503050406030204" pitchFamily="18" charset="0"/>
            </a:endParaRPr>
          </a:p>
        </p:txBody>
      </p:sp>
      <p:sp>
        <p:nvSpPr>
          <p:cNvPr id="4" name="Rectangle 3"/>
          <p:cNvSpPr txBox="1">
            <a:spLocks noChangeArrowheads="1"/>
          </p:cNvSpPr>
          <p:nvPr/>
        </p:nvSpPr>
        <p:spPr bwMode="auto">
          <a:xfrm>
            <a:off x="304800" y="2466304"/>
            <a:ext cx="8382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449263" indent="-449263" algn="l" rtl="0" eaLnBrk="0" fontAlgn="base" hangingPunct="0">
              <a:lnSpc>
                <a:spcPct val="110000"/>
              </a:lnSpc>
              <a:spcBef>
                <a:spcPct val="20000"/>
              </a:spcBef>
              <a:spcAft>
                <a:spcPct val="0"/>
              </a:spcAft>
              <a:buSzPct val="120000"/>
              <a:buBlip>
                <a:blip r:embed="rId3"/>
              </a:buBlip>
              <a:defRPr sz="2800" kern="1200">
                <a:solidFill>
                  <a:srgbClr val="133984"/>
                </a:solidFill>
                <a:latin typeface="+mn-lt"/>
                <a:ea typeface="+mn-ea"/>
                <a:cs typeface="+mn-cs"/>
              </a:defRPr>
            </a:lvl1pPr>
            <a:lvl2pPr marL="914400" indent="-285750" algn="l" rtl="0" eaLnBrk="0" fontAlgn="base" hangingPunct="0">
              <a:lnSpc>
                <a:spcPct val="110000"/>
              </a:lnSpc>
              <a:spcBef>
                <a:spcPct val="20000"/>
              </a:spcBef>
              <a:spcAft>
                <a:spcPct val="0"/>
              </a:spcAft>
              <a:buClr>
                <a:srgbClr val="000066"/>
              </a:buClr>
              <a:buChar char="•"/>
              <a:defRPr sz="2400" kern="1200">
                <a:solidFill>
                  <a:srgbClr val="133984"/>
                </a:solidFill>
                <a:latin typeface="+mn-lt"/>
                <a:ea typeface="+mn-ea"/>
                <a:cs typeface="+mn-cs"/>
              </a:defRPr>
            </a:lvl2pPr>
            <a:lvl3pPr marL="1322388" indent="-228600" algn="l" rtl="0" eaLnBrk="0" fontAlgn="base" hangingPunct="0">
              <a:spcBef>
                <a:spcPct val="20000"/>
              </a:spcBef>
              <a:spcAft>
                <a:spcPct val="0"/>
              </a:spcAft>
              <a:buChar char="•"/>
              <a:defRPr sz="2400" kern="1200">
                <a:solidFill>
                  <a:schemeClr val="tx1"/>
                </a:solidFill>
                <a:latin typeface="+mn-lt"/>
                <a:ea typeface="宋体" panose="02010600030101010101" pitchFamily="2" charset="-122"/>
                <a:cs typeface="+mn-cs"/>
              </a:defRPr>
            </a:lvl3pPr>
            <a:lvl4pPr marL="1730375"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4pPr>
            <a:lvl5pPr marL="2138363"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600"/>
              </a:spcAft>
            </a:pPr>
            <a:r>
              <a:rPr lang="en-US" altLang="zh-CN" sz="2400" dirty="0" smtClean="0">
                <a:latin typeface="Cambria" panose="02040503050406030204" pitchFamily="18" charset="0"/>
              </a:rPr>
              <a:t>An </a:t>
            </a:r>
            <a:r>
              <a:rPr lang="en-US" altLang="zh-CN" sz="2400" b="1" dirty="0" smtClean="0">
                <a:solidFill>
                  <a:srgbClr val="FF0000"/>
                </a:solidFill>
                <a:latin typeface="Cambria" panose="02040503050406030204" pitchFamily="18" charset="0"/>
              </a:rPr>
              <a:t>axiom</a:t>
            </a:r>
            <a:r>
              <a:rPr lang="en-US" altLang="zh-CN" sz="2400" dirty="0" smtClean="0">
                <a:latin typeface="Cambria" panose="02040503050406030204" pitchFamily="18" charset="0"/>
              </a:rPr>
              <a:t> is a sentence or proposition that is </a:t>
            </a:r>
            <a:r>
              <a:rPr lang="en-US" altLang="zh-CN" sz="2400" dirty="0" smtClean="0">
                <a:solidFill>
                  <a:srgbClr val="FF0000"/>
                </a:solidFill>
                <a:latin typeface="Cambria" panose="02040503050406030204" pitchFamily="18" charset="0"/>
              </a:rPr>
              <a:t>not proved or demonstrated</a:t>
            </a:r>
            <a:r>
              <a:rPr lang="en-US" altLang="zh-CN" sz="2400" dirty="0" smtClean="0">
                <a:latin typeface="Cambria" panose="02040503050406030204" pitchFamily="18" charset="0"/>
              </a:rPr>
              <a:t> and is considered as obvious or as an initial necessary consensus for a theory building or acceptation. </a:t>
            </a:r>
          </a:p>
          <a:p>
            <a:pPr>
              <a:spcAft>
                <a:spcPts val="600"/>
              </a:spcAft>
            </a:pPr>
            <a:r>
              <a:rPr lang="en-US" altLang="zh-CN" sz="2400" dirty="0" smtClean="0">
                <a:latin typeface="Cambria" panose="02040503050406030204" pitchFamily="18" charset="0"/>
              </a:rPr>
              <a:t>Therefore, it is taken for granted as true, and serves as a starting point for deducing and inferring other (theory dependent) truths.</a:t>
            </a:r>
            <a:endParaRPr lang="en-US" altLang="zh-CN" sz="2400" dirty="0">
              <a:latin typeface="Cambria" panose="02040503050406030204" pitchFamily="18" charset="0"/>
            </a:endParaRPr>
          </a:p>
        </p:txBody>
      </p:sp>
    </p:spTree>
    <p:extLst>
      <p:ext uri="{BB962C8B-B14F-4D97-AF65-F5344CB8AC3E}">
        <p14:creationId xmlns:p14="http://schemas.microsoft.com/office/powerpoint/2010/main" val="1726142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animEffect transition="in" filter="fade">
                                      <p:cBhvr>
                                        <p:cTn id="17" dur="5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16"/>
          <p:cNvSpPr>
            <a:spLocks noGrp="1" noChangeArrowheads="1"/>
          </p:cNvSpPr>
          <p:nvPr>
            <p:ph type="title"/>
          </p:nvPr>
        </p:nvSpPr>
        <p:spPr>
          <a:xfrm>
            <a:off x="2057400" y="152400"/>
            <a:ext cx="6705600" cy="838200"/>
          </a:xfrm>
        </p:spPr>
        <p:txBody>
          <a:bodyPr/>
          <a:lstStyle/>
          <a:p>
            <a:pPr eaLnBrk="1" hangingPunct="1"/>
            <a:r>
              <a:rPr lang="en-US" altLang="zh-CN" sz="4000" dirty="0" smtClean="0">
                <a:latin typeface="Cambria" panose="02040503050406030204" pitchFamily="18" charset="0"/>
              </a:rPr>
              <a:t>Principle of Testing</a:t>
            </a:r>
            <a:endParaRPr lang="zh-CN" altLang="zh-CN" dirty="0" smtClean="0">
              <a:latin typeface="Cambria" panose="02040503050406030204" pitchFamily="18" charset="0"/>
            </a:endParaRPr>
          </a:p>
        </p:txBody>
      </p:sp>
      <p:sp>
        <p:nvSpPr>
          <p:cNvPr id="3" name="Rectangle 2"/>
          <p:cNvSpPr txBox="1">
            <a:spLocks noChangeArrowheads="1"/>
          </p:cNvSpPr>
          <p:nvPr/>
        </p:nvSpPr>
        <p:spPr bwMode="auto">
          <a:xfrm>
            <a:off x="228600" y="1066800"/>
            <a:ext cx="6477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54000" rIns="91440" bIns="45720" numCol="1" anchor="t" anchorCtr="1" compatLnSpc="1">
            <a:prstTxWarp prst="textNoShape">
              <a:avLst/>
            </a:prstTxWarp>
          </a:bodyPr>
          <a:lstStyle>
            <a:lvl1pPr algn="l" rtl="0" eaLnBrk="0" fontAlgn="base" hangingPunct="0">
              <a:spcBef>
                <a:spcPct val="0"/>
              </a:spcBef>
              <a:spcAft>
                <a:spcPct val="0"/>
              </a:spcAft>
              <a:defRPr sz="2800" b="1" kern="1200">
                <a:solidFill>
                  <a:srgbClr val="133984"/>
                </a:solidFill>
                <a:latin typeface="+mj-lt"/>
                <a:ea typeface="+mj-ea"/>
                <a:cs typeface="+mj-cs"/>
              </a:defRPr>
            </a:lvl1pPr>
            <a:lvl2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2pPr>
            <a:lvl3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3pPr>
            <a:lvl4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4pPr>
            <a:lvl5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5pPr>
            <a:lvl6pPr marL="4572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6pPr>
            <a:lvl7pPr marL="9144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7pPr>
            <a:lvl8pPr marL="13716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8pPr>
            <a:lvl9pPr marL="18288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9pPr>
          </a:lstStyle>
          <a:p>
            <a:r>
              <a:rPr lang="en-US" altLang="zh-CN" dirty="0" err="1" smtClean="0">
                <a:latin typeface="Cambria" panose="02040503050406030204" pitchFamily="18" charset="0"/>
              </a:rPr>
              <a:t>Peano’s</a:t>
            </a:r>
            <a:r>
              <a:rPr lang="en-US" altLang="zh-CN" dirty="0" smtClean="0">
                <a:latin typeface="Cambria" panose="02040503050406030204" pitchFamily="18" charset="0"/>
              </a:rPr>
              <a:t> axioms for the structure of natural numbers</a:t>
            </a:r>
            <a:br>
              <a:rPr lang="en-US" altLang="zh-CN" dirty="0" smtClean="0">
                <a:latin typeface="Cambria" panose="02040503050406030204" pitchFamily="18" charset="0"/>
              </a:rPr>
            </a:br>
            <a:endParaRPr lang="en-US" altLang="zh-CN" dirty="0">
              <a:latin typeface="Cambria" panose="02040503050406030204" pitchFamily="18" charset="0"/>
            </a:endParaRPr>
          </a:p>
        </p:txBody>
      </p:sp>
      <p:sp>
        <p:nvSpPr>
          <p:cNvPr id="4" name="Rectangle 3"/>
          <p:cNvSpPr txBox="1">
            <a:spLocks noChangeArrowheads="1"/>
          </p:cNvSpPr>
          <p:nvPr/>
        </p:nvSpPr>
        <p:spPr bwMode="auto">
          <a:xfrm>
            <a:off x="152400" y="2057400"/>
            <a:ext cx="83058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449263" indent="-449263" algn="l" rtl="0" eaLnBrk="0" fontAlgn="base" hangingPunct="0">
              <a:lnSpc>
                <a:spcPct val="110000"/>
              </a:lnSpc>
              <a:spcBef>
                <a:spcPct val="20000"/>
              </a:spcBef>
              <a:spcAft>
                <a:spcPct val="0"/>
              </a:spcAft>
              <a:buSzPct val="120000"/>
              <a:buBlip>
                <a:blip r:embed="rId3"/>
              </a:buBlip>
              <a:defRPr sz="2800" kern="1200">
                <a:solidFill>
                  <a:srgbClr val="133984"/>
                </a:solidFill>
                <a:latin typeface="+mn-lt"/>
                <a:ea typeface="+mn-ea"/>
                <a:cs typeface="+mn-cs"/>
              </a:defRPr>
            </a:lvl1pPr>
            <a:lvl2pPr marL="914400" indent="-285750" algn="l" rtl="0" eaLnBrk="0" fontAlgn="base" hangingPunct="0">
              <a:lnSpc>
                <a:spcPct val="110000"/>
              </a:lnSpc>
              <a:spcBef>
                <a:spcPct val="20000"/>
              </a:spcBef>
              <a:spcAft>
                <a:spcPct val="0"/>
              </a:spcAft>
              <a:buClr>
                <a:srgbClr val="000066"/>
              </a:buClr>
              <a:buChar char="•"/>
              <a:defRPr sz="2400" kern="1200">
                <a:solidFill>
                  <a:srgbClr val="133984"/>
                </a:solidFill>
                <a:latin typeface="+mn-lt"/>
                <a:ea typeface="+mn-ea"/>
                <a:cs typeface="+mn-cs"/>
              </a:defRPr>
            </a:lvl2pPr>
            <a:lvl3pPr marL="1322388" indent="-228600" algn="l" rtl="0" eaLnBrk="0" fontAlgn="base" hangingPunct="0">
              <a:spcBef>
                <a:spcPct val="20000"/>
              </a:spcBef>
              <a:spcAft>
                <a:spcPct val="0"/>
              </a:spcAft>
              <a:buChar char="•"/>
              <a:defRPr sz="2400" kern="1200">
                <a:solidFill>
                  <a:schemeClr val="tx1"/>
                </a:solidFill>
                <a:latin typeface="+mn-lt"/>
                <a:ea typeface="宋体" panose="02010600030101010101" pitchFamily="2" charset="-122"/>
                <a:cs typeface="+mn-cs"/>
              </a:defRPr>
            </a:lvl3pPr>
            <a:lvl4pPr marL="1730375"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4pPr>
            <a:lvl5pPr marL="2138363"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33400" indent="-533400">
              <a:lnSpc>
                <a:spcPct val="90000"/>
              </a:lnSpc>
              <a:spcAft>
                <a:spcPts val="100"/>
              </a:spcAft>
              <a:buFont typeface="Arial" panose="020B0604020202020204" pitchFamily="34" charset="0"/>
              <a:buAutoNum type="arabicPeriod"/>
            </a:pPr>
            <a:r>
              <a:rPr lang="en-US" altLang="zh-CN" sz="2000" dirty="0" smtClean="0">
                <a:latin typeface="Cambria" panose="02040503050406030204" pitchFamily="18" charset="0"/>
              </a:rPr>
              <a:t>1 is a natural number.</a:t>
            </a:r>
          </a:p>
          <a:p>
            <a:pPr marL="533400" indent="-533400">
              <a:lnSpc>
                <a:spcPct val="90000"/>
              </a:lnSpc>
              <a:spcAft>
                <a:spcPts val="100"/>
              </a:spcAft>
              <a:buFont typeface="Arial" panose="020B0604020202020204" pitchFamily="34" charset="0"/>
              <a:buAutoNum type="arabicPeriod"/>
            </a:pPr>
            <a:r>
              <a:rPr lang="en-US" altLang="zh-CN" sz="2000" dirty="0" smtClean="0">
                <a:latin typeface="Cambria" panose="02040503050406030204" pitchFamily="18" charset="0"/>
              </a:rPr>
              <a:t>Every natural number is equal to itself                                                         (equality is reflexive).</a:t>
            </a:r>
          </a:p>
          <a:p>
            <a:pPr marL="533400" indent="-533400">
              <a:lnSpc>
                <a:spcPct val="90000"/>
              </a:lnSpc>
              <a:spcAft>
                <a:spcPts val="100"/>
              </a:spcAft>
              <a:buFont typeface="Arial" panose="020B0604020202020204" pitchFamily="34" charset="0"/>
              <a:buAutoNum type="arabicPeriod"/>
            </a:pPr>
            <a:r>
              <a:rPr lang="en-US" altLang="zh-CN" sz="2000" dirty="0" smtClean="0">
                <a:latin typeface="Cambria" panose="02040503050406030204" pitchFamily="18" charset="0"/>
              </a:rPr>
              <a:t>For all natural numbers </a:t>
            </a:r>
            <a:r>
              <a:rPr lang="en-US" altLang="zh-CN" sz="2000" b="1" i="1" dirty="0" smtClean="0">
                <a:latin typeface="Cambria" panose="02040503050406030204" pitchFamily="18" charset="0"/>
              </a:rPr>
              <a:t>a</a:t>
            </a:r>
            <a:r>
              <a:rPr lang="en-US" altLang="zh-CN" sz="2000" dirty="0" smtClean="0">
                <a:latin typeface="Cambria" panose="02040503050406030204" pitchFamily="18" charset="0"/>
              </a:rPr>
              <a:t> and </a:t>
            </a:r>
            <a:r>
              <a:rPr lang="en-US" altLang="zh-CN" sz="2000" b="1" i="1" dirty="0" smtClean="0">
                <a:latin typeface="Cambria" panose="02040503050406030204" pitchFamily="18" charset="0"/>
              </a:rPr>
              <a:t>b</a:t>
            </a:r>
            <a:r>
              <a:rPr lang="en-US" altLang="zh-CN" sz="2000" dirty="0" smtClean="0">
                <a:latin typeface="Cambria" panose="02040503050406030204" pitchFamily="18" charset="0"/>
              </a:rPr>
              <a:t>, </a:t>
            </a:r>
            <a:r>
              <a:rPr lang="en-US" altLang="zh-CN" sz="2000" b="1" i="1" dirty="0" smtClean="0">
                <a:latin typeface="Cambria" panose="02040503050406030204" pitchFamily="18" charset="0"/>
              </a:rPr>
              <a:t>a</a:t>
            </a:r>
            <a:r>
              <a:rPr lang="en-US" altLang="zh-CN" sz="2000" dirty="0" smtClean="0">
                <a:latin typeface="Cambria" panose="02040503050406030204" pitchFamily="18" charset="0"/>
              </a:rPr>
              <a:t> = </a:t>
            </a:r>
            <a:r>
              <a:rPr lang="en-US" altLang="zh-CN" sz="2000" b="1" i="1" dirty="0" smtClean="0">
                <a:latin typeface="Cambria" panose="02040503050406030204" pitchFamily="18" charset="0"/>
              </a:rPr>
              <a:t>b</a:t>
            </a:r>
            <a:r>
              <a:rPr lang="en-US" altLang="zh-CN" sz="2000" dirty="0" smtClean="0">
                <a:latin typeface="Cambria" panose="02040503050406030204" pitchFamily="18" charset="0"/>
              </a:rPr>
              <a:t> if and only if </a:t>
            </a:r>
            <a:r>
              <a:rPr lang="en-US" altLang="zh-CN" sz="2000" b="1" i="1" dirty="0" smtClean="0">
                <a:latin typeface="Cambria" panose="02040503050406030204" pitchFamily="18" charset="0"/>
              </a:rPr>
              <a:t>b</a:t>
            </a:r>
            <a:r>
              <a:rPr lang="en-US" altLang="zh-CN" sz="2000" dirty="0" smtClean="0">
                <a:latin typeface="Cambria" panose="02040503050406030204" pitchFamily="18" charset="0"/>
              </a:rPr>
              <a:t> = </a:t>
            </a:r>
            <a:r>
              <a:rPr lang="en-US" altLang="zh-CN" sz="2000" b="1" i="1" dirty="0" smtClean="0">
                <a:latin typeface="Cambria" panose="02040503050406030204" pitchFamily="18" charset="0"/>
              </a:rPr>
              <a:t>a</a:t>
            </a:r>
            <a:r>
              <a:rPr lang="en-US" altLang="zh-CN" sz="2000" b="1" dirty="0" smtClean="0">
                <a:latin typeface="Cambria" panose="02040503050406030204" pitchFamily="18" charset="0"/>
              </a:rPr>
              <a:t> </a:t>
            </a:r>
            <a:r>
              <a:rPr lang="en-US" altLang="zh-CN" sz="2000" dirty="0" smtClean="0">
                <a:latin typeface="Cambria" panose="02040503050406030204" pitchFamily="18" charset="0"/>
              </a:rPr>
              <a:t>(equality is symmetric).</a:t>
            </a:r>
          </a:p>
          <a:p>
            <a:pPr marL="533400" indent="-533400">
              <a:lnSpc>
                <a:spcPct val="90000"/>
              </a:lnSpc>
              <a:spcAft>
                <a:spcPts val="100"/>
              </a:spcAft>
              <a:buFont typeface="Arial" panose="020B0604020202020204" pitchFamily="34" charset="0"/>
              <a:buAutoNum type="arabicPeriod"/>
            </a:pPr>
            <a:r>
              <a:rPr lang="en-US" altLang="zh-CN" sz="2000" dirty="0" smtClean="0">
                <a:latin typeface="Cambria" panose="02040503050406030204" pitchFamily="18" charset="0"/>
              </a:rPr>
              <a:t>For all natural numbers </a:t>
            </a:r>
            <a:r>
              <a:rPr lang="en-US" altLang="zh-CN" sz="2000" b="1" i="1" dirty="0" smtClean="0">
                <a:latin typeface="Cambria" panose="02040503050406030204" pitchFamily="18" charset="0"/>
              </a:rPr>
              <a:t>a</a:t>
            </a:r>
            <a:r>
              <a:rPr lang="en-US" altLang="zh-CN" sz="2000" dirty="0" smtClean="0">
                <a:latin typeface="Cambria" panose="02040503050406030204" pitchFamily="18" charset="0"/>
              </a:rPr>
              <a:t>, </a:t>
            </a:r>
            <a:r>
              <a:rPr lang="en-US" altLang="zh-CN" sz="2000" b="1" i="1" dirty="0" smtClean="0">
                <a:latin typeface="Cambria" panose="02040503050406030204" pitchFamily="18" charset="0"/>
              </a:rPr>
              <a:t>b</a:t>
            </a:r>
            <a:r>
              <a:rPr lang="en-US" altLang="zh-CN" sz="2000" dirty="0" smtClean="0">
                <a:latin typeface="Cambria" panose="02040503050406030204" pitchFamily="18" charset="0"/>
              </a:rPr>
              <a:t>, and </a:t>
            </a:r>
            <a:r>
              <a:rPr lang="en-US" altLang="zh-CN" sz="2000" b="1" i="1" dirty="0" smtClean="0">
                <a:latin typeface="Cambria" panose="02040503050406030204" pitchFamily="18" charset="0"/>
              </a:rPr>
              <a:t>c</a:t>
            </a:r>
            <a:r>
              <a:rPr lang="en-US" altLang="zh-CN" sz="2000" dirty="0" smtClean="0">
                <a:latin typeface="Cambria" panose="02040503050406030204" pitchFamily="18" charset="0"/>
              </a:rPr>
              <a:t>, if </a:t>
            </a:r>
            <a:r>
              <a:rPr lang="en-US" altLang="zh-CN" sz="2000" b="1" i="1" dirty="0" smtClean="0">
                <a:latin typeface="Cambria" panose="02040503050406030204" pitchFamily="18" charset="0"/>
              </a:rPr>
              <a:t>a</a:t>
            </a:r>
            <a:r>
              <a:rPr lang="en-US" altLang="zh-CN" sz="2000" dirty="0" smtClean="0">
                <a:latin typeface="Cambria" panose="02040503050406030204" pitchFamily="18" charset="0"/>
              </a:rPr>
              <a:t> = </a:t>
            </a:r>
            <a:r>
              <a:rPr lang="en-US" altLang="zh-CN" sz="2000" b="1" i="1" dirty="0" smtClean="0">
                <a:latin typeface="Cambria" panose="02040503050406030204" pitchFamily="18" charset="0"/>
              </a:rPr>
              <a:t>b</a:t>
            </a:r>
            <a:r>
              <a:rPr lang="en-US" altLang="zh-CN" sz="2000" dirty="0" smtClean="0">
                <a:latin typeface="Cambria" panose="02040503050406030204" pitchFamily="18" charset="0"/>
              </a:rPr>
              <a:t> and </a:t>
            </a:r>
            <a:r>
              <a:rPr lang="en-US" altLang="zh-CN" sz="2000" b="1" i="1" dirty="0" smtClean="0">
                <a:latin typeface="Cambria" panose="02040503050406030204" pitchFamily="18" charset="0"/>
              </a:rPr>
              <a:t>b</a:t>
            </a:r>
            <a:r>
              <a:rPr lang="en-US" altLang="zh-CN" sz="2000" dirty="0" smtClean="0">
                <a:latin typeface="Cambria" panose="02040503050406030204" pitchFamily="18" charset="0"/>
              </a:rPr>
              <a:t> = </a:t>
            </a:r>
            <a:r>
              <a:rPr lang="en-US" altLang="zh-CN" sz="2000" b="1" i="1" dirty="0" smtClean="0">
                <a:latin typeface="Cambria" panose="02040503050406030204" pitchFamily="18" charset="0"/>
              </a:rPr>
              <a:t>c</a:t>
            </a:r>
            <a:r>
              <a:rPr lang="en-US" altLang="zh-CN" sz="2000" dirty="0" smtClean="0">
                <a:latin typeface="Cambria" panose="02040503050406030204" pitchFamily="18" charset="0"/>
              </a:rPr>
              <a:t> then </a:t>
            </a:r>
            <a:r>
              <a:rPr lang="en-US" altLang="zh-CN" sz="2000" b="1" i="1" dirty="0" smtClean="0">
                <a:latin typeface="Cambria" panose="02040503050406030204" pitchFamily="18" charset="0"/>
              </a:rPr>
              <a:t>a</a:t>
            </a:r>
            <a:r>
              <a:rPr lang="en-US" altLang="zh-CN" sz="2000" dirty="0" smtClean="0">
                <a:latin typeface="Cambria" panose="02040503050406030204" pitchFamily="18" charset="0"/>
              </a:rPr>
              <a:t> = </a:t>
            </a:r>
            <a:r>
              <a:rPr lang="en-US" altLang="zh-CN" sz="2000" b="1" i="1" dirty="0" smtClean="0">
                <a:latin typeface="Cambria" panose="02040503050406030204" pitchFamily="18" charset="0"/>
              </a:rPr>
              <a:t>c</a:t>
            </a:r>
            <a:r>
              <a:rPr lang="en-US" altLang="zh-CN" sz="2000" dirty="0" smtClean="0">
                <a:latin typeface="Cambria" panose="02040503050406030204" pitchFamily="18" charset="0"/>
              </a:rPr>
              <a:t> (equality is transitive).</a:t>
            </a:r>
          </a:p>
          <a:p>
            <a:pPr marL="533400" indent="-533400">
              <a:lnSpc>
                <a:spcPct val="90000"/>
              </a:lnSpc>
              <a:spcAft>
                <a:spcPts val="100"/>
              </a:spcAft>
              <a:buFont typeface="Arial" panose="020B0604020202020204" pitchFamily="34" charset="0"/>
              <a:buAutoNum type="arabicPeriod"/>
            </a:pPr>
            <a:r>
              <a:rPr lang="en-US" altLang="zh-CN" sz="2000" dirty="0" smtClean="0">
                <a:latin typeface="Cambria" panose="02040503050406030204" pitchFamily="18" charset="0"/>
              </a:rPr>
              <a:t>If </a:t>
            </a:r>
            <a:r>
              <a:rPr lang="en-US" altLang="zh-CN" sz="2000" b="1" i="1" dirty="0" smtClean="0">
                <a:latin typeface="Cambria" panose="02040503050406030204" pitchFamily="18" charset="0"/>
              </a:rPr>
              <a:t>a</a:t>
            </a:r>
            <a:r>
              <a:rPr lang="en-US" altLang="zh-CN" sz="2000" dirty="0" smtClean="0">
                <a:latin typeface="Cambria" panose="02040503050406030204" pitchFamily="18" charset="0"/>
              </a:rPr>
              <a:t> = </a:t>
            </a:r>
            <a:r>
              <a:rPr lang="en-US" altLang="zh-CN" sz="2000" b="1" i="1" dirty="0" smtClean="0">
                <a:latin typeface="Cambria" panose="02040503050406030204" pitchFamily="18" charset="0"/>
              </a:rPr>
              <a:t>b</a:t>
            </a:r>
            <a:r>
              <a:rPr lang="en-US" altLang="zh-CN" sz="2000" dirty="0" smtClean="0">
                <a:latin typeface="Cambria" panose="02040503050406030204" pitchFamily="18" charset="0"/>
              </a:rPr>
              <a:t> and </a:t>
            </a:r>
            <a:r>
              <a:rPr lang="en-US" altLang="zh-CN" sz="2000" b="1" i="1" dirty="0" smtClean="0">
                <a:latin typeface="Cambria" panose="02040503050406030204" pitchFamily="18" charset="0"/>
              </a:rPr>
              <a:t>b</a:t>
            </a:r>
            <a:r>
              <a:rPr lang="en-US" altLang="zh-CN" sz="2000" dirty="0" smtClean="0">
                <a:latin typeface="Cambria" panose="02040503050406030204" pitchFamily="18" charset="0"/>
              </a:rPr>
              <a:t> is a natural number then </a:t>
            </a:r>
            <a:r>
              <a:rPr lang="en-US" altLang="zh-CN" sz="2000" b="1" i="1" dirty="0" smtClean="0">
                <a:latin typeface="Cambria" panose="02040503050406030204" pitchFamily="18" charset="0"/>
              </a:rPr>
              <a:t>a</a:t>
            </a:r>
            <a:r>
              <a:rPr lang="en-US" altLang="zh-CN" sz="2000" dirty="0" smtClean="0">
                <a:latin typeface="Cambria" panose="02040503050406030204" pitchFamily="18" charset="0"/>
              </a:rPr>
              <a:t> is a natural number.</a:t>
            </a:r>
          </a:p>
          <a:p>
            <a:pPr marL="533400" indent="-533400">
              <a:lnSpc>
                <a:spcPct val="90000"/>
              </a:lnSpc>
              <a:spcAft>
                <a:spcPts val="100"/>
              </a:spcAft>
              <a:buFont typeface="Arial" panose="020B0604020202020204" pitchFamily="34" charset="0"/>
              <a:buAutoNum type="arabicPeriod"/>
            </a:pPr>
            <a:r>
              <a:rPr lang="en-US" altLang="zh-CN" sz="2000" dirty="0" smtClean="0">
                <a:latin typeface="Cambria" panose="02040503050406030204" pitchFamily="18" charset="0"/>
              </a:rPr>
              <a:t>If </a:t>
            </a:r>
            <a:r>
              <a:rPr lang="en-US" altLang="zh-CN" sz="2000" b="1" i="1" dirty="0" smtClean="0">
                <a:latin typeface="Cambria" panose="02040503050406030204" pitchFamily="18" charset="0"/>
              </a:rPr>
              <a:t>a</a:t>
            </a:r>
            <a:r>
              <a:rPr lang="en-US" altLang="zh-CN" sz="2000" dirty="0" smtClean="0">
                <a:latin typeface="Cambria" panose="02040503050406030204" pitchFamily="18" charset="0"/>
              </a:rPr>
              <a:t> is a natural number then </a:t>
            </a:r>
            <a:r>
              <a:rPr lang="en-US" altLang="zh-CN" sz="2000" b="1" dirty="0" smtClean="0">
                <a:latin typeface="Cambria" panose="02040503050406030204" pitchFamily="18" charset="0"/>
              </a:rPr>
              <a:t>successor(</a:t>
            </a:r>
            <a:r>
              <a:rPr lang="en-US" altLang="zh-CN" sz="2000" b="1" i="1" dirty="0" smtClean="0">
                <a:latin typeface="Cambria" panose="02040503050406030204" pitchFamily="18" charset="0"/>
              </a:rPr>
              <a:t>a)</a:t>
            </a:r>
            <a:r>
              <a:rPr lang="en-US" altLang="zh-CN" sz="2000" dirty="0" smtClean="0">
                <a:latin typeface="Cambria" panose="02040503050406030204" pitchFamily="18" charset="0"/>
              </a:rPr>
              <a:t> is a natural number.</a:t>
            </a:r>
          </a:p>
          <a:p>
            <a:pPr marL="533400" indent="-533400">
              <a:lnSpc>
                <a:spcPct val="90000"/>
              </a:lnSpc>
              <a:spcAft>
                <a:spcPts val="100"/>
              </a:spcAft>
              <a:buFont typeface="Arial" panose="020B0604020202020204" pitchFamily="34" charset="0"/>
              <a:buAutoNum type="arabicPeriod"/>
            </a:pPr>
            <a:r>
              <a:rPr lang="en-US" altLang="zh-CN" sz="2000" dirty="0" smtClean="0">
                <a:latin typeface="Cambria" panose="02040503050406030204" pitchFamily="18" charset="0"/>
              </a:rPr>
              <a:t>If </a:t>
            </a:r>
            <a:r>
              <a:rPr lang="en-US" altLang="zh-CN" sz="2000" b="1" i="1" dirty="0" smtClean="0">
                <a:latin typeface="Cambria" panose="02040503050406030204" pitchFamily="18" charset="0"/>
              </a:rPr>
              <a:t>a</a:t>
            </a:r>
            <a:r>
              <a:rPr lang="en-US" altLang="zh-CN" sz="2000" dirty="0" smtClean="0">
                <a:latin typeface="Cambria" panose="02040503050406030204" pitchFamily="18" charset="0"/>
              </a:rPr>
              <a:t> and </a:t>
            </a:r>
            <a:r>
              <a:rPr lang="en-US" altLang="zh-CN" sz="2000" b="1" i="1" dirty="0" smtClean="0">
                <a:latin typeface="Cambria" panose="02040503050406030204" pitchFamily="18" charset="0"/>
              </a:rPr>
              <a:t>b</a:t>
            </a:r>
            <a:r>
              <a:rPr lang="en-US" altLang="zh-CN" sz="2000" dirty="0" smtClean="0">
                <a:latin typeface="Cambria" panose="02040503050406030204" pitchFamily="18" charset="0"/>
              </a:rPr>
              <a:t> are natural numbers then </a:t>
            </a:r>
            <a:r>
              <a:rPr lang="en-US" altLang="zh-CN" sz="2000" b="1" i="1" dirty="0" smtClean="0">
                <a:latin typeface="Cambria" panose="02040503050406030204" pitchFamily="18" charset="0"/>
              </a:rPr>
              <a:t>a</a:t>
            </a:r>
            <a:r>
              <a:rPr lang="en-US" altLang="zh-CN" sz="2000" dirty="0" smtClean="0">
                <a:latin typeface="Cambria" panose="02040503050406030204" pitchFamily="18" charset="0"/>
              </a:rPr>
              <a:t> = </a:t>
            </a:r>
            <a:r>
              <a:rPr lang="en-US" altLang="zh-CN" sz="2000" b="1" i="1" dirty="0" smtClean="0">
                <a:latin typeface="Cambria" panose="02040503050406030204" pitchFamily="18" charset="0"/>
              </a:rPr>
              <a:t>b</a:t>
            </a:r>
            <a:r>
              <a:rPr lang="en-US" altLang="zh-CN" sz="2000" dirty="0" smtClean="0">
                <a:latin typeface="Cambria" panose="02040503050406030204" pitchFamily="18" charset="0"/>
              </a:rPr>
              <a:t> if and only if </a:t>
            </a:r>
            <a:r>
              <a:rPr lang="en-US" altLang="zh-CN" sz="2000" b="1" dirty="0" smtClean="0">
                <a:latin typeface="Cambria" panose="02040503050406030204" pitchFamily="18" charset="0"/>
              </a:rPr>
              <a:t>successor(</a:t>
            </a:r>
            <a:r>
              <a:rPr lang="en-US" altLang="zh-CN" sz="2000" b="1" i="1" dirty="0" smtClean="0">
                <a:latin typeface="Cambria" panose="02040503050406030204" pitchFamily="18" charset="0"/>
              </a:rPr>
              <a:t>a)</a:t>
            </a:r>
            <a:r>
              <a:rPr lang="en-US" altLang="zh-CN" sz="2000" dirty="0" smtClean="0">
                <a:latin typeface="Cambria" panose="02040503050406030204" pitchFamily="18" charset="0"/>
              </a:rPr>
              <a:t> = </a:t>
            </a:r>
            <a:r>
              <a:rPr lang="en-US" altLang="zh-CN" sz="2000" b="1" dirty="0" smtClean="0">
                <a:latin typeface="Cambria" panose="02040503050406030204" pitchFamily="18" charset="0"/>
              </a:rPr>
              <a:t>successor(</a:t>
            </a:r>
            <a:r>
              <a:rPr lang="en-US" altLang="zh-CN" sz="2000" b="1" i="1" dirty="0" smtClean="0">
                <a:latin typeface="Cambria" panose="02040503050406030204" pitchFamily="18" charset="0"/>
              </a:rPr>
              <a:t>b)</a:t>
            </a:r>
            <a:r>
              <a:rPr lang="en-US" altLang="zh-CN" sz="2000" i="1" dirty="0" smtClean="0">
                <a:latin typeface="Cambria" panose="02040503050406030204" pitchFamily="18" charset="0"/>
              </a:rPr>
              <a:t>.</a:t>
            </a:r>
            <a:endParaRPr lang="en-US" altLang="zh-CN" sz="2000" dirty="0" smtClean="0">
              <a:latin typeface="Cambria" panose="02040503050406030204" pitchFamily="18" charset="0"/>
            </a:endParaRPr>
          </a:p>
          <a:p>
            <a:pPr marL="533400" indent="-533400">
              <a:lnSpc>
                <a:spcPct val="90000"/>
              </a:lnSpc>
              <a:spcAft>
                <a:spcPts val="100"/>
              </a:spcAft>
              <a:buFont typeface="Arial" panose="020B0604020202020204" pitchFamily="34" charset="0"/>
              <a:buAutoNum type="arabicPeriod"/>
            </a:pPr>
            <a:r>
              <a:rPr lang="en-US" altLang="zh-CN" sz="2000" dirty="0" smtClean="0">
                <a:latin typeface="Cambria" panose="02040503050406030204" pitchFamily="18" charset="0"/>
              </a:rPr>
              <a:t>If </a:t>
            </a:r>
            <a:r>
              <a:rPr lang="en-US" altLang="zh-CN" sz="2000" b="1" i="1" dirty="0" smtClean="0">
                <a:latin typeface="Cambria" panose="02040503050406030204" pitchFamily="18" charset="0"/>
              </a:rPr>
              <a:t>a</a:t>
            </a:r>
            <a:r>
              <a:rPr lang="en-US" altLang="zh-CN" sz="2000" dirty="0" smtClean="0">
                <a:latin typeface="Cambria" panose="02040503050406030204" pitchFamily="18" charset="0"/>
              </a:rPr>
              <a:t> is a natural number then </a:t>
            </a:r>
            <a:r>
              <a:rPr lang="en-US" altLang="zh-CN" sz="2000" b="1" dirty="0" smtClean="0">
                <a:latin typeface="Cambria" panose="02040503050406030204" pitchFamily="18" charset="0"/>
              </a:rPr>
              <a:t>successor(</a:t>
            </a:r>
            <a:r>
              <a:rPr lang="en-US" altLang="zh-CN" sz="2000" b="1" i="1" dirty="0" smtClean="0">
                <a:latin typeface="Cambria" panose="02040503050406030204" pitchFamily="18" charset="0"/>
              </a:rPr>
              <a:t>a)</a:t>
            </a:r>
            <a:r>
              <a:rPr lang="en-US" altLang="zh-CN" sz="2000" dirty="0" smtClean="0">
                <a:latin typeface="Cambria" panose="02040503050406030204" pitchFamily="18" charset="0"/>
              </a:rPr>
              <a:t> is not equal to 1.</a:t>
            </a:r>
          </a:p>
          <a:p>
            <a:pPr marL="533400" indent="-533400">
              <a:lnSpc>
                <a:spcPct val="90000"/>
              </a:lnSpc>
              <a:spcAft>
                <a:spcPts val="100"/>
              </a:spcAft>
              <a:buFont typeface="Arial" panose="020B0604020202020204" pitchFamily="34" charset="0"/>
              <a:buAutoNum type="arabicPeriod"/>
            </a:pPr>
            <a:r>
              <a:rPr lang="en-US" altLang="zh-CN" sz="2000" dirty="0" smtClean="0">
                <a:latin typeface="Cambria" panose="02040503050406030204" pitchFamily="18" charset="0"/>
              </a:rPr>
              <a:t>For every set </a:t>
            </a:r>
            <a:r>
              <a:rPr lang="en-US" altLang="zh-CN" sz="2000" i="1" dirty="0" smtClean="0">
                <a:latin typeface="Cambria" panose="02040503050406030204" pitchFamily="18" charset="0"/>
              </a:rPr>
              <a:t>K</a:t>
            </a:r>
            <a:r>
              <a:rPr lang="en-US" altLang="zh-CN" sz="2000" dirty="0" smtClean="0">
                <a:latin typeface="Cambria" panose="02040503050406030204" pitchFamily="18" charset="0"/>
              </a:rPr>
              <a:t>, if </a:t>
            </a:r>
            <a:r>
              <a:rPr lang="en-US" altLang="zh-CN" sz="2000" i="1" dirty="0" smtClean="0">
                <a:latin typeface="Cambria" panose="02040503050406030204" pitchFamily="18" charset="0"/>
              </a:rPr>
              <a:t>1</a:t>
            </a:r>
            <a:r>
              <a:rPr lang="en-US" altLang="zh-CN" sz="2000" dirty="0" smtClean="0">
                <a:latin typeface="Cambria" panose="02040503050406030204" pitchFamily="18" charset="0"/>
              </a:rPr>
              <a:t> is in </a:t>
            </a:r>
            <a:r>
              <a:rPr lang="en-US" altLang="zh-CN" sz="2000" i="1" dirty="0" smtClean="0">
                <a:latin typeface="Cambria" panose="02040503050406030204" pitchFamily="18" charset="0"/>
              </a:rPr>
              <a:t>K</a:t>
            </a:r>
            <a:r>
              <a:rPr lang="en-US" altLang="zh-CN" sz="2000" dirty="0" smtClean="0">
                <a:latin typeface="Cambria" panose="02040503050406030204" pitchFamily="18" charset="0"/>
              </a:rPr>
              <a:t>, and </a:t>
            </a:r>
            <a:r>
              <a:rPr lang="en-US" altLang="zh-CN" sz="2000" b="1" dirty="0" smtClean="0">
                <a:latin typeface="Cambria" panose="02040503050406030204" pitchFamily="18" charset="0"/>
              </a:rPr>
              <a:t>successor(</a:t>
            </a:r>
            <a:r>
              <a:rPr lang="en-US" altLang="zh-CN" sz="2000" b="1" i="1" dirty="0" smtClean="0">
                <a:latin typeface="Cambria" panose="02040503050406030204" pitchFamily="18" charset="0"/>
              </a:rPr>
              <a:t>x)</a:t>
            </a:r>
            <a:r>
              <a:rPr lang="en-US" altLang="zh-CN" sz="2000" dirty="0" smtClean="0">
                <a:latin typeface="Cambria" panose="02040503050406030204" pitchFamily="18" charset="0"/>
              </a:rPr>
              <a:t> is in </a:t>
            </a:r>
            <a:r>
              <a:rPr lang="en-US" altLang="zh-CN" sz="2000" i="1" dirty="0" smtClean="0">
                <a:latin typeface="Cambria" panose="02040503050406030204" pitchFamily="18" charset="0"/>
              </a:rPr>
              <a:t>K</a:t>
            </a:r>
            <a:r>
              <a:rPr lang="en-US" altLang="zh-CN" sz="2000" dirty="0" smtClean="0">
                <a:latin typeface="Cambria" panose="02040503050406030204" pitchFamily="18" charset="0"/>
              </a:rPr>
              <a:t> for every natural number </a:t>
            </a:r>
            <a:r>
              <a:rPr lang="en-US" altLang="zh-CN" sz="2000" i="1" dirty="0" smtClean="0">
                <a:latin typeface="Cambria" panose="02040503050406030204" pitchFamily="18" charset="0"/>
              </a:rPr>
              <a:t>x</a:t>
            </a:r>
            <a:r>
              <a:rPr lang="en-US" altLang="zh-CN" sz="2000" dirty="0" smtClean="0">
                <a:latin typeface="Cambria" panose="02040503050406030204" pitchFamily="18" charset="0"/>
              </a:rPr>
              <a:t> in </a:t>
            </a:r>
            <a:r>
              <a:rPr lang="en-US" altLang="zh-CN" sz="2000" i="1" dirty="0" smtClean="0">
                <a:latin typeface="Cambria" panose="02040503050406030204" pitchFamily="18" charset="0"/>
              </a:rPr>
              <a:t>K</a:t>
            </a:r>
            <a:r>
              <a:rPr lang="en-US" altLang="zh-CN" sz="2000" dirty="0" smtClean="0">
                <a:latin typeface="Cambria" panose="02040503050406030204" pitchFamily="18" charset="0"/>
              </a:rPr>
              <a:t>, then every natural number is in </a:t>
            </a:r>
            <a:r>
              <a:rPr lang="en-US" altLang="zh-CN" sz="2000" i="1" dirty="0" smtClean="0">
                <a:latin typeface="Cambria" panose="02040503050406030204" pitchFamily="18" charset="0"/>
              </a:rPr>
              <a:t>K</a:t>
            </a:r>
            <a:r>
              <a:rPr lang="en-US" altLang="zh-CN" sz="2000" dirty="0" smtClean="0">
                <a:latin typeface="Cambria" panose="02040503050406030204" pitchFamily="18" charset="0"/>
              </a:rPr>
              <a:t>. </a:t>
            </a:r>
            <a:endParaRPr lang="en-US" altLang="zh-CN" sz="2000" dirty="0">
              <a:latin typeface="Cambria" panose="02040503050406030204" pitchFamily="18" charset="0"/>
            </a:endParaRPr>
          </a:p>
        </p:txBody>
      </p:sp>
      <p:pic>
        <p:nvPicPr>
          <p:cNvPr id="2" name="图片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29450" y="838200"/>
            <a:ext cx="1581150" cy="2108200"/>
          </a:xfrm>
          <a:prstGeom prst="rect">
            <a:avLst/>
          </a:prstGeom>
        </p:spPr>
      </p:pic>
    </p:spTree>
    <p:extLst>
      <p:ext uri="{BB962C8B-B14F-4D97-AF65-F5344CB8AC3E}">
        <p14:creationId xmlns:p14="http://schemas.microsoft.com/office/powerpoint/2010/main" val="41389772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0" end="0"/>
                                            </p:txEl>
                                          </p:spTgt>
                                        </p:tgtEl>
                                        <p:attrNameLst>
                                          <p:attrName>style.visibility</p:attrName>
                                        </p:attrNameLst>
                                      </p:cBhvr>
                                      <p:to>
                                        <p:strVal val="visible"/>
                                      </p:to>
                                    </p:set>
                                    <p:animEffect transition="in" filter="fade">
                                      <p:cBhvr>
                                        <p:cTn id="17" dur="500"/>
                                        <p:tgtEl>
                                          <p:spTgt spid="4">
                                            <p:txEl>
                                              <p:pRg st="0" end="0"/>
                                            </p:txEl>
                                          </p:spTgt>
                                        </p:tgtEl>
                                      </p:cBhvr>
                                    </p:animEffect>
                                  </p:childTnLst>
                                </p:cTn>
                              </p:par>
                            </p:childTnLst>
                          </p:cTn>
                        </p:par>
                        <p:par>
                          <p:cTn id="18" fill="hold">
                            <p:stCondLst>
                              <p:cond delay="500"/>
                            </p:stCondLst>
                            <p:childTnLst>
                              <p:par>
                                <p:cTn id="19" presetID="10" presetClass="entr" presetSubtype="0" fill="hold" nodeType="afterEffect">
                                  <p:stCondLst>
                                    <p:cond delay="0"/>
                                  </p:stCondLst>
                                  <p:childTnLst>
                                    <p:set>
                                      <p:cBhvr>
                                        <p:cTn id="20" dur="1" fill="hold">
                                          <p:stCondLst>
                                            <p:cond delay="0"/>
                                          </p:stCondLst>
                                        </p:cTn>
                                        <p:tgtEl>
                                          <p:spTgt spid="4">
                                            <p:txEl>
                                              <p:pRg st="1" end="1"/>
                                            </p:txEl>
                                          </p:spTgt>
                                        </p:tgtEl>
                                        <p:attrNameLst>
                                          <p:attrName>style.visibility</p:attrName>
                                        </p:attrNameLst>
                                      </p:cBhvr>
                                      <p:to>
                                        <p:strVal val="visible"/>
                                      </p:to>
                                    </p:set>
                                    <p:animEffect transition="in" filter="fade">
                                      <p:cBhvr>
                                        <p:cTn id="21" dur="500"/>
                                        <p:tgtEl>
                                          <p:spTgt spid="4">
                                            <p:txEl>
                                              <p:pRg st="1" end="1"/>
                                            </p:txEl>
                                          </p:spTgt>
                                        </p:tgtEl>
                                      </p:cBhvr>
                                    </p:animEffect>
                                  </p:childTnLst>
                                </p:cTn>
                              </p:par>
                            </p:childTnLst>
                          </p:cTn>
                        </p:par>
                        <p:par>
                          <p:cTn id="22" fill="hold">
                            <p:stCondLst>
                              <p:cond delay="1000"/>
                            </p:stCondLst>
                            <p:childTnLst>
                              <p:par>
                                <p:cTn id="23" presetID="10" presetClass="entr" presetSubtype="0" fill="hold" nodeType="afterEffect">
                                  <p:stCondLst>
                                    <p:cond delay="0"/>
                                  </p:stCondLst>
                                  <p:childTnLst>
                                    <p:set>
                                      <p:cBhvr>
                                        <p:cTn id="24" dur="1" fill="hold">
                                          <p:stCondLst>
                                            <p:cond delay="0"/>
                                          </p:stCondLst>
                                        </p:cTn>
                                        <p:tgtEl>
                                          <p:spTgt spid="4">
                                            <p:txEl>
                                              <p:pRg st="2" end="2"/>
                                            </p:txEl>
                                          </p:spTgt>
                                        </p:tgtEl>
                                        <p:attrNameLst>
                                          <p:attrName>style.visibility</p:attrName>
                                        </p:attrNameLst>
                                      </p:cBhvr>
                                      <p:to>
                                        <p:strVal val="visible"/>
                                      </p:to>
                                    </p:set>
                                    <p:animEffect transition="in" filter="fade">
                                      <p:cBhvr>
                                        <p:cTn id="25" dur="500"/>
                                        <p:tgtEl>
                                          <p:spTgt spid="4">
                                            <p:txEl>
                                              <p:pRg st="2" end="2"/>
                                            </p:txEl>
                                          </p:spTgt>
                                        </p:tgtEl>
                                      </p:cBhvr>
                                    </p:animEffect>
                                  </p:childTnLst>
                                </p:cTn>
                              </p:par>
                            </p:childTnLst>
                          </p:cTn>
                        </p:par>
                        <p:par>
                          <p:cTn id="26" fill="hold">
                            <p:stCondLst>
                              <p:cond delay="1500"/>
                            </p:stCondLst>
                            <p:childTnLst>
                              <p:par>
                                <p:cTn id="27" presetID="10" presetClass="entr" presetSubtype="0" fill="hold" nodeType="afterEffect">
                                  <p:stCondLst>
                                    <p:cond delay="0"/>
                                  </p:stCondLst>
                                  <p:childTnLst>
                                    <p:set>
                                      <p:cBhvr>
                                        <p:cTn id="28" dur="1" fill="hold">
                                          <p:stCondLst>
                                            <p:cond delay="0"/>
                                          </p:stCondLst>
                                        </p:cTn>
                                        <p:tgtEl>
                                          <p:spTgt spid="4">
                                            <p:txEl>
                                              <p:pRg st="3" end="3"/>
                                            </p:txEl>
                                          </p:spTgt>
                                        </p:tgtEl>
                                        <p:attrNameLst>
                                          <p:attrName>style.visibility</p:attrName>
                                        </p:attrNameLst>
                                      </p:cBhvr>
                                      <p:to>
                                        <p:strVal val="visible"/>
                                      </p:to>
                                    </p:set>
                                    <p:animEffect transition="in" filter="fade">
                                      <p:cBhvr>
                                        <p:cTn id="29" dur="500"/>
                                        <p:tgtEl>
                                          <p:spTgt spid="4">
                                            <p:txEl>
                                              <p:pRg st="3" end="3"/>
                                            </p:txEl>
                                          </p:spTgt>
                                        </p:tgtEl>
                                      </p:cBhvr>
                                    </p:animEffect>
                                  </p:childTnLst>
                                </p:cTn>
                              </p:par>
                            </p:childTnLst>
                          </p:cTn>
                        </p:par>
                        <p:par>
                          <p:cTn id="30" fill="hold">
                            <p:stCondLst>
                              <p:cond delay="2000"/>
                            </p:stCondLst>
                            <p:childTnLst>
                              <p:par>
                                <p:cTn id="31" presetID="10" presetClass="entr" presetSubtype="0" fill="hold" nodeType="afterEffect">
                                  <p:stCondLst>
                                    <p:cond delay="0"/>
                                  </p:stCondLst>
                                  <p:childTnLst>
                                    <p:set>
                                      <p:cBhvr>
                                        <p:cTn id="32" dur="1" fill="hold">
                                          <p:stCondLst>
                                            <p:cond delay="0"/>
                                          </p:stCondLst>
                                        </p:cTn>
                                        <p:tgtEl>
                                          <p:spTgt spid="4">
                                            <p:txEl>
                                              <p:pRg st="4" end="4"/>
                                            </p:txEl>
                                          </p:spTgt>
                                        </p:tgtEl>
                                        <p:attrNameLst>
                                          <p:attrName>style.visibility</p:attrName>
                                        </p:attrNameLst>
                                      </p:cBhvr>
                                      <p:to>
                                        <p:strVal val="visible"/>
                                      </p:to>
                                    </p:set>
                                    <p:animEffect transition="in" filter="fade">
                                      <p:cBhvr>
                                        <p:cTn id="33" dur="500"/>
                                        <p:tgtEl>
                                          <p:spTgt spid="4">
                                            <p:txEl>
                                              <p:pRg st="4" end="4"/>
                                            </p:txEl>
                                          </p:spTgt>
                                        </p:tgtEl>
                                      </p:cBhvr>
                                    </p:animEffect>
                                  </p:childTnLst>
                                </p:cTn>
                              </p:par>
                            </p:childTnLst>
                          </p:cTn>
                        </p:par>
                        <p:par>
                          <p:cTn id="34" fill="hold">
                            <p:stCondLst>
                              <p:cond delay="2500"/>
                            </p:stCondLst>
                            <p:childTnLst>
                              <p:par>
                                <p:cTn id="35" presetID="10" presetClass="entr" presetSubtype="0" fill="hold" nodeType="afterEffect">
                                  <p:stCondLst>
                                    <p:cond delay="0"/>
                                  </p:stCondLst>
                                  <p:childTnLst>
                                    <p:set>
                                      <p:cBhvr>
                                        <p:cTn id="36" dur="1" fill="hold">
                                          <p:stCondLst>
                                            <p:cond delay="0"/>
                                          </p:stCondLst>
                                        </p:cTn>
                                        <p:tgtEl>
                                          <p:spTgt spid="4">
                                            <p:txEl>
                                              <p:pRg st="5" end="5"/>
                                            </p:txEl>
                                          </p:spTgt>
                                        </p:tgtEl>
                                        <p:attrNameLst>
                                          <p:attrName>style.visibility</p:attrName>
                                        </p:attrNameLst>
                                      </p:cBhvr>
                                      <p:to>
                                        <p:strVal val="visible"/>
                                      </p:to>
                                    </p:set>
                                    <p:animEffect transition="in" filter="fade">
                                      <p:cBhvr>
                                        <p:cTn id="37" dur="500"/>
                                        <p:tgtEl>
                                          <p:spTgt spid="4">
                                            <p:txEl>
                                              <p:pRg st="5" end="5"/>
                                            </p:txEl>
                                          </p:spTgt>
                                        </p:tgtEl>
                                      </p:cBhvr>
                                    </p:animEffect>
                                  </p:childTnLst>
                                </p:cTn>
                              </p:par>
                            </p:childTnLst>
                          </p:cTn>
                        </p:par>
                        <p:par>
                          <p:cTn id="38" fill="hold">
                            <p:stCondLst>
                              <p:cond delay="3000"/>
                            </p:stCondLst>
                            <p:childTnLst>
                              <p:par>
                                <p:cTn id="39" presetID="10" presetClass="entr" presetSubtype="0" fill="hold" nodeType="afterEffect">
                                  <p:stCondLst>
                                    <p:cond delay="0"/>
                                  </p:stCondLst>
                                  <p:childTnLst>
                                    <p:set>
                                      <p:cBhvr>
                                        <p:cTn id="40" dur="1" fill="hold">
                                          <p:stCondLst>
                                            <p:cond delay="0"/>
                                          </p:stCondLst>
                                        </p:cTn>
                                        <p:tgtEl>
                                          <p:spTgt spid="4">
                                            <p:txEl>
                                              <p:pRg st="6" end="6"/>
                                            </p:txEl>
                                          </p:spTgt>
                                        </p:tgtEl>
                                        <p:attrNameLst>
                                          <p:attrName>style.visibility</p:attrName>
                                        </p:attrNameLst>
                                      </p:cBhvr>
                                      <p:to>
                                        <p:strVal val="visible"/>
                                      </p:to>
                                    </p:set>
                                    <p:animEffect transition="in" filter="fade">
                                      <p:cBhvr>
                                        <p:cTn id="41" dur="500"/>
                                        <p:tgtEl>
                                          <p:spTgt spid="4">
                                            <p:txEl>
                                              <p:pRg st="6" end="6"/>
                                            </p:txEl>
                                          </p:spTgt>
                                        </p:tgtEl>
                                      </p:cBhvr>
                                    </p:animEffect>
                                  </p:childTnLst>
                                </p:cTn>
                              </p:par>
                            </p:childTnLst>
                          </p:cTn>
                        </p:par>
                        <p:par>
                          <p:cTn id="42" fill="hold">
                            <p:stCondLst>
                              <p:cond delay="3500"/>
                            </p:stCondLst>
                            <p:childTnLst>
                              <p:par>
                                <p:cTn id="43" presetID="10" presetClass="entr" presetSubtype="0" fill="hold" nodeType="afterEffect">
                                  <p:stCondLst>
                                    <p:cond delay="0"/>
                                  </p:stCondLst>
                                  <p:childTnLst>
                                    <p:set>
                                      <p:cBhvr>
                                        <p:cTn id="44" dur="1" fill="hold">
                                          <p:stCondLst>
                                            <p:cond delay="0"/>
                                          </p:stCondLst>
                                        </p:cTn>
                                        <p:tgtEl>
                                          <p:spTgt spid="4">
                                            <p:txEl>
                                              <p:pRg st="7" end="7"/>
                                            </p:txEl>
                                          </p:spTgt>
                                        </p:tgtEl>
                                        <p:attrNameLst>
                                          <p:attrName>style.visibility</p:attrName>
                                        </p:attrNameLst>
                                      </p:cBhvr>
                                      <p:to>
                                        <p:strVal val="visible"/>
                                      </p:to>
                                    </p:set>
                                    <p:animEffect transition="in" filter="fade">
                                      <p:cBhvr>
                                        <p:cTn id="45" dur="500"/>
                                        <p:tgtEl>
                                          <p:spTgt spid="4">
                                            <p:txEl>
                                              <p:pRg st="7" end="7"/>
                                            </p:txEl>
                                          </p:spTgt>
                                        </p:tgtEl>
                                      </p:cBhvr>
                                    </p:animEffect>
                                  </p:childTnLst>
                                </p:cTn>
                              </p:par>
                            </p:childTnLst>
                          </p:cTn>
                        </p:par>
                        <p:par>
                          <p:cTn id="46" fill="hold">
                            <p:stCondLst>
                              <p:cond delay="4000"/>
                            </p:stCondLst>
                            <p:childTnLst>
                              <p:par>
                                <p:cTn id="47" presetID="10" presetClass="entr" presetSubtype="0" fill="hold" nodeType="afterEffect">
                                  <p:stCondLst>
                                    <p:cond delay="0"/>
                                  </p:stCondLst>
                                  <p:childTnLst>
                                    <p:set>
                                      <p:cBhvr>
                                        <p:cTn id="48" dur="1" fill="hold">
                                          <p:stCondLst>
                                            <p:cond delay="0"/>
                                          </p:stCondLst>
                                        </p:cTn>
                                        <p:tgtEl>
                                          <p:spTgt spid="4">
                                            <p:txEl>
                                              <p:pRg st="8" end="8"/>
                                            </p:txEl>
                                          </p:spTgt>
                                        </p:tgtEl>
                                        <p:attrNameLst>
                                          <p:attrName>style.visibility</p:attrName>
                                        </p:attrNameLst>
                                      </p:cBhvr>
                                      <p:to>
                                        <p:strVal val="visible"/>
                                      </p:to>
                                    </p:set>
                                    <p:animEffect transition="in" filter="fade">
                                      <p:cBhvr>
                                        <p:cTn id="49" dur="500"/>
                                        <p:tgtEl>
                                          <p:spTgt spid="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16"/>
          <p:cNvSpPr>
            <a:spLocks noGrp="1" noChangeArrowheads="1"/>
          </p:cNvSpPr>
          <p:nvPr>
            <p:ph type="title"/>
          </p:nvPr>
        </p:nvSpPr>
        <p:spPr>
          <a:xfrm>
            <a:off x="2057400" y="152400"/>
            <a:ext cx="6705600" cy="838200"/>
          </a:xfrm>
        </p:spPr>
        <p:txBody>
          <a:bodyPr/>
          <a:lstStyle/>
          <a:p>
            <a:pPr eaLnBrk="1" hangingPunct="1"/>
            <a:r>
              <a:rPr lang="en-US" altLang="zh-CN" sz="4000" dirty="0" smtClean="0">
                <a:latin typeface="Cambria" panose="02040503050406030204" pitchFamily="18" charset="0"/>
              </a:rPr>
              <a:t>Principle of Testing</a:t>
            </a:r>
            <a:endParaRPr lang="zh-CN" altLang="zh-CN" dirty="0" smtClean="0">
              <a:latin typeface="Cambria" panose="02040503050406030204" pitchFamily="18" charset="0"/>
            </a:endParaRPr>
          </a:p>
        </p:txBody>
      </p:sp>
      <p:sp>
        <p:nvSpPr>
          <p:cNvPr id="3" name="Rectangle 2"/>
          <p:cNvSpPr txBox="1">
            <a:spLocks noChangeArrowheads="1"/>
          </p:cNvSpPr>
          <p:nvPr/>
        </p:nvSpPr>
        <p:spPr bwMode="auto">
          <a:xfrm>
            <a:off x="-152400" y="1066800"/>
            <a:ext cx="90678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54000" rIns="91440" bIns="45720" numCol="1" anchor="t" anchorCtr="1" compatLnSpc="1">
            <a:prstTxWarp prst="textNoShape">
              <a:avLst/>
            </a:prstTxWarp>
          </a:bodyPr>
          <a:lstStyle>
            <a:lvl1pPr algn="l" rtl="0" eaLnBrk="0" fontAlgn="base" hangingPunct="0">
              <a:spcBef>
                <a:spcPct val="0"/>
              </a:spcBef>
              <a:spcAft>
                <a:spcPct val="0"/>
              </a:spcAft>
              <a:defRPr sz="2800" b="1" kern="1200">
                <a:solidFill>
                  <a:srgbClr val="133984"/>
                </a:solidFill>
                <a:latin typeface="+mj-lt"/>
                <a:ea typeface="+mj-ea"/>
                <a:cs typeface="+mj-cs"/>
              </a:defRPr>
            </a:lvl1pPr>
            <a:lvl2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2pPr>
            <a:lvl3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3pPr>
            <a:lvl4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4pPr>
            <a:lvl5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5pPr>
            <a:lvl6pPr marL="4572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6pPr>
            <a:lvl7pPr marL="9144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7pPr>
            <a:lvl8pPr marL="13716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8pPr>
            <a:lvl9pPr marL="18288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9pPr>
          </a:lstStyle>
          <a:p>
            <a:pPr marL="838200" indent="-838200"/>
            <a:r>
              <a:rPr lang="en-US" altLang="zh-CN" dirty="0" smtClean="0">
                <a:latin typeface="Cambria" panose="02040503050406030204" pitchFamily="18" charset="0"/>
              </a:rPr>
              <a:t>   Axiom 1</a:t>
            </a:r>
            <a:br>
              <a:rPr lang="en-US" altLang="zh-CN" dirty="0" smtClean="0">
                <a:latin typeface="Cambria" panose="02040503050406030204" pitchFamily="18" charset="0"/>
              </a:rPr>
            </a:br>
            <a:r>
              <a:rPr lang="en-US" altLang="zh-CN" sz="3200" i="1" dirty="0" smtClean="0">
                <a:latin typeface="Cambria" panose="02040503050406030204" pitchFamily="18" charset="0"/>
              </a:rPr>
              <a:t>It is impossible to test a program completely</a:t>
            </a:r>
            <a:endParaRPr lang="en-US" altLang="zh-CN" sz="4000" dirty="0">
              <a:latin typeface="Cambria" panose="02040503050406030204" pitchFamily="18" charset="0"/>
            </a:endParaRPr>
          </a:p>
        </p:txBody>
      </p:sp>
      <p:sp>
        <p:nvSpPr>
          <p:cNvPr id="4" name="Rectangle 3"/>
          <p:cNvSpPr txBox="1">
            <a:spLocks noChangeArrowheads="1"/>
          </p:cNvSpPr>
          <p:nvPr/>
        </p:nvSpPr>
        <p:spPr bwMode="auto">
          <a:xfrm>
            <a:off x="304800" y="2286000"/>
            <a:ext cx="8305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449263" indent="-449263" algn="l" rtl="0" eaLnBrk="0" fontAlgn="base" hangingPunct="0">
              <a:lnSpc>
                <a:spcPct val="110000"/>
              </a:lnSpc>
              <a:spcBef>
                <a:spcPct val="20000"/>
              </a:spcBef>
              <a:spcAft>
                <a:spcPct val="0"/>
              </a:spcAft>
              <a:buSzPct val="120000"/>
              <a:buBlip>
                <a:blip r:embed="rId3"/>
              </a:buBlip>
              <a:defRPr sz="2800" kern="1200">
                <a:solidFill>
                  <a:srgbClr val="133984"/>
                </a:solidFill>
                <a:latin typeface="+mn-lt"/>
                <a:ea typeface="+mn-ea"/>
                <a:cs typeface="+mn-cs"/>
              </a:defRPr>
            </a:lvl1pPr>
            <a:lvl2pPr marL="914400" indent="-285750" algn="l" rtl="0" eaLnBrk="0" fontAlgn="base" hangingPunct="0">
              <a:lnSpc>
                <a:spcPct val="110000"/>
              </a:lnSpc>
              <a:spcBef>
                <a:spcPct val="20000"/>
              </a:spcBef>
              <a:spcAft>
                <a:spcPct val="0"/>
              </a:spcAft>
              <a:buClr>
                <a:srgbClr val="000066"/>
              </a:buClr>
              <a:buChar char="•"/>
              <a:defRPr sz="2400" kern="1200">
                <a:solidFill>
                  <a:srgbClr val="133984"/>
                </a:solidFill>
                <a:latin typeface="+mn-lt"/>
                <a:ea typeface="+mn-ea"/>
                <a:cs typeface="+mn-cs"/>
              </a:defRPr>
            </a:lvl2pPr>
            <a:lvl3pPr marL="1322388" indent="-228600" algn="l" rtl="0" eaLnBrk="0" fontAlgn="base" hangingPunct="0">
              <a:spcBef>
                <a:spcPct val="20000"/>
              </a:spcBef>
              <a:spcAft>
                <a:spcPct val="0"/>
              </a:spcAft>
              <a:buChar char="•"/>
              <a:defRPr sz="2400" kern="1200">
                <a:solidFill>
                  <a:schemeClr val="tx1"/>
                </a:solidFill>
                <a:latin typeface="+mn-lt"/>
                <a:ea typeface="宋体" panose="02010600030101010101" pitchFamily="2" charset="-122"/>
                <a:cs typeface="+mn-cs"/>
              </a:defRPr>
            </a:lvl3pPr>
            <a:lvl4pPr marL="1730375"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4pPr>
            <a:lvl5pPr marL="2138363"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90000"/>
              </a:lnSpc>
            </a:pPr>
            <a:r>
              <a:rPr lang="en-US" altLang="zh-CN" sz="2400" dirty="0" smtClean="0">
                <a:latin typeface="Cambria" panose="02040503050406030204" pitchFamily="18" charset="0"/>
              </a:rPr>
              <a:t>How many test cases do you need to exhaustively test:</a:t>
            </a:r>
          </a:p>
          <a:p>
            <a:pPr lvl="1">
              <a:lnSpc>
                <a:spcPct val="90000"/>
              </a:lnSpc>
            </a:pPr>
            <a:r>
              <a:rPr lang="en-US" altLang="zh-CN" sz="2000" dirty="0" err="1" smtClean="0">
                <a:latin typeface="Cambria" panose="02040503050406030204" pitchFamily="18" charset="0"/>
              </a:rPr>
              <a:t>Powerpoint</a:t>
            </a:r>
            <a:endParaRPr lang="en-US" altLang="zh-CN" sz="2000" dirty="0" smtClean="0">
              <a:latin typeface="Cambria" panose="02040503050406030204" pitchFamily="18" charset="0"/>
            </a:endParaRPr>
          </a:p>
          <a:p>
            <a:pPr lvl="1">
              <a:lnSpc>
                <a:spcPct val="90000"/>
              </a:lnSpc>
            </a:pPr>
            <a:r>
              <a:rPr lang="en-US" altLang="zh-CN" sz="2000" dirty="0" smtClean="0">
                <a:solidFill>
                  <a:srgbClr val="FF0000"/>
                </a:solidFill>
                <a:latin typeface="Cambria" panose="02040503050406030204" pitchFamily="18" charset="0"/>
              </a:rPr>
              <a:t>A calculator</a:t>
            </a:r>
          </a:p>
          <a:p>
            <a:pPr lvl="1">
              <a:lnSpc>
                <a:spcPct val="90000"/>
              </a:lnSpc>
            </a:pPr>
            <a:r>
              <a:rPr lang="en-US" altLang="zh-CN" sz="2000" dirty="0" smtClean="0">
                <a:latin typeface="Cambria" panose="02040503050406030204" pitchFamily="18" charset="0"/>
              </a:rPr>
              <a:t>MS Word</a:t>
            </a:r>
          </a:p>
          <a:p>
            <a:pPr lvl="1">
              <a:lnSpc>
                <a:spcPct val="90000"/>
              </a:lnSpc>
            </a:pPr>
            <a:r>
              <a:rPr lang="en-US" altLang="zh-CN" sz="2000" dirty="0" smtClean="0">
                <a:latin typeface="Cambria" panose="02040503050406030204" pitchFamily="18" charset="0"/>
              </a:rPr>
              <a:t>Any interesting software!</a:t>
            </a:r>
          </a:p>
          <a:p>
            <a:pPr lvl="1">
              <a:lnSpc>
                <a:spcPct val="90000"/>
              </a:lnSpc>
            </a:pPr>
            <a:endParaRPr lang="en-US" altLang="zh-CN" sz="2000" dirty="0" smtClean="0">
              <a:latin typeface="Cambria" panose="02040503050406030204" pitchFamily="18" charset="0"/>
            </a:endParaRPr>
          </a:p>
          <a:p>
            <a:pPr>
              <a:lnSpc>
                <a:spcPct val="90000"/>
              </a:lnSpc>
            </a:pPr>
            <a:r>
              <a:rPr lang="en-US" altLang="zh-CN" sz="2400" dirty="0" smtClean="0">
                <a:latin typeface="Cambria" panose="02040503050406030204" pitchFamily="18" charset="0"/>
              </a:rPr>
              <a:t>The only way to be absolutely sure software works is to run it against all possible inputs and observe all of its outputs …</a:t>
            </a:r>
          </a:p>
          <a:p>
            <a:pPr>
              <a:lnSpc>
                <a:spcPct val="90000"/>
              </a:lnSpc>
            </a:pPr>
            <a:r>
              <a:rPr lang="en-US" altLang="zh-CN" sz="2400" dirty="0" smtClean="0">
                <a:latin typeface="Cambria" panose="02040503050406030204" pitchFamily="18" charset="0"/>
              </a:rPr>
              <a:t>Oh, and the specification must be correct and complete.</a:t>
            </a:r>
          </a:p>
          <a:p>
            <a:pPr lvl="1">
              <a:lnSpc>
                <a:spcPct val="90000"/>
              </a:lnSpc>
            </a:pPr>
            <a:endParaRPr lang="en-US" altLang="zh-CN" sz="2000" dirty="0">
              <a:latin typeface="Cambria" panose="02040503050406030204" pitchFamily="18" charset="0"/>
            </a:endParaRPr>
          </a:p>
        </p:txBody>
      </p:sp>
      <p:pic>
        <p:nvPicPr>
          <p:cNvPr id="2" name="图片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62600" y="2743200"/>
            <a:ext cx="1743807" cy="1600199"/>
          </a:xfrm>
          <a:prstGeom prst="rect">
            <a:avLst/>
          </a:prstGeom>
        </p:spPr>
      </p:pic>
    </p:spTree>
    <p:extLst>
      <p:ext uri="{BB962C8B-B14F-4D97-AF65-F5344CB8AC3E}">
        <p14:creationId xmlns:p14="http://schemas.microsoft.com/office/powerpoint/2010/main" val="2920686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4">
                                            <p:txEl>
                                              <p:pRg st="1" end="1"/>
                                            </p:txEl>
                                          </p:spTgt>
                                        </p:tgtEl>
                                        <p:attrNameLst>
                                          <p:attrName>style.visibility</p:attrName>
                                        </p:attrNameLst>
                                      </p:cBhvr>
                                      <p:to>
                                        <p:strVal val="visible"/>
                                      </p:to>
                                    </p:set>
                                    <p:animEffect transition="in" filter="fade">
                                      <p:cBhvr>
                                        <p:cTn id="16" dur="500"/>
                                        <p:tgtEl>
                                          <p:spTgt spid="4">
                                            <p:txEl>
                                              <p:pRg st="1" end="1"/>
                                            </p:txEl>
                                          </p:spTgt>
                                        </p:tgtEl>
                                      </p:cBhvr>
                                    </p:animEffect>
                                  </p:childTnLst>
                                </p:cTn>
                              </p:par>
                            </p:childTnLst>
                          </p:cTn>
                        </p:par>
                        <p:par>
                          <p:cTn id="17" fill="hold">
                            <p:stCondLst>
                              <p:cond delay="1000"/>
                            </p:stCondLst>
                            <p:childTnLst>
                              <p:par>
                                <p:cTn id="18" presetID="10" presetClass="entr" presetSubtype="0" fill="hold" nodeType="afterEffect">
                                  <p:stCondLst>
                                    <p:cond delay="0"/>
                                  </p:stCondLst>
                                  <p:childTnLst>
                                    <p:set>
                                      <p:cBhvr>
                                        <p:cTn id="19" dur="1" fill="hold">
                                          <p:stCondLst>
                                            <p:cond delay="0"/>
                                          </p:stCondLst>
                                        </p:cTn>
                                        <p:tgtEl>
                                          <p:spTgt spid="4">
                                            <p:txEl>
                                              <p:pRg st="2" end="2"/>
                                            </p:txEl>
                                          </p:spTgt>
                                        </p:tgtEl>
                                        <p:attrNameLst>
                                          <p:attrName>style.visibility</p:attrName>
                                        </p:attrNameLst>
                                      </p:cBhvr>
                                      <p:to>
                                        <p:strVal val="visible"/>
                                      </p:to>
                                    </p:set>
                                    <p:animEffect transition="in" filter="fade">
                                      <p:cBhvr>
                                        <p:cTn id="20" dur="500"/>
                                        <p:tgtEl>
                                          <p:spTgt spid="4">
                                            <p:txEl>
                                              <p:pRg st="2" end="2"/>
                                            </p:txEl>
                                          </p:spTgt>
                                        </p:tgtEl>
                                      </p:cBhvr>
                                    </p:animEffect>
                                  </p:childTnLst>
                                </p:cTn>
                              </p:par>
                            </p:childTnLst>
                          </p:cTn>
                        </p:par>
                        <p:par>
                          <p:cTn id="21" fill="hold">
                            <p:stCondLst>
                              <p:cond delay="1500"/>
                            </p:stCondLst>
                            <p:childTnLst>
                              <p:par>
                                <p:cTn id="22" presetID="10" presetClass="entr" presetSubtype="0" fill="hold" nodeType="after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fade">
                                      <p:cBhvr>
                                        <p:cTn id="24" dur="500"/>
                                        <p:tgtEl>
                                          <p:spTgt spid="2"/>
                                        </p:tgtEl>
                                      </p:cBhvr>
                                    </p:animEffect>
                                  </p:childTnLst>
                                </p:cTn>
                              </p:par>
                            </p:childTnLst>
                          </p:cTn>
                        </p:par>
                        <p:par>
                          <p:cTn id="25" fill="hold">
                            <p:stCondLst>
                              <p:cond delay="2000"/>
                            </p:stCondLst>
                            <p:childTnLst>
                              <p:par>
                                <p:cTn id="26" presetID="10" presetClass="entr" presetSubtype="0" fill="hold" nodeType="afterEffect">
                                  <p:stCondLst>
                                    <p:cond delay="0"/>
                                  </p:stCondLst>
                                  <p:childTnLst>
                                    <p:set>
                                      <p:cBhvr>
                                        <p:cTn id="27" dur="1" fill="hold">
                                          <p:stCondLst>
                                            <p:cond delay="0"/>
                                          </p:stCondLst>
                                        </p:cTn>
                                        <p:tgtEl>
                                          <p:spTgt spid="4">
                                            <p:txEl>
                                              <p:pRg st="3" end="3"/>
                                            </p:txEl>
                                          </p:spTgt>
                                        </p:tgtEl>
                                        <p:attrNameLst>
                                          <p:attrName>style.visibility</p:attrName>
                                        </p:attrNameLst>
                                      </p:cBhvr>
                                      <p:to>
                                        <p:strVal val="visible"/>
                                      </p:to>
                                    </p:set>
                                    <p:animEffect transition="in" filter="fade">
                                      <p:cBhvr>
                                        <p:cTn id="28" dur="500"/>
                                        <p:tgtEl>
                                          <p:spTgt spid="4">
                                            <p:txEl>
                                              <p:pRg st="3" end="3"/>
                                            </p:txEl>
                                          </p:spTgt>
                                        </p:tgtEl>
                                      </p:cBhvr>
                                    </p:animEffect>
                                  </p:childTnLst>
                                </p:cTn>
                              </p:par>
                            </p:childTnLst>
                          </p:cTn>
                        </p:par>
                        <p:par>
                          <p:cTn id="29" fill="hold">
                            <p:stCondLst>
                              <p:cond delay="2500"/>
                            </p:stCondLst>
                            <p:childTnLst>
                              <p:par>
                                <p:cTn id="30" presetID="10" presetClass="entr" presetSubtype="0" fill="hold" nodeType="afterEffect">
                                  <p:stCondLst>
                                    <p:cond delay="0"/>
                                  </p:stCondLst>
                                  <p:childTnLst>
                                    <p:set>
                                      <p:cBhvr>
                                        <p:cTn id="31" dur="1" fill="hold">
                                          <p:stCondLst>
                                            <p:cond delay="0"/>
                                          </p:stCondLst>
                                        </p:cTn>
                                        <p:tgtEl>
                                          <p:spTgt spid="4">
                                            <p:txEl>
                                              <p:pRg st="4" end="4"/>
                                            </p:txEl>
                                          </p:spTgt>
                                        </p:tgtEl>
                                        <p:attrNameLst>
                                          <p:attrName>style.visibility</p:attrName>
                                        </p:attrNameLst>
                                      </p:cBhvr>
                                      <p:to>
                                        <p:strVal val="visible"/>
                                      </p:to>
                                    </p:set>
                                    <p:animEffect transition="in" filter="fade">
                                      <p:cBhvr>
                                        <p:cTn id="32" dur="500"/>
                                        <p:tgtEl>
                                          <p:spTgt spid="4">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Effect transition="in" filter="fade">
                                      <p:cBhvr>
                                        <p:cTn id="37" dur="500"/>
                                        <p:tgtEl>
                                          <p:spTgt spid="4">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4">
                                            <p:txEl>
                                              <p:pRg st="7" end="7"/>
                                            </p:txEl>
                                          </p:spTgt>
                                        </p:tgtEl>
                                        <p:attrNameLst>
                                          <p:attrName>style.visibility</p:attrName>
                                        </p:attrNameLst>
                                      </p:cBhvr>
                                      <p:to>
                                        <p:strVal val="visible"/>
                                      </p:to>
                                    </p:set>
                                    <p:animEffect transition="in" filter="fade">
                                      <p:cBhvr>
                                        <p:cTn id="42" dur="5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16"/>
          <p:cNvSpPr>
            <a:spLocks noGrp="1" noChangeArrowheads="1"/>
          </p:cNvSpPr>
          <p:nvPr>
            <p:ph type="title"/>
          </p:nvPr>
        </p:nvSpPr>
        <p:spPr>
          <a:xfrm>
            <a:off x="2057400" y="152400"/>
            <a:ext cx="6705600" cy="838200"/>
          </a:xfrm>
        </p:spPr>
        <p:txBody>
          <a:bodyPr/>
          <a:lstStyle/>
          <a:p>
            <a:pPr eaLnBrk="1" hangingPunct="1"/>
            <a:r>
              <a:rPr lang="en-US" altLang="zh-CN" sz="4000" dirty="0" smtClean="0">
                <a:latin typeface="Cambria" panose="02040503050406030204" pitchFamily="18" charset="0"/>
              </a:rPr>
              <a:t>Principle of Testing</a:t>
            </a:r>
            <a:endParaRPr lang="zh-CN" altLang="zh-CN" dirty="0" smtClean="0">
              <a:latin typeface="Cambria" panose="02040503050406030204" pitchFamily="18" charset="0"/>
            </a:endParaRPr>
          </a:p>
        </p:txBody>
      </p:sp>
      <p:sp>
        <p:nvSpPr>
          <p:cNvPr id="3" name="Rectangle 2"/>
          <p:cNvSpPr txBox="1">
            <a:spLocks noChangeArrowheads="1"/>
          </p:cNvSpPr>
          <p:nvPr/>
        </p:nvSpPr>
        <p:spPr bwMode="auto">
          <a:xfrm>
            <a:off x="-76200" y="1143000"/>
            <a:ext cx="9296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54000" rIns="91440" bIns="45720" numCol="1" anchor="t" anchorCtr="1" compatLnSpc="1">
            <a:prstTxWarp prst="textNoShape">
              <a:avLst/>
            </a:prstTxWarp>
          </a:bodyPr>
          <a:lstStyle>
            <a:lvl1pPr algn="l" rtl="0" eaLnBrk="0" fontAlgn="base" hangingPunct="0">
              <a:spcBef>
                <a:spcPct val="0"/>
              </a:spcBef>
              <a:spcAft>
                <a:spcPct val="0"/>
              </a:spcAft>
              <a:defRPr sz="2800" b="1" kern="1200">
                <a:solidFill>
                  <a:srgbClr val="133984"/>
                </a:solidFill>
                <a:latin typeface="+mj-lt"/>
                <a:ea typeface="+mj-ea"/>
                <a:cs typeface="+mj-cs"/>
              </a:defRPr>
            </a:lvl1pPr>
            <a:lvl2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2pPr>
            <a:lvl3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3pPr>
            <a:lvl4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4pPr>
            <a:lvl5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5pPr>
            <a:lvl6pPr marL="4572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6pPr>
            <a:lvl7pPr marL="9144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7pPr>
            <a:lvl8pPr marL="13716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8pPr>
            <a:lvl9pPr marL="18288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9pPr>
          </a:lstStyle>
          <a:p>
            <a:pPr marL="838200" indent="-838200"/>
            <a:r>
              <a:rPr lang="en-US" altLang="zh-CN" dirty="0" smtClean="0">
                <a:latin typeface="Cambria" panose="02040503050406030204" pitchFamily="18" charset="0"/>
              </a:rPr>
              <a:t>Axiom 1 (cont’d)</a:t>
            </a:r>
            <a:br>
              <a:rPr lang="en-US" altLang="zh-CN" dirty="0" smtClean="0">
                <a:latin typeface="Cambria" panose="02040503050406030204" pitchFamily="18" charset="0"/>
              </a:rPr>
            </a:br>
            <a:r>
              <a:rPr lang="en-US" altLang="zh-CN" sz="3200" i="1" dirty="0" smtClean="0">
                <a:latin typeface="Cambria" panose="02040503050406030204" pitchFamily="18" charset="0"/>
              </a:rPr>
              <a:t>It is impossible to test a program completely</a:t>
            </a:r>
            <a:endParaRPr lang="en-US" altLang="zh-CN" sz="4000" dirty="0">
              <a:latin typeface="Cambria" panose="02040503050406030204" pitchFamily="18" charset="0"/>
            </a:endParaRPr>
          </a:p>
        </p:txBody>
      </p:sp>
      <p:sp>
        <p:nvSpPr>
          <p:cNvPr id="4" name="Rectangle 3"/>
          <p:cNvSpPr txBox="1">
            <a:spLocks noChangeArrowheads="1"/>
          </p:cNvSpPr>
          <p:nvPr/>
        </p:nvSpPr>
        <p:spPr bwMode="auto">
          <a:xfrm>
            <a:off x="228600" y="2667000"/>
            <a:ext cx="8534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449263" indent="-449263" algn="l" rtl="0" eaLnBrk="0" fontAlgn="base" hangingPunct="0">
              <a:lnSpc>
                <a:spcPct val="110000"/>
              </a:lnSpc>
              <a:spcBef>
                <a:spcPct val="20000"/>
              </a:spcBef>
              <a:spcAft>
                <a:spcPct val="0"/>
              </a:spcAft>
              <a:buSzPct val="120000"/>
              <a:buBlip>
                <a:blip r:embed="rId3"/>
              </a:buBlip>
              <a:defRPr sz="2800" kern="1200">
                <a:solidFill>
                  <a:srgbClr val="133984"/>
                </a:solidFill>
                <a:latin typeface="+mn-lt"/>
                <a:ea typeface="+mn-ea"/>
                <a:cs typeface="+mn-cs"/>
              </a:defRPr>
            </a:lvl1pPr>
            <a:lvl2pPr marL="914400" indent="-285750" algn="l" rtl="0" eaLnBrk="0" fontAlgn="base" hangingPunct="0">
              <a:lnSpc>
                <a:spcPct val="110000"/>
              </a:lnSpc>
              <a:spcBef>
                <a:spcPct val="20000"/>
              </a:spcBef>
              <a:spcAft>
                <a:spcPct val="0"/>
              </a:spcAft>
              <a:buClr>
                <a:srgbClr val="000066"/>
              </a:buClr>
              <a:buChar char="•"/>
              <a:defRPr sz="2400" kern="1200">
                <a:solidFill>
                  <a:srgbClr val="133984"/>
                </a:solidFill>
                <a:latin typeface="+mn-lt"/>
                <a:ea typeface="+mn-ea"/>
                <a:cs typeface="+mn-cs"/>
              </a:defRPr>
            </a:lvl2pPr>
            <a:lvl3pPr marL="1322388" indent="-228600" algn="l" rtl="0" eaLnBrk="0" fontAlgn="base" hangingPunct="0">
              <a:spcBef>
                <a:spcPct val="20000"/>
              </a:spcBef>
              <a:spcAft>
                <a:spcPct val="0"/>
              </a:spcAft>
              <a:buChar char="•"/>
              <a:defRPr sz="2400" kern="1200">
                <a:solidFill>
                  <a:schemeClr val="tx1"/>
                </a:solidFill>
                <a:latin typeface="+mn-lt"/>
                <a:ea typeface="宋体" panose="02010600030101010101" pitchFamily="2" charset="-122"/>
                <a:cs typeface="+mn-cs"/>
              </a:defRPr>
            </a:lvl3pPr>
            <a:lvl4pPr marL="1730375"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4pPr>
            <a:lvl5pPr marL="2138363"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90000"/>
              </a:lnSpc>
            </a:pPr>
            <a:r>
              <a:rPr lang="en-US" altLang="zh-CN" dirty="0" smtClean="0">
                <a:latin typeface="Cambria" panose="02040503050406030204" pitchFamily="18" charset="0"/>
              </a:rPr>
              <a:t>The number of possible inputs is </a:t>
            </a:r>
            <a:r>
              <a:rPr lang="en-US" altLang="zh-CN" dirty="0" smtClean="0">
                <a:solidFill>
                  <a:srgbClr val="FF0000"/>
                </a:solidFill>
                <a:latin typeface="Cambria" panose="02040503050406030204" pitchFamily="18" charset="0"/>
              </a:rPr>
              <a:t>very large</a:t>
            </a:r>
            <a:r>
              <a:rPr lang="en-US" altLang="zh-CN" dirty="0" smtClean="0">
                <a:latin typeface="Cambria" panose="02040503050406030204" pitchFamily="18" charset="0"/>
              </a:rPr>
              <a:t>.</a:t>
            </a:r>
          </a:p>
          <a:p>
            <a:pPr>
              <a:lnSpc>
                <a:spcPct val="90000"/>
              </a:lnSpc>
            </a:pPr>
            <a:r>
              <a:rPr lang="en-US" altLang="zh-CN" dirty="0" smtClean="0">
                <a:latin typeface="Cambria" panose="02040503050406030204" pitchFamily="18" charset="0"/>
              </a:rPr>
              <a:t>The number of possible outputs is </a:t>
            </a:r>
            <a:r>
              <a:rPr lang="en-US" altLang="zh-CN" dirty="0" smtClean="0">
                <a:solidFill>
                  <a:srgbClr val="FF0000"/>
                </a:solidFill>
                <a:latin typeface="Cambria" panose="02040503050406030204" pitchFamily="18" charset="0"/>
              </a:rPr>
              <a:t>very large</a:t>
            </a:r>
            <a:r>
              <a:rPr lang="en-US" altLang="zh-CN" dirty="0" smtClean="0">
                <a:latin typeface="Cambria" panose="02040503050406030204" pitchFamily="18" charset="0"/>
              </a:rPr>
              <a:t>.</a:t>
            </a:r>
          </a:p>
          <a:p>
            <a:pPr>
              <a:lnSpc>
                <a:spcPct val="90000"/>
              </a:lnSpc>
            </a:pPr>
            <a:r>
              <a:rPr lang="en-US" altLang="zh-CN" dirty="0" smtClean="0">
                <a:latin typeface="Cambria" panose="02040503050406030204" pitchFamily="18" charset="0"/>
              </a:rPr>
              <a:t>The number of paths through the software is </a:t>
            </a:r>
            <a:r>
              <a:rPr lang="en-US" altLang="zh-CN" dirty="0" smtClean="0">
                <a:solidFill>
                  <a:srgbClr val="FF0000"/>
                </a:solidFill>
                <a:latin typeface="Cambria" panose="02040503050406030204" pitchFamily="18" charset="0"/>
              </a:rPr>
              <a:t>very large</a:t>
            </a:r>
            <a:r>
              <a:rPr lang="en-US" altLang="zh-CN" dirty="0" smtClean="0">
                <a:latin typeface="Cambria" panose="02040503050406030204" pitchFamily="18" charset="0"/>
              </a:rPr>
              <a:t>.</a:t>
            </a:r>
          </a:p>
          <a:p>
            <a:pPr>
              <a:lnSpc>
                <a:spcPct val="90000"/>
              </a:lnSpc>
            </a:pPr>
            <a:r>
              <a:rPr lang="en-US" altLang="zh-CN" dirty="0" smtClean="0">
                <a:latin typeface="Cambria" panose="02040503050406030204" pitchFamily="18" charset="0"/>
              </a:rPr>
              <a:t>The software specification open to interpretation.</a:t>
            </a:r>
            <a:endParaRPr lang="en-US" altLang="zh-CN" dirty="0">
              <a:latin typeface="Cambria" panose="02040503050406030204" pitchFamily="18" charset="0"/>
            </a:endParaRPr>
          </a:p>
        </p:txBody>
      </p:sp>
      <mc:AlternateContent xmlns:mc="http://schemas.openxmlformats.org/markup-compatibility/2006" xmlns:p14="http://schemas.microsoft.com/office/powerpoint/2010/main">
        <mc:Choice Requires="p14">
          <p:contentPart p14:bwMode="auto" r:id="rId4">
            <p14:nvContentPartPr>
              <p14:cNvPr id="2" name="墨迹 1"/>
              <p14:cNvContentPartPr/>
              <p14:nvPr/>
            </p14:nvContentPartPr>
            <p14:xfrm>
              <a:off x="822600" y="3076920"/>
              <a:ext cx="6212160" cy="1596240"/>
            </p14:xfrm>
          </p:contentPart>
        </mc:Choice>
        <mc:Fallback xmlns="">
          <p:pic>
            <p:nvPicPr>
              <p:cNvPr id="2" name="墨迹 1"/>
              <p:cNvPicPr/>
              <p:nvPr/>
            </p:nvPicPr>
            <p:blipFill>
              <a:blip r:embed="rId5"/>
              <a:stretch>
                <a:fillRect/>
              </a:stretch>
            </p:blipFill>
            <p:spPr>
              <a:xfrm>
                <a:off x="815760" y="3071880"/>
                <a:ext cx="6223320" cy="1608120"/>
              </a:xfrm>
              <a:prstGeom prst="rect">
                <a:avLst/>
              </a:prstGeom>
            </p:spPr>
          </p:pic>
        </mc:Fallback>
      </mc:AlternateContent>
    </p:spTree>
    <p:extLst>
      <p:ext uri="{BB962C8B-B14F-4D97-AF65-F5344CB8AC3E}">
        <p14:creationId xmlns:p14="http://schemas.microsoft.com/office/powerpoint/2010/main" val="329200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16"/>
          <p:cNvSpPr>
            <a:spLocks noGrp="1" noChangeArrowheads="1"/>
          </p:cNvSpPr>
          <p:nvPr>
            <p:ph type="title"/>
          </p:nvPr>
        </p:nvSpPr>
        <p:spPr>
          <a:xfrm>
            <a:off x="2057400" y="152400"/>
            <a:ext cx="6705600" cy="838200"/>
          </a:xfrm>
        </p:spPr>
        <p:txBody>
          <a:bodyPr/>
          <a:lstStyle/>
          <a:p>
            <a:pPr eaLnBrk="1" hangingPunct="1"/>
            <a:r>
              <a:rPr lang="en-US" altLang="zh-CN" sz="4000" dirty="0" smtClean="0">
                <a:latin typeface="Cambria" panose="02040503050406030204" pitchFamily="18" charset="0"/>
              </a:rPr>
              <a:t>Principle of Testing</a:t>
            </a:r>
            <a:endParaRPr lang="zh-CN" altLang="zh-CN" dirty="0" smtClean="0">
              <a:latin typeface="Cambria" panose="02040503050406030204" pitchFamily="18" charset="0"/>
            </a:endParaRPr>
          </a:p>
        </p:txBody>
      </p:sp>
      <p:sp>
        <p:nvSpPr>
          <p:cNvPr id="3" name="Rectangle 2"/>
          <p:cNvSpPr txBox="1">
            <a:spLocks noChangeArrowheads="1"/>
          </p:cNvSpPr>
          <p:nvPr/>
        </p:nvSpPr>
        <p:spPr bwMode="auto">
          <a:xfrm>
            <a:off x="-152400" y="1143000"/>
            <a:ext cx="8991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54000" rIns="91440" bIns="45720" numCol="1" anchor="t" anchorCtr="1" compatLnSpc="1">
            <a:prstTxWarp prst="textNoShape">
              <a:avLst/>
            </a:prstTxWarp>
          </a:bodyPr>
          <a:lstStyle>
            <a:lvl1pPr algn="l" rtl="0" eaLnBrk="0" fontAlgn="base" hangingPunct="0">
              <a:spcBef>
                <a:spcPct val="0"/>
              </a:spcBef>
              <a:spcAft>
                <a:spcPct val="0"/>
              </a:spcAft>
              <a:defRPr sz="2800" b="1" kern="1200">
                <a:solidFill>
                  <a:srgbClr val="133984"/>
                </a:solidFill>
                <a:latin typeface="+mj-lt"/>
                <a:ea typeface="+mj-ea"/>
                <a:cs typeface="+mj-cs"/>
              </a:defRPr>
            </a:lvl1pPr>
            <a:lvl2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2pPr>
            <a:lvl3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3pPr>
            <a:lvl4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4pPr>
            <a:lvl5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5pPr>
            <a:lvl6pPr marL="4572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6pPr>
            <a:lvl7pPr marL="9144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7pPr>
            <a:lvl8pPr marL="13716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8pPr>
            <a:lvl9pPr marL="18288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9pPr>
          </a:lstStyle>
          <a:p>
            <a:pPr marL="838200" indent="-838200"/>
            <a:r>
              <a:rPr lang="en-US" altLang="zh-CN" dirty="0" smtClean="0">
                <a:latin typeface="Cambria" panose="02040503050406030204" pitchFamily="18" charset="0"/>
              </a:rPr>
              <a:t>Axiom 2</a:t>
            </a:r>
            <a:br>
              <a:rPr lang="en-US" altLang="zh-CN" dirty="0" smtClean="0">
                <a:latin typeface="Cambria" panose="02040503050406030204" pitchFamily="18" charset="0"/>
              </a:rPr>
            </a:br>
            <a:r>
              <a:rPr lang="en-US" altLang="zh-CN" sz="3200" i="1" dirty="0" smtClean="0">
                <a:latin typeface="Cambria" panose="02040503050406030204" pitchFamily="18" charset="0"/>
              </a:rPr>
              <a:t>Software testing is a risk-based exercise</a:t>
            </a:r>
            <a:endParaRPr lang="en-US" altLang="zh-CN" sz="4000" dirty="0">
              <a:latin typeface="Cambria" panose="02040503050406030204" pitchFamily="18" charset="0"/>
            </a:endParaRPr>
          </a:p>
        </p:txBody>
      </p:sp>
      <p:sp>
        <p:nvSpPr>
          <p:cNvPr id="4" name="Rectangle 3"/>
          <p:cNvSpPr txBox="1">
            <a:spLocks noChangeArrowheads="1"/>
          </p:cNvSpPr>
          <p:nvPr/>
        </p:nvSpPr>
        <p:spPr bwMode="auto">
          <a:xfrm>
            <a:off x="304800" y="2438400"/>
            <a:ext cx="8382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449263" indent="-449263" algn="l" rtl="0" eaLnBrk="0" fontAlgn="base" hangingPunct="0">
              <a:lnSpc>
                <a:spcPct val="110000"/>
              </a:lnSpc>
              <a:spcBef>
                <a:spcPct val="20000"/>
              </a:spcBef>
              <a:spcAft>
                <a:spcPct val="0"/>
              </a:spcAft>
              <a:buSzPct val="120000"/>
              <a:buBlip>
                <a:blip r:embed="rId3"/>
              </a:buBlip>
              <a:defRPr sz="2800" kern="1200">
                <a:solidFill>
                  <a:srgbClr val="133984"/>
                </a:solidFill>
                <a:latin typeface="+mn-lt"/>
                <a:ea typeface="+mn-ea"/>
                <a:cs typeface="+mn-cs"/>
              </a:defRPr>
            </a:lvl1pPr>
            <a:lvl2pPr marL="914400" indent="-285750" algn="l" rtl="0" eaLnBrk="0" fontAlgn="base" hangingPunct="0">
              <a:lnSpc>
                <a:spcPct val="110000"/>
              </a:lnSpc>
              <a:spcBef>
                <a:spcPct val="20000"/>
              </a:spcBef>
              <a:spcAft>
                <a:spcPct val="0"/>
              </a:spcAft>
              <a:buClr>
                <a:srgbClr val="000066"/>
              </a:buClr>
              <a:buChar char="•"/>
              <a:defRPr sz="2400" kern="1200">
                <a:solidFill>
                  <a:srgbClr val="133984"/>
                </a:solidFill>
                <a:latin typeface="+mn-lt"/>
                <a:ea typeface="+mn-ea"/>
                <a:cs typeface="+mn-cs"/>
              </a:defRPr>
            </a:lvl2pPr>
            <a:lvl3pPr marL="1322388" indent="-228600" algn="l" rtl="0" eaLnBrk="0" fontAlgn="base" hangingPunct="0">
              <a:spcBef>
                <a:spcPct val="20000"/>
              </a:spcBef>
              <a:spcAft>
                <a:spcPct val="0"/>
              </a:spcAft>
              <a:buChar char="•"/>
              <a:defRPr sz="2400" kern="1200">
                <a:solidFill>
                  <a:schemeClr val="tx1"/>
                </a:solidFill>
                <a:latin typeface="+mn-lt"/>
                <a:ea typeface="宋体" panose="02010600030101010101" pitchFamily="2" charset="-122"/>
                <a:cs typeface="+mn-cs"/>
              </a:defRPr>
            </a:lvl3pPr>
            <a:lvl4pPr marL="1730375"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4pPr>
            <a:lvl5pPr marL="2138363"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90000"/>
              </a:lnSpc>
            </a:pPr>
            <a:r>
              <a:rPr lang="en-US" altLang="zh-CN" sz="2400" dirty="0" smtClean="0">
                <a:latin typeface="Cambria" panose="02040503050406030204" pitchFamily="18" charset="0"/>
              </a:rPr>
              <a:t>If you do not test the software for all inputs (a wise choice) </a:t>
            </a:r>
            <a:r>
              <a:rPr lang="en-US" altLang="zh-CN" sz="2400" dirty="0" smtClean="0">
                <a:solidFill>
                  <a:srgbClr val="FF0000"/>
                </a:solidFill>
                <a:latin typeface="Cambria" panose="02040503050406030204" pitchFamily="18" charset="0"/>
              </a:rPr>
              <a:t>you take a risk</a:t>
            </a:r>
            <a:r>
              <a:rPr lang="en-US" altLang="zh-CN" sz="2400" dirty="0" smtClean="0">
                <a:latin typeface="Cambria" panose="02040503050406030204" pitchFamily="18" charset="0"/>
              </a:rPr>
              <a:t>.</a:t>
            </a:r>
          </a:p>
          <a:p>
            <a:pPr>
              <a:lnSpc>
                <a:spcPct val="90000"/>
              </a:lnSpc>
            </a:pPr>
            <a:r>
              <a:rPr lang="en-US" altLang="zh-CN" sz="2400" dirty="0" smtClean="0">
                <a:latin typeface="Cambria" panose="02040503050406030204" pitchFamily="18" charset="0"/>
              </a:rPr>
              <a:t>Hopefully you will skip a lot of inputs that work correctly.</a:t>
            </a:r>
          </a:p>
          <a:p>
            <a:pPr>
              <a:lnSpc>
                <a:spcPct val="90000"/>
              </a:lnSpc>
            </a:pPr>
            <a:r>
              <a:rPr lang="en-US" altLang="zh-CN" sz="2400" dirty="0" smtClean="0">
                <a:latin typeface="Cambria" panose="02040503050406030204" pitchFamily="18" charset="0"/>
              </a:rPr>
              <a:t>What if you skip inputs that cause a fault?</a:t>
            </a:r>
          </a:p>
          <a:p>
            <a:pPr lvl="1">
              <a:lnSpc>
                <a:spcPct val="90000"/>
              </a:lnSpc>
            </a:pPr>
            <a:r>
              <a:rPr lang="en-US" altLang="zh-CN" sz="2000" dirty="0" smtClean="0">
                <a:latin typeface="Cambria" panose="02040503050406030204" pitchFamily="18" charset="0"/>
              </a:rPr>
              <a:t>Risk: financial loss, security, loss of money, loss of life!</a:t>
            </a:r>
          </a:p>
          <a:p>
            <a:pPr lvl="1">
              <a:lnSpc>
                <a:spcPct val="90000"/>
              </a:lnSpc>
            </a:pPr>
            <a:r>
              <a:rPr lang="en-US" altLang="zh-CN" sz="2000" dirty="0" smtClean="0">
                <a:latin typeface="Cambria" panose="02040503050406030204" pitchFamily="18" charset="0"/>
              </a:rPr>
              <a:t>That is a lot of pressure for a tester!</a:t>
            </a:r>
          </a:p>
          <a:p>
            <a:pPr>
              <a:lnSpc>
                <a:spcPct val="90000"/>
              </a:lnSpc>
            </a:pPr>
            <a:r>
              <a:rPr lang="en-US" altLang="zh-CN" sz="2400" dirty="0" smtClean="0">
                <a:latin typeface="Cambria" panose="02040503050406030204" pitchFamily="18" charset="0"/>
              </a:rPr>
              <a:t>This course is all about techniques and practices to </a:t>
            </a:r>
            <a:r>
              <a:rPr lang="en-US" altLang="zh-CN" sz="2400" dirty="0" smtClean="0">
                <a:solidFill>
                  <a:srgbClr val="FF0000"/>
                </a:solidFill>
                <a:latin typeface="Cambria" panose="02040503050406030204" pitchFamily="18" charset="0"/>
              </a:rPr>
              <a:t>help reduce the risk without breaking the bank</a:t>
            </a:r>
            <a:r>
              <a:rPr lang="en-US" altLang="zh-CN" sz="2400" dirty="0" smtClean="0">
                <a:latin typeface="Cambria" panose="02040503050406030204" pitchFamily="18" charset="0"/>
              </a:rPr>
              <a:t>.</a:t>
            </a:r>
          </a:p>
          <a:p>
            <a:pPr>
              <a:lnSpc>
                <a:spcPct val="90000"/>
              </a:lnSpc>
            </a:pPr>
            <a:endParaRPr lang="en-US" altLang="zh-CN" sz="2400" dirty="0" smtClean="0">
              <a:latin typeface="Cambria" panose="02040503050406030204" pitchFamily="18" charset="0"/>
            </a:endParaRPr>
          </a:p>
          <a:p>
            <a:pPr lvl="1">
              <a:lnSpc>
                <a:spcPct val="90000"/>
              </a:lnSpc>
            </a:pPr>
            <a:endParaRPr lang="en-US" altLang="zh-CN" sz="2000" dirty="0">
              <a:latin typeface="Cambria" panose="02040503050406030204" pitchFamily="18" charset="0"/>
            </a:endParaRPr>
          </a:p>
        </p:txBody>
      </p:sp>
    </p:spTree>
    <p:extLst>
      <p:ext uri="{BB962C8B-B14F-4D97-AF65-F5344CB8AC3E}">
        <p14:creationId xmlns:p14="http://schemas.microsoft.com/office/powerpoint/2010/main" val="1255598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animEffect transition="in" filter="fade">
                                      <p:cBhvr>
                                        <p:cTn id="17" dur="500"/>
                                        <p:tgtEl>
                                          <p:spTgt spid="4">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2" end="2"/>
                                            </p:txEl>
                                          </p:spTgt>
                                        </p:tgtEl>
                                        <p:attrNameLst>
                                          <p:attrName>style.visibility</p:attrName>
                                        </p:attrNameLst>
                                      </p:cBhvr>
                                      <p:to>
                                        <p:strVal val="visible"/>
                                      </p:to>
                                    </p:set>
                                    <p:animEffect transition="in" filter="fade">
                                      <p:cBhvr>
                                        <p:cTn id="22" dur="500"/>
                                        <p:tgtEl>
                                          <p:spTgt spid="4">
                                            <p:txEl>
                                              <p:pRg st="2" end="2"/>
                                            </p:txEl>
                                          </p:spTgt>
                                        </p:tgtEl>
                                      </p:cBhvr>
                                    </p:animEffect>
                                  </p:childTnLst>
                                </p:cTn>
                              </p:par>
                            </p:childTnLst>
                          </p:cTn>
                        </p:par>
                        <p:par>
                          <p:cTn id="23" fill="hold">
                            <p:stCondLst>
                              <p:cond delay="500"/>
                            </p:stCondLst>
                            <p:childTnLst>
                              <p:par>
                                <p:cTn id="24" presetID="10" presetClass="entr" presetSubtype="0" fill="hold" nodeType="afterEffect">
                                  <p:stCondLst>
                                    <p:cond delay="0"/>
                                  </p:stCondLst>
                                  <p:childTnLst>
                                    <p:set>
                                      <p:cBhvr>
                                        <p:cTn id="25" dur="1" fill="hold">
                                          <p:stCondLst>
                                            <p:cond delay="0"/>
                                          </p:stCondLst>
                                        </p:cTn>
                                        <p:tgtEl>
                                          <p:spTgt spid="4">
                                            <p:txEl>
                                              <p:pRg st="3" end="3"/>
                                            </p:txEl>
                                          </p:spTgt>
                                        </p:tgtEl>
                                        <p:attrNameLst>
                                          <p:attrName>style.visibility</p:attrName>
                                        </p:attrNameLst>
                                      </p:cBhvr>
                                      <p:to>
                                        <p:strVal val="visible"/>
                                      </p:to>
                                    </p:set>
                                    <p:animEffect transition="in" filter="fade">
                                      <p:cBhvr>
                                        <p:cTn id="26" dur="500"/>
                                        <p:tgtEl>
                                          <p:spTgt spid="4">
                                            <p:txEl>
                                              <p:pRg st="3" end="3"/>
                                            </p:txEl>
                                          </p:spTgt>
                                        </p:tgtEl>
                                      </p:cBhvr>
                                    </p:animEffect>
                                  </p:childTnLst>
                                </p:cTn>
                              </p:par>
                            </p:childTnLst>
                          </p:cTn>
                        </p:par>
                        <p:par>
                          <p:cTn id="27" fill="hold">
                            <p:stCondLst>
                              <p:cond delay="1000"/>
                            </p:stCondLst>
                            <p:childTnLst>
                              <p:par>
                                <p:cTn id="28" presetID="10" presetClass="entr" presetSubtype="0" fill="hold" nodeType="afterEffect">
                                  <p:stCondLst>
                                    <p:cond delay="0"/>
                                  </p:stCondLst>
                                  <p:childTnLst>
                                    <p:set>
                                      <p:cBhvr>
                                        <p:cTn id="29" dur="1" fill="hold">
                                          <p:stCondLst>
                                            <p:cond delay="0"/>
                                          </p:stCondLst>
                                        </p:cTn>
                                        <p:tgtEl>
                                          <p:spTgt spid="4">
                                            <p:txEl>
                                              <p:pRg st="4" end="4"/>
                                            </p:txEl>
                                          </p:spTgt>
                                        </p:tgtEl>
                                        <p:attrNameLst>
                                          <p:attrName>style.visibility</p:attrName>
                                        </p:attrNameLst>
                                      </p:cBhvr>
                                      <p:to>
                                        <p:strVal val="visible"/>
                                      </p:to>
                                    </p:set>
                                    <p:animEffect transition="in" filter="fade">
                                      <p:cBhvr>
                                        <p:cTn id="30" dur="500"/>
                                        <p:tgtEl>
                                          <p:spTgt spid="4">
                                            <p:txEl>
                                              <p:pRg st="4" end="4"/>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4">
                                            <p:txEl>
                                              <p:pRg st="5" end="5"/>
                                            </p:txEl>
                                          </p:spTgt>
                                        </p:tgtEl>
                                        <p:attrNameLst>
                                          <p:attrName>style.visibility</p:attrName>
                                        </p:attrNameLst>
                                      </p:cBhvr>
                                      <p:to>
                                        <p:strVal val="visible"/>
                                      </p:to>
                                    </p:set>
                                    <p:animEffect transition="in" filter="fade">
                                      <p:cBhvr>
                                        <p:cTn id="35"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16"/>
          <p:cNvSpPr>
            <a:spLocks noGrp="1" noChangeArrowheads="1"/>
          </p:cNvSpPr>
          <p:nvPr>
            <p:ph type="title"/>
          </p:nvPr>
        </p:nvSpPr>
        <p:spPr>
          <a:xfrm>
            <a:off x="2057400" y="152400"/>
            <a:ext cx="6705600" cy="838200"/>
          </a:xfrm>
        </p:spPr>
        <p:txBody>
          <a:bodyPr/>
          <a:lstStyle/>
          <a:p>
            <a:pPr eaLnBrk="1" hangingPunct="1"/>
            <a:r>
              <a:rPr lang="en-US" altLang="zh-CN" sz="4000" dirty="0" smtClean="0">
                <a:latin typeface="Cambria" panose="02040503050406030204" pitchFamily="18" charset="0"/>
              </a:rPr>
              <a:t>Principle of Testing</a:t>
            </a:r>
            <a:endParaRPr lang="zh-CN" altLang="zh-CN" dirty="0" smtClean="0">
              <a:latin typeface="Cambria" panose="02040503050406030204" pitchFamily="18" charset="0"/>
            </a:endParaRPr>
          </a:p>
        </p:txBody>
      </p:sp>
      <p:sp>
        <p:nvSpPr>
          <p:cNvPr id="3" name="Rectangle 2"/>
          <p:cNvSpPr txBox="1">
            <a:spLocks noChangeArrowheads="1"/>
          </p:cNvSpPr>
          <p:nvPr/>
        </p:nvSpPr>
        <p:spPr bwMode="auto">
          <a:xfrm>
            <a:off x="-76200" y="1143000"/>
            <a:ext cx="8991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54000" rIns="91440" bIns="45720" numCol="1" anchor="t" anchorCtr="1" compatLnSpc="1">
            <a:prstTxWarp prst="textNoShape">
              <a:avLst/>
            </a:prstTxWarp>
          </a:bodyPr>
          <a:lstStyle>
            <a:lvl1pPr algn="l" rtl="0" eaLnBrk="0" fontAlgn="base" hangingPunct="0">
              <a:spcBef>
                <a:spcPct val="0"/>
              </a:spcBef>
              <a:spcAft>
                <a:spcPct val="0"/>
              </a:spcAft>
              <a:defRPr sz="2800" b="1" kern="1200">
                <a:solidFill>
                  <a:srgbClr val="133984"/>
                </a:solidFill>
                <a:latin typeface="+mj-lt"/>
                <a:ea typeface="+mj-ea"/>
                <a:cs typeface="+mj-cs"/>
              </a:defRPr>
            </a:lvl1pPr>
            <a:lvl2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2pPr>
            <a:lvl3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3pPr>
            <a:lvl4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4pPr>
            <a:lvl5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5pPr>
            <a:lvl6pPr marL="4572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6pPr>
            <a:lvl7pPr marL="9144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7pPr>
            <a:lvl8pPr marL="13716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8pPr>
            <a:lvl9pPr marL="18288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9pPr>
          </a:lstStyle>
          <a:p>
            <a:pPr marL="838200" indent="-838200"/>
            <a:r>
              <a:rPr lang="en-US" altLang="zh-CN" dirty="0" smtClean="0">
                <a:latin typeface="Cambria" panose="02040503050406030204" pitchFamily="18" charset="0"/>
              </a:rPr>
              <a:t>Axiom 2 (cont’d)</a:t>
            </a:r>
            <a:br>
              <a:rPr lang="en-US" altLang="zh-CN" dirty="0" smtClean="0">
                <a:latin typeface="Cambria" panose="02040503050406030204" pitchFamily="18" charset="0"/>
              </a:rPr>
            </a:br>
            <a:r>
              <a:rPr lang="en-US" altLang="zh-CN" sz="3200" i="1" dirty="0" smtClean="0">
                <a:latin typeface="Cambria" panose="02040503050406030204" pitchFamily="18" charset="0"/>
              </a:rPr>
              <a:t>Software testing is a risk-based exercise</a:t>
            </a:r>
            <a:endParaRPr lang="en-US" altLang="zh-CN" sz="4000" dirty="0">
              <a:latin typeface="Cambria" panose="02040503050406030204" pitchFamily="18" charset="0"/>
            </a:endParaRPr>
          </a:p>
        </p:txBody>
      </p:sp>
      <p:sp>
        <p:nvSpPr>
          <p:cNvPr id="4" name="Rectangle 3"/>
          <p:cNvSpPr txBox="1">
            <a:spLocks noChangeArrowheads="1"/>
          </p:cNvSpPr>
          <p:nvPr/>
        </p:nvSpPr>
        <p:spPr bwMode="auto">
          <a:xfrm>
            <a:off x="-76200" y="2590800"/>
            <a:ext cx="3945398"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449263" indent="-449263" algn="l" rtl="0" eaLnBrk="0" fontAlgn="base" hangingPunct="0">
              <a:lnSpc>
                <a:spcPct val="110000"/>
              </a:lnSpc>
              <a:spcBef>
                <a:spcPct val="20000"/>
              </a:spcBef>
              <a:spcAft>
                <a:spcPct val="0"/>
              </a:spcAft>
              <a:buSzPct val="120000"/>
              <a:buBlip>
                <a:blip r:embed="rId3"/>
              </a:buBlip>
              <a:defRPr sz="2800" kern="1200">
                <a:solidFill>
                  <a:srgbClr val="133984"/>
                </a:solidFill>
                <a:latin typeface="+mn-lt"/>
                <a:ea typeface="+mn-ea"/>
                <a:cs typeface="+mn-cs"/>
              </a:defRPr>
            </a:lvl1pPr>
            <a:lvl2pPr marL="914400" indent="-285750" algn="l" rtl="0" eaLnBrk="0" fontAlgn="base" hangingPunct="0">
              <a:lnSpc>
                <a:spcPct val="110000"/>
              </a:lnSpc>
              <a:spcBef>
                <a:spcPct val="20000"/>
              </a:spcBef>
              <a:spcAft>
                <a:spcPct val="0"/>
              </a:spcAft>
              <a:buClr>
                <a:srgbClr val="000066"/>
              </a:buClr>
              <a:buChar char="•"/>
              <a:defRPr sz="2400" kern="1200">
                <a:solidFill>
                  <a:srgbClr val="133984"/>
                </a:solidFill>
                <a:latin typeface="+mn-lt"/>
                <a:ea typeface="+mn-ea"/>
                <a:cs typeface="+mn-cs"/>
              </a:defRPr>
            </a:lvl2pPr>
            <a:lvl3pPr marL="1322388" indent="-228600" algn="l" rtl="0" eaLnBrk="0" fontAlgn="base" hangingPunct="0">
              <a:spcBef>
                <a:spcPct val="20000"/>
              </a:spcBef>
              <a:spcAft>
                <a:spcPct val="0"/>
              </a:spcAft>
              <a:buChar char="•"/>
              <a:defRPr sz="2400" kern="1200">
                <a:solidFill>
                  <a:schemeClr val="tx1"/>
                </a:solidFill>
                <a:latin typeface="+mn-lt"/>
                <a:ea typeface="宋体" panose="02010600030101010101" pitchFamily="2" charset="-122"/>
                <a:cs typeface="+mn-cs"/>
              </a:defRPr>
            </a:lvl3pPr>
            <a:lvl4pPr marL="1730375"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4pPr>
            <a:lvl5pPr marL="2138363"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90000"/>
              </a:lnSpc>
            </a:pPr>
            <a:r>
              <a:rPr lang="en-US" altLang="zh-CN" sz="2400" dirty="0" smtClean="0">
                <a:latin typeface="Cambria" panose="02040503050406030204" pitchFamily="18" charset="0"/>
              </a:rPr>
              <a:t>If you try to test </a:t>
            </a:r>
            <a:r>
              <a:rPr lang="en-US" altLang="zh-CN" sz="2400" dirty="0" smtClean="0">
                <a:solidFill>
                  <a:srgbClr val="FF0000"/>
                </a:solidFill>
                <a:latin typeface="Cambria" panose="02040503050406030204" pitchFamily="18" charset="0"/>
              </a:rPr>
              <a:t>too much</a:t>
            </a:r>
            <a:r>
              <a:rPr lang="en-US" altLang="zh-CN" sz="2400" dirty="0" smtClean="0">
                <a:latin typeface="Cambria" panose="02040503050406030204" pitchFamily="18" charset="0"/>
              </a:rPr>
              <a:t>, the development cost becomes </a:t>
            </a:r>
            <a:r>
              <a:rPr lang="en-US" altLang="zh-CN" sz="2400" dirty="0" smtClean="0">
                <a:solidFill>
                  <a:srgbClr val="FF0000"/>
                </a:solidFill>
                <a:latin typeface="Cambria" panose="02040503050406030204" pitchFamily="18" charset="0"/>
              </a:rPr>
              <a:t>prohibitive</a:t>
            </a:r>
            <a:r>
              <a:rPr lang="en-US" altLang="zh-CN" sz="2400" dirty="0" smtClean="0">
                <a:latin typeface="Cambria" panose="02040503050406030204" pitchFamily="18" charset="0"/>
              </a:rPr>
              <a:t>.</a:t>
            </a:r>
          </a:p>
          <a:p>
            <a:pPr>
              <a:lnSpc>
                <a:spcPct val="90000"/>
              </a:lnSpc>
            </a:pPr>
            <a:r>
              <a:rPr lang="en-US" altLang="zh-CN" sz="2400" dirty="0" smtClean="0">
                <a:latin typeface="Cambria" panose="02040503050406030204" pitchFamily="18" charset="0"/>
              </a:rPr>
              <a:t>If you test </a:t>
            </a:r>
            <a:r>
              <a:rPr lang="en-US" altLang="zh-CN" sz="2400" dirty="0" smtClean="0">
                <a:solidFill>
                  <a:srgbClr val="FF0000"/>
                </a:solidFill>
                <a:latin typeface="Cambria" panose="02040503050406030204" pitchFamily="18" charset="0"/>
              </a:rPr>
              <a:t>too little</a:t>
            </a:r>
            <a:r>
              <a:rPr lang="en-US" altLang="zh-CN" sz="2400" dirty="0" smtClean="0">
                <a:latin typeface="Cambria" panose="02040503050406030204" pitchFamily="18" charset="0"/>
              </a:rPr>
              <a:t>, the probability of software </a:t>
            </a:r>
            <a:r>
              <a:rPr lang="en-US" altLang="zh-CN" sz="2400" dirty="0" smtClean="0">
                <a:solidFill>
                  <a:srgbClr val="FF0000"/>
                </a:solidFill>
                <a:latin typeface="Cambria" panose="02040503050406030204" pitchFamily="18" charset="0"/>
              </a:rPr>
              <a:t>failure increases </a:t>
            </a:r>
            <a:r>
              <a:rPr lang="en-US" altLang="zh-CN" sz="2400" dirty="0" smtClean="0">
                <a:latin typeface="Cambria" panose="02040503050406030204" pitchFamily="18" charset="0"/>
              </a:rPr>
              <a:t>and as we discussed … software failures can </a:t>
            </a:r>
            <a:r>
              <a:rPr lang="en-US" altLang="zh-CN" sz="2400" dirty="0" smtClean="0">
                <a:solidFill>
                  <a:srgbClr val="FF0000"/>
                </a:solidFill>
                <a:latin typeface="Cambria" panose="02040503050406030204" pitchFamily="18" charset="0"/>
              </a:rPr>
              <a:t>cost us big time</a:t>
            </a:r>
            <a:r>
              <a:rPr lang="en-US" altLang="zh-CN" sz="2400" dirty="0" smtClean="0">
                <a:latin typeface="Cambria" panose="02040503050406030204" pitchFamily="18" charset="0"/>
              </a:rPr>
              <a:t>!</a:t>
            </a:r>
            <a:endParaRPr lang="en-US" altLang="zh-CN" sz="2400" dirty="0">
              <a:latin typeface="Cambria" panose="02040503050406030204" pitchFamily="18" charset="0"/>
            </a:endParaRPr>
          </a:p>
        </p:txBody>
      </p:sp>
      <p:sp>
        <p:nvSpPr>
          <p:cNvPr id="5" name="Line 4"/>
          <p:cNvSpPr>
            <a:spLocks noChangeShapeType="1"/>
          </p:cNvSpPr>
          <p:nvPr/>
        </p:nvSpPr>
        <p:spPr bwMode="auto">
          <a:xfrm flipV="1">
            <a:off x="4510480" y="2590800"/>
            <a:ext cx="0" cy="3429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Cambria" panose="02040503050406030204" pitchFamily="18" charset="0"/>
            </a:endParaRPr>
          </a:p>
        </p:txBody>
      </p:sp>
      <p:sp>
        <p:nvSpPr>
          <p:cNvPr id="6" name="Line 5"/>
          <p:cNvSpPr>
            <a:spLocks noChangeShapeType="1"/>
          </p:cNvSpPr>
          <p:nvPr/>
        </p:nvSpPr>
        <p:spPr bwMode="auto">
          <a:xfrm>
            <a:off x="4510480" y="6019800"/>
            <a:ext cx="41148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Cambria" panose="02040503050406030204" pitchFamily="18" charset="0"/>
            </a:endParaRPr>
          </a:p>
        </p:txBody>
      </p:sp>
      <p:cxnSp>
        <p:nvCxnSpPr>
          <p:cNvPr id="7" name="AutoShape 6"/>
          <p:cNvCxnSpPr>
            <a:cxnSpLocks noChangeShapeType="1"/>
          </p:cNvCxnSpPr>
          <p:nvPr/>
        </p:nvCxnSpPr>
        <p:spPr bwMode="auto">
          <a:xfrm>
            <a:off x="4967680" y="2971800"/>
            <a:ext cx="2971800" cy="2667000"/>
          </a:xfrm>
          <a:prstGeom prst="curvedConnector3">
            <a:avLst>
              <a:gd name="adj1" fmla="val 40171"/>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8" name="Freeform 7"/>
          <p:cNvSpPr>
            <a:spLocks/>
          </p:cNvSpPr>
          <p:nvPr/>
        </p:nvSpPr>
        <p:spPr bwMode="auto">
          <a:xfrm>
            <a:off x="4739080" y="2743200"/>
            <a:ext cx="3200400" cy="2971800"/>
          </a:xfrm>
          <a:custGeom>
            <a:avLst/>
            <a:gdLst>
              <a:gd name="T0" fmla="*/ 0 w 2016"/>
              <a:gd name="T1" fmla="*/ 1872 h 1872"/>
              <a:gd name="T2" fmla="*/ 1008 w 2016"/>
              <a:gd name="T3" fmla="*/ 1344 h 1872"/>
              <a:gd name="T4" fmla="*/ 1728 w 2016"/>
              <a:gd name="T5" fmla="*/ 576 h 1872"/>
              <a:gd name="T6" fmla="*/ 2016 w 2016"/>
              <a:gd name="T7" fmla="*/ 0 h 1872"/>
            </a:gdLst>
            <a:ahLst/>
            <a:cxnLst>
              <a:cxn ang="0">
                <a:pos x="T0" y="T1"/>
              </a:cxn>
              <a:cxn ang="0">
                <a:pos x="T2" y="T3"/>
              </a:cxn>
              <a:cxn ang="0">
                <a:pos x="T4" y="T5"/>
              </a:cxn>
              <a:cxn ang="0">
                <a:pos x="T6" y="T7"/>
              </a:cxn>
            </a:cxnLst>
            <a:rect l="0" t="0" r="r" b="b"/>
            <a:pathLst>
              <a:path w="2016" h="1872">
                <a:moveTo>
                  <a:pt x="0" y="1872"/>
                </a:moveTo>
                <a:cubicBezTo>
                  <a:pt x="360" y="1716"/>
                  <a:pt x="720" y="1560"/>
                  <a:pt x="1008" y="1344"/>
                </a:cubicBezTo>
                <a:cubicBezTo>
                  <a:pt x="1296" y="1128"/>
                  <a:pt x="1560" y="800"/>
                  <a:pt x="1728" y="576"/>
                </a:cubicBezTo>
                <a:cubicBezTo>
                  <a:pt x="1896" y="352"/>
                  <a:pt x="1968" y="96"/>
                  <a:pt x="2016" y="0"/>
                </a:cubicBezTo>
              </a:path>
            </a:pathLst>
          </a:custGeom>
          <a:noFill/>
          <a:ln w="9525">
            <a:solidFill>
              <a:schemeClr val="tx1"/>
            </a:solidFill>
            <a:round/>
            <a:headEnd/>
            <a:tailEnd/>
          </a:ln>
          <a:extLst>
            <a:ext uri="{909E8E84-426E-40DD-AFC4-6F175D3DCCD1}">
              <a14:hiddenFill xmlns:a14="http://schemas.microsoft.com/office/drawing/2010/main">
                <a:solidFill>
                  <a:schemeClr val="accent1"/>
                </a:solidFill>
              </a14:hiddenFill>
            </a:ext>
          </a:extLst>
        </p:spPr>
        <p:txBody>
          <a:bodyPr wrap="none" anchor="ctr"/>
          <a:lstStyle/>
          <a:p>
            <a:endParaRPr lang="zh-CN" altLang="en-US">
              <a:latin typeface="Cambria" panose="02040503050406030204" pitchFamily="18" charset="0"/>
            </a:endParaRPr>
          </a:p>
        </p:txBody>
      </p:sp>
      <p:sp>
        <p:nvSpPr>
          <p:cNvPr id="9" name="Text Box 8"/>
          <p:cNvSpPr txBox="1">
            <a:spLocks noChangeArrowheads="1"/>
          </p:cNvSpPr>
          <p:nvPr/>
        </p:nvSpPr>
        <p:spPr bwMode="auto">
          <a:xfrm>
            <a:off x="8015680" y="2490788"/>
            <a:ext cx="747320" cy="5232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lang="en-US" altLang="zh-CN" sz="1400">
                <a:latin typeface="Cambria" panose="02040503050406030204" pitchFamily="18" charset="0"/>
              </a:rPr>
              <a:t>Cost of </a:t>
            </a:r>
          </a:p>
          <a:p>
            <a:r>
              <a:rPr lang="en-US" altLang="zh-CN" sz="1400">
                <a:latin typeface="Cambria" panose="02040503050406030204" pitchFamily="18" charset="0"/>
              </a:rPr>
              <a:t>Testing</a:t>
            </a:r>
            <a:endParaRPr lang="en-US" altLang="zh-CN" sz="2800">
              <a:latin typeface="Cambria" panose="02040503050406030204" pitchFamily="18" charset="0"/>
            </a:endParaRPr>
          </a:p>
        </p:txBody>
      </p:sp>
      <p:sp>
        <p:nvSpPr>
          <p:cNvPr id="10" name="Text Box 9"/>
          <p:cNvSpPr txBox="1">
            <a:spLocks noChangeArrowheads="1"/>
          </p:cNvSpPr>
          <p:nvPr/>
        </p:nvSpPr>
        <p:spPr bwMode="auto">
          <a:xfrm>
            <a:off x="4924725" y="2514600"/>
            <a:ext cx="1135247" cy="5232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lgn="ctr"/>
            <a:r>
              <a:rPr lang="en-US" altLang="zh-CN" sz="1400">
                <a:latin typeface="Cambria" panose="02040503050406030204" pitchFamily="18" charset="0"/>
              </a:rPr>
              <a:t>Number of</a:t>
            </a:r>
          </a:p>
          <a:p>
            <a:pPr algn="ctr"/>
            <a:r>
              <a:rPr lang="en-US" altLang="zh-CN" sz="1400">
                <a:latin typeface="Cambria" panose="02040503050406030204" pitchFamily="18" charset="0"/>
              </a:rPr>
              <a:t>Missed Bugs</a:t>
            </a:r>
          </a:p>
        </p:txBody>
      </p:sp>
      <p:sp>
        <p:nvSpPr>
          <p:cNvPr id="11" name="Text Box 10"/>
          <p:cNvSpPr txBox="1">
            <a:spLocks noChangeArrowheads="1"/>
          </p:cNvSpPr>
          <p:nvPr/>
        </p:nvSpPr>
        <p:spPr bwMode="auto">
          <a:xfrm>
            <a:off x="7352438" y="4130675"/>
            <a:ext cx="1139158" cy="8309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lgn="ctr"/>
            <a:r>
              <a:rPr lang="en-US" altLang="zh-CN">
                <a:latin typeface="Cambria" panose="02040503050406030204" pitchFamily="18" charset="0"/>
              </a:rPr>
              <a:t>Over</a:t>
            </a:r>
          </a:p>
          <a:p>
            <a:pPr algn="ctr"/>
            <a:r>
              <a:rPr lang="en-US" altLang="zh-CN">
                <a:latin typeface="Cambria" panose="02040503050406030204" pitchFamily="18" charset="0"/>
              </a:rPr>
              <a:t>Testing</a:t>
            </a:r>
          </a:p>
        </p:txBody>
      </p:sp>
      <p:sp>
        <p:nvSpPr>
          <p:cNvPr id="12" name="Text Box 11"/>
          <p:cNvSpPr txBox="1">
            <a:spLocks noChangeArrowheads="1"/>
          </p:cNvSpPr>
          <p:nvPr/>
        </p:nvSpPr>
        <p:spPr bwMode="auto">
          <a:xfrm>
            <a:off x="5778893" y="6096000"/>
            <a:ext cx="1627187"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lgn="ctr"/>
            <a:r>
              <a:rPr lang="en-US" altLang="zh-CN" sz="1400">
                <a:latin typeface="Cambria" panose="02040503050406030204" pitchFamily="18" charset="0"/>
              </a:rPr>
              <a:t>Amount of Testing</a:t>
            </a:r>
          </a:p>
        </p:txBody>
      </p:sp>
      <p:sp>
        <p:nvSpPr>
          <p:cNvPr id="13" name="Text Box 12"/>
          <p:cNvSpPr txBox="1">
            <a:spLocks noChangeArrowheads="1"/>
          </p:cNvSpPr>
          <p:nvPr/>
        </p:nvSpPr>
        <p:spPr bwMode="auto">
          <a:xfrm>
            <a:off x="4764813" y="3886200"/>
            <a:ext cx="1139158" cy="8309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lgn="ctr"/>
            <a:r>
              <a:rPr lang="en-US" altLang="zh-CN">
                <a:latin typeface="Cambria" panose="02040503050406030204" pitchFamily="18" charset="0"/>
              </a:rPr>
              <a:t>Under</a:t>
            </a:r>
          </a:p>
          <a:p>
            <a:pPr algn="ctr"/>
            <a:r>
              <a:rPr lang="en-US" altLang="zh-CN">
                <a:latin typeface="Cambria" panose="02040503050406030204" pitchFamily="18" charset="0"/>
              </a:rPr>
              <a:t>Testing</a:t>
            </a:r>
          </a:p>
        </p:txBody>
      </p:sp>
      <p:sp>
        <p:nvSpPr>
          <p:cNvPr id="14" name="Line 13"/>
          <p:cNvSpPr>
            <a:spLocks noChangeShapeType="1"/>
          </p:cNvSpPr>
          <p:nvPr/>
        </p:nvSpPr>
        <p:spPr bwMode="auto">
          <a:xfrm flipH="1">
            <a:off x="6415480" y="4267200"/>
            <a:ext cx="152400" cy="4572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Cambria" panose="02040503050406030204" pitchFamily="18" charset="0"/>
            </a:endParaRPr>
          </a:p>
        </p:txBody>
      </p:sp>
      <p:sp>
        <p:nvSpPr>
          <p:cNvPr id="15" name="Text Box 14"/>
          <p:cNvSpPr txBox="1">
            <a:spLocks noChangeArrowheads="1"/>
          </p:cNvSpPr>
          <p:nvPr/>
        </p:nvSpPr>
        <p:spPr bwMode="auto">
          <a:xfrm>
            <a:off x="6144284" y="3810000"/>
            <a:ext cx="975781" cy="4616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lgn="ctr"/>
            <a:r>
              <a:rPr lang="en-US" altLang="zh-CN" sz="1200">
                <a:latin typeface="Cambria" panose="02040503050406030204" pitchFamily="18" charset="0"/>
              </a:rPr>
              <a:t>Testing</a:t>
            </a:r>
          </a:p>
          <a:p>
            <a:pPr algn="ctr"/>
            <a:r>
              <a:rPr lang="en-US" altLang="zh-CN" sz="1200">
                <a:latin typeface="Cambria" panose="02040503050406030204" pitchFamily="18" charset="0"/>
              </a:rPr>
              <a:t>Equilibrium</a:t>
            </a:r>
            <a:endParaRPr lang="en-US" altLang="zh-CN">
              <a:latin typeface="Cambria" panose="02040503050406030204" pitchFamily="18" charset="0"/>
            </a:endParaRPr>
          </a:p>
        </p:txBody>
      </p:sp>
      <p:sp>
        <p:nvSpPr>
          <p:cNvPr id="16" name="Text Box 15"/>
          <p:cNvSpPr txBox="1">
            <a:spLocks noChangeArrowheads="1"/>
          </p:cNvSpPr>
          <p:nvPr/>
        </p:nvSpPr>
        <p:spPr bwMode="auto">
          <a:xfrm>
            <a:off x="4281880" y="3387725"/>
            <a:ext cx="215900" cy="18158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lgn="ctr"/>
            <a:r>
              <a:rPr lang="en-US" altLang="zh-CN" sz="1400">
                <a:latin typeface="Cambria" panose="02040503050406030204" pitchFamily="18" charset="0"/>
              </a:rPr>
              <a:t>Quantity</a:t>
            </a:r>
          </a:p>
        </p:txBody>
      </p:sp>
    </p:spTree>
    <p:extLst>
      <p:ext uri="{BB962C8B-B14F-4D97-AF65-F5344CB8AC3E}">
        <p14:creationId xmlns:p14="http://schemas.microsoft.com/office/powerpoint/2010/main" val="1789173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500"/>
                                        <p:tgtEl>
                                          <p:spTgt spid="7"/>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500"/>
                                        <p:tgtEl>
                                          <p:spTgt spid="10"/>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fade">
                                      <p:cBhvr>
                                        <p:cTn id="35" dur="500"/>
                                        <p:tgtEl>
                                          <p:spTgt spid="9"/>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fade">
                                      <p:cBhvr>
                                        <p:cTn id="40" dur="500"/>
                                        <p:tgtEl>
                                          <p:spTgt spid="14"/>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5"/>
                                        </p:tgtEl>
                                        <p:attrNameLst>
                                          <p:attrName>style.visibility</p:attrName>
                                        </p:attrNameLst>
                                      </p:cBhvr>
                                      <p:to>
                                        <p:strVal val="visible"/>
                                      </p:to>
                                    </p:set>
                                    <p:animEffect transition="in" filter="fade">
                                      <p:cBhvr>
                                        <p:cTn id="43" dur="500"/>
                                        <p:tgtEl>
                                          <p:spTgt spid="15"/>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11"/>
                                        </p:tgtEl>
                                        <p:attrNameLst>
                                          <p:attrName>style.visibility</p:attrName>
                                        </p:attrNameLst>
                                      </p:cBhvr>
                                      <p:to>
                                        <p:strVal val="visible"/>
                                      </p:to>
                                    </p:set>
                                    <p:animEffect transition="in" filter="fade">
                                      <p:cBhvr>
                                        <p:cTn id="48" dur="500"/>
                                        <p:tgtEl>
                                          <p:spTgt spid="11"/>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13"/>
                                        </p:tgtEl>
                                        <p:attrNameLst>
                                          <p:attrName>style.visibility</p:attrName>
                                        </p:attrNameLst>
                                      </p:cBhvr>
                                      <p:to>
                                        <p:strVal val="visible"/>
                                      </p:to>
                                    </p:set>
                                    <p:animEffect transition="in" filter="fade">
                                      <p:cBhvr>
                                        <p:cTn id="53" dur="500"/>
                                        <p:tgtEl>
                                          <p:spTgt spid="13"/>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4">
                                            <p:txEl>
                                              <p:pRg st="1" end="1"/>
                                            </p:txEl>
                                          </p:spTgt>
                                        </p:tgtEl>
                                        <p:attrNameLst>
                                          <p:attrName>style.visibility</p:attrName>
                                        </p:attrNameLst>
                                      </p:cBhvr>
                                      <p:to>
                                        <p:strVal val="visible"/>
                                      </p:to>
                                    </p:set>
                                    <p:animEffect transition="in" filter="fade">
                                      <p:cBhvr>
                                        <p:cTn id="58" dur="5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8" grpId="0" animBg="1"/>
      <p:bldP spid="9" grpId="0"/>
      <p:bldP spid="10" grpId="0"/>
      <p:bldP spid="11" grpId="0"/>
      <p:bldP spid="12" grpId="0"/>
      <p:bldP spid="13" grpId="0"/>
      <p:bldP spid="14" grpId="0" animBg="1"/>
      <p:bldP spid="15" grpId="0"/>
      <p:bldP spid="16"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16"/>
          <p:cNvSpPr>
            <a:spLocks noGrp="1" noChangeArrowheads="1"/>
          </p:cNvSpPr>
          <p:nvPr>
            <p:ph type="title"/>
          </p:nvPr>
        </p:nvSpPr>
        <p:spPr>
          <a:xfrm>
            <a:off x="2057400" y="152400"/>
            <a:ext cx="6705600" cy="838200"/>
          </a:xfrm>
        </p:spPr>
        <p:txBody>
          <a:bodyPr/>
          <a:lstStyle/>
          <a:p>
            <a:pPr eaLnBrk="1" hangingPunct="1"/>
            <a:r>
              <a:rPr lang="en-US" altLang="zh-CN" sz="4000" dirty="0" smtClean="0">
                <a:latin typeface="Cambria" panose="02040503050406030204" pitchFamily="18" charset="0"/>
              </a:rPr>
              <a:t>Principle of Testing</a:t>
            </a:r>
            <a:endParaRPr lang="zh-CN" altLang="zh-CN" dirty="0" smtClean="0">
              <a:latin typeface="Cambria" panose="02040503050406030204" pitchFamily="18" charset="0"/>
            </a:endParaRPr>
          </a:p>
        </p:txBody>
      </p:sp>
      <p:sp>
        <p:nvSpPr>
          <p:cNvPr id="3" name="Rectangle 2"/>
          <p:cNvSpPr txBox="1">
            <a:spLocks noChangeArrowheads="1"/>
          </p:cNvSpPr>
          <p:nvPr/>
        </p:nvSpPr>
        <p:spPr bwMode="auto">
          <a:xfrm>
            <a:off x="76200" y="1111250"/>
            <a:ext cx="6248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54000" rIns="91440" bIns="45720" numCol="1" anchor="t" anchorCtr="1" compatLnSpc="1">
            <a:prstTxWarp prst="textNoShape">
              <a:avLst/>
            </a:prstTxWarp>
          </a:bodyPr>
          <a:lstStyle>
            <a:lvl1pPr algn="l" rtl="0" eaLnBrk="0" fontAlgn="base" hangingPunct="0">
              <a:spcBef>
                <a:spcPct val="0"/>
              </a:spcBef>
              <a:spcAft>
                <a:spcPct val="0"/>
              </a:spcAft>
              <a:defRPr sz="2800" b="1" kern="1200">
                <a:solidFill>
                  <a:srgbClr val="133984"/>
                </a:solidFill>
                <a:latin typeface="+mj-lt"/>
                <a:ea typeface="+mj-ea"/>
                <a:cs typeface="+mj-cs"/>
              </a:defRPr>
            </a:lvl1pPr>
            <a:lvl2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2pPr>
            <a:lvl3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3pPr>
            <a:lvl4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4pPr>
            <a:lvl5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5pPr>
            <a:lvl6pPr marL="4572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6pPr>
            <a:lvl7pPr marL="9144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7pPr>
            <a:lvl8pPr marL="13716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8pPr>
            <a:lvl9pPr marL="18288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9pPr>
          </a:lstStyle>
          <a:p>
            <a:pPr marL="838200" indent="-838200"/>
            <a:r>
              <a:rPr lang="en-US" altLang="zh-CN" dirty="0" smtClean="0">
                <a:latin typeface="Cambria" panose="02040503050406030204" pitchFamily="18" charset="0"/>
              </a:rPr>
              <a:t>Axiom 2 (cont’d)</a:t>
            </a:r>
            <a:br>
              <a:rPr lang="en-US" altLang="zh-CN" dirty="0" smtClean="0">
                <a:latin typeface="Cambria" panose="02040503050406030204" pitchFamily="18" charset="0"/>
              </a:rPr>
            </a:br>
            <a:r>
              <a:rPr lang="en-US" altLang="zh-CN" sz="3200" i="1" dirty="0" smtClean="0">
                <a:latin typeface="Cambria" panose="02040503050406030204" pitchFamily="18" charset="0"/>
              </a:rPr>
              <a:t>Software testing is a risk-based exercise</a:t>
            </a:r>
            <a:br>
              <a:rPr lang="en-US" altLang="zh-CN" sz="3200" i="1" dirty="0" smtClean="0">
                <a:latin typeface="Cambria" panose="02040503050406030204" pitchFamily="18" charset="0"/>
              </a:rPr>
            </a:br>
            <a:r>
              <a:rPr lang="en-US" altLang="zh-CN" sz="3200" i="1" dirty="0" smtClean="0">
                <a:solidFill>
                  <a:srgbClr val="FF0000"/>
                </a:solidFill>
                <a:latin typeface="Cambria" panose="02040503050406030204" pitchFamily="18" charset="0"/>
              </a:rPr>
              <a:t>What about Murphy’s Law?</a:t>
            </a:r>
            <a:endParaRPr lang="en-US" altLang="zh-CN" sz="4000" dirty="0">
              <a:solidFill>
                <a:srgbClr val="FF0000"/>
              </a:solidFill>
              <a:latin typeface="Cambria" panose="02040503050406030204" pitchFamily="18" charset="0"/>
            </a:endParaRPr>
          </a:p>
        </p:txBody>
      </p:sp>
      <p:sp>
        <p:nvSpPr>
          <p:cNvPr id="4" name="Rectangle 3"/>
          <p:cNvSpPr txBox="1">
            <a:spLocks noChangeArrowheads="1"/>
          </p:cNvSpPr>
          <p:nvPr/>
        </p:nvSpPr>
        <p:spPr bwMode="auto">
          <a:xfrm>
            <a:off x="152400" y="3048000"/>
            <a:ext cx="861060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449263" indent="-449263" algn="l" rtl="0" eaLnBrk="0" fontAlgn="base" hangingPunct="0">
              <a:lnSpc>
                <a:spcPct val="110000"/>
              </a:lnSpc>
              <a:spcBef>
                <a:spcPct val="20000"/>
              </a:spcBef>
              <a:spcAft>
                <a:spcPct val="0"/>
              </a:spcAft>
              <a:buSzPct val="120000"/>
              <a:buBlip>
                <a:blip r:embed="rId3"/>
              </a:buBlip>
              <a:defRPr sz="2800" kern="1200">
                <a:solidFill>
                  <a:srgbClr val="133984"/>
                </a:solidFill>
                <a:latin typeface="+mn-lt"/>
                <a:ea typeface="+mn-ea"/>
                <a:cs typeface="+mn-cs"/>
              </a:defRPr>
            </a:lvl1pPr>
            <a:lvl2pPr marL="914400" indent="-285750" algn="l" rtl="0" eaLnBrk="0" fontAlgn="base" hangingPunct="0">
              <a:lnSpc>
                <a:spcPct val="110000"/>
              </a:lnSpc>
              <a:spcBef>
                <a:spcPct val="20000"/>
              </a:spcBef>
              <a:spcAft>
                <a:spcPct val="0"/>
              </a:spcAft>
              <a:buClr>
                <a:srgbClr val="000066"/>
              </a:buClr>
              <a:buChar char="•"/>
              <a:defRPr sz="2400" kern="1200">
                <a:solidFill>
                  <a:srgbClr val="133984"/>
                </a:solidFill>
                <a:latin typeface="+mn-lt"/>
                <a:ea typeface="+mn-ea"/>
                <a:cs typeface="+mn-cs"/>
              </a:defRPr>
            </a:lvl2pPr>
            <a:lvl3pPr marL="1322388" indent="-228600" algn="l" rtl="0" eaLnBrk="0" fontAlgn="base" hangingPunct="0">
              <a:spcBef>
                <a:spcPct val="20000"/>
              </a:spcBef>
              <a:spcAft>
                <a:spcPct val="0"/>
              </a:spcAft>
              <a:buChar char="•"/>
              <a:defRPr sz="2400" kern="1200">
                <a:solidFill>
                  <a:schemeClr val="tx1"/>
                </a:solidFill>
                <a:latin typeface="+mn-lt"/>
                <a:ea typeface="宋体" panose="02010600030101010101" pitchFamily="2" charset="-122"/>
                <a:cs typeface="+mn-cs"/>
              </a:defRPr>
            </a:lvl3pPr>
            <a:lvl4pPr marL="1730375"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4pPr>
            <a:lvl5pPr marL="2138363"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90000"/>
              </a:lnSpc>
              <a:buFontTx/>
              <a:buNone/>
            </a:pPr>
            <a:endParaRPr lang="en-US" altLang="zh-CN" sz="1800" dirty="0" smtClean="0">
              <a:latin typeface="Cambria" panose="02040503050406030204" pitchFamily="18" charset="0"/>
            </a:endParaRPr>
          </a:p>
          <a:p>
            <a:pPr>
              <a:lnSpc>
                <a:spcPct val="90000"/>
              </a:lnSpc>
            </a:pPr>
            <a:r>
              <a:rPr lang="en-US" altLang="zh-CN" sz="2400" i="1" dirty="0" smtClean="0">
                <a:solidFill>
                  <a:srgbClr val="FF0000"/>
                </a:solidFill>
                <a:latin typeface="Cambria" panose="02040503050406030204" pitchFamily="18" charset="0"/>
              </a:rPr>
              <a:t>"If there's more than one possible outcome of a job or task, and one of those outcomes will result in disaster or an undesirable consequence, then somebody will do it that way.”</a:t>
            </a:r>
            <a:endParaRPr lang="en-US" altLang="zh-CN" sz="2400" i="1" dirty="0" smtClean="0">
              <a:latin typeface="Cambria" panose="02040503050406030204" pitchFamily="18" charset="0"/>
            </a:endParaRPr>
          </a:p>
          <a:p>
            <a:pPr>
              <a:lnSpc>
                <a:spcPct val="90000"/>
              </a:lnSpc>
            </a:pPr>
            <a:r>
              <a:rPr lang="en-US" altLang="zh-CN" sz="2200" dirty="0" smtClean="0">
                <a:latin typeface="Cambria" panose="02040503050406030204" pitchFamily="18" charset="0"/>
              </a:rPr>
              <a:t>The law's name stems from an attempt to use new measurement devices developed by one Edward Murphy.</a:t>
            </a:r>
          </a:p>
          <a:p>
            <a:pPr>
              <a:lnSpc>
                <a:spcPct val="90000"/>
              </a:lnSpc>
            </a:pPr>
            <a:r>
              <a:rPr lang="en-US" altLang="zh-CN" sz="2200" dirty="0" smtClean="0">
                <a:latin typeface="Cambria" panose="02040503050406030204" pitchFamily="18" charset="0"/>
              </a:rPr>
              <a:t>The phrase was coined in reaction to something Murphy said when his devices failed to perform and was eventually cast into its present form prior to a press conference months later.</a:t>
            </a:r>
            <a:endParaRPr lang="en-US" altLang="zh-CN" sz="2200" dirty="0">
              <a:latin typeface="Cambria" panose="02040503050406030204" pitchFamily="18" charset="0"/>
            </a:endParaRPr>
          </a:p>
        </p:txBody>
      </p:sp>
      <p:pic>
        <p:nvPicPr>
          <p:cNvPr id="2" name="图片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83751" y="1154320"/>
            <a:ext cx="2226849" cy="1905000"/>
          </a:xfrm>
          <a:prstGeom prst="rect">
            <a:avLst/>
          </a:prstGeom>
        </p:spPr>
      </p:pic>
    </p:spTree>
    <p:extLst>
      <p:ext uri="{BB962C8B-B14F-4D97-AF65-F5344CB8AC3E}">
        <p14:creationId xmlns:p14="http://schemas.microsoft.com/office/powerpoint/2010/main" val="1286764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par>
                          <p:cTn id="18" fill="hold">
                            <p:stCondLst>
                              <p:cond delay="500"/>
                            </p:stCondLst>
                            <p:childTnLst>
                              <p:par>
                                <p:cTn id="19" presetID="10" presetClass="entr" presetSubtype="0" fill="hold" nodeType="afterEffect">
                                  <p:stCondLst>
                                    <p:cond delay="0"/>
                                  </p:stCondLst>
                                  <p:childTnLst>
                                    <p:set>
                                      <p:cBhvr>
                                        <p:cTn id="20" dur="1" fill="hold">
                                          <p:stCondLst>
                                            <p:cond delay="0"/>
                                          </p:stCondLst>
                                        </p:cTn>
                                        <p:tgtEl>
                                          <p:spTgt spid="4">
                                            <p:txEl>
                                              <p:pRg st="3" end="3"/>
                                            </p:txEl>
                                          </p:spTgt>
                                        </p:tgtEl>
                                        <p:attrNameLst>
                                          <p:attrName>style.visibility</p:attrName>
                                        </p:attrNameLst>
                                      </p:cBhvr>
                                      <p:to>
                                        <p:strVal val="visible"/>
                                      </p:to>
                                    </p:set>
                                    <p:animEffect transition="in" filter="fade">
                                      <p:cBhvr>
                                        <p:cTn id="21"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16"/>
          <p:cNvSpPr>
            <a:spLocks noGrp="1" noChangeArrowheads="1"/>
          </p:cNvSpPr>
          <p:nvPr>
            <p:ph type="title"/>
          </p:nvPr>
        </p:nvSpPr>
        <p:spPr>
          <a:xfrm>
            <a:off x="2057400" y="152400"/>
            <a:ext cx="6705600" cy="838200"/>
          </a:xfrm>
        </p:spPr>
        <p:txBody>
          <a:bodyPr/>
          <a:lstStyle/>
          <a:p>
            <a:pPr eaLnBrk="1" hangingPunct="1"/>
            <a:r>
              <a:rPr lang="en-US" altLang="zh-CN" sz="4000" dirty="0" smtClean="0">
                <a:latin typeface="Cambria" panose="02040503050406030204" pitchFamily="18" charset="0"/>
              </a:rPr>
              <a:t>Principle of Testing</a:t>
            </a:r>
            <a:endParaRPr lang="zh-CN" altLang="zh-CN" dirty="0" smtClean="0">
              <a:latin typeface="Cambria" panose="02040503050406030204" pitchFamily="18" charset="0"/>
            </a:endParaRPr>
          </a:p>
        </p:txBody>
      </p:sp>
      <p:sp>
        <p:nvSpPr>
          <p:cNvPr id="3" name="Rectangle 2"/>
          <p:cNvSpPr txBox="1">
            <a:spLocks noChangeArrowheads="1"/>
          </p:cNvSpPr>
          <p:nvPr/>
        </p:nvSpPr>
        <p:spPr bwMode="auto">
          <a:xfrm>
            <a:off x="0" y="1143000"/>
            <a:ext cx="8991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54000" rIns="91440" bIns="45720" numCol="1" anchor="t" anchorCtr="1" compatLnSpc="1">
            <a:prstTxWarp prst="textNoShape">
              <a:avLst/>
            </a:prstTxWarp>
          </a:bodyPr>
          <a:lstStyle>
            <a:lvl1pPr algn="l" rtl="0" eaLnBrk="0" fontAlgn="base" hangingPunct="0">
              <a:spcBef>
                <a:spcPct val="0"/>
              </a:spcBef>
              <a:spcAft>
                <a:spcPct val="0"/>
              </a:spcAft>
              <a:defRPr sz="2800" b="1" kern="1200">
                <a:solidFill>
                  <a:srgbClr val="133984"/>
                </a:solidFill>
                <a:latin typeface="+mj-lt"/>
                <a:ea typeface="+mj-ea"/>
                <a:cs typeface="+mj-cs"/>
              </a:defRPr>
            </a:lvl1pPr>
            <a:lvl2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2pPr>
            <a:lvl3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3pPr>
            <a:lvl4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4pPr>
            <a:lvl5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5pPr>
            <a:lvl6pPr marL="4572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6pPr>
            <a:lvl7pPr marL="9144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7pPr>
            <a:lvl8pPr marL="13716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8pPr>
            <a:lvl9pPr marL="18288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9pPr>
          </a:lstStyle>
          <a:p>
            <a:pPr marL="838200" indent="-838200"/>
            <a:r>
              <a:rPr lang="en-US" altLang="zh-CN" dirty="0" smtClean="0">
                <a:latin typeface="Cambria" panose="02040503050406030204" pitchFamily="18" charset="0"/>
              </a:rPr>
              <a:t>Axiom 3 </a:t>
            </a:r>
            <a:br>
              <a:rPr lang="en-US" altLang="zh-CN" dirty="0" smtClean="0">
                <a:latin typeface="Cambria" panose="02040503050406030204" pitchFamily="18" charset="0"/>
              </a:rPr>
            </a:br>
            <a:r>
              <a:rPr lang="en-US" altLang="zh-CN" sz="3200" i="1" dirty="0" smtClean="0">
                <a:latin typeface="Cambria" panose="02040503050406030204" pitchFamily="18" charset="0"/>
              </a:rPr>
              <a:t>Testing cannot show the absence of bugs</a:t>
            </a:r>
            <a:endParaRPr lang="en-US" altLang="zh-CN" sz="4000" dirty="0">
              <a:latin typeface="Cambria" panose="02040503050406030204" pitchFamily="18" charset="0"/>
            </a:endParaRPr>
          </a:p>
        </p:txBody>
      </p:sp>
      <p:sp>
        <p:nvSpPr>
          <p:cNvPr id="4" name="Rectangle 3"/>
          <p:cNvSpPr txBox="1">
            <a:spLocks noChangeArrowheads="1"/>
          </p:cNvSpPr>
          <p:nvPr/>
        </p:nvSpPr>
        <p:spPr bwMode="auto">
          <a:xfrm>
            <a:off x="228600" y="26670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449263" indent="-449263" algn="l" rtl="0" eaLnBrk="0" fontAlgn="base" hangingPunct="0">
              <a:lnSpc>
                <a:spcPct val="110000"/>
              </a:lnSpc>
              <a:spcBef>
                <a:spcPct val="20000"/>
              </a:spcBef>
              <a:spcAft>
                <a:spcPct val="0"/>
              </a:spcAft>
              <a:buSzPct val="120000"/>
              <a:buBlip>
                <a:blip r:embed="rId3"/>
              </a:buBlip>
              <a:defRPr sz="2800" kern="1200">
                <a:solidFill>
                  <a:srgbClr val="133984"/>
                </a:solidFill>
                <a:latin typeface="+mn-lt"/>
                <a:ea typeface="+mn-ea"/>
                <a:cs typeface="+mn-cs"/>
              </a:defRPr>
            </a:lvl1pPr>
            <a:lvl2pPr marL="914400" indent="-285750" algn="l" rtl="0" eaLnBrk="0" fontAlgn="base" hangingPunct="0">
              <a:lnSpc>
                <a:spcPct val="110000"/>
              </a:lnSpc>
              <a:spcBef>
                <a:spcPct val="20000"/>
              </a:spcBef>
              <a:spcAft>
                <a:spcPct val="0"/>
              </a:spcAft>
              <a:buClr>
                <a:srgbClr val="000066"/>
              </a:buClr>
              <a:buChar char="•"/>
              <a:defRPr sz="2400" kern="1200">
                <a:solidFill>
                  <a:srgbClr val="133984"/>
                </a:solidFill>
                <a:latin typeface="+mn-lt"/>
                <a:ea typeface="+mn-ea"/>
                <a:cs typeface="+mn-cs"/>
              </a:defRPr>
            </a:lvl2pPr>
            <a:lvl3pPr marL="1322388" indent="-228600" algn="l" rtl="0" eaLnBrk="0" fontAlgn="base" hangingPunct="0">
              <a:spcBef>
                <a:spcPct val="20000"/>
              </a:spcBef>
              <a:spcAft>
                <a:spcPct val="0"/>
              </a:spcAft>
              <a:buChar char="•"/>
              <a:defRPr sz="2400" kern="1200">
                <a:solidFill>
                  <a:schemeClr val="tx1"/>
                </a:solidFill>
                <a:latin typeface="+mn-lt"/>
                <a:ea typeface="宋体" panose="02010600030101010101" pitchFamily="2" charset="-122"/>
                <a:cs typeface="+mn-cs"/>
              </a:defRPr>
            </a:lvl3pPr>
            <a:lvl4pPr marL="1730375"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4pPr>
            <a:lvl5pPr marL="2138363"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90000"/>
              </a:lnSpc>
            </a:pPr>
            <a:r>
              <a:rPr lang="en-US" altLang="zh-CN" dirty="0" smtClean="0">
                <a:latin typeface="Cambria" panose="02040503050406030204" pitchFamily="18" charset="0"/>
              </a:rPr>
              <a:t>“</a:t>
            </a:r>
            <a:r>
              <a:rPr lang="en-US" altLang="zh-CN" i="1" dirty="0" smtClean="0">
                <a:latin typeface="Cambria" panose="02040503050406030204" pitchFamily="18" charset="0"/>
              </a:rPr>
              <a:t>Program testing can be used to show the presence of bugs, but never to show their absence!</a:t>
            </a:r>
            <a:r>
              <a:rPr lang="en-US" altLang="zh-CN" dirty="0" smtClean="0">
                <a:latin typeface="Cambria" panose="02040503050406030204" pitchFamily="18" charset="0"/>
              </a:rPr>
              <a:t>”                                         </a:t>
            </a:r>
            <a:r>
              <a:rPr lang="en-US" altLang="zh-CN" sz="2000" dirty="0" smtClean="0">
                <a:latin typeface="Cambria" panose="02040503050406030204" pitchFamily="18" charset="0"/>
              </a:rPr>
              <a:t>- </a:t>
            </a:r>
            <a:r>
              <a:rPr lang="en-US" altLang="zh-CN" sz="2000" dirty="0" err="1" smtClean="0">
                <a:latin typeface="Cambria" panose="02040503050406030204" pitchFamily="18" charset="0"/>
              </a:rPr>
              <a:t>Edsger</a:t>
            </a:r>
            <a:r>
              <a:rPr lang="en-US" altLang="zh-CN" sz="2000" dirty="0" smtClean="0">
                <a:latin typeface="Cambria" panose="02040503050406030204" pitchFamily="18" charset="0"/>
              </a:rPr>
              <a:t> </a:t>
            </a:r>
            <a:r>
              <a:rPr lang="en-US" altLang="zh-CN" sz="2000" dirty="0" err="1" smtClean="0">
                <a:latin typeface="Cambria" panose="02040503050406030204" pitchFamily="18" charset="0"/>
              </a:rPr>
              <a:t>Wybe</a:t>
            </a:r>
            <a:r>
              <a:rPr lang="en-US" altLang="zh-CN" sz="2000" dirty="0" smtClean="0">
                <a:latin typeface="Cambria" panose="02040503050406030204" pitchFamily="18" charset="0"/>
              </a:rPr>
              <a:t> Dijkstra</a:t>
            </a:r>
          </a:p>
          <a:p>
            <a:pPr>
              <a:lnSpc>
                <a:spcPct val="90000"/>
              </a:lnSpc>
            </a:pPr>
            <a:endParaRPr lang="en-US" altLang="zh-CN" sz="2000" dirty="0" smtClean="0">
              <a:latin typeface="Cambria" panose="02040503050406030204" pitchFamily="18" charset="0"/>
            </a:endParaRPr>
          </a:p>
          <a:p>
            <a:pPr>
              <a:lnSpc>
                <a:spcPct val="90000"/>
              </a:lnSpc>
            </a:pPr>
            <a:r>
              <a:rPr lang="en-US" altLang="zh-CN" dirty="0" smtClean="0">
                <a:latin typeface="Cambria" panose="02040503050406030204" pitchFamily="18" charset="0"/>
              </a:rPr>
              <a:t>Dijkstra received the 1972 ACM Turing Award for fundamental contributions in the area of programming languages</a:t>
            </a:r>
            <a:endParaRPr lang="en-US" altLang="zh-CN" dirty="0">
              <a:latin typeface="Cambria" panose="02040503050406030204" pitchFamily="18" charset="0"/>
            </a:endParaRPr>
          </a:p>
        </p:txBody>
      </p:sp>
      <p:pic>
        <p:nvPicPr>
          <p:cNvPr id="2" name="图片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09238" y="2743200"/>
            <a:ext cx="1104900" cy="1333500"/>
          </a:xfrm>
          <a:prstGeom prst="rect">
            <a:avLst/>
          </a:prstGeom>
        </p:spPr>
      </p:pic>
    </p:spTree>
    <p:extLst>
      <p:ext uri="{BB962C8B-B14F-4D97-AF65-F5344CB8AC3E}">
        <p14:creationId xmlns:p14="http://schemas.microsoft.com/office/powerpoint/2010/main" val="3373866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2" end="2"/>
                                            </p:txEl>
                                          </p:spTgt>
                                        </p:tgtEl>
                                        <p:attrNameLst>
                                          <p:attrName>style.visibility</p:attrName>
                                        </p:attrNameLst>
                                      </p:cBhvr>
                                      <p:to>
                                        <p:strVal val="visible"/>
                                      </p:to>
                                    </p:set>
                                    <p:animEffect transition="in" filter="fade">
                                      <p:cBhvr>
                                        <p:cTn id="22"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16"/>
          <p:cNvSpPr>
            <a:spLocks noGrp="1" noChangeArrowheads="1"/>
          </p:cNvSpPr>
          <p:nvPr>
            <p:ph type="title"/>
          </p:nvPr>
        </p:nvSpPr>
        <p:spPr>
          <a:xfrm>
            <a:off x="2057400" y="152400"/>
            <a:ext cx="6705600" cy="838200"/>
          </a:xfrm>
        </p:spPr>
        <p:txBody>
          <a:bodyPr/>
          <a:lstStyle/>
          <a:p>
            <a:pPr eaLnBrk="1" hangingPunct="1"/>
            <a:r>
              <a:rPr lang="en-US" altLang="zh-CN" sz="4000" dirty="0" smtClean="0">
                <a:latin typeface="Cambria" panose="02040503050406030204" pitchFamily="18" charset="0"/>
              </a:rPr>
              <a:t>Principle of Testing</a:t>
            </a:r>
            <a:endParaRPr lang="zh-CN" altLang="zh-CN" dirty="0" smtClean="0">
              <a:latin typeface="Cambria" panose="02040503050406030204" pitchFamily="18" charset="0"/>
            </a:endParaRPr>
          </a:p>
        </p:txBody>
      </p:sp>
      <p:sp>
        <p:nvSpPr>
          <p:cNvPr id="3" name="Rectangle 2"/>
          <p:cNvSpPr txBox="1">
            <a:spLocks noChangeArrowheads="1"/>
          </p:cNvSpPr>
          <p:nvPr/>
        </p:nvSpPr>
        <p:spPr bwMode="auto">
          <a:xfrm>
            <a:off x="-76200" y="1219200"/>
            <a:ext cx="8991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54000" rIns="91440" bIns="45720" numCol="1" anchor="t" anchorCtr="1" compatLnSpc="1">
            <a:prstTxWarp prst="textNoShape">
              <a:avLst/>
            </a:prstTxWarp>
          </a:bodyPr>
          <a:lstStyle>
            <a:lvl1pPr algn="l" rtl="0" eaLnBrk="0" fontAlgn="base" hangingPunct="0">
              <a:spcBef>
                <a:spcPct val="0"/>
              </a:spcBef>
              <a:spcAft>
                <a:spcPct val="0"/>
              </a:spcAft>
              <a:defRPr sz="2800" b="1" kern="1200">
                <a:solidFill>
                  <a:srgbClr val="133984"/>
                </a:solidFill>
                <a:latin typeface="+mj-lt"/>
                <a:ea typeface="+mj-ea"/>
                <a:cs typeface="+mj-cs"/>
              </a:defRPr>
            </a:lvl1pPr>
            <a:lvl2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2pPr>
            <a:lvl3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3pPr>
            <a:lvl4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4pPr>
            <a:lvl5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5pPr>
            <a:lvl6pPr marL="4572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6pPr>
            <a:lvl7pPr marL="9144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7pPr>
            <a:lvl8pPr marL="13716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8pPr>
            <a:lvl9pPr marL="18288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9pPr>
          </a:lstStyle>
          <a:p>
            <a:pPr marL="838200" indent="-838200"/>
            <a:r>
              <a:rPr lang="en-US" altLang="zh-CN" dirty="0" smtClean="0">
                <a:latin typeface="Cambria" panose="02040503050406030204" pitchFamily="18" charset="0"/>
              </a:rPr>
              <a:t>Axiom 4 </a:t>
            </a:r>
            <a:br>
              <a:rPr lang="en-US" altLang="zh-CN" dirty="0" smtClean="0">
                <a:latin typeface="Cambria" panose="02040503050406030204" pitchFamily="18" charset="0"/>
              </a:rPr>
            </a:br>
            <a:r>
              <a:rPr lang="en-US" altLang="zh-CN" i="1" dirty="0" smtClean="0">
                <a:latin typeface="Cambria" panose="02040503050406030204" pitchFamily="18" charset="0"/>
              </a:rPr>
              <a:t>The more bugs you find, the more bugs there are</a:t>
            </a:r>
            <a:br>
              <a:rPr lang="en-US" altLang="zh-CN" i="1" dirty="0" smtClean="0">
                <a:latin typeface="Cambria" panose="02040503050406030204" pitchFamily="18" charset="0"/>
              </a:rPr>
            </a:br>
            <a:endParaRPr lang="en-US" altLang="zh-CN" sz="4000" dirty="0">
              <a:latin typeface="Cambria" panose="02040503050406030204" pitchFamily="18" charset="0"/>
            </a:endParaRPr>
          </a:p>
        </p:txBody>
      </p:sp>
      <p:sp>
        <p:nvSpPr>
          <p:cNvPr id="4" name="Rectangle 3"/>
          <p:cNvSpPr txBox="1">
            <a:spLocks noChangeArrowheads="1"/>
          </p:cNvSpPr>
          <p:nvPr/>
        </p:nvSpPr>
        <p:spPr bwMode="auto">
          <a:xfrm>
            <a:off x="304800" y="2438400"/>
            <a:ext cx="8305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449263" indent="-449263" algn="l" rtl="0" eaLnBrk="0" fontAlgn="base" hangingPunct="0">
              <a:lnSpc>
                <a:spcPct val="110000"/>
              </a:lnSpc>
              <a:spcBef>
                <a:spcPct val="20000"/>
              </a:spcBef>
              <a:spcAft>
                <a:spcPct val="0"/>
              </a:spcAft>
              <a:buSzPct val="120000"/>
              <a:buBlip>
                <a:blip r:embed="rId3"/>
              </a:buBlip>
              <a:defRPr sz="2800" kern="1200">
                <a:solidFill>
                  <a:srgbClr val="133984"/>
                </a:solidFill>
                <a:latin typeface="+mn-lt"/>
                <a:ea typeface="+mn-ea"/>
                <a:cs typeface="+mn-cs"/>
              </a:defRPr>
            </a:lvl1pPr>
            <a:lvl2pPr marL="914400" indent="-285750" algn="l" rtl="0" eaLnBrk="0" fontAlgn="base" hangingPunct="0">
              <a:lnSpc>
                <a:spcPct val="110000"/>
              </a:lnSpc>
              <a:spcBef>
                <a:spcPct val="20000"/>
              </a:spcBef>
              <a:spcAft>
                <a:spcPct val="0"/>
              </a:spcAft>
              <a:buClr>
                <a:srgbClr val="000066"/>
              </a:buClr>
              <a:buChar char="•"/>
              <a:defRPr sz="2400" kern="1200">
                <a:solidFill>
                  <a:srgbClr val="133984"/>
                </a:solidFill>
                <a:latin typeface="+mn-lt"/>
                <a:ea typeface="+mn-ea"/>
                <a:cs typeface="+mn-cs"/>
              </a:defRPr>
            </a:lvl2pPr>
            <a:lvl3pPr marL="1322388" indent="-228600" algn="l" rtl="0" eaLnBrk="0" fontAlgn="base" hangingPunct="0">
              <a:spcBef>
                <a:spcPct val="20000"/>
              </a:spcBef>
              <a:spcAft>
                <a:spcPct val="0"/>
              </a:spcAft>
              <a:buChar char="•"/>
              <a:defRPr sz="2400" kern="1200">
                <a:solidFill>
                  <a:schemeClr val="tx1"/>
                </a:solidFill>
                <a:latin typeface="+mn-lt"/>
                <a:ea typeface="宋体" panose="02010600030101010101" pitchFamily="2" charset="-122"/>
                <a:cs typeface="+mn-cs"/>
              </a:defRPr>
            </a:lvl3pPr>
            <a:lvl4pPr marL="1730375"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4pPr>
            <a:lvl5pPr marL="2138363"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90000"/>
              </a:lnSpc>
            </a:pPr>
            <a:r>
              <a:rPr lang="en-US" altLang="zh-CN" sz="2400" dirty="0" smtClean="0">
                <a:latin typeface="Cambria" panose="02040503050406030204" pitchFamily="18" charset="0"/>
              </a:rPr>
              <a:t>Bugs appear in groups, where you see one you will likely find more … Why?</a:t>
            </a:r>
          </a:p>
          <a:p>
            <a:pPr lvl="1">
              <a:lnSpc>
                <a:spcPct val="90000"/>
              </a:lnSpc>
            </a:pPr>
            <a:r>
              <a:rPr lang="en-US" altLang="zh-CN" sz="2000" dirty="0" smtClean="0">
                <a:latin typeface="Cambria" panose="02040503050406030204" pitchFamily="18" charset="0"/>
              </a:rPr>
              <a:t>Programmers can have bad days</a:t>
            </a:r>
          </a:p>
          <a:p>
            <a:pPr lvl="1">
              <a:lnSpc>
                <a:spcPct val="90000"/>
              </a:lnSpc>
            </a:pPr>
            <a:r>
              <a:rPr lang="en-US" altLang="zh-CN" sz="2000" dirty="0" smtClean="0">
                <a:latin typeface="Cambria" panose="02040503050406030204" pitchFamily="18" charset="0"/>
              </a:rPr>
              <a:t>Programmers tend to make the same mistakes</a:t>
            </a:r>
          </a:p>
          <a:p>
            <a:pPr lvl="1">
              <a:lnSpc>
                <a:spcPct val="90000"/>
              </a:lnSpc>
            </a:pPr>
            <a:r>
              <a:rPr lang="en-US" altLang="zh-CN" sz="2000" dirty="0" smtClean="0">
                <a:latin typeface="Cambria" panose="02040503050406030204" pitchFamily="18" charset="0"/>
              </a:rPr>
              <a:t>Some bugs are just the </a:t>
            </a:r>
            <a:r>
              <a:rPr lang="en-US" altLang="zh-CN" sz="2000" dirty="0" smtClean="0">
                <a:solidFill>
                  <a:srgbClr val="FF0000"/>
                </a:solidFill>
                <a:latin typeface="Cambria" panose="02040503050406030204" pitchFamily="18" charset="0"/>
              </a:rPr>
              <a:t>tip of the iceberg</a:t>
            </a:r>
            <a:r>
              <a:rPr lang="en-US" altLang="zh-CN" sz="2000" dirty="0" smtClean="0">
                <a:latin typeface="Cambria" panose="02040503050406030204" pitchFamily="18" charset="0"/>
              </a:rPr>
              <a:t>.</a:t>
            </a:r>
          </a:p>
          <a:p>
            <a:pPr lvl="1">
              <a:lnSpc>
                <a:spcPct val="90000"/>
              </a:lnSpc>
            </a:pPr>
            <a:endParaRPr lang="en-US" altLang="zh-CN" sz="2000" dirty="0" smtClean="0">
              <a:latin typeface="Cambria" panose="02040503050406030204" pitchFamily="18" charset="0"/>
            </a:endParaRPr>
          </a:p>
          <a:p>
            <a:pPr>
              <a:lnSpc>
                <a:spcPct val="90000"/>
              </a:lnSpc>
            </a:pPr>
            <a:r>
              <a:rPr lang="en-US" altLang="zh-CN" sz="2400" dirty="0" smtClean="0">
                <a:latin typeface="Cambria" panose="02040503050406030204" pitchFamily="18" charset="0"/>
              </a:rPr>
              <a:t>Boris </a:t>
            </a:r>
            <a:r>
              <a:rPr lang="en-US" altLang="zh-CN" sz="2400" dirty="0" err="1" smtClean="0">
                <a:latin typeface="Cambria" panose="02040503050406030204" pitchFamily="18" charset="0"/>
              </a:rPr>
              <a:t>Beizer</a:t>
            </a:r>
            <a:r>
              <a:rPr lang="en-US" altLang="zh-CN" sz="2400" dirty="0" smtClean="0">
                <a:latin typeface="Cambria" panose="02040503050406030204" pitchFamily="18" charset="0"/>
              </a:rPr>
              <a:t> coined the term </a:t>
            </a:r>
            <a:r>
              <a:rPr lang="en-US" altLang="zh-CN" sz="2400" b="1" dirty="0" smtClean="0">
                <a:solidFill>
                  <a:srgbClr val="FF0000"/>
                </a:solidFill>
                <a:latin typeface="Cambria" panose="02040503050406030204" pitchFamily="18" charset="0"/>
              </a:rPr>
              <a:t>pesticide paradox</a:t>
            </a:r>
            <a:r>
              <a:rPr lang="en-US" altLang="zh-CN" sz="2400" dirty="0" smtClean="0">
                <a:solidFill>
                  <a:srgbClr val="FF0000"/>
                </a:solidFill>
                <a:latin typeface="Cambria" panose="02040503050406030204" pitchFamily="18" charset="0"/>
              </a:rPr>
              <a:t> </a:t>
            </a:r>
            <a:r>
              <a:rPr lang="en-US" altLang="zh-CN" sz="2400" dirty="0" smtClean="0">
                <a:latin typeface="Cambria" panose="02040503050406030204" pitchFamily="18" charset="0"/>
              </a:rPr>
              <a:t>to describe the phenomenon that the more you test software the more immune it becomes to your test cases.</a:t>
            </a:r>
          </a:p>
          <a:p>
            <a:pPr lvl="1">
              <a:lnSpc>
                <a:spcPct val="90000"/>
              </a:lnSpc>
            </a:pPr>
            <a:r>
              <a:rPr lang="en-US" altLang="zh-CN" sz="2000" b="1" dirty="0" smtClean="0">
                <a:latin typeface="Cambria" panose="02040503050406030204" pitchFamily="18" charset="0"/>
              </a:rPr>
              <a:t>Remedy:</a:t>
            </a:r>
            <a:r>
              <a:rPr lang="en-US" altLang="zh-CN" sz="2000" dirty="0" smtClean="0">
                <a:latin typeface="Cambria" panose="02040503050406030204" pitchFamily="18" charset="0"/>
              </a:rPr>
              <a:t> </a:t>
            </a:r>
            <a:r>
              <a:rPr lang="en-US" altLang="zh-CN" sz="2000" dirty="0" smtClean="0">
                <a:solidFill>
                  <a:srgbClr val="FF0000"/>
                </a:solidFill>
                <a:latin typeface="Cambria" panose="02040503050406030204" pitchFamily="18" charset="0"/>
              </a:rPr>
              <a:t>continually write new and different tests </a:t>
            </a:r>
            <a:r>
              <a:rPr lang="en-US" altLang="zh-CN" sz="2000" dirty="0" smtClean="0">
                <a:latin typeface="Cambria" panose="02040503050406030204" pitchFamily="18" charset="0"/>
              </a:rPr>
              <a:t>to exercise different parts of the software.</a:t>
            </a:r>
          </a:p>
          <a:p>
            <a:pPr>
              <a:lnSpc>
                <a:spcPct val="90000"/>
              </a:lnSpc>
            </a:pPr>
            <a:endParaRPr lang="en-US" altLang="zh-CN" sz="2400" dirty="0">
              <a:latin typeface="Cambria" panose="02040503050406030204" pitchFamily="18" charset="0"/>
            </a:endParaRPr>
          </a:p>
        </p:txBody>
      </p:sp>
      <p:pic>
        <p:nvPicPr>
          <p:cNvPr id="2" name="图片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20000" y="2833751"/>
            <a:ext cx="1295400" cy="1966849"/>
          </a:xfrm>
          <a:prstGeom prst="rect">
            <a:avLst/>
          </a:prstGeom>
        </p:spPr>
      </p:pic>
    </p:spTree>
    <p:extLst>
      <p:ext uri="{BB962C8B-B14F-4D97-AF65-F5344CB8AC3E}">
        <p14:creationId xmlns:p14="http://schemas.microsoft.com/office/powerpoint/2010/main" val="585682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animEffect transition="in" filter="fade">
                                      <p:cBhvr>
                                        <p:cTn id="17" dur="500"/>
                                        <p:tgtEl>
                                          <p:spTgt spid="4">
                                            <p:txEl>
                                              <p:pRg st="1" end="1"/>
                                            </p:txEl>
                                          </p:spTgt>
                                        </p:tgtEl>
                                      </p:cBhvr>
                                    </p:animEffect>
                                  </p:childTnLst>
                                </p:cTn>
                              </p:par>
                            </p:childTnLst>
                          </p:cTn>
                        </p:par>
                        <p:par>
                          <p:cTn id="18" fill="hold">
                            <p:stCondLst>
                              <p:cond delay="500"/>
                            </p:stCondLst>
                            <p:childTnLst>
                              <p:par>
                                <p:cTn id="19" presetID="10" presetClass="entr" presetSubtype="0" fill="hold" nodeType="afterEffect">
                                  <p:stCondLst>
                                    <p:cond delay="0"/>
                                  </p:stCondLst>
                                  <p:childTnLst>
                                    <p:set>
                                      <p:cBhvr>
                                        <p:cTn id="20" dur="1" fill="hold">
                                          <p:stCondLst>
                                            <p:cond delay="0"/>
                                          </p:stCondLst>
                                        </p:cTn>
                                        <p:tgtEl>
                                          <p:spTgt spid="4">
                                            <p:txEl>
                                              <p:pRg st="2" end="2"/>
                                            </p:txEl>
                                          </p:spTgt>
                                        </p:tgtEl>
                                        <p:attrNameLst>
                                          <p:attrName>style.visibility</p:attrName>
                                        </p:attrNameLst>
                                      </p:cBhvr>
                                      <p:to>
                                        <p:strVal val="visible"/>
                                      </p:to>
                                    </p:set>
                                    <p:animEffect transition="in" filter="fade">
                                      <p:cBhvr>
                                        <p:cTn id="21" dur="500"/>
                                        <p:tgtEl>
                                          <p:spTgt spid="4">
                                            <p:txEl>
                                              <p:pRg st="2" end="2"/>
                                            </p:txEl>
                                          </p:spTgt>
                                        </p:tgtEl>
                                      </p:cBhvr>
                                    </p:animEffect>
                                  </p:childTnLst>
                                </p:cTn>
                              </p:par>
                            </p:childTnLst>
                          </p:cTn>
                        </p:par>
                        <p:par>
                          <p:cTn id="22" fill="hold">
                            <p:stCondLst>
                              <p:cond delay="1000"/>
                            </p:stCondLst>
                            <p:childTnLst>
                              <p:par>
                                <p:cTn id="23" presetID="10" presetClass="entr" presetSubtype="0" fill="hold" nodeType="afterEffect">
                                  <p:stCondLst>
                                    <p:cond delay="0"/>
                                  </p:stCondLst>
                                  <p:childTnLst>
                                    <p:set>
                                      <p:cBhvr>
                                        <p:cTn id="24" dur="1" fill="hold">
                                          <p:stCondLst>
                                            <p:cond delay="0"/>
                                          </p:stCondLst>
                                        </p:cTn>
                                        <p:tgtEl>
                                          <p:spTgt spid="4">
                                            <p:txEl>
                                              <p:pRg st="3" end="3"/>
                                            </p:txEl>
                                          </p:spTgt>
                                        </p:tgtEl>
                                        <p:attrNameLst>
                                          <p:attrName>style.visibility</p:attrName>
                                        </p:attrNameLst>
                                      </p:cBhvr>
                                      <p:to>
                                        <p:strVal val="visible"/>
                                      </p:to>
                                    </p:set>
                                    <p:animEffect transition="in" filter="fade">
                                      <p:cBhvr>
                                        <p:cTn id="25" dur="500"/>
                                        <p:tgtEl>
                                          <p:spTgt spid="4">
                                            <p:txEl>
                                              <p:pRg st="3" end="3"/>
                                            </p:txEl>
                                          </p:spTgt>
                                        </p:tgtEl>
                                      </p:cBhvr>
                                    </p:animEffect>
                                  </p:childTnLst>
                                </p:cTn>
                              </p:par>
                            </p:childTnLst>
                          </p:cTn>
                        </p:par>
                        <p:par>
                          <p:cTn id="26" fill="hold">
                            <p:stCondLst>
                              <p:cond delay="1500"/>
                            </p:stCondLst>
                            <p:childTnLst>
                              <p:par>
                                <p:cTn id="27" presetID="10" presetClass="entr" presetSubtype="0" fill="hold" nodeType="afterEffect">
                                  <p:stCondLst>
                                    <p:cond delay="0"/>
                                  </p:stCondLst>
                                  <p:childTnLst>
                                    <p:set>
                                      <p:cBhvr>
                                        <p:cTn id="28" dur="1" fill="hold">
                                          <p:stCondLst>
                                            <p:cond delay="0"/>
                                          </p:stCondLst>
                                        </p:cTn>
                                        <p:tgtEl>
                                          <p:spTgt spid="2"/>
                                        </p:tgtEl>
                                        <p:attrNameLst>
                                          <p:attrName>style.visibility</p:attrName>
                                        </p:attrNameLst>
                                      </p:cBhvr>
                                      <p:to>
                                        <p:strVal val="visible"/>
                                      </p:to>
                                    </p:set>
                                    <p:animEffect transition="in" filter="fade">
                                      <p:cBhvr>
                                        <p:cTn id="29" dur="500"/>
                                        <p:tgtEl>
                                          <p:spTgt spid="2"/>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4">
                                            <p:txEl>
                                              <p:pRg st="5" end="5"/>
                                            </p:txEl>
                                          </p:spTgt>
                                        </p:tgtEl>
                                        <p:attrNameLst>
                                          <p:attrName>style.visibility</p:attrName>
                                        </p:attrNameLst>
                                      </p:cBhvr>
                                      <p:to>
                                        <p:strVal val="visible"/>
                                      </p:to>
                                    </p:set>
                                    <p:animEffect transition="in" filter="fade">
                                      <p:cBhvr>
                                        <p:cTn id="34" dur="500"/>
                                        <p:tgtEl>
                                          <p:spTgt spid="4">
                                            <p:txEl>
                                              <p:pRg st="5" end="5"/>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4">
                                            <p:txEl>
                                              <p:pRg st="6" end="6"/>
                                            </p:txEl>
                                          </p:spTgt>
                                        </p:tgtEl>
                                        <p:attrNameLst>
                                          <p:attrName>style.visibility</p:attrName>
                                        </p:attrNameLst>
                                      </p:cBhvr>
                                      <p:to>
                                        <p:strVal val="visible"/>
                                      </p:to>
                                    </p:set>
                                    <p:animEffect transition="in" filter="fade">
                                      <p:cBhvr>
                                        <p:cTn id="39"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Freeform 3"/>
          <p:cNvSpPr>
            <a:spLocks/>
          </p:cNvSpPr>
          <p:nvPr/>
        </p:nvSpPr>
        <p:spPr bwMode="auto">
          <a:xfrm>
            <a:off x="1981200" y="1657350"/>
            <a:ext cx="1524000" cy="319087"/>
          </a:xfrm>
          <a:custGeom>
            <a:avLst/>
            <a:gdLst>
              <a:gd name="T0" fmla="*/ 0 w 864"/>
              <a:gd name="T1" fmla="*/ 240 h 240"/>
              <a:gd name="T2" fmla="*/ 240 w 864"/>
              <a:gd name="T3" fmla="*/ 96 h 240"/>
              <a:gd name="T4" fmla="*/ 864 w 864"/>
              <a:gd name="T5" fmla="*/ 0 h 240"/>
            </a:gdLst>
            <a:ahLst/>
            <a:cxnLst>
              <a:cxn ang="0">
                <a:pos x="T0" y="T1"/>
              </a:cxn>
              <a:cxn ang="0">
                <a:pos x="T2" y="T3"/>
              </a:cxn>
              <a:cxn ang="0">
                <a:pos x="T4" y="T5"/>
              </a:cxn>
            </a:cxnLst>
            <a:rect l="0" t="0" r="r" b="b"/>
            <a:pathLst>
              <a:path w="864" h="240">
                <a:moveTo>
                  <a:pt x="0" y="240"/>
                </a:moveTo>
                <a:cubicBezTo>
                  <a:pt x="48" y="188"/>
                  <a:pt x="96" y="136"/>
                  <a:pt x="240" y="96"/>
                </a:cubicBezTo>
                <a:cubicBezTo>
                  <a:pt x="384" y="56"/>
                  <a:pt x="624" y="28"/>
                  <a:pt x="864" y="0"/>
                </a:cubicBezTo>
              </a:path>
            </a:pathLst>
          </a:custGeom>
          <a:noFill/>
          <a:ln w="38100">
            <a:solidFill>
              <a:schemeClr val="hlink"/>
            </a:solidFill>
            <a:round/>
            <a:headEnd/>
            <a:tailEnd type="arrow"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39" name="Freeform 4"/>
          <p:cNvSpPr>
            <a:spLocks/>
          </p:cNvSpPr>
          <p:nvPr/>
        </p:nvSpPr>
        <p:spPr bwMode="auto">
          <a:xfrm>
            <a:off x="4953000" y="1657350"/>
            <a:ext cx="1143000" cy="266700"/>
          </a:xfrm>
          <a:custGeom>
            <a:avLst/>
            <a:gdLst>
              <a:gd name="T0" fmla="*/ 0 w 720"/>
              <a:gd name="T1" fmla="*/ 24 h 168"/>
              <a:gd name="T2" fmla="*/ 336 w 720"/>
              <a:gd name="T3" fmla="*/ 24 h 168"/>
              <a:gd name="T4" fmla="*/ 720 w 720"/>
              <a:gd name="T5" fmla="*/ 168 h 168"/>
            </a:gdLst>
            <a:ahLst/>
            <a:cxnLst>
              <a:cxn ang="0">
                <a:pos x="T0" y="T1"/>
              </a:cxn>
              <a:cxn ang="0">
                <a:pos x="T2" y="T3"/>
              </a:cxn>
              <a:cxn ang="0">
                <a:pos x="T4" y="T5"/>
              </a:cxn>
            </a:cxnLst>
            <a:rect l="0" t="0" r="r" b="b"/>
            <a:pathLst>
              <a:path w="720" h="168">
                <a:moveTo>
                  <a:pt x="0" y="24"/>
                </a:moveTo>
                <a:cubicBezTo>
                  <a:pt x="108" y="12"/>
                  <a:pt x="216" y="0"/>
                  <a:pt x="336" y="24"/>
                </a:cubicBezTo>
                <a:cubicBezTo>
                  <a:pt x="456" y="48"/>
                  <a:pt x="588" y="108"/>
                  <a:pt x="720" y="168"/>
                </a:cubicBezTo>
              </a:path>
            </a:pathLst>
          </a:custGeom>
          <a:noFill/>
          <a:ln w="38100">
            <a:solidFill>
              <a:schemeClr val="hlink"/>
            </a:solidFill>
            <a:round/>
            <a:headEnd/>
            <a:tailEnd type="arrow"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40" name="Freeform 5"/>
          <p:cNvSpPr>
            <a:spLocks/>
          </p:cNvSpPr>
          <p:nvPr/>
        </p:nvSpPr>
        <p:spPr bwMode="auto">
          <a:xfrm>
            <a:off x="6781800" y="3348037"/>
            <a:ext cx="355600" cy="685800"/>
          </a:xfrm>
          <a:custGeom>
            <a:avLst/>
            <a:gdLst>
              <a:gd name="T0" fmla="*/ 192 w 224"/>
              <a:gd name="T1" fmla="*/ 0 h 432"/>
              <a:gd name="T2" fmla="*/ 192 w 224"/>
              <a:gd name="T3" fmla="*/ 240 h 432"/>
              <a:gd name="T4" fmla="*/ 0 w 224"/>
              <a:gd name="T5" fmla="*/ 432 h 432"/>
            </a:gdLst>
            <a:ahLst/>
            <a:cxnLst>
              <a:cxn ang="0">
                <a:pos x="T0" y="T1"/>
              </a:cxn>
              <a:cxn ang="0">
                <a:pos x="T2" y="T3"/>
              </a:cxn>
              <a:cxn ang="0">
                <a:pos x="T4" y="T5"/>
              </a:cxn>
            </a:cxnLst>
            <a:rect l="0" t="0" r="r" b="b"/>
            <a:pathLst>
              <a:path w="224" h="432">
                <a:moveTo>
                  <a:pt x="192" y="0"/>
                </a:moveTo>
                <a:cubicBezTo>
                  <a:pt x="208" y="84"/>
                  <a:pt x="224" y="168"/>
                  <a:pt x="192" y="240"/>
                </a:cubicBezTo>
                <a:cubicBezTo>
                  <a:pt x="160" y="312"/>
                  <a:pt x="80" y="372"/>
                  <a:pt x="0" y="432"/>
                </a:cubicBezTo>
              </a:path>
            </a:pathLst>
          </a:custGeom>
          <a:noFill/>
          <a:ln w="38100">
            <a:solidFill>
              <a:schemeClr val="hlink"/>
            </a:solidFill>
            <a:round/>
            <a:headEnd/>
            <a:tailEnd type="arrow"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41" name="Freeform 6"/>
          <p:cNvSpPr>
            <a:spLocks/>
          </p:cNvSpPr>
          <p:nvPr/>
        </p:nvSpPr>
        <p:spPr bwMode="auto">
          <a:xfrm>
            <a:off x="5334000" y="3805237"/>
            <a:ext cx="762000" cy="533400"/>
          </a:xfrm>
          <a:custGeom>
            <a:avLst/>
            <a:gdLst>
              <a:gd name="T0" fmla="*/ 480 w 480"/>
              <a:gd name="T1" fmla="*/ 336 h 336"/>
              <a:gd name="T2" fmla="*/ 384 w 480"/>
              <a:gd name="T3" fmla="*/ 144 h 336"/>
              <a:gd name="T4" fmla="*/ 0 w 480"/>
              <a:gd name="T5" fmla="*/ 0 h 336"/>
            </a:gdLst>
            <a:ahLst/>
            <a:cxnLst>
              <a:cxn ang="0">
                <a:pos x="T0" y="T1"/>
              </a:cxn>
              <a:cxn ang="0">
                <a:pos x="T2" y="T3"/>
              </a:cxn>
              <a:cxn ang="0">
                <a:pos x="T4" y="T5"/>
              </a:cxn>
            </a:cxnLst>
            <a:rect l="0" t="0" r="r" b="b"/>
            <a:pathLst>
              <a:path w="480" h="336">
                <a:moveTo>
                  <a:pt x="480" y="336"/>
                </a:moveTo>
                <a:cubicBezTo>
                  <a:pt x="472" y="268"/>
                  <a:pt x="464" y="200"/>
                  <a:pt x="384" y="144"/>
                </a:cubicBezTo>
                <a:cubicBezTo>
                  <a:pt x="304" y="88"/>
                  <a:pt x="152" y="44"/>
                  <a:pt x="0" y="0"/>
                </a:cubicBezTo>
              </a:path>
            </a:pathLst>
          </a:custGeom>
          <a:noFill/>
          <a:ln w="38100">
            <a:solidFill>
              <a:schemeClr val="hlink"/>
            </a:solidFill>
            <a:round/>
            <a:headEnd/>
            <a:tailEnd type="arrow"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42" name="Freeform 7"/>
          <p:cNvSpPr>
            <a:spLocks/>
          </p:cNvSpPr>
          <p:nvPr/>
        </p:nvSpPr>
        <p:spPr bwMode="auto">
          <a:xfrm>
            <a:off x="3733800" y="3195637"/>
            <a:ext cx="838200" cy="304800"/>
          </a:xfrm>
          <a:custGeom>
            <a:avLst/>
            <a:gdLst>
              <a:gd name="T0" fmla="*/ 528 w 528"/>
              <a:gd name="T1" fmla="*/ 192 h 192"/>
              <a:gd name="T2" fmla="*/ 288 w 528"/>
              <a:gd name="T3" fmla="*/ 48 h 192"/>
              <a:gd name="T4" fmla="*/ 0 w 528"/>
              <a:gd name="T5" fmla="*/ 0 h 192"/>
            </a:gdLst>
            <a:ahLst/>
            <a:cxnLst>
              <a:cxn ang="0">
                <a:pos x="T0" y="T1"/>
              </a:cxn>
              <a:cxn ang="0">
                <a:pos x="T2" y="T3"/>
              </a:cxn>
              <a:cxn ang="0">
                <a:pos x="T4" y="T5"/>
              </a:cxn>
            </a:cxnLst>
            <a:rect l="0" t="0" r="r" b="b"/>
            <a:pathLst>
              <a:path w="528" h="192">
                <a:moveTo>
                  <a:pt x="528" y="192"/>
                </a:moveTo>
                <a:cubicBezTo>
                  <a:pt x="452" y="136"/>
                  <a:pt x="376" y="80"/>
                  <a:pt x="288" y="48"/>
                </a:cubicBezTo>
                <a:cubicBezTo>
                  <a:pt x="200" y="16"/>
                  <a:pt x="100" y="8"/>
                  <a:pt x="0" y="0"/>
                </a:cubicBezTo>
              </a:path>
            </a:pathLst>
          </a:custGeom>
          <a:noFill/>
          <a:ln w="38100">
            <a:solidFill>
              <a:schemeClr val="hlink"/>
            </a:solidFill>
            <a:round/>
            <a:headEnd/>
            <a:tailEnd type="arrow"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43" name="Freeform 8"/>
          <p:cNvSpPr>
            <a:spLocks/>
          </p:cNvSpPr>
          <p:nvPr/>
        </p:nvSpPr>
        <p:spPr bwMode="auto">
          <a:xfrm>
            <a:off x="1981200" y="2814637"/>
            <a:ext cx="609600" cy="152400"/>
          </a:xfrm>
          <a:custGeom>
            <a:avLst/>
            <a:gdLst>
              <a:gd name="T0" fmla="*/ 384 w 384"/>
              <a:gd name="T1" fmla="*/ 96 h 96"/>
              <a:gd name="T2" fmla="*/ 240 w 384"/>
              <a:gd name="T3" fmla="*/ 48 h 96"/>
              <a:gd name="T4" fmla="*/ 0 w 384"/>
              <a:gd name="T5" fmla="*/ 0 h 96"/>
            </a:gdLst>
            <a:ahLst/>
            <a:cxnLst>
              <a:cxn ang="0">
                <a:pos x="T0" y="T1"/>
              </a:cxn>
              <a:cxn ang="0">
                <a:pos x="T2" y="T3"/>
              </a:cxn>
              <a:cxn ang="0">
                <a:pos x="T4" y="T5"/>
              </a:cxn>
            </a:cxnLst>
            <a:rect l="0" t="0" r="r" b="b"/>
            <a:pathLst>
              <a:path w="384" h="96">
                <a:moveTo>
                  <a:pt x="384" y="96"/>
                </a:moveTo>
                <a:cubicBezTo>
                  <a:pt x="344" y="80"/>
                  <a:pt x="304" y="64"/>
                  <a:pt x="240" y="48"/>
                </a:cubicBezTo>
                <a:cubicBezTo>
                  <a:pt x="176" y="32"/>
                  <a:pt x="88" y="16"/>
                  <a:pt x="0" y="0"/>
                </a:cubicBezTo>
              </a:path>
            </a:pathLst>
          </a:custGeom>
          <a:noFill/>
          <a:ln w="38100">
            <a:solidFill>
              <a:schemeClr val="hlink"/>
            </a:solidFill>
            <a:round/>
            <a:headEnd/>
            <a:tailEnd type="arrow"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44" name="Freeform 9"/>
          <p:cNvSpPr>
            <a:spLocks/>
          </p:cNvSpPr>
          <p:nvPr/>
        </p:nvSpPr>
        <p:spPr bwMode="auto">
          <a:xfrm>
            <a:off x="3581400" y="5100637"/>
            <a:ext cx="609600" cy="88900"/>
          </a:xfrm>
          <a:custGeom>
            <a:avLst/>
            <a:gdLst>
              <a:gd name="T0" fmla="*/ 384 w 384"/>
              <a:gd name="T1" fmla="*/ 48 h 56"/>
              <a:gd name="T2" fmla="*/ 240 w 384"/>
              <a:gd name="T3" fmla="*/ 48 h 56"/>
              <a:gd name="T4" fmla="*/ 0 w 384"/>
              <a:gd name="T5" fmla="*/ 0 h 56"/>
            </a:gdLst>
            <a:ahLst/>
            <a:cxnLst>
              <a:cxn ang="0">
                <a:pos x="T0" y="T1"/>
              </a:cxn>
              <a:cxn ang="0">
                <a:pos x="T2" y="T3"/>
              </a:cxn>
              <a:cxn ang="0">
                <a:pos x="T4" y="T5"/>
              </a:cxn>
            </a:cxnLst>
            <a:rect l="0" t="0" r="r" b="b"/>
            <a:pathLst>
              <a:path w="384" h="56">
                <a:moveTo>
                  <a:pt x="384" y="48"/>
                </a:moveTo>
                <a:cubicBezTo>
                  <a:pt x="344" y="52"/>
                  <a:pt x="304" y="56"/>
                  <a:pt x="240" y="48"/>
                </a:cubicBezTo>
                <a:cubicBezTo>
                  <a:pt x="176" y="40"/>
                  <a:pt x="88" y="20"/>
                  <a:pt x="0" y="0"/>
                </a:cubicBezTo>
              </a:path>
            </a:pathLst>
          </a:custGeom>
          <a:noFill/>
          <a:ln w="38100">
            <a:solidFill>
              <a:schemeClr val="hlink"/>
            </a:solidFill>
            <a:round/>
            <a:headEnd/>
            <a:tailEnd type="arrow"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45" name="Freeform 10"/>
          <p:cNvSpPr>
            <a:spLocks/>
          </p:cNvSpPr>
          <p:nvPr/>
        </p:nvSpPr>
        <p:spPr bwMode="auto">
          <a:xfrm>
            <a:off x="1981200" y="4186237"/>
            <a:ext cx="762000" cy="685800"/>
          </a:xfrm>
          <a:custGeom>
            <a:avLst/>
            <a:gdLst>
              <a:gd name="T0" fmla="*/ 480 w 480"/>
              <a:gd name="T1" fmla="*/ 432 h 432"/>
              <a:gd name="T2" fmla="*/ 192 w 480"/>
              <a:gd name="T3" fmla="*/ 240 h 432"/>
              <a:gd name="T4" fmla="*/ 0 w 480"/>
              <a:gd name="T5" fmla="*/ 0 h 432"/>
            </a:gdLst>
            <a:ahLst/>
            <a:cxnLst>
              <a:cxn ang="0">
                <a:pos x="T0" y="T1"/>
              </a:cxn>
              <a:cxn ang="0">
                <a:pos x="T2" y="T3"/>
              </a:cxn>
              <a:cxn ang="0">
                <a:pos x="T4" y="T5"/>
              </a:cxn>
            </a:cxnLst>
            <a:rect l="0" t="0" r="r" b="b"/>
            <a:pathLst>
              <a:path w="480" h="432">
                <a:moveTo>
                  <a:pt x="480" y="432"/>
                </a:moveTo>
                <a:cubicBezTo>
                  <a:pt x="376" y="372"/>
                  <a:pt x="272" y="312"/>
                  <a:pt x="192" y="240"/>
                </a:cubicBezTo>
                <a:cubicBezTo>
                  <a:pt x="112" y="168"/>
                  <a:pt x="56" y="84"/>
                  <a:pt x="0" y="0"/>
                </a:cubicBezTo>
              </a:path>
            </a:pathLst>
          </a:custGeom>
          <a:noFill/>
          <a:ln w="38100">
            <a:solidFill>
              <a:schemeClr val="hlink"/>
            </a:solidFill>
            <a:round/>
            <a:headEnd/>
            <a:tailEnd type="arrow"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46" name="Freeform 11"/>
          <p:cNvSpPr>
            <a:spLocks/>
          </p:cNvSpPr>
          <p:nvPr/>
        </p:nvSpPr>
        <p:spPr bwMode="auto">
          <a:xfrm>
            <a:off x="1371600" y="3119437"/>
            <a:ext cx="228600" cy="609600"/>
          </a:xfrm>
          <a:custGeom>
            <a:avLst/>
            <a:gdLst>
              <a:gd name="T0" fmla="*/ 144 w 144"/>
              <a:gd name="T1" fmla="*/ 384 h 384"/>
              <a:gd name="T2" fmla="*/ 48 w 144"/>
              <a:gd name="T3" fmla="*/ 240 h 384"/>
              <a:gd name="T4" fmla="*/ 0 w 144"/>
              <a:gd name="T5" fmla="*/ 0 h 384"/>
            </a:gdLst>
            <a:ahLst/>
            <a:cxnLst>
              <a:cxn ang="0">
                <a:pos x="T0" y="T1"/>
              </a:cxn>
              <a:cxn ang="0">
                <a:pos x="T2" y="T3"/>
              </a:cxn>
              <a:cxn ang="0">
                <a:pos x="T4" y="T5"/>
              </a:cxn>
            </a:cxnLst>
            <a:rect l="0" t="0" r="r" b="b"/>
            <a:pathLst>
              <a:path w="144" h="384">
                <a:moveTo>
                  <a:pt x="144" y="384"/>
                </a:moveTo>
                <a:cubicBezTo>
                  <a:pt x="108" y="344"/>
                  <a:pt x="72" y="304"/>
                  <a:pt x="48" y="240"/>
                </a:cubicBezTo>
                <a:cubicBezTo>
                  <a:pt x="24" y="176"/>
                  <a:pt x="12" y="88"/>
                  <a:pt x="0" y="0"/>
                </a:cubicBezTo>
              </a:path>
            </a:pathLst>
          </a:custGeom>
          <a:noFill/>
          <a:ln w="38100">
            <a:solidFill>
              <a:schemeClr val="hlink"/>
            </a:solidFill>
            <a:round/>
            <a:headEnd/>
            <a:tailEnd type="arrow"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47" name="Freeform 12"/>
          <p:cNvSpPr>
            <a:spLocks/>
          </p:cNvSpPr>
          <p:nvPr/>
        </p:nvSpPr>
        <p:spPr bwMode="auto">
          <a:xfrm>
            <a:off x="5257800" y="5100637"/>
            <a:ext cx="762000" cy="177800"/>
          </a:xfrm>
          <a:custGeom>
            <a:avLst/>
            <a:gdLst>
              <a:gd name="T0" fmla="*/ 480 w 480"/>
              <a:gd name="T1" fmla="*/ 0 h 112"/>
              <a:gd name="T2" fmla="*/ 288 w 480"/>
              <a:gd name="T3" fmla="*/ 96 h 112"/>
              <a:gd name="T4" fmla="*/ 0 w 480"/>
              <a:gd name="T5" fmla="*/ 96 h 112"/>
            </a:gdLst>
            <a:ahLst/>
            <a:cxnLst>
              <a:cxn ang="0">
                <a:pos x="T0" y="T1"/>
              </a:cxn>
              <a:cxn ang="0">
                <a:pos x="T2" y="T3"/>
              </a:cxn>
              <a:cxn ang="0">
                <a:pos x="T4" y="T5"/>
              </a:cxn>
            </a:cxnLst>
            <a:rect l="0" t="0" r="r" b="b"/>
            <a:pathLst>
              <a:path w="480" h="112">
                <a:moveTo>
                  <a:pt x="480" y="0"/>
                </a:moveTo>
                <a:cubicBezTo>
                  <a:pt x="424" y="40"/>
                  <a:pt x="368" y="80"/>
                  <a:pt x="288" y="96"/>
                </a:cubicBezTo>
                <a:cubicBezTo>
                  <a:pt x="208" y="112"/>
                  <a:pt x="104" y="104"/>
                  <a:pt x="0" y="96"/>
                </a:cubicBezTo>
              </a:path>
            </a:pathLst>
          </a:custGeom>
          <a:noFill/>
          <a:ln w="38100">
            <a:solidFill>
              <a:schemeClr val="hlink"/>
            </a:solidFill>
            <a:round/>
            <a:headEnd/>
            <a:tailEnd type="arrow"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grpSp>
        <p:nvGrpSpPr>
          <p:cNvPr id="48" name="Group 13"/>
          <p:cNvGrpSpPr>
            <a:grpSpLocks/>
          </p:cNvGrpSpPr>
          <p:nvPr/>
        </p:nvGrpSpPr>
        <p:grpSpPr bwMode="auto">
          <a:xfrm>
            <a:off x="838200" y="1143000"/>
            <a:ext cx="7162800" cy="4814888"/>
            <a:chOff x="528" y="1059"/>
            <a:chExt cx="4512" cy="3033"/>
          </a:xfrm>
        </p:grpSpPr>
        <p:grpSp>
          <p:nvGrpSpPr>
            <p:cNvPr id="49" name="Group 14"/>
            <p:cNvGrpSpPr>
              <a:grpSpLocks/>
            </p:cNvGrpSpPr>
            <p:nvPr/>
          </p:nvGrpSpPr>
          <p:grpSpPr bwMode="auto">
            <a:xfrm>
              <a:off x="2304" y="1059"/>
              <a:ext cx="1008" cy="1075"/>
              <a:chOff x="2016" y="480"/>
              <a:chExt cx="1277" cy="1391"/>
            </a:xfrm>
          </p:grpSpPr>
          <p:graphicFrame>
            <p:nvGraphicFramePr>
              <p:cNvPr id="99" name="Object 15"/>
              <p:cNvGraphicFramePr>
                <a:graphicFrameLocks noChangeAspect="1"/>
              </p:cNvGraphicFramePr>
              <p:nvPr/>
            </p:nvGraphicFramePr>
            <p:xfrm>
              <a:off x="2016" y="480"/>
              <a:ext cx="912" cy="860"/>
            </p:xfrm>
            <a:graphic>
              <a:graphicData uri="http://schemas.openxmlformats.org/presentationml/2006/ole">
                <mc:AlternateContent xmlns:mc="http://schemas.openxmlformats.org/markup-compatibility/2006">
                  <mc:Choice xmlns:v="urn:schemas-microsoft-com:vml" Requires="v">
                    <p:oleObj spid="_x0000_s1098" name="Clip" r:id="rId4" imgW="2286720" imgH="2155680" progId="MS_ClipArt_Gallery.5">
                      <p:embed/>
                    </p:oleObj>
                  </mc:Choice>
                  <mc:Fallback>
                    <p:oleObj name="Clip" r:id="rId4" imgW="2286720" imgH="2155680" progId="MS_ClipArt_Gallery.5">
                      <p:embed/>
                      <p:pic>
                        <p:nvPicPr>
                          <p:cNvPr id="1527823" name="Object 1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16" y="480"/>
                            <a:ext cx="912" cy="8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0" name="Text Box 16"/>
              <p:cNvSpPr txBox="1">
                <a:spLocks noChangeArrowheads="1"/>
              </p:cNvSpPr>
              <p:nvPr/>
            </p:nvSpPr>
            <p:spPr bwMode="auto">
              <a:xfrm>
                <a:off x="2064" y="1344"/>
                <a:ext cx="1229" cy="5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kumimoji="1" lang="en-US" altLang="zh-CN" sz="1800" b="1" dirty="0">
                    <a:latin typeface="Times New Roman" panose="02020603050405020304" pitchFamily="18" charset="0"/>
                  </a:rPr>
                  <a:t>Execution of cases</a:t>
                </a:r>
              </a:p>
            </p:txBody>
          </p:sp>
        </p:grpSp>
        <p:grpSp>
          <p:nvGrpSpPr>
            <p:cNvPr id="50" name="Group 17"/>
            <p:cNvGrpSpPr>
              <a:grpSpLocks/>
            </p:cNvGrpSpPr>
            <p:nvPr/>
          </p:nvGrpSpPr>
          <p:grpSpPr bwMode="auto">
            <a:xfrm>
              <a:off x="528" y="1392"/>
              <a:ext cx="720" cy="873"/>
              <a:chOff x="480" y="1296"/>
              <a:chExt cx="912" cy="1200"/>
            </a:xfrm>
          </p:grpSpPr>
          <p:sp>
            <p:nvSpPr>
              <p:cNvPr id="95" name="Rectangle 18"/>
              <p:cNvSpPr>
                <a:spLocks noChangeArrowheads="1"/>
              </p:cNvSpPr>
              <p:nvPr/>
            </p:nvSpPr>
            <p:spPr bwMode="auto">
              <a:xfrm>
                <a:off x="480" y="1296"/>
                <a:ext cx="768" cy="1104"/>
              </a:xfrm>
              <a:prstGeom prst="rect">
                <a:avLst/>
              </a:prstGeom>
              <a:solidFill>
                <a:schemeClr val="folHlink"/>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en-US" sz="1800" b="1">
                  <a:latin typeface="Times New Roman" panose="02020603050405020304" pitchFamily="18" charset="0"/>
                </a:endParaRPr>
              </a:p>
            </p:txBody>
          </p:sp>
          <p:sp>
            <p:nvSpPr>
              <p:cNvPr id="96" name="Rectangle 19"/>
              <p:cNvSpPr>
                <a:spLocks noChangeArrowheads="1"/>
              </p:cNvSpPr>
              <p:nvPr/>
            </p:nvSpPr>
            <p:spPr bwMode="auto">
              <a:xfrm>
                <a:off x="525" y="1344"/>
                <a:ext cx="768" cy="1104"/>
              </a:xfrm>
              <a:prstGeom prst="rect">
                <a:avLst/>
              </a:prstGeom>
              <a:solidFill>
                <a:schemeClr val="folHlink"/>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en-US" sz="1800" b="1">
                  <a:latin typeface="Times New Roman" panose="02020603050405020304" pitchFamily="18" charset="0"/>
                </a:endParaRPr>
              </a:p>
            </p:txBody>
          </p:sp>
          <p:sp>
            <p:nvSpPr>
              <p:cNvPr id="97" name="Text Box 20"/>
              <p:cNvSpPr txBox="1">
                <a:spLocks noChangeArrowheads="1"/>
              </p:cNvSpPr>
              <p:nvPr/>
            </p:nvSpPr>
            <p:spPr bwMode="auto">
              <a:xfrm>
                <a:off x="624" y="1440"/>
                <a:ext cx="768" cy="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endParaRPr kumimoji="1" lang="zh-CN" altLang="en-US" sz="1800" b="1">
                  <a:latin typeface="Times New Roman" panose="02020603050405020304" pitchFamily="18" charset="0"/>
                </a:endParaRPr>
              </a:p>
            </p:txBody>
          </p:sp>
          <p:sp>
            <p:nvSpPr>
              <p:cNvPr id="98" name="Rectangle 21"/>
              <p:cNvSpPr>
                <a:spLocks noChangeArrowheads="1"/>
              </p:cNvSpPr>
              <p:nvPr/>
            </p:nvSpPr>
            <p:spPr bwMode="auto">
              <a:xfrm>
                <a:off x="576" y="1392"/>
                <a:ext cx="768" cy="1104"/>
              </a:xfrm>
              <a:prstGeom prst="rect">
                <a:avLst/>
              </a:prstGeom>
              <a:solidFill>
                <a:schemeClr val="bg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800" b="1">
                    <a:latin typeface="Times New Roman" panose="02020603050405020304" pitchFamily="18" charset="0"/>
                  </a:rPr>
                  <a:t>Test</a:t>
                </a:r>
              </a:p>
              <a:p>
                <a:pPr algn="ctr"/>
                <a:r>
                  <a:rPr kumimoji="1" lang="en-US" altLang="zh-CN" sz="1800" b="1">
                    <a:latin typeface="Times New Roman" panose="02020603050405020304" pitchFamily="18" charset="0"/>
                  </a:rPr>
                  <a:t>cases</a:t>
                </a:r>
              </a:p>
            </p:txBody>
          </p:sp>
        </p:grpSp>
        <p:grpSp>
          <p:nvGrpSpPr>
            <p:cNvPr id="51" name="Group 22"/>
            <p:cNvGrpSpPr>
              <a:grpSpLocks/>
            </p:cNvGrpSpPr>
            <p:nvPr/>
          </p:nvGrpSpPr>
          <p:grpSpPr bwMode="auto">
            <a:xfrm>
              <a:off x="3984" y="1248"/>
              <a:ext cx="1056" cy="1250"/>
              <a:chOff x="3648" y="1104"/>
              <a:chExt cx="1296" cy="1591"/>
            </a:xfrm>
          </p:grpSpPr>
          <p:grpSp>
            <p:nvGrpSpPr>
              <p:cNvPr id="59" name="Group 23"/>
              <p:cNvGrpSpPr>
                <a:grpSpLocks/>
              </p:cNvGrpSpPr>
              <p:nvPr/>
            </p:nvGrpSpPr>
            <p:grpSpPr bwMode="auto">
              <a:xfrm>
                <a:off x="4224" y="1104"/>
                <a:ext cx="720" cy="960"/>
                <a:chOff x="3648" y="1392"/>
                <a:chExt cx="720" cy="960"/>
              </a:xfrm>
            </p:grpSpPr>
            <p:sp>
              <p:nvSpPr>
                <p:cNvPr id="92" name="Rectangle 24"/>
                <p:cNvSpPr>
                  <a:spLocks noChangeArrowheads="1"/>
                </p:cNvSpPr>
                <p:nvPr/>
              </p:nvSpPr>
              <p:spPr bwMode="auto">
                <a:xfrm>
                  <a:off x="3648" y="1392"/>
                  <a:ext cx="720" cy="960"/>
                </a:xfrm>
                <a:prstGeom prst="rect">
                  <a:avLst/>
                </a:prstGeom>
                <a:solidFill>
                  <a:schemeClr val="bg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en-US" sz="1800" b="1">
                    <a:latin typeface="Times New Roman" panose="02020603050405020304" pitchFamily="18" charset="0"/>
                  </a:endParaRPr>
                </a:p>
              </p:txBody>
            </p:sp>
            <p:sp>
              <p:nvSpPr>
                <p:cNvPr id="93" name="Line 25"/>
                <p:cNvSpPr>
                  <a:spLocks noChangeShapeType="1"/>
                </p:cNvSpPr>
                <p:nvPr/>
              </p:nvSpPr>
              <p:spPr bwMode="auto">
                <a:xfrm>
                  <a:off x="3717" y="1416"/>
                  <a:ext cx="0" cy="929"/>
                </a:xfrm>
                <a:prstGeom prst="line">
                  <a:avLst/>
                </a:prstGeom>
                <a:noFill/>
                <a:ln w="50800"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94" name="Line 26"/>
                <p:cNvSpPr>
                  <a:spLocks noChangeShapeType="1"/>
                </p:cNvSpPr>
                <p:nvPr/>
              </p:nvSpPr>
              <p:spPr bwMode="auto">
                <a:xfrm>
                  <a:off x="4293" y="1416"/>
                  <a:ext cx="0" cy="929"/>
                </a:xfrm>
                <a:prstGeom prst="line">
                  <a:avLst/>
                </a:prstGeom>
                <a:noFill/>
                <a:ln w="50800"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grpSp>
          <p:grpSp>
            <p:nvGrpSpPr>
              <p:cNvPr id="60" name="Group 27"/>
              <p:cNvGrpSpPr>
                <a:grpSpLocks/>
              </p:cNvGrpSpPr>
              <p:nvPr/>
            </p:nvGrpSpPr>
            <p:grpSpPr bwMode="auto">
              <a:xfrm>
                <a:off x="3936" y="1248"/>
                <a:ext cx="720" cy="960"/>
                <a:chOff x="3648" y="1392"/>
                <a:chExt cx="720" cy="960"/>
              </a:xfrm>
            </p:grpSpPr>
            <p:sp>
              <p:nvSpPr>
                <p:cNvPr id="89" name="Rectangle 28"/>
                <p:cNvSpPr>
                  <a:spLocks noChangeArrowheads="1"/>
                </p:cNvSpPr>
                <p:nvPr/>
              </p:nvSpPr>
              <p:spPr bwMode="auto">
                <a:xfrm>
                  <a:off x="3648" y="1392"/>
                  <a:ext cx="720" cy="960"/>
                </a:xfrm>
                <a:prstGeom prst="rect">
                  <a:avLst/>
                </a:prstGeom>
                <a:solidFill>
                  <a:schemeClr val="bg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en-US" sz="1800" b="1">
                    <a:latin typeface="Times New Roman" panose="02020603050405020304" pitchFamily="18" charset="0"/>
                  </a:endParaRPr>
                </a:p>
              </p:txBody>
            </p:sp>
            <p:sp>
              <p:nvSpPr>
                <p:cNvPr id="90" name="Line 29"/>
                <p:cNvSpPr>
                  <a:spLocks noChangeShapeType="1"/>
                </p:cNvSpPr>
                <p:nvPr/>
              </p:nvSpPr>
              <p:spPr bwMode="auto">
                <a:xfrm>
                  <a:off x="3717" y="1416"/>
                  <a:ext cx="0" cy="929"/>
                </a:xfrm>
                <a:prstGeom prst="line">
                  <a:avLst/>
                </a:prstGeom>
                <a:noFill/>
                <a:ln w="50800"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91" name="Line 30"/>
                <p:cNvSpPr>
                  <a:spLocks noChangeShapeType="1"/>
                </p:cNvSpPr>
                <p:nvPr/>
              </p:nvSpPr>
              <p:spPr bwMode="auto">
                <a:xfrm>
                  <a:off x="4293" y="1416"/>
                  <a:ext cx="0" cy="929"/>
                </a:xfrm>
                <a:prstGeom prst="line">
                  <a:avLst/>
                </a:prstGeom>
                <a:noFill/>
                <a:ln w="50800"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grpSp>
          <p:grpSp>
            <p:nvGrpSpPr>
              <p:cNvPr id="61" name="Group 31"/>
              <p:cNvGrpSpPr>
                <a:grpSpLocks/>
              </p:cNvGrpSpPr>
              <p:nvPr/>
            </p:nvGrpSpPr>
            <p:grpSpPr bwMode="auto">
              <a:xfrm>
                <a:off x="3648" y="1392"/>
                <a:ext cx="720" cy="960"/>
                <a:chOff x="3648" y="1392"/>
                <a:chExt cx="720" cy="960"/>
              </a:xfrm>
            </p:grpSpPr>
            <p:sp>
              <p:nvSpPr>
                <p:cNvPr id="86" name="Rectangle 32"/>
                <p:cNvSpPr>
                  <a:spLocks noChangeArrowheads="1"/>
                </p:cNvSpPr>
                <p:nvPr/>
              </p:nvSpPr>
              <p:spPr bwMode="auto">
                <a:xfrm>
                  <a:off x="3648" y="1392"/>
                  <a:ext cx="720" cy="960"/>
                </a:xfrm>
                <a:prstGeom prst="rect">
                  <a:avLst/>
                </a:prstGeom>
                <a:solidFill>
                  <a:schemeClr val="bg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en-US" sz="1800" b="1">
                    <a:latin typeface="Times New Roman" panose="02020603050405020304" pitchFamily="18" charset="0"/>
                  </a:endParaRPr>
                </a:p>
              </p:txBody>
            </p:sp>
            <p:sp>
              <p:nvSpPr>
                <p:cNvPr id="87" name="Line 33"/>
                <p:cNvSpPr>
                  <a:spLocks noChangeShapeType="1"/>
                </p:cNvSpPr>
                <p:nvPr/>
              </p:nvSpPr>
              <p:spPr bwMode="auto">
                <a:xfrm>
                  <a:off x="3717" y="1416"/>
                  <a:ext cx="0" cy="929"/>
                </a:xfrm>
                <a:prstGeom prst="line">
                  <a:avLst/>
                </a:prstGeom>
                <a:noFill/>
                <a:ln w="50800"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88" name="Line 34"/>
                <p:cNvSpPr>
                  <a:spLocks noChangeShapeType="1"/>
                </p:cNvSpPr>
                <p:nvPr/>
              </p:nvSpPr>
              <p:spPr bwMode="auto">
                <a:xfrm>
                  <a:off x="4293" y="1416"/>
                  <a:ext cx="0" cy="929"/>
                </a:xfrm>
                <a:prstGeom prst="line">
                  <a:avLst/>
                </a:prstGeom>
                <a:noFill/>
                <a:ln w="50800"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grpSp>
          <p:grpSp>
            <p:nvGrpSpPr>
              <p:cNvPr id="62" name="Group 35"/>
              <p:cNvGrpSpPr>
                <a:grpSpLocks/>
              </p:cNvGrpSpPr>
              <p:nvPr/>
            </p:nvGrpSpPr>
            <p:grpSpPr bwMode="auto">
              <a:xfrm>
                <a:off x="4368" y="1392"/>
                <a:ext cx="288" cy="816"/>
                <a:chOff x="4368" y="1392"/>
                <a:chExt cx="288" cy="816"/>
              </a:xfrm>
            </p:grpSpPr>
            <p:sp>
              <p:nvSpPr>
                <p:cNvPr id="84" name="AutoShape 36"/>
                <p:cNvSpPr>
                  <a:spLocks noChangeArrowheads="1"/>
                </p:cNvSpPr>
                <p:nvPr/>
              </p:nvSpPr>
              <p:spPr bwMode="auto">
                <a:xfrm>
                  <a:off x="4368" y="1392"/>
                  <a:ext cx="288" cy="816"/>
                </a:xfrm>
                <a:prstGeom prst="rtTriangle">
                  <a:avLst/>
                </a:prstGeom>
                <a:solidFill>
                  <a:schemeClr val="bg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85" name="Line 37"/>
                <p:cNvSpPr>
                  <a:spLocks noChangeShapeType="1"/>
                </p:cNvSpPr>
                <p:nvPr/>
              </p:nvSpPr>
              <p:spPr bwMode="auto">
                <a:xfrm>
                  <a:off x="4375" y="1586"/>
                  <a:ext cx="215" cy="621"/>
                </a:xfrm>
                <a:prstGeom prst="line">
                  <a:avLst/>
                </a:prstGeom>
                <a:noFill/>
                <a:ln w="50800"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grpSp>
          <p:grpSp>
            <p:nvGrpSpPr>
              <p:cNvPr id="63" name="Group 38"/>
              <p:cNvGrpSpPr>
                <a:grpSpLocks/>
              </p:cNvGrpSpPr>
              <p:nvPr/>
            </p:nvGrpSpPr>
            <p:grpSpPr bwMode="auto">
              <a:xfrm>
                <a:off x="4656" y="1248"/>
                <a:ext cx="288" cy="816"/>
                <a:chOff x="4368" y="1392"/>
                <a:chExt cx="288" cy="816"/>
              </a:xfrm>
            </p:grpSpPr>
            <p:sp>
              <p:nvSpPr>
                <p:cNvPr id="82" name="AutoShape 39"/>
                <p:cNvSpPr>
                  <a:spLocks noChangeArrowheads="1"/>
                </p:cNvSpPr>
                <p:nvPr/>
              </p:nvSpPr>
              <p:spPr bwMode="auto">
                <a:xfrm>
                  <a:off x="4368" y="1392"/>
                  <a:ext cx="288" cy="816"/>
                </a:xfrm>
                <a:prstGeom prst="rtTriangle">
                  <a:avLst/>
                </a:prstGeom>
                <a:solidFill>
                  <a:schemeClr val="bg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83" name="Line 40"/>
                <p:cNvSpPr>
                  <a:spLocks noChangeShapeType="1"/>
                </p:cNvSpPr>
                <p:nvPr/>
              </p:nvSpPr>
              <p:spPr bwMode="auto">
                <a:xfrm>
                  <a:off x="4375" y="1586"/>
                  <a:ext cx="215" cy="621"/>
                </a:xfrm>
                <a:prstGeom prst="line">
                  <a:avLst/>
                </a:prstGeom>
                <a:noFill/>
                <a:ln w="50800"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grpSp>
          <p:sp>
            <p:nvSpPr>
              <p:cNvPr id="64" name="Line 41"/>
              <p:cNvSpPr>
                <a:spLocks noChangeShapeType="1"/>
              </p:cNvSpPr>
              <p:nvPr/>
            </p:nvSpPr>
            <p:spPr bwMode="auto">
              <a:xfrm>
                <a:off x="3792" y="1536"/>
                <a:ext cx="43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65" name="Line 42"/>
              <p:cNvSpPr>
                <a:spLocks noChangeShapeType="1"/>
              </p:cNvSpPr>
              <p:nvPr/>
            </p:nvSpPr>
            <p:spPr bwMode="auto">
              <a:xfrm>
                <a:off x="3792" y="1584"/>
                <a:ext cx="43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66" name="Line 43"/>
              <p:cNvSpPr>
                <a:spLocks noChangeShapeType="1"/>
              </p:cNvSpPr>
              <p:nvPr/>
            </p:nvSpPr>
            <p:spPr bwMode="auto">
              <a:xfrm>
                <a:off x="3792" y="1632"/>
                <a:ext cx="28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67" name="Line 44"/>
              <p:cNvSpPr>
                <a:spLocks noChangeShapeType="1"/>
              </p:cNvSpPr>
              <p:nvPr/>
            </p:nvSpPr>
            <p:spPr bwMode="auto">
              <a:xfrm>
                <a:off x="3792" y="1680"/>
                <a:ext cx="33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68" name="Line 45"/>
              <p:cNvSpPr>
                <a:spLocks noChangeShapeType="1"/>
              </p:cNvSpPr>
              <p:nvPr/>
            </p:nvSpPr>
            <p:spPr bwMode="auto">
              <a:xfrm>
                <a:off x="3792" y="1728"/>
                <a:ext cx="43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69" name="Line 46"/>
              <p:cNvSpPr>
                <a:spLocks noChangeShapeType="1"/>
              </p:cNvSpPr>
              <p:nvPr/>
            </p:nvSpPr>
            <p:spPr bwMode="auto">
              <a:xfrm>
                <a:off x="3792" y="1776"/>
                <a:ext cx="43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70" name="Line 47"/>
              <p:cNvSpPr>
                <a:spLocks noChangeShapeType="1"/>
              </p:cNvSpPr>
              <p:nvPr/>
            </p:nvSpPr>
            <p:spPr bwMode="auto">
              <a:xfrm>
                <a:off x="3792" y="1824"/>
                <a:ext cx="43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71" name="Line 48"/>
              <p:cNvSpPr>
                <a:spLocks noChangeShapeType="1"/>
              </p:cNvSpPr>
              <p:nvPr/>
            </p:nvSpPr>
            <p:spPr bwMode="auto">
              <a:xfrm>
                <a:off x="3792" y="1872"/>
                <a:ext cx="43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72" name="Line 49"/>
              <p:cNvSpPr>
                <a:spLocks noChangeShapeType="1"/>
              </p:cNvSpPr>
              <p:nvPr/>
            </p:nvSpPr>
            <p:spPr bwMode="auto">
              <a:xfrm>
                <a:off x="3792" y="1920"/>
                <a:ext cx="33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73" name="Line 50"/>
              <p:cNvSpPr>
                <a:spLocks noChangeShapeType="1"/>
              </p:cNvSpPr>
              <p:nvPr/>
            </p:nvSpPr>
            <p:spPr bwMode="auto">
              <a:xfrm>
                <a:off x="3792" y="1968"/>
                <a:ext cx="33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74" name="Line 51"/>
              <p:cNvSpPr>
                <a:spLocks noChangeShapeType="1"/>
              </p:cNvSpPr>
              <p:nvPr/>
            </p:nvSpPr>
            <p:spPr bwMode="auto">
              <a:xfrm>
                <a:off x="4080" y="1344"/>
                <a:ext cx="43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75" name="Line 52"/>
              <p:cNvSpPr>
                <a:spLocks noChangeShapeType="1"/>
              </p:cNvSpPr>
              <p:nvPr/>
            </p:nvSpPr>
            <p:spPr bwMode="auto">
              <a:xfrm>
                <a:off x="4368" y="1392"/>
                <a:ext cx="14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76" name="Line 53"/>
              <p:cNvSpPr>
                <a:spLocks noChangeShapeType="1"/>
              </p:cNvSpPr>
              <p:nvPr/>
            </p:nvSpPr>
            <p:spPr bwMode="auto">
              <a:xfrm>
                <a:off x="4416" y="1440"/>
                <a:ext cx="4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77" name="Line 54"/>
              <p:cNvSpPr>
                <a:spLocks noChangeShapeType="1"/>
              </p:cNvSpPr>
              <p:nvPr/>
            </p:nvSpPr>
            <p:spPr bwMode="auto">
              <a:xfrm>
                <a:off x="4368" y="1200"/>
                <a:ext cx="43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78" name="Line 55"/>
              <p:cNvSpPr>
                <a:spLocks noChangeShapeType="1"/>
              </p:cNvSpPr>
              <p:nvPr/>
            </p:nvSpPr>
            <p:spPr bwMode="auto">
              <a:xfrm>
                <a:off x="4656" y="1248"/>
                <a:ext cx="14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79" name="Line 56"/>
              <p:cNvSpPr>
                <a:spLocks noChangeShapeType="1"/>
              </p:cNvSpPr>
              <p:nvPr/>
            </p:nvSpPr>
            <p:spPr bwMode="auto">
              <a:xfrm>
                <a:off x="4656" y="1296"/>
                <a:ext cx="14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80" name="Line 57"/>
              <p:cNvSpPr>
                <a:spLocks noChangeShapeType="1"/>
              </p:cNvSpPr>
              <p:nvPr/>
            </p:nvSpPr>
            <p:spPr bwMode="auto">
              <a:xfrm>
                <a:off x="4704" y="1392"/>
                <a:ext cx="4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81" name="Text Box 58"/>
              <p:cNvSpPr txBox="1">
                <a:spLocks noChangeArrowheads="1"/>
              </p:cNvSpPr>
              <p:nvPr/>
            </p:nvSpPr>
            <p:spPr bwMode="auto">
              <a:xfrm>
                <a:off x="3839" y="2399"/>
                <a:ext cx="914" cy="2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kumimoji="1" lang="en-US" altLang="zh-CN" sz="1800" b="1">
                    <a:latin typeface="Times New Roman" panose="02020603050405020304" pitchFamily="18" charset="0"/>
                  </a:rPr>
                  <a:t>Results</a:t>
                </a:r>
              </a:p>
            </p:txBody>
          </p:sp>
        </p:grpSp>
        <p:sp>
          <p:nvSpPr>
            <p:cNvPr id="52" name="Oval 59"/>
            <p:cNvSpPr>
              <a:spLocks noChangeArrowheads="1"/>
            </p:cNvSpPr>
            <p:nvPr/>
          </p:nvSpPr>
          <p:spPr bwMode="auto">
            <a:xfrm>
              <a:off x="3744" y="2937"/>
              <a:ext cx="1056" cy="816"/>
            </a:xfrm>
            <a:prstGeom prst="ellipse">
              <a:avLst/>
            </a:prstGeom>
            <a:solidFill>
              <a:srgbClr val="E0DAF2"/>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800" b="1">
                  <a:latin typeface="Times New Roman" panose="02020603050405020304" pitchFamily="18" charset="0"/>
                </a:rPr>
                <a:t>Evaluation</a:t>
              </a:r>
            </a:p>
          </p:txBody>
        </p:sp>
        <p:sp>
          <p:nvSpPr>
            <p:cNvPr id="53" name="Text Box 60"/>
            <p:cNvSpPr txBox="1">
              <a:spLocks noChangeArrowheads="1"/>
            </p:cNvSpPr>
            <p:nvPr/>
          </p:nvSpPr>
          <p:spPr bwMode="auto">
            <a:xfrm>
              <a:off x="1584" y="2121"/>
              <a:ext cx="816" cy="4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kumimoji="1" lang="en-US" altLang="zh-CN" sz="1800" b="1">
                  <a:latin typeface="Times New Roman" panose="02020603050405020304" pitchFamily="18" charset="0"/>
                </a:rPr>
                <a:t>Additional tests</a:t>
              </a:r>
            </a:p>
          </p:txBody>
        </p:sp>
        <p:sp>
          <p:nvSpPr>
            <p:cNvPr id="54" name="Text Box 61"/>
            <p:cNvSpPr txBox="1">
              <a:spLocks noChangeArrowheads="1"/>
            </p:cNvSpPr>
            <p:nvPr/>
          </p:nvSpPr>
          <p:spPr bwMode="auto">
            <a:xfrm>
              <a:off x="2592" y="2505"/>
              <a:ext cx="864" cy="4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kumimoji="1" lang="en-US" altLang="zh-CN" sz="1800" b="1">
                  <a:latin typeface="Times New Roman" panose="02020603050405020304" pitchFamily="18" charset="0"/>
                </a:rPr>
                <a:t>Suspected causes</a:t>
              </a:r>
            </a:p>
          </p:txBody>
        </p:sp>
        <p:sp>
          <p:nvSpPr>
            <p:cNvPr id="55" name="Text Box 62"/>
            <p:cNvSpPr txBox="1">
              <a:spLocks noChangeArrowheads="1"/>
            </p:cNvSpPr>
            <p:nvPr/>
          </p:nvSpPr>
          <p:spPr bwMode="auto">
            <a:xfrm>
              <a:off x="2592" y="3417"/>
              <a:ext cx="816" cy="4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kumimoji="1" lang="en-US" altLang="zh-CN" sz="1800" b="1">
                  <a:latin typeface="Times New Roman" panose="02020603050405020304" pitchFamily="18" charset="0"/>
                </a:rPr>
                <a:t>Identified causes</a:t>
              </a:r>
            </a:p>
          </p:txBody>
        </p:sp>
        <p:sp>
          <p:nvSpPr>
            <p:cNvPr id="56" name="Text Box 63"/>
            <p:cNvSpPr txBox="1">
              <a:spLocks noChangeArrowheads="1"/>
            </p:cNvSpPr>
            <p:nvPr/>
          </p:nvSpPr>
          <p:spPr bwMode="auto">
            <a:xfrm>
              <a:off x="1392" y="3369"/>
              <a:ext cx="864"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kumimoji="1" lang="en-US" altLang="zh-CN" sz="1800" b="1">
                  <a:latin typeface="Times New Roman" panose="02020603050405020304" pitchFamily="18" charset="0"/>
                </a:rPr>
                <a:t>Corrections</a:t>
              </a:r>
            </a:p>
          </p:txBody>
        </p:sp>
        <p:sp>
          <p:nvSpPr>
            <p:cNvPr id="57" name="Text Box 64"/>
            <p:cNvSpPr txBox="1">
              <a:spLocks noChangeArrowheads="1"/>
            </p:cNvSpPr>
            <p:nvPr/>
          </p:nvSpPr>
          <p:spPr bwMode="auto">
            <a:xfrm>
              <a:off x="624" y="2649"/>
              <a:ext cx="864" cy="4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kumimoji="1" lang="en-US" altLang="zh-CN" sz="1800" b="1">
                  <a:latin typeface="Times New Roman" panose="02020603050405020304" pitchFamily="18" charset="0"/>
                </a:rPr>
                <a:t>Regression tests</a:t>
              </a:r>
            </a:p>
          </p:txBody>
        </p:sp>
        <p:sp>
          <p:nvSpPr>
            <p:cNvPr id="58" name="Text Box 65"/>
            <p:cNvSpPr txBox="1">
              <a:spLocks noChangeArrowheads="1"/>
            </p:cNvSpPr>
            <p:nvPr/>
          </p:nvSpPr>
          <p:spPr bwMode="auto">
            <a:xfrm>
              <a:off x="1344" y="3840"/>
              <a:ext cx="3024"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kumimoji="1" lang="en-US" altLang="zh-CN" sz="2000" b="1" dirty="0">
                  <a:latin typeface="Times New Roman" panose="02020603050405020304" pitchFamily="18" charset="0"/>
                </a:rPr>
                <a:t>Debugging</a:t>
              </a:r>
            </a:p>
          </p:txBody>
        </p:sp>
      </p:grpSp>
      <p:sp>
        <p:nvSpPr>
          <p:cNvPr id="101" name="Rectangle 16"/>
          <p:cNvSpPr>
            <a:spLocks noGrp="1" noChangeArrowheads="1"/>
          </p:cNvSpPr>
          <p:nvPr>
            <p:ph type="title"/>
          </p:nvPr>
        </p:nvSpPr>
        <p:spPr>
          <a:xfrm>
            <a:off x="1905000" y="152400"/>
            <a:ext cx="6705600" cy="838200"/>
          </a:xfrm>
        </p:spPr>
        <p:txBody>
          <a:bodyPr/>
          <a:lstStyle/>
          <a:p>
            <a:pPr eaLnBrk="1" hangingPunct="1"/>
            <a:r>
              <a:rPr lang="en-US" altLang="zh-CN" sz="4000" dirty="0" smtClean="0">
                <a:latin typeface="Cambria" panose="02040503050406030204" pitchFamily="18" charset="0"/>
              </a:rPr>
              <a:t>Test Cycle</a:t>
            </a:r>
            <a:endParaRPr lang="zh-CN" altLang="zh-CN" dirty="0" smtClean="0">
              <a:latin typeface="Cambria" panose="02040503050406030204" pitchFamily="18" charset="0"/>
            </a:endParaRPr>
          </a:p>
        </p:txBody>
      </p:sp>
      <mc:AlternateContent xmlns:mc="http://schemas.openxmlformats.org/markup-compatibility/2006" xmlns:p14="http://schemas.microsoft.com/office/powerpoint/2010/main">
        <mc:Choice Requires="p14">
          <p:contentPart p14:bwMode="auto" r:id="rId6">
            <p14:nvContentPartPr>
              <p14:cNvPr id="2" name="墨迹 1"/>
              <p14:cNvContentPartPr/>
              <p14:nvPr/>
            </p14:nvContentPartPr>
            <p14:xfrm>
              <a:off x="1035720" y="2031120"/>
              <a:ext cx="6234480" cy="2957400"/>
            </p14:xfrm>
          </p:contentPart>
        </mc:Choice>
        <mc:Fallback xmlns="">
          <p:pic>
            <p:nvPicPr>
              <p:cNvPr id="2" name="墨迹 1"/>
              <p:cNvPicPr/>
              <p:nvPr/>
            </p:nvPicPr>
            <p:blipFill>
              <a:blip r:embed="rId7"/>
              <a:stretch>
                <a:fillRect/>
              </a:stretch>
            </p:blipFill>
            <p:spPr>
              <a:xfrm>
                <a:off x="1029600" y="2025000"/>
                <a:ext cx="6250320" cy="2973960"/>
              </a:xfrm>
              <a:prstGeom prst="rect">
                <a:avLst/>
              </a:prstGeom>
            </p:spPr>
          </p:pic>
        </mc:Fallback>
      </mc:AlternateContent>
    </p:spTree>
    <p:extLst>
      <p:ext uri="{BB962C8B-B14F-4D97-AF65-F5344CB8AC3E}">
        <p14:creationId xmlns:p14="http://schemas.microsoft.com/office/powerpoint/2010/main" val="2607843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dissolve">
                                      <p:cBhvr>
                                        <p:cTn id="7" dur="500"/>
                                        <p:tgtEl>
                                          <p:spTgt spid="48"/>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3" fill="hold" nodeType="clickEffect">
                                  <p:stCondLst>
                                    <p:cond delay="0"/>
                                  </p:stCondLst>
                                  <p:childTnLst>
                                    <p:set>
                                      <p:cBhvr>
                                        <p:cTn id="11" dur="1" fill="hold">
                                          <p:stCondLst>
                                            <p:cond delay="0"/>
                                          </p:stCondLst>
                                        </p:cTn>
                                        <p:tgtEl>
                                          <p:spTgt spid="38"/>
                                        </p:tgtEl>
                                        <p:attrNameLst>
                                          <p:attrName>style.visibility</p:attrName>
                                        </p:attrNameLst>
                                      </p:cBhvr>
                                      <p:to>
                                        <p:strVal val="visible"/>
                                      </p:to>
                                    </p:set>
                                    <p:animEffect transition="in" filter="strips(upRight)">
                                      <p:cBhvr>
                                        <p:cTn id="12" dur="500"/>
                                        <p:tgtEl>
                                          <p:spTgt spid="38"/>
                                        </p:tgtEl>
                                      </p:cBhvr>
                                    </p:animEffect>
                                  </p:childTnLst>
                                </p:cTn>
                              </p:par>
                            </p:childTnLst>
                          </p:cTn>
                        </p:par>
                        <p:par>
                          <p:cTn id="13" fill="hold">
                            <p:stCondLst>
                              <p:cond delay="500"/>
                            </p:stCondLst>
                            <p:childTnLst>
                              <p:par>
                                <p:cTn id="14" presetID="18" presetClass="entr" presetSubtype="6" fill="hold" nodeType="afterEffect">
                                  <p:stCondLst>
                                    <p:cond delay="0"/>
                                  </p:stCondLst>
                                  <p:childTnLst>
                                    <p:set>
                                      <p:cBhvr>
                                        <p:cTn id="15" dur="1" fill="hold">
                                          <p:stCondLst>
                                            <p:cond delay="0"/>
                                          </p:stCondLst>
                                        </p:cTn>
                                        <p:tgtEl>
                                          <p:spTgt spid="39"/>
                                        </p:tgtEl>
                                        <p:attrNameLst>
                                          <p:attrName>style.visibility</p:attrName>
                                        </p:attrNameLst>
                                      </p:cBhvr>
                                      <p:to>
                                        <p:strVal val="visible"/>
                                      </p:to>
                                    </p:set>
                                    <p:animEffect transition="in" filter="strips(downRight)">
                                      <p:cBhvr>
                                        <p:cTn id="16" dur="500"/>
                                        <p:tgtEl>
                                          <p:spTgt spid="39"/>
                                        </p:tgtEl>
                                      </p:cBhvr>
                                    </p:animEffect>
                                  </p:childTnLst>
                                </p:cTn>
                              </p:par>
                            </p:childTnLst>
                          </p:cTn>
                        </p:par>
                        <p:par>
                          <p:cTn id="17" fill="hold">
                            <p:stCondLst>
                              <p:cond delay="1000"/>
                            </p:stCondLst>
                            <p:childTnLst>
                              <p:par>
                                <p:cTn id="18" presetID="18" presetClass="entr" presetSubtype="12" fill="hold" nodeType="afterEffect">
                                  <p:stCondLst>
                                    <p:cond delay="0"/>
                                  </p:stCondLst>
                                  <p:childTnLst>
                                    <p:set>
                                      <p:cBhvr>
                                        <p:cTn id="19" dur="1" fill="hold">
                                          <p:stCondLst>
                                            <p:cond delay="0"/>
                                          </p:stCondLst>
                                        </p:cTn>
                                        <p:tgtEl>
                                          <p:spTgt spid="40"/>
                                        </p:tgtEl>
                                        <p:attrNameLst>
                                          <p:attrName>style.visibility</p:attrName>
                                        </p:attrNameLst>
                                      </p:cBhvr>
                                      <p:to>
                                        <p:strVal val="visible"/>
                                      </p:to>
                                    </p:set>
                                    <p:animEffect transition="in" filter="strips(downLeft)">
                                      <p:cBhvr>
                                        <p:cTn id="20" dur="500"/>
                                        <p:tgtEl>
                                          <p:spTgt spid="40"/>
                                        </p:tgtEl>
                                      </p:cBhvr>
                                    </p:animEffect>
                                  </p:childTnLst>
                                </p:cTn>
                              </p:par>
                            </p:childTnLst>
                          </p:cTn>
                        </p:par>
                      </p:childTnLst>
                    </p:cTn>
                  </p:par>
                  <p:par>
                    <p:cTn id="21" fill="hold">
                      <p:stCondLst>
                        <p:cond delay="indefinite"/>
                      </p:stCondLst>
                      <p:childTnLst>
                        <p:par>
                          <p:cTn id="22" fill="hold">
                            <p:stCondLst>
                              <p:cond delay="0"/>
                            </p:stCondLst>
                            <p:childTnLst>
                              <p:par>
                                <p:cTn id="23" presetID="18" presetClass="entr" presetSubtype="9" fill="hold" nodeType="clickEffect">
                                  <p:stCondLst>
                                    <p:cond delay="0"/>
                                  </p:stCondLst>
                                  <p:childTnLst>
                                    <p:set>
                                      <p:cBhvr>
                                        <p:cTn id="24" dur="1" fill="hold">
                                          <p:stCondLst>
                                            <p:cond delay="0"/>
                                          </p:stCondLst>
                                        </p:cTn>
                                        <p:tgtEl>
                                          <p:spTgt spid="41"/>
                                        </p:tgtEl>
                                        <p:attrNameLst>
                                          <p:attrName>style.visibility</p:attrName>
                                        </p:attrNameLst>
                                      </p:cBhvr>
                                      <p:to>
                                        <p:strVal val="visible"/>
                                      </p:to>
                                    </p:set>
                                    <p:animEffect transition="in" filter="strips(upLeft)">
                                      <p:cBhvr>
                                        <p:cTn id="25" dur="500"/>
                                        <p:tgtEl>
                                          <p:spTgt spid="41"/>
                                        </p:tgtEl>
                                      </p:cBhvr>
                                    </p:animEffect>
                                  </p:childTnLst>
                                </p:cTn>
                              </p:par>
                            </p:childTnLst>
                          </p:cTn>
                        </p:par>
                        <p:par>
                          <p:cTn id="26" fill="hold">
                            <p:stCondLst>
                              <p:cond delay="500"/>
                            </p:stCondLst>
                            <p:childTnLst>
                              <p:par>
                                <p:cTn id="27" presetID="18" presetClass="entr" presetSubtype="9" fill="hold" nodeType="afterEffect">
                                  <p:stCondLst>
                                    <p:cond delay="0"/>
                                  </p:stCondLst>
                                  <p:childTnLst>
                                    <p:set>
                                      <p:cBhvr>
                                        <p:cTn id="28" dur="1" fill="hold">
                                          <p:stCondLst>
                                            <p:cond delay="0"/>
                                          </p:stCondLst>
                                        </p:cTn>
                                        <p:tgtEl>
                                          <p:spTgt spid="42"/>
                                        </p:tgtEl>
                                        <p:attrNameLst>
                                          <p:attrName>style.visibility</p:attrName>
                                        </p:attrNameLst>
                                      </p:cBhvr>
                                      <p:to>
                                        <p:strVal val="visible"/>
                                      </p:to>
                                    </p:set>
                                    <p:animEffect transition="in" filter="strips(upLeft)">
                                      <p:cBhvr>
                                        <p:cTn id="29" dur="500"/>
                                        <p:tgtEl>
                                          <p:spTgt spid="42"/>
                                        </p:tgtEl>
                                      </p:cBhvr>
                                    </p:animEffect>
                                  </p:childTnLst>
                                </p:cTn>
                              </p:par>
                            </p:childTnLst>
                          </p:cTn>
                        </p:par>
                        <p:par>
                          <p:cTn id="30" fill="hold">
                            <p:stCondLst>
                              <p:cond delay="1000"/>
                            </p:stCondLst>
                            <p:childTnLst>
                              <p:par>
                                <p:cTn id="31" presetID="18" presetClass="entr" presetSubtype="9" fill="hold" nodeType="afterEffect">
                                  <p:stCondLst>
                                    <p:cond delay="0"/>
                                  </p:stCondLst>
                                  <p:childTnLst>
                                    <p:set>
                                      <p:cBhvr>
                                        <p:cTn id="32" dur="1" fill="hold">
                                          <p:stCondLst>
                                            <p:cond delay="0"/>
                                          </p:stCondLst>
                                        </p:cTn>
                                        <p:tgtEl>
                                          <p:spTgt spid="43"/>
                                        </p:tgtEl>
                                        <p:attrNameLst>
                                          <p:attrName>style.visibility</p:attrName>
                                        </p:attrNameLst>
                                      </p:cBhvr>
                                      <p:to>
                                        <p:strVal val="visible"/>
                                      </p:to>
                                    </p:set>
                                    <p:animEffect transition="in" filter="strips(upLeft)">
                                      <p:cBhvr>
                                        <p:cTn id="33" dur="500"/>
                                        <p:tgtEl>
                                          <p:spTgt spid="43"/>
                                        </p:tgtEl>
                                      </p:cBhvr>
                                    </p:animEffect>
                                  </p:childTnLst>
                                </p:cTn>
                              </p:par>
                            </p:childTnLst>
                          </p:cTn>
                        </p:par>
                      </p:childTnLst>
                    </p:cTn>
                  </p:par>
                  <p:par>
                    <p:cTn id="34" fill="hold">
                      <p:stCondLst>
                        <p:cond delay="indefinite"/>
                      </p:stCondLst>
                      <p:childTnLst>
                        <p:par>
                          <p:cTn id="35" fill="hold">
                            <p:stCondLst>
                              <p:cond delay="0"/>
                            </p:stCondLst>
                            <p:childTnLst>
                              <p:par>
                                <p:cTn id="36" presetID="18" presetClass="entr" presetSubtype="12" fill="hold" nodeType="clickEffect">
                                  <p:stCondLst>
                                    <p:cond delay="0"/>
                                  </p:stCondLst>
                                  <p:childTnLst>
                                    <p:set>
                                      <p:cBhvr>
                                        <p:cTn id="37" dur="1" fill="hold">
                                          <p:stCondLst>
                                            <p:cond delay="0"/>
                                          </p:stCondLst>
                                        </p:cTn>
                                        <p:tgtEl>
                                          <p:spTgt spid="47"/>
                                        </p:tgtEl>
                                        <p:attrNameLst>
                                          <p:attrName>style.visibility</p:attrName>
                                        </p:attrNameLst>
                                      </p:cBhvr>
                                      <p:to>
                                        <p:strVal val="visible"/>
                                      </p:to>
                                    </p:set>
                                    <p:animEffect transition="in" filter="strips(downLeft)">
                                      <p:cBhvr>
                                        <p:cTn id="38" dur="500"/>
                                        <p:tgtEl>
                                          <p:spTgt spid="47"/>
                                        </p:tgtEl>
                                      </p:cBhvr>
                                    </p:animEffect>
                                  </p:childTnLst>
                                </p:cTn>
                              </p:par>
                            </p:childTnLst>
                          </p:cTn>
                        </p:par>
                        <p:par>
                          <p:cTn id="39" fill="hold">
                            <p:stCondLst>
                              <p:cond delay="500"/>
                            </p:stCondLst>
                            <p:childTnLst>
                              <p:par>
                                <p:cTn id="40" presetID="18" presetClass="entr" presetSubtype="9" fill="hold" nodeType="afterEffect">
                                  <p:stCondLst>
                                    <p:cond delay="0"/>
                                  </p:stCondLst>
                                  <p:childTnLst>
                                    <p:set>
                                      <p:cBhvr>
                                        <p:cTn id="41" dur="1" fill="hold">
                                          <p:stCondLst>
                                            <p:cond delay="0"/>
                                          </p:stCondLst>
                                        </p:cTn>
                                        <p:tgtEl>
                                          <p:spTgt spid="44"/>
                                        </p:tgtEl>
                                        <p:attrNameLst>
                                          <p:attrName>style.visibility</p:attrName>
                                        </p:attrNameLst>
                                      </p:cBhvr>
                                      <p:to>
                                        <p:strVal val="visible"/>
                                      </p:to>
                                    </p:set>
                                    <p:animEffect transition="in" filter="strips(upLeft)">
                                      <p:cBhvr>
                                        <p:cTn id="42" dur="500"/>
                                        <p:tgtEl>
                                          <p:spTgt spid="44"/>
                                        </p:tgtEl>
                                      </p:cBhvr>
                                    </p:animEffect>
                                  </p:childTnLst>
                                </p:cTn>
                              </p:par>
                            </p:childTnLst>
                          </p:cTn>
                        </p:par>
                        <p:par>
                          <p:cTn id="43" fill="hold">
                            <p:stCondLst>
                              <p:cond delay="1000"/>
                            </p:stCondLst>
                            <p:childTnLst>
                              <p:par>
                                <p:cTn id="44" presetID="18" presetClass="entr" presetSubtype="9" fill="hold" nodeType="afterEffect">
                                  <p:stCondLst>
                                    <p:cond delay="0"/>
                                  </p:stCondLst>
                                  <p:childTnLst>
                                    <p:set>
                                      <p:cBhvr>
                                        <p:cTn id="45" dur="1" fill="hold">
                                          <p:stCondLst>
                                            <p:cond delay="0"/>
                                          </p:stCondLst>
                                        </p:cTn>
                                        <p:tgtEl>
                                          <p:spTgt spid="45"/>
                                        </p:tgtEl>
                                        <p:attrNameLst>
                                          <p:attrName>style.visibility</p:attrName>
                                        </p:attrNameLst>
                                      </p:cBhvr>
                                      <p:to>
                                        <p:strVal val="visible"/>
                                      </p:to>
                                    </p:set>
                                    <p:animEffect transition="in" filter="strips(upLeft)">
                                      <p:cBhvr>
                                        <p:cTn id="46" dur="500"/>
                                        <p:tgtEl>
                                          <p:spTgt spid="45"/>
                                        </p:tgtEl>
                                      </p:cBhvr>
                                    </p:animEffect>
                                  </p:childTnLst>
                                </p:cTn>
                              </p:par>
                            </p:childTnLst>
                          </p:cTn>
                        </p:par>
                        <p:par>
                          <p:cTn id="47" fill="hold">
                            <p:stCondLst>
                              <p:cond delay="1500"/>
                            </p:stCondLst>
                            <p:childTnLst>
                              <p:par>
                                <p:cTn id="48" presetID="18" presetClass="entr" presetSubtype="9" fill="hold" nodeType="afterEffect">
                                  <p:stCondLst>
                                    <p:cond delay="0"/>
                                  </p:stCondLst>
                                  <p:childTnLst>
                                    <p:set>
                                      <p:cBhvr>
                                        <p:cTn id="49" dur="1" fill="hold">
                                          <p:stCondLst>
                                            <p:cond delay="0"/>
                                          </p:stCondLst>
                                        </p:cTn>
                                        <p:tgtEl>
                                          <p:spTgt spid="46"/>
                                        </p:tgtEl>
                                        <p:attrNameLst>
                                          <p:attrName>style.visibility</p:attrName>
                                        </p:attrNameLst>
                                      </p:cBhvr>
                                      <p:to>
                                        <p:strVal val="visible"/>
                                      </p:to>
                                    </p:set>
                                    <p:animEffect transition="in" filter="strips(upLeft)">
                                      <p:cBhvr>
                                        <p:cTn id="50"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16"/>
          <p:cNvSpPr>
            <a:spLocks noGrp="1" noChangeArrowheads="1"/>
          </p:cNvSpPr>
          <p:nvPr>
            <p:ph type="title"/>
          </p:nvPr>
        </p:nvSpPr>
        <p:spPr>
          <a:xfrm>
            <a:off x="2057400" y="152400"/>
            <a:ext cx="6705600" cy="838200"/>
          </a:xfrm>
        </p:spPr>
        <p:txBody>
          <a:bodyPr/>
          <a:lstStyle/>
          <a:p>
            <a:pPr eaLnBrk="1" hangingPunct="1"/>
            <a:r>
              <a:rPr lang="en-US" altLang="zh-CN" sz="4000" dirty="0" smtClean="0">
                <a:latin typeface="Cambria" panose="02040503050406030204" pitchFamily="18" charset="0"/>
              </a:rPr>
              <a:t>Principle of Testing</a:t>
            </a:r>
            <a:endParaRPr lang="zh-CN" altLang="zh-CN" dirty="0" smtClean="0">
              <a:latin typeface="Cambria" panose="02040503050406030204" pitchFamily="18" charset="0"/>
            </a:endParaRPr>
          </a:p>
        </p:txBody>
      </p:sp>
      <p:sp>
        <p:nvSpPr>
          <p:cNvPr id="3" name="Rectangle 2"/>
          <p:cNvSpPr txBox="1">
            <a:spLocks noChangeArrowheads="1"/>
          </p:cNvSpPr>
          <p:nvPr/>
        </p:nvSpPr>
        <p:spPr bwMode="auto">
          <a:xfrm>
            <a:off x="-228600" y="1066800"/>
            <a:ext cx="8991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54000" rIns="91440" bIns="45720" numCol="1" anchor="t" anchorCtr="1" compatLnSpc="1">
            <a:prstTxWarp prst="textNoShape">
              <a:avLst/>
            </a:prstTxWarp>
          </a:bodyPr>
          <a:lstStyle>
            <a:lvl1pPr algn="l" rtl="0" eaLnBrk="0" fontAlgn="base" hangingPunct="0">
              <a:spcBef>
                <a:spcPct val="0"/>
              </a:spcBef>
              <a:spcAft>
                <a:spcPct val="0"/>
              </a:spcAft>
              <a:defRPr sz="2800" b="1" kern="1200">
                <a:solidFill>
                  <a:srgbClr val="133984"/>
                </a:solidFill>
                <a:latin typeface="+mj-lt"/>
                <a:ea typeface="+mj-ea"/>
                <a:cs typeface="+mj-cs"/>
              </a:defRPr>
            </a:lvl1pPr>
            <a:lvl2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2pPr>
            <a:lvl3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3pPr>
            <a:lvl4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4pPr>
            <a:lvl5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5pPr>
            <a:lvl6pPr marL="4572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6pPr>
            <a:lvl7pPr marL="9144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7pPr>
            <a:lvl8pPr marL="13716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8pPr>
            <a:lvl9pPr marL="18288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9pPr>
          </a:lstStyle>
          <a:p>
            <a:pPr marL="838200" indent="-838200"/>
            <a:r>
              <a:rPr lang="en-US" altLang="zh-CN" dirty="0" smtClean="0">
                <a:latin typeface="Cambria" panose="02040503050406030204" pitchFamily="18" charset="0"/>
              </a:rPr>
              <a:t>Axiom 5 </a:t>
            </a:r>
            <a:br>
              <a:rPr lang="en-US" altLang="zh-CN" dirty="0" smtClean="0">
                <a:latin typeface="Cambria" panose="02040503050406030204" pitchFamily="18" charset="0"/>
              </a:rPr>
            </a:br>
            <a:r>
              <a:rPr lang="en-US" altLang="zh-CN" sz="3200" dirty="0" smtClean="0">
                <a:latin typeface="Cambria" panose="02040503050406030204" pitchFamily="18" charset="0"/>
              </a:rPr>
              <a:t>Not all bugs found will be fixed</a:t>
            </a:r>
            <a:endParaRPr lang="en-US" altLang="zh-CN" sz="4000" dirty="0">
              <a:latin typeface="Cambria" panose="02040503050406030204" pitchFamily="18" charset="0"/>
            </a:endParaRPr>
          </a:p>
        </p:txBody>
      </p:sp>
      <p:sp>
        <p:nvSpPr>
          <p:cNvPr id="4" name="Rectangle 3"/>
          <p:cNvSpPr txBox="1">
            <a:spLocks noChangeArrowheads="1"/>
          </p:cNvSpPr>
          <p:nvPr/>
        </p:nvSpPr>
        <p:spPr bwMode="auto">
          <a:xfrm>
            <a:off x="609600" y="2362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449263" indent="-449263" algn="l" rtl="0" eaLnBrk="0" fontAlgn="base" hangingPunct="0">
              <a:lnSpc>
                <a:spcPct val="110000"/>
              </a:lnSpc>
              <a:spcBef>
                <a:spcPct val="20000"/>
              </a:spcBef>
              <a:spcAft>
                <a:spcPct val="0"/>
              </a:spcAft>
              <a:buSzPct val="120000"/>
              <a:buBlip>
                <a:blip r:embed="rId3"/>
              </a:buBlip>
              <a:defRPr sz="2800" kern="1200">
                <a:solidFill>
                  <a:srgbClr val="133984"/>
                </a:solidFill>
                <a:latin typeface="+mn-lt"/>
                <a:ea typeface="+mn-ea"/>
                <a:cs typeface="+mn-cs"/>
              </a:defRPr>
            </a:lvl1pPr>
            <a:lvl2pPr marL="914400" indent="-285750" algn="l" rtl="0" eaLnBrk="0" fontAlgn="base" hangingPunct="0">
              <a:lnSpc>
                <a:spcPct val="110000"/>
              </a:lnSpc>
              <a:spcBef>
                <a:spcPct val="20000"/>
              </a:spcBef>
              <a:spcAft>
                <a:spcPct val="0"/>
              </a:spcAft>
              <a:buClr>
                <a:srgbClr val="000066"/>
              </a:buClr>
              <a:buChar char="•"/>
              <a:defRPr sz="2400" kern="1200">
                <a:solidFill>
                  <a:srgbClr val="133984"/>
                </a:solidFill>
                <a:latin typeface="+mn-lt"/>
                <a:ea typeface="+mn-ea"/>
                <a:cs typeface="+mn-cs"/>
              </a:defRPr>
            </a:lvl2pPr>
            <a:lvl3pPr marL="1322388" indent="-228600" algn="l" rtl="0" eaLnBrk="0" fontAlgn="base" hangingPunct="0">
              <a:spcBef>
                <a:spcPct val="20000"/>
              </a:spcBef>
              <a:spcAft>
                <a:spcPct val="0"/>
              </a:spcAft>
              <a:buChar char="•"/>
              <a:defRPr sz="2400" kern="1200">
                <a:solidFill>
                  <a:schemeClr val="tx1"/>
                </a:solidFill>
                <a:latin typeface="+mn-lt"/>
                <a:ea typeface="宋体" panose="02010600030101010101" pitchFamily="2" charset="-122"/>
                <a:cs typeface="+mn-cs"/>
              </a:defRPr>
            </a:lvl3pPr>
            <a:lvl4pPr marL="1730375"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4pPr>
            <a:lvl5pPr marL="2138363"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90000"/>
              </a:lnSpc>
            </a:pPr>
            <a:r>
              <a:rPr lang="en-US" altLang="zh-CN" dirty="0" smtClean="0">
                <a:latin typeface="Cambria" panose="02040503050406030204" pitchFamily="18" charset="0"/>
              </a:rPr>
              <a:t>Why wouldn’t you fix a bug you knew about?</a:t>
            </a:r>
          </a:p>
          <a:p>
            <a:pPr lvl="1">
              <a:lnSpc>
                <a:spcPct val="90000"/>
              </a:lnSpc>
            </a:pPr>
            <a:r>
              <a:rPr lang="en-US" altLang="zh-CN" dirty="0" smtClean="0">
                <a:latin typeface="Cambria" panose="02040503050406030204" pitchFamily="18" charset="0"/>
              </a:rPr>
              <a:t>There’s not enough time</a:t>
            </a:r>
          </a:p>
          <a:p>
            <a:pPr lvl="2">
              <a:lnSpc>
                <a:spcPct val="90000"/>
              </a:lnSpc>
            </a:pPr>
            <a:r>
              <a:rPr lang="en-US" altLang="zh-CN" sz="2000" dirty="0" smtClean="0">
                <a:latin typeface="Cambria" panose="02040503050406030204" pitchFamily="18" charset="0"/>
              </a:rPr>
              <a:t>Some deadlines cannot be extended (e.g., Y2K)	</a:t>
            </a:r>
          </a:p>
          <a:p>
            <a:pPr lvl="1">
              <a:lnSpc>
                <a:spcPct val="90000"/>
              </a:lnSpc>
            </a:pPr>
            <a:r>
              <a:rPr lang="en-US" altLang="zh-CN" dirty="0" smtClean="0">
                <a:latin typeface="Cambria" panose="02040503050406030204" pitchFamily="18" charset="0"/>
              </a:rPr>
              <a:t>It’s not really a bug</a:t>
            </a:r>
          </a:p>
          <a:p>
            <a:pPr lvl="2">
              <a:lnSpc>
                <a:spcPct val="90000"/>
              </a:lnSpc>
            </a:pPr>
            <a:r>
              <a:rPr lang="en-US" altLang="zh-CN" sz="2000" dirty="0" smtClean="0">
                <a:latin typeface="Cambria" panose="02040503050406030204" pitchFamily="18" charset="0"/>
              </a:rPr>
              <a:t>Specifications can be wrong</a:t>
            </a:r>
          </a:p>
          <a:p>
            <a:pPr lvl="1">
              <a:lnSpc>
                <a:spcPct val="90000"/>
              </a:lnSpc>
            </a:pPr>
            <a:r>
              <a:rPr lang="en-US" altLang="zh-CN" dirty="0" smtClean="0">
                <a:latin typeface="Cambria" panose="02040503050406030204" pitchFamily="18" charset="0"/>
              </a:rPr>
              <a:t>It’s too risky to fix</a:t>
            </a:r>
          </a:p>
          <a:p>
            <a:pPr lvl="2">
              <a:lnSpc>
                <a:spcPct val="90000"/>
              </a:lnSpc>
            </a:pPr>
            <a:r>
              <a:rPr lang="en-US" altLang="zh-CN" sz="2000" dirty="0" smtClean="0">
                <a:latin typeface="Cambria" panose="02040503050406030204" pitchFamily="18" charset="0"/>
              </a:rPr>
              <a:t>“I’m not touching Murphy’s code!”</a:t>
            </a:r>
          </a:p>
          <a:p>
            <a:pPr lvl="1">
              <a:lnSpc>
                <a:spcPct val="90000"/>
              </a:lnSpc>
            </a:pPr>
            <a:r>
              <a:rPr lang="en-US" altLang="zh-CN" dirty="0" smtClean="0">
                <a:latin typeface="Cambria" panose="02040503050406030204" pitchFamily="18" charset="0"/>
              </a:rPr>
              <a:t>It’s just not worth it</a:t>
            </a:r>
          </a:p>
          <a:p>
            <a:pPr lvl="2">
              <a:lnSpc>
                <a:spcPct val="90000"/>
              </a:lnSpc>
            </a:pPr>
            <a:r>
              <a:rPr lang="en-US" altLang="zh-CN" sz="2000" dirty="0" smtClean="0">
                <a:latin typeface="Cambria" panose="02040503050406030204" pitchFamily="18" charset="0"/>
              </a:rPr>
              <a:t>Bugs in fringe features may have to wait</a:t>
            </a:r>
          </a:p>
          <a:p>
            <a:pPr lvl="2">
              <a:lnSpc>
                <a:spcPct val="90000"/>
              </a:lnSpc>
            </a:pPr>
            <a:r>
              <a:rPr lang="en-US" altLang="zh-CN" sz="2000" dirty="0" smtClean="0">
                <a:latin typeface="Cambria" panose="02040503050406030204" pitchFamily="18" charset="0"/>
              </a:rPr>
              <a:t>Why not charge the customer for bug fixes in the next release (sound familiar?) :-)</a:t>
            </a:r>
            <a:endParaRPr lang="en-US" altLang="zh-CN" sz="2000" dirty="0">
              <a:latin typeface="Cambria" panose="02040503050406030204" pitchFamily="18" charset="0"/>
            </a:endParaRPr>
          </a:p>
        </p:txBody>
      </p:sp>
    </p:spTree>
    <p:extLst>
      <p:ext uri="{BB962C8B-B14F-4D97-AF65-F5344CB8AC3E}">
        <p14:creationId xmlns:p14="http://schemas.microsoft.com/office/powerpoint/2010/main" val="700906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animEffect transition="in" filter="fade">
                                      <p:cBhvr>
                                        <p:cTn id="17" dur="500"/>
                                        <p:tgtEl>
                                          <p:spTgt spid="4">
                                            <p:txEl>
                                              <p:pRg st="1" end="1"/>
                                            </p:txEl>
                                          </p:spTgt>
                                        </p:tgtEl>
                                      </p:cBhvr>
                                    </p:animEffect>
                                  </p:childTnLst>
                                </p:cTn>
                              </p:par>
                            </p:childTnLst>
                          </p:cTn>
                        </p:par>
                        <p:par>
                          <p:cTn id="18" fill="hold">
                            <p:stCondLst>
                              <p:cond delay="500"/>
                            </p:stCondLst>
                            <p:childTnLst>
                              <p:par>
                                <p:cTn id="19" presetID="10" presetClass="entr" presetSubtype="0" fill="hold" nodeType="afterEffect">
                                  <p:stCondLst>
                                    <p:cond delay="0"/>
                                  </p:stCondLst>
                                  <p:childTnLst>
                                    <p:set>
                                      <p:cBhvr>
                                        <p:cTn id="20" dur="1" fill="hold">
                                          <p:stCondLst>
                                            <p:cond delay="0"/>
                                          </p:stCondLst>
                                        </p:cTn>
                                        <p:tgtEl>
                                          <p:spTgt spid="4">
                                            <p:txEl>
                                              <p:pRg st="2" end="2"/>
                                            </p:txEl>
                                          </p:spTgt>
                                        </p:tgtEl>
                                        <p:attrNameLst>
                                          <p:attrName>style.visibility</p:attrName>
                                        </p:attrNameLst>
                                      </p:cBhvr>
                                      <p:to>
                                        <p:strVal val="visible"/>
                                      </p:to>
                                    </p:set>
                                    <p:animEffect transition="in" filter="fade">
                                      <p:cBhvr>
                                        <p:cTn id="21" dur="500"/>
                                        <p:tgtEl>
                                          <p:spTgt spid="4">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4">
                                            <p:txEl>
                                              <p:pRg st="3" end="3"/>
                                            </p:txEl>
                                          </p:spTgt>
                                        </p:tgtEl>
                                        <p:attrNameLst>
                                          <p:attrName>style.visibility</p:attrName>
                                        </p:attrNameLst>
                                      </p:cBhvr>
                                      <p:to>
                                        <p:strVal val="visible"/>
                                      </p:to>
                                    </p:set>
                                    <p:animEffect transition="in" filter="fade">
                                      <p:cBhvr>
                                        <p:cTn id="26" dur="500"/>
                                        <p:tgtEl>
                                          <p:spTgt spid="4">
                                            <p:txEl>
                                              <p:pRg st="3" end="3"/>
                                            </p:txEl>
                                          </p:spTgt>
                                        </p:tgtEl>
                                      </p:cBhvr>
                                    </p:animEffect>
                                  </p:childTnLst>
                                </p:cTn>
                              </p:par>
                            </p:childTnLst>
                          </p:cTn>
                        </p:par>
                        <p:par>
                          <p:cTn id="27" fill="hold">
                            <p:stCondLst>
                              <p:cond delay="500"/>
                            </p:stCondLst>
                            <p:childTnLst>
                              <p:par>
                                <p:cTn id="28" presetID="10" presetClass="entr" presetSubtype="0" fill="hold" nodeType="afterEffect">
                                  <p:stCondLst>
                                    <p:cond delay="0"/>
                                  </p:stCondLst>
                                  <p:childTnLst>
                                    <p:set>
                                      <p:cBhvr>
                                        <p:cTn id="29" dur="1" fill="hold">
                                          <p:stCondLst>
                                            <p:cond delay="0"/>
                                          </p:stCondLst>
                                        </p:cTn>
                                        <p:tgtEl>
                                          <p:spTgt spid="4">
                                            <p:txEl>
                                              <p:pRg st="4" end="4"/>
                                            </p:txEl>
                                          </p:spTgt>
                                        </p:tgtEl>
                                        <p:attrNameLst>
                                          <p:attrName>style.visibility</p:attrName>
                                        </p:attrNameLst>
                                      </p:cBhvr>
                                      <p:to>
                                        <p:strVal val="visible"/>
                                      </p:to>
                                    </p:set>
                                    <p:animEffect transition="in" filter="fade">
                                      <p:cBhvr>
                                        <p:cTn id="30" dur="500"/>
                                        <p:tgtEl>
                                          <p:spTgt spid="4">
                                            <p:txEl>
                                              <p:pRg st="4" end="4"/>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4">
                                            <p:txEl>
                                              <p:pRg st="5" end="5"/>
                                            </p:txEl>
                                          </p:spTgt>
                                        </p:tgtEl>
                                        <p:attrNameLst>
                                          <p:attrName>style.visibility</p:attrName>
                                        </p:attrNameLst>
                                      </p:cBhvr>
                                      <p:to>
                                        <p:strVal val="visible"/>
                                      </p:to>
                                    </p:set>
                                    <p:animEffect transition="in" filter="fade">
                                      <p:cBhvr>
                                        <p:cTn id="35" dur="500"/>
                                        <p:tgtEl>
                                          <p:spTgt spid="4">
                                            <p:txEl>
                                              <p:pRg st="5" end="5"/>
                                            </p:txEl>
                                          </p:spTgt>
                                        </p:tgtEl>
                                      </p:cBhvr>
                                    </p:animEffect>
                                  </p:childTnLst>
                                </p:cTn>
                              </p:par>
                            </p:childTnLst>
                          </p:cTn>
                        </p:par>
                        <p:par>
                          <p:cTn id="36" fill="hold">
                            <p:stCondLst>
                              <p:cond delay="500"/>
                            </p:stCondLst>
                            <p:childTnLst>
                              <p:par>
                                <p:cTn id="37" presetID="10" presetClass="entr" presetSubtype="0" fill="hold" nodeType="afterEffect">
                                  <p:stCondLst>
                                    <p:cond delay="0"/>
                                  </p:stCondLst>
                                  <p:childTnLst>
                                    <p:set>
                                      <p:cBhvr>
                                        <p:cTn id="38" dur="1" fill="hold">
                                          <p:stCondLst>
                                            <p:cond delay="0"/>
                                          </p:stCondLst>
                                        </p:cTn>
                                        <p:tgtEl>
                                          <p:spTgt spid="4">
                                            <p:txEl>
                                              <p:pRg st="6" end="6"/>
                                            </p:txEl>
                                          </p:spTgt>
                                        </p:tgtEl>
                                        <p:attrNameLst>
                                          <p:attrName>style.visibility</p:attrName>
                                        </p:attrNameLst>
                                      </p:cBhvr>
                                      <p:to>
                                        <p:strVal val="visible"/>
                                      </p:to>
                                    </p:set>
                                    <p:animEffect transition="in" filter="fade">
                                      <p:cBhvr>
                                        <p:cTn id="39" dur="500"/>
                                        <p:tgtEl>
                                          <p:spTgt spid="4">
                                            <p:txEl>
                                              <p:pRg st="6" end="6"/>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4">
                                            <p:txEl>
                                              <p:pRg st="7" end="7"/>
                                            </p:txEl>
                                          </p:spTgt>
                                        </p:tgtEl>
                                        <p:attrNameLst>
                                          <p:attrName>style.visibility</p:attrName>
                                        </p:attrNameLst>
                                      </p:cBhvr>
                                      <p:to>
                                        <p:strVal val="visible"/>
                                      </p:to>
                                    </p:set>
                                    <p:animEffect transition="in" filter="fade">
                                      <p:cBhvr>
                                        <p:cTn id="44" dur="500"/>
                                        <p:tgtEl>
                                          <p:spTgt spid="4">
                                            <p:txEl>
                                              <p:pRg st="7" end="7"/>
                                            </p:txEl>
                                          </p:spTgt>
                                        </p:tgtEl>
                                      </p:cBhvr>
                                    </p:animEffect>
                                  </p:childTnLst>
                                </p:cTn>
                              </p:par>
                            </p:childTnLst>
                          </p:cTn>
                        </p:par>
                        <p:par>
                          <p:cTn id="45" fill="hold">
                            <p:stCondLst>
                              <p:cond delay="500"/>
                            </p:stCondLst>
                            <p:childTnLst>
                              <p:par>
                                <p:cTn id="46" presetID="10" presetClass="entr" presetSubtype="0" fill="hold" nodeType="afterEffect">
                                  <p:stCondLst>
                                    <p:cond delay="0"/>
                                  </p:stCondLst>
                                  <p:childTnLst>
                                    <p:set>
                                      <p:cBhvr>
                                        <p:cTn id="47" dur="1" fill="hold">
                                          <p:stCondLst>
                                            <p:cond delay="0"/>
                                          </p:stCondLst>
                                        </p:cTn>
                                        <p:tgtEl>
                                          <p:spTgt spid="4">
                                            <p:txEl>
                                              <p:pRg st="8" end="8"/>
                                            </p:txEl>
                                          </p:spTgt>
                                        </p:tgtEl>
                                        <p:attrNameLst>
                                          <p:attrName>style.visibility</p:attrName>
                                        </p:attrNameLst>
                                      </p:cBhvr>
                                      <p:to>
                                        <p:strVal val="visible"/>
                                      </p:to>
                                    </p:set>
                                    <p:animEffect transition="in" filter="fade">
                                      <p:cBhvr>
                                        <p:cTn id="48" dur="500"/>
                                        <p:tgtEl>
                                          <p:spTgt spid="4">
                                            <p:txEl>
                                              <p:pRg st="8" end="8"/>
                                            </p:txEl>
                                          </p:spTgt>
                                        </p:tgtEl>
                                      </p:cBhvr>
                                    </p:animEffect>
                                  </p:childTnLst>
                                </p:cTn>
                              </p:par>
                            </p:childTnLst>
                          </p:cTn>
                        </p:par>
                        <p:par>
                          <p:cTn id="49" fill="hold">
                            <p:stCondLst>
                              <p:cond delay="1000"/>
                            </p:stCondLst>
                            <p:childTnLst>
                              <p:par>
                                <p:cTn id="50" presetID="10" presetClass="entr" presetSubtype="0" fill="hold" nodeType="afterEffect">
                                  <p:stCondLst>
                                    <p:cond delay="0"/>
                                  </p:stCondLst>
                                  <p:childTnLst>
                                    <p:set>
                                      <p:cBhvr>
                                        <p:cTn id="51" dur="1" fill="hold">
                                          <p:stCondLst>
                                            <p:cond delay="0"/>
                                          </p:stCondLst>
                                        </p:cTn>
                                        <p:tgtEl>
                                          <p:spTgt spid="4">
                                            <p:txEl>
                                              <p:pRg st="9" end="9"/>
                                            </p:txEl>
                                          </p:spTgt>
                                        </p:tgtEl>
                                        <p:attrNameLst>
                                          <p:attrName>style.visibility</p:attrName>
                                        </p:attrNameLst>
                                      </p:cBhvr>
                                      <p:to>
                                        <p:strVal val="visible"/>
                                      </p:to>
                                    </p:set>
                                    <p:animEffect transition="in" filter="fade">
                                      <p:cBhvr>
                                        <p:cTn id="52" dur="500"/>
                                        <p:tgtEl>
                                          <p:spTgt spid="4">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16"/>
          <p:cNvSpPr>
            <a:spLocks noGrp="1" noChangeArrowheads="1"/>
          </p:cNvSpPr>
          <p:nvPr>
            <p:ph type="title"/>
          </p:nvPr>
        </p:nvSpPr>
        <p:spPr>
          <a:xfrm>
            <a:off x="2057400" y="152400"/>
            <a:ext cx="6705600" cy="838200"/>
          </a:xfrm>
        </p:spPr>
        <p:txBody>
          <a:bodyPr/>
          <a:lstStyle/>
          <a:p>
            <a:pPr eaLnBrk="1" hangingPunct="1"/>
            <a:r>
              <a:rPr lang="en-US" altLang="zh-CN" sz="4000" dirty="0" smtClean="0">
                <a:latin typeface="Cambria" panose="02040503050406030204" pitchFamily="18" charset="0"/>
              </a:rPr>
              <a:t>Principle of Testing</a:t>
            </a:r>
            <a:endParaRPr lang="zh-CN" altLang="zh-CN" dirty="0" smtClean="0">
              <a:latin typeface="Cambria" panose="02040503050406030204" pitchFamily="18" charset="0"/>
            </a:endParaRPr>
          </a:p>
        </p:txBody>
      </p:sp>
      <p:sp>
        <p:nvSpPr>
          <p:cNvPr id="3" name="Rectangle 2"/>
          <p:cNvSpPr txBox="1">
            <a:spLocks noChangeArrowheads="1"/>
          </p:cNvSpPr>
          <p:nvPr/>
        </p:nvSpPr>
        <p:spPr bwMode="auto">
          <a:xfrm>
            <a:off x="-76200" y="1143000"/>
            <a:ext cx="8991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54000" rIns="91440" bIns="45720" numCol="1" anchor="t" anchorCtr="1" compatLnSpc="1">
            <a:prstTxWarp prst="textNoShape">
              <a:avLst/>
            </a:prstTxWarp>
          </a:bodyPr>
          <a:lstStyle>
            <a:lvl1pPr algn="l" rtl="0" eaLnBrk="0" fontAlgn="base" hangingPunct="0">
              <a:spcBef>
                <a:spcPct val="0"/>
              </a:spcBef>
              <a:spcAft>
                <a:spcPct val="0"/>
              </a:spcAft>
              <a:defRPr sz="2800" b="1" kern="1200">
                <a:solidFill>
                  <a:srgbClr val="133984"/>
                </a:solidFill>
                <a:latin typeface="+mj-lt"/>
                <a:ea typeface="+mj-ea"/>
                <a:cs typeface="+mj-cs"/>
              </a:defRPr>
            </a:lvl1pPr>
            <a:lvl2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2pPr>
            <a:lvl3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3pPr>
            <a:lvl4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4pPr>
            <a:lvl5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5pPr>
            <a:lvl6pPr marL="4572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6pPr>
            <a:lvl7pPr marL="9144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7pPr>
            <a:lvl8pPr marL="13716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8pPr>
            <a:lvl9pPr marL="18288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9pPr>
          </a:lstStyle>
          <a:p>
            <a:pPr marL="838200" indent="-838200"/>
            <a:r>
              <a:rPr lang="en-US" altLang="zh-CN" dirty="0" smtClean="0">
                <a:latin typeface="Cambria" panose="02040503050406030204" pitchFamily="18" charset="0"/>
              </a:rPr>
              <a:t>Axiom 6</a:t>
            </a:r>
            <a:br>
              <a:rPr lang="en-US" altLang="zh-CN" dirty="0" smtClean="0">
                <a:latin typeface="Cambria" panose="02040503050406030204" pitchFamily="18" charset="0"/>
              </a:rPr>
            </a:br>
            <a:r>
              <a:rPr lang="en-US" altLang="zh-CN" i="1" dirty="0" smtClean="0">
                <a:latin typeface="Cambria" panose="02040503050406030204" pitchFamily="18" charset="0"/>
              </a:rPr>
              <a:t>It is difficult to say when a bug is indeed a bug</a:t>
            </a:r>
            <a:endParaRPr lang="en-US" altLang="zh-CN" sz="3200" dirty="0">
              <a:latin typeface="Cambria" panose="02040503050406030204" pitchFamily="18" charset="0"/>
            </a:endParaRPr>
          </a:p>
        </p:txBody>
      </p:sp>
      <p:sp>
        <p:nvSpPr>
          <p:cNvPr id="4" name="Rectangle 3"/>
          <p:cNvSpPr txBox="1">
            <a:spLocks noChangeArrowheads="1"/>
          </p:cNvSpPr>
          <p:nvPr/>
        </p:nvSpPr>
        <p:spPr bwMode="auto">
          <a:xfrm>
            <a:off x="381000" y="2514600"/>
            <a:ext cx="84582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449263" indent="-449263" algn="l" rtl="0" eaLnBrk="0" fontAlgn="base" hangingPunct="0">
              <a:lnSpc>
                <a:spcPct val="110000"/>
              </a:lnSpc>
              <a:spcBef>
                <a:spcPct val="20000"/>
              </a:spcBef>
              <a:spcAft>
                <a:spcPct val="0"/>
              </a:spcAft>
              <a:buSzPct val="120000"/>
              <a:buBlip>
                <a:blip r:embed="rId3"/>
              </a:buBlip>
              <a:defRPr sz="2800" kern="1200">
                <a:solidFill>
                  <a:srgbClr val="133984"/>
                </a:solidFill>
                <a:latin typeface="+mn-lt"/>
                <a:ea typeface="+mn-ea"/>
                <a:cs typeface="+mn-cs"/>
              </a:defRPr>
            </a:lvl1pPr>
            <a:lvl2pPr marL="914400" indent="-285750" algn="l" rtl="0" eaLnBrk="0" fontAlgn="base" hangingPunct="0">
              <a:lnSpc>
                <a:spcPct val="110000"/>
              </a:lnSpc>
              <a:spcBef>
                <a:spcPct val="20000"/>
              </a:spcBef>
              <a:spcAft>
                <a:spcPct val="0"/>
              </a:spcAft>
              <a:buClr>
                <a:srgbClr val="000066"/>
              </a:buClr>
              <a:buChar char="•"/>
              <a:defRPr sz="2400" kern="1200">
                <a:solidFill>
                  <a:srgbClr val="133984"/>
                </a:solidFill>
                <a:latin typeface="+mn-lt"/>
                <a:ea typeface="+mn-ea"/>
                <a:cs typeface="+mn-cs"/>
              </a:defRPr>
            </a:lvl2pPr>
            <a:lvl3pPr marL="1322388" indent="-228600" algn="l" rtl="0" eaLnBrk="0" fontAlgn="base" hangingPunct="0">
              <a:spcBef>
                <a:spcPct val="20000"/>
              </a:spcBef>
              <a:spcAft>
                <a:spcPct val="0"/>
              </a:spcAft>
              <a:buChar char="•"/>
              <a:defRPr sz="2400" kern="1200">
                <a:solidFill>
                  <a:schemeClr val="tx1"/>
                </a:solidFill>
                <a:latin typeface="+mn-lt"/>
                <a:ea typeface="宋体" panose="02010600030101010101" pitchFamily="2" charset="-122"/>
                <a:cs typeface="+mn-cs"/>
              </a:defRPr>
            </a:lvl3pPr>
            <a:lvl4pPr marL="1730375"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4pPr>
            <a:lvl5pPr marL="2138363"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90000"/>
              </a:lnSpc>
            </a:pPr>
            <a:r>
              <a:rPr lang="en-US" altLang="zh-CN" dirty="0" smtClean="0">
                <a:latin typeface="Cambria" panose="02040503050406030204" pitchFamily="18" charset="0"/>
              </a:rPr>
              <a:t>If there is a problem in the software but no one ever discovers it … is it a bug?</a:t>
            </a:r>
          </a:p>
          <a:p>
            <a:pPr lvl="1">
              <a:lnSpc>
                <a:spcPct val="90000"/>
              </a:lnSpc>
            </a:pPr>
            <a:r>
              <a:rPr lang="en-US" altLang="zh-CN" dirty="0" smtClean="0">
                <a:latin typeface="Cambria" panose="02040503050406030204" pitchFamily="18" charset="0"/>
              </a:rPr>
              <a:t>Parody of “if a tree falls in the forest … does it really make a noise?”</a:t>
            </a:r>
          </a:p>
          <a:p>
            <a:pPr>
              <a:lnSpc>
                <a:spcPct val="90000"/>
              </a:lnSpc>
            </a:pPr>
            <a:r>
              <a:rPr lang="en-US" altLang="zh-CN" dirty="0" smtClean="0">
                <a:latin typeface="Cambria" panose="02040503050406030204" pitchFamily="18" charset="0"/>
              </a:rPr>
              <a:t>What is your opinion? Does a bug have to be observable in order for it to be a bug?</a:t>
            </a:r>
          </a:p>
          <a:p>
            <a:pPr>
              <a:lnSpc>
                <a:spcPct val="90000"/>
              </a:lnSpc>
            </a:pPr>
            <a:r>
              <a:rPr lang="en-US" altLang="zh-CN" dirty="0" smtClean="0">
                <a:latin typeface="Cambria" panose="02040503050406030204" pitchFamily="18" charset="0"/>
              </a:rPr>
              <a:t>Bugs that are undiscovered are called </a:t>
            </a:r>
            <a:r>
              <a:rPr lang="en-US" altLang="zh-CN" i="1" dirty="0" smtClean="0">
                <a:latin typeface="Cambria" panose="02040503050406030204" pitchFamily="18" charset="0"/>
              </a:rPr>
              <a:t>latent bugs.</a:t>
            </a:r>
            <a:endParaRPr lang="en-US" altLang="zh-CN" dirty="0">
              <a:latin typeface="Cambria" panose="02040503050406030204" pitchFamily="18" charset="0"/>
            </a:endParaRPr>
          </a:p>
        </p:txBody>
      </p:sp>
    </p:spTree>
    <p:extLst>
      <p:ext uri="{BB962C8B-B14F-4D97-AF65-F5344CB8AC3E}">
        <p14:creationId xmlns:p14="http://schemas.microsoft.com/office/powerpoint/2010/main" val="1176669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4">
                                            <p:txEl>
                                              <p:pRg st="1" end="1"/>
                                            </p:txEl>
                                          </p:spTgt>
                                        </p:tgtEl>
                                        <p:attrNameLst>
                                          <p:attrName>style.visibility</p:attrName>
                                        </p:attrNameLst>
                                      </p:cBhvr>
                                      <p:to>
                                        <p:strVal val="visible"/>
                                      </p:to>
                                    </p:set>
                                    <p:animEffect transition="in" filter="fade">
                                      <p:cBhvr>
                                        <p:cTn id="16" dur="500"/>
                                        <p:tgtEl>
                                          <p:spTgt spid="4">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4">
                                            <p:txEl>
                                              <p:pRg st="2" end="2"/>
                                            </p:txEl>
                                          </p:spTgt>
                                        </p:tgtEl>
                                        <p:attrNameLst>
                                          <p:attrName>style.visibility</p:attrName>
                                        </p:attrNameLst>
                                      </p:cBhvr>
                                      <p:to>
                                        <p:strVal val="visible"/>
                                      </p:to>
                                    </p:set>
                                    <p:animEffect transition="in" filter="fade">
                                      <p:cBhvr>
                                        <p:cTn id="21" dur="500"/>
                                        <p:tgtEl>
                                          <p:spTgt spid="4">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4">
                                            <p:txEl>
                                              <p:pRg st="3" end="3"/>
                                            </p:txEl>
                                          </p:spTgt>
                                        </p:tgtEl>
                                        <p:attrNameLst>
                                          <p:attrName>style.visibility</p:attrName>
                                        </p:attrNameLst>
                                      </p:cBhvr>
                                      <p:to>
                                        <p:strVal val="visible"/>
                                      </p:to>
                                    </p:set>
                                    <p:animEffect transition="in" filter="fade">
                                      <p:cBhvr>
                                        <p:cTn id="26"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16"/>
          <p:cNvSpPr>
            <a:spLocks noGrp="1" noChangeArrowheads="1"/>
          </p:cNvSpPr>
          <p:nvPr>
            <p:ph type="title"/>
          </p:nvPr>
        </p:nvSpPr>
        <p:spPr>
          <a:xfrm>
            <a:off x="2057400" y="152400"/>
            <a:ext cx="6705600" cy="838200"/>
          </a:xfrm>
        </p:spPr>
        <p:txBody>
          <a:bodyPr/>
          <a:lstStyle/>
          <a:p>
            <a:pPr eaLnBrk="1" hangingPunct="1"/>
            <a:r>
              <a:rPr lang="en-US" altLang="zh-CN" sz="4000" dirty="0" smtClean="0">
                <a:latin typeface="Cambria" panose="02040503050406030204" pitchFamily="18" charset="0"/>
              </a:rPr>
              <a:t>Principle of Testing</a:t>
            </a:r>
            <a:endParaRPr lang="zh-CN" altLang="zh-CN" dirty="0" smtClean="0">
              <a:latin typeface="Cambria" panose="02040503050406030204" pitchFamily="18" charset="0"/>
            </a:endParaRPr>
          </a:p>
        </p:txBody>
      </p:sp>
      <p:sp>
        <p:nvSpPr>
          <p:cNvPr id="5" name="Rectangle 2"/>
          <p:cNvSpPr txBox="1">
            <a:spLocks noChangeArrowheads="1"/>
          </p:cNvSpPr>
          <p:nvPr/>
        </p:nvSpPr>
        <p:spPr bwMode="auto">
          <a:xfrm>
            <a:off x="-228600" y="1143000"/>
            <a:ext cx="8991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54000" rIns="91440" bIns="45720" numCol="1" anchor="t" anchorCtr="1" compatLnSpc="1">
            <a:prstTxWarp prst="textNoShape">
              <a:avLst/>
            </a:prstTxWarp>
          </a:bodyPr>
          <a:lstStyle>
            <a:lvl1pPr algn="l" rtl="0" eaLnBrk="0" fontAlgn="base" hangingPunct="0">
              <a:spcBef>
                <a:spcPct val="0"/>
              </a:spcBef>
              <a:spcAft>
                <a:spcPct val="0"/>
              </a:spcAft>
              <a:defRPr sz="2800" b="1" kern="1200">
                <a:solidFill>
                  <a:srgbClr val="133984"/>
                </a:solidFill>
                <a:latin typeface="+mj-lt"/>
                <a:ea typeface="+mj-ea"/>
                <a:cs typeface="+mj-cs"/>
              </a:defRPr>
            </a:lvl1pPr>
            <a:lvl2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2pPr>
            <a:lvl3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3pPr>
            <a:lvl4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4pPr>
            <a:lvl5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5pPr>
            <a:lvl6pPr marL="4572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6pPr>
            <a:lvl7pPr marL="9144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7pPr>
            <a:lvl8pPr marL="13716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8pPr>
            <a:lvl9pPr marL="18288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9pPr>
          </a:lstStyle>
          <a:p>
            <a:pPr marL="838200" indent="-838200"/>
            <a:r>
              <a:rPr lang="en-US" altLang="zh-CN" dirty="0" smtClean="0">
                <a:latin typeface="Cambria" panose="02040503050406030204" pitchFamily="18" charset="0"/>
              </a:rPr>
              <a:t>Axiom 7</a:t>
            </a:r>
            <a:br>
              <a:rPr lang="en-US" altLang="zh-CN" dirty="0" smtClean="0">
                <a:latin typeface="Cambria" panose="02040503050406030204" pitchFamily="18" charset="0"/>
              </a:rPr>
            </a:br>
            <a:r>
              <a:rPr lang="en-US" altLang="zh-CN" sz="3200" i="1" dirty="0" smtClean="0">
                <a:latin typeface="Cambria" panose="02040503050406030204" pitchFamily="18" charset="0"/>
              </a:rPr>
              <a:t>Specifications are never final</a:t>
            </a:r>
            <a:endParaRPr lang="en-US" altLang="zh-CN" sz="3200" dirty="0">
              <a:latin typeface="Cambria" panose="02040503050406030204" pitchFamily="18" charset="0"/>
            </a:endParaRPr>
          </a:p>
        </p:txBody>
      </p:sp>
      <p:sp>
        <p:nvSpPr>
          <p:cNvPr id="6" name="Rectangle 3"/>
          <p:cNvSpPr txBox="1">
            <a:spLocks noChangeArrowheads="1"/>
          </p:cNvSpPr>
          <p:nvPr/>
        </p:nvSpPr>
        <p:spPr bwMode="auto">
          <a:xfrm>
            <a:off x="76200" y="2380445"/>
            <a:ext cx="8915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449263" indent="-449263" algn="l" rtl="0" eaLnBrk="0" fontAlgn="base" hangingPunct="0">
              <a:lnSpc>
                <a:spcPct val="110000"/>
              </a:lnSpc>
              <a:spcBef>
                <a:spcPct val="20000"/>
              </a:spcBef>
              <a:spcAft>
                <a:spcPct val="0"/>
              </a:spcAft>
              <a:buSzPct val="120000"/>
              <a:buBlip>
                <a:blip r:embed="rId3"/>
              </a:buBlip>
              <a:defRPr sz="2800" kern="1200">
                <a:solidFill>
                  <a:srgbClr val="133984"/>
                </a:solidFill>
                <a:latin typeface="+mn-lt"/>
                <a:ea typeface="+mn-ea"/>
                <a:cs typeface="+mn-cs"/>
              </a:defRPr>
            </a:lvl1pPr>
            <a:lvl2pPr marL="914400" indent="-285750" algn="l" rtl="0" eaLnBrk="0" fontAlgn="base" hangingPunct="0">
              <a:lnSpc>
                <a:spcPct val="110000"/>
              </a:lnSpc>
              <a:spcBef>
                <a:spcPct val="20000"/>
              </a:spcBef>
              <a:spcAft>
                <a:spcPct val="0"/>
              </a:spcAft>
              <a:buClr>
                <a:srgbClr val="000066"/>
              </a:buClr>
              <a:buChar char="•"/>
              <a:defRPr sz="2400" kern="1200">
                <a:solidFill>
                  <a:srgbClr val="133984"/>
                </a:solidFill>
                <a:latin typeface="+mn-lt"/>
                <a:ea typeface="+mn-ea"/>
                <a:cs typeface="+mn-cs"/>
              </a:defRPr>
            </a:lvl2pPr>
            <a:lvl3pPr marL="1322388" indent="-228600" algn="l" rtl="0" eaLnBrk="0" fontAlgn="base" hangingPunct="0">
              <a:spcBef>
                <a:spcPct val="20000"/>
              </a:spcBef>
              <a:spcAft>
                <a:spcPct val="0"/>
              </a:spcAft>
              <a:buChar char="•"/>
              <a:defRPr sz="2400" kern="1200">
                <a:solidFill>
                  <a:schemeClr val="tx1"/>
                </a:solidFill>
                <a:latin typeface="+mn-lt"/>
                <a:ea typeface="宋体" panose="02010600030101010101" pitchFamily="2" charset="-122"/>
                <a:cs typeface="+mn-cs"/>
              </a:defRPr>
            </a:lvl3pPr>
            <a:lvl4pPr marL="1730375"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4pPr>
            <a:lvl5pPr marL="2138363"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90000"/>
              </a:lnSpc>
            </a:pPr>
            <a:r>
              <a:rPr lang="en-US" altLang="zh-CN" dirty="0" smtClean="0">
                <a:latin typeface="Cambria" panose="02040503050406030204" pitchFamily="18" charset="0"/>
              </a:rPr>
              <a:t>Building a product based on a “moving target” specification is fairly unique to software development.</a:t>
            </a:r>
          </a:p>
          <a:p>
            <a:pPr lvl="1">
              <a:lnSpc>
                <a:spcPct val="90000"/>
              </a:lnSpc>
            </a:pPr>
            <a:r>
              <a:rPr lang="en-US" altLang="zh-CN" dirty="0" smtClean="0">
                <a:latin typeface="Cambria" panose="02040503050406030204" pitchFamily="18" charset="0"/>
              </a:rPr>
              <a:t>Competition is fierce</a:t>
            </a:r>
          </a:p>
          <a:p>
            <a:pPr lvl="1">
              <a:lnSpc>
                <a:spcPct val="90000"/>
              </a:lnSpc>
            </a:pPr>
            <a:r>
              <a:rPr lang="en-US" altLang="zh-CN" dirty="0" smtClean="0">
                <a:latin typeface="Cambria" panose="02040503050406030204" pitchFamily="18" charset="0"/>
              </a:rPr>
              <a:t>Very rapid release cycles</a:t>
            </a:r>
          </a:p>
          <a:p>
            <a:pPr lvl="1">
              <a:lnSpc>
                <a:spcPct val="90000"/>
              </a:lnSpc>
            </a:pPr>
            <a:r>
              <a:rPr lang="en-US" altLang="zh-CN" dirty="0" smtClean="0">
                <a:latin typeface="Cambria" panose="02040503050406030204" pitchFamily="18" charset="0"/>
              </a:rPr>
              <a:t>Software is “easy” to change</a:t>
            </a:r>
            <a:endParaRPr lang="en-US" altLang="zh-CN" sz="2800" dirty="0" smtClean="0">
              <a:latin typeface="Cambria" panose="02040503050406030204" pitchFamily="18" charset="0"/>
            </a:endParaRPr>
          </a:p>
          <a:p>
            <a:pPr>
              <a:lnSpc>
                <a:spcPct val="90000"/>
              </a:lnSpc>
            </a:pPr>
            <a:r>
              <a:rPr lang="en-US" altLang="zh-CN" dirty="0" smtClean="0">
                <a:latin typeface="Cambria" panose="02040503050406030204" pitchFamily="18" charset="0"/>
              </a:rPr>
              <a:t>Not true in other engineering domains</a:t>
            </a:r>
          </a:p>
          <a:p>
            <a:pPr lvl="1">
              <a:lnSpc>
                <a:spcPct val="90000"/>
              </a:lnSpc>
            </a:pPr>
            <a:r>
              <a:rPr lang="en-US" altLang="zh-CN" dirty="0" smtClean="0">
                <a:latin typeface="Cambria" panose="02040503050406030204" pitchFamily="18" charset="0"/>
              </a:rPr>
              <a:t>E.g., the Brooklyn Bridge could not be adjusted to allow train traffic to cross it once its construction started.</a:t>
            </a:r>
            <a:endParaRPr lang="en-US" altLang="zh-CN" dirty="0">
              <a:latin typeface="Cambria" panose="02040503050406030204" pitchFamily="18" charset="0"/>
            </a:endParaRPr>
          </a:p>
        </p:txBody>
      </p:sp>
    </p:spTree>
    <p:extLst>
      <p:ext uri="{BB962C8B-B14F-4D97-AF65-F5344CB8AC3E}">
        <p14:creationId xmlns:p14="http://schemas.microsoft.com/office/powerpoint/2010/main" val="4259598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fade">
                                      <p:cBhvr>
                                        <p:cTn id="12" dur="500"/>
                                        <p:tgtEl>
                                          <p:spTgt spid="6">
                                            <p:txEl>
                                              <p:pRg st="0" end="0"/>
                                            </p:txEl>
                                          </p:spTgt>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6">
                                            <p:txEl>
                                              <p:pRg st="1" end="1"/>
                                            </p:txEl>
                                          </p:spTgt>
                                        </p:tgtEl>
                                        <p:attrNameLst>
                                          <p:attrName>style.visibility</p:attrName>
                                        </p:attrNameLst>
                                      </p:cBhvr>
                                      <p:to>
                                        <p:strVal val="visible"/>
                                      </p:to>
                                    </p:set>
                                    <p:animEffect transition="in" filter="fade">
                                      <p:cBhvr>
                                        <p:cTn id="16" dur="500"/>
                                        <p:tgtEl>
                                          <p:spTgt spid="6">
                                            <p:txEl>
                                              <p:pRg st="1" end="1"/>
                                            </p:txEl>
                                          </p:spTgt>
                                        </p:tgtEl>
                                      </p:cBhvr>
                                    </p:animEffect>
                                  </p:childTnLst>
                                </p:cTn>
                              </p:par>
                            </p:childTnLst>
                          </p:cTn>
                        </p:par>
                        <p:par>
                          <p:cTn id="17" fill="hold">
                            <p:stCondLst>
                              <p:cond delay="1000"/>
                            </p:stCondLst>
                            <p:childTnLst>
                              <p:par>
                                <p:cTn id="18" presetID="10" presetClass="entr" presetSubtype="0" fill="hold" nodeType="afterEffect">
                                  <p:stCondLst>
                                    <p:cond delay="0"/>
                                  </p:stCondLst>
                                  <p:childTnLst>
                                    <p:set>
                                      <p:cBhvr>
                                        <p:cTn id="19" dur="1" fill="hold">
                                          <p:stCondLst>
                                            <p:cond delay="0"/>
                                          </p:stCondLst>
                                        </p:cTn>
                                        <p:tgtEl>
                                          <p:spTgt spid="6">
                                            <p:txEl>
                                              <p:pRg st="2" end="2"/>
                                            </p:txEl>
                                          </p:spTgt>
                                        </p:tgtEl>
                                        <p:attrNameLst>
                                          <p:attrName>style.visibility</p:attrName>
                                        </p:attrNameLst>
                                      </p:cBhvr>
                                      <p:to>
                                        <p:strVal val="visible"/>
                                      </p:to>
                                    </p:set>
                                    <p:animEffect transition="in" filter="fade">
                                      <p:cBhvr>
                                        <p:cTn id="20" dur="500"/>
                                        <p:tgtEl>
                                          <p:spTgt spid="6">
                                            <p:txEl>
                                              <p:pRg st="2" end="2"/>
                                            </p:txEl>
                                          </p:spTgt>
                                        </p:tgtEl>
                                      </p:cBhvr>
                                    </p:animEffect>
                                  </p:childTnLst>
                                </p:cTn>
                              </p:par>
                            </p:childTnLst>
                          </p:cTn>
                        </p:par>
                        <p:par>
                          <p:cTn id="21" fill="hold">
                            <p:stCondLst>
                              <p:cond delay="1500"/>
                            </p:stCondLst>
                            <p:childTnLst>
                              <p:par>
                                <p:cTn id="22" presetID="10" presetClass="entr" presetSubtype="0" fill="hold" nodeType="afterEffect">
                                  <p:stCondLst>
                                    <p:cond delay="0"/>
                                  </p:stCondLst>
                                  <p:childTnLst>
                                    <p:set>
                                      <p:cBhvr>
                                        <p:cTn id="23" dur="1" fill="hold">
                                          <p:stCondLst>
                                            <p:cond delay="0"/>
                                          </p:stCondLst>
                                        </p:cTn>
                                        <p:tgtEl>
                                          <p:spTgt spid="6">
                                            <p:txEl>
                                              <p:pRg st="3" end="3"/>
                                            </p:txEl>
                                          </p:spTgt>
                                        </p:tgtEl>
                                        <p:attrNameLst>
                                          <p:attrName>style.visibility</p:attrName>
                                        </p:attrNameLst>
                                      </p:cBhvr>
                                      <p:to>
                                        <p:strVal val="visible"/>
                                      </p:to>
                                    </p:set>
                                    <p:animEffect transition="in" filter="fade">
                                      <p:cBhvr>
                                        <p:cTn id="24" dur="500"/>
                                        <p:tgtEl>
                                          <p:spTgt spid="6">
                                            <p:txEl>
                                              <p:pRg st="3" end="3"/>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6">
                                            <p:txEl>
                                              <p:pRg st="4" end="4"/>
                                            </p:txEl>
                                          </p:spTgt>
                                        </p:tgtEl>
                                        <p:attrNameLst>
                                          <p:attrName>style.visibility</p:attrName>
                                        </p:attrNameLst>
                                      </p:cBhvr>
                                      <p:to>
                                        <p:strVal val="visible"/>
                                      </p:to>
                                    </p:set>
                                    <p:animEffect transition="in" filter="fade">
                                      <p:cBhvr>
                                        <p:cTn id="29" dur="500"/>
                                        <p:tgtEl>
                                          <p:spTgt spid="6">
                                            <p:txEl>
                                              <p:pRg st="4" end="4"/>
                                            </p:txEl>
                                          </p:spTgt>
                                        </p:tgtEl>
                                      </p:cBhvr>
                                    </p:animEffect>
                                  </p:childTnLst>
                                </p:cTn>
                              </p:par>
                            </p:childTnLst>
                          </p:cTn>
                        </p:par>
                        <p:par>
                          <p:cTn id="30" fill="hold">
                            <p:stCondLst>
                              <p:cond delay="500"/>
                            </p:stCondLst>
                            <p:childTnLst>
                              <p:par>
                                <p:cTn id="31" presetID="10" presetClass="entr" presetSubtype="0" fill="hold" nodeType="afterEffect">
                                  <p:stCondLst>
                                    <p:cond delay="0"/>
                                  </p:stCondLst>
                                  <p:childTnLst>
                                    <p:set>
                                      <p:cBhvr>
                                        <p:cTn id="32" dur="1" fill="hold">
                                          <p:stCondLst>
                                            <p:cond delay="0"/>
                                          </p:stCondLst>
                                        </p:cTn>
                                        <p:tgtEl>
                                          <p:spTgt spid="6">
                                            <p:txEl>
                                              <p:pRg st="5" end="5"/>
                                            </p:txEl>
                                          </p:spTgt>
                                        </p:tgtEl>
                                        <p:attrNameLst>
                                          <p:attrName>style.visibility</p:attrName>
                                        </p:attrNameLst>
                                      </p:cBhvr>
                                      <p:to>
                                        <p:strVal val="visible"/>
                                      </p:to>
                                    </p:set>
                                    <p:animEffect transition="in" filter="fade">
                                      <p:cBhvr>
                                        <p:cTn id="33" dur="500"/>
                                        <p:tgtEl>
                                          <p:spTgt spid="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16"/>
          <p:cNvSpPr>
            <a:spLocks noGrp="1" noChangeArrowheads="1"/>
          </p:cNvSpPr>
          <p:nvPr>
            <p:ph type="title"/>
          </p:nvPr>
        </p:nvSpPr>
        <p:spPr>
          <a:xfrm>
            <a:off x="2057400" y="152400"/>
            <a:ext cx="6705600" cy="838200"/>
          </a:xfrm>
        </p:spPr>
        <p:txBody>
          <a:bodyPr/>
          <a:lstStyle/>
          <a:p>
            <a:pPr eaLnBrk="1" hangingPunct="1"/>
            <a:r>
              <a:rPr lang="en-US" altLang="zh-CN" sz="4000" dirty="0" smtClean="0">
                <a:latin typeface="Cambria" panose="02040503050406030204" pitchFamily="18" charset="0"/>
              </a:rPr>
              <a:t>Principle of Testing</a:t>
            </a:r>
            <a:endParaRPr lang="zh-CN" altLang="zh-CN" dirty="0" smtClean="0">
              <a:latin typeface="Cambria" panose="02040503050406030204" pitchFamily="18" charset="0"/>
            </a:endParaRPr>
          </a:p>
        </p:txBody>
      </p:sp>
      <p:sp>
        <p:nvSpPr>
          <p:cNvPr id="3" name="Rectangle 2"/>
          <p:cNvSpPr txBox="1">
            <a:spLocks noChangeArrowheads="1"/>
          </p:cNvSpPr>
          <p:nvPr/>
        </p:nvSpPr>
        <p:spPr bwMode="auto">
          <a:xfrm>
            <a:off x="0" y="1143000"/>
            <a:ext cx="8915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54000" rIns="91440" bIns="45720" numCol="1" anchor="t" anchorCtr="1" compatLnSpc="1">
            <a:prstTxWarp prst="textNoShape">
              <a:avLst/>
            </a:prstTxWarp>
          </a:bodyPr>
          <a:lstStyle>
            <a:lvl1pPr algn="l" rtl="0" eaLnBrk="0" fontAlgn="base" hangingPunct="0">
              <a:spcBef>
                <a:spcPct val="0"/>
              </a:spcBef>
              <a:spcAft>
                <a:spcPct val="0"/>
              </a:spcAft>
              <a:defRPr sz="2800" b="1" kern="1200">
                <a:solidFill>
                  <a:srgbClr val="133984"/>
                </a:solidFill>
                <a:latin typeface="+mj-lt"/>
                <a:ea typeface="+mj-ea"/>
                <a:cs typeface="+mj-cs"/>
              </a:defRPr>
            </a:lvl1pPr>
            <a:lvl2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2pPr>
            <a:lvl3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3pPr>
            <a:lvl4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4pPr>
            <a:lvl5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5pPr>
            <a:lvl6pPr marL="4572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6pPr>
            <a:lvl7pPr marL="9144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7pPr>
            <a:lvl8pPr marL="13716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8pPr>
            <a:lvl9pPr marL="18288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9pPr>
          </a:lstStyle>
          <a:p>
            <a:pPr marL="838200" indent="-838200"/>
            <a:r>
              <a:rPr lang="en-US" altLang="zh-CN" dirty="0" smtClean="0">
                <a:latin typeface="Cambria" panose="02040503050406030204" pitchFamily="18" charset="0"/>
              </a:rPr>
              <a:t>Axiom 8</a:t>
            </a:r>
            <a:br>
              <a:rPr lang="en-US" altLang="zh-CN" dirty="0" smtClean="0">
                <a:latin typeface="Cambria" panose="02040503050406030204" pitchFamily="18" charset="0"/>
              </a:rPr>
            </a:br>
            <a:r>
              <a:rPr lang="en-US" altLang="zh-CN" i="1" dirty="0" smtClean="0">
                <a:latin typeface="Cambria" panose="02040503050406030204" pitchFamily="18" charset="0"/>
              </a:rPr>
              <a:t>Software testers are not the most popular</a:t>
            </a:r>
            <a:br>
              <a:rPr lang="en-US" altLang="zh-CN" i="1" dirty="0" smtClean="0">
                <a:latin typeface="Cambria" panose="02040503050406030204" pitchFamily="18" charset="0"/>
              </a:rPr>
            </a:br>
            <a:r>
              <a:rPr lang="en-US" altLang="zh-CN" i="1" dirty="0" smtClean="0">
                <a:latin typeface="Cambria" panose="02040503050406030204" pitchFamily="18" charset="0"/>
              </a:rPr>
              <a:t> members of a project</a:t>
            </a:r>
            <a:endParaRPr lang="en-US" altLang="zh-CN" sz="3600" dirty="0">
              <a:latin typeface="Cambria" panose="02040503050406030204" pitchFamily="18" charset="0"/>
            </a:endParaRPr>
          </a:p>
        </p:txBody>
      </p:sp>
      <p:sp>
        <p:nvSpPr>
          <p:cNvPr id="4" name="Rectangle 3"/>
          <p:cNvSpPr txBox="1">
            <a:spLocks noChangeArrowheads="1"/>
          </p:cNvSpPr>
          <p:nvPr/>
        </p:nvSpPr>
        <p:spPr bwMode="auto">
          <a:xfrm>
            <a:off x="381000" y="2783983"/>
            <a:ext cx="8305800" cy="33120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449263" indent="-449263" algn="l" rtl="0" eaLnBrk="0" fontAlgn="base" hangingPunct="0">
              <a:lnSpc>
                <a:spcPct val="110000"/>
              </a:lnSpc>
              <a:spcBef>
                <a:spcPct val="20000"/>
              </a:spcBef>
              <a:spcAft>
                <a:spcPct val="0"/>
              </a:spcAft>
              <a:buSzPct val="120000"/>
              <a:buBlip>
                <a:blip r:embed="rId3"/>
              </a:buBlip>
              <a:defRPr sz="2800" kern="1200">
                <a:solidFill>
                  <a:srgbClr val="133984"/>
                </a:solidFill>
                <a:latin typeface="+mn-lt"/>
                <a:ea typeface="+mn-ea"/>
                <a:cs typeface="+mn-cs"/>
              </a:defRPr>
            </a:lvl1pPr>
            <a:lvl2pPr marL="914400" indent="-285750" algn="l" rtl="0" eaLnBrk="0" fontAlgn="base" hangingPunct="0">
              <a:lnSpc>
                <a:spcPct val="110000"/>
              </a:lnSpc>
              <a:spcBef>
                <a:spcPct val="20000"/>
              </a:spcBef>
              <a:spcAft>
                <a:spcPct val="0"/>
              </a:spcAft>
              <a:buClr>
                <a:srgbClr val="000066"/>
              </a:buClr>
              <a:buChar char="•"/>
              <a:defRPr sz="2400" kern="1200">
                <a:solidFill>
                  <a:srgbClr val="133984"/>
                </a:solidFill>
                <a:latin typeface="+mn-lt"/>
                <a:ea typeface="+mn-ea"/>
                <a:cs typeface="+mn-cs"/>
              </a:defRPr>
            </a:lvl2pPr>
            <a:lvl3pPr marL="1322388" indent="-228600" algn="l" rtl="0" eaLnBrk="0" fontAlgn="base" hangingPunct="0">
              <a:spcBef>
                <a:spcPct val="20000"/>
              </a:spcBef>
              <a:spcAft>
                <a:spcPct val="0"/>
              </a:spcAft>
              <a:buChar char="•"/>
              <a:defRPr sz="2400" kern="1200">
                <a:solidFill>
                  <a:schemeClr val="tx1"/>
                </a:solidFill>
                <a:latin typeface="+mn-lt"/>
                <a:ea typeface="宋体" panose="02010600030101010101" pitchFamily="2" charset="-122"/>
                <a:cs typeface="+mn-cs"/>
              </a:defRPr>
            </a:lvl3pPr>
            <a:lvl4pPr marL="1730375"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4pPr>
            <a:lvl5pPr marL="2138363"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90000"/>
              </a:lnSpc>
            </a:pPr>
            <a:r>
              <a:rPr lang="en-US" altLang="zh-CN" sz="2400" dirty="0" smtClean="0">
                <a:latin typeface="Cambria" panose="02040503050406030204" pitchFamily="18" charset="0"/>
              </a:rPr>
              <a:t>Goal of a software tester:</a:t>
            </a:r>
          </a:p>
          <a:p>
            <a:pPr lvl="1">
              <a:lnSpc>
                <a:spcPct val="90000"/>
              </a:lnSpc>
            </a:pPr>
            <a:r>
              <a:rPr lang="en-US" altLang="zh-CN" sz="2000" dirty="0" smtClean="0">
                <a:latin typeface="Cambria" panose="02040503050406030204" pitchFamily="18" charset="0"/>
              </a:rPr>
              <a:t>Find bugs</a:t>
            </a:r>
          </a:p>
          <a:p>
            <a:pPr lvl="1">
              <a:lnSpc>
                <a:spcPct val="90000"/>
              </a:lnSpc>
            </a:pPr>
            <a:r>
              <a:rPr lang="en-US" altLang="zh-CN" sz="2000" dirty="0" smtClean="0">
                <a:latin typeface="Cambria" panose="02040503050406030204" pitchFamily="18" charset="0"/>
              </a:rPr>
              <a:t>Find bugs early</a:t>
            </a:r>
          </a:p>
          <a:p>
            <a:pPr lvl="1">
              <a:lnSpc>
                <a:spcPct val="90000"/>
              </a:lnSpc>
            </a:pPr>
            <a:r>
              <a:rPr lang="en-US" altLang="zh-CN" sz="2000" dirty="0" smtClean="0">
                <a:latin typeface="Cambria" panose="02040503050406030204" pitchFamily="18" charset="0"/>
              </a:rPr>
              <a:t>Make sure bugs get fixed</a:t>
            </a:r>
            <a:endParaRPr lang="en-US" altLang="zh-CN" sz="2400" dirty="0" smtClean="0">
              <a:latin typeface="Cambria" panose="02040503050406030204" pitchFamily="18" charset="0"/>
            </a:endParaRPr>
          </a:p>
          <a:p>
            <a:pPr>
              <a:lnSpc>
                <a:spcPct val="90000"/>
              </a:lnSpc>
            </a:pPr>
            <a:r>
              <a:rPr lang="en-US" altLang="zh-CN" sz="2400" dirty="0" smtClean="0">
                <a:latin typeface="Cambria" panose="02040503050406030204" pitchFamily="18" charset="0"/>
              </a:rPr>
              <a:t>Tips to avoid becoming unpopular:</a:t>
            </a:r>
          </a:p>
          <a:p>
            <a:pPr lvl="1">
              <a:lnSpc>
                <a:spcPct val="90000"/>
              </a:lnSpc>
            </a:pPr>
            <a:r>
              <a:rPr lang="en-US" altLang="zh-CN" sz="2000" dirty="0" smtClean="0">
                <a:latin typeface="Cambria" panose="02040503050406030204" pitchFamily="18" charset="0"/>
              </a:rPr>
              <a:t>Find bugs early</a:t>
            </a:r>
          </a:p>
          <a:p>
            <a:pPr lvl="1">
              <a:lnSpc>
                <a:spcPct val="90000"/>
              </a:lnSpc>
            </a:pPr>
            <a:r>
              <a:rPr lang="en-US" altLang="zh-CN" sz="2000" dirty="0" smtClean="0">
                <a:latin typeface="Cambria" panose="02040503050406030204" pitchFamily="18" charset="0"/>
              </a:rPr>
              <a:t>Temper your enthusiasm … act in a professional manner</a:t>
            </a:r>
          </a:p>
          <a:p>
            <a:pPr lvl="1">
              <a:lnSpc>
                <a:spcPct val="90000"/>
              </a:lnSpc>
            </a:pPr>
            <a:r>
              <a:rPr lang="en-US" altLang="zh-CN" sz="2000" dirty="0" smtClean="0">
                <a:latin typeface="Cambria" panose="02040503050406030204" pitchFamily="18" charset="0"/>
              </a:rPr>
              <a:t>Don’t report just the bad news</a:t>
            </a:r>
            <a:endParaRPr lang="en-US" altLang="zh-CN" sz="2000" dirty="0">
              <a:latin typeface="Cambria" panose="02040503050406030204" pitchFamily="18" charset="0"/>
            </a:endParaRPr>
          </a:p>
        </p:txBody>
      </p:sp>
    </p:spTree>
    <p:extLst>
      <p:ext uri="{BB962C8B-B14F-4D97-AF65-F5344CB8AC3E}">
        <p14:creationId xmlns:p14="http://schemas.microsoft.com/office/powerpoint/2010/main" val="32768031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4">
                                            <p:txEl>
                                              <p:pRg st="1" end="1"/>
                                            </p:txEl>
                                          </p:spTgt>
                                        </p:tgtEl>
                                        <p:attrNameLst>
                                          <p:attrName>style.visibility</p:attrName>
                                        </p:attrNameLst>
                                      </p:cBhvr>
                                      <p:to>
                                        <p:strVal val="visible"/>
                                      </p:to>
                                    </p:set>
                                    <p:animEffect transition="in" filter="fade">
                                      <p:cBhvr>
                                        <p:cTn id="16" dur="500"/>
                                        <p:tgtEl>
                                          <p:spTgt spid="4">
                                            <p:txEl>
                                              <p:pRg st="1" end="1"/>
                                            </p:txEl>
                                          </p:spTgt>
                                        </p:tgtEl>
                                      </p:cBhvr>
                                    </p:animEffect>
                                  </p:childTnLst>
                                </p:cTn>
                              </p:par>
                            </p:childTnLst>
                          </p:cTn>
                        </p:par>
                        <p:par>
                          <p:cTn id="17" fill="hold">
                            <p:stCondLst>
                              <p:cond delay="1000"/>
                            </p:stCondLst>
                            <p:childTnLst>
                              <p:par>
                                <p:cTn id="18" presetID="10" presetClass="entr" presetSubtype="0" fill="hold" nodeType="afterEffect">
                                  <p:stCondLst>
                                    <p:cond delay="0"/>
                                  </p:stCondLst>
                                  <p:childTnLst>
                                    <p:set>
                                      <p:cBhvr>
                                        <p:cTn id="19" dur="1" fill="hold">
                                          <p:stCondLst>
                                            <p:cond delay="0"/>
                                          </p:stCondLst>
                                        </p:cTn>
                                        <p:tgtEl>
                                          <p:spTgt spid="4">
                                            <p:txEl>
                                              <p:pRg st="2" end="2"/>
                                            </p:txEl>
                                          </p:spTgt>
                                        </p:tgtEl>
                                        <p:attrNameLst>
                                          <p:attrName>style.visibility</p:attrName>
                                        </p:attrNameLst>
                                      </p:cBhvr>
                                      <p:to>
                                        <p:strVal val="visible"/>
                                      </p:to>
                                    </p:set>
                                    <p:animEffect transition="in" filter="fade">
                                      <p:cBhvr>
                                        <p:cTn id="20" dur="500"/>
                                        <p:tgtEl>
                                          <p:spTgt spid="4">
                                            <p:txEl>
                                              <p:pRg st="2" end="2"/>
                                            </p:txEl>
                                          </p:spTgt>
                                        </p:tgtEl>
                                      </p:cBhvr>
                                    </p:animEffect>
                                  </p:childTnLst>
                                </p:cTn>
                              </p:par>
                            </p:childTnLst>
                          </p:cTn>
                        </p:par>
                        <p:par>
                          <p:cTn id="21" fill="hold">
                            <p:stCondLst>
                              <p:cond delay="1500"/>
                            </p:stCondLst>
                            <p:childTnLst>
                              <p:par>
                                <p:cTn id="22" presetID="10" presetClass="entr" presetSubtype="0" fill="hold" nodeType="afterEffect">
                                  <p:stCondLst>
                                    <p:cond delay="0"/>
                                  </p:stCondLst>
                                  <p:childTnLst>
                                    <p:set>
                                      <p:cBhvr>
                                        <p:cTn id="23" dur="1" fill="hold">
                                          <p:stCondLst>
                                            <p:cond delay="0"/>
                                          </p:stCondLst>
                                        </p:cTn>
                                        <p:tgtEl>
                                          <p:spTgt spid="4">
                                            <p:txEl>
                                              <p:pRg st="3" end="3"/>
                                            </p:txEl>
                                          </p:spTgt>
                                        </p:tgtEl>
                                        <p:attrNameLst>
                                          <p:attrName>style.visibility</p:attrName>
                                        </p:attrNameLst>
                                      </p:cBhvr>
                                      <p:to>
                                        <p:strVal val="visible"/>
                                      </p:to>
                                    </p:set>
                                    <p:animEffect transition="in" filter="fade">
                                      <p:cBhvr>
                                        <p:cTn id="24" dur="500"/>
                                        <p:tgtEl>
                                          <p:spTgt spid="4">
                                            <p:txEl>
                                              <p:pRg st="3" end="3"/>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4">
                                            <p:txEl>
                                              <p:pRg st="4" end="4"/>
                                            </p:txEl>
                                          </p:spTgt>
                                        </p:tgtEl>
                                        <p:attrNameLst>
                                          <p:attrName>style.visibility</p:attrName>
                                        </p:attrNameLst>
                                      </p:cBhvr>
                                      <p:to>
                                        <p:strVal val="visible"/>
                                      </p:to>
                                    </p:set>
                                    <p:animEffect transition="in" filter="fade">
                                      <p:cBhvr>
                                        <p:cTn id="29" dur="500"/>
                                        <p:tgtEl>
                                          <p:spTgt spid="4">
                                            <p:txEl>
                                              <p:pRg st="4" end="4"/>
                                            </p:txEl>
                                          </p:spTgt>
                                        </p:tgtEl>
                                      </p:cBhvr>
                                    </p:animEffect>
                                  </p:childTnLst>
                                </p:cTn>
                              </p:par>
                            </p:childTnLst>
                          </p:cTn>
                        </p:par>
                        <p:par>
                          <p:cTn id="30" fill="hold">
                            <p:stCondLst>
                              <p:cond delay="500"/>
                            </p:stCondLst>
                            <p:childTnLst>
                              <p:par>
                                <p:cTn id="31" presetID="10" presetClass="entr" presetSubtype="0" fill="hold" nodeType="afterEffect">
                                  <p:stCondLst>
                                    <p:cond delay="0"/>
                                  </p:stCondLst>
                                  <p:childTnLst>
                                    <p:set>
                                      <p:cBhvr>
                                        <p:cTn id="32" dur="1" fill="hold">
                                          <p:stCondLst>
                                            <p:cond delay="0"/>
                                          </p:stCondLst>
                                        </p:cTn>
                                        <p:tgtEl>
                                          <p:spTgt spid="4">
                                            <p:txEl>
                                              <p:pRg st="5" end="5"/>
                                            </p:txEl>
                                          </p:spTgt>
                                        </p:tgtEl>
                                        <p:attrNameLst>
                                          <p:attrName>style.visibility</p:attrName>
                                        </p:attrNameLst>
                                      </p:cBhvr>
                                      <p:to>
                                        <p:strVal val="visible"/>
                                      </p:to>
                                    </p:set>
                                    <p:animEffect transition="in" filter="fade">
                                      <p:cBhvr>
                                        <p:cTn id="33" dur="500"/>
                                        <p:tgtEl>
                                          <p:spTgt spid="4">
                                            <p:txEl>
                                              <p:pRg st="5" end="5"/>
                                            </p:txEl>
                                          </p:spTgt>
                                        </p:tgtEl>
                                      </p:cBhvr>
                                    </p:animEffect>
                                  </p:childTnLst>
                                </p:cTn>
                              </p:par>
                            </p:childTnLst>
                          </p:cTn>
                        </p:par>
                        <p:par>
                          <p:cTn id="34" fill="hold">
                            <p:stCondLst>
                              <p:cond delay="1000"/>
                            </p:stCondLst>
                            <p:childTnLst>
                              <p:par>
                                <p:cTn id="35" presetID="10" presetClass="entr" presetSubtype="0" fill="hold" nodeType="after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Effect transition="in" filter="fade">
                                      <p:cBhvr>
                                        <p:cTn id="37" dur="500"/>
                                        <p:tgtEl>
                                          <p:spTgt spid="4">
                                            <p:txEl>
                                              <p:pRg st="6" end="6"/>
                                            </p:txEl>
                                          </p:spTgt>
                                        </p:tgtEl>
                                      </p:cBhvr>
                                    </p:animEffect>
                                  </p:childTnLst>
                                </p:cTn>
                              </p:par>
                            </p:childTnLst>
                          </p:cTn>
                        </p:par>
                        <p:par>
                          <p:cTn id="38" fill="hold">
                            <p:stCondLst>
                              <p:cond delay="1500"/>
                            </p:stCondLst>
                            <p:childTnLst>
                              <p:par>
                                <p:cTn id="39" presetID="10" presetClass="entr" presetSubtype="0" fill="hold" nodeType="afterEffect">
                                  <p:stCondLst>
                                    <p:cond delay="0"/>
                                  </p:stCondLst>
                                  <p:childTnLst>
                                    <p:set>
                                      <p:cBhvr>
                                        <p:cTn id="40" dur="1" fill="hold">
                                          <p:stCondLst>
                                            <p:cond delay="0"/>
                                          </p:stCondLst>
                                        </p:cTn>
                                        <p:tgtEl>
                                          <p:spTgt spid="4">
                                            <p:txEl>
                                              <p:pRg st="7" end="7"/>
                                            </p:txEl>
                                          </p:spTgt>
                                        </p:tgtEl>
                                        <p:attrNameLst>
                                          <p:attrName>style.visibility</p:attrName>
                                        </p:attrNameLst>
                                      </p:cBhvr>
                                      <p:to>
                                        <p:strVal val="visible"/>
                                      </p:to>
                                    </p:set>
                                    <p:animEffect transition="in" filter="fade">
                                      <p:cBhvr>
                                        <p:cTn id="41" dur="5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16"/>
          <p:cNvSpPr>
            <a:spLocks noGrp="1" noChangeArrowheads="1"/>
          </p:cNvSpPr>
          <p:nvPr>
            <p:ph type="title"/>
          </p:nvPr>
        </p:nvSpPr>
        <p:spPr>
          <a:xfrm>
            <a:off x="2057400" y="152400"/>
            <a:ext cx="6705600" cy="838200"/>
          </a:xfrm>
        </p:spPr>
        <p:txBody>
          <a:bodyPr/>
          <a:lstStyle/>
          <a:p>
            <a:pPr eaLnBrk="1" hangingPunct="1"/>
            <a:r>
              <a:rPr lang="en-US" altLang="zh-CN" sz="4000" dirty="0" smtClean="0">
                <a:latin typeface="Cambria" panose="02040503050406030204" pitchFamily="18" charset="0"/>
              </a:rPr>
              <a:t>Principle of Testing</a:t>
            </a:r>
            <a:endParaRPr lang="zh-CN" altLang="zh-CN" dirty="0" smtClean="0">
              <a:latin typeface="Cambria" panose="02040503050406030204" pitchFamily="18" charset="0"/>
            </a:endParaRPr>
          </a:p>
        </p:txBody>
      </p:sp>
      <p:sp>
        <p:nvSpPr>
          <p:cNvPr id="3" name="Rectangle 2"/>
          <p:cNvSpPr txBox="1">
            <a:spLocks noChangeArrowheads="1"/>
          </p:cNvSpPr>
          <p:nvPr/>
        </p:nvSpPr>
        <p:spPr bwMode="auto">
          <a:xfrm>
            <a:off x="76200" y="1066800"/>
            <a:ext cx="8991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54000" rIns="91440" bIns="45720" numCol="1" anchor="t" anchorCtr="1" compatLnSpc="1">
            <a:prstTxWarp prst="textNoShape">
              <a:avLst/>
            </a:prstTxWarp>
          </a:bodyPr>
          <a:lstStyle>
            <a:lvl1pPr algn="l" rtl="0" eaLnBrk="0" fontAlgn="base" hangingPunct="0">
              <a:spcBef>
                <a:spcPct val="0"/>
              </a:spcBef>
              <a:spcAft>
                <a:spcPct val="0"/>
              </a:spcAft>
              <a:defRPr sz="2800" b="1" kern="1200">
                <a:solidFill>
                  <a:srgbClr val="133984"/>
                </a:solidFill>
                <a:latin typeface="+mj-lt"/>
                <a:ea typeface="+mj-ea"/>
                <a:cs typeface="+mj-cs"/>
              </a:defRPr>
            </a:lvl1pPr>
            <a:lvl2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2pPr>
            <a:lvl3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3pPr>
            <a:lvl4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4pPr>
            <a:lvl5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5pPr>
            <a:lvl6pPr marL="4572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6pPr>
            <a:lvl7pPr marL="9144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7pPr>
            <a:lvl8pPr marL="13716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8pPr>
            <a:lvl9pPr marL="18288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9pPr>
          </a:lstStyle>
          <a:p>
            <a:pPr marL="838200" indent="-838200"/>
            <a:r>
              <a:rPr lang="en-US" altLang="zh-CN" dirty="0" smtClean="0">
                <a:latin typeface="Cambria" panose="02040503050406030204" pitchFamily="18" charset="0"/>
              </a:rPr>
              <a:t>Axiom 9</a:t>
            </a:r>
            <a:br>
              <a:rPr lang="en-US" altLang="zh-CN" dirty="0" smtClean="0">
                <a:latin typeface="Cambria" panose="02040503050406030204" pitchFamily="18" charset="0"/>
              </a:rPr>
            </a:br>
            <a:r>
              <a:rPr lang="en-US" altLang="zh-CN" sz="2400" i="1" dirty="0" smtClean="0">
                <a:latin typeface="Cambria" panose="02040503050406030204" pitchFamily="18" charset="0"/>
              </a:rPr>
              <a:t>Software testing is a disciplined and technical profession</a:t>
            </a:r>
            <a:endParaRPr lang="en-US" altLang="zh-CN" sz="3200" dirty="0">
              <a:latin typeface="Cambria" panose="02040503050406030204" pitchFamily="18" charset="0"/>
            </a:endParaRPr>
          </a:p>
        </p:txBody>
      </p:sp>
      <p:sp>
        <p:nvSpPr>
          <p:cNvPr id="4" name="Rectangle 3"/>
          <p:cNvSpPr txBox="1">
            <a:spLocks noChangeArrowheads="1"/>
          </p:cNvSpPr>
          <p:nvPr/>
        </p:nvSpPr>
        <p:spPr bwMode="auto">
          <a:xfrm>
            <a:off x="304800" y="2133600"/>
            <a:ext cx="84582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449263" indent="-449263" algn="l" rtl="0" eaLnBrk="0" fontAlgn="base" hangingPunct="0">
              <a:lnSpc>
                <a:spcPct val="110000"/>
              </a:lnSpc>
              <a:spcBef>
                <a:spcPct val="20000"/>
              </a:spcBef>
              <a:spcAft>
                <a:spcPct val="0"/>
              </a:spcAft>
              <a:buSzPct val="120000"/>
              <a:buBlip>
                <a:blip r:embed="rId3"/>
              </a:buBlip>
              <a:defRPr sz="2800" kern="1200">
                <a:solidFill>
                  <a:srgbClr val="133984"/>
                </a:solidFill>
                <a:latin typeface="+mn-lt"/>
                <a:ea typeface="+mn-ea"/>
                <a:cs typeface="+mn-cs"/>
              </a:defRPr>
            </a:lvl1pPr>
            <a:lvl2pPr marL="914400" indent="-285750" algn="l" rtl="0" eaLnBrk="0" fontAlgn="base" hangingPunct="0">
              <a:lnSpc>
                <a:spcPct val="110000"/>
              </a:lnSpc>
              <a:spcBef>
                <a:spcPct val="20000"/>
              </a:spcBef>
              <a:spcAft>
                <a:spcPct val="0"/>
              </a:spcAft>
              <a:buClr>
                <a:srgbClr val="000066"/>
              </a:buClr>
              <a:buChar char="•"/>
              <a:defRPr sz="2400" kern="1200">
                <a:solidFill>
                  <a:srgbClr val="133984"/>
                </a:solidFill>
                <a:latin typeface="+mn-lt"/>
                <a:ea typeface="+mn-ea"/>
                <a:cs typeface="+mn-cs"/>
              </a:defRPr>
            </a:lvl2pPr>
            <a:lvl3pPr marL="1322388" indent="-228600" algn="l" rtl="0" eaLnBrk="0" fontAlgn="base" hangingPunct="0">
              <a:spcBef>
                <a:spcPct val="20000"/>
              </a:spcBef>
              <a:spcAft>
                <a:spcPct val="0"/>
              </a:spcAft>
              <a:buChar char="•"/>
              <a:defRPr sz="2400" kern="1200">
                <a:solidFill>
                  <a:schemeClr val="tx1"/>
                </a:solidFill>
                <a:latin typeface="+mn-lt"/>
                <a:ea typeface="宋体" panose="02010600030101010101" pitchFamily="2" charset="-122"/>
                <a:cs typeface="+mn-cs"/>
              </a:defRPr>
            </a:lvl3pPr>
            <a:lvl4pPr marL="1730375"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4pPr>
            <a:lvl5pPr marL="2138363"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90000"/>
              </a:lnSpc>
            </a:pPr>
            <a:r>
              <a:rPr lang="en-US" altLang="zh-CN" sz="2400" dirty="0" smtClean="0">
                <a:latin typeface="Cambria" panose="02040503050406030204" pitchFamily="18" charset="0"/>
              </a:rPr>
              <a:t>When software was simpler and more manageable software testers were often untrained and testing was not done methodically.</a:t>
            </a:r>
          </a:p>
          <a:p>
            <a:pPr lvl="1">
              <a:lnSpc>
                <a:spcPct val="90000"/>
              </a:lnSpc>
            </a:pPr>
            <a:r>
              <a:rPr lang="en-US" altLang="zh-CN" sz="2000" dirty="0" smtClean="0">
                <a:latin typeface="Cambria" panose="02040503050406030204" pitchFamily="18" charset="0"/>
              </a:rPr>
              <a:t>Contrary to the urban legend, if you hire a million moneys and have them test for a million years … you will not find all of the bugs in your software. </a:t>
            </a:r>
          </a:p>
          <a:p>
            <a:pPr>
              <a:lnSpc>
                <a:spcPct val="90000"/>
              </a:lnSpc>
            </a:pPr>
            <a:r>
              <a:rPr lang="en-US" altLang="zh-CN" sz="2400" dirty="0" smtClean="0">
                <a:latin typeface="Cambria" panose="02040503050406030204" pitchFamily="18" charset="0"/>
              </a:rPr>
              <a:t>It is now too costly to build buggy software. </a:t>
            </a:r>
          </a:p>
          <a:p>
            <a:pPr>
              <a:lnSpc>
                <a:spcPct val="90000"/>
              </a:lnSpc>
            </a:pPr>
            <a:r>
              <a:rPr lang="en-US" altLang="zh-CN" sz="2400" dirty="0" smtClean="0">
                <a:latin typeface="Cambria" panose="02040503050406030204" pitchFamily="18" charset="0"/>
              </a:rPr>
              <a:t>As a result testing has matured as a discipline.</a:t>
            </a:r>
          </a:p>
          <a:p>
            <a:pPr lvl="1">
              <a:lnSpc>
                <a:spcPct val="90000"/>
              </a:lnSpc>
            </a:pPr>
            <a:r>
              <a:rPr lang="en-US" altLang="zh-CN" sz="2000" dirty="0" smtClean="0">
                <a:latin typeface="Cambria" panose="02040503050406030204" pitchFamily="18" charset="0"/>
              </a:rPr>
              <a:t>Sophisticated techniques</a:t>
            </a:r>
          </a:p>
          <a:p>
            <a:pPr lvl="1">
              <a:lnSpc>
                <a:spcPct val="90000"/>
              </a:lnSpc>
            </a:pPr>
            <a:r>
              <a:rPr lang="en-US" altLang="zh-CN" sz="2000" dirty="0" smtClean="0">
                <a:latin typeface="Cambria" panose="02040503050406030204" pitchFamily="18" charset="0"/>
              </a:rPr>
              <a:t>Tool support</a:t>
            </a:r>
          </a:p>
          <a:p>
            <a:pPr lvl="1">
              <a:lnSpc>
                <a:spcPct val="90000"/>
              </a:lnSpc>
            </a:pPr>
            <a:r>
              <a:rPr lang="en-US" altLang="zh-CN" sz="2000" dirty="0" smtClean="0">
                <a:latin typeface="Cambria" panose="02040503050406030204" pitchFamily="18" charset="0"/>
              </a:rPr>
              <a:t>Rewarding careers</a:t>
            </a:r>
            <a:endParaRPr lang="en-US" altLang="zh-CN" sz="2000" dirty="0">
              <a:latin typeface="Cambria" panose="02040503050406030204" pitchFamily="18" charset="0"/>
            </a:endParaRPr>
          </a:p>
        </p:txBody>
      </p:sp>
    </p:spTree>
    <p:extLst>
      <p:ext uri="{BB962C8B-B14F-4D97-AF65-F5344CB8AC3E}">
        <p14:creationId xmlns:p14="http://schemas.microsoft.com/office/powerpoint/2010/main" val="2069944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4">
                                            <p:txEl>
                                              <p:pRg st="1" end="1"/>
                                            </p:txEl>
                                          </p:spTgt>
                                        </p:tgtEl>
                                        <p:attrNameLst>
                                          <p:attrName>style.visibility</p:attrName>
                                        </p:attrNameLst>
                                      </p:cBhvr>
                                      <p:to>
                                        <p:strVal val="visible"/>
                                      </p:to>
                                    </p:set>
                                    <p:animEffect transition="in" filter="fade">
                                      <p:cBhvr>
                                        <p:cTn id="16" dur="500"/>
                                        <p:tgtEl>
                                          <p:spTgt spid="4">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4">
                                            <p:txEl>
                                              <p:pRg st="2" end="2"/>
                                            </p:txEl>
                                          </p:spTgt>
                                        </p:tgtEl>
                                        <p:attrNameLst>
                                          <p:attrName>style.visibility</p:attrName>
                                        </p:attrNameLst>
                                      </p:cBhvr>
                                      <p:to>
                                        <p:strVal val="visible"/>
                                      </p:to>
                                    </p:set>
                                    <p:animEffect transition="in" filter="fade">
                                      <p:cBhvr>
                                        <p:cTn id="21" dur="500"/>
                                        <p:tgtEl>
                                          <p:spTgt spid="4">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4">
                                            <p:txEl>
                                              <p:pRg st="3" end="3"/>
                                            </p:txEl>
                                          </p:spTgt>
                                        </p:tgtEl>
                                        <p:attrNameLst>
                                          <p:attrName>style.visibility</p:attrName>
                                        </p:attrNameLst>
                                      </p:cBhvr>
                                      <p:to>
                                        <p:strVal val="visible"/>
                                      </p:to>
                                    </p:set>
                                    <p:animEffect transition="in" filter="fade">
                                      <p:cBhvr>
                                        <p:cTn id="26" dur="500"/>
                                        <p:tgtEl>
                                          <p:spTgt spid="4">
                                            <p:txEl>
                                              <p:pRg st="3" end="3"/>
                                            </p:txEl>
                                          </p:spTgt>
                                        </p:tgtEl>
                                      </p:cBhvr>
                                    </p:animEffect>
                                  </p:childTnLst>
                                </p:cTn>
                              </p:par>
                            </p:childTnLst>
                          </p:cTn>
                        </p:par>
                        <p:par>
                          <p:cTn id="27" fill="hold">
                            <p:stCondLst>
                              <p:cond delay="500"/>
                            </p:stCondLst>
                            <p:childTnLst>
                              <p:par>
                                <p:cTn id="28" presetID="10" presetClass="entr" presetSubtype="0" fill="hold" nodeType="afterEffect">
                                  <p:stCondLst>
                                    <p:cond delay="0"/>
                                  </p:stCondLst>
                                  <p:childTnLst>
                                    <p:set>
                                      <p:cBhvr>
                                        <p:cTn id="29" dur="1" fill="hold">
                                          <p:stCondLst>
                                            <p:cond delay="0"/>
                                          </p:stCondLst>
                                        </p:cTn>
                                        <p:tgtEl>
                                          <p:spTgt spid="4">
                                            <p:txEl>
                                              <p:pRg st="4" end="4"/>
                                            </p:txEl>
                                          </p:spTgt>
                                        </p:tgtEl>
                                        <p:attrNameLst>
                                          <p:attrName>style.visibility</p:attrName>
                                        </p:attrNameLst>
                                      </p:cBhvr>
                                      <p:to>
                                        <p:strVal val="visible"/>
                                      </p:to>
                                    </p:set>
                                    <p:animEffect transition="in" filter="fade">
                                      <p:cBhvr>
                                        <p:cTn id="30" dur="500"/>
                                        <p:tgtEl>
                                          <p:spTgt spid="4">
                                            <p:txEl>
                                              <p:pRg st="4" end="4"/>
                                            </p:txEl>
                                          </p:spTgt>
                                        </p:tgtEl>
                                      </p:cBhvr>
                                    </p:animEffect>
                                  </p:childTnLst>
                                </p:cTn>
                              </p:par>
                            </p:childTnLst>
                          </p:cTn>
                        </p:par>
                        <p:par>
                          <p:cTn id="31" fill="hold">
                            <p:stCondLst>
                              <p:cond delay="1000"/>
                            </p:stCondLst>
                            <p:childTnLst>
                              <p:par>
                                <p:cTn id="32" presetID="10" presetClass="entr" presetSubtype="0" fill="hold" nodeType="afterEffect">
                                  <p:stCondLst>
                                    <p:cond delay="0"/>
                                  </p:stCondLst>
                                  <p:childTnLst>
                                    <p:set>
                                      <p:cBhvr>
                                        <p:cTn id="33" dur="1" fill="hold">
                                          <p:stCondLst>
                                            <p:cond delay="0"/>
                                          </p:stCondLst>
                                        </p:cTn>
                                        <p:tgtEl>
                                          <p:spTgt spid="4">
                                            <p:txEl>
                                              <p:pRg st="5" end="5"/>
                                            </p:txEl>
                                          </p:spTgt>
                                        </p:tgtEl>
                                        <p:attrNameLst>
                                          <p:attrName>style.visibility</p:attrName>
                                        </p:attrNameLst>
                                      </p:cBhvr>
                                      <p:to>
                                        <p:strVal val="visible"/>
                                      </p:to>
                                    </p:set>
                                    <p:animEffect transition="in" filter="fade">
                                      <p:cBhvr>
                                        <p:cTn id="34" dur="500"/>
                                        <p:tgtEl>
                                          <p:spTgt spid="4">
                                            <p:txEl>
                                              <p:pRg st="5" end="5"/>
                                            </p:txEl>
                                          </p:spTgt>
                                        </p:tgtEl>
                                      </p:cBhvr>
                                    </p:animEffect>
                                  </p:childTnLst>
                                </p:cTn>
                              </p:par>
                            </p:childTnLst>
                          </p:cTn>
                        </p:par>
                        <p:par>
                          <p:cTn id="35" fill="hold">
                            <p:stCondLst>
                              <p:cond delay="1500"/>
                            </p:stCondLst>
                            <p:childTnLst>
                              <p:par>
                                <p:cTn id="36" presetID="10" presetClass="entr" presetSubtype="0" fill="hold" nodeType="afterEffect">
                                  <p:stCondLst>
                                    <p:cond delay="0"/>
                                  </p:stCondLst>
                                  <p:childTnLst>
                                    <p:set>
                                      <p:cBhvr>
                                        <p:cTn id="37" dur="1" fill="hold">
                                          <p:stCondLst>
                                            <p:cond delay="0"/>
                                          </p:stCondLst>
                                        </p:cTn>
                                        <p:tgtEl>
                                          <p:spTgt spid="4">
                                            <p:txEl>
                                              <p:pRg st="6" end="6"/>
                                            </p:txEl>
                                          </p:spTgt>
                                        </p:tgtEl>
                                        <p:attrNameLst>
                                          <p:attrName>style.visibility</p:attrName>
                                        </p:attrNameLst>
                                      </p:cBhvr>
                                      <p:to>
                                        <p:strVal val="visible"/>
                                      </p:to>
                                    </p:set>
                                    <p:animEffect transition="in" filter="fade">
                                      <p:cBhvr>
                                        <p:cTn id="38"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16"/>
          <p:cNvSpPr>
            <a:spLocks noGrp="1" noChangeArrowheads="1"/>
          </p:cNvSpPr>
          <p:nvPr>
            <p:ph type="title"/>
          </p:nvPr>
        </p:nvSpPr>
        <p:spPr>
          <a:xfrm>
            <a:off x="2057400" y="152400"/>
            <a:ext cx="6705600" cy="838200"/>
          </a:xfrm>
        </p:spPr>
        <p:txBody>
          <a:bodyPr/>
          <a:lstStyle/>
          <a:p>
            <a:pPr eaLnBrk="1" hangingPunct="1"/>
            <a:r>
              <a:rPr lang="en-US" altLang="zh-CN" sz="4000" dirty="0" smtClean="0">
                <a:latin typeface="Cambria" panose="02040503050406030204" pitchFamily="18" charset="0"/>
              </a:rPr>
              <a:t>Principle of Testing</a:t>
            </a:r>
            <a:endParaRPr lang="zh-CN" altLang="zh-CN" dirty="0" smtClean="0">
              <a:latin typeface="Cambria" panose="02040503050406030204" pitchFamily="18" charset="0"/>
            </a:endParaRPr>
          </a:p>
        </p:txBody>
      </p:sp>
      <p:sp>
        <p:nvSpPr>
          <p:cNvPr id="3" name="Rectangle 2"/>
          <p:cNvSpPr txBox="1">
            <a:spLocks noChangeArrowheads="1"/>
          </p:cNvSpPr>
          <p:nvPr/>
        </p:nvSpPr>
        <p:spPr bwMode="auto">
          <a:xfrm>
            <a:off x="533400" y="1219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54000" rIns="91440" bIns="45720" numCol="1" anchor="t" anchorCtr="1" compatLnSpc="1">
            <a:prstTxWarp prst="textNoShape">
              <a:avLst/>
            </a:prstTxWarp>
          </a:bodyPr>
          <a:lstStyle>
            <a:lvl1pPr algn="l" rtl="0" eaLnBrk="0" fontAlgn="base" hangingPunct="0">
              <a:spcBef>
                <a:spcPct val="0"/>
              </a:spcBef>
              <a:spcAft>
                <a:spcPct val="0"/>
              </a:spcAft>
              <a:defRPr sz="2800" b="1" kern="1200">
                <a:solidFill>
                  <a:srgbClr val="133984"/>
                </a:solidFill>
                <a:latin typeface="+mj-lt"/>
                <a:ea typeface="+mj-ea"/>
                <a:cs typeface="+mj-cs"/>
              </a:defRPr>
            </a:lvl1pPr>
            <a:lvl2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2pPr>
            <a:lvl3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3pPr>
            <a:lvl4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4pPr>
            <a:lvl5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5pPr>
            <a:lvl6pPr marL="4572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6pPr>
            <a:lvl7pPr marL="9144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7pPr>
            <a:lvl8pPr marL="13716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8pPr>
            <a:lvl9pPr marL="18288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9pPr>
          </a:lstStyle>
          <a:p>
            <a:r>
              <a:rPr lang="en-US" altLang="zh-CN" dirty="0" smtClean="0">
                <a:latin typeface="Cambria" panose="02040503050406030204" pitchFamily="18" charset="0"/>
              </a:rPr>
              <a:t>Some Terminology</a:t>
            </a:r>
            <a:endParaRPr lang="en-US" altLang="zh-CN" dirty="0">
              <a:latin typeface="Cambria" panose="02040503050406030204" pitchFamily="18" charset="0"/>
            </a:endParaRPr>
          </a:p>
        </p:txBody>
      </p:sp>
      <p:sp>
        <p:nvSpPr>
          <p:cNvPr id="4" name="Rectangle 3"/>
          <p:cNvSpPr txBox="1">
            <a:spLocks noChangeArrowheads="1"/>
          </p:cNvSpPr>
          <p:nvPr/>
        </p:nvSpPr>
        <p:spPr bwMode="auto">
          <a:xfrm>
            <a:off x="228600" y="1981200"/>
            <a:ext cx="8763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449263" indent="-449263" algn="l" rtl="0" eaLnBrk="0" fontAlgn="base" hangingPunct="0">
              <a:lnSpc>
                <a:spcPct val="110000"/>
              </a:lnSpc>
              <a:spcBef>
                <a:spcPct val="20000"/>
              </a:spcBef>
              <a:spcAft>
                <a:spcPct val="0"/>
              </a:spcAft>
              <a:buSzPct val="120000"/>
              <a:buBlip>
                <a:blip r:embed="rId3"/>
              </a:buBlip>
              <a:defRPr sz="2800" kern="1200">
                <a:solidFill>
                  <a:srgbClr val="133984"/>
                </a:solidFill>
                <a:latin typeface="+mn-lt"/>
                <a:ea typeface="+mn-ea"/>
                <a:cs typeface="+mn-cs"/>
              </a:defRPr>
            </a:lvl1pPr>
            <a:lvl2pPr marL="914400" indent="-285750" algn="l" rtl="0" eaLnBrk="0" fontAlgn="base" hangingPunct="0">
              <a:lnSpc>
                <a:spcPct val="110000"/>
              </a:lnSpc>
              <a:spcBef>
                <a:spcPct val="20000"/>
              </a:spcBef>
              <a:spcAft>
                <a:spcPct val="0"/>
              </a:spcAft>
              <a:buClr>
                <a:srgbClr val="000066"/>
              </a:buClr>
              <a:buChar char="•"/>
              <a:defRPr sz="2400" kern="1200">
                <a:solidFill>
                  <a:srgbClr val="133984"/>
                </a:solidFill>
                <a:latin typeface="+mn-lt"/>
                <a:ea typeface="+mn-ea"/>
                <a:cs typeface="+mn-cs"/>
              </a:defRPr>
            </a:lvl2pPr>
            <a:lvl3pPr marL="1322388" indent="-228600" algn="l" rtl="0" eaLnBrk="0" fontAlgn="base" hangingPunct="0">
              <a:spcBef>
                <a:spcPct val="20000"/>
              </a:spcBef>
              <a:spcAft>
                <a:spcPct val="0"/>
              </a:spcAft>
              <a:buChar char="•"/>
              <a:defRPr sz="2400" kern="1200">
                <a:solidFill>
                  <a:schemeClr val="tx1"/>
                </a:solidFill>
                <a:latin typeface="+mn-lt"/>
                <a:ea typeface="宋体" panose="02010600030101010101" pitchFamily="2" charset="-122"/>
                <a:cs typeface="+mn-cs"/>
              </a:defRPr>
            </a:lvl3pPr>
            <a:lvl4pPr marL="1730375"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4pPr>
            <a:lvl5pPr marL="2138363"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90000"/>
              </a:lnSpc>
            </a:pPr>
            <a:r>
              <a:rPr lang="en-US" altLang="zh-CN" dirty="0" smtClean="0">
                <a:latin typeface="Cambria" panose="02040503050406030204" pitchFamily="18" charset="0"/>
              </a:rPr>
              <a:t>Verification</a:t>
            </a:r>
          </a:p>
          <a:p>
            <a:pPr lvl="1">
              <a:lnSpc>
                <a:spcPct val="90000"/>
              </a:lnSpc>
            </a:pPr>
            <a:r>
              <a:rPr lang="en-US" altLang="zh-CN" dirty="0" smtClean="0">
                <a:solidFill>
                  <a:srgbClr val="FF0000"/>
                </a:solidFill>
                <a:latin typeface="Cambria" panose="02040503050406030204" pitchFamily="18" charset="0"/>
              </a:rPr>
              <a:t>“Are we building the product right?”</a:t>
            </a:r>
          </a:p>
          <a:p>
            <a:pPr lvl="1">
              <a:lnSpc>
                <a:spcPct val="90000"/>
              </a:lnSpc>
            </a:pPr>
            <a:r>
              <a:rPr lang="en-US" altLang="zh-CN" dirty="0" smtClean="0">
                <a:latin typeface="Cambria" panose="02040503050406030204" pitchFamily="18" charset="0"/>
              </a:rPr>
              <a:t>Does the software meet the specification?</a:t>
            </a:r>
          </a:p>
          <a:p>
            <a:pPr>
              <a:lnSpc>
                <a:spcPct val="90000"/>
              </a:lnSpc>
            </a:pPr>
            <a:r>
              <a:rPr lang="en-US" altLang="zh-CN" dirty="0" smtClean="0">
                <a:latin typeface="Cambria" panose="02040503050406030204" pitchFamily="18" charset="0"/>
              </a:rPr>
              <a:t>Validation</a:t>
            </a:r>
          </a:p>
          <a:p>
            <a:pPr lvl="1">
              <a:lnSpc>
                <a:spcPct val="90000"/>
              </a:lnSpc>
            </a:pPr>
            <a:r>
              <a:rPr lang="en-US" altLang="zh-CN" dirty="0" smtClean="0">
                <a:solidFill>
                  <a:srgbClr val="FF0000"/>
                </a:solidFill>
                <a:latin typeface="Cambria" panose="02040503050406030204" pitchFamily="18" charset="0"/>
              </a:rPr>
              <a:t>“Are we building the right product?”</a:t>
            </a:r>
          </a:p>
          <a:p>
            <a:pPr lvl="1">
              <a:lnSpc>
                <a:spcPct val="90000"/>
              </a:lnSpc>
            </a:pPr>
            <a:r>
              <a:rPr lang="en-US" altLang="zh-CN" dirty="0" smtClean="0">
                <a:latin typeface="Cambria" panose="02040503050406030204" pitchFamily="18" charset="0"/>
              </a:rPr>
              <a:t>Does the software meet the user requirements?</a:t>
            </a:r>
          </a:p>
          <a:p>
            <a:pPr>
              <a:lnSpc>
                <a:spcPct val="90000"/>
              </a:lnSpc>
            </a:pPr>
            <a:r>
              <a:rPr lang="en-US" altLang="zh-CN" dirty="0" smtClean="0">
                <a:latin typeface="Cambria" panose="02040503050406030204" pitchFamily="18" charset="0"/>
              </a:rPr>
              <a:t>Software Quality Assurance</a:t>
            </a:r>
          </a:p>
          <a:p>
            <a:pPr lvl="1">
              <a:lnSpc>
                <a:spcPct val="90000"/>
              </a:lnSpc>
            </a:pPr>
            <a:r>
              <a:rPr lang="en-US" altLang="zh-CN" dirty="0" smtClean="0">
                <a:latin typeface="Cambria" panose="02040503050406030204" pitchFamily="18" charset="0"/>
              </a:rPr>
              <a:t>Not the same as software testing …</a:t>
            </a:r>
          </a:p>
          <a:p>
            <a:pPr lvl="1">
              <a:lnSpc>
                <a:spcPct val="90000"/>
              </a:lnSpc>
            </a:pPr>
            <a:r>
              <a:rPr lang="en-US" altLang="zh-CN" dirty="0" smtClean="0">
                <a:latin typeface="Cambria" panose="02040503050406030204" pitchFamily="18" charset="0"/>
              </a:rPr>
              <a:t>Create and enforce standards and methods to improve the development process and to prevent bugs from occurring.</a:t>
            </a:r>
            <a:endParaRPr lang="en-US" altLang="zh-CN" dirty="0">
              <a:latin typeface="Cambria" panose="02040503050406030204" pitchFamily="18" charset="0"/>
            </a:endParaRPr>
          </a:p>
        </p:txBody>
      </p:sp>
    </p:spTree>
    <p:extLst>
      <p:ext uri="{BB962C8B-B14F-4D97-AF65-F5344CB8AC3E}">
        <p14:creationId xmlns:p14="http://schemas.microsoft.com/office/powerpoint/2010/main" val="648327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animEffect transition="in" filter="fade">
                                      <p:cBhvr>
                                        <p:cTn id="15" dur="500"/>
                                        <p:tgtEl>
                                          <p:spTgt spid="4">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
                                            <p:txEl>
                                              <p:pRg st="2" end="2"/>
                                            </p:txEl>
                                          </p:spTgt>
                                        </p:tgtEl>
                                        <p:attrNameLst>
                                          <p:attrName>style.visibility</p:attrName>
                                        </p:attrNameLst>
                                      </p:cBhvr>
                                      <p:to>
                                        <p:strVal val="visible"/>
                                      </p:to>
                                    </p:set>
                                    <p:animEffect transition="in" filter="fade">
                                      <p:cBhvr>
                                        <p:cTn id="20" dur="500"/>
                                        <p:tgtEl>
                                          <p:spTgt spid="4">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4">
                                            <p:txEl>
                                              <p:pRg st="3" end="3"/>
                                            </p:txEl>
                                          </p:spTgt>
                                        </p:tgtEl>
                                        <p:attrNameLst>
                                          <p:attrName>style.visibility</p:attrName>
                                        </p:attrNameLst>
                                      </p:cBhvr>
                                      <p:to>
                                        <p:strVal val="visible"/>
                                      </p:to>
                                    </p:set>
                                    <p:animEffect transition="in" filter="fade">
                                      <p:cBhvr>
                                        <p:cTn id="25" dur="500"/>
                                        <p:tgtEl>
                                          <p:spTgt spid="4">
                                            <p:txEl>
                                              <p:pRg st="3" end="3"/>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4">
                                            <p:txEl>
                                              <p:pRg st="4" end="4"/>
                                            </p:txEl>
                                          </p:spTgt>
                                        </p:tgtEl>
                                        <p:attrNameLst>
                                          <p:attrName>style.visibility</p:attrName>
                                        </p:attrNameLst>
                                      </p:cBhvr>
                                      <p:to>
                                        <p:strVal val="visible"/>
                                      </p:to>
                                    </p:set>
                                    <p:animEffect transition="in" filter="fade">
                                      <p:cBhvr>
                                        <p:cTn id="28" dur="500"/>
                                        <p:tgtEl>
                                          <p:spTgt spid="4">
                                            <p:txEl>
                                              <p:pRg st="4" end="4"/>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4">
                                            <p:txEl>
                                              <p:pRg st="5" end="5"/>
                                            </p:txEl>
                                          </p:spTgt>
                                        </p:tgtEl>
                                        <p:attrNameLst>
                                          <p:attrName>style.visibility</p:attrName>
                                        </p:attrNameLst>
                                      </p:cBhvr>
                                      <p:to>
                                        <p:strVal val="visible"/>
                                      </p:to>
                                    </p:set>
                                    <p:animEffect transition="in" filter="fade">
                                      <p:cBhvr>
                                        <p:cTn id="33" dur="500"/>
                                        <p:tgtEl>
                                          <p:spTgt spid="4">
                                            <p:txEl>
                                              <p:pRg st="5" end="5"/>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4">
                                            <p:txEl>
                                              <p:pRg st="6" end="6"/>
                                            </p:txEl>
                                          </p:spTgt>
                                        </p:tgtEl>
                                        <p:attrNameLst>
                                          <p:attrName>style.visibility</p:attrName>
                                        </p:attrNameLst>
                                      </p:cBhvr>
                                      <p:to>
                                        <p:strVal val="visible"/>
                                      </p:to>
                                    </p:set>
                                    <p:animEffect transition="in" filter="fade">
                                      <p:cBhvr>
                                        <p:cTn id="38" dur="500"/>
                                        <p:tgtEl>
                                          <p:spTgt spid="4">
                                            <p:txEl>
                                              <p:pRg st="6" end="6"/>
                                            </p:txEl>
                                          </p:spTgt>
                                        </p:tgtEl>
                                      </p:cBhvr>
                                    </p:animEffect>
                                  </p:childTnLst>
                                </p:cTn>
                              </p:par>
                            </p:childTnLst>
                          </p:cTn>
                        </p:par>
                        <p:par>
                          <p:cTn id="39" fill="hold">
                            <p:stCondLst>
                              <p:cond delay="500"/>
                            </p:stCondLst>
                            <p:childTnLst>
                              <p:par>
                                <p:cTn id="40" presetID="10" presetClass="entr" presetSubtype="0" fill="hold" nodeType="afterEffect">
                                  <p:stCondLst>
                                    <p:cond delay="0"/>
                                  </p:stCondLst>
                                  <p:childTnLst>
                                    <p:set>
                                      <p:cBhvr>
                                        <p:cTn id="41" dur="1" fill="hold">
                                          <p:stCondLst>
                                            <p:cond delay="0"/>
                                          </p:stCondLst>
                                        </p:cTn>
                                        <p:tgtEl>
                                          <p:spTgt spid="4">
                                            <p:txEl>
                                              <p:pRg st="7" end="7"/>
                                            </p:txEl>
                                          </p:spTgt>
                                        </p:tgtEl>
                                        <p:attrNameLst>
                                          <p:attrName>style.visibility</p:attrName>
                                        </p:attrNameLst>
                                      </p:cBhvr>
                                      <p:to>
                                        <p:strVal val="visible"/>
                                      </p:to>
                                    </p:set>
                                    <p:animEffect transition="in" filter="fade">
                                      <p:cBhvr>
                                        <p:cTn id="42" dur="500"/>
                                        <p:tgtEl>
                                          <p:spTgt spid="4">
                                            <p:txEl>
                                              <p:pRg st="7" end="7"/>
                                            </p:txEl>
                                          </p:spTgt>
                                        </p:tgtEl>
                                      </p:cBhvr>
                                    </p:animEffect>
                                  </p:childTnLst>
                                </p:cTn>
                              </p:par>
                            </p:childTnLst>
                          </p:cTn>
                        </p:par>
                        <p:par>
                          <p:cTn id="43" fill="hold">
                            <p:stCondLst>
                              <p:cond delay="1000"/>
                            </p:stCondLst>
                            <p:childTnLst>
                              <p:par>
                                <p:cTn id="44" presetID="10" presetClass="entr" presetSubtype="0" fill="hold" nodeType="afterEffect">
                                  <p:stCondLst>
                                    <p:cond delay="0"/>
                                  </p:stCondLst>
                                  <p:childTnLst>
                                    <p:set>
                                      <p:cBhvr>
                                        <p:cTn id="45" dur="1" fill="hold">
                                          <p:stCondLst>
                                            <p:cond delay="0"/>
                                          </p:stCondLst>
                                        </p:cTn>
                                        <p:tgtEl>
                                          <p:spTgt spid="4">
                                            <p:txEl>
                                              <p:pRg st="8" end="8"/>
                                            </p:txEl>
                                          </p:spTgt>
                                        </p:tgtEl>
                                        <p:attrNameLst>
                                          <p:attrName>style.visibility</p:attrName>
                                        </p:attrNameLst>
                                      </p:cBhvr>
                                      <p:to>
                                        <p:strVal val="visible"/>
                                      </p:to>
                                    </p:set>
                                    <p:animEffect transition="in" filter="fade">
                                      <p:cBhvr>
                                        <p:cTn id="46" dur="500"/>
                                        <p:tgtEl>
                                          <p:spTgt spid="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16"/>
          <p:cNvSpPr>
            <a:spLocks noGrp="1" noChangeArrowheads="1"/>
          </p:cNvSpPr>
          <p:nvPr>
            <p:ph type="title"/>
          </p:nvPr>
        </p:nvSpPr>
        <p:spPr>
          <a:xfrm>
            <a:off x="2057400" y="152400"/>
            <a:ext cx="6705600" cy="838200"/>
          </a:xfrm>
        </p:spPr>
        <p:txBody>
          <a:bodyPr/>
          <a:lstStyle/>
          <a:p>
            <a:pPr eaLnBrk="1" hangingPunct="1"/>
            <a:r>
              <a:rPr lang="en-US" altLang="zh-CN" sz="4000" dirty="0" smtClean="0">
                <a:latin typeface="Cambria" panose="02040503050406030204" pitchFamily="18" charset="0"/>
              </a:rPr>
              <a:t>Principle of Testing</a:t>
            </a:r>
            <a:endParaRPr lang="zh-CN" altLang="zh-CN" dirty="0" smtClean="0">
              <a:latin typeface="Cambria" panose="02040503050406030204" pitchFamily="18" charset="0"/>
            </a:endParaRPr>
          </a:p>
        </p:txBody>
      </p:sp>
      <p:sp>
        <p:nvSpPr>
          <p:cNvPr id="3" name="Rectangle 2"/>
          <p:cNvSpPr txBox="1">
            <a:spLocks noChangeArrowheads="1"/>
          </p:cNvSpPr>
          <p:nvPr/>
        </p:nvSpPr>
        <p:spPr bwMode="auto">
          <a:xfrm>
            <a:off x="685800" y="12954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54000" rIns="91440" bIns="45720" numCol="1" anchor="t" anchorCtr="1" compatLnSpc="1">
            <a:prstTxWarp prst="textNoShape">
              <a:avLst/>
            </a:prstTxWarp>
          </a:bodyPr>
          <a:lstStyle>
            <a:lvl1pPr algn="l" rtl="0" eaLnBrk="0" fontAlgn="base" hangingPunct="0">
              <a:spcBef>
                <a:spcPct val="0"/>
              </a:spcBef>
              <a:spcAft>
                <a:spcPct val="0"/>
              </a:spcAft>
              <a:defRPr sz="2800" b="1" kern="1200">
                <a:solidFill>
                  <a:srgbClr val="133984"/>
                </a:solidFill>
                <a:latin typeface="+mj-lt"/>
                <a:ea typeface="+mj-ea"/>
                <a:cs typeface="+mj-cs"/>
              </a:defRPr>
            </a:lvl1pPr>
            <a:lvl2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2pPr>
            <a:lvl3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3pPr>
            <a:lvl4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4pPr>
            <a:lvl5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5pPr>
            <a:lvl6pPr marL="4572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6pPr>
            <a:lvl7pPr marL="9144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7pPr>
            <a:lvl8pPr marL="13716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8pPr>
            <a:lvl9pPr marL="18288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9pPr>
          </a:lstStyle>
          <a:p>
            <a:r>
              <a:rPr lang="en-US" altLang="zh-CN" dirty="0" smtClean="0">
                <a:latin typeface="Cambria" panose="02040503050406030204" pitchFamily="18" charset="0"/>
              </a:rPr>
              <a:t>You now know …</a:t>
            </a:r>
            <a:endParaRPr lang="en-US" altLang="zh-CN" dirty="0">
              <a:latin typeface="Cambria" panose="02040503050406030204" pitchFamily="18" charset="0"/>
            </a:endParaRPr>
          </a:p>
        </p:txBody>
      </p:sp>
      <p:sp>
        <p:nvSpPr>
          <p:cNvPr id="4" name="Rectangle 3"/>
          <p:cNvSpPr txBox="1">
            <a:spLocks noChangeArrowheads="1"/>
          </p:cNvSpPr>
          <p:nvPr/>
        </p:nvSpPr>
        <p:spPr bwMode="auto">
          <a:xfrm>
            <a:off x="381000" y="2255949"/>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449263" indent="-449263" algn="l" rtl="0" eaLnBrk="0" fontAlgn="base" hangingPunct="0">
              <a:lnSpc>
                <a:spcPct val="110000"/>
              </a:lnSpc>
              <a:spcBef>
                <a:spcPct val="20000"/>
              </a:spcBef>
              <a:spcAft>
                <a:spcPct val="0"/>
              </a:spcAft>
              <a:buSzPct val="120000"/>
              <a:buBlip>
                <a:blip r:embed="rId3"/>
              </a:buBlip>
              <a:defRPr sz="2800" kern="1200">
                <a:solidFill>
                  <a:srgbClr val="133984"/>
                </a:solidFill>
                <a:latin typeface="+mn-lt"/>
                <a:ea typeface="+mn-ea"/>
                <a:cs typeface="+mn-cs"/>
              </a:defRPr>
            </a:lvl1pPr>
            <a:lvl2pPr marL="914400" indent="-285750" algn="l" rtl="0" eaLnBrk="0" fontAlgn="base" hangingPunct="0">
              <a:lnSpc>
                <a:spcPct val="110000"/>
              </a:lnSpc>
              <a:spcBef>
                <a:spcPct val="20000"/>
              </a:spcBef>
              <a:spcAft>
                <a:spcPct val="0"/>
              </a:spcAft>
              <a:buClr>
                <a:srgbClr val="000066"/>
              </a:buClr>
              <a:buChar char="•"/>
              <a:defRPr sz="2400" kern="1200">
                <a:solidFill>
                  <a:srgbClr val="133984"/>
                </a:solidFill>
                <a:latin typeface="+mn-lt"/>
                <a:ea typeface="+mn-ea"/>
                <a:cs typeface="+mn-cs"/>
              </a:defRPr>
            </a:lvl2pPr>
            <a:lvl3pPr marL="1322388" indent="-228600" algn="l" rtl="0" eaLnBrk="0" fontAlgn="base" hangingPunct="0">
              <a:spcBef>
                <a:spcPct val="20000"/>
              </a:spcBef>
              <a:spcAft>
                <a:spcPct val="0"/>
              </a:spcAft>
              <a:buChar char="•"/>
              <a:defRPr sz="2400" kern="1200">
                <a:solidFill>
                  <a:schemeClr val="tx1"/>
                </a:solidFill>
                <a:latin typeface="+mn-lt"/>
                <a:ea typeface="宋体" panose="02010600030101010101" pitchFamily="2" charset="-122"/>
                <a:cs typeface="+mn-cs"/>
              </a:defRPr>
            </a:lvl3pPr>
            <a:lvl4pPr marL="1730375"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4pPr>
            <a:lvl5pPr marL="2138363"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90000"/>
              </a:lnSpc>
            </a:pPr>
            <a:r>
              <a:rPr lang="en-US" altLang="zh-CN" dirty="0" smtClean="0">
                <a:latin typeface="Cambria" panose="02040503050406030204" pitchFamily="18" charset="0"/>
              </a:rPr>
              <a:t>… the 9 axioms of software testing</a:t>
            </a:r>
          </a:p>
          <a:p>
            <a:pPr>
              <a:lnSpc>
                <a:spcPct val="90000"/>
              </a:lnSpc>
            </a:pPr>
            <a:r>
              <a:rPr lang="en-US" altLang="zh-CN" dirty="0" smtClean="0">
                <a:latin typeface="Cambria" panose="02040503050406030204" pitchFamily="18" charset="0"/>
              </a:rPr>
              <a:t>… what is software verification</a:t>
            </a:r>
          </a:p>
          <a:p>
            <a:pPr>
              <a:lnSpc>
                <a:spcPct val="90000"/>
              </a:lnSpc>
            </a:pPr>
            <a:r>
              <a:rPr lang="en-US" altLang="zh-CN" dirty="0" smtClean="0">
                <a:latin typeface="Cambria" panose="02040503050406030204" pitchFamily="18" charset="0"/>
              </a:rPr>
              <a:t>… what is software validation</a:t>
            </a:r>
          </a:p>
          <a:p>
            <a:pPr>
              <a:lnSpc>
                <a:spcPct val="90000"/>
              </a:lnSpc>
            </a:pPr>
            <a:r>
              <a:rPr lang="en-US" altLang="zh-CN" dirty="0" smtClean="0">
                <a:latin typeface="Cambria" panose="02040503050406030204" pitchFamily="18" charset="0"/>
              </a:rPr>
              <a:t>… the relationship between software quality and reliability</a:t>
            </a:r>
          </a:p>
          <a:p>
            <a:pPr>
              <a:lnSpc>
                <a:spcPct val="90000"/>
              </a:lnSpc>
            </a:pPr>
            <a:r>
              <a:rPr lang="en-US" altLang="zh-CN" dirty="0" smtClean="0">
                <a:latin typeface="Cambria" panose="02040503050406030204" pitchFamily="18" charset="0"/>
              </a:rPr>
              <a:t>… the relationship between testing and quality assurance </a:t>
            </a:r>
          </a:p>
          <a:p>
            <a:pPr>
              <a:lnSpc>
                <a:spcPct val="90000"/>
              </a:lnSpc>
            </a:pPr>
            <a:endParaRPr lang="en-US" altLang="zh-CN" dirty="0" smtClean="0">
              <a:latin typeface="Cambria" panose="02040503050406030204" pitchFamily="18" charset="0"/>
            </a:endParaRPr>
          </a:p>
          <a:p>
            <a:pPr>
              <a:lnSpc>
                <a:spcPct val="90000"/>
              </a:lnSpc>
            </a:pPr>
            <a:endParaRPr lang="en-US" altLang="zh-CN" dirty="0">
              <a:latin typeface="Cambria" panose="02040503050406030204" pitchFamily="18" charset="0"/>
            </a:endParaRPr>
          </a:p>
        </p:txBody>
      </p:sp>
      <mc:AlternateContent xmlns:mc="http://schemas.openxmlformats.org/markup-compatibility/2006" xmlns:p14="http://schemas.microsoft.com/office/powerpoint/2010/main">
        <mc:Choice Requires="p14">
          <p:contentPart p14:bwMode="auto" r:id="rId4">
            <p14:nvContentPartPr>
              <p14:cNvPr id="2" name="墨迹 1"/>
              <p14:cNvContentPartPr/>
              <p14:nvPr/>
            </p14:nvContentPartPr>
            <p14:xfrm>
              <a:off x="3547800" y="2017440"/>
              <a:ext cx="3537720" cy="2444760"/>
            </p14:xfrm>
          </p:contentPart>
        </mc:Choice>
        <mc:Fallback xmlns="">
          <p:pic>
            <p:nvPicPr>
              <p:cNvPr id="2" name="墨迹 1"/>
              <p:cNvPicPr/>
              <p:nvPr/>
            </p:nvPicPr>
            <p:blipFill>
              <a:blip r:embed="rId5"/>
              <a:stretch>
                <a:fillRect/>
              </a:stretch>
            </p:blipFill>
            <p:spPr>
              <a:xfrm>
                <a:off x="3544200" y="2010600"/>
                <a:ext cx="3549960" cy="2459520"/>
              </a:xfrm>
              <a:prstGeom prst="rect">
                <a:avLst/>
              </a:prstGeom>
            </p:spPr>
          </p:pic>
        </mc:Fallback>
      </mc:AlternateContent>
    </p:spTree>
    <p:extLst>
      <p:ext uri="{BB962C8B-B14F-4D97-AF65-F5344CB8AC3E}">
        <p14:creationId xmlns:p14="http://schemas.microsoft.com/office/powerpoint/2010/main" val="1818878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152400" y="2286000"/>
            <a:ext cx="8839200" cy="1927225"/>
          </a:xfrm>
        </p:spPr>
        <p:txBody>
          <a:bodyPr/>
          <a:lstStyle/>
          <a:p>
            <a:pPr algn="ctr" eaLnBrk="1" hangingPunct="1"/>
            <a:r>
              <a:rPr lang="en-US" altLang="zh-CN" sz="4800" dirty="0" smtClean="0">
                <a:latin typeface="Cambria" panose="02040503050406030204" pitchFamily="18" charset="0"/>
              </a:rPr>
              <a:t>Chapter </a:t>
            </a:r>
            <a:r>
              <a:rPr lang="en-US" altLang="zh-CN" sz="4800" dirty="0" smtClean="0">
                <a:latin typeface="Cambria" panose="02040503050406030204" pitchFamily="18" charset="0"/>
              </a:rPr>
              <a:t>3</a:t>
            </a:r>
            <a:r>
              <a:rPr lang="en-US" altLang="zh-CN" sz="4800" dirty="0" smtClean="0">
                <a:latin typeface="Cambria" panose="02040503050406030204" pitchFamily="18" charset="0"/>
              </a:rPr>
              <a:t/>
            </a:r>
            <a:br>
              <a:rPr lang="en-US" altLang="zh-CN" sz="4800" dirty="0" smtClean="0">
                <a:latin typeface="Cambria" panose="02040503050406030204" pitchFamily="18" charset="0"/>
              </a:rPr>
            </a:br>
            <a:r>
              <a:rPr lang="en-US" altLang="zh-CN" sz="4800" dirty="0" smtClean="0">
                <a:latin typeface="Cambria" panose="02040503050406030204" pitchFamily="18" charset="0"/>
              </a:rPr>
              <a:t>White Box Testing</a:t>
            </a:r>
            <a:br>
              <a:rPr lang="en-US" altLang="zh-CN" sz="4800" dirty="0" smtClean="0">
                <a:latin typeface="Cambria" panose="02040503050406030204" pitchFamily="18" charset="0"/>
              </a:rPr>
            </a:br>
            <a:r>
              <a:rPr lang="en-US" altLang="zh-CN" sz="3600" dirty="0" smtClean="0">
                <a:latin typeface="Cambria" panose="02040503050406030204" pitchFamily="18" charset="0"/>
              </a:rPr>
              <a:t>(Week </a:t>
            </a:r>
            <a:r>
              <a:rPr lang="en-US" altLang="zh-CN" sz="3600" dirty="0" smtClean="0">
                <a:latin typeface="Cambria" panose="02040503050406030204" pitchFamily="18" charset="0"/>
              </a:rPr>
              <a:t>4-5)</a:t>
            </a:r>
            <a:endParaRPr lang="zh-CN" altLang="zh-CN" sz="3600" dirty="0" smtClean="0">
              <a:latin typeface="Cambria" panose="02040503050406030204" pitchFamily="18" charset="0"/>
            </a:endParaRPr>
          </a:p>
        </p:txBody>
      </p:sp>
    </p:spTree>
    <p:extLst>
      <p:ext uri="{BB962C8B-B14F-4D97-AF65-F5344CB8AC3E}">
        <p14:creationId xmlns:p14="http://schemas.microsoft.com/office/powerpoint/2010/main" val="560739425"/>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16822" y="1800285"/>
            <a:ext cx="8157955" cy="4154984"/>
          </a:xfrm>
          <a:prstGeom prst="rect">
            <a:avLst/>
          </a:prstGeom>
        </p:spPr>
        <p:txBody>
          <a:bodyPr wrap="square">
            <a:spAutoFit/>
          </a:bodyPr>
          <a:lstStyle/>
          <a:p>
            <a:r>
              <a:rPr lang="en-US" altLang="zh-CN" dirty="0">
                <a:solidFill>
                  <a:schemeClr val="accent2"/>
                </a:solidFill>
                <a:latin typeface="Cambria" panose="02040503050406030204" pitchFamily="18" charset="0"/>
              </a:rPr>
              <a:t>Week </a:t>
            </a:r>
            <a:r>
              <a:rPr lang="en-US" altLang="zh-CN" dirty="0" smtClean="0">
                <a:solidFill>
                  <a:schemeClr val="accent2"/>
                </a:solidFill>
                <a:latin typeface="Cambria" panose="02040503050406030204" pitchFamily="18" charset="0"/>
              </a:rPr>
              <a:t>1:               </a:t>
            </a:r>
            <a:r>
              <a:rPr lang="en-US" altLang="zh-CN" dirty="0">
                <a:solidFill>
                  <a:schemeClr val="accent2"/>
                </a:solidFill>
                <a:latin typeface="Cambria" panose="02040503050406030204" pitchFamily="18" charset="0"/>
              </a:rPr>
              <a:t>The basic concepts and theories of testing</a:t>
            </a:r>
          </a:p>
          <a:p>
            <a:r>
              <a:rPr lang="en-US" altLang="zh-CN" dirty="0">
                <a:solidFill>
                  <a:schemeClr val="accent2"/>
                </a:solidFill>
                <a:latin typeface="Cambria" panose="02040503050406030204" pitchFamily="18" charset="0"/>
              </a:rPr>
              <a:t>Week 2-3:           Principles of Testing</a:t>
            </a:r>
          </a:p>
          <a:p>
            <a:r>
              <a:rPr lang="en-US" altLang="zh-CN" dirty="0">
                <a:solidFill>
                  <a:srgbClr val="FF0000"/>
                </a:solidFill>
                <a:latin typeface="Cambria" panose="02040503050406030204" pitchFamily="18" charset="0"/>
              </a:rPr>
              <a:t>Week 4-5: 	   White Box Testing</a:t>
            </a:r>
          </a:p>
          <a:p>
            <a:r>
              <a:rPr lang="en-US" altLang="zh-CN" dirty="0">
                <a:solidFill>
                  <a:srgbClr val="132584"/>
                </a:solidFill>
                <a:latin typeface="Cambria" panose="02040503050406030204" pitchFamily="18" charset="0"/>
              </a:rPr>
              <a:t>Week 6-7:	   Test Cases &amp; Black Box Testing</a:t>
            </a:r>
          </a:p>
          <a:p>
            <a:r>
              <a:rPr lang="en-US" altLang="zh-CN" dirty="0">
                <a:solidFill>
                  <a:srgbClr val="132584"/>
                </a:solidFill>
                <a:latin typeface="Cambria" panose="02040503050406030204" pitchFamily="18" charset="0"/>
              </a:rPr>
              <a:t>Week 8:	   Usability Testing</a:t>
            </a:r>
          </a:p>
          <a:p>
            <a:r>
              <a:rPr lang="en-US" altLang="zh-CN" dirty="0">
                <a:solidFill>
                  <a:srgbClr val="133984"/>
                </a:solidFill>
                <a:latin typeface="Cambria" panose="02040503050406030204" pitchFamily="18" charset="0"/>
              </a:rPr>
              <a:t>Week 9:	   Mutation Testing &amp; Finite Automata</a:t>
            </a:r>
          </a:p>
          <a:p>
            <a:r>
              <a:rPr lang="en-US" altLang="zh-CN" dirty="0">
                <a:solidFill>
                  <a:srgbClr val="133984"/>
                </a:solidFill>
                <a:latin typeface="Cambria" panose="02040503050406030204" pitchFamily="18" charset="0"/>
              </a:rPr>
              <a:t>Week 10:	   Mid-term Review and System Testing</a:t>
            </a:r>
          </a:p>
          <a:p>
            <a:r>
              <a:rPr lang="en-US" altLang="zh-CN" dirty="0">
                <a:solidFill>
                  <a:srgbClr val="133984"/>
                </a:solidFill>
                <a:latin typeface="Cambria" panose="02040503050406030204" pitchFamily="18" charset="0"/>
              </a:rPr>
              <a:t>Week 11:	   Empirical Software Testing</a:t>
            </a:r>
          </a:p>
          <a:p>
            <a:r>
              <a:rPr lang="en-US" altLang="zh-CN" dirty="0">
                <a:solidFill>
                  <a:srgbClr val="133984"/>
                </a:solidFill>
                <a:latin typeface="Cambria" panose="02040503050406030204" pitchFamily="18" charset="0"/>
              </a:rPr>
              <a:t>Week 12:	   Interaction System Testing</a:t>
            </a:r>
          </a:p>
          <a:p>
            <a:r>
              <a:rPr lang="en-US" altLang="zh-CN" dirty="0">
                <a:solidFill>
                  <a:srgbClr val="133984"/>
                </a:solidFill>
                <a:latin typeface="Cambria" panose="02040503050406030204" pitchFamily="18" charset="0"/>
              </a:rPr>
              <a:t>Week 13-14:	   ML &amp; AI System Testing</a:t>
            </a:r>
          </a:p>
          <a:p>
            <a:r>
              <a:rPr lang="en-US" altLang="zh-CN" dirty="0">
                <a:solidFill>
                  <a:schemeClr val="accent2"/>
                </a:solidFill>
                <a:latin typeface="Cambria" panose="02040503050406030204" pitchFamily="18" charset="0"/>
              </a:rPr>
              <a:t>Week 15-16:	   Conclusion &amp; General </a:t>
            </a:r>
            <a:r>
              <a:rPr lang="en-US" altLang="zh-CN" dirty="0" smtClean="0">
                <a:solidFill>
                  <a:schemeClr val="accent2"/>
                </a:solidFill>
                <a:latin typeface="Cambria" panose="02040503050406030204" pitchFamily="18" charset="0"/>
              </a:rPr>
              <a:t>Review</a:t>
            </a:r>
            <a:endParaRPr lang="en-US" altLang="zh-CN" dirty="0">
              <a:solidFill>
                <a:schemeClr val="accent2"/>
              </a:solidFill>
              <a:latin typeface="Cambria" panose="02040503050406030204" pitchFamily="18" charset="0"/>
            </a:endParaRPr>
          </a:p>
        </p:txBody>
      </p:sp>
      <p:sp>
        <p:nvSpPr>
          <p:cNvPr id="10" name="矩形 9"/>
          <p:cNvSpPr/>
          <p:nvPr/>
        </p:nvSpPr>
        <p:spPr>
          <a:xfrm>
            <a:off x="4495800" y="1229380"/>
            <a:ext cx="2933700" cy="523220"/>
          </a:xfrm>
          <a:prstGeom prst="rect">
            <a:avLst/>
          </a:prstGeom>
        </p:spPr>
        <p:txBody>
          <a:bodyPr wrap="square">
            <a:spAutoFit/>
          </a:bodyPr>
          <a:lstStyle/>
          <a:p>
            <a:r>
              <a:rPr lang="en-US" altLang="zh-CN" sz="2800" b="1" dirty="0" smtClean="0">
                <a:solidFill>
                  <a:srgbClr val="132584"/>
                </a:solidFill>
                <a:latin typeface="Cambria" panose="02040503050406030204" pitchFamily="18" charset="0"/>
              </a:rPr>
              <a:t>16 Weeks Plan</a:t>
            </a:r>
            <a:endParaRPr lang="zh-CN" altLang="en-US" sz="2800" b="1" dirty="0">
              <a:solidFill>
                <a:srgbClr val="132584"/>
              </a:solidFill>
              <a:latin typeface="Cambria" panose="02040503050406030204" pitchFamily="18" charset="0"/>
            </a:endParaRPr>
          </a:p>
        </p:txBody>
      </p:sp>
      <mc:AlternateContent xmlns:mc="http://schemas.openxmlformats.org/markup-compatibility/2006" xmlns:p14="http://schemas.microsoft.com/office/powerpoint/2010/main">
        <mc:Choice Requires="p14">
          <p:contentPart p14:bwMode="auto" r:id="rId3">
            <p14:nvContentPartPr>
              <p14:cNvPr id="2" name="墨迹 1"/>
              <p14:cNvContentPartPr/>
              <p14:nvPr/>
            </p14:nvContentPartPr>
            <p14:xfrm>
              <a:off x="1320480" y="2904840"/>
              <a:ext cx="827280" cy="3132000"/>
            </p14:xfrm>
          </p:contentPart>
        </mc:Choice>
        <mc:Fallback xmlns="">
          <p:pic>
            <p:nvPicPr>
              <p:cNvPr id="2" name="墨迹 1"/>
              <p:cNvPicPr/>
              <p:nvPr/>
            </p:nvPicPr>
            <p:blipFill>
              <a:blip r:embed="rId4"/>
              <a:stretch>
                <a:fillRect/>
              </a:stretch>
            </p:blipFill>
            <p:spPr>
              <a:xfrm>
                <a:off x="1311120" y="2895120"/>
                <a:ext cx="841680" cy="3149280"/>
              </a:xfrm>
              <a:prstGeom prst="rect">
                <a:avLst/>
              </a:prstGeom>
            </p:spPr>
          </p:pic>
        </mc:Fallback>
      </mc:AlternateContent>
    </p:spTree>
    <p:extLst>
      <p:ext uri="{BB962C8B-B14F-4D97-AF65-F5344CB8AC3E}">
        <p14:creationId xmlns:p14="http://schemas.microsoft.com/office/powerpoint/2010/main" val="1873976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animEffect transition="in" filter="fade">
                                      <p:cBhvr>
                                        <p:cTn id="17" dur="500"/>
                                        <p:tgtEl>
                                          <p:spTgt spid="4">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2" end="2"/>
                                            </p:txEl>
                                          </p:spTgt>
                                        </p:tgtEl>
                                        <p:attrNameLst>
                                          <p:attrName>style.visibility</p:attrName>
                                        </p:attrNameLst>
                                      </p:cBhvr>
                                      <p:to>
                                        <p:strVal val="visible"/>
                                      </p:to>
                                    </p:set>
                                    <p:animEffect transition="in" filter="fade">
                                      <p:cBhvr>
                                        <p:cTn id="22" dur="500"/>
                                        <p:tgtEl>
                                          <p:spTgt spid="4">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3" end="3"/>
                                            </p:txEl>
                                          </p:spTgt>
                                        </p:tgtEl>
                                        <p:attrNameLst>
                                          <p:attrName>style.visibility</p:attrName>
                                        </p:attrNameLst>
                                      </p:cBhvr>
                                      <p:to>
                                        <p:strVal val="visible"/>
                                      </p:to>
                                    </p:set>
                                    <p:animEffect transition="in" filter="fade">
                                      <p:cBhvr>
                                        <p:cTn id="27" dur="500"/>
                                        <p:tgtEl>
                                          <p:spTgt spid="4">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
                                            <p:txEl>
                                              <p:pRg st="4" end="4"/>
                                            </p:txEl>
                                          </p:spTgt>
                                        </p:tgtEl>
                                        <p:attrNameLst>
                                          <p:attrName>style.visibility</p:attrName>
                                        </p:attrNameLst>
                                      </p:cBhvr>
                                      <p:to>
                                        <p:strVal val="visible"/>
                                      </p:to>
                                    </p:set>
                                    <p:animEffect transition="in" filter="fade">
                                      <p:cBhvr>
                                        <p:cTn id="32" dur="500"/>
                                        <p:tgtEl>
                                          <p:spTgt spid="4">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
                                            <p:txEl>
                                              <p:pRg st="5" end="5"/>
                                            </p:txEl>
                                          </p:spTgt>
                                        </p:tgtEl>
                                        <p:attrNameLst>
                                          <p:attrName>style.visibility</p:attrName>
                                        </p:attrNameLst>
                                      </p:cBhvr>
                                      <p:to>
                                        <p:strVal val="visible"/>
                                      </p:to>
                                    </p:set>
                                    <p:animEffect transition="in" filter="fade">
                                      <p:cBhvr>
                                        <p:cTn id="37" dur="500"/>
                                        <p:tgtEl>
                                          <p:spTgt spid="4">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4">
                                            <p:txEl>
                                              <p:pRg st="6" end="6"/>
                                            </p:txEl>
                                          </p:spTgt>
                                        </p:tgtEl>
                                        <p:attrNameLst>
                                          <p:attrName>style.visibility</p:attrName>
                                        </p:attrNameLst>
                                      </p:cBhvr>
                                      <p:to>
                                        <p:strVal val="visible"/>
                                      </p:to>
                                    </p:set>
                                    <p:animEffect transition="in" filter="fade">
                                      <p:cBhvr>
                                        <p:cTn id="42" dur="500"/>
                                        <p:tgtEl>
                                          <p:spTgt spid="4">
                                            <p:txEl>
                                              <p:pRg st="6" end="6"/>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4">
                                            <p:txEl>
                                              <p:pRg st="7" end="7"/>
                                            </p:txEl>
                                          </p:spTgt>
                                        </p:tgtEl>
                                        <p:attrNameLst>
                                          <p:attrName>style.visibility</p:attrName>
                                        </p:attrNameLst>
                                      </p:cBhvr>
                                      <p:to>
                                        <p:strVal val="visible"/>
                                      </p:to>
                                    </p:set>
                                    <p:animEffect transition="in" filter="fade">
                                      <p:cBhvr>
                                        <p:cTn id="47" dur="500"/>
                                        <p:tgtEl>
                                          <p:spTgt spid="4">
                                            <p:txEl>
                                              <p:pRg st="7" end="7"/>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4">
                                            <p:txEl>
                                              <p:pRg st="8" end="8"/>
                                            </p:txEl>
                                          </p:spTgt>
                                        </p:tgtEl>
                                        <p:attrNameLst>
                                          <p:attrName>style.visibility</p:attrName>
                                        </p:attrNameLst>
                                      </p:cBhvr>
                                      <p:to>
                                        <p:strVal val="visible"/>
                                      </p:to>
                                    </p:set>
                                    <p:animEffect transition="in" filter="fade">
                                      <p:cBhvr>
                                        <p:cTn id="52" dur="500"/>
                                        <p:tgtEl>
                                          <p:spTgt spid="4">
                                            <p:txEl>
                                              <p:pRg st="8" end="8"/>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4">
                                            <p:txEl>
                                              <p:pRg st="9" end="9"/>
                                            </p:txEl>
                                          </p:spTgt>
                                        </p:tgtEl>
                                        <p:attrNameLst>
                                          <p:attrName>style.visibility</p:attrName>
                                        </p:attrNameLst>
                                      </p:cBhvr>
                                      <p:to>
                                        <p:strVal val="visible"/>
                                      </p:to>
                                    </p:set>
                                    <p:animEffect transition="in" filter="fade">
                                      <p:cBhvr>
                                        <p:cTn id="57" dur="500"/>
                                        <p:tgtEl>
                                          <p:spTgt spid="4">
                                            <p:txEl>
                                              <p:pRg st="9" end="9"/>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4">
                                            <p:txEl>
                                              <p:pRg st="10" end="10"/>
                                            </p:txEl>
                                          </p:spTgt>
                                        </p:tgtEl>
                                        <p:attrNameLst>
                                          <p:attrName>style.visibility</p:attrName>
                                        </p:attrNameLst>
                                      </p:cBhvr>
                                      <p:to>
                                        <p:strVal val="visible"/>
                                      </p:to>
                                    </p:set>
                                    <p:animEffect transition="in" filter="fade">
                                      <p:cBhvr>
                                        <p:cTn id="62" dur="500"/>
                                        <p:tgtEl>
                                          <p:spTgt spid="4">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5"/>
          <p:cNvSpPr>
            <a:spLocks noGrp="1"/>
          </p:cNvSpPr>
          <p:nvPr>
            <p:ph type="sldNum" sz="quarter" idx="4294967295"/>
          </p:nvPr>
        </p:nvSpPr>
        <p:spPr/>
        <p:txBody>
          <a:bodyPr/>
          <a:lstStyle/>
          <a:p>
            <a:endParaRPr lang="en-US" altLang="zh-CN" dirty="0">
              <a:latin typeface="Cambria" panose="02040503050406030204" pitchFamily="18" charset="0"/>
            </a:endParaRPr>
          </a:p>
        </p:txBody>
      </p:sp>
      <p:sp>
        <p:nvSpPr>
          <p:cNvPr id="265219" name="Rectangle 3"/>
          <p:cNvSpPr>
            <a:spLocks noChangeArrowheads="1"/>
          </p:cNvSpPr>
          <p:nvPr/>
        </p:nvSpPr>
        <p:spPr bwMode="auto">
          <a:xfrm>
            <a:off x="1998867" y="2743200"/>
            <a:ext cx="5046253"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dirty="0">
                <a:solidFill>
                  <a:srgbClr val="000099"/>
                </a:solidFill>
                <a:latin typeface="Cambria" panose="02040503050406030204" pitchFamily="18" charset="0"/>
                <a:ea typeface="宋体" panose="02010600030101010101" pitchFamily="2" charset="-122"/>
              </a:rPr>
              <a:t>TESTING FUNDAMENTALS</a:t>
            </a:r>
            <a:r>
              <a:rPr lang="en-US" altLang="zh-CN" sz="3600" b="1" dirty="0">
                <a:solidFill>
                  <a:srgbClr val="000099"/>
                </a:solidFill>
                <a:effectLst>
                  <a:outerShdw blurRad="38100" dist="38100" dir="2700000" algn="tl">
                    <a:srgbClr val="000000"/>
                  </a:outerShdw>
                </a:effectLst>
                <a:latin typeface="Cambria" panose="02040503050406030204" pitchFamily="18" charset="0"/>
                <a:ea typeface="宋体" panose="02010600030101010101" pitchFamily="2" charset="-122"/>
              </a:rPr>
              <a:t/>
            </a:r>
            <a:br>
              <a:rPr lang="en-US" altLang="zh-CN" sz="3600" b="1" dirty="0">
                <a:solidFill>
                  <a:srgbClr val="000099"/>
                </a:solidFill>
                <a:effectLst>
                  <a:outerShdw blurRad="38100" dist="38100" dir="2700000" algn="tl">
                    <a:srgbClr val="000000"/>
                  </a:outerShdw>
                </a:effectLst>
                <a:latin typeface="Cambria" panose="02040503050406030204" pitchFamily="18" charset="0"/>
                <a:ea typeface="宋体" panose="02010600030101010101" pitchFamily="2" charset="-122"/>
              </a:rPr>
            </a:br>
            <a:r>
              <a:rPr lang="en-US" altLang="zh-CN" sz="3600" b="1" dirty="0">
                <a:solidFill>
                  <a:srgbClr val="000099"/>
                </a:solidFill>
                <a:effectLst>
                  <a:outerShdw blurRad="38100" dist="38100" dir="2700000" algn="tl">
                    <a:srgbClr val="000000"/>
                  </a:outerShdw>
                </a:effectLst>
                <a:latin typeface="Cambria" panose="02040503050406030204" pitchFamily="18" charset="0"/>
                <a:ea typeface="宋体" panose="02010600030101010101" pitchFamily="2" charset="-122"/>
              </a:rPr>
              <a:t> </a:t>
            </a:r>
            <a:r>
              <a:rPr lang="en-US" altLang="zh-CN" sz="3600" b="1" dirty="0">
                <a:solidFill>
                  <a:srgbClr val="132584"/>
                </a:solidFill>
                <a:effectLst/>
                <a:latin typeface="Cambria" panose="02040503050406030204" pitchFamily="18" charset="0"/>
                <a:ea typeface="宋体" panose="02010600030101010101" pitchFamily="2" charset="-122"/>
              </a:rPr>
              <a:t>EXAMINING THE CODE</a:t>
            </a:r>
            <a:endParaRPr lang="zh-CN" altLang="en-US" sz="3600" b="1" dirty="0">
              <a:solidFill>
                <a:srgbClr val="132584"/>
              </a:solidFill>
              <a:effectLst/>
              <a:latin typeface="Cambria" panose="02040503050406030204" pitchFamily="18" charset="0"/>
              <a:ea typeface="宋体" panose="02010600030101010101" pitchFamily="2" charset="-122"/>
            </a:endParaRPr>
          </a:p>
        </p:txBody>
      </p:sp>
      <p:sp>
        <p:nvSpPr>
          <p:cNvPr id="2" name="标题 1"/>
          <p:cNvSpPr>
            <a:spLocks noGrp="1"/>
          </p:cNvSpPr>
          <p:nvPr>
            <p:ph type="title"/>
          </p:nvPr>
        </p:nvSpPr>
        <p:spPr/>
        <p:txBody>
          <a:bodyPr/>
          <a:lstStyle/>
          <a:p>
            <a:endParaRPr lang="zh-CN" altLang="en-US"/>
          </a:p>
        </p:txBody>
      </p:sp>
      <mc:AlternateContent xmlns:mc="http://schemas.openxmlformats.org/markup-compatibility/2006" xmlns:p14="http://schemas.microsoft.com/office/powerpoint/2010/main">
        <mc:Choice Requires="p14">
          <p:contentPart p14:bwMode="auto" r:id="rId3">
            <p14:nvContentPartPr>
              <p14:cNvPr id="3" name="墨迹 2"/>
              <p14:cNvContentPartPr/>
              <p14:nvPr/>
            </p14:nvContentPartPr>
            <p14:xfrm>
              <a:off x="3565800" y="3679920"/>
              <a:ext cx="1024200" cy="61920"/>
            </p14:xfrm>
          </p:contentPart>
        </mc:Choice>
        <mc:Fallback xmlns="">
          <p:pic>
            <p:nvPicPr>
              <p:cNvPr id="3" name="墨迹 2"/>
              <p:cNvPicPr/>
              <p:nvPr/>
            </p:nvPicPr>
            <p:blipFill>
              <a:blip r:embed="rId4"/>
              <a:stretch>
                <a:fillRect/>
              </a:stretch>
            </p:blipFill>
            <p:spPr>
              <a:xfrm>
                <a:off x="3557160" y="3670200"/>
                <a:ext cx="1042200" cy="78840"/>
              </a:xfrm>
              <a:prstGeom prst="rect">
                <a:avLst/>
              </a:prstGeom>
            </p:spPr>
          </p:pic>
        </mc:Fallback>
      </mc:AlternateContent>
    </p:spTree>
    <p:extLst>
      <p:ext uri="{BB962C8B-B14F-4D97-AF65-F5344CB8AC3E}">
        <p14:creationId xmlns:p14="http://schemas.microsoft.com/office/powerpoint/2010/main" val="43853643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 name="Group 33"/>
          <p:cNvGrpSpPr>
            <a:grpSpLocks/>
          </p:cNvGrpSpPr>
          <p:nvPr/>
        </p:nvGrpSpPr>
        <p:grpSpPr bwMode="auto">
          <a:xfrm>
            <a:off x="2200275" y="1831975"/>
            <a:ext cx="3892550" cy="3675062"/>
            <a:chOff x="4098" y="40"/>
            <a:chExt cx="2436" cy="2264"/>
          </a:xfrm>
        </p:grpSpPr>
        <p:sp>
          <p:nvSpPr>
            <p:cNvPr id="36" name="Rectangle 34"/>
            <p:cNvSpPr>
              <a:spLocks noChangeArrowheads="1"/>
            </p:cNvSpPr>
            <p:nvPr/>
          </p:nvSpPr>
          <p:spPr bwMode="auto">
            <a:xfrm>
              <a:off x="5086" y="1200"/>
              <a:ext cx="288" cy="278"/>
            </a:xfrm>
            <a:prstGeom prst="rect">
              <a:avLst/>
            </a:prstGeom>
            <a:solidFill>
              <a:schemeClr val="accent2"/>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chemeClr val="accent2"/>
              </a:extrusionClr>
              <a:contourClr>
                <a:schemeClr val="accent2"/>
              </a:contourClr>
            </a:sp3d>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flatTx/>
            </a:bodyPr>
            <a:lstStyle/>
            <a:p>
              <a:endParaRPr lang="zh-CN" altLang="en-US"/>
            </a:p>
          </p:txBody>
        </p:sp>
        <p:sp>
          <p:nvSpPr>
            <p:cNvPr id="37" name="AutoShape 35"/>
            <p:cNvSpPr>
              <a:spLocks noChangeArrowheads="1"/>
            </p:cNvSpPr>
            <p:nvPr/>
          </p:nvSpPr>
          <p:spPr bwMode="auto">
            <a:xfrm>
              <a:off x="4098" y="40"/>
              <a:ext cx="2436" cy="2264"/>
            </a:xfrm>
            <a:prstGeom prst="cube">
              <a:avLst>
                <a:gd name="adj" fmla="val 52032"/>
              </a:avLst>
            </a:prstGeom>
            <a:noFill/>
            <a:ln w="57150">
              <a:solidFill>
                <a:srgbClr val="C0C0C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p>
          </p:txBody>
        </p:sp>
      </p:grpSp>
      <p:sp>
        <p:nvSpPr>
          <p:cNvPr id="4" name="Line 3"/>
          <p:cNvSpPr>
            <a:spLocks noChangeShapeType="1"/>
          </p:cNvSpPr>
          <p:nvPr/>
        </p:nvSpPr>
        <p:spPr bwMode="auto">
          <a:xfrm>
            <a:off x="4116388" y="1471612"/>
            <a:ext cx="0" cy="220980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 name="Line 4"/>
          <p:cNvSpPr>
            <a:spLocks noChangeShapeType="1"/>
          </p:cNvSpPr>
          <p:nvPr/>
        </p:nvSpPr>
        <p:spPr bwMode="auto">
          <a:xfrm flipH="1">
            <a:off x="1935163" y="3681412"/>
            <a:ext cx="2181225" cy="205740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 name="Line 5"/>
          <p:cNvSpPr>
            <a:spLocks noChangeShapeType="1"/>
          </p:cNvSpPr>
          <p:nvPr/>
        </p:nvSpPr>
        <p:spPr bwMode="auto">
          <a:xfrm>
            <a:off x="4127500" y="3681412"/>
            <a:ext cx="2671763"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 name="Text Box 6"/>
          <p:cNvSpPr txBox="1">
            <a:spLocks noChangeArrowheads="1"/>
          </p:cNvSpPr>
          <p:nvPr/>
        </p:nvSpPr>
        <p:spPr bwMode="auto">
          <a:xfrm>
            <a:off x="3435350" y="2995612"/>
            <a:ext cx="6096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defTabSz="762000">
              <a:defRPr sz="2400">
                <a:solidFill>
                  <a:schemeClr val="tx1"/>
                </a:solidFill>
                <a:latin typeface="Times New Roman" panose="02020603050405020304" pitchFamily="18" charset="0"/>
              </a:defRPr>
            </a:lvl1pPr>
            <a:lvl2pPr marL="571500" defTabSz="762000">
              <a:defRPr sz="2400">
                <a:solidFill>
                  <a:schemeClr val="tx1"/>
                </a:solidFill>
                <a:latin typeface="Times New Roman" panose="02020603050405020304" pitchFamily="18" charset="0"/>
              </a:defRPr>
            </a:lvl2pPr>
            <a:lvl3pPr marL="1143000" defTabSz="762000">
              <a:defRPr sz="2400">
                <a:solidFill>
                  <a:schemeClr val="tx1"/>
                </a:solidFill>
                <a:latin typeface="Times New Roman" panose="02020603050405020304" pitchFamily="18" charset="0"/>
              </a:defRPr>
            </a:lvl3pPr>
            <a:lvl4pPr marL="1714500" defTabSz="762000">
              <a:defRPr sz="2400">
                <a:solidFill>
                  <a:schemeClr val="tx1"/>
                </a:solidFill>
                <a:latin typeface="Times New Roman" panose="02020603050405020304" pitchFamily="18" charset="0"/>
              </a:defRPr>
            </a:lvl4pPr>
            <a:lvl5pPr marL="2286000" defTabSz="762000">
              <a:defRPr sz="2400">
                <a:solidFill>
                  <a:schemeClr val="tx1"/>
                </a:solidFill>
                <a:latin typeface="Times New Roman" panose="02020603050405020304" pitchFamily="18" charset="0"/>
              </a:defRPr>
            </a:lvl5pPr>
            <a:lvl6pPr marL="2743200" defTabSz="762000" fontAlgn="base">
              <a:spcBef>
                <a:spcPct val="0"/>
              </a:spcBef>
              <a:spcAft>
                <a:spcPct val="0"/>
              </a:spcAft>
              <a:defRPr sz="2400">
                <a:solidFill>
                  <a:schemeClr val="tx1"/>
                </a:solidFill>
                <a:latin typeface="Times New Roman" panose="02020603050405020304" pitchFamily="18" charset="0"/>
              </a:defRPr>
            </a:lvl6pPr>
            <a:lvl7pPr marL="3200400" defTabSz="762000" fontAlgn="base">
              <a:spcBef>
                <a:spcPct val="0"/>
              </a:spcBef>
              <a:spcAft>
                <a:spcPct val="0"/>
              </a:spcAft>
              <a:defRPr sz="2400">
                <a:solidFill>
                  <a:schemeClr val="tx1"/>
                </a:solidFill>
                <a:latin typeface="Times New Roman" panose="02020603050405020304" pitchFamily="18" charset="0"/>
              </a:defRPr>
            </a:lvl7pPr>
            <a:lvl8pPr marL="3657600" defTabSz="762000" fontAlgn="base">
              <a:spcBef>
                <a:spcPct val="0"/>
              </a:spcBef>
              <a:spcAft>
                <a:spcPct val="0"/>
              </a:spcAft>
              <a:defRPr sz="2400">
                <a:solidFill>
                  <a:schemeClr val="tx1"/>
                </a:solidFill>
                <a:latin typeface="Times New Roman" panose="02020603050405020304" pitchFamily="18" charset="0"/>
              </a:defRPr>
            </a:lvl8pPr>
            <a:lvl9pPr marL="4114800" defTabSz="762000" fontAlgn="base">
              <a:spcBef>
                <a:spcPct val="0"/>
              </a:spcBef>
              <a:spcAft>
                <a:spcPct val="0"/>
              </a:spcAft>
              <a:defRPr sz="2400">
                <a:solidFill>
                  <a:schemeClr val="tx1"/>
                </a:solidFill>
                <a:latin typeface="Times New Roman" panose="02020603050405020304" pitchFamily="18" charset="0"/>
              </a:defRPr>
            </a:lvl9pPr>
          </a:lstStyle>
          <a:p>
            <a:pPr eaLnBrk="0" hangingPunct="0">
              <a:spcBef>
                <a:spcPct val="50000"/>
              </a:spcBef>
            </a:pPr>
            <a:r>
              <a:rPr lang="en-GB" altLang="zh-CN" sz="1800">
                <a:latin typeface="Comic Sans MS" panose="030F0702030302020204" pitchFamily="66" charset="0"/>
              </a:rPr>
              <a:t>unit</a:t>
            </a:r>
          </a:p>
        </p:txBody>
      </p:sp>
      <p:sp>
        <p:nvSpPr>
          <p:cNvPr id="8" name="Text Box 7"/>
          <p:cNvSpPr txBox="1">
            <a:spLocks noChangeArrowheads="1"/>
          </p:cNvSpPr>
          <p:nvPr/>
        </p:nvSpPr>
        <p:spPr bwMode="auto">
          <a:xfrm>
            <a:off x="2673350" y="2081212"/>
            <a:ext cx="13716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defTabSz="762000">
              <a:defRPr sz="2400">
                <a:solidFill>
                  <a:schemeClr val="tx1"/>
                </a:solidFill>
                <a:latin typeface="Times New Roman" panose="02020603050405020304" pitchFamily="18" charset="0"/>
              </a:defRPr>
            </a:lvl1pPr>
            <a:lvl2pPr marL="571500" defTabSz="762000">
              <a:defRPr sz="2400">
                <a:solidFill>
                  <a:schemeClr val="tx1"/>
                </a:solidFill>
                <a:latin typeface="Times New Roman" panose="02020603050405020304" pitchFamily="18" charset="0"/>
              </a:defRPr>
            </a:lvl2pPr>
            <a:lvl3pPr marL="1143000" defTabSz="762000">
              <a:defRPr sz="2400">
                <a:solidFill>
                  <a:schemeClr val="tx1"/>
                </a:solidFill>
                <a:latin typeface="Times New Roman" panose="02020603050405020304" pitchFamily="18" charset="0"/>
              </a:defRPr>
            </a:lvl3pPr>
            <a:lvl4pPr marL="1714500" defTabSz="762000">
              <a:defRPr sz="2400">
                <a:solidFill>
                  <a:schemeClr val="tx1"/>
                </a:solidFill>
                <a:latin typeface="Times New Roman" panose="02020603050405020304" pitchFamily="18" charset="0"/>
              </a:defRPr>
            </a:lvl4pPr>
            <a:lvl5pPr marL="2286000" defTabSz="762000">
              <a:defRPr sz="2400">
                <a:solidFill>
                  <a:schemeClr val="tx1"/>
                </a:solidFill>
                <a:latin typeface="Times New Roman" panose="02020603050405020304" pitchFamily="18" charset="0"/>
              </a:defRPr>
            </a:lvl5pPr>
            <a:lvl6pPr marL="2743200" defTabSz="762000" fontAlgn="base">
              <a:spcBef>
                <a:spcPct val="0"/>
              </a:spcBef>
              <a:spcAft>
                <a:spcPct val="0"/>
              </a:spcAft>
              <a:defRPr sz="2400">
                <a:solidFill>
                  <a:schemeClr val="tx1"/>
                </a:solidFill>
                <a:latin typeface="Times New Roman" panose="02020603050405020304" pitchFamily="18" charset="0"/>
              </a:defRPr>
            </a:lvl6pPr>
            <a:lvl7pPr marL="3200400" defTabSz="762000" fontAlgn="base">
              <a:spcBef>
                <a:spcPct val="0"/>
              </a:spcBef>
              <a:spcAft>
                <a:spcPct val="0"/>
              </a:spcAft>
              <a:defRPr sz="2400">
                <a:solidFill>
                  <a:schemeClr val="tx1"/>
                </a:solidFill>
                <a:latin typeface="Times New Roman" panose="02020603050405020304" pitchFamily="18" charset="0"/>
              </a:defRPr>
            </a:lvl7pPr>
            <a:lvl8pPr marL="3657600" defTabSz="762000" fontAlgn="base">
              <a:spcBef>
                <a:spcPct val="0"/>
              </a:spcBef>
              <a:spcAft>
                <a:spcPct val="0"/>
              </a:spcAft>
              <a:defRPr sz="2400">
                <a:solidFill>
                  <a:schemeClr val="tx1"/>
                </a:solidFill>
                <a:latin typeface="Times New Roman" panose="02020603050405020304" pitchFamily="18" charset="0"/>
              </a:defRPr>
            </a:lvl8pPr>
            <a:lvl9pPr marL="4114800" defTabSz="762000" fontAlgn="base">
              <a:spcBef>
                <a:spcPct val="0"/>
              </a:spcBef>
              <a:spcAft>
                <a:spcPct val="0"/>
              </a:spcAft>
              <a:defRPr sz="2400">
                <a:solidFill>
                  <a:schemeClr val="tx1"/>
                </a:solidFill>
                <a:latin typeface="Times New Roman" panose="02020603050405020304" pitchFamily="18" charset="0"/>
              </a:defRPr>
            </a:lvl9pPr>
          </a:lstStyle>
          <a:p>
            <a:pPr eaLnBrk="0" hangingPunct="0">
              <a:spcBef>
                <a:spcPct val="50000"/>
              </a:spcBef>
            </a:pPr>
            <a:r>
              <a:rPr lang="en-GB" altLang="zh-CN" sz="1800">
                <a:latin typeface="Comic Sans MS" panose="030F0702030302020204" pitchFamily="66" charset="0"/>
              </a:rPr>
              <a:t>integration</a:t>
            </a:r>
          </a:p>
        </p:txBody>
      </p:sp>
      <p:sp>
        <p:nvSpPr>
          <p:cNvPr id="9" name="Text Box 8"/>
          <p:cNvSpPr txBox="1">
            <a:spLocks noChangeArrowheads="1"/>
          </p:cNvSpPr>
          <p:nvPr/>
        </p:nvSpPr>
        <p:spPr bwMode="auto">
          <a:xfrm>
            <a:off x="3060700" y="1624012"/>
            <a:ext cx="9842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defTabSz="762000">
              <a:defRPr sz="2400">
                <a:solidFill>
                  <a:schemeClr val="tx1"/>
                </a:solidFill>
                <a:latin typeface="Times New Roman" panose="02020603050405020304" pitchFamily="18" charset="0"/>
              </a:defRPr>
            </a:lvl1pPr>
            <a:lvl2pPr marL="571500" defTabSz="762000">
              <a:defRPr sz="2400">
                <a:solidFill>
                  <a:schemeClr val="tx1"/>
                </a:solidFill>
                <a:latin typeface="Times New Roman" panose="02020603050405020304" pitchFamily="18" charset="0"/>
              </a:defRPr>
            </a:lvl2pPr>
            <a:lvl3pPr marL="1143000" defTabSz="762000">
              <a:defRPr sz="2400">
                <a:solidFill>
                  <a:schemeClr val="tx1"/>
                </a:solidFill>
                <a:latin typeface="Times New Roman" panose="02020603050405020304" pitchFamily="18" charset="0"/>
              </a:defRPr>
            </a:lvl3pPr>
            <a:lvl4pPr marL="1714500" defTabSz="762000">
              <a:defRPr sz="2400">
                <a:solidFill>
                  <a:schemeClr val="tx1"/>
                </a:solidFill>
                <a:latin typeface="Times New Roman" panose="02020603050405020304" pitchFamily="18" charset="0"/>
              </a:defRPr>
            </a:lvl4pPr>
            <a:lvl5pPr marL="2286000" defTabSz="762000">
              <a:defRPr sz="2400">
                <a:solidFill>
                  <a:schemeClr val="tx1"/>
                </a:solidFill>
                <a:latin typeface="Times New Roman" panose="02020603050405020304" pitchFamily="18" charset="0"/>
              </a:defRPr>
            </a:lvl5pPr>
            <a:lvl6pPr marL="2743200" defTabSz="762000" fontAlgn="base">
              <a:spcBef>
                <a:spcPct val="0"/>
              </a:spcBef>
              <a:spcAft>
                <a:spcPct val="0"/>
              </a:spcAft>
              <a:defRPr sz="2400">
                <a:solidFill>
                  <a:schemeClr val="tx1"/>
                </a:solidFill>
                <a:latin typeface="Times New Roman" panose="02020603050405020304" pitchFamily="18" charset="0"/>
              </a:defRPr>
            </a:lvl6pPr>
            <a:lvl7pPr marL="3200400" defTabSz="762000" fontAlgn="base">
              <a:spcBef>
                <a:spcPct val="0"/>
              </a:spcBef>
              <a:spcAft>
                <a:spcPct val="0"/>
              </a:spcAft>
              <a:defRPr sz="2400">
                <a:solidFill>
                  <a:schemeClr val="tx1"/>
                </a:solidFill>
                <a:latin typeface="Times New Roman" panose="02020603050405020304" pitchFamily="18" charset="0"/>
              </a:defRPr>
            </a:lvl7pPr>
            <a:lvl8pPr marL="3657600" defTabSz="762000" fontAlgn="base">
              <a:spcBef>
                <a:spcPct val="0"/>
              </a:spcBef>
              <a:spcAft>
                <a:spcPct val="0"/>
              </a:spcAft>
              <a:defRPr sz="2400">
                <a:solidFill>
                  <a:schemeClr val="tx1"/>
                </a:solidFill>
                <a:latin typeface="Times New Roman" panose="02020603050405020304" pitchFamily="18" charset="0"/>
              </a:defRPr>
            </a:lvl8pPr>
            <a:lvl9pPr marL="4114800" defTabSz="762000" fontAlgn="base">
              <a:spcBef>
                <a:spcPct val="0"/>
              </a:spcBef>
              <a:spcAft>
                <a:spcPct val="0"/>
              </a:spcAft>
              <a:defRPr sz="2400">
                <a:solidFill>
                  <a:schemeClr val="tx1"/>
                </a:solidFill>
                <a:latin typeface="Times New Roman" panose="02020603050405020304" pitchFamily="18" charset="0"/>
              </a:defRPr>
            </a:lvl9pPr>
          </a:lstStyle>
          <a:p>
            <a:pPr eaLnBrk="0" hangingPunct="0">
              <a:spcBef>
                <a:spcPct val="50000"/>
              </a:spcBef>
            </a:pPr>
            <a:r>
              <a:rPr lang="en-GB" altLang="zh-CN" sz="1800">
                <a:latin typeface="Comic Sans MS" panose="030F0702030302020204" pitchFamily="66" charset="0"/>
              </a:rPr>
              <a:t>system</a:t>
            </a:r>
          </a:p>
        </p:txBody>
      </p:sp>
      <p:sp>
        <p:nvSpPr>
          <p:cNvPr id="10" name="Line 9"/>
          <p:cNvSpPr>
            <a:spLocks noChangeShapeType="1"/>
          </p:cNvSpPr>
          <p:nvPr/>
        </p:nvSpPr>
        <p:spPr bwMode="auto">
          <a:xfrm>
            <a:off x="3975100" y="1808162"/>
            <a:ext cx="28098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 name="Line 10"/>
          <p:cNvSpPr>
            <a:spLocks noChangeShapeType="1"/>
          </p:cNvSpPr>
          <p:nvPr/>
        </p:nvSpPr>
        <p:spPr bwMode="auto">
          <a:xfrm>
            <a:off x="3517900" y="4062412"/>
            <a:ext cx="422275"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Text Box 11"/>
          <p:cNvSpPr txBox="1">
            <a:spLocks noChangeArrowheads="1"/>
          </p:cNvSpPr>
          <p:nvPr/>
        </p:nvSpPr>
        <p:spPr bwMode="auto">
          <a:xfrm>
            <a:off x="1693863" y="4125912"/>
            <a:ext cx="1676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defTabSz="762000">
              <a:defRPr sz="2400">
                <a:solidFill>
                  <a:schemeClr val="tx1"/>
                </a:solidFill>
                <a:latin typeface="Times New Roman" panose="02020603050405020304" pitchFamily="18" charset="0"/>
              </a:defRPr>
            </a:lvl1pPr>
            <a:lvl2pPr marL="571500" defTabSz="762000">
              <a:defRPr sz="2400">
                <a:solidFill>
                  <a:schemeClr val="tx1"/>
                </a:solidFill>
                <a:latin typeface="Times New Roman" panose="02020603050405020304" pitchFamily="18" charset="0"/>
              </a:defRPr>
            </a:lvl2pPr>
            <a:lvl3pPr marL="1143000" defTabSz="762000">
              <a:defRPr sz="2400">
                <a:solidFill>
                  <a:schemeClr val="tx1"/>
                </a:solidFill>
                <a:latin typeface="Times New Roman" panose="02020603050405020304" pitchFamily="18" charset="0"/>
              </a:defRPr>
            </a:lvl3pPr>
            <a:lvl4pPr marL="1714500" defTabSz="762000">
              <a:defRPr sz="2400">
                <a:solidFill>
                  <a:schemeClr val="tx1"/>
                </a:solidFill>
                <a:latin typeface="Times New Roman" panose="02020603050405020304" pitchFamily="18" charset="0"/>
              </a:defRPr>
            </a:lvl4pPr>
            <a:lvl5pPr marL="2286000" defTabSz="762000">
              <a:defRPr sz="2400">
                <a:solidFill>
                  <a:schemeClr val="tx1"/>
                </a:solidFill>
                <a:latin typeface="Times New Roman" panose="02020603050405020304" pitchFamily="18" charset="0"/>
              </a:defRPr>
            </a:lvl5pPr>
            <a:lvl6pPr marL="2743200" defTabSz="762000" fontAlgn="base">
              <a:spcBef>
                <a:spcPct val="0"/>
              </a:spcBef>
              <a:spcAft>
                <a:spcPct val="0"/>
              </a:spcAft>
              <a:defRPr sz="2400">
                <a:solidFill>
                  <a:schemeClr val="tx1"/>
                </a:solidFill>
                <a:latin typeface="Times New Roman" panose="02020603050405020304" pitchFamily="18" charset="0"/>
              </a:defRPr>
            </a:lvl6pPr>
            <a:lvl7pPr marL="3200400" defTabSz="762000" fontAlgn="base">
              <a:spcBef>
                <a:spcPct val="0"/>
              </a:spcBef>
              <a:spcAft>
                <a:spcPct val="0"/>
              </a:spcAft>
              <a:defRPr sz="2400">
                <a:solidFill>
                  <a:schemeClr val="tx1"/>
                </a:solidFill>
                <a:latin typeface="Times New Roman" panose="02020603050405020304" pitchFamily="18" charset="0"/>
              </a:defRPr>
            </a:lvl7pPr>
            <a:lvl8pPr marL="3657600" defTabSz="762000" fontAlgn="base">
              <a:spcBef>
                <a:spcPct val="0"/>
              </a:spcBef>
              <a:spcAft>
                <a:spcPct val="0"/>
              </a:spcAft>
              <a:defRPr sz="2400">
                <a:solidFill>
                  <a:schemeClr val="tx1"/>
                </a:solidFill>
                <a:latin typeface="Times New Roman" panose="02020603050405020304" pitchFamily="18" charset="0"/>
              </a:defRPr>
            </a:lvl8pPr>
            <a:lvl9pPr marL="4114800" defTabSz="762000" fontAlgn="base">
              <a:spcBef>
                <a:spcPct val="0"/>
              </a:spcBef>
              <a:spcAft>
                <a:spcPct val="0"/>
              </a:spcAft>
              <a:defRPr sz="2400">
                <a:solidFill>
                  <a:schemeClr val="tx1"/>
                </a:solidFill>
                <a:latin typeface="Times New Roman" panose="02020603050405020304" pitchFamily="18" charset="0"/>
              </a:defRPr>
            </a:lvl9pPr>
          </a:lstStyle>
          <a:p>
            <a:pPr eaLnBrk="0" hangingPunct="0">
              <a:spcBef>
                <a:spcPct val="50000"/>
              </a:spcBef>
            </a:pPr>
            <a:r>
              <a:rPr lang="en-GB" altLang="zh-CN" sz="1800">
                <a:latin typeface="Comic Sans MS" panose="030F0702030302020204" pitchFamily="66" charset="0"/>
              </a:rPr>
              <a:t>performance</a:t>
            </a:r>
          </a:p>
        </p:txBody>
      </p:sp>
      <p:sp>
        <p:nvSpPr>
          <p:cNvPr id="14" name="Text Box 12"/>
          <p:cNvSpPr txBox="1">
            <a:spLocks noChangeArrowheads="1"/>
          </p:cNvSpPr>
          <p:nvPr/>
        </p:nvSpPr>
        <p:spPr bwMode="auto">
          <a:xfrm>
            <a:off x="2225675" y="3849687"/>
            <a:ext cx="1452563"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defTabSz="762000">
              <a:defRPr sz="2400">
                <a:solidFill>
                  <a:schemeClr val="tx1"/>
                </a:solidFill>
                <a:latin typeface="Times New Roman" panose="02020603050405020304" pitchFamily="18" charset="0"/>
              </a:defRPr>
            </a:lvl1pPr>
            <a:lvl2pPr marL="571500" defTabSz="762000">
              <a:defRPr sz="2400">
                <a:solidFill>
                  <a:schemeClr val="tx1"/>
                </a:solidFill>
                <a:latin typeface="Times New Roman" panose="02020603050405020304" pitchFamily="18" charset="0"/>
              </a:defRPr>
            </a:lvl2pPr>
            <a:lvl3pPr marL="1143000" defTabSz="762000">
              <a:defRPr sz="2400">
                <a:solidFill>
                  <a:schemeClr val="tx1"/>
                </a:solidFill>
                <a:latin typeface="Times New Roman" panose="02020603050405020304" pitchFamily="18" charset="0"/>
              </a:defRPr>
            </a:lvl3pPr>
            <a:lvl4pPr marL="1714500" defTabSz="762000">
              <a:defRPr sz="2400">
                <a:solidFill>
                  <a:schemeClr val="tx1"/>
                </a:solidFill>
                <a:latin typeface="Times New Roman" panose="02020603050405020304" pitchFamily="18" charset="0"/>
              </a:defRPr>
            </a:lvl4pPr>
            <a:lvl5pPr marL="2286000" defTabSz="762000">
              <a:defRPr sz="2400">
                <a:solidFill>
                  <a:schemeClr val="tx1"/>
                </a:solidFill>
                <a:latin typeface="Times New Roman" panose="02020603050405020304" pitchFamily="18" charset="0"/>
              </a:defRPr>
            </a:lvl5pPr>
            <a:lvl6pPr marL="2743200" defTabSz="762000" fontAlgn="base">
              <a:spcBef>
                <a:spcPct val="0"/>
              </a:spcBef>
              <a:spcAft>
                <a:spcPct val="0"/>
              </a:spcAft>
              <a:defRPr sz="2400">
                <a:solidFill>
                  <a:schemeClr val="tx1"/>
                </a:solidFill>
                <a:latin typeface="Times New Roman" panose="02020603050405020304" pitchFamily="18" charset="0"/>
              </a:defRPr>
            </a:lvl6pPr>
            <a:lvl7pPr marL="3200400" defTabSz="762000" fontAlgn="base">
              <a:spcBef>
                <a:spcPct val="0"/>
              </a:spcBef>
              <a:spcAft>
                <a:spcPct val="0"/>
              </a:spcAft>
              <a:defRPr sz="2400">
                <a:solidFill>
                  <a:schemeClr val="tx1"/>
                </a:solidFill>
                <a:latin typeface="Times New Roman" panose="02020603050405020304" pitchFamily="18" charset="0"/>
              </a:defRPr>
            </a:lvl7pPr>
            <a:lvl8pPr marL="3657600" defTabSz="762000" fontAlgn="base">
              <a:spcBef>
                <a:spcPct val="0"/>
              </a:spcBef>
              <a:spcAft>
                <a:spcPct val="0"/>
              </a:spcAft>
              <a:defRPr sz="2400">
                <a:solidFill>
                  <a:schemeClr val="tx1"/>
                </a:solidFill>
                <a:latin typeface="Times New Roman" panose="02020603050405020304" pitchFamily="18" charset="0"/>
              </a:defRPr>
            </a:lvl8pPr>
            <a:lvl9pPr marL="4114800" defTabSz="762000" fontAlgn="base">
              <a:spcBef>
                <a:spcPct val="0"/>
              </a:spcBef>
              <a:spcAft>
                <a:spcPct val="0"/>
              </a:spcAft>
              <a:defRPr sz="2400">
                <a:solidFill>
                  <a:schemeClr val="tx1"/>
                </a:solidFill>
                <a:latin typeface="Times New Roman" panose="02020603050405020304" pitchFamily="18" charset="0"/>
              </a:defRPr>
            </a:lvl9pPr>
          </a:lstStyle>
          <a:p>
            <a:pPr eaLnBrk="0" hangingPunct="0">
              <a:spcBef>
                <a:spcPct val="50000"/>
              </a:spcBef>
            </a:pPr>
            <a:r>
              <a:rPr lang="en-GB" altLang="zh-CN" sz="1800">
                <a:latin typeface="Comic Sans MS" panose="030F0702030302020204" pitchFamily="66" charset="0"/>
              </a:rPr>
              <a:t>robustness</a:t>
            </a:r>
          </a:p>
        </p:txBody>
      </p:sp>
      <p:sp>
        <p:nvSpPr>
          <p:cNvPr id="15" name="Text Box 13"/>
          <p:cNvSpPr txBox="1">
            <a:spLocks noChangeArrowheads="1"/>
          </p:cNvSpPr>
          <p:nvPr/>
        </p:nvSpPr>
        <p:spPr bwMode="auto">
          <a:xfrm>
            <a:off x="682625" y="5283200"/>
            <a:ext cx="1476375" cy="587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defTabSz="762000">
              <a:defRPr sz="2400">
                <a:solidFill>
                  <a:schemeClr val="tx1"/>
                </a:solidFill>
                <a:latin typeface="Times New Roman" panose="02020603050405020304" pitchFamily="18" charset="0"/>
              </a:defRPr>
            </a:lvl1pPr>
            <a:lvl2pPr marL="571500" defTabSz="762000">
              <a:defRPr sz="2400">
                <a:solidFill>
                  <a:schemeClr val="tx1"/>
                </a:solidFill>
                <a:latin typeface="Times New Roman" panose="02020603050405020304" pitchFamily="18" charset="0"/>
              </a:defRPr>
            </a:lvl2pPr>
            <a:lvl3pPr marL="1143000" defTabSz="762000">
              <a:defRPr sz="2400">
                <a:solidFill>
                  <a:schemeClr val="tx1"/>
                </a:solidFill>
                <a:latin typeface="Times New Roman" panose="02020603050405020304" pitchFamily="18" charset="0"/>
              </a:defRPr>
            </a:lvl3pPr>
            <a:lvl4pPr marL="1714500" defTabSz="762000">
              <a:defRPr sz="2400">
                <a:solidFill>
                  <a:schemeClr val="tx1"/>
                </a:solidFill>
                <a:latin typeface="Times New Roman" panose="02020603050405020304" pitchFamily="18" charset="0"/>
              </a:defRPr>
            </a:lvl4pPr>
            <a:lvl5pPr marL="2286000" defTabSz="762000">
              <a:defRPr sz="2400">
                <a:solidFill>
                  <a:schemeClr val="tx1"/>
                </a:solidFill>
                <a:latin typeface="Times New Roman" panose="02020603050405020304" pitchFamily="18" charset="0"/>
              </a:defRPr>
            </a:lvl5pPr>
            <a:lvl6pPr marL="2743200" defTabSz="762000" fontAlgn="base">
              <a:spcBef>
                <a:spcPct val="0"/>
              </a:spcBef>
              <a:spcAft>
                <a:spcPct val="0"/>
              </a:spcAft>
              <a:defRPr sz="2400">
                <a:solidFill>
                  <a:schemeClr val="tx1"/>
                </a:solidFill>
                <a:latin typeface="Times New Roman" panose="02020603050405020304" pitchFamily="18" charset="0"/>
              </a:defRPr>
            </a:lvl6pPr>
            <a:lvl7pPr marL="3200400" defTabSz="762000" fontAlgn="base">
              <a:spcBef>
                <a:spcPct val="0"/>
              </a:spcBef>
              <a:spcAft>
                <a:spcPct val="0"/>
              </a:spcAft>
              <a:defRPr sz="2400">
                <a:solidFill>
                  <a:schemeClr val="tx1"/>
                </a:solidFill>
                <a:latin typeface="Times New Roman" panose="02020603050405020304" pitchFamily="18" charset="0"/>
              </a:defRPr>
            </a:lvl7pPr>
            <a:lvl8pPr marL="3657600" defTabSz="762000" fontAlgn="base">
              <a:spcBef>
                <a:spcPct val="0"/>
              </a:spcBef>
              <a:spcAft>
                <a:spcPct val="0"/>
              </a:spcAft>
              <a:defRPr sz="2400">
                <a:solidFill>
                  <a:schemeClr val="tx1"/>
                </a:solidFill>
                <a:latin typeface="Times New Roman" panose="02020603050405020304" pitchFamily="18" charset="0"/>
              </a:defRPr>
            </a:lvl8pPr>
            <a:lvl9pPr marL="4114800" defTabSz="762000" fontAlgn="base">
              <a:spcBef>
                <a:spcPct val="0"/>
              </a:spcBef>
              <a:spcAft>
                <a:spcPct val="0"/>
              </a:spcAft>
              <a:defRPr sz="2400">
                <a:solidFill>
                  <a:schemeClr val="tx1"/>
                </a:solidFill>
                <a:latin typeface="Times New Roman" panose="02020603050405020304" pitchFamily="18" charset="0"/>
              </a:defRPr>
            </a:lvl9pPr>
          </a:lstStyle>
          <a:p>
            <a:pPr eaLnBrk="0" hangingPunct="0">
              <a:lnSpc>
                <a:spcPct val="90000"/>
              </a:lnSpc>
              <a:spcBef>
                <a:spcPct val="50000"/>
              </a:spcBef>
            </a:pPr>
            <a:r>
              <a:rPr lang="en-GB" altLang="zh-CN" sz="1800">
                <a:latin typeface="Comic Sans MS" panose="030F0702030302020204" pitchFamily="66" charset="0"/>
              </a:rPr>
              <a:t>functional behaviour</a:t>
            </a:r>
          </a:p>
        </p:txBody>
      </p:sp>
      <p:sp>
        <p:nvSpPr>
          <p:cNvPr id="16" name="Line 14"/>
          <p:cNvSpPr>
            <a:spLocks noChangeShapeType="1"/>
          </p:cNvSpPr>
          <p:nvPr/>
        </p:nvSpPr>
        <p:spPr bwMode="auto">
          <a:xfrm>
            <a:off x="3975100" y="2265362"/>
            <a:ext cx="28098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 name="Line 15"/>
          <p:cNvSpPr>
            <a:spLocks noChangeShapeType="1"/>
          </p:cNvSpPr>
          <p:nvPr/>
        </p:nvSpPr>
        <p:spPr bwMode="auto">
          <a:xfrm>
            <a:off x="3975100" y="3179762"/>
            <a:ext cx="28098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 name="Line 16"/>
          <p:cNvSpPr>
            <a:spLocks noChangeShapeType="1"/>
          </p:cNvSpPr>
          <p:nvPr/>
        </p:nvSpPr>
        <p:spPr bwMode="auto">
          <a:xfrm>
            <a:off x="2779713" y="4748212"/>
            <a:ext cx="422275"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 name="Line 17"/>
          <p:cNvSpPr>
            <a:spLocks noChangeShapeType="1"/>
          </p:cNvSpPr>
          <p:nvPr/>
        </p:nvSpPr>
        <p:spPr bwMode="auto">
          <a:xfrm>
            <a:off x="2025650" y="5494337"/>
            <a:ext cx="422275"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 name="Line 18"/>
          <p:cNvSpPr>
            <a:spLocks noChangeShapeType="1"/>
          </p:cNvSpPr>
          <p:nvPr/>
        </p:nvSpPr>
        <p:spPr bwMode="auto">
          <a:xfrm>
            <a:off x="4889500" y="3529012"/>
            <a:ext cx="0" cy="3048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 name="Line 19"/>
          <p:cNvSpPr>
            <a:spLocks noChangeShapeType="1"/>
          </p:cNvSpPr>
          <p:nvPr/>
        </p:nvSpPr>
        <p:spPr bwMode="auto">
          <a:xfrm>
            <a:off x="6084888" y="3529012"/>
            <a:ext cx="0" cy="3048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Text Box 20"/>
          <p:cNvSpPr txBox="1">
            <a:spLocks noChangeArrowheads="1"/>
          </p:cNvSpPr>
          <p:nvPr/>
        </p:nvSpPr>
        <p:spPr bwMode="auto">
          <a:xfrm>
            <a:off x="4279900" y="3833812"/>
            <a:ext cx="126682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defTabSz="762000">
              <a:defRPr sz="2400">
                <a:solidFill>
                  <a:schemeClr val="tx1"/>
                </a:solidFill>
                <a:latin typeface="Times New Roman" panose="02020603050405020304" pitchFamily="18" charset="0"/>
              </a:defRPr>
            </a:lvl1pPr>
            <a:lvl2pPr marL="571500" defTabSz="762000">
              <a:defRPr sz="2400">
                <a:solidFill>
                  <a:schemeClr val="tx1"/>
                </a:solidFill>
                <a:latin typeface="Times New Roman" panose="02020603050405020304" pitchFamily="18" charset="0"/>
              </a:defRPr>
            </a:lvl2pPr>
            <a:lvl3pPr marL="1143000" defTabSz="762000">
              <a:defRPr sz="2400">
                <a:solidFill>
                  <a:schemeClr val="tx1"/>
                </a:solidFill>
                <a:latin typeface="Times New Roman" panose="02020603050405020304" pitchFamily="18" charset="0"/>
              </a:defRPr>
            </a:lvl3pPr>
            <a:lvl4pPr marL="1714500" defTabSz="762000">
              <a:defRPr sz="2400">
                <a:solidFill>
                  <a:schemeClr val="tx1"/>
                </a:solidFill>
                <a:latin typeface="Times New Roman" panose="02020603050405020304" pitchFamily="18" charset="0"/>
              </a:defRPr>
            </a:lvl4pPr>
            <a:lvl5pPr marL="2286000" defTabSz="762000">
              <a:defRPr sz="2400">
                <a:solidFill>
                  <a:schemeClr val="tx1"/>
                </a:solidFill>
                <a:latin typeface="Times New Roman" panose="02020603050405020304" pitchFamily="18" charset="0"/>
              </a:defRPr>
            </a:lvl5pPr>
            <a:lvl6pPr marL="2743200" defTabSz="762000" fontAlgn="base">
              <a:spcBef>
                <a:spcPct val="0"/>
              </a:spcBef>
              <a:spcAft>
                <a:spcPct val="0"/>
              </a:spcAft>
              <a:defRPr sz="2400">
                <a:solidFill>
                  <a:schemeClr val="tx1"/>
                </a:solidFill>
                <a:latin typeface="Times New Roman" panose="02020603050405020304" pitchFamily="18" charset="0"/>
              </a:defRPr>
            </a:lvl6pPr>
            <a:lvl7pPr marL="3200400" defTabSz="762000" fontAlgn="base">
              <a:spcBef>
                <a:spcPct val="0"/>
              </a:spcBef>
              <a:spcAft>
                <a:spcPct val="0"/>
              </a:spcAft>
              <a:defRPr sz="2400">
                <a:solidFill>
                  <a:schemeClr val="tx1"/>
                </a:solidFill>
                <a:latin typeface="Times New Roman" panose="02020603050405020304" pitchFamily="18" charset="0"/>
              </a:defRPr>
            </a:lvl7pPr>
            <a:lvl8pPr marL="3657600" defTabSz="762000" fontAlgn="base">
              <a:spcBef>
                <a:spcPct val="0"/>
              </a:spcBef>
              <a:spcAft>
                <a:spcPct val="0"/>
              </a:spcAft>
              <a:defRPr sz="2400">
                <a:solidFill>
                  <a:schemeClr val="tx1"/>
                </a:solidFill>
                <a:latin typeface="Times New Roman" panose="02020603050405020304" pitchFamily="18" charset="0"/>
              </a:defRPr>
            </a:lvl8pPr>
            <a:lvl9pPr marL="4114800" defTabSz="762000" fontAlgn="base">
              <a:spcBef>
                <a:spcPct val="0"/>
              </a:spcBef>
              <a:spcAft>
                <a:spcPct val="0"/>
              </a:spcAft>
              <a:defRPr sz="2400">
                <a:solidFill>
                  <a:schemeClr val="tx1"/>
                </a:solidFill>
                <a:latin typeface="Times New Roman" panose="02020603050405020304" pitchFamily="18" charset="0"/>
              </a:defRPr>
            </a:lvl9pPr>
          </a:lstStyle>
          <a:p>
            <a:pPr eaLnBrk="0" hangingPunct="0">
              <a:spcBef>
                <a:spcPct val="50000"/>
              </a:spcBef>
            </a:pPr>
            <a:r>
              <a:rPr lang="en-GB" altLang="zh-CN" sz="1800">
                <a:latin typeface="Comic Sans MS" panose="030F0702030302020204" pitchFamily="66" charset="0"/>
              </a:rPr>
              <a:t>white box</a:t>
            </a:r>
          </a:p>
        </p:txBody>
      </p:sp>
      <p:sp>
        <p:nvSpPr>
          <p:cNvPr id="23" name="Text Box 21"/>
          <p:cNvSpPr txBox="1">
            <a:spLocks noChangeArrowheads="1"/>
          </p:cNvSpPr>
          <p:nvPr/>
        </p:nvSpPr>
        <p:spPr bwMode="auto">
          <a:xfrm>
            <a:off x="5662613" y="3833812"/>
            <a:ext cx="126682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defTabSz="762000">
              <a:defRPr sz="2400">
                <a:solidFill>
                  <a:schemeClr val="tx1"/>
                </a:solidFill>
                <a:latin typeface="Times New Roman" panose="02020603050405020304" pitchFamily="18" charset="0"/>
              </a:defRPr>
            </a:lvl1pPr>
            <a:lvl2pPr marL="571500" defTabSz="762000">
              <a:defRPr sz="2400">
                <a:solidFill>
                  <a:schemeClr val="tx1"/>
                </a:solidFill>
                <a:latin typeface="Times New Roman" panose="02020603050405020304" pitchFamily="18" charset="0"/>
              </a:defRPr>
            </a:lvl2pPr>
            <a:lvl3pPr marL="1143000" defTabSz="762000">
              <a:defRPr sz="2400">
                <a:solidFill>
                  <a:schemeClr val="tx1"/>
                </a:solidFill>
                <a:latin typeface="Times New Roman" panose="02020603050405020304" pitchFamily="18" charset="0"/>
              </a:defRPr>
            </a:lvl3pPr>
            <a:lvl4pPr marL="1714500" defTabSz="762000">
              <a:defRPr sz="2400">
                <a:solidFill>
                  <a:schemeClr val="tx1"/>
                </a:solidFill>
                <a:latin typeface="Times New Roman" panose="02020603050405020304" pitchFamily="18" charset="0"/>
              </a:defRPr>
            </a:lvl4pPr>
            <a:lvl5pPr marL="2286000" defTabSz="762000">
              <a:defRPr sz="2400">
                <a:solidFill>
                  <a:schemeClr val="tx1"/>
                </a:solidFill>
                <a:latin typeface="Times New Roman" panose="02020603050405020304" pitchFamily="18" charset="0"/>
              </a:defRPr>
            </a:lvl5pPr>
            <a:lvl6pPr marL="2743200" defTabSz="762000" fontAlgn="base">
              <a:spcBef>
                <a:spcPct val="0"/>
              </a:spcBef>
              <a:spcAft>
                <a:spcPct val="0"/>
              </a:spcAft>
              <a:defRPr sz="2400">
                <a:solidFill>
                  <a:schemeClr val="tx1"/>
                </a:solidFill>
                <a:latin typeface="Times New Roman" panose="02020603050405020304" pitchFamily="18" charset="0"/>
              </a:defRPr>
            </a:lvl6pPr>
            <a:lvl7pPr marL="3200400" defTabSz="762000" fontAlgn="base">
              <a:spcBef>
                <a:spcPct val="0"/>
              </a:spcBef>
              <a:spcAft>
                <a:spcPct val="0"/>
              </a:spcAft>
              <a:defRPr sz="2400">
                <a:solidFill>
                  <a:schemeClr val="tx1"/>
                </a:solidFill>
                <a:latin typeface="Times New Roman" panose="02020603050405020304" pitchFamily="18" charset="0"/>
              </a:defRPr>
            </a:lvl7pPr>
            <a:lvl8pPr marL="3657600" defTabSz="762000" fontAlgn="base">
              <a:spcBef>
                <a:spcPct val="0"/>
              </a:spcBef>
              <a:spcAft>
                <a:spcPct val="0"/>
              </a:spcAft>
              <a:defRPr sz="2400">
                <a:solidFill>
                  <a:schemeClr val="tx1"/>
                </a:solidFill>
                <a:latin typeface="Times New Roman" panose="02020603050405020304" pitchFamily="18" charset="0"/>
              </a:defRPr>
            </a:lvl8pPr>
            <a:lvl9pPr marL="4114800" defTabSz="762000" fontAlgn="base">
              <a:spcBef>
                <a:spcPct val="0"/>
              </a:spcBef>
              <a:spcAft>
                <a:spcPct val="0"/>
              </a:spcAft>
              <a:defRPr sz="2400">
                <a:solidFill>
                  <a:schemeClr val="tx1"/>
                </a:solidFill>
                <a:latin typeface="Times New Roman" panose="02020603050405020304" pitchFamily="18" charset="0"/>
              </a:defRPr>
            </a:lvl9pPr>
          </a:lstStyle>
          <a:p>
            <a:pPr eaLnBrk="0" hangingPunct="0">
              <a:spcBef>
                <a:spcPct val="50000"/>
              </a:spcBef>
            </a:pPr>
            <a:r>
              <a:rPr lang="en-GB" altLang="zh-CN" sz="1800">
                <a:latin typeface="Comic Sans MS" panose="030F0702030302020204" pitchFamily="66" charset="0"/>
              </a:rPr>
              <a:t>black box</a:t>
            </a:r>
          </a:p>
        </p:txBody>
      </p:sp>
      <p:sp>
        <p:nvSpPr>
          <p:cNvPr id="24" name="Text Box 22"/>
          <p:cNvSpPr txBox="1">
            <a:spLocks noChangeArrowheads="1"/>
          </p:cNvSpPr>
          <p:nvPr/>
        </p:nvSpPr>
        <p:spPr bwMode="auto">
          <a:xfrm>
            <a:off x="4208463" y="1385887"/>
            <a:ext cx="32400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defTabSz="762000">
              <a:defRPr sz="2400">
                <a:solidFill>
                  <a:schemeClr val="tx1"/>
                </a:solidFill>
                <a:latin typeface="Times New Roman" panose="02020603050405020304" pitchFamily="18" charset="0"/>
              </a:defRPr>
            </a:lvl1pPr>
            <a:lvl2pPr marL="571500" defTabSz="762000">
              <a:defRPr sz="2400">
                <a:solidFill>
                  <a:schemeClr val="tx1"/>
                </a:solidFill>
                <a:latin typeface="Times New Roman" panose="02020603050405020304" pitchFamily="18" charset="0"/>
              </a:defRPr>
            </a:lvl2pPr>
            <a:lvl3pPr marL="1143000" defTabSz="762000">
              <a:defRPr sz="2400">
                <a:solidFill>
                  <a:schemeClr val="tx1"/>
                </a:solidFill>
                <a:latin typeface="Times New Roman" panose="02020603050405020304" pitchFamily="18" charset="0"/>
              </a:defRPr>
            </a:lvl3pPr>
            <a:lvl4pPr marL="1714500" defTabSz="762000">
              <a:defRPr sz="2400">
                <a:solidFill>
                  <a:schemeClr val="tx1"/>
                </a:solidFill>
                <a:latin typeface="Times New Roman" panose="02020603050405020304" pitchFamily="18" charset="0"/>
              </a:defRPr>
            </a:lvl4pPr>
            <a:lvl5pPr marL="2286000" defTabSz="762000">
              <a:defRPr sz="2400">
                <a:solidFill>
                  <a:schemeClr val="tx1"/>
                </a:solidFill>
                <a:latin typeface="Times New Roman" panose="02020603050405020304" pitchFamily="18" charset="0"/>
              </a:defRPr>
            </a:lvl5pPr>
            <a:lvl6pPr marL="2743200" defTabSz="762000" fontAlgn="base">
              <a:spcBef>
                <a:spcPct val="0"/>
              </a:spcBef>
              <a:spcAft>
                <a:spcPct val="0"/>
              </a:spcAft>
              <a:defRPr sz="2400">
                <a:solidFill>
                  <a:schemeClr val="tx1"/>
                </a:solidFill>
                <a:latin typeface="Times New Roman" panose="02020603050405020304" pitchFamily="18" charset="0"/>
              </a:defRPr>
            </a:lvl6pPr>
            <a:lvl7pPr marL="3200400" defTabSz="762000" fontAlgn="base">
              <a:spcBef>
                <a:spcPct val="0"/>
              </a:spcBef>
              <a:spcAft>
                <a:spcPct val="0"/>
              </a:spcAft>
              <a:defRPr sz="2400">
                <a:solidFill>
                  <a:schemeClr val="tx1"/>
                </a:solidFill>
                <a:latin typeface="Times New Roman" panose="02020603050405020304" pitchFamily="18" charset="0"/>
              </a:defRPr>
            </a:lvl7pPr>
            <a:lvl8pPr marL="3657600" defTabSz="762000" fontAlgn="base">
              <a:spcBef>
                <a:spcPct val="0"/>
              </a:spcBef>
              <a:spcAft>
                <a:spcPct val="0"/>
              </a:spcAft>
              <a:defRPr sz="2400">
                <a:solidFill>
                  <a:schemeClr val="tx1"/>
                </a:solidFill>
                <a:latin typeface="Times New Roman" panose="02020603050405020304" pitchFamily="18" charset="0"/>
              </a:defRPr>
            </a:lvl8pPr>
            <a:lvl9pPr marL="4114800" defTabSz="762000" fontAlgn="base">
              <a:spcBef>
                <a:spcPct val="0"/>
              </a:spcBef>
              <a:spcAft>
                <a:spcPct val="0"/>
              </a:spcAft>
              <a:defRPr sz="2400">
                <a:solidFill>
                  <a:schemeClr val="tx1"/>
                </a:solidFill>
                <a:latin typeface="Times New Roman" panose="02020603050405020304" pitchFamily="18" charset="0"/>
              </a:defRPr>
            </a:lvl9pPr>
          </a:lstStyle>
          <a:p>
            <a:pPr eaLnBrk="0" hangingPunct="0">
              <a:spcBef>
                <a:spcPct val="50000"/>
              </a:spcBef>
            </a:pPr>
            <a:r>
              <a:rPr lang="en-GB" altLang="zh-CN" b="1">
                <a:latin typeface="Comic Sans MS" panose="030F0702030302020204" pitchFamily="66" charset="0"/>
              </a:rPr>
              <a:t>Level of detail</a:t>
            </a:r>
          </a:p>
        </p:txBody>
      </p:sp>
      <p:sp>
        <p:nvSpPr>
          <p:cNvPr id="25" name="Text Box 23"/>
          <p:cNvSpPr txBox="1">
            <a:spLocks noChangeArrowheads="1"/>
          </p:cNvSpPr>
          <p:nvPr/>
        </p:nvSpPr>
        <p:spPr bwMode="auto">
          <a:xfrm>
            <a:off x="6859588" y="3452812"/>
            <a:ext cx="22082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defTabSz="762000">
              <a:defRPr sz="2400">
                <a:solidFill>
                  <a:schemeClr val="tx1"/>
                </a:solidFill>
                <a:latin typeface="Times New Roman" panose="02020603050405020304" pitchFamily="18" charset="0"/>
              </a:defRPr>
            </a:lvl1pPr>
            <a:lvl2pPr marL="571500" defTabSz="762000">
              <a:defRPr sz="2400">
                <a:solidFill>
                  <a:schemeClr val="tx1"/>
                </a:solidFill>
                <a:latin typeface="Times New Roman" panose="02020603050405020304" pitchFamily="18" charset="0"/>
              </a:defRPr>
            </a:lvl2pPr>
            <a:lvl3pPr marL="1143000" defTabSz="762000">
              <a:defRPr sz="2400">
                <a:solidFill>
                  <a:schemeClr val="tx1"/>
                </a:solidFill>
                <a:latin typeface="Times New Roman" panose="02020603050405020304" pitchFamily="18" charset="0"/>
              </a:defRPr>
            </a:lvl3pPr>
            <a:lvl4pPr marL="1714500" defTabSz="762000">
              <a:defRPr sz="2400">
                <a:solidFill>
                  <a:schemeClr val="tx1"/>
                </a:solidFill>
                <a:latin typeface="Times New Roman" panose="02020603050405020304" pitchFamily="18" charset="0"/>
              </a:defRPr>
            </a:lvl4pPr>
            <a:lvl5pPr marL="2286000" defTabSz="762000">
              <a:defRPr sz="2400">
                <a:solidFill>
                  <a:schemeClr val="tx1"/>
                </a:solidFill>
                <a:latin typeface="Times New Roman" panose="02020603050405020304" pitchFamily="18" charset="0"/>
              </a:defRPr>
            </a:lvl5pPr>
            <a:lvl6pPr marL="2743200" defTabSz="762000" fontAlgn="base">
              <a:spcBef>
                <a:spcPct val="0"/>
              </a:spcBef>
              <a:spcAft>
                <a:spcPct val="0"/>
              </a:spcAft>
              <a:defRPr sz="2400">
                <a:solidFill>
                  <a:schemeClr val="tx1"/>
                </a:solidFill>
                <a:latin typeface="Times New Roman" panose="02020603050405020304" pitchFamily="18" charset="0"/>
              </a:defRPr>
            </a:lvl6pPr>
            <a:lvl7pPr marL="3200400" defTabSz="762000" fontAlgn="base">
              <a:spcBef>
                <a:spcPct val="0"/>
              </a:spcBef>
              <a:spcAft>
                <a:spcPct val="0"/>
              </a:spcAft>
              <a:defRPr sz="2400">
                <a:solidFill>
                  <a:schemeClr val="tx1"/>
                </a:solidFill>
                <a:latin typeface="Times New Roman" panose="02020603050405020304" pitchFamily="18" charset="0"/>
              </a:defRPr>
            </a:lvl7pPr>
            <a:lvl8pPr marL="3657600" defTabSz="762000" fontAlgn="base">
              <a:spcBef>
                <a:spcPct val="0"/>
              </a:spcBef>
              <a:spcAft>
                <a:spcPct val="0"/>
              </a:spcAft>
              <a:defRPr sz="2400">
                <a:solidFill>
                  <a:schemeClr val="tx1"/>
                </a:solidFill>
                <a:latin typeface="Times New Roman" panose="02020603050405020304" pitchFamily="18" charset="0"/>
              </a:defRPr>
            </a:lvl8pPr>
            <a:lvl9pPr marL="4114800" defTabSz="762000" fontAlgn="base">
              <a:spcBef>
                <a:spcPct val="0"/>
              </a:spcBef>
              <a:spcAft>
                <a:spcPct val="0"/>
              </a:spcAft>
              <a:defRPr sz="2400">
                <a:solidFill>
                  <a:schemeClr val="tx1"/>
                </a:solidFill>
                <a:latin typeface="Times New Roman" panose="02020603050405020304" pitchFamily="18" charset="0"/>
              </a:defRPr>
            </a:lvl9pPr>
          </a:lstStyle>
          <a:p>
            <a:pPr eaLnBrk="0" hangingPunct="0">
              <a:spcBef>
                <a:spcPct val="50000"/>
              </a:spcBef>
            </a:pPr>
            <a:r>
              <a:rPr lang="en-GB" altLang="zh-CN" b="1">
                <a:latin typeface="Comic Sans MS" panose="030F0702030302020204" pitchFamily="66" charset="0"/>
              </a:rPr>
              <a:t>Accessibility</a:t>
            </a:r>
          </a:p>
        </p:txBody>
      </p:sp>
      <p:sp>
        <p:nvSpPr>
          <p:cNvPr id="26" name="Text Box 24"/>
          <p:cNvSpPr txBox="1">
            <a:spLocks noChangeArrowheads="1"/>
          </p:cNvSpPr>
          <p:nvPr/>
        </p:nvSpPr>
        <p:spPr bwMode="auto">
          <a:xfrm>
            <a:off x="2119313" y="5562600"/>
            <a:ext cx="24272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defTabSz="762000">
              <a:defRPr sz="2400">
                <a:solidFill>
                  <a:schemeClr val="tx1"/>
                </a:solidFill>
                <a:latin typeface="Times New Roman" panose="02020603050405020304" pitchFamily="18" charset="0"/>
              </a:defRPr>
            </a:lvl1pPr>
            <a:lvl2pPr marL="571500" defTabSz="762000">
              <a:defRPr sz="2400">
                <a:solidFill>
                  <a:schemeClr val="tx1"/>
                </a:solidFill>
                <a:latin typeface="Times New Roman" panose="02020603050405020304" pitchFamily="18" charset="0"/>
              </a:defRPr>
            </a:lvl2pPr>
            <a:lvl3pPr marL="1143000" defTabSz="762000">
              <a:defRPr sz="2400">
                <a:solidFill>
                  <a:schemeClr val="tx1"/>
                </a:solidFill>
                <a:latin typeface="Times New Roman" panose="02020603050405020304" pitchFamily="18" charset="0"/>
              </a:defRPr>
            </a:lvl3pPr>
            <a:lvl4pPr marL="1714500" defTabSz="762000">
              <a:defRPr sz="2400">
                <a:solidFill>
                  <a:schemeClr val="tx1"/>
                </a:solidFill>
                <a:latin typeface="Times New Roman" panose="02020603050405020304" pitchFamily="18" charset="0"/>
              </a:defRPr>
            </a:lvl4pPr>
            <a:lvl5pPr marL="2286000" defTabSz="762000">
              <a:defRPr sz="2400">
                <a:solidFill>
                  <a:schemeClr val="tx1"/>
                </a:solidFill>
                <a:latin typeface="Times New Roman" panose="02020603050405020304" pitchFamily="18" charset="0"/>
              </a:defRPr>
            </a:lvl5pPr>
            <a:lvl6pPr marL="2743200" defTabSz="762000" fontAlgn="base">
              <a:spcBef>
                <a:spcPct val="0"/>
              </a:spcBef>
              <a:spcAft>
                <a:spcPct val="0"/>
              </a:spcAft>
              <a:defRPr sz="2400">
                <a:solidFill>
                  <a:schemeClr val="tx1"/>
                </a:solidFill>
                <a:latin typeface="Times New Roman" panose="02020603050405020304" pitchFamily="18" charset="0"/>
              </a:defRPr>
            </a:lvl6pPr>
            <a:lvl7pPr marL="3200400" defTabSz="762000" fontAlgn="base">
              <a:spcBef>
                <a:spcPct val="0"/>
              </a:spcBef>
              <a:spcAft>
                <a:spcPct val="0"/>
              </a:spcAft>
              <a:defRPr sz="2400">
                <a:solidFill>
                  <a:schemeClr val="tx1"/>
                </a:solidFill>
                <a:latin typeface="Times New Roman" panose="02020603050405020304" pitchFamily="18" charset="0"/>
              </a:defRPr>
            </a:lvl7pPr>
            <a:lvl8pPr marL="3657600" defTabSz="762000" fontAlgn="base">
              <a:spcBef>
                <a:spcPct val="0"/>
              </a:spcBef>
              <a:spcAft>
                <a:spcPct val="0"/>
              </a:spcAft>
              <a:defRPr sz="2400">
                <a:solidFill>
                  <a:schemeClr val="tx1"/>
                </a:solidFill>
                <a:latin typeface="Times New Roman" panose="02020603050405020304" pitchFamily="18" charset="0"/>
              </a:defRPr>
            </a:lvl8pPr>
            <a:lvl9pPr marL="4114800" defTabSz="762000" fontAlgn="base">
              <a:spcBef>
                <a:spcPct val="0"/>
              </a:spcBef>
              <a:spcAft>
                <a:spcPct val="0"/>
              </a:spcAft>
              <a:defRPr sz="2400">
                <a:solidFill>
                  <a:schemeClr val="tx1"/>
                </a:solidFill>
                <a:latin typeface="Times New Roman" panose="02020603050405020304" pitchFamily="18" charset="0"/>
              </a:defRPr>
            </a:lvl9pPr>
          </a:lstStyle>
          <a:p>
            <a:pPr eaLnBrk="0" hangingPunct="0">
              <a:spcBef>
                <a:spcPct val="50000"/>
              </a:spcBef>
            </a:pPr>
            <a:r>
              <a:rPr lang="en-GB" altLang="zh-CN" b="1">
                <a:latin typeface="Comic Sans MS" panose="030F0702030302020204" pitchFamily="66" charset="0"/>
              </a:rPr>
              <a:t>Characteristics</a:t>
            </a:r>
          </a:p>
        </p:txBody>
      </p:sp>
      <p:sp>
        <p:nvSpPr>
          <p:cNvPr id="27" name="Line 25"/>
          <p:cNvSpPr>
            <a:spLocks noChangeShapeType="1"/>
          </p:cNvSpPr>
          <p:nvPr/>
        </p:nvSpPr>
        <p:spPr bwMode="auto">
          <a:xfrm>
            <a:off x="3197225" y="4383087"/>
            <a:ext cx="422275"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 name="Line 26"/>
          <p:cNvSpPr>
            <a:spLocks noChangeShapeType="1"/>
          </p:cNvSpPr>
          <p:nvPr/>
        </p:nvSpPr>
        <p:spPr bwMode="auto">
          <a:xfrm>
            <a:off x="2389188" y="5129212"/>
            <a:ext cx="422275"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 name="Text Box 27"/>
          <p:cNvSpPr txBox="1">
            <a:spLocks noChangeArrowheads="1"/>
          </p:cNvSpPr>
          <p:nvPr/>
        </p:nvSpPr>
        <p:spPr bwMode="auto">
          <a:xfrm>
            <a:off x="1738313" y="4522787"/>
            <a:ext cx="112712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defTabSz="762000">
              <a:defRPr sz="2400">
                <a:solidFill>
                  <a:schemeClr val="tx1"/>
                </a:solidFill>
                <a:latin typeface="Times New Roman" panose="02020603050405020304" pitchFamily="18" charset="0"/>
              </a:defRPr>
            </a:lvl1pPr>
            <a:lvl2pPr marL="571500" defTabSz="762000">
              <a:defRPr sz="2400">
                <a:solidFill>
                  <a:schemeClr val="tx1"/>
                </a:solidFill>
                <a:latin typeface="Times New Roman" panose="02020603050405020304" pitchFamily="18" charset="0"/>
              </a:defRPr>
            </a:lvl2pPr>
            <a:lvl3pPr marL="1143000" defTabSz="762000">
              <a:defRPr sz="2400">
                <a:solidFill>
                  <a:schemeClr val="tx1"/>
                </a:solidFill>
                <a:latin typeface="Times New Roman" panose="02020603050405020304" pitchFamily="18" charset="0"/>
              </a:defRPr>
            </a:lvl3pPr>
            <a:lvl4pPr marL="1714500" defTabSz="762000">
              <a:defRPr sz="2400">
                <a:solidFill>
                  <a:schemeClr val="tx1"/>
                </a:solidFill>
                <a:latin typeface="Times New Roman" panose="02020603050405020304" pitchFamily="18" charset="0"/>
              </a:defRPr>
            </a:lvl4pPr>
            <a:lvl5pPr marL="2286000" defTabSz="762000">
              <a:defRPr sz="2400">
                <a:solidFill>
                  <a:schemeClr val="tx1"/>
                </a:solidFill>
                <a:latin typeface="Times New Roman" panose="02020603050405020304" pitchFamily="18" charset="0"/>
              </a:defRPr>
            </a:lvl5pPr>
            <a:lvl6pPr marL="2743200" defTabSz="762000" fontAlgn="base">
              <a:spcBef>
                <a:spcPct val="0"/>
              </a:spcBef>
              <a:spcAft>
                <a:spcPct val="0"/>
              </a:spcAft>
              <a:defRPr sz="2400">
                <a:solidFill>
                  <a:schemeClr val="tx1"/>
                </a:solidFill>
                <a:latin typeface="Times New Roman" panose="02020603050405020304" pitchFamily="18" charset="0"/>
              </a:defRPr>
            </a:lvl6pPr>
            <a:lvl7pPr marL="3200400" defTabSz="762000" fontAlgn="base">
              <a:spcBef>
                <a:spcPct val="0"/>
              </a:spcBef>
              <a:spcAft>
                <a:spcPct val="0"/>
              </a:spcAft>
              <a:defRPr sz="2400">
                <a:solidFill>
                  <a:schemeClr val="tx1"/>
                </a:solidFill>
                <a:latin typeface="Times New Roman" panose="02020603050405020304" pitchFamily="18" charset="0"/>
              </a:defRPr>
            </a:lvl7pPr>
            <a:lvl8pPr marL="3657600" defTabSz="762000" fontAlgn="base">
              <a:spcBef>
                <a:spcPct val="0"/>
              </a:spcBef>
              <a:spcAft>
                <a:spcPct val="0"/>
              </a:spcAft>
              <a:defRPr sz="2400">
                <a:solidFill>
                  <a:schemeClr val="tx1"/>
                </a:solidFill>
                <a:latin typeface="Times New Roman" panose="02020603050405020304" pitchFamily="18" charset="0"/>
              </a:defRPr>
            </a:lvl8pPr>
            <a:lvl9pPr marL="4114800" defTabSz="762000" fontAlgn="base">
              <a:spcBef>
                <a:spcPct val="0"/>
              </a:spcBef>
              <a:spcAft>
                <a:spcPct val="0"/>
              </a:spcAft>
              <a:defRPr sz="2400">
                <a:solidFill>
                  <a:schemeClr val="tx1"/>
                </a:solidFill>
                <a:latin typeface="Times New Roman" panose="02020603050405020304" pitchFamily="18" charset="0"/>
              </a:defRPr>
            </a:lvl9pPr>
          </a:lstStyle>
          <a:p>
            <a:pPr eaLnBrk="0" hangingPunct="0">
              <a:spcBef>
                <a:spcPct val="50000"/>
              </a:spcBef>
            </a:pPr>
            <a:r>
              <a:rPr lang="en-GB" altLang="zh-CN" sz="1800">
                <a:latin typeface="Comic Sans MS" panose="030F0702030302020204" pitchFamily="66" charset="0"/>
              </a:rPr>
              <a:t>usability</a:t>
            </a:r>
          </a:p>
        </p:txBody>
      </p:sp>
      <p:sp>
        <p:nvSpPr>
          <p:cNvPr id="30" name="Text Box 28"/>
          <p:cNvSpPr txBox="1">
            <a:spLocks noChangeArrowheads="1"/>
          </p:cNvSpPr>
          <p:nvPr/>
        </p:nvSpPr>
        <p:spPr bwMode="auto">
          <a:xfrm>
            <a:off x="1219200" y="4932362"/>
            <a:ext cx="1325563"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defTabSz="762000">
              <a:defRPr sz="2400">
                <a:solidFill>
                  <a:schemeClr val="tx1"/>
                </a:solidFill>
                <a:latin typeface="Times New Roman" panose="02020603050405020304" pitchFamily="18" charset="0"/>
              </a:defRPr>
            </a:lvl1pPr>
            <a:lvl2pPr marL="571500" defTabSz="762000">
              <a:defRPr sz="2400">
                <a:solidFill>
                  <a:schemeClr val="tx1"/>
                </a:solidFill>
                <a:latin typeface="Times New Roman" panose="02020603050405020304" pitchFamily="18" charset="0"/>
              </a:defRPr>
            </a:lvl2pPr>
            <a:lvl3pPr marL="1143000" defTabSz="762000">
              <a:defRPr sz="2400">
                <a:solidFill>
                  <a:schemeClr val="tx1"/>
                </a:solidFill>
                <a:latin typeface="Times New Roman" panose="02020603050405020304" pitchFamily="18" charset="0"/>
              </a:defRPr>
            </a:lvl3pPr>
            <a:lvl4pPr marL="1714500" defTabSz="762000">
              <a:defRPr sz="2400">
                <a:solidFill>
                  <a:schemeClr val="tx1"/>
                </a:solidFill>
                <a:latin typeface="Times New Roman" panose="02020603050405020304" pitchFamily="18" charset="0"/>
              </a:defRPr>
            </a:lvl4pPr>
            <a:lvl5pPr marL="2286000" defTabSz="762000">
              <a:defRPr sz="2400">
                <a:solidFill>
                  <a:schemeClr val="tx1"/>
                </a:solidFill>
                <a:latin typeface="Times New Roman" panose="02020603050405020304" pitchFamily="18" charset="0"/>
              </a:defRPr>
            </a:lvl5pPr>
            <a:lvl6pPr marL="2743200" defTabSz="762000" fontAlgn="base">
              <a:spcBef>
                <a:spcPct val="0"/>
              </a:spcBef>
              <a:spcAft>
                <a:spcPct val="0"/>
              </a:spcAft>
              <a:defRPr sz="2400">
                <a:solidFill>
                  <a:schemeClr val="tx1"/>
                </a:solidFill>
                <a:latin typeface="Times New Roman" panose="02020603050405020304" pitchFamily="18" charset="0"/>
              </a:defRPr>
            </a:lvl6pPr>
            <a:lvl7pPr marL="3200400" defTabSz="762000" fontAlgn="base">
              <a:spcBef>
                <a:spcPct val="0"/>
              </a:spcBef>
              <a:spcAft>
                <a:spcPct val="0"/>
              </a:spcAft>
              <a:defRPr sz="2400">
                <a:solidFill>
                  <a:schemeClr val="tx1"/>
                </a:solidFill>
                <a:latin typeface="Times New Roman" panose="02020603050405020304" pitchFamily="18" charset="0"/>
              </a:defRPr>
            </a:lvl7pPr>
            <a:lvl8pPr marL="3657600" defTabSz="762000" fontAlgn="base">
              <a:spcBef>
                <a:spcPct val="0"/>
              </a:spcBef>
              <a:spcAft>
                <a:spcPct val="0"/>
              </a:spcAft>
              <a:defRPr sz="2400">
                <a:solidFill>
                  <a:schemeClr val="tx1"/>
                </a:solidFill>
                <a:latin typeface="Times New Roman" panose="02020603050405020304" pitchFamily="18" charset="0"/>
              </a:defRPr>
            </a:lvl8pPr>
            <a:lvl9pPr marL="4114800" defTabSz="762000" fontAlgn="base">
              <a:spcBef>
                <a:spcPct val="0"/>
              </a:spcBef>
              <a:spcAft>
                <a:spcPct val="0"/>
              </a:spcAft>
              <a:defRPr sz="2400">
                <a:solidFill>
                  <a:schemeClr val="tx1"/>
                </a:solidFill>
                <a:latin typeface="Times New Roman" panose="02020603050405020304" pitchFamily="18" charset="0"/>
              </a:defRPr>
            </a:lvl9pPr>
          </a:lstStyle>
          <a:p>
            <a:pPr eaLnBrk="0" hangingPunct="0">
              <a:spcBef>
                <a:spcPct val="50000"/>
              </a:spcBef>
            </a:pPr>
            <a:r>
              <a:rPr lang="en-GB" altLang="zh-CN" sz="1800">
                <a:latin typeface="Comic Sans MS" panose="030F0702030302020204" pitchFamily="66" charset="0"/>
              </a:rPr>
              <a:t>reliability</a:t>
            </a:r>
          </a:p>
        </p:txBody>
      </p:sp>
      <p:sp>
        <p:nvSpPr>
          <p:cNvPr id="31" name="Line 29"/>
          <p:cNvSpPr>
            <a:spLocks noChangeShapeType="1"/>
          </p:cNvSpPr>
          <p:nvPr/>
        </p:nvSpPr>
        <p:spPr bwMode="auto">
          <a:xfrm>
            <a:off x="3975100" y="2722562"/>
            <a:ext cx="28098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 name="Text Box 30"/>
          <p:cNvSpPr txBox="1">
            <a:spLocks noChangeArrowheads="1"/>
          </p:cNvSpPr>
          <p:nvPr/>
        </p:nvSpPr>
        <p:spPr bwMode="auto">
          <a:xfrm>
            <a:off x="2965450" y="2551112"/>
            <a:ext cx="10795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defTabSz="762000">
              <a:defRPr sz="2400">
                <a:solidFill>
                  <a:schemeClr val="tx1"/>
                </a:solidFill>
                <a:latin typeface="Times New Roman" panose="02020603050405020304" pitchFamily="18" charset="0"/>
              </a:defRPr>
            </a:lvl1pPr>
            <a:lvl2pPr marL="571500" defTabSz="762000">
              <a:defRPr sz="2400">
                <a:solidFill>
                  <a:schemeClr val="tx1"/>
                </a:solidFill>
                <a:latin typeface="Times New Roman" panose="02020603050405020304" pitchFamily="18" charset="0"/>
              </a:defRPr>
            </a:lvl2pPr>
            <a:lvl3pPr marL="1143000" defTabSz="762000">
              <a:defRPr sz="2400">
                <a:solidFill>
                  <a:schemeClr val="tx1"/>
                </a:solidFill>
                <a:latin typeface="Times New Roman" panose="02020603050405020304" pitchFamily="18" charset="0"/>
              </a:defRPr>
            </a:lvl3pPr>
            <a:lvl4pPr marL="1714500" defTabSz="762000">
              <a:defRPr sz="2400">
                <a:solidFill>
                  <a:schemeClr val="tx1"/>
                </a:solidFill>
                <a:latin typeface="Times New Roman" panose="02020603050405020304" pitchFamily="18" charset="0"/>
              </a:defRPr>
            </a:lvl4pPr>
            <a:lvl5pPr marL="2286000" defTabSz="762000">
              <a:defRPr sz="2400">
                <a:solidFill>
                  <a:schemeClr val="tx1"/>
                </a:solidFill>
                <a:latin typeface="Times New Roman" panose="02020603050405020304" pitchFamily="18" charset="0"/>
              </a:defRPr>
            </a:lvl5pPr>
            <a:lvl6pPr marL="2743200" defTabSz="762000" fontAlgn="base">
              <a:spcBef>
                <a:spcPct val="0"/>
              </a:spcBef>
              <a:spcAft>
                <a:spcPct val="0"/>
              </a:spcAft>
              <a:defRPr sz="2400">
                <a:solidFill>
                  <a:schemeClr val="tx1"/>
                </a:solidFill>
                <a:latin typeface="Times New Roman" panose="02020603050405020304" pitchFamily="18" charset="0"/>
              </a:defRPr>
            </a:lvl6pPr>
            <a:lvl7pPr marL="3200400" defTabSz="762000" fontAlgn="base">
              <a:spcBef>
                <a:spcPct val="0"/>
              </a:spcBef>
              <a:spcAft>
                <a:spcPct val="0"/>
              </a:spcAft>
              <a:defRPr sz="2400">
                <a:solidFill>
                  <a:schemeClr val="tx1"/>
                </a:solidFill>
                <a:latin typeface="Times New Roman" panose="02020603050405020304" pitchFamily="18" charset="0"/>
              </a:defRPr>
            </a:lvl7pPr>
            <a:lvl8pPr marL="3657600" defTabSz="762000" fontAlgn="base">
              <a:spcBef>
                <a:spcPct val="0"/>
              </a:spcBef>
              <a:spcAft>
                <a:spcPct val="0"/>
              </a:spcAft>
              <a:defRPr sz="2400">
                <a:solidFill>
                  <a:schemeClr val="tx1"/>
                </a:solidFill>
                <a:latin typeface="Times New Roman" panose="02020603050405020304" pitchFamily="18" charset="0"/>
              </a:defRPr>
            </a:lvl8pPr>
            <a:lvl9pPr marL="4114800" defTabSz="762000" fontAlgn="base">
              <a:spcBef>
                <a:spcPct val="0"/>
              </a:spcBef>
              <a:spcAft>
                <a:spcPct val="0"/>
              </a:spcAft>
              <a:defRPr sz="2400">
                <a:solidFill>
                  <a:schemeClr val="tx1"/>
                </a:solidFill>
                <a:latin typeface="Times New Roman" panose="02020603050405020304" pitchFamily="18" charset="0"/>
              </a:defRPr>
            </a:lvl9pPr>
          </a:lstStyle>
          <a:p>
            <a:pPr algn="r" eaLnBrk="0" hangingPunct="0">
              <a:spcBef>
                <a:spcPct val="50000"/>
              </a:spcBef>
            </a:pPr>
            <a:r>
              <a:rPr lang="en-US" altLang="zh-CN" sz="1800">
                <a:latin typeface="Comic Sans MS" panose="030F0702030302020204" pitchFamily="66" charset="0"/>
              </a:rPr>
              <a:t>module</a:t>
            </a:r>
            <a:endParaRPr lang="en-GB" altLang="zh-CN" sz="1800">
              <a:latin typeface="Comic Sans MS" panose="030F0702030302020204" pitchFamily="66" charset="0"/>
            </a:endParaRPr>
          </a:p>
        </p:txBody>
      </p:sp>
      <p:sp>
        <p:nvSpPr>
          <p:cNvPr id="33" name="Text Box 31"/>
          <p:cNvSpPr txBox="1">
            <a:spLocks noChangeArrowheads="1"/>
          </p:cNvSpPr>
          <p:nvPr/>
        </p:nvSpPr>
        <p:spPr bwMode="auto">
          <a:xfrm>
            <a:off x="2733675" y="3570287"/>
            <a:ext cx="1122363"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defTabSz="762000">
              <a:defRPr sz="2400">
                <a:solidFill>
                  <a:schemeClr val="tx1"/>
                </a:solidFill>
                <a:latin typeface="Times New Roman" panose="02020603050405020304" pitchFamily="18" charset="0"/>
              </a:defRPr>
            </a:lvl1pPr>
            <a:lvl2pPr marL="571500" defTabSz="762000">
              <a:defRPr sz="2400">
                <a:solidFill>
                  <a:schemeClr val="tx1"/>
                </a:solidFill>
                <a:latin typeface="Times New Roman" panose="02020603050405020304" pitchFamily="18" charset="0"/>
              </a:defRPr>
            </a:lvl2pPr>
            <a:lvl3pPr marL="1143000" defTabSz="762000">
              <a:defRPr sz="2400">
                <a:solidFill>
                  <a:schemeClr val="tx1"/>
                </a:solidFill>
                <a:latin typeface="Times New Roman" panose="02020603050405020304" pitchFamily="18" charset="0"/>
              </a:defRPr>
            </a:lvl3pPr>
            <a:lvl4pPr marL="1714500" defTabSz="762000">
              <a:defRPr sz="2400">
                <a:solidFill>
                  <a:schemeClr val="tx1"/>
                </a:solidFill>
                <a:latin typeface="Times New Roman" panose="02020603050405020304" pitchFamily="18" charset="0"/>
              </a:defRPr>
            </a:lvl4pPr>
            <a:lvl5pPr marL="2286000" defTabSz="762000">
              <a:defRPr sz="2400">
                <a:solidFill>
                  <a:schemeClr val="tx1"/>
                </a:solidFill>
                <a:latin typeface="Times New Roman" panose="02020603050405020304" pitchFamily="18" charset="0"/>
              </a:defRPr>
            </a:lvl5pPr>
            <a:lvl6pPr marL="2743200" defTabSz="762000" fontAlgn="base">
              <a:spcBef>
                <a:spcPct val="0"/>
              </a:spcBef>
              <a:spcAft>
                <a:spcPct val="0"/>
              </a:spcAft>
              <a:defRPr sz="2400">
                <a:solidFill>
                  <a:schemeClr val="tx1"/>
                </a:solidFill>
                <a:latin typeface="Times New Roman" panose="02020603050405020304" pitchFamily="18" charset="0"/>
              </a:defRPr>
            </a:lvl6pPr>
            <a:lvl7pPr marL="3200400" defTabSz="762000" fontAlgn="base">
              <a:spcBef>
                <a:spcPct val="0"/>
              </a:spcBef>
              <a:spcAft>
                <a:spcPct val="0"/>
              </a:spcAft>
              <a:defRPr sz="2400">
                <a:solidFill>
                  <a:schemeClr val="tx1"/>
                </a:solidFill>
                <a:latin typeface="Times New Roman" panose="02020603050405020304" pitchFamily="18" charset="0"/>
              </a:defRPr>
            </a:lvl7pPr>
            <a:lvl8pPr marL="3657600" defTabSz="762000" fontAlgn="base">
              <a:spcBef>
                <a:spcPct val="0"/>
              </a:spcBef>
              <a:spcAft>
                <a:spcPct val="0"/>
              </a:spcAft>
              <a:defRPr sz="2400">
                <a:solidFill>
                  <a:schemeClr val="tx1"/>
                </a:solidFill>
                <a:latin typeface="Times New Roman" panose="02020603050405020304" pitchFamily="18" charset="0"/>
              </a:defRPr>
            </a:lvl8pPr>
            <a:lvl9pPr marL="4114800" defTabSz="762000" fontAlgn="base">
              <a:spcBef>
                <a:spcPct val="0"/>
              </a:spcBef>
              <a:spcAft>
                <a:spcPct val="0"/>
              </a:spcAft>
              <a:defRPr sz="2400">
                <a:solidFill>
                  <a:schemeClr val="tx1"/>
                </a:solidFill>
                <a:latin typeface="Times New Roman" panose="02020603050405020304" pitchFamily="18" charset="0"/>
              </a:defRPr>
            </a:lvl9pPr>
          </a:lstStyle>
          <a:p>
            <a:pPr eaLnBrk="0" hangingPunct="0">
              <a:spcBef>
                <a:spcPct val="50000"/>
              </a:spcBef>
            </a:pPr>
            <a:r>
              <a:rPr lang="en-GB" altLang="zh-CN" sz="1800">
                <a:latin typeface="Comic Sans MS" panose="030F0702030302020204" pitchFamily="66" charset="0"/>
              </a:rPr>
              <a:t>security</a:t>
            </a:r>
          </a:p>
        </p:txBody>
      </p:sp>
      <p:sp>
        <p:nvSpPr>
          <p:cNvPr id="34" name="Line 32"/>
          <p:cNvSpPr>
            <a:spLocks noChangeShapeType="1"/>
          </p:cNvSpPr>
          <p:nvPr/>
        </p:nvSpPr>
        <p:spPr bwMode="auto">
          <a:xfrm>
            <a:off x="3746500" y="3821112"/>
            <a:ext cx="422275"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 name="Rectangle 16"/>
          <p:cNvSpPr>
            <a:spLocks noGrp="1" noChangeArrowheads="1"/>
          </p:cNvSpPr>
          <p:nvPr>
            <p:ph type="title"/>
          </p:nvPr>
        </p:nvSpPr>
        <p:spPr>
          <a:xfrm>
            <a:off x="1905000" y="152400"/>
            <a:ext cx="6705600" cy="838200"/>
          </a:xfrm>
        </p:spPr>
        <p:txBody>
          <a:bodyPr/>
          <a:lstStyle/>
          <a:p>
            <a:pPr eaLnBrk="1" hangingPunct="1"/>
            <a:r>
              <a:rPr lang="en-US" altLang="zh-CN" sz="4000" dirty="0" smtClean="0">
                <a:latin typeface="Cambria" panose="02040503050406030204" pitchFamily="18" charset="0"/>
              </a:rPr>
              <a:t>What is Testing</a:t>
            </a:r>
            <a:endParaRPr lang="zh-CN" altLang="zh-CN" dirty="0" smtClean="0">
              <a:latin typeface="Cambria" panose="02040503050406030204" pitchFamily="18" charset="0"/>
            </a:endParaRPr>
          </a:p>
        </p:txBody>
      </p:sp>
      <mc:AlternateContent xmlns:mc="http://schemas.openxmlformats.org/markup-compatibility/2006" xmlns:p14="http://schemas.microsoft.com/office/powerpoint/2010/main">
        <mc:Choice Requires="p14">
          <p:contentPart p14:bwMode="auto" r:id="rId3">
            <p14:nvContentPartPr>
              <p14:cNvPr id="2" name="墨迹 1"/>
              <p14:cNvContentPartPr/>
              <p14:nvPr/>
            </p14:nvContentPartPr>
            <p14:xfrm>
              <a:off x="753480" y="1751040"/>
              <a:ext cx="7407000" cy="4238640"/>
            </p14:xfrm>
          </p:contentPart>
        </mc:Choice>
        <mc:Fallback xmlns="">
          <p:pic>
            <p:nvPicPr>
              <p:cNvPr id="2" name="墨迹 1"/>
              <p:cNvPicPr/>
              <p:nvPr/>
            </p:nvPicPr>
            <p:blipFill>
              <a:blip r:embed="rId4"/>
              <a:stretch>
                <a:fillRect/>
              </a:stretch>
            </p:blipFill>
            <p:spPr>
              <a:xfrm>
                <a:off x="745200" y="1739880"/>
                <a:ext cx="7423920" cy="4258440"/>
              </a:xfrm>
              <a:prstGeom prst="rect">
                <a:avLst/>
              </a:prstGeom>
            </p:spPr>
          </p:pic>
        </mc:Fallback>
      </mc:AlternateContent>
    </p:spTree>
    <p:extLst>
      <p:ext uri="{BB962C8B-B14F-4D97-AF65-F5344CB8AC3E}">
        <p14:creationId xmlns:p14="http://schemas.microsoft.com/office/powerpoint/2010/main" val="3745529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528"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anim calcmode="lin" valueType="num">
                                      <p:cBhvr>
                                        <p:cTn id="7" dur="500" fill="hold"/>
                                        <p:tgtEl>
                                          <p:spTgt spid="35"/>
                                        </p:tgtEl>
                                        <p:attrNameLst>
                                          <p:attrName>ppt_w</p:attrName>
                                        </p:attrNameLst>
                                      </p:cBhvr>
                                      <p:tavLst>
                                        <p:tav tm="0">
                                          <p:val>
                                            <p:fltVal val="0"/>
                                          </p:val>
                                        </p:tav>
                                        <p:tav tm="100000">
                                          <p:val>
                                            <p:strVal val="#ppt_w"/>
                                          </p:val>
                                        </p:tav>
                                      </p:tavLst>
                                    </p:anim>
                                    <p:anim calcmode="lin" valueType="num">
                                      <p:cBhvr>
                                        <p:cTn id="8" dur="500" fill="hold"/>
                                        <p:tgtEl>
                                          <p:spTgt spid="35"/>
                                        </p:tgtEl>
                                        <p:attrNameLst>
                                          <p:attrName>ppt_h</p:attrName>
                                        </p:attrNameLst>
                                      </p:cBhvr>
                                      <p:tavLst>
                                        <p:tav tm="0">
                                          <p:val>
                                            <p:fltVal val="0"/>
                                          </p:val>
                                        </p:tav>
                                        <p:tav tm="100000">
                                          <p:val>
                                            <p:strVal val="#ppt_h"/>
                                          </p:val>
                                        </p:tav>
                                      </p:tavLst>
                                    </p:anim>
                                    <p:anim calcmode="lin" valueType="num">
                                      <p:cBhvr>
                                        <p:cTn id="9" dur="500" fill="hold"/>
                                        <p:tgtEl>
                                          <p:spTgt spid="35"/>
                                        </p:tgtEl>
                                        <p:attrNameLst>
                                          <p:attrName>ppt_x</p:attrName>
                                        </p:attrNameLst>
                                      </p:cBhvr>
                                      <p:tavLst>
                                        <p:tav tm="0">
                                          <p:val>
                                            <p:fltVal val="0.5"/>
                                          </p:val>
                                        </p:tav>
                                        <p:tav tm="100000">
                                          <p:val>
                                            <p:strVal val="#ppt_x"/>
                                          </p:val>
                                        </p:tav>
                                      </p:tavLst>
                                    </p:anim>
                                    <p:anim calcmode="lin" valueType="num">
                                      <p:cBhvr>
                                        <p:cTn id="10" dur="500" fill="hold"/>
                                        <p:tgtEl>
                                          <p:spTgt spid="35"/>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灯片编号占位符 5"/>
          <p:cNvSpPr>
            <a:spLocks noGrp="1"/>
          </p:cNvSpPr>
          <p:nvPr>
            <p:ph type="sldNum" sz="quarter" idx="4294967295"/>
          </p:nvPr>
        </p:nvSpPr>
        <p:spPr/>
        <p:txBody>
          <a:bodyPr/>
          <a:lstStyle/>
          <a:p>
            <a:endParaRPr lang="en-US" altLang="zh-CN" dirty="0">
              <a:latin typeface="Cambria" panose="02040503050406030204" pitchFamily="18" charset="0"/>
            </a:endParaRPr>
          </a:p>
        </p:txBody>
      </p:sp>
      <p:pic>
        <p:nvPicPr>
          <p:cNvPr id="135173" name="Picture 5" descr="cartoon1"/>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6324600" y="4545013"/>
            <a:ext cx="2223454" cy="17795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5170" name="Rectangle 2"/>
          <p:cNvSpPr>
            <a:spLocks noGrp="1" noChangeArrowheads="1"/>
          </p:cNvSpPr>
          <p:nvPr>
            <p:ph type="title"/>
          </p:nvPr>
        </p:nvSpPr>
        <p:spPr>
          <a:xfrm>
            <a:off x="1524000" y="235610"/>
            <a:ext cx="8231187" cy="539750"/>
          </a:xfrm>
        </p:spPr>
        <p:txBody>
          <a:bodyPr/>
          <a:lstStyle/>
          <a:p>
            <a:r>
              <a:rPr lang="en-US" altLang="zh-CN" b="1" dirty="0">
                <a:solidFill>
                  <a:srgbClr val="132584"/>
                </a:solidFill>
                <a:latin typeface="Cambria" panose="02040503050406030204" pitchFamily="18" charset="0"/>
              </a:rPr>
              <a:t>Examine the Design Documents &amp; Code</a:t>
            </a:r>
          </a:p>
        </p:txBody>
      </p:sp>
      <p:sp>
        <p:nvSpPr>
          <p:cNvPr id="135172" name="Rectangle 4"/>
          <p:cNvSpPr>
            <a:spLocks noChangeArrowheads="1"/>
          </p:cNvSpPr>
          <p:nvPr/>
        </p:nvSpPr>
        <p:spPr bwMode="auto">
          <a:xfrm>
            <a:off x="228600" y="1219200"/>
            <a:ext cx="8610600" cy="34717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20000"/>
              </a:lnSpc>
              <a:spcBef>
                <a:spcPct val="25000"/>
              </a:spcBef>
              <a:buClr>
                <a:schemeClr val="accent1"/>
              </a:buClr>
              <a:buSzPct val="111000"/>
              <a:buFontTx/>
              <a:buChar char="•"/>
            </a:pPr>
            <a:r>
              <a:rPr lang="en-US" altLang="zh-CN" sz="2400" dirty="0">
                <a:effectLst/>
                <a:latin typeface="Cambria" panose="02040503050406030204" pitchFamily="18" charset="0"/>
                <a:ea typeface="宋体" panose="02010600030101010101" pitchFamily="2" charset="-122"/>
              </a:rPr>
              <a:t>These are </a:t>
            </a:r>
            <a:r>
              <a:rPr lang="en-US" altLang="zh-CN" sz="2400" b="1" dirty="0">
                <a:solidFill>
                  <a:srgbClr val="FF0000"/>
                </a:solidFill>
                <a:effectLst/>
                <a:latin typeface="Cambria" panose="02040503050406030204" pitchFamily="18" charset="0"/>
                <a:ea typeface="宋体" panose="02010600030101010101" pitchFamily="2" charset="-122"/>
              </a:rPr>
              <a:t>static, white box</a:t>
            </a:r>
            <a:r>
              <a:rPr lang="en-US" altLang="zh-CN" sz="2400" dirty="0">
                <a:solidFill>
                  <a:srgbClr val="FF0000"/>
                </a:solidFill>
                <a:effectLst/>
                <a:latin typeface="Cambria" panose="02040503050406030204" pitchFamily="18" charset="0"/>
                <a:ea typeface="宋体" panose="02010600030101010101" pitchFamily="2" charset="-122"/>
              </a:rPr>
              <a:t> </a:t>
            </a:r>
            <a:r>
              <a:rPr lang="en-US" altLang="zh-CN" sz="2400" dirty="0">
                <a:effectLst/>
                <a:latin typeface="Cambria" panose="02040503050406030204" pitchFamily="18" charset="0"/>
                <a:ea typeface="宋体" panose="02010600030101010101" pitchFamily="2" charset="-122"/>
              </a:rPr>
              <a:t>techniques.</a:t>
            </a:r>
          </a:p>
          <a:p>
            <a:pPr>
              <a:lnSpc>
                <a:spcPct val="120000"/>
              </a:lnSpc>
              <a:spcBef>
                <a:spcPct val="25000"/>
              </a:spcBef>
              <a:buClr>
                <a:schemeClr val="accent1"/>
              </a:buClr>
              <a:buSzPct val="111000"/>
              <a:buFontTx/>
              <a:buChar char="•"/>
            </a:pPr>
            <a:r>
              <a:rPr lang="en-US" altLang="zh-CN" sz="2400" dirty="0">
                <a:effectLst/>
                <a:latin typeface="Cambria" panose="02040503050406030204" pitchFamily="18" charset="0"/>
                <a:ea typeface="宋体" panose="02010600030101010101" pitchFamily="2" charset="-122"/>
              </a:rPr>
              <a:t>Handling these requires some programming expertise.</a:t>
            </a:r>
          </a:p>
          <a:p>
            <a:pPr>
              <a:lnSpc>
                <a:spcPct val="120000"/>
              </a:lnSpc>
              <a:spcBef>
                <a:spcPct val="25000"/>
              </a:spcBef>
              <a:buClr>
                <a:schemeClr val="accent1"/>
              </a:buClr>
              <a:buSzPct val="111000"/>
              <a:buFontTx/>
              <a:buChar char="•"/>
            </a:pPr>
            <a:r>
              <a:rPr lang="en-US" altLang="zh-CN" sz="2400" dirty="0">
                <a:effectLst/>
                <a:latin typeface="Cambria" panose="02040503050406030204" pitchFamily="18" charset="0"/>
                <a:ea typeface="宋体" panose="02010600030101010101" pitchFamily="2" charset="-122"/>
              </a:rPr>
              <a:t>It is best if the testers know the language in which the software is written.</a:t>
            </a:r>
          </a:p>
          <a:p>
            <a:pPr>
              <a:lnSpc>
                <a:spcPct val="120000"/>
              </a:lnSpc>
              <a:spcBef>
                <a:spcPct val="25000"/>
              </a:spcBef>
              <a:buClr>
                <a:schemeClr val="accent1"/>
              </a:buClr>
              <a:buSzPct val="111000"/>
              <a:buFontTx/>
              <a:buChar char="•"/>
            </a:pPr>
            <a:r>
              <a:rPr lang="en-US" altLang="zh-CN" sz="2400" dirty="0">
                <a:effectLst/>
                <a:latin typeface="Cambria" panose="02040503050406030204" pitchFamily="18" charset="0"/>
                <a:ea typeface="宋体" panose="02010600030101010101" pitchFamily="2" charset="-122"/>
              </a:rPr>
              <a:t>Consequently, you often find these tests are run by either Programmers with software testers as observers or Software testers with </a:t>
            </a:r>
            <a:r>
              <a:rPr lang="en-US" altLang="zh-CN" sz="2400" dirty="0" smtClean="0">
                <a:effectLst/>
                <a:latin typeface="Cambria" panose="02040503050406030204" pitchFamily="18" charset="0"/>
                <a:ea typeface="宋体" panose="02010600030101010101" pitchFamily="2" charset="-122"/>
              </a:rPr>
              <a:t>help from </a:t>
            </a:r>
            <a:r>
              <a:rPr lang="en-US" altLang="zh-CN" sz="2400" dirty="0">
                <a:effectLst/>
                <a:latin typeface="Cambria" panose="02040503050406030204" pitchFamily="18" charset="0"/>
                <a:ea typeface="宋体" panose="02010600030101010101" pitchFamily="2" charset="-122"/>
              </a:rPr>
              <a:t>the programmers</a:t>
            </a:r>
            <a:r>
              <a:rPr lang="en-US" altLang="zh-CN" sz="2400" b="1" dirty="0">
                <a:effectLst/>
                <a:latin typeface="Cambria" panose="02040503050406030204" pitchFamily="18" charset="0"/>
                <a:ea typeface="宋体" panose="02010600030101010101" pitchFamily="2" charset="-122"/>
              </a:rPr>
              <a:t>.</a:t>
            </a:r>
          </a:p>
        </p:txBody>
      </p:sp>
      <mc:AlternateContent xmlns:mc="http://schemas.openxmlformats.org/markup-compatibility/2006" xmlns:p14="http://schemas.microsoft.com/office/powerpoint/2010/main">
        <mc:Choice Requires="p14">
          <p:contentPart p14:bwMode="auto" r:id="rId4">
            <p14:nvContentPartPr>
              <p14:cNvPr id="2" name="墨迹 1"/>
              <p14:cNvContentPartPr/>
              <p14:nvPr/>
            </p14:nvContentPartPr>
            <p14:xfrm>
              <a:off x="1755000" y="2219040"/>
              <a:ext cx="4581360" cy="86400"/>
            </p14:xfrm>
          </p:contentPart>
        </mc:Choice>
        <mc:Fallback xmlns="">
          <p:pic>
            <p:nvPicPr>
              <p:cNvPr id="2" name="墨迹 1"/>
              <p:cNvPicPr/>
              <p:nvPr/>
            </p:nvPicPr>
            <p:blipFill>
              <a:blip r:embed="rId5"/>
              <a:stretch>
                <a:fillRect/>
              </a:stretch>
            </p:blipFill>
            <p:spPr>
              <a:xfrm>
                <a:off x="1747800" y="2209680"/>
                <a:ext cx="4598640" cy="103680"/>
              </a:xfrm>
              <a:prstGeom prst="rect">
                <a:avLst/>
              </a:prstGeom>
            </p:spPr>
          </p:pic>
        </mc:Fallback>
      </mc:AlternateContent>
    </p:spTree>
    <p:extLst>
      <p:ext uri="{BB962C8B-B14F-4D97-AF65-F5344CB8AC3E}">
        <p14:creationId xmlns:p14="http://schemas.microsoft.com/office/powerpoint/2010/main" val="1729090669"/>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5"/>
          <p:cNvSpPr>
            <a:spLocks noGrp="1"/>
          </p:cNvSpPr>
          <p:nvPr>
            <p:ph type="sldNum" sz="quarter" idx="4294967295"/>
          </p:nvPr>
        </p:nvSpPr>
        <p:spPr/>
        <p:txBody>
          <a:bodyPr/>
          <a:lstStyle/>
          <a:p>
            <a:endParaRPr lang="en-US" altLang="zh-CN" dirty="0">
              <a:latin typeface="Cambria" panose="02040503050406030204" pitchFamily="18" charset="0"/>
            </a:endParaRPr>
          </a:p>
        </p:txBody>
      </p:sp>
      <p:sp>
        <p:nvSpPr>
          <p:cNvPr id="136194" name="Rectangle 2"/>
          <p:cNvSpPr>
            <a:spLocks noGrp="1" noChangeArrowheads="1"/>
          </p:cNvSpPr>
          <p:nvPr>
            <p:ph type="title"/>
          </p:nvPr>
        </p:nvSpPr>
        <p:spPr>
          <a:xfrm>
            <a:off x="1828800" y="228600"/>
            <a:ext cx="7583487" cy="457200"/>
          </a:xfrm>
        </p:spPr>
        <p:txBody>
          <a:bodyPr/>
          <a:lstStyle/>
          <a:p>
            <a:r>
              <a:rPr lang="en-US" altLang="zh-CN" sz="3200" dirty="0">
                <a:solidFill>
                  <a:srgbClr val="132584"/>
                </a:solidFill>
                <a:latin typeface="Cambria" panose="02040503050406030204" pitchFamily="18" charset="0"/>
              </a:rPr>
              <a:t>Major Problems with These Tests</a:t>
            </a:r>
          </a:p>
        </p:txBody>
      </p:sp>
      <p:sp>
        <p:nvSpPr>
          <p:cNvPr id="136196" name="Rectangle 4"/>
          <p:cNvSpPr>
            <a:spLocks noChangeArrowheads="1"/>
          </p:cNvSpPr>
          <p:nvPr/>
        </p:nvSpPr>
        <p:spPr bwMode="auto">
          <a:xfrm>
            <a:off x="381000" y="1447800"/>
            <a:ext cx="8382000" cy="35455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185738" indent="-185738">
              <a:defRPr sz="2400">
                <a:solidFill>
                  <a:schemeClr val="tx1"/>
                </a:solidFill>
                <a:latin typeface="Times New Roman" panose="02020603050405020304" pitchFamily="18" charset="0"/>
              </a:defRPr>
            </a:lvl1pPr>
            <a:lvl2pPr>
              <a:defRPr sz="2400">
                <a:solidFill>
                  <a:schemeClr val="tx1"/>
                </a:solidFill>
                <a:latin typeface="Times New Roman" panose="02020603050405020304" pitchFamily="18" charset="0"/>
              </a:defRPr>
            </a:lvl2pPr>
            <a:lvl3pPr>
              <a:defRPr sz="2400">
                <a:solidFill>
                  <a:schemeClr val="tx1"/>
                </a:solidFill>
                <a:latin typeface="Times New Roman" panose="02020603050405020304" pitchFamily="18" charset="0"/>
              </a:defRPr>
            </a:lvl3pPr>
            <a:lvl4pPr>
              <a:defRPr sz="2400">
                <a:solidFill>
                  <a:schemeClr val="tx1"/>
                </a:solidFill>
                <a:latin typeface="Times New Roman" panose="02020603050405020304" pitchFamily="18" charset="0"/>
              </a:defRPr>
            </a:lvl4pPr>
            <a:lvl5pPr>
              <a:defRPr sz="2400">
                <a:solidFill>
                  <a:schemeClr val="tx1"/>
                </a:solidFill>
                <a:latin typeface="Times New Roman" panose="02020603050405020304" pitchFamily="18" charset="0"/>
              </a:defRPr>
            </a:lvl5pPr>
            <a:lvl6pPr eaLnBrk="0" fontAlgn="base" hangingPunct="0">
              <a:spcBef>
                <a:spcPct val="0"/>
              </a:spcBef>
              <a:spcAft>
                <a:spcPct val="0"/>
              </a:spcAft>
              <a:defRPr sz="2400">
                <a:solidFill>
                  <a:schemeClr val="tx1"/>
                </a:solidFill>
                <a:latin typeface="Times New Roman" panose="02020603050405020304" pitchFamily="18" charset="0"/>
              </a:defRPr>
            </a:lvl6pPr>
            <a:lvl7pPr eaLnBrk="0" fontAlgn="base" hangingPunct="0">
              <a:spcBef>
                <a:spcPct val="0"/>
              </a:spcBef>
              <a:spcAft>
                <a:spcPct val="0"/>
              </a:spcAft>
              <a:defRPr sz="2400">
                <a:solidFill>
                  <a:schemeClr val="tx1"/>
                </a:solidFill>
                <a:latin typeface="Times New Roman" panose="02020603050405020304" pitchFamily="18" charset="0"/>
              </a:defRPr>
            </a:lvl7pPr>
            <a:lvl8pPr eaLnBrk="0" fontAlgn="base" hangingPunct="0">
              <a:spcBef>
                <a:spcPct val="0"/>
              </a:spcBef>
              <a:spcAft>
                <a:spcPct val="0"/>
              </a:spcAft>
              <a:defRPr sz="2400">
                <a:solidFill>
                  <a:schemeClr val="tx1"/>
                </a:solidFill>
                <a:latin typeface="Times New Roman" panose="02020603050405020304" pitchFamily="18" charset="0"/>
              </a:defRPr>
            </a:lvl8pPr>
            <a:lvl9pPr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10000"/>
              </a:lnSpc>
              <a:spcBef>
                <a:spcPct val="30000"/>
              </a:spcBef>
              <a:buClr>
                <a:schemeClr val="accent1"/>
              </a:buClr>
              <a:buSzPct val="111000"/>
              <a:buFontTx/>
              <a:buChar char="•"/>
            </a:pPr>
            <a:r>
              <a:rPr lang="en-US" altLang="zh-CN" dirty="0">
                <a:effectLst/>
                <a:latin typeface="Cambria" panose="02040503050406030204" pitchFamily="18" charset="0"/>
                <a:ea typeface="宋体" panose="02010600030101010101" pitchFamily="2" charset="-122"/>
              </a:rPr>
              <a:t>They are often NOT performed!</a:t>
            </a:r>
          </a:p>
          <a:p>
            <a:pPr>
              <a:lnSpc>
                <a:spcPct val="110000"/>
              </a:lnSpc>
              <a:spcBef>
                <a:spcPct val="30000"/>
              </a:spcBef>
              <a:buClr>
                <a:schemeClr val="accent1"/>
              </a:buClr>
              <a:buSzPct val="111000"/>
              <a:buFontTx/>
              <a:buChar char="•"/>
            </a:pPr>
            <a:r>
              <a:rPr lang="en-US" altLang="zh-CN" dirty="0">
                <a:effectLst/>
                <a:latin typeface="Cambria" panose="02040503050406030204" pitchFamily="18" charset="0"/>
                <a:ea typeface="宋体" panose="02010600030101010101" pitchFamily="2" charset="-122"/>
              </a:rPr>
              <a:t>These are the hardest to justify to upper management as they are viewed by many as too time consuming.</a:t>
            </a:r>
          </a:p>
          <a:p>
            <a:pPr>
              <a:lnSpc>
                <a:spcPct val="110000"/>
              </a:lnSpc>
              <a:spcBef>
                <a:spcPct val="30000"/>
              </a:spcBef>
              <a:buClr>
                <a:schemeClr val="accent1"/>
              </a:buClr>
              <a:buSzPct val="111000"/>
              <a:buFontTx/>
              <a:buChar char="•"/>
            </a:pPr>
            <a:r>
              <a:rPr lang="en-US" altLang="zh-CN" dirty="0">
                <a:effectLst/>
                <a:latin typeface="Cambria" panose="02040503050406030204" pitchFamily="18" charset="0"/>
                <a:ea typeface="宋体" panose="02010600030101010101" pitchFamily="2" charset="-122"/>
              </a:rPr>
              <a:t>Some of the problem is the perception that programmers are not productive if they are not generating code</a:t>
            </a:r>
            <a:r>
              <a:rPr lang="en-US" altLang="zh-CN" sz="2000" dirty="0">
                <a:effectLst/>
                <a:latin typeface="Cambria" panose="02040503050406030204" pitchFamily="18" charset="0"/>
                <a:ea typeface="宋体" panose="02010600030101010101" pitchFamily="2" charset="-122"/>
              </a:rPr>
              <a:t>.</a:t>
            </a:r>
          </a:p>
          <a:p>
            <a:pPr>
              <a:lnSpc>
                <a:spcPct val="110000"/>
              </a:lnSpc>
              <a:spcBef>
                <a:spcPct val="30000"/>
              </a:spcBef>
              <a:buClr>
                <a:schemeClr val="accent1"/>
              </a:buClr>
              <a:buSzPct val="111000"/>
            </a:pPr>
            <a:endParaRPr lang="en-US" altLang="zh-CN" sz="2000" b="1" dirty="0">
              <a:effectLst/>
              <a:latin typeface="Cambria" panose="02040503050406030204" pitchFamily="18" charset="0"/>
              <a:ea typeface="宋体" panose="02010600030101010101" pitchFamily="2" charset="-122"/>
            </a:endParaRPr>
          </a:p>
          <a:p>
            <a:pPr>
              <a:lnSpc>
                <a:spcPct val="110000"/>
              </a:lnSpc>
              <a:spcBef>
                <a:spcPct val="30000"/>
              </a:spcBef>
              <a:buClr>
                <a:schemeClr val="accent1"/>
              </a:buClr>
              <a:buSzPct val="111000"/>
            </a:pPr>
            <a:r>
              <a:rPr lang="en-US" altLang="zh-CN" sz="2000" b="1" dirty="0">
                <a:solidFill>
                  <a:srgbClr val="000099"/>
                </a:solidFill>
                <a:effectLst/>
                <a:latin typeface="Cambria" panose="02040503050406030204" pitchFamily="18" charset="0"/>
                <a:ea typeface="宋体" panose="02010600030101010101" pitchFamily="2" charset="-122"/>
              </a:rPr>
              <a:t>Note: The tyranny of the LOC metric, </a:t>
            </a:r>
            <a:r>
              <a:rPr lang="en-US" altLang="zh-CN" sz="2000" b="1" dirty="0">
                <a:effectLst/>
                <a:latin typeface="Cambria" panose="02040503050406030204" pitchFamily="18" charset="0"/>
                <a:ea typeface="宋体" panose="02010600030101010101" pitchFamily="2" charset="-122"/>
              </a:rPr>
              <a:t>Lines of executable code as a measure of productivity!</a:t>
            </a:r>
          </a:p>
        </p:txBody>
      </p:sp>
    </p:spTree>
    <p:extLst>
      <p:ext uri="{BB962C8B-B14F-4D97-AF65-F5344CB8AC3E}">
        <p14:creationId xmlns:p14="http://schemas.microsoft.com/office/powerpoint/2010/main" val="1895027746"/>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灯片编号占位符 5"/>
          <p:cNvSpPr>
            <a:spLocks noGrp="1"/>
          </p:cNvSpPr>
          <p:nvPr>
            <p:ph type="sldNum" sz="quarter" idx="4294967295"/>
          </p:nvPr>
        </p:nvSpPr>
        <p:spPr/>
        <p:txBody>
          <a:bodyPr/>
          <a:lstStyle/>
          <a:p>
            <a:endParaRPr lang="en-US" altLang="zh-CN" dirty="0">
              <a:latin typeface="Cambria" panose="02040503050406030204" pitchFamily="18" charset="0"/>
            </a:endParaRPr>
          </a:p>
        </p:txBody>
      </p:sp>
      <p:sp>
        <p:nvSpPr>
          <p:cNvPr id="290818" name="Rectangle 2"/>
          <p:cNvSpPr>
            <a:spLocks noGrp="1" noChangeArrowheads="1"/>
          </p:cNvSpPr>
          <p:nvPr>
            <p:ph type="title"/>
          </p:nvPr>
        </p:nvSpPr>
        <p:spPr>
          <a:xfrm>
            <a:off x="3125218" y="152400"/>
            <a:ext cx="4981575" cy="685800"/>
          </a:xfrm>
        </p:spPr>
        <p:txBody>
          <a:bodyPr/>
          <a:lstStyle/>
          <a:p>
            <a:r>
              <a:rPr lang="en-US" altLang="zh-CN" sz="3600" dirty="0">
                <a:solidFill>
                  <a:srgbClr val="132584"/>
                </a:solidFill>
                <a:latin typeface="Cambria" panose="02040503050406030204" pitchFamily="18" charset="0"/>
              </a:rPr>
              <a:t>Three approaches</a:t>
            </a:r>
          </a:p>
        </p:txBody>
      </p:sp>
      <p:sp>
        <p:nvSpPr>
          <p:cNvPr id="290820" name="Text Box 4"/>
          <p:cNvSpPr txBox="1">
            <a:spLocks noChangeArrowheads="1"/>
          </p:cNvSpPr>
          <p:nvPr/>
        </p:nvSpPr>
        <p:spPr bwMode="auto">
          <a:xfrm>
            <a:off x="533400" y="1574800"/>
            <a:ext cx="6172200" cy="15327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marL="457200" indent="-457200">
              <a:defRPr sz="2400">
                <a:solidFill>
                  <a:schemeClr val="tx1"/>
                </a:solidFill>
                <a:latin typeface="Times New Roman" panose="02020603050405020304" pitchFamily="18" charset="0"/>
              </a:defRPr>
            </a:lvl1pPr>
            <a:lvl2pPr marL="914400" indent="-457200">
              <a:defRPr sz="2400">
                <a:solidFill>
                  <a:schemeClr val="tx1"/>
                </a:solidFill>
                <a:latin typeface="Times New Roman" panose="02020603050405020304" pitchFamily="18" charset="0"/>
              </a:defRPr>
            </a:lvl2pPr>
            <a:lvl3pPr marL="1371600" indent="-457200">
              <a:defRPr sz="2400">
                <a:solidFill>
                  <a:schemeClr val="tx1"/>
                </a:solidFill>
                <a:latin typeface="Times New Roman" panose="02020603050405020304" pitchFamily="18" charset="0"/>
              </a:defRPr>
            </a:lvl3pPr>
            <a:lvl4pPr marL="1828800" indent="-457200">
              <a:defRPr sz="2400">
                <a:solidFill>
                  <a:schemeClr val="tx1"/>
                </a:solidFill>
                <a:latin typeface="Times New Roman" panose="02020603050405020304" pitchFamily="18" charset="0"/>
              </a:defRPr>
            </a:lvl4pPr>
            <a:lvl5pPr marL="2286000" indent="-457200">
              <a:defRPr sz="2400">
                <a:solidFill>
                  <a:schemeClr val="tx1"/>
                </a:solidFill>
                <a:latin typeface="Times New Roman" panose="02020603050405020304" pitchFamily="18" charset="0"/>
              </a:defRPr>
            </a:lvl5pPr>
            <a:lvl6pPr marL="2743200" indent="-457200" eaLnBrk="0" fontAlgn="base" hangingPunct="0">
              <a:spcBef>
                <a:spcPct val="0"/>
              </a:spcBef>
              <a:spcAft>
                <a:spcPct val="0"/>
              </a:spcAft>
              <a:defRPr sz="2400">
                <a:solidFill>
                  <a:schemeClr val="tx1"/>
                </a:solidFill>
                <a:latin typeface="Times New Roman" panose="02020603050405020304" pitchFamily="18" charset="0"/>
              </a:defRPr>
            </a:lvl6pPr>
            <a:lvl7pPr marL="3200400" indent="-457200" eaLnBrk="0" fontAlgn="base" hangingPunct="0">
              <a:spcBef>
                <a:spcPct val="0"/>
              </a:spcBef>
              <a:spcAft>
                <a:spcPct val="0"/>
              </a:spcAft>
              <a:defRPr sz="2400">
                <a:solidFill>
                  <a:schemeClr val="tx1"/>
                </a:solidFill>
                <a:latin typeface="Times New Roman" panose="02020603050405020304" pitchFamily="18" charset="0"/>
              </a:defRPr>
            </a:lvl7pPr>
            <a:lvl8pPr marL="3657600" indent="-457200" eaLnBrk="0" fontAlgn="base" hangingPunct="0">
              <a:spcBef>
                <a:spcPct val="0"/>
              </a:spcBef>
              <a:spcAft>
                <a:spcPct val="0"/>
              </a:spcAft>
              <a:defRPr sz="2400">
                <a:solidFill>
                  <a:schemeClr val="tx1"/>
                </a:solidFill>
                <a:latin typeface="Times New Roman" panose="02020603050405020304" pitchFamily="18" charset="0"/>
              </a:defRPr>
            </a:lvl8pPr>
            <a:lvl9pPr marL="4114800" indent="-4572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lnSpc>
                <a:spcPct val="125000"/>
              </a:lnSpc>
              <a:spcBef>
                <a:spcPct val="20000"/>
              </a:spcBef>
              <a:buClr>
                <a:schemeClr val="accent1"/>
              </a:buClr>
              <a:buSzPct val="125000"/>
              <a:buFontTx/>
              <a:buChar char="•"/>
            </a:pPr>
            <a:r>
              <a:rPr lang="en-US" altLang="zh-CN" b="1">
                <a:effectLst/>
                <a:latin typeface="Cambria" panose="02040503050406030204" pitchFamily="18" charset="0"/>
                <a:ea typeface="宋体" panose="02010600030101010101" pitchFamily="2" charset="-122"/>
              </a:rPr>
              <a:t>Formal inspection</a:t>
            </a:r>
            <a:endParaRPr lang="zh-CN" altLang="en-US" b="1">
              <a:effectLst/>
              <a:latin typeface="Cambria" panose="02040503050406030204" pitchFamily="18" charset="0"/>
              <a:ea typeface="宋体" panose="02010600030101010101" pitchFamily="2" charset="-122"/>
            </a:endParaRPr>
          </a:p>
          <a:p>
            <a:pPr eaLnBrk="1" hangingPunct="1">
              <a:lnSpc>
                <a:spcPct val="125000"/>
              </a:lnSpc>
              <a:spcBef>
                <a:spcPct val="20000"/>
              </a:spcBef>
              <a:buClr>
                <a:schemeClr val="accent1"/>
              </a:buClr>
              <a:buSzPct val="125000"/>
              <a:buFontTx/>
              <a:buChar char="•"/>
            </a:pPr>
            <a:r>
              <a:rPr lang="en-US" altLang="zh-CN" b="1">
                <a:effectLst/>
                <a:latin typeface="Cambria" panose="02040503050406030204" pitchFamily="18" charset="0"/>
                <a:ea typeface="宋体" panose="02010600030101010101" pitchFamily="2" charset="-122"/>
              </a:rPr>
              <a:t>Peer review </a:t>
            </a:r>
          </a:p>
          <a:p>
            <a:pPr eaLnBrk="1" hangingPunct="1">
              <a:lnSpc>
                <a:spcPct val="125000"/>
              </a:lnSpc>
              <a:spcBef>
                <a:spcPct val="20000"/>
              </a:spcBef>
              <a:buClr>
                <a:schemeClr val="accent1"/>
              </a:buClr>
              <a:buSzPct val="125000"/>
              <a:buFontTx/>
              <a:buChar char="•"/>
            </a:pPr>
            <a:r>
              <a:rPr lang="en-US" altLang="zh-CN" b="1">
                <a:effectLst/>
                <a:latin typeface="Cambria" panose="02040503050406030204" pitchFamily="18" charset="0"/>
                <a:ea typeface="宋体" panose="02010600030101010101" pitchFamily="2" charset="-122"/>
              </a:rPr>
              <a:t>Walkthrough</a:t>
            </a:r>
            <a:endParaRPr lang="zh-CN" altLang="en-US" b="1">
              <a:effectLst/>
              <a:latin typeface="Cambria" panose="02040503050406030204" pitchFamily="18" charset="0"/>
              <a:ea typeface="宋体" panose="02010600030101010101" pitchFamily="2" charset="-122"/>
            </a:endParaRPr>
          </a:p>
        </p:txBody>
      </p:sp>
      <p:grpSp>
        <p:nvGrpSpPr>
          <p:cNvPr id="290822" name="Group 6"/>
          <p:cNvGrpSpPr>
            <a:grpSpLocks/>
          </p:cNvGrpSpPr>
          <p:nvPr/>
        </p:nvGrpSpPr>
        <p:grpSpPr bwMode="auto">
          <a:xfrm>
            <a:off x="755650" y="3830639"/>
            <a:ext cx="8001000" cy="1655763"/>
            <a:chOff x="432" y="2239"/>
            <a:chExt cx="5040" cy="1043"/>
          </a:xfrm>
        </p:grpSpPr>
        <p:sp>
          <p:nvSpPr>
            <p:cNvPr id="290823" name="Text Box 7"/>
            <p:cNvSpPr txBox="1">
              <a:spLocks noChangeArrowheads="1"/>
            </p:cNvSpPr>
            <p:nvPr/>
          </p:nvSpPr>
          <p:spPr bwMode="auto">
            <a:xfrm>
              <a:off x="432" y="2264"/>
              <a:ext cx="816" cy="1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b">
              <a:spAutoFit/>
            </a:bodyPr>
            <a:lstStyle/>
            <a:p>
              <a:pPr eaLnBrk="1" hangingPunct="1">
                <a:lnSpc>
                  <a:spcPts val="2200"/>
                </a:lnSpc>
                <a:spcBef>
                  <a:spcPct val="50000"/>
                </a:spcBef>
                <a:buClr>
                  <a:schemeClr val="accent1"/>
                </a:buClr>
              </a:pPr>
              <a:r>
                <a:rPr lang="en-US" altLang="zh-CN" sz="2000" dirty="0">
                  <a:solidFill>
                    <a:srgbClr val="FF0000"/>
                  </a:solidFill>
                  <a:effectLst>
                    <a:outerShdw blurRad="38100" dist="38100" dir="2700000" algn="tl">
                      <a:srgbClr val="000000"/>
                    </a:outerShdw>
                  </a:effectLst>
                  <a:latin typeface="Cambria" panose="02040503050406030204" pitchFamily="18" charset="0"/>
                  <a:ea typeface="宋体" panose="02010600030101010101" pitchFamily="2" charset="-122"/>
                </a:rPr>
                <a:t>Informal</a:t>
              </a:r>
            </a:p>
          </p:txBody>
        </p:sp>
        <p:sp>
          <p:nvSpPr>
            <p:cNvPr id="290824" name="Text Box 8"/>
            <p:cNvSpPr txBox="1">
              <a:spLocks noChangeArrowheads="1"/>
            </p:cNvSpPr>
            <p:nvPr/>
          </p:nvSpPr>
          <p:spPr bwMode="auto">
            <a:xfrm>
              <a:off x="4704" y="2239"/>
              <a:ext cx="672" cy="1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b">
              <a:spAutoFit/>
            </a:bodyPr>
            <a:lstStyle/>
            <a:p>
              <a:pPr eaLnBrk="1" hangingPunct="1">
                <a:lnSpc>
                  <a:spcPts val="2200"/>
                </a:lnSpc>
                <a:spcBef>
                  <a:spcPct val="50000"/>
                </a:spcBef>
                <a:buClr>
                  <a:schemeClr val="accent1"/>
                </a:buClr>
              </a:pPr>
              <a:r>
                <a:rPr lang="en-US" altLang="zh-CN" sz="2000" dirty="0">
                  <a:solidFill>
                    <a:srgbClr val="FF0000"/>
                  </a:solidFill>
                  <a:effectLst>
                    <a:outerShdw blurRad="38100" dist="38100" dir="2700000" algn="tl">
                      <a:srgbClr val="000000"/>
                    </a:outerShdw>
                  </a:effectLst>
                  <a:latin typeface="Cambria" panose="02040503050406030204" pitchFamily="18" charset="0"/>
                  <a:ea typeface="宋体" panose="02010600030101010101" pitchFamily="2" charset="-122"/>
                </a:rPr>
                <a:t>Formal</a:t>
              </a:r>
            </a:p>
          </p:txBody>
        </p:sp>
        <p:sp>
          <p:nvSpPr>
            <p:cNvPr id="290825" name="Rectangle 9"/>
            <p:cNvSpPr>
              <a:spLocks noChangeArrowheads="1"/>
            </p:cNvSpPr>
            <p:nvPr/>
          </p:nvSpPr>
          <p:spPr bwMode="auto">
            <a:xfrm>
              <a:off x="432" y="3106"/>
              <a:ext cx="5040" cy="1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b">
              <a:spAutoFit/>
            </a:bodyPr>
            <a:lstStyle/>
            <a:p>
              <a:pPr eaLnBrk="1" hangingPunct="1">
                <a:lnSpc>
                  <a:spcPts val="2200"/>
                </a:lnSpc>
                <a:spcBef>
                  <a:spcPct val="50000"/>
                </a:spcBef>
                <a:buClr>
                  <a:schemeClr val="accent1"/>
                </a:buClr>
              </a:pPr>
              <a:r>
                <a:rPr lang="en-US" altLang="zh-CN" sz="2000" dirty="0">
                  <a:effectLst>
                    <a:outerShdw blurRad="38100" dist="38100" dir="2700000" algn="tl">
                      <a:srgbClr val="FFFFFF"/>
                    </a:outerShdw>
                  </a:effectLst>
                  <a:latin typeface="Cambria" panose="02040503050406030204" pitchFamily="18" charset="0"/>
                  <a:ea typeface="宋体" panose="02010600030101010101" pitchFamily="2" charset="-122"/>
                </a:rPr>
                <a:t>Peer desk check             </a:t>
              </a:r>
              <a:r>
                <a:rPr lang="en-US" altLang="zh-CN" sz="2000" dirty="0" smtClean="0">
                  <a:effectLst>
                    <a:outerShdw blurRad="38100" dist="38100" dir="2700000" algn="tl">
                      <a:srgbClr val="FFFFFF"/>
                    </a:outerShdw>
                  </a:effectLst>
                  <a:latin typeface="Cambria" panose="02040503050406030204" pitchFamily="18" charset="0"/>
                  <a:ea typeface="宋体" panose="02010600030101010101" pitchFamily="2" charset="-122"/>
                </a:rPr>
                <a:t>            Walkthrough                                    Inspection</a:t>
              </a:r>
              <a:endParaRPr lang="en-US" altLang="zh-CN" sz="2000" dirty="0">
                <a:effectLst>
                  <a:outerShdw blurRad="38100" dist="38100" dir="2700000" algn="tl">
                    <a:srgbClr val="FFFFFF"/>
                  </a:outerShdw>
                </a:effectLst>
                <a:latin typeface="Cambria" panose="02040503050406030204" pitchFamily="18" charset="0"/>
                <a:ea typeface="宋体" panose="02010600030101010101" pitchFamily="2" charset="-122"/>
              </a:endParaRPr>
            </a:p>
          </p:txBody>
        </p:sp>
        <p:sp>
          <p:nvSpPr>
            <p:cNvPr id="290826" name="AutoShape 10"/>
            <p:cNvSpPr>
              <a:spLocks noChangeArrowheads="1"/>
            </p:cNvSpPr>
            <p:nvPr/>
          </p:nvSpPr>
          <p:spPr bwMode="auto">
            <a:xfrm>
              <a:off x="432" y="2390"/>
              <a:ext cx="4896" cy="692"/>
            </a:xfrm>
            <a:prstGeom prst="leftRightArrow">
              <a:avLst>
                <a:gd name="adj1" fmla="val 33333"/>
                <a:gd name="adj2" fmla="val 110382"/>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p>
              <a:endParaRPr lang="zh-CN" altLang="en-US">
                <a:latin typeface="Cambria" panose="02040503050406030204" pitchFamily="18" charset="0"/>
              </a:endParaRPr>
            </a:p>
          </p:txBody>
        </p:sp>
      </p:grpSp>
      <mc:AlternateContent xmlns:mc="http://schemas.openxmlformats.org/markup-compatibility/2006" xmlns:p14="http://schemas.microsoft.com/office/powerpoint/2010/main">
        <mc:Choice Requires="p14">
          <p:contentPart p14:bwMode="auto" r:id="rId3">
            <p14:nvContentPartPr>
              <p14:cNvPr id="2" name="墨迹 1"/>
              <p14:cNvContentPartPr/>
              <p14:nvPr/>
            </p14:nvContentPartPr>
            <p14:xfrm>
              <a:off x="806400" y="3413160"/>
              <a:ext cx="7287480" cy="2170080"/>
            </p14:xfrm>
          </p:contentPart>
        </mc:Choice>
        <mc:Fallback xmlns="">
          <p:pic>
            <p:nvPicPr>
              <p:cNvPr id="2" name="墨迹 1"/>
              <p:cNvPicPr/>
              <p:nvPr/>
            </p:nvPicPr>
            <p:blipFill>
              <a:blip r:embed="rId4"/>
              <a:stretch>
                <a:fillRect/>
              </a:stretch>
            </p:blipFill>
            <p:spPr>
              <a:xfrm>
                <a:off x="800640" y="3404880"/>
                <a:ext cx="7303320" cy="2188080"/>
              </a:xfrm>
              <a:prstGeom prst="rect">
                <a:avLst/>
              </a:prstGeom>
            </p:spPr>
          </p:pic>
        </mc:Fallback>
      </mc:AlternateContent>
    </p:spTree>
    <p:extLst>
      <p:ext uri="{BB962C8B-B14F-4D97-AF65-F5344CB8AC3E}">
        <p14:creationId xmlns:p14="http://schemas.microsoft.com/office/powerpoint/2010/main" val="3781981909"/>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5"/>
          <p:cNvSpPr>
            <a:spLocks noGrp="1"/>
          </p:cNvSpPr>
          <p:nvPr>
            <p:ph type="sldNum" sz="quarter" idx="4294967295"/>
          </p:nvPr>
        </p:nvSpPr>
        <p:spPr/>
        <p:txBody>
          <a:bodyPr/>
          <a:lstStyle/>
          <a:p>
            <a:endParaRPr lang="en-US" altLang="zh-CN" dirty="0">
              <a:latin typeface="Cambria" panose="02040503050406030204" pitchFamily="18" charset="0"/>
            </a:endParaRPr>
          </a:p>
        </p:txBody>
      </p:sp>
      <p:sp>
        <p:nvSpPr>
          <p:cNvPr id="137218" name="Rectangle 2"/>
          <p:cNvSpPr>
            <a:spLocks noGrp="1" noChangeArrowheads="1"/>
          </p:cNvSpPr>
          <p:nvPr>
            <p:ph type="title"/>
          </p:nvPr>
        </p:nvSpPr>
        <p:spPr>
          <a:xfrm>
            <a:off x="2819400" y="155575"/>
            <a:ext cx="5273675" cy="714375"/>
          </a:xfrm>
        </p:spPr>
        <p:txBody>
          <a:bodyPr/>
          <a:lstStyle/>
          <a:p>
            <a:r>
              <a:rPr lang="en-US" altLang="zh-CN" sz="3600" dirty="0">
                <a:solidFill>
                  <a:srgbClr val="132584"/>
                </a:solidFill>
                <a:latin typeface="Cambria" panose="02040503050406030204" pitchFamily="18" charset="0"/>
              </a:rPr>
              <a:t>FORMAL REVIEWS</a:t>
            </a:r>
          </a:p>
        </p:txBody>
      </p:sp>
      <p:sp>
        <p:nvSpPr>
          <p:cNvPr id="137220" name="Rectangle 4"/>
          <p:cNvSpPr>
            <a:spLocks noChangeArrowheads="1"/>
          </p:cNvSpPr>
          <p:nvPr/>
        </p:nvSpPr>
        <p:spPr bwMode="auto">
          <a:xfrm>
            <a:off x="533400" y="1447800"/>
            <a:ext cx="8305800" cy="44319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defRPr sz="2400">
                <a:solidFill>
                  <a:schemeClr val="tx1"/>
                </a:solidFill>
                <a:latin typeface="Times New Roman" panose="02020603050405020304" pitchFamily="18" charset="0"/>
              </a:defRPr>
            </a:lvl1pPr>
            <a:lvl2pPr marL="914400" indent="-457200">
              <a:defRPr sz="2400">
                <a:solidFill>
                  <a:schemeClr val="tx1"/>
                </a:solidFill>
                <a:latin typeface="Times New Roman" panose="02020603050405020304" pitchFamily="18" charset="0"/>
              </a:defRPr>
            </a:lvl2pPr>
            <a:lvl3pPr marL="1371600" indent="-457200">
              <a:defRPr sz="2400">
                <a:solidFill>
                  <a:schemeClr val="tx1"/>
                </a:solidFill>
                <a:latin typeface="Times New Roman" panose="02020603050405020304" pitchFamily="18" charset="0"/>
              </a:defRPr>
            </a:lvl3pPr>
            <a:lvl4pPr marL="1828800" indent="-457200">
              <a:defRPr sz="2400">
                <a:solidFill>
                  <a:schemeClr val="tx1"/>
                </a:solidFill>
                <a:latin typeface="Times New Roman" panose="02020603050405020304" pitchFamily="18" charset="0"/>
              </a:defRPr>
            </a:lvl4pPr>
            <a:lvl5pPr marL="2286000" indent="-457200">
              <a:defRPr sz="2400">
                <a:solidFill>
                  <a:schemeClr val="tx1"/>
                </a:solidFill>
                <a:latin typeface="Times New Roman" panose="02020603050405020304" pitchFamily="18" charset="0"/>
              </a:defRPr>
            </a:lvl5pPr>
            <a:lvl6pPr marL="2743200" indent="-457200" eaLnBrk="0" fontAlgn="base" hangingPunct="0">
              <a:spcBef>
                <a:spcPct val="0"/>
              </a:spcBef>
              <a:spcAft>
                <a:spcPct val="0"/>
              </a:spcAft>
              <a:defRPr sz="2400">
                <a:solidFill>
                  <a:schemeClr val="tx1"/>
                </a:solidFill>
                <a:latin typeface="Times New Roman" panose="02020603050405020304" pitchFamily="18" charset="0"/>
              </a:defRPr>
            </a:lvl6pPr>
            <a:lvl7pPr marL="3200400" indent="-457200" eaLnBrk="0" fontAlgn="base" hangingPunct="0">
              <a:spcBef>
                <a:spcPct val="0"/>
              </a:spcBef>
              <a:spcAft>
                <a:spcPct val="0"/>
              </a:spcAft>
              <a:defRPr sz="2400">
                <a:solidFill>
                  <a:schemeClr val="tx1"/>
                </a:solidFill>
                <a:latin typeface="Times New Roman" panose="02020603050405020304" pitchFamily="18" charset="0"/>
              </a:defRPr>
            </a:lvl7pPr>
            <a:lvl8pPr marL="3657600" indent="-457200" eaLnBrk="0" fontAlgn="base" hangingPunct="0">
              <a:spcBef>
                <a:spcPct val="0"/>
              </a:spcBef>
              <a:spcAft>
                <a:spcPct val="0"/>
              </a:spcAft>
              <a:defRPr sz="2400">
                <a:solidFill>
                  <a:schemeClr val="tx1"/>
                </a:solidFill>
                <a:latin typeface="Times New Roman" panose="02020603050405020304" pitchFamily="18" charset="0"/>
              </a:defRPr>
            </a:lvl8pPr>
            <a:lvl9pPr marL="4114800" indent="-4572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zh-CN" sz="2000" b="1" dirty="0">
                <a:solidFill>
                  <a:srgbClr val="000099"/>
                </a:solidFill>
                <a:effectLst/>
                <a:latin typeface="Cambria" panose="02040503050406030204" pitchFamily="18" charset="0"/>
                <a:ea typeface="宋体" panose="02010600030101010101" pitchFamily="2" charset="-122"/>
              </a:rPr>
              <a:t>These are structured processes for doing static, white box testing.</a:t>
            </a:r>
          </a:p>
          <a:p>
            <a:endParaRPr lang="en-US" altLang="zh-CN" b="1" dirty="0">
              <a:solidFill>
                <a:schemeClr val="folHlink"/>
              </a:solidFill>
              <a:effectLst/>
              <a:latin typeface="Cambria" panose="02040503050406030204" pitchFamily="18" charset="0"/>
              <a:ea typeface="宋体" panose="02010600030101010101" pitchFamily="2" charset="-122"/>
            </a:endParaRPr>
          </a:p>
          <a:p>
            <a:r>
              <a:rPr lang="en-US" altLang="zh-CN" b="1" dirty="0">
                <a:solidFill>
                  <a:srgbClr val="13BBBF"/>
                </a:solidFill>
                <a:effectLst/>
                <a:latin typeface="Cambria" panose="02040503050406030204" pitchFamily="18" charset="0"/>
                <a:ea typeface="宋体" panose="02010600030101010101" pitchFamily="2" charset="-122"/>
              </a:rPr>
              <a:t>4 elements are required:</a:t>
            </a:r>
          </a:p>
          <a:p>
            <a:pPr lvl="1">
              <a:buClr>
                <a:schemeClr val="accent1"/>
              </a:buClr>
            </a:pPr>
            <a:r>
              <a:rPr lang="en-US" altLang="zh-CN" sz="2000" dirty="0">
                <a:effectLst/>
                <a:latin typeface="Cambria" panose="02040503050406030204" pitchFamily="18" charset="0"/>
                <a:ea typeface="宋体" panose="02010600030101010101" pitchFamily="2" charset="-122"/>
              </a:rPr>
              <a:t>1. Identify problems by directing attention to the code, not who wrote it.</a:t>
            </a:r>
          </a:p>
          <a:p>
            <a:pPr lvl="1">
              <a:buClr>
                <a:schemeClr val="accent1"/>
              </a:buClr>
            </a:pPr>
            <a:r>
              <a:rPr lang="en-US" altLang="zh-CN" sz="2000" dirty="0">
                <a:effectLst/>
                <a:latin typeface="Cambria" panose="02040503050406030204" pitchFamily="18" charset="0"/>
                <a:ea typeface="宋体" panose="02010600030101010101" pitchFamily="2" charset="-122"/>
              </a:rPr>
              <a:t>2. Setup and follow rules for the review:</a:t>
            </a:r>
          </a:p>
          <a:p>
            <a:pPr lvl="1">
              <a:buClr>
                <a:schemeClr val="accent1"/>
              </a:buClr>
            </a:pPr>
            <a:r>
              <a:rPr lang="en-US" altLang="zh-CN" sz="2000" dirty="0">
                <a:effectLst/>
                <a:latin typeface="Cambria" panose="02040503050406030204" pitchFamily="18" charset="0"/>
                <a:ea typeface="宋体" panose="02010600030101010101" pitchFamily="2" charset="-122"/>
              </a:rPr>
              <a:t>	</a:t>
            </a:r>
            <a:r>
              <a:rPr lang="en-US" altLang="zh-CN" sz="2000" dirty="0">
                <a:solidFill>
                  <a:schemeClr val="accent1"/>
                </a:solidFill>
                <a:effectLst/>
                <a:latin typeface="Cambria" panose="02040503050406030204" pitchFamily="18" charset="0"/>
                <a:ea typeface="宋体" panose="02010600030101010101" pitchFamily="2" charset="-122"/>
              </a:rPr>
              <a:t>- </a:t>
            </a:r>
            <a:r>
              <a:rPr lang="en-US" altLang="zh-CN" sz="2000" dirty="0">
                <a:effectLst/>
                <a:latin typeface="Cambria" panose="02040503050406030204" pitchFamily="18" charset="0"/>
                <a:ea typeface="宋体" panose="02010600030101010101" pitchFamily="2" charset="-122"/>
              </a:rPr>
              <a:t>How much code should be examined?</a:t>
            </a:r>
          </a:p>
          <a:p>
            <a:pPr lvl="1">
              <a:buClr>
                <a:schemeClr val="accent1"/>
              </a:buClr>
            </a:pPr>
            <a:r>
              <a:rPr lang="en-US" altLang="zh-CN" sz="2000" dirty="0">
                <a:effectLst/>
                <a:latin typeface="Cambria" panose="02040503050406030204" pitchFamily="18" charset="0"/>
                <a:ea typeface="宋体" panose="02010600030101010101" pitchFamily="2" charset="-122"/>
              </a:rPr>
              <a:t>	</a:t>
            </a:r>
            <a:r>
              <a:rPr lang="en-US" altLang="zh-CN" sz="2000" dirty="0">
                <a:solidFill>
                  <a:schemeClr val="accent1"/>
                </a:solidFill>
                <a:effectLst/>
                <a:latin typeface="Cambria" panose="02040503050406030204" pitchFamily="18" charset="0"/>
                <a:ea typeface="宋体" panose="02010600030101010101" pitchFamily="2" charset="-122"/>
              </a:rPr>
              <a:t>- </a:t>
            </a:r>
            <a:r>
              <a:rPr lang="en-US" altLang="zh-CN" sz="2000" dirty="0">
                <a:effectLst/>
                <a:latin typeface="Cambria" panose="02040503050406030204" pitchFamily="18" charset="0"/>
                <a:ea typeface="宋体" panose="02010600030101010101" pitchFamily="2" charset="-122"/>
              </a:rPr>
              <a:t>How long should the review take?</a:t>
            </a:r>
          </a:p>
          <a:p>
            <a:pPr lvl="2">
              <a:buClr>
                <a:schemeClr val="accent1"/>
              </a:buClr>
            </a:pPr>
            <a:r>
              <a:rPr lang="en-US" altLang="zh-CN" sz="2000" dirty="0">
                <a:solidFill>
                  <a:schemeClr val="accent1"/>
                </a:solidFill>
                <a:effectLst/>
                <a:latin typeface="Cambria" panose="02040503050406030204" pitchFamily="18" charset="0"/>
                <a:ea typeface="宋体" panose="02010600030101010101" pitchFamily="2" charset="-122"/>
              </a:rPr>
              <a:t>- </a:t>
            </a:r>
            <a:r>
              <a:rPr lang="en-US" altLang="zh-CN" sz="2000" dirty="0">
                <a:effectLst/>
                <a:latin typeface="Cambria" panose="02040503050406030204" pitchFamily="18" charset="0"/>
                <a:ea typeface="宋体" panose="02010600030101010101" pitchFamily="2" charset="-122"/>
              </a:rPr>
              <a:t>What is fair game for the review?</a:t>
            </a:r>
          </a:p>
          <a:p>
            <a:pPr lvl="1"/>
            <a:r>
              <a:rPr lang="en-US" altLang="zh-CN" sz="2000" dirty="0">
                <a:effectLst/>
                <a:latin typeface="Cambria" panose="02040503050406030204" pitchFamily="18" charset="0"/>
                <a:ea typeface="宋体" panose="02010600030101010101" pitchFamily="2" charset="-122"/>
              </a:rPr>
              <a:t>3. Prepare and assign duties to people</a:t>
            </a:r>
          </a:p>
          <a:p>
            <a:pPr lvl="1"/>
            <a:r>
              <a:rPr lang="en-US" altLang="zh-CN" sz="2000" dirty="0">
                <a:effectLst/>
                <a:latin typeface="Cambria" panose="02040503050406030204" pitchFamily="18" charset="0"/>
                <a:ea typeface="宋体" panose="02010600030101010101" pitchFamily="2" charset="-122"/>
              </a:rPr>
              <a:t>    </a:t>
            </a:r>
            <a:r>
              <a:rPr lang="en-US" altLang="zh-CN" sz="2000" dirty="0" smtClean="0">
                <a:effectLst/>
                <a:latin typeface="Cambria" panose="02040503050406030204" pitchFamily="18" charset="0"/>
                <a:ea typeface="宋体" panose="02010600030101010101" pitchFamily="2" charset="-122"/>
              </a:rPr>
              <a:t>       Moderator</a:t>
            </a:r>
            <a:r>
              <a:rPr lang="en-US" altLang="zh-CN" sz="2000" dirty="0">
                <a:effectLst/>
                <a:latin typeface="Cambria" panose="02040503050406030204" pitchFamily="18" charset="0"/>
                <a:ea typeface="宋体" panose="02010600030101010101" pitchFamily="2" charset="-122"/>
              </a:rPr>
              <a:t>, recorder, reader, etc.</a:t>
            </a:r>
          </a:p>
          <a:p>
            <a:pPr lvl="1"/>
            <a:r>
              <a:rPr lang="en-US" altLang="zh-CN" sz="2000" dirty="0">
                <a:effectLst/>
                <a:latin typeface="Cambria" panose="02040503050406030204" pitchFamily="18" charset="0"/>
                <a:ea typeface="宋体" panose="02010600030101010101" pitchFamily="2" charset="-122"/>
              </a:rPr>
              <a:t>4. Write a report.</a:t>
            </a:r>
          </a:p>
          <a:p>
            <a:endParaRPr lang="en-US" altLang="zh-CN" sz="1800" b="1" dirty="0">
              <a:solidFill>
                <a:srgbClr val="000099"/>
              </a:solidFill>
              <a:effectLst/>
              <a:latin typeface="Cambria" panose="02040503050406030204" pitchFamily="18" charset="0"/>
              <a:ea typeface="宋体" panose="02010600030101010101" pitchFamily="2" charset="-122"/>
            </a:endParaRPr>
          </a:p>
          <a:p>
            <a:r>
              <a:rPr lang="en-US" altLang="zh-CN" sz="1800" b="1" dirty="0">
                <a:solidFill>
                  <a:srgbClr val="000099"/>
                </a:solidFill>
                <a:effectLst/>
                <a:latin typeface="Cambria" panose="02040503050406030204" pitchFamily="18" charset="0"/>
                <a:ea typeface="宋体" panose="02010600030101010101" pitchFamily="2" charset="-122"/>
              </a:rPr>
              <a:t>These are not just “get together and go over code” sessions!</a:t>
            </a:r>
          </a:p>
        </p:txBody>
      </p:sp>
    </p:spTree>
    <p:extLst>
      <p:ext uri="{BB962C8B-B14F-4D97-AF65-F5344CB8AC3E}">
        <p14:creationId xmlns:p14="http://schemas.microsoft.com/office/powerpoint/2010/main" val="3466504039"/>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灯片编号占位符 5"/>
          <p:cNvSpPr>
            <a:spLocks noGrp="1"/>
          </p:cNvSpPr>
          <p:nvPr>
            <p:ph type="sldNum" sz="quarter" idx="4294967295"/>
          </p:nvPr>
        </p:nvSpPr>
        <p:spPr/>
        <p:txBody>
          <a:bodyPr/>
          <a:lstStyle/>
          <a:p>
            <a:endParaRPr lang="en-US" altLang="zh-CN" dirty="0">
              <a:latin typeface="Cambria" panose="02040503050406030204" pitchFamily="18" charset="0"/>
            </a:endParaRPr>
          </a:p>
        </p:txBody>
      </p:sp>
      <p:graphicFrame>
        <p:nvGraphicFramePr>
          <p:cNvPr id="291856" name="Object 16"/>
          <p:cNvGraphicFramePr>
            <a:graphicFrameLocks noGrp="1" noChangeAspect="1"/>
          </p:cNvGraphicFramePr>
          <p:nvPr>
            <p:ph idx="1"/>
            <p:extLst/>
          </p:nvPr>
        </p:nvGraphicFramePr>
        <p:xfrm>
          <a:off x="4954587" y="2708275"/>
          <a:ext cx="3960813" cy="2716213"/>
        </p:xfrm>
        <a:graphic>
          <a:graphicData uri="http://schemas.openxmlformats.org/presentationml/2006/ole">
            <mc:AlternateContent xmlns:mc="http://schemas.openxmlformats.org/markup-compatibility/2006">
              <mc:Choice xmlns:v="urn:schemas-microsoft-com:vml" Requires="v">
                <p:oleObj spid="_x0000_s4115" name="位图图像" r:id="rId4" imgW="4123810" imgH="2771429" progId="Paint.Picture">
                  <p:embed/>
                </p:oleObj>
              </mc:Choice>
              <mc:Fallback>
                <p:oleObj name="位图图像" r:id="rId4" imgW="4123810" imgH="2771429" progId="Paint.Picture">
                  <p:embed/>
                  <p:pic>
                    <p:nvPicPr>
                      <p:cNvPr id="291856" name="Object 1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54587" y="2708275"/>
                        <a:ext cx="3960813" cy="2716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91842" name="Rectangle 2"/>
          <p:cNvSpPr>
            <a:spLocks noGrp="1" noChangeArrowheads="1"/>
          </p:cNvSpPr>
          <p:nvPr>
            <p:ph type="title"/>
          </p:nvPr>
        </p:nvSpPr>
        <p:spPr>
          <a:xfrm>
            <a:off x="1828800" y="199307"/>
            <a:ext cx="7772400" cy="1143000"/>
          </a:xfrm>
        </p:spPr>
        <p:txBody>
          <a:bodyPr/>
          <a:lstStyle/>
          <a:p>
            <a:r>
              <a:rPr lang="en-US" altLang="zh-CN" sz="3200" dirty="0">
                <a:solidFill>
                  <a:srgbClr val="132584"/>
                </a:solidFill>
                <a:latin typeface="Cambria" panose="02040503050406030204" pitchFamily="18" charset="0"/>
              </a:rPr>
              <a:t>Formal Reviews - Formal inspection</a:t>
            </a:r>
            <a:r>
              <a:rPr lang="en-US" altLang="zh-CN" b="1" dirty="0">
                <a:solidFill>
                  <a:srgbClr val="132584"/>
                </a:solidFill>
                <a:latin typeface="Cambria" panose="02040503050406030204" pitchFamily="18" charset="0"/>
              </a:rPr>
              <a:t> </a:t>
            </a:r>
          </a:p>
        </p:txBody>
      </p:sp>
      <p:sp>
        <p:nvSpPr>
          <p:cNvPr id="291844" name="Text Box 4"/>
          <p:cNvSpPr txBox="1">
            <a:spLocks noChangeArrowheads="1"/>
          </p:cNvSpPr>
          <p:nvPr/>
        </p:nvSpPr>
        <p:spPr bwMode="auto">
          <a:xfrm>
            <a:off x="474663" y="1304925"/>
            <a:ext cx="563880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eaLnBrk="1" hangingPunct="1">
              <a:lnSpc>
                <a:spcPct val="125000"/>
              </a:lnSpc>
              <a:spcBef>
                <a:spcPct val="20000"/>
              </a:spcBef>
              <a:buClr>
                <a:schemeClr val="accent1"/>
              </a:buClr>
              <a:buSzPct val="125000"/>
            </a:pPr>
            <a:r>
              <a:rPr lang="en-US" altLang="zh-CN" sz="2000" b="1" dirty="0">
                <a:solidFill>
                  <a:srgbClr val="13BBBF"/>
                </a:solidFill>
                <a:latin typeface="Cambria" panose="02040503050406030204" pitchFamily="18" charset="0"/>
                <a:ea typeface="宋体" panose="02010600030101010101" pitchFamily="2" charset="-122"/>
              </a:rPr>
              <a:t>1. Well-defined </a:t>
            </a:r>
            <a:r>
              <a:rPr lang="en-US" altLang="zh-CN" sz="2000" b="1" dirty="0">
                <a:solidFill>
                  <a:srgbClr val="13BBBF"/>
                </a:solidFill>
                <a:effectLst/>
                <a:latin typeface="Cambria" panose="02040503050406030204" pitchFamily="18" charset="0"/>
                <a:ea typeface="宋体" panose="02010600030101010101" pitchFamily="2" charset="-122"/>
              </a:rPr>
              <a:t>roles and responsibilities</a:t>
            </a:r>
          </a:p>
          <a:p>
            <a:pPr eaLnBrk="1" hangingPunct="1">
              <a:lnSpc>
                <a:spcPct val="125000"/>
              </a:lnSpc>
              <a:spcBef>
                <a:spcPct val="20000"/>
              </a:spcBef>
              <a:buClr>
                <a:schemeClr val="accent1"/>
              </a:buClr>
              <a:buSzPct val="125000"/>
            </a:pPr>
            <a:r>
              <a:rPr lang="en-US" altLang="zh-CN" sz="2000" b="1" dirty="0" smtClean="0">
                <a:solidFill>
                  <a:srgbClr val="13BBBF"/>
                </a:solidFill>
                <a:latin typeface="Cambria" panose="02040503050406030204" pitchFamily="18" charset="0"/>
                <a:ea typeface="宋体" panose="02010600030101010101" pitchFamily="2" charset="-122"/>
              </a:rPr>
              <a:t>2</a:t>
            </a:r>
            <a:r>
              <a:rPr lang="en-US" altLang="zh-CN" sz="2000" b="1" dirty="0" smtClean="0">
                <a:solidFill>
                  <a:srgbClr val="13BBBF"/>
                </a:solidFill>
                <a:effectLst/>
                <a:latin typeface="Cambria" panose="02040503050406030204" pitchFamily="18" charset="0"/>
                <a:ea typeface="宋体" panose="02010600030101010101" pitchFamily="2" charset="-122"/>
              </a:rPr>
              <a:t>. </a:t>
            </a:r>
            <a:r>
              <a:rPr lang="en-US" altLang="zh-CN" sz="2000" b="1" dirty="0">
                <a:solidFill>
                  <a:srgbClr val="13BBBF"/>
                </a:solidFill>
                <a:effectLst/>
                <a:latin typeface="Cambria" panose="02040503050406030204" pitchFamily="18" charset="0"/>
                <a:ea typeface="宋体" panose="02010600030101010101" pitchFamily="2" charset="-122"/>
              </a:rPr>
              <a:t>Well-defined steps</a:t>
            </a:r>
          </a:p>
        </p:txBody>
      </p:sp>
      <p:sp>
        <p:nvSpPr>
          <p:cNvPr id="291845" name="Rectangle 5"/>
          <p:cNvSpPr>
            <a:spLocks noChangeArrowheads="1"/>
          </p:cNvSpPr>
          <p:nvPr/>
        </p:nvSpPr>
        <p:spPr bwMode="auto">
          <a:xfrm>
            <a:off x="914400" y="2514600"/>
            <a:ext cx="1524000" cy="6096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rgbClr val="CC99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r>
              <a:rPr lang="en-CA" altLang="zh-CN" sz="2000" b="1" dirty="0">
                <a:solidFill>
                  <a:srgbClr val="663300"/>
                </a:solidFill>
                <a:effectLst/>
                <a:latin typeface="Cambria" panose="02040503050406030204" pitchFamily="18" charset="0"/>
                <a:ea typeface="宋体" panose="02010600030101010101" pitchFamily="2" charset="-122"/>
              </a:rPr>
              <a:t>Overview</a:t>
            </a:r>
          </a:p>
        </p:txBody>
      </p:sp>
      <p:sp>
        <p:nvSpPr>
          <p:cNvPr id="291846" name="Rectangle 6"/>
          <p:cNvSpPr>
            <a:spLocks noChangeArrowheads="1"/>
          </p:cNvSpPr>
          <p:nvPr/>
        </p:nvSpPr>
        <p:spPr bwMode="auto">
          <a:xfrm>
            <a:off x="2971800" y="2514600"/>
            <a:ext cx="1524000" cy="6096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rgbClr val="CC99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r>
              <a:rPr lang="en-CA" altLang="zh-CN" sz="2000" b="1">
                <a:solidFill>
                  <a:srgbClr val="663300"/>
                </a:solidFill>
                <a:effectLst/>
                <a:latin typeface="Cambria" panose="02040503050406030204" pitchFamily="18" charset="0"/>
                <a:ea typeface="宋体" panose="02010600030101010101" pitchFamily="2" charset="-122"/>
              </a:rPr>
              <a:t>Preparation</a:t>
            </a:r>
          </a:p>
        </p:txBody>
      </p:sp>
      <p:sp>
        <p:nvSpPr>
          <p:cNvPr id="291847" name="Rectangle 7"/>
          <p:cNvSpPr>
            <a:spLocks noChangeArrowheads="1"/>
          </p:cNvSpPr>
          <p:nvPr/>
        </p:nvSpPr>
        <p:spPr bwMode="auto">
          <a:xfrm>
            <a:off x="2971800" y="3657600"/>
            <a:ext cx="1524000" cy="6096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rgbClr val="CC99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r>
              <a:rPr lang="en-CA" altLang="zh-CN" sz="2000" b="1">
                <a:solidFill>
                  <a:srgbClr val="663300"/>
                </a:solidFill>
                <a:effectLst/>
                <a:latin typeface="Cambria" panose="02040503050406030204" pitchFamily="18" charset="0"/>
                <a:ea typeface="宋体" panose="02010600030101010101" pitchFamily="2" charset="-122"/>
              </a:rPr>
              <a:t>Inspection</a:t>
            </a:r>
          </a:p>
        </p:txBody>
      </p:sp>
      <p:sp>
        <p:nvSpPr>
          <p:cNvPr id="291848" name="Rectangle 8"/>
          <p:cNvSpPr>
            <a:spLocks noChangeArrowheads="1"/>
          </p:cNvSpPr>
          <p:nvPr/>
        </p:nvSpPr>
        <p:spPr bwMode="auto">
          <a:xfrm>
            <a:off x="914400" y="4495800"/>
            <a:ext cx="1524000" cy="6096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rgbClr val="CC99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r>
              <a:rPr lang="en-CA" altLang="zh-CN" sz="2000" b="1">
                <a:solidFill>
                  <a:srgbClr val="663300"/>
                </a:solidFill>
                <a:effectLst/>
                <a:latin typeface="Cambria" panose="02040503050406030204" pitchFamily="18" charset="0"/>
                <a:ea typeface="宋体" panose="02010600030101010101" pitchFamily="2" charset="-122"/>
              </a:rPr>
              <a:t>Rework</a:t>
            </a:r>
          </a:p>
        </p:txBody>
      </p:sp>
      <p:sp>
        <p:nvSpPr>
          <p:cNvPr id="291849" name="Rectangle 9"/>
          <p:cNvSpPr>
            <a:spLocks noChangeArrowheads="1"/>
          </p:cNvSpPr>
          <p:nvPr/>
        </p:nvSpPr>
        <p:spPr bwMode="auto">
          <a:xfrm>
            <a:off x="914400" y="5638800"/>
            <a:ext cx="1524000" cy="6096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rgbClr val="CC99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r>
              <a:rPr lang="en-CA" altLang="zh-CN" sz="2000" b="1">
                <a:solidFill>
                  <a:srgbClr val="663300"/>
                </a:solidFill>
                <a:effectLst/>
                <a:latin typeface="Cambria" panose="02040503050406030204" pitchFamily="18" charset="0"/>
                <a:ea typeface="宋体" panose="02010600030101010101" pitchFamily="2" charset="-122"/>
              </a:rPr>
              <a:t>Follow-up</a:t>
            </a:r>
          </a:p>
        </p:txBody>
      </p:sp>
      <p:sp>
        <p:nvSpPr>
          <p:cNvPr id="291850" name="AutoShape 10"/>
          <p:cNvSpPr>
            <a:spLocks noChangeArrowheads="1"/>
          </p:cNvSpPr>
          <p:nvPr/>
        </p:nvSpPr>
        <p:spPr bwMode="auto">
          <a:xfrm>
            <a:off x="2438400" y="2590800"/>
            <a:ext cx="533400" cy="485775"/>
          </a:xfrm>
          <a:prstGeom prst="rightArrow">
            <a:avLst>
              <a:gd name="adj1" fmla="val 50000"/>
              <a:gd name="adj2" fmla="val 27451"/>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latin typeface="Cambria" panose="02040503050406030204" pitchFamily="18" charset="0"/>
            </a:endParaRPr>
          </a:p>
        </p:txBody>
      </p:sp>
      <p:sp>
        <p:nvSpPr>
          <p:cNvPr id="291851" name="AutoShape 11"/>
          <p:cNvSpPr>
            <a:spLocks noChangeArrowheads="1"/>
          </p:cNvSpPr>
          <p:nvPr/>
        </p:nvSpPr>
        <p:spPr bwMode="auto">
          <a:xfrm rot="5400000">
            <a:off x="3481388" y="3148012"/>
            <a:ext cx="533400" cy="485775"/>
          </a:xfrm>
          <a:prstGeom prst="rightArrow">
            <a:avLst>
              <a:gd name="adj1" fmla="val 50000"/>
              <a:gd name="adj2" fmla="val 27451"/>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latin typeface="Cambria" panose="02040503050406030204" pitchFamily="18" charset="0"/>
            </a:endParaRPr>
          </a:p>
        </p:txBody>
      </p:sp>
      <p:sp>
        <p:nvSpPr>
          <p:cNvPr id="291852" name="AutoShape 12"/>
          <p:cNvSpPr>
            <a:spLocks noChangeArrowheads="1"/>
          </p:cNvSpPr>
          <p:nvPr/>
        </p:nvSpPr>
        <p:spPr bwMode="auto">
          <a:xfrm rot="5400000">
            <a:off x="3493294" y="4202906"/>
            <a:ext cx="357188" cy="485775"/>
          </a:xfrm>
          <a:prstGeom prst="rightArrow">
            <a:avLst>
              <a:gd name="adj1" fmla="val 50000"/>
              <a:gd name="adj2" fmla="val 25000"/>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latin typeface="Cambria" panose="02040503050406030204" pitchFamily="18" charset="0"/>
            </a:endParaRPr>
          </a:p>
        </p:txBody>
      </p:sp>
      <p:sp>
        <p:nvSpPr>
          <p:cNvPr id="291853" name="AutoShape 13"/>
          <p:cNvSpPr>
            <a:spLocks noChangeArrowheads="1"/>
          </p:cNvSpPr>
          <p:nvPr/>
        </p:nvSpPr>
        <p:spPr bwMode="auto">
          <a:xfrm rot="5400000">
            <a:off x="1423988" y="5129212"/>
            <a:ext cx="533400" cy="485775"/>
          </a:xfrm>
          <a:prstGeom prst="rightArrow">
            <a:avLst>
              <a:gd name="adj1" fmla="val 50000"/>
              <a:gd name="adj2" fmla="val 27451"/>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latin typeface="Cambria" panose="02040503050406030204" pitchFamily="18" charset="0"/>
            </a:endParaRPr>
          </a:p>
        </p:txBody>
      </p:sp>
      <p:sp>
        <p:nvSpPr>
          <p:cNvPr id="291854" name="Rectangle 14"/>
          <p:cNvSpPr>
            <a:spLocks noChangeArrowheads="1"/>
          </p:cNvSpPr>
          <p:nvPr/>
        </p:nvSpPr>
        <p:spPr bwMode="auto">
          <a:xfrm>
            <a:off x="2971800" y="4648200"/>
            <a:ext cx="1524000" cy="6096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rgbClr val="CC99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r>
              <a:rPr lang="en-CA" altLang="zh-CN" sz="2000" b="1">
                <a:solidFill>
                  <a:srgbClr val="663300"/>
                </a:solidFill>
                <a:effectLst/>
                <a:latin typeface="Cambria" panose="02040503050406030204" pitchFamily="18" charset="0"/>
                <a:ea typeface="宋体" panose="02010600030101010101" pitchFamily="2" charset="-122"/>
              </a:rPr>
              <a:t>Meeting</a:t>
            </a:r>
          </a:p>
        </p:txBody>
      </p:sp>
      <p:sp>
        <p:nvSpPr>
          <p:cNvPr id="291855" name="AutoShape 15"/>
          <p:cNvSpPr>
            <a:spLocks noChangeArrowheads="1"/>
          </p:cNvSpPr>
          <p:nvPr/>
        </p:nvSpPr>
        <p:spPr bwMode="auto">
          <a:xfrm rot="10800000">
            <a:off x="2438400" y="4572000"/>
            <a:ext cx="533400" cy="485775"/>
          </a:xfrm>
          <a:prstGeom prst="rightArrow">
            <a:avLst>
              <a:gd name="adj1" fmla="val 50000"/>
              <a:gd name="adj2" fmla="val 27451"/>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latin typeface="Cambria" panose="02040503050406030204" pitchFamily="18" charset="0"/>
            </a:endParaRPr>
          </a:p>
        </p:txBody>
      </p:sp>
    </p:spTree>
    <p:extLst>
      <p:ext uri="{BB962C8B-B14F-4D97-AF65-F5344CB8AC3E}">
        <p14:creationId xmlns:p14="http://schemas.microsoft.com/office/powerpoint/2010/main" val="3411171570"/>
      </p:ext>
    </p:extLst>
  </p:cSld>
  <p:clrMapOvr>
    <a:masterClrMapping/>
  </p:clrMapOvr>
  <p:transition/>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5"/>
          <p:cNvSpPr>
            <a:spLocks noGrp="1"/>
          </p:cNvSpPr>
          <p:nvPr>
            <p:ph type="sldNum" sz="quarter" idx="4294967295"/>
          </p:nvPr>
        </p:nvSpPr>
        <p:spPr/>
        <p:txBody>
          <a:bodyPr/>
          <a:lstStyle/>
          <a:p>
            <a:endParaRPr lang="en-US" altLang="zh-CN" dirty="0">
              <a:latin typeface="Cambria" panose="02040503050406030204" pitchFamily="18" charset="0"/>
            </a:endParaRPr>
          </a:p>
        </p:txBody>
      </p:sp>
      <p:sp>
        <p:nvSpPr>
          <p:cNvPr id="138242" name="Rectangle 2"/>
          <p:cNvSpPr>
            <a:spLocks noGrp="1" noChangeArrowheads="1"/>
          </p:cNvSpPr>
          <p:nvPr>
            <p:ph type="title"/>
          </p:nvPr>
        </p:nvSpPr>
        <p:spPr>
          <a:xfrm>
            <a:off x="2362200" y="152400"/>
            <a:ext cx="6705600" cy="762000"/>
          </a:xfrm>
        </p:spPr>
        <p:txBody>
          <a:bodyPr/>
          <a:lstStyle/>
          <a:p>
            <a:r>
              <a:rPr lang="en-US" altLang="zh-CN" sz="2400" b="1" dirty="0">
                <a:solidFill>
                  <a:srgbClr val="132584"/>
                </a:solidFill>
                <a:latin typeface="Cambria" panose="02040503050406030204" pitchFamily="18" charset="0"/>
              </a:rPr>
              <a:t>Typically, different levels of formality identify the kind of formal review:</a:t>
            </a:r>
          </a:p>
        </p:txBody>
      </p:sp>
      <p:sp>
        <p:nvSpPr>
          <p:cNvPr id="138245" name="Rectangle 5"/>
          <p:cNvSpPr>
            <a:spLocks noChangeArrowheads="1"/>
          </p:cNvSpPr>
          <p:nvPr/>
        </p:nvSpPr>
        <p:spPr bwMode="auto">
          <a:xfrm>
            <a:off x="381000" y="1219200"/>
            <a:ext cx="8305800" cy="4932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30000"/>
              </a:lnSpc>
            </a:pPr>
            <a:r>
              <a:rPr lang="en-US" altLang="zh-CN" sz="2400" b="1" dirty="0">
                <a:solidFill>
                  <a:srgbClr val="13BBBF"/>
                </a:solidFill>
                <a:effectLst/>
                <a:latin typeface="Cambria" panose="02040503050406030204" pitchFamily="18" charset="0"/>
                <a:ea typeface="宋体" panose="02010600030101010101" pitchFamily="2" charset="-122"/>
              </a:rPr>
              <a:t>Peer (or Buddy) Review:</a:t>
            </a:r>
          </a:p>
          <a:p>
            <a:pPr lvl="1">
              <a:lnSpc>
                <a:spcPct val="130000"/>
              </a:lnSpc>
              <a:buClr>
                <a:schemeClr val="accent1"/>
              </a:buClr>
              <a:buFontTx/>
              <a:buChar char="•"/>
            </a:pPr>
            <a:r>
              <a:rPr lang="en-US" altLang="zh-CN" sz="2000" dirty="0">
                <a:effectLst/>
                <a:latin typeface="Cambria" panose="02040503050406030204" pitchFamily="18" charset="0"/>
                <a:ea typeface="宋体" panose="02010600030101010101" pitchFamily="2" charset="-122"/>
              </a:rPr>
              <a:t> Most </a:t>
            </a:r>
            <a:r>
              <a:rPr lang="en-US" altLang="zh-CN" sz="2000" b="1" dirty="0">
                <a:effectLst/>
                <a:latin typeface="Cambria" panose="02040503050406030204" pitchFamily="18" charset="0"/>
                <a:ea typeface="宋体" panose="02010600030101010101" pitchFamily="2" charset="-122"/>
              </a:rPr>
              <a:t>informal.</a:t>
            </a:r>
          </a:p>
          <a:p>
            <a:pPr lvl="1">
              <a:lnSpc>
                <a:spcPct val="130000"/>
              </a:lnSpc>
              <a:buClr>
                <a:schemeClr val="accent1"/>
              </a:buClr>
              <a:buFontTx/>
              <a:buChar char="•"/>
            </a:pPr>
            <a:r>
              <a:rPr lang="en-US" altLang="zh-CN" sz="2000" dirty="0">
                <a:effectLst/>
                <a:latin typeface="Cambria" panose="02040503050406030204" pitchFamily="18" charset="0"/>
                <a:ea typeface="宋体" panose="02010600030101010101" pitchFamily="2" charset="-122"/>
              </a:rPr>
              <a:t> Involves a coder and a few buddies.</a:t>
            </a:r>
          </a:p>
          <a:p>
            <a:pPr lvl="1">
              <a:lnSpc>
                <a:spcPct val="130000"/>
              </a:lnSpc>
              <a:buClr>
                <a:schemeClr val="accent1"/>
              </a:buClr>
              <a:buFontTx/>
              <a:buChar char="•"/>
            </a:pPr>
            <a:r>
              <a:rPr lang="en-US" altLang="zh-CN" sz="2000" dirty="0">
                <a:effectLst/>
                <a:latin typeface="Cambria" panose="02040503050406030204" pitchFamily="18" charset="0"/>
                <a:ea typeface="宋体" panose="02010600030101010101" pitchFamily="2" charset="-122"/>
              </a:rPr>
              <a:t> Still be sure all 4 elements are present.</a:t>
            </a:r>
          </a:p>
          <a:p>
            <a:pPr lvl="1">
              <a:lnSpc>
                <a:spcPct val="130000"/>
              </a:lnSpc>
            </a:pPr>
            <a:endParaRPr lang="en-US" altLang="zh-CN" sz="2000" dirty="0">
              <a:effectLst/>
              <a:latin typeface="Cambria" panose="02040503050406030204" pitchFamily="18" charset="0"/>
              <a:ea typeface="宋体" panose="02010600030101010101" pitchFamily="2" charset="-122"/>
            </a:endParaRPr>
          </a:p>
          <a:p>
            <a:pPr>
              <a:lnSpc>
                <a:spcPct val="130000"/>
              </a:lnSpc>
            </a:pPr>
            <a:r>
              <a:rPr lang="en-US" altLang="zh-CN" sz="2000" b="1" dirty="0">
                <a:solidFill>
                  <a:srgbClr val="13BBBF"/>
                </a:solidFill>
                <a:effectLst/>
                <a:latin typeface="Cambria" panose="02040503050406030204" pitchFamily="18" charset="0"/>
                <a:ea typeface="宋体" panose="02010600030101010101" pitchFamily="2" charset="-122"/>
              </a:rPr>
              <a:t>Walkthroughs:</a:t>
            </a:r>
          </a:p>
          <a:p>
            <a:pPr lvl="1">
              <a:lnSpc>
                <a:spcPct val="130000"/>
              </a:lnSpc>
              <a:buClr>
                <a:schemeClr val="accent1"/>
              </a:buClr>
              <a:buFontTx/>
              <a:buChar char="•"/>
            </a:pPr>
            <a:r>
              <a:rPr lang="en-US" altLang="zh-CN" sz="2000" dirty="0">
                <a:effectLst/>
                <a:latin typeface="Cambria" panose="02040503050406030204" pitchFamily="18" charset="0"/>
                <a:ea typeface="宋体" panose="02010600030101010101" pitchFamily="2" charset="-122"/>
              </a:rPr>
              <a:t> Next step in formality.</a:t>
            </a:r>
          </a:p>
          <a:p>
            <a:pPr lvl="1">
              <a:lnSpc>
                <a:spcPct val="130000"/>
              </a:lnSpc>
              <a:buClr>
                <a:schemeClr val="accent1"/>
              </a:buClr>
              <a:buFontTx/>
              <a:buChar char="•"/>
            </a:pPr>
            <a:r>
              <a:rPr lang="en-US" altLang="zh-CN" sz="2000" dirty="0">
                <a:effectLst/>
                <a:latin typeface="Cambria" panose="02040503050406030204" pitchFamily="18" charset="0"/>
                <a:ea typeface="宋体" panose="02010600030101010101" pitchFamily="2" charset="-122"/>
              </a:rPr>
              <a:t> The programmer works with a small group of ~5 programmers and testers.</a:t>
            </a:r>
          </a:p>
          <a:p>
            <a:pPr lvl="1">
              <a:lnSpc>
                <a:spcPct val="130000"/>
              </a:lnSpc>
              <a:buClr>
                <a:schemeClr val="accent1"/>
              </a:buClr>
              <a:buFontTx/>
              <a:buChar char="•"/>
            </a:pPr>
            <a:r>
              <a:rPr lang="en-US" altLang="zh-CN" sz="2000" dirty="0">
                <a:effectLst/>
                <a:latin typeface="Cambria" panose="02040503050406030204" pitchFamily="18" charset="0"/>
                <a:ea typeface="宋体" panose="02010600030101010101" pitchFamily="2" charset="-122"/>
              </a:rPr>
              <a:t> Everyone has copies of the code in advance.</a:t>
            </a:r>
          </a:p>
          <a:p>
            <a:pPr lvl="1">
              <a:lnSpc>
                <a:spcPct val="130000"/>
              </a:lnSpc>
              <a:buClr>
                <a:schemeClr val="accent1"/>
              </a:buClr>
              <a:buFontTx/>
              <a:buChar char="•"/>
            </a:pPr>
            <a:r>
              <a:rPr lang="en-US" altLang="zh-CN" sz="2000" dirty="0">
                <a:effectLst/>
                <a:latin typeface="Cambria" panose="02040503050406030204" pitchFamily="18" charset="0"/>
                <a:ea typeface="宋体" panose="02010600030101010101" pitchFamily="2" charset="-122"/>
              </a:rPr>
              <a:t> A presenter “reads” the code line-by-line, function by function, saying what is done and why it is being done</a:t>
            </a:r>
            <a:r>
              <a:rPr lang="en-US" altLang="zh-CN" sz="2000" b="1" dirty="0">
                <a:effectLst/>
                <a:latin typeface="Cambria" panose="02040503050406030204" pitchFamily="18" charset="0"/>
                <a:ea typeface="宋体" panose="02010600030101010101" pitchFamily="2" charset="-122"/>
              </a:rPr>
              <a:t>.</a:t>
            </a:r>
            <a:endParaRPr lang="zh-CN" altLang="en-US" sz="2000" b="1" dirty="0">
              <a:effectLst/>
              <a:latin typeface="Cambria" panose="02040503050406030204" pitchFamily="18" charset="0"/>
              <a:ea typeface="宋体" panose="02010600030101010101" pitchFamily="2" charset="-122"/>
            </a:endParaRPr>
          </a:p>
        </p:txBody>
      </p:sp>
    </p:spTree>
    <p:extLst>
      <p:ext uri="{BB962C8B-B14F-4D97-AF65-F5344CB8AC3E}">
        <p14:creationId xmlns:p14="http://schemas.microsoft.com/office/powerpoint/2010/main" val="472792587"/>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4"/>
          <p:cNvSpPr>
            <a:spLocks noGrp="1"/>
          </p:cNvSpPr>
          <p:nvPr>
            <p:ph type="sldNum" sz="quarter" idx="4294967295"/>
          </p:nvPr>
        </p:nvSpPr>
        <p:spPr/>
        <p:txBody>
          <a:bodyPr/>
          <a:lstStyle/>
          <a:p>
            <a:endParaRPr lang="en-US" altLang="zh-CN" dirty="0">
              <a:latin typeface="Cambria" panose="02040503050406030204" pitchFamily="18" charset="0"/>
            </a:endParaRPr>
          </a:p>
        </p:txBody>
      </p:sp>
      <p:sp>
        <p:nvSpPr>
          <p:cNvPr id="139266" name="Rectangle 2"/>
          <p:cNvSpPr>
            <a:spLocks noGrp="1" noChangeArrowheads="1"/>
          </p:cNvSpPr>
          <p:nvPr>
            <p:ph type="title"/>
          </p:nvPr>
        </p:nvSpPr>
        <p:spPr>
          <a:xfrm>
            <a:off x="1676400" y="134069"/>
            <a:ext cx="7812088" cy="533400"/>
          </a:xfrm>
        </p:spPr>
        <p:txBody>
          <a:bodyPr/>
          <a:lstStyle/>
          <a:p>
            <a:r>
              <a:rPr lang="en-US" altLang="zh-CN" sz="3600" b="1" dirty="0">
                <a:solidFill>
                  <a:srgbClr val="132584"/>
                </a:solidFill>
                <a:latin typeface="Cambria" panose="02040503050406030204" pitchFamily="18" charset="0"/>
              </a:rPr>
              <a:t>Example in a Walkthrough</a:t>
            </a:r>
          </a:p>
        </p:txBody>
      </p:sp>
      <p:sp>
        <p:nvSpPr>
          <p:cNvPr id="139268" name="Rectangle 4"/>
          <p:cNvSpPr>
            <a:spLocks noChangeArrowheads="1"/>
          </p:cNvSpPr>
          <p:nvPr/>
        </p:nvSpPr>
        <p:spPr bwMode="auto">
          <a:xfrm>
            <a:off x="457200" y="1219200"/>
            <a:ext cx="8458200" cy="44012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zh-CN" sz="2000" dirty="0">
                <a:effectLst>
                  <a:outerShdw blurRad="38100" dist="38100" dir="2700000" algn="tl">
                    <a:srgbClr val="FFFFFF"/>
                  </a:outerShdw>
                </a:effectLst>
                <a:latin typeface="Cambria" panose="02040503050406030204" pitchFamily="18" charset="0"/>
                <a:ea typeface="宋体" panose="02010600030101010101" pitchFamily="2" charset="-122"/>
              </a:rPr>
              <a:t>Consider</a:t>
            </a:r>
          </a:p>
          <a:p>
            <a:r>
              <a:rPr lang="en-US" altLang="zh-CN" sz="2000" dirty="0">
                <a:effectLst>
                  <a:outerShdw blurRad="38100" dist="38100" dir="2700000" algn="tl">
                    <a:srgbClr val="FFFFFF"/>
                  </a:outerShdw>
                </a:effectLst>
                <a:latin typeface="Cambria" panose="02040503050406030204" pitchFamily="18" charset="0"/>
                <a:ea typeface="宋体" panose="02010600030101010101" pitchFamily="2" charset="-122"/>
              </a:rPr>
              <a:t>	</a:t>
            </a:r>
            <a:r>
              <a:rPr lang="en-US" altLang="zh-CN" sz="2000" dirty="0">
                <a:solidFill>
                  <a:srgbClr val="13BBBF"/>
                </a:solidFill>
                <a:effectLst/>
                <a:latin typeface="Cambria" panose="02040503050406030204" pitchFamily="18" charset="0"/>
                <a:ea typeface="宋体" panose="02010600030101010101" pitchFamily="2" charset="-122"/>
              </a:rPr>
              <a:t>for (</a:t>
            </a:r>
            <a:r>
              <a:rPr lang="en-US" altLang="zh-CN" sz="2000" dirty="0" err="1">
                <a:solidFill>
                  <a:srgbClr val="13BBBF"/>
                </a:solidFill>
                <a:effectLst/>
                <a:latin typeface="Cambria" panose="02040503050406030204" pitchFamily="18" charset="0"/>
                <a:ea typeface="宋体" panose="02010600030101010101" pitchFamily="2" charset="-122"/>
              </a:rPr>
              <a:t>i</a:t>
            </a:r>
            <a:r>
              <a:rPr lang="en-US" altLang="zh-CN" sz="2000" dirty="0">
                <a:solidFill>
                  <a:srgbClr val="13BBBF"/>
                </a:solidFill>
                <a:effectLst/>
                <a:latin typeface="Cambria" panose="02040503050406030204" pitchFamily="18" charset="0"/>
                <a:ea typeface="宋体" panose="02010600030101010101" pitchFamily="2" charset="-122"/>
              </a:rPr>
              <a:t> = 1; </a:t>
            </a:r>
            <a:r>
              <a:rPr lang="en-US" altLang="zh-CN" sz="2000" dirty="0" err="1">
                <a:solidFill>
                  <a:srgbClr val="13BBBF"/>
                </a:solidFill>
                <a:effectLst/>
                <a:latin typeface="Cambria" panose="02040503050406030204" pitchFamily="18" charset="0"/>
                <a:ea typeface="宋体" panose="02010600030101010101" pitchFamily="2" charset="-122"/>
              </a:rPr>
              <a:t>i</a:t>
            </a:r>
            <a:r>
              <a:rPr lang="en-US" altLang="zh-CN" sz="2000" dirty="0">
                <a:solidFill>
                  <a:srgbClr val="13BBBF"/>
                </a:solidFill>
                <a:effectLst/>
                <a:latin typeface="Cambria" panose="02040503050406030204" pitchFamily="18" charset="0"/>
                <a:ea typeface="宋体" panose="02010600030101010101" pitchFamily="2" charset="-122"/>
              </a:rPr>
              <a:t> &lt; n; </a:t>
            </a:r>
            <a:r>
              <a:rPr lang="en-US" altLang="zh-CN" sz="2000" dirty="0" err="1">
                <a:solidFill>
                  <a:srgbClr val="13BBBF"/>
                </a:solidFill>
                <a:effectLst/>
                <a:latin typeface="Cambria" panose="02040503050406030204" pitchFamily="18" charset="0"/>
                <a:ea typeface="宋体" panose="02010600030101010101" pitchFamily="2" charset="-122"/>
              </a:rPr>
              <a:t>i</a:t>
            </a:r>
            <a:r>
              <a:rPr lang="en-US" altLang="zh-CN" sz="2000" dirty="0">
                <a:solidFill>
                  <a:srgbClr val="13BBBF"/>
                </a:solidFill>
                <a:effectLst/>
                <a:latin typeface="Cambria" panose="02040503050406030204" pitchFamily="18" charset="0"/>
                <a:ea typeface="宋体" panose="02010600030101010101" pitchFamily="2" charset="-122"/>
              </a:rPr>
              <a:t>++)</a:t>
            </a:r>
          </a:p>
          <a:p>
            <a:r>
              <a:rPr lang="en-US" altLang="zh-CN" sz="2000" dirty="0">
                <a:solidFill>
                  <a:srgbClr val="13BBBF"/>
                </a:solidFill>
                <a:effectLst/>
                <a:latin typeface="Cambria" panose="02040503050406030204" pitchFamily="18" charset="0"/>
                <a:ea typeface="宋体" panose="02010600030101010101" pitchFamily="2" charset="-122"/>
              </a:rPr>
              <a:t>		</a:t>
            </a:r>
            <a:r>
              <a:rPr lang="en-US" altLang="zh-CN" sz="2000" dirty="0" err="1">
                <a:solidFill>
                  <a:srgbClr val="13BBBF"/>
                </a:solidFill>
                <a:effectLst/>
                <a:latin typeface="Cambria" panose="02040503050406030204" pitchFamily="18" charset="0"/>
                <a:ea typeface="宋体" panose="02010600030101010101" pitchFamily="2" charset="-122"/>
              </a:rPr>
              <a:t>cout</a:t>
            </a:r>
            <a:r>
              <a:rPr lang="en-US" altLang="zh-CN" sz="2000" dirty="0">
                <a:solidFill>
                  <a:srgbClr val="13BBBF"/>
                </a:solidFill>
                <a:effectLst/>
                <a:latin typeface="Cambria" panose="02040503050406030204" pitchFamily="18" charset="0"/>
                <a:ea typeface="宋体" panose="02010600030101010101" pitchFamily="2" charset="-122"/>
              </a:rPr>
              <a:t> &lt;&lt; a[</a:t>
            </a:r>
            <a:r>
              <a:rPr lang="en-US" altLang="zh-CN" sz="2000" dirty="0" err="1">
                <a:solidFill>
                  <a:srgbClr val="13BBBF"/>
                </a:solidFill>
                <a:effectLst/>
                <a:latin typeface="Cambria" panose="02040503050406030204" pitchFamily="18" charset="0"/>
                <a:ea typeface="宋体" panose="02010600030101010101" pitchFamily="2" charset="-122"/>
              </a:rPr>
              <a:t>i</a:t>
            </a:r>
            <a:r>
              <a:rPr lang="en-US" altLang="zh-CN" sz="2000" dirty="0">
                <a:solidFill>
                  <a:srgbClr val="13BBBF"/>
                </a:solidFill>
                <a:effectLst/>
                <a:latin typeface="Cambria" panose="02040503050406030204" pitchFamily="18" charset="0"/>
                <a:ea typeface="宋体" panose="02010600030101010101" pitchFamily="2" charset="-122"/>
              </a:rPr>
              <a:t>] &lt;&lt; </a:t>
            </a:r>
            <a:r>
              <a:rPr lang="en-US" altLang="zh-CN" sz="2000" dirty="0" err="1">
                <a:solidFill>
                  <a:srgbClr val="13BBBF"/>
                </a:solidFill>
                <a:effectLst/>
                <a:latin typeface="Cambria" panose="02040503050406030204" pitchFamily="18" charset="0"/>
                <a:ea typeface="宋体" panose="02010600030101010101" pitchFamily="2" charset="-122"/>
              </a:rPr>
              <a:t>endl</a:t>
            </a:r>
            <a:r>
              <a:rPr lang="en-US" altLang="zh-CN" sz="2000" dirty="0">
                <a:solidFill>
                  <a:srgbClr val="13BBBF"/>
                </a:solidFill>
                <a:effectLst/>
                <a:latin typeface="Cambria" panose="02040503050406030204" pitchFamily="18" charset="0"/>
                <a:ea typeface="宋体" panose="02010600030101010101" pitchFamily="2" charset="-122"/>
              </a:rPr>
              <a:t>;</a:t>
            </a:r>
          </a:p>
          <a:p>
            <a:r>
              <a:rPr lang="en-US" altLang="zh-CN" sz="2000" dirty="0">
                <a:solidFill>
                  <a:srgbClr val="13BBBF"/>
                </a:solidFill>
                <a:effectLst/>
                <a:latin typeface="Cambria" panose="02040503050406030204" pitchFamily="18" charset="0"/>
                <a:ea typeface="宋体" panose="02010600030101010101" pitchFamily="2" charset="-122"/>
              </a:rPr>
              <a:t>	</a:t>
            </a:r>
            <a:r>
              <a:rPr lang="en-US" altLang="zh-CN" sz="2000" dirty="0" err="1">
                <a:solidFill>
                  <a:srgbClr val="13BBBF"/>
                </a:solidFill>
                <a:effectLst/>
                <a:latin typeface="Cambria" panose="02040503050406030204" pitchFamily="18" charset="0"/>
                <a:ea typeface="宋体" panose="02010600030101010101" pitchFamily="2" charset="-122"/>
              </a:rPr>
              <a:t>cout</a:t>
            </a:r>
            <a:r>
              <a:rPr lang="en-US" altLang="zh-CN" sz="2000" dirty="0">
                <a:solidFill>
                  <a:srgbClr val="13BBBF"/>
                </a:solidFill>
                <a:effectLst/>
                <a:latin typeface="Cambria" panose="02040503050406030204" pitchFamily="18" charset="0"/>
                <a:ea typeface="宋体" panose="02010600030101010101" pitchFamily="2" charset="-122"/>
              </a:rPr>
              <a:t> &lt;&lt; </a:t>
            </a:r>
            <a:r>
              <a:rPr lang="en-US" altLang="zh-CN" sz="2000" dirty="0" err="1">
                <a:solidFill>
                  <a:srgbClr val="13BBBF"/>
                </a:solidFill>
                <a:effectLst/>
                <a:latin typeface="Cambria" panose="02040503050406030204" pitchFamily="18" charset="0"/>
                <a:ea typeface="宋体" panose="02010600030101010101" pitchFamily="2" charset="-122"/>
              </a:rPr>
              <a:t>i</a:t>
            </a:r>
            <a:r>
              <a:rPr lang="en-US" altLang="zh-CN" sz="2000" dirty="0">
                <a:solidFill>
                  <a:srgbClr val="13BBBF"/>
                </a:solidFill>
                <a:effectLst/>
                <a:latin typeface="Cambria" panose="02040503050406030204" pitchFamily="18" charset="0"/>
                <a:ea typeface="宋体" panose="02010600030101010101" pitchFamily="2" charset="-122"/>
              </a:rPr>
              <a:t> &lt;&lt; </a:t>
            </a:r>
            <a:r>
              <a:rPr lang="en-US" altLang="zh-CN" sz="2000" dirty="0" err="1">
                <a:solidFill>
                  <a:srgbClr val="13BBBF"/>
                </a:solidFill>
                <a:effectLst/>
                <a:latin typeface="Cambria" panose="02040503050406030204" pitchFamily="18" charset="0"/>
                <a:ea typeface="宋体" panose="02010600030101010101" pitchFamily="2" charset="-122"/>
              </a:rPr>
              <a:t>endl</a:t>
            </a:r>
            <a:r>
              <a:rPr lang="en-US" altLang="zh-CN" sz="2000" dirty="0">
                <a:solidFill>
                  <a:srgbClr val="13BBBF"/>
                </a:solidFill>
                <a:effectLst/>
                <a:latin typeface="Cambria" panose="02040503050406030204" pitchFamily="18" charset="0"/>
                <a:ea typeface="宋体" panose="02010600030101010101" pitchFamily="2" charset="-122"/>
              </a:rPr>
              <a:t>;</a:t>
            </a:r>
          </a:p>
          <a:p>
            <a:endParaRPr lang="en-US" altLang="zh-CN" sz="2000" dirty="0">
              <a:solidFill>
                <a:srgbClr val="13BBBF"/>
              </a:solidFill>
              <a:effectLst/>
              <a:latin typeface="Cambria" panose="02040503050406030204" pitchFamily="18" charset="0"/>
              <a:ea typeface="宋体" panose="02010600030101010101" pitchFamily="2" charset="-122"/>
            </a:endParaRPr>
          </a:p>
          <a:p>
            <a:r>
              <a:rPr lang="en-US" altLang="zh-CN" sz="2000" b="1" dirty="0">
                <a:effectLst>
                  <a:outerShdw blurRad="38100" dist="38100" dir="2700000" algn="tl">
                    <a:srgbClr val="FFFFFF"/>
                  </a:outerShdw>
                </a:effectLst>
                <a:latin typeface="Cambria" panose="02040503050406030204" pitchFamily="18" charset="0"/>
                <a:ea typeface="宋体" panose="02010600030101010101" pitchFamily="2" charset="-122"/>
              </a:rPr>
              <a:t>Reader explains </a:t>
            </a:r>
          </a:p>
          <a:p>
            <a:r>
              <a:rPr lang="en-US" altLang="zh-CN" sz="2000" dirty="0">
                <a:effectLst>
                  <a:outerShdw blurRad="38100" dist="38100" dir="2700000" algn="tl">
                    <a:srgbClr val="FFFFFF"/>
                  </a:outerShdw>
                </a:effectLst>
                <a:latin typeface="Cambria" panose="02040503050406030204" pitchFamily="18" charset="0"/>
                <a:ea typeface="宋体" panose="02010600030101010101" pitchFamily="2" charset="-122"/>
              </a:rPr>
              <a:t>	That </a:t>
            </a:r>
            <a:r>
              <a:rPr lang="en-US" altLang="zh-CN" sz="2000" dirty="0" err="1">
                <a:effectLst>
                  <a:outerShdw blurRad="38100" dist="38100" dir="2700000" algn="tl">
                    <a:srgbClr val="FFFFFF"/>
                  </a:outerShdw>
                </a:effectLst>
                <a:latin typeface="Cambria" panose="02040503050406030204" pitchFamily="18" charset="0"/>
                <a:ea typeface="宋体" panose="02010600030101010101" pitchFamily="2" charset="-122"/>
              </a:rPr>
              <a:t>i</a:t>
            </a:r>
            <a:r>
              <a:rPr lang="en-US" altLang="zh-CN" sz="2000" dirty="0">
                <a:effectLst>
                  <a:outerShdw blurRad="38100" dist="38100" dir="2700000" algn="tl">
                    <a:srgbClr val="FFFFFF"/>
                  </a:outerShdw>
                </a:effectLst>
                <a:latin typeface="Cambria" panose="02040503050406030204" pitchFamily="18" charset="0"/>
                <a:ea typeface="宋体" panose="02010600030101010101" pitchFamily="2" charset="-122"/>
              </a:rPr>
              <a:t> is the index of an array named a. </a:t>
            </a:r>
          </a:p>
          <a:p>
            <a:r>
              <a:rPr lang="en-US" altLang="zh-CN" sz="2000" dirty="0">
                <a:effectLst>
                  <a:outerShdw blurRad="38100" dist="38100" dir="2700000" algn="tl">
                    <a:srgbClr val="FFFFFF"/>
                  </a:outerShdw>
                </a:effectLst>
                <a:latin typeface="Cambria" panose="02040503050406030204" pitchFamily="18" charset="0"/>
                <a:ea typeface="宋体" panose="02010600030101010101" pitchFamily="2" charset="-122"/>
              </a:rPr>
              <a:t>	The variable n is initialized elsewhere (and identifies where). </a:t>
            </a:r>
          </a:p>
          <a:p>
            <a:r>
              <a:rPr lang="en-US" altLang="zh-CN" sz="2000" dirty="0">
                <a:effectLst>
                  <a:outerShdw blurRad="38100" dist="38100" dir="2700000" algn="tl">
                    <a:srgbClr val="FFFFFF"/>
                  </a:outerShdw>
                </a:effectLst>
                <a:latin typeface="Cambria" panose="02040503050406030204" pitchFamily="18" charset="0"/>
                <a:ea typeface="宋体" panose="02010600030101010101" pitchFamily="2" charset="-122"/>
              </a:rPr>
              <a:t>	The loop outputs values for a[1], a[2], ..., a[i-1].</a:t>
            </a:r>
          </a:p>
          <a:p>
            <a:endParaRPr lang="en-US" altLang="zh-CN" sz="2000" dirty="0">
              <a:effectLst>
                <a:outerShdw blurRad="38100" dist="38100" dir="2700000" algn="tl">
                  <a:srgbClr val="FFFFFF"/>
                </a:outerShdw>
              </a:effectLst>
              <a:latin typeface="Cambria" panose="02040503050406030204" pitchFamily="18" charset="0"/>
              <a:ea typeface="宋体" panose="02010600030101010101" pitchFamily="2" charset="-122"/>
            </a:endParaRPr>
          </a:p>
          <a:p>
            <a:r>
              <a:rPr lang="en-US" altLang="zh-CN" sz="2000" b="1" dirty="0">
                <a:effectLst>
                  <a:outerShdw blurRad="38100" dist="38100" dir="2700000" algn="tl">
                    <a:srgbClr val="FFFFFF"/>
                  </a:outerShdw>
                </a:effectLst>
                <a:latin typeface="Cambria" panose="02040503050406030204" pitchFamily="18" charset="0"/>
                <a:ea typeface="宋体" panose="02010600030101010101" pitchFamily="2" charset="-122"/>
              </a:rPr>
              <a:t>Questions raised: </a:t>
            </a:r>
          </a:p>
          <a:p>
            <a:r>
              <a:rPr lang="en-US" altLang="zh-CN" sz="2000" dirty="0">
                <a:effectLst>
                  <a:outerShdw blurRad="38100" dist="38100" dir="2700000" algn="tl">
                    <a:srgbClr val="FFFFFF"/>
                  </a:outerShdw>
                </a:effectLst>
                <a:latin typeface="Cambria" panose="02040503050406030204" pitchFamily="18" charset="0"/>
                <a:ea typeface="宋体" panose="02010600030101010101" pitchFamily="2" charset="-122"/>
              </a:rPr>
              <a:t>	Where does the variable </a:t>
            </a:r>
            <a:r>
              <a:rPr lang="en-US" altLang="zh-CN" sz="2000" dirty="0" err="1">
                <a:effectLst>
                  <a:outerShdw blurRad="38100" dist="38100" dir="2700000" algn="tl">
                    <a:srgbClr val="FFFFFF"/>
                  </a:outerShdw>
                </a:effectLst>
                <a:latin typeface="Cambria" panose="02040503050406030204" pitchFamily="18" charset="0"/>
                <a:ea typeface="宋体" panose="02010600030101010101" pitchFamily="2" charset="-122"/>
              </a:rPr>
              <a:t>i</a:t>
            </a:r>
            <a:r>
              <a:rPr lang="en-US" altLang="zh-CN" sz="2000" dirty="0">
                <a:effectLst>
                  <a:outerShdw blurRad="38100" dist="38100" dir="2700000" algn="tl">
                    <a:srgbClr val="FFFFFF"/>
                  </a:outerShdw>
                </a:effectLst>
                <a:latin typeface="Cambria" panose="02040503050406030204" pitchFamily="18" charset="0"/>
                <a:ea typeface="宋体" panose="02010600030101010101" pitchFamily="2" charset="-122"/>
              </a:rPr>
              <a:t> get a value for the last line?</a:t>
            </a:r>
          </a:p>
          <a:p>
            <a:r>
              <a:rPr lang="en-US" altLang="zh-CN" sz="2000" dirty="0">
                <a:effectLst>
                  <a:outerShdw blurRad="38100" dist="38100" dir="2700000" algn="tl">
                    <a:srgbClr val="FFFFFF"/>
                  </a:outerShdw>
                </a:effectLst>
                <a:latin typeface="Cambria" panose="02040503050406030204" pitchFamily="18" charset="0"/>
                <a:ea typeface="宋体" panose="02010600030101010101" pitchFamily="2" charset="-122"/>
              </a:rPr>
              <a:t>	Does the programmer expect the output value for </a:t>
            </a:r>
            <a:r>
              <a:rPr lang="en-US" altLang="zh-CN" sz="2000" dirty="0" err="1">
                <a:effectLst>
                  <a:outerShdw blurRad="38100" dist="38100" dir="2700000" algn="tl">
                    <a:srgbClr val="FFFFFF"/>
                  </a:outerShdw>
                </a:effectLst>
                <a:latin typeface="Cambria" panose="02040503050406030204" pitchFamily="18" charset="0"/>
                <a:ea typeface="宋体" panose="02010600030101010101" pitchFamily="2" charset="-122"/>
              </a:rPr>
              <a:t>i</a:t>
            </a:r>
            <a:r>
              <a:rPr lang="en-US" altLang="zh-CN" sz="2000" dirty="0">
                <a:effectLst>
                  <a:outerShdw blurRad="38100" dist="38100" dir="2700000" algn="tl">
                    <a:srgbClr val="FFFFFF"/>
                  </a:outerShdw>
                </a:effectLst>
                <a:latin typeface="Cambria" panose="02040503050406030204" pitchFamily="18" charset="0"/>
                <a:ea typeface="宋体" panose="02010600030101010101" pitchFamily="2" charset="-122"/>
              </a:rPr>
              <a:t> to be inside the loop?</a:t>
            </a:r>
            <a:endParaRPr lang="zh-CN" altLang="en-US" sz="2000" dirty="0">
              <a:effectLst>
                <a:outerShdw blurRad="38100" dist="38100" dir="2700000" algn="tl">
                  <a:srgbClr val="FFFFFF"/>
                </a:outerShdw>
              </a:effectLst>
              <a:latin typeface="Cambria" panose="02040503050406030204" pitchFamily="18" charset="0"/>
              <a:ea typeface="宋体" panose="02010600030101010101" pitchFamily="2" charset="-122"/>
            </a:endParaRPr>
          </a:p>
        </p:txBody>
      </p:sp>
    </p:spTree>
    <p:extLst>
      <p:ext uri="{BB962C8B-B14F-4D97-AF65-F5344CB8AC3E}">
        <p14:creationId xmlns:p14="http://schemas.microsoft.com/office/powerpoint/2010/main" val="2316254867"/>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5"/>
          <p:cNvSpPr>
            <a:spLocks noGrp="1"/>
          </p:cNvSpPr>
          <p:nvPr>
            <p:ph type="sldNum" sz="quarter" idx="4294967295"/>
          </p:nvPr>
        </p:nvSpPr>
        <p:spPr/>
        <p:txBody>
          <a:bodyPr/>
          <a:lstStyle/>
          <a:p>
            <a:endParaRPr lang="en-US" altLang="zh-CN" dirty="0">
              <a:latin typeface="Cambria" panose="02040503050406030204" pitchFamily="18" charset="0"/>
            </a:endParaRPr>
          </a:p>
        </p:txBody>
      </p:sp>
      <p:sp>
        <p:nvSpPr>
          <p:cNvPr id="140290" name="Rectangle 2"/>
          <p:cNvSpPr>
            <a:spLocks noGrp="1" noChangeArrowheads="1"/>
          </p:cNvSpPr>
          <p:nvPr>
            <p:ph type="title"/>
          </p:nvPr>
        </p:nvSpPr>
        <p:spPr>
          <a:xfrm>
            <a:off x="3200400" y="152400"/>
            <a:ext cx="4198937" cy="685800"/>
          </a:xfrm>
        </p:spPr>
        <p:txBody>
          <a:bodyPr/>
          <a:lstStyle/>
          <a:p>
            <a:r>
              <a:rPr lang="en-US" altLang="zh-CN" sz="3600" dirty="0">
                <a:solidFill>
                  <a:srgbClr val="132584"/>
                </a:solidFill>
                <a:latin typeface="Cambria" panose="02040503050406030204" pitchFamily="18" charset="0"/>
              </a:rPr>
              <a:t>Inspections</a:t>
            </a:r>
          </a:p>
        </p:txBody>
      </p:sp>
      <p:sp>
        <p:nvSpPr>
          <p:cNvPr id="140292" name="Rectangle 4"/>
          <p:cNvSpPr>
            <a:spLocks noChangeArrowheads="1"/>
          </p:cNvSpPr>
          <p:nvPr/>
        </p:nvSpPr>
        <p:spPr bwMode="auto">
          <a:xfrm>
            <a:off x="381000" y="1295400"/>
            <a:ext cx="8153400" cy="37733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30000"/>
              </a:lnSpc>
              <a:buClr>
                <a:schemeClr val="accent1"/>
              </a:buClr>
              <a:buSzPct val="111000"/>
              <a:buFontTx/>
              <a:buChar char="•"/>
            </a:pPr>
            <a:r>
              <a:rPr lang="en-US" altLang="zh-CN" sz="2000" dirty="0">
                <a:effectLst/>
                <a:latin typeface="Cambria" panose="02040503050406030204" pitchFamily="18" charset="0"/>
                <a:ea typeface="宋体" panose="02010600030101010101" pitchFamily="2" charset="-122"/>
              </a:rPr>
              <a:t> Most </a:t>
            </a:r>
            <a:r>
              <a:rPr lang="en-US" altLang="zh-CN" sz="2000" b="1" dirty="0">
                <a:solidFill>
                  <a:schemeClr val="folHlink"/>
                </a:solidFill>
                <a:effectLst/>
                <a:latin typeface="Cambria" panose="02040503050406030204" pitchFamily="18" charset="0"/>
                <a:ea typeface="宋体" panose="02010600030101010101" pitchFamily="2" charset="-122"/>
              </a:rPr>
              <a:t>formal </a:t>
            </a:r>
            <a:r>
              <a:rPr lang="en-US" altLang="zh-CN" sz="2000" dirty="0">
                <a:effectLst/>
                <a:latin typeface="Cambria" panose="02040503050406030204" pitchFamily="18" charset="0"/>
                <a:ea typeface="宋体" panose="02010600030101010101" pitchFamily="2" charset="-122"/>
              </a:rPr>
              <a:t>of the reviews.</a:t>
            </a:r>
          </a:p>
          <a:p>
            <a:pPr>
              <a:lnSpc>
                <a:spcPct val="130000"/>
              </a:lnSpc>
              <a:buClr>
                <a:schemeClr val="accent1"/>
              </a:buClr>
              <a:buSzPct val="111000"/>
              <a:buFontTx/>
              <a:buChar char="•"/>
            </a:pPr>
            <a:r>
              <a:rPr lang="en-US" altLang="zh-CN" sz="2000" dirty="0">
                <a:effectLst/>
                <a:latin typeface="Cambria" panose="02040503050406030204" pitchFamily="18" charset="0"/>
                <a:ea typeface="宋体" panose="02010600030101010101" pitchFamily="2" charset="-122"/>
              </a:rPr>
              <a:t> Very highly structured.</a:t>
            </a:r>
          </a:p>
          <a:p>
            <a:pPr>
              <a:lnSpc>
                <a:spcPct val="130000"/>
              </a:lnSpc>
              <a:buClr>
                <a:schemeClr val="accent1"/>
              </a:buClr>
              <a:buSzPct val="111000"/>
              <a:buFontTx/>
              <a:buChar char="•"/>
            </a:pPr>
            <a:r>
              <a:rPr lang="en-US" altLang="zh-CN" sz="2000" dirty="0">
                <a:effectLst/>
                <a:latin typeface="Cambria" panose="02040503050406030204" pitchFamily="18" charset="0"/>
                <a:ea typeface="宋体" panose="02010600030101010101" pitchFamily="2" charset="-122"/>
              </a:rPr>
              <a:t> The agenda and code to consider is available in advance of the meeting.</a:t>
            </a:r>
          </a:p>
          <a:p>
            <a:pPr>
              <a:lnSpc>
                <a:spcPct val="130000"/>
              </a:lnSpc>
              <a:buClr>
                <a:schemeClr val="accent1"/>
              </a:buClr>
              <a:buSzPct val="111000"/>
              <a:buFontTx/>
              <a:buChar char="•"/>
            </a:pPr>
            <a:r>
              <a:rPr lang="en-US" altLang="zh-CN" sz="2000" dirty="0">
                <a:effectLst/>
                <a:latin typeface="Cambria" panose="02040503050406030204" pitchFamily="18" charset="0"/>
                <a:ea typeface="宋体" panose="02010600030101010101" pitchFamily="2" charset="-122"/>
              </a:rPr>
              <a:t> The presenter or reader isn’t  one of the programmers.</a:t>
            </a:r>
          </a:p>
          <a:p>
            <a:pPr>
              <a:lnSpc>
                <a:spcPct val="130000"/>
              </a:lnSpc>
              <a:buClr>
                <a:schemeClr val="accent1"/>
              </a:buClr>
              <a:buSzPct val="111000"/>
              <a:buFontTx/>
              <a:buChar char="•"/>
            </a:pPr>
            <a:r>
              <a:rPr lang="en-US" altLang="zh-CN" sz="2000" dirty="0">
                <a:effectLst/>
                <a:latin typeface="Cambria" panose="02040503050406030204" pitchFamily="18" charset="0"/>
                <a:ea typeface="宋体" panose="02010600030101010101" pitchFamily="2" charset="-122"/>
              </a:rPr>
              <a:t> All the other people are inspectors playing different roles. Examples are </a:t>
            </a:r>
          </a:p>
          <a:p>
            <a:pPr lvl="1">
              <a:lnSpc>
                <a:spcPct val="130000"/>
              </a:lnSpc>
              <a:buClr>
                <a:schemeClr val="accent1"/>
              </a:buClr>
              <a:buSzPct val="111000"/>
            </a:pPr>
            <a:r>
              <a:rPr lang="en-US" altLang="zh-CN" sz="2000" dirty="0">
                <a:effectLst/>
                <a:latin typeface="Cambria" panose="02040503050406030204" pitchFamily="18" charset="0"/>
                <a:ea typeface="宋体" panose="02010600030101010101" pitchFamily="2" charset="-122"/>
              </a:rPr>
              <a:t>	- User</a:t>
            </a:r>
          </a:p>
          <a:p>
            <a:pPr lvl="1">
              <a:lnSpc>
                <a:spcPct val="130000"/>
              </a:lnSpc>
              <a:buClr>
                <a:schemeClr val="accent1"/>
              </a:buClr>
              <a:buSzPct val="111000"/>
            </a:pPr>
            <a:r>
              <a:rPr lang="en-US" altLang="zh-CN" sz="2000" dirty="0">
                <a:effectLst/>
                <a:latin typeface="Cambria" panose="02040503050406030204" pitchFamily="18" charset="0"/>
                <a:ea typeface="宋体" panose="02010600030101010101" pitchFamily="2" charset="-122"/>
              </a:rPr>
              <a:t>	- Tester</a:t>
            </a:r>
          </a:p>
          <a:p>
            <a:pPr lvl="1">
              <a:lnSpc>
                <a:spcPct val="130000"/>
              </a:lnSpc>
              <a:buClr>
                <a:schemeClr val="accent1"/>
              </a:buClr>
              <a:buSzPct val="111000"/>
            </a:pPr>
            <a:r>
              <a:rPr lang="en-US" altLang="zh-CN" sz="2000" dirty="0">
                <a:effectLst/>
                <a:latin typeface="Cambria" panose="02040503050406030204" pitchFamily="18" charset="0"/>
                <a:ea typeface="宋体" panose="02010600030101010101" pitchFamily="2" charset="-122"/>
              </a:rPr>
              <a:t>	- Product support person</a:t>
            </a:r>
          </a:p>
          <a:p>
            <a:pPr>
              <a:lnSpc>
                <a:spcPct val="130000"/>
              </a:lnSpc>
              <a:buClr>
                <a:schemeClr val="accent1"/>
              </a:buClr>
              <a:buSzPct val="111000"/>
            </a:pPr>
            <a:r>
              <a:rPr lang="en-US" altLang="zh-CN" sz="2000" dirty="0">
                <a:effectLst/>
                <a:latin typeface="Cambria" panose="02040503050406030204" pitchFamily="18" charset="0"/>
                <a:ea typeface="宋体" panose="02010600030101010101" pitchFamily="2" charset="-122"/>
              </a:rPr>
              <a:t>	- Have a moderator and a recorder</a:t>
            </a:r>
            <a:r>
              <a:rPr lang="en-US" altLang="zh-CN" b="1" dirty="0">
                <a:solidFill>
                  <a:srgbClr val="000099"/>
                </a:solidFill>
                <a:effectLst/>
                <a:latin typeface="Cambria" panose="02040503050406030204" pitchFamily="18" charset="0"/>
                <a:ea typeface="宋体" panose="02010600030101010101" pitchFamily="2" charset="-122"/>
              </a:rPr>
              <a:t>.</a:t>
            </a:r>
          </a:p>
        </p:txBody>
      </p:sp>
    </p:spTree>
    <p:extLst>
      <p:ext uri="{BB962C8B-B14F-4D97-AF65-F5344CB8AC3E}">
        <p14:creationId xmlns:p14="http://schemas.microsoft.com/office/powerpoint/2010/main" val="1319215410"/>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4294967295"/>
          </p:nvPr>
        </p:nvSpPr>
        <p:spPr/>
        <p:txBody>
          <a:bodyPr/>
          <a:lstStyle/>
          <a:p>
            <a:endParaRPr lang="en-US" altLang="zh-CN" dirty="0">
              <a:latin typeface="Cambria" panose="02040503050406030204" pitchFamily="18" charset="0"/>
            </a:endParaRPr>
          </a:p>
        </p:txBody>
      </p:sp>
      <p:sp>
        <p:nvSpPr>
          <p:cNvPr id="141314" name="Rectangle 2"/>
          <p:cNvSpPr>
            <a:spLocks noGrp="1" noChangeArrowheads="1"/>
          </p:cNvSpPr>
          <p:nvPr>
            <p:ph type="title"/>
          </p:nvPr>
        </p:nvSpPr>
        <p:spPr>
          <a:xfrm>
            <a:off x="1981200" y="228600"/>
            <a:ext cx="7327900" cy="606425"/>
          </a:xfrm>
        </p:spPr>
        <p:txBody>
          <a:bodyPr/>
          <a:lstStyle/>
          <a:p>
            <a:r>
              <a:rPr lang="en-US" altLang="zh-CN" sz="3200" dirty="0">
                <a:solidFill>
                  <a:srgbClr val="132584"/>
                </a:solidFill>
                <a:latin typeface="Cambria" panose="02040503050406030204" pitchFamily="18" charset="0"/>
              </a:rPr>
              <a:t>Goal of All of the Formal Reviews</a:t>
            </a:r>
          </a:p>
        </p:txBody>
      </p:sp>
      <p:sp>
        <p:nvSpPr>
          <p:cNvPr id="141316" name="Rectangle 4"/>
          <p:cNvSpPr>
            <a:spLocks noChangeArrowheads="1"/>
          </p:cNvSpPr>
          <p:nvPr/>
        </p:nvSpPr>
        <p:spPr bwMode="auto">
          <a:xfrm>
            <a:off x="381000" y="1447800"/>
            <a:ext cx="8610600" cy="29731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30000"/>
              </a:lnSpc>
              <a:buClr>
                <a:schemeClr val="accent1"/>
              </a:buClr>
              <a:buSzPct val="111000"/>
              <a:buFontTx/>
              <a:buChar char="•"/>
            </a:pPr>
            <a:r>
              <a:rPr lang="en-US" altLang="zh-CN" sz="2400" dirty="0">
                <a:solidFill>
                  <a:srgbClr val="000099"/>
                </a:solidFill>
                <a:effectLst/>
                <a:latin typeface="Cambria" panose="02040503050406030204" pitchFamily="18" charset="0"/>
                <a:ea typeface="宋体" panose="02010600030101010101" pitchFamily="2" charset="-122"/>
              </a:rPr>
              <a:t> </a:t>
            </a:r>
            <a:r>
              <a:rPr lang="en-US" altLang="zh-CN" sz="2400" dirty="0">
                <a:effectLst/>
                <a:latin typeface="Cambria" panose="02040503050406030204" pitchFamily="18" charset="0"/>
                <a:ea typeface="宋体" panose="02010600030101010101" pitchFamily="2" charset="-122"/>
              </a:rPr>
              <a:t>Look for problems and omissions in the code.</a:t>
            </a:r>
          </a:p>
          <a:p>
            <a:pPr>
              <a:lnSpc>
                <a:spcPct val="130000"/>
              </a:lnSpc>
              <a:buClr>
                <a:schemeClr val="accent1"/>
              </a:buClr>
              <a:buSzPct val="111000"/>
              <a:buFontTx/>
              <a:buChar char="•"/>
            </a:pPr>
            <a:r>
              <a:rPr lang="en-US" altLang="zh-CN" sz="2400" dirty="0">
                <a:effectLst/>
                <a:latin typeface="Cambria" panose="02040503050406030204" pitchFamily="18" charset="0"/>
                <a:ea typeface="宋体" panose="02010600030101010101" pitchFamily="2" charset="-122"/>
              </a:rPr>
              <a:t> May check also to see if the code is written to adhere to pre-specified </a:t>
            </a:r>
            <a:r>
              <a:rPr lang="en-US" altLang="zh-CN" sz="2400" b="1" dirty="0">
                <a:solidFill>
                  <a:srgbClr val="FF0000"/>
                </a:solidFill>
                <a:effectLst/>
                <a:latin typeface="Cambria" panose="02040503050406030204" pitchFamily="18" charset="0"/>
                <a:ea typeface="宋体" panose="02010600030101010101" pitchFamily="2" charset="-122"/>
              </a:rPr>
              <a:t>standards</a:t>
            </a:r>
            <a:r>
              <a:rPr lang="en-US" altLang="zh-CN" sz="2400" dirty="0">
                <a:solidFill>
                  <a:srgbClr val="000099"/>
                </a:solidFill>
                <a:effectLst/>
                <a:latin typeface="Cambria" panose="02040503050406030204" pitchFamily="18" charset="0"/>
                <a:ea typeface="宋体" panose="02010600030101010101" pitchFamily="2" charset="-122"/>
              </a:rPr>
              <a:t> </a:t>
            </a:r>
            <a:r>
              <a:rPr lang="en-US" altLang="zh-CN" sz="2400" dirty="0">
                <a:effectLst/>
                <a:latin typeface="Cambria" panose="02040503050406030204" pitchFamily="18" charset="0"/>
                <a:ea typeface="宋体" panose="02010600030101010101" pitchFamily="2" charset="-122"/>
              </a:rPr>
              <a:t>or</a:t>
            </a:r>
            <a:r>
              <a:rPr lang="en-US" altLang="zh-CN" sz="2400" b="1" dirty="0">
                <a:solidFill>
                  <a:schemeClr val="folHlink"/>
                </a:solidFill>
                <a:effectLst/>
                <a:latin typeface="Cambria" panose="02040503050406030204" pitchFamily="18" charset="0"/>
                <a:ea typeface="宋体" panose="02010600030101010101" pitchFamily="2" charset="-122"/>
              </a:rPr>
              <a:t> </a:t>
            </a:r>
            <a:r>
              <a:rPr lang="en-US" altLang="zh-CN" sz="2400" b="1" dirty="0">
                <a:solidFill>
                  <a:srgbClr val="FF0000"/>
                </a:solidFill>
                <a:effectLst/>
                <a:latin typeface="Cambria" panose="02040503050406030204" pitchFamily="18" charset="0"/>
                <a:ea typeface="宋体" panose="02010600030101010101" pitchFamily="2" charset="-122"/>
              </a:rPr>
              <a:t>guidelines</a:t>
            </a:r>
            <a:r>
              <a:rPr lang="en-US" altLang="zh-CN" sz="2400" dirty="0">
                <a:solidFill>
                  <a:srgbClr val="000099"/>
                </a:solidFill>
                <a:effectLst/>
                <a:latin typeface="Cambria" panose="02040503050406030204" pitchFamily="18" charset="0"/>
                <a:ea typeface="宋体" panose="02010600030101010101" pitchFamily="2" charset="-122"/>
              </a:rPr>
              <a:t>.</a:t>
            </a:r>
          </a:p>
          <a:p>
            <a:pPr>
              <a:lnSpc>
                <a:spcPct val="130000"/>
              </a:lnSpc>
              <a:buClr>
                <a:schemeClr val="accent1"/>
              </a:buClr>
              <a:buSzPct val="111000"/>
              <a:buFontTx/>
              <a:buChar char="•"/>
            </a:pPr>
            <a:r>
              <a:rPr lang="en-US" altLang="zh-CN" sz="2400" dirty="0">
                <a:effectLst/>
                <a:latin typeface="Cambria" panose="02040503050406030204" pitchFamily="18" charset="0"/>
                <a:ea typeface="宋体" panose="02010600030101010101" pitchFamily="2" charset="-122"/>
              </a:rPr>
              <a:t> There is a lot of literature on how formal reviews should be conducted.</a:t>
            </a:r>
          </a:p>
          <a:p>
            <a:pPr>
              <a:lnSpc>
                <a:spcPct val="130000"/>
              </a:lnSpc>
              <a:buClr>
                <a:schemeClr val="accent1"/>
              </a:buClr>
              <a:buSzPct val="111000"/>
              <a:buFontTx/>
              <a:buChar char="•"/>
            </a:pPr>
            <a:r>
              <a:rPr lang="en-US" altLang="zh-CN" sz="2400" dirty="0">
                <a:effectLst/>
                <a:latin typeface="Cambria" panose="02040503050406030204" pitchFamily="18" charset="0"/>
                <a:ea typeface="宋体" panose="02010600030101010101" pitchFamily="2" charset="-122"/>
              </a:rPr>
              <a:t> Most companies that use them develop their own checklists</a:t>
            </a:r>
            <a:r>
              <a:rPr lang="en-US" altLang="zh-CN" sz="2400" dirty="0" smtClean="0">
                <a:effectLst/>
                <a:latin typeface="Cambria" panose="02040503050406030204" pitchFamily="18" charset="0"/>
                <a:ea typeface="宋体" panose="02010600030101010101" pitchFamily="2" charset="-122"/>
              </a:rPr>
              <a:t>.</a:t>
            </a:r>
            <a:endParaRPr lang="en-US" altLang="zh-CN" sz="2400" dirty="0">
              <a:effectLst/>
              <a:latin typeface="Cambria" panose="02040503050406030204" pitchFamily="18" charset="0"/>
              <a:ea typeface="宋体" panose="02010600030101010101" pitchFamily="2" charset="-122"/>
            </a:endParaRPr>
          </a:p>
        </p:txBody>
      </p:sp>
    </p:spTree>
    <p:extLst>
      <p:ext uri="{BB962C8B-B14F-4D97-AF65-F5344CB8AC3E}">
        <p14:creationId xmlns:p14="http://schemas.microsoft.com/office/powerpoint/2010/main" val="3783973443"/>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5"/>
          <p:cNvSpPr>
            <a:spLocks noGrp="1"/>
          </p:cNvSpPr>
          <p:nvPr>
            <p:ph type="sldNum" sz="quarter" idx="4294967295"/>
          </p:nvPr>
        </p:nvSpPr>
        <p:spPr/>
        <p:txBody>
          <a:bodyPr/>
          <a:lstStyle/>
          <a:p>
            <a:endParaRPr lang="en-US" altLang="zh-CN" dirty="0">
              <a:latin typeface="Cambria" panose="02040503050406030204" pitchFamily="18" charset="0"/>
            </a:endParaRPr>
          </a:p>
        </p:txBody>
      </p:sp>
      <p:sp>
        <p:nvSpPr>
          <p:cNvPr id="142338" name="Rectangle 2"/>
          <p:cNvSpPr>
            <a:spLocks noGrp="1" noChangeArrowheads="1"/>
          </p:cNvSpPr>
          <p:nvPr>
            <p:ph type="title"/>
          </p:nvPr>
        </p:nvSpPr>
        <p:spPr>
          <a:xfrm>
            <a:off x="1524000" y="152400"/>
            <a:ext cx="7772400" cy="1143000"/>
          </a:xfrm>
        </p:spPr>
        <p:txBody>
          <a:bodyPr/>
          <a:lstStyle/>
          <a:p>
            <a:r>
              <a:rPr lang="en-US" altLang="zh-CN" sz="3600" dirty="0">
                <a:solidFill>
                  <a:srgbClr val="132584"/>
                </a:solidFill>
                <a:latin typeface="Cambria" panose="02040503050406030204" pitchFamily="18" charset="0"/>
              </a:rPr>
              <a:t>Standards and Guidelines</a:t>
            </a:r>
          </a:p>
        </p:txBody>
      </p:sp>
      <p:sp>
        <p:nvSpPr>
          <p:cNvPr id="142340" name="Rectangle 4"/>
          <p:cNvSpPr>
            <a:spLocks noChangeArrowheads="1"/>
          </p:cNvSpPr>
          <p:nvPr/>
        </p:nvSpPr>
        <p:spPr bwMode="auto">
          <a:xfrm>
            <a:off x="304800" y="1371600"/>
            <a:ext cx="8458200" cy="3933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30000"/>
              </a:lnSpc>
            </a:pPr>
            <a:r>
              <a:rPr lang="en-US" altLang="zh-CN" b="1" dirty="0">
                <a:solidFill>
                  <a:srgbClr val="132584"/>
                </a:solidFill>
                <a:effectLst/>
                <a:latin typeface="Cambria" panose="02040503050406030204" pitchFamily="18" charset="0"/>
                <a:ea typeface="宋体" panose="02010600030101010101" pitchFamily="2" charset="-122"/>
              </a:rPr>
              <a:t>Be careful not confuse these with style considerations.</a:t>
            </a:r>
          </a:p>
          <a:p>
            <a:pPr lvl="1">
              <a:lnSpc>
                <a:spcPct val="130000"/>
              </a:lnSpc>
              <a:buClr>
                <a:schemeClr val="accent1"/>
              </a:buClr>
              <a:buSzPct val="111000"/>
              <a:buFont typeface="Wingdings" panose="05000000000000000000" pitchFamily="2" charset="2"/>
              <a:buChar char="ü"/>
            </a:pPr>
            <a:r>
              <a:rPr lang="en-US" altLang="zh-CN" sz="2400" dirty="0">
                <a:effectLst/>
                <a:latin typeface="Cambria" panose="02040503050406030204" pitchFamily="18" charset="0"/>
                <a:ea typeface="宋体" panose="02010600030101010101" pitchFamily="2" charset="-122"/>
              </a:rPr>
              <a:t> Indenting rules are about style, not something that affects whether a program is correct or not.</a:t>
            </a:r>
          </a:p>
          <a:p>
            <a:pPr lvl="1">
              <a:lnSpc>
                <a:spcPct val="130000"/>
              </a:lnSpc>
              <a:buClr>
                <a:schemeClr val="accent1"/>
              </a:buClr>
              <a:buSzPct val="111000"/>
              <a:buFont typeface="Wingdings" panose="05000000000000000000" pitchFamily="2" charset="2"/>
              <a:buNone/>
            </a:pPr>
            <a:endParaRPr lang="en-US" altLang="zh-CN" sz="2400" dirty="0">
              <a:effectLst/>
              <a:latin typeface="Cambria" panose="02040503050406030204" pitchFamily="18" charset="0"/>
              <a:ea typeface="宋体" panose="02010600030101010101" pitchFamily="2" charset="-122"/>
            </a:endParaRPr>
          </a:p>
          <a:p>
            <a:pPr lvl="1">
              <a:lnSpc>
                <a:spcPct val="130000"/>
              </a:lnSpc>
              <a:buClr>
                <a:schemeClr val="accent1"/>
              </a:buClr>
              <a:buSzPct val="111000"/>
              <a:buFont typeface="Wingdings" panose="05000000000000000000" pitchFamily="2" charset="2"/>
              <a:buNone/>
            </a:pPr>
            <a:r>
              <a:rPr lang="en-US" altLang="zh-CN" sz="2400" dirty="0">
                <a:effectLst/>
                <a:latin typeface="Cambria" panose="02040503050406030204" pitchFamily="18" charset="0"/>
                <a:ea typeface="宋体" panose="02010600030101010101" pitchFamily="2" charset="-122"/>
              </a:rPr>
              <a:t>Examples of standards or guidelines:</a:t>
            </a:r>
          </a:p>
          <a:p>
            <a:pPr lvl="1">
              <a:lnSpc>
                <a:spcPct val="130000"/>
              </a:lnSpc>
              <a:buClr>
                <a:schemeClr val="accent1"/>
              </a:buClr>
              <a:buSzPct val="111000"/>
              <a:buFont typeface="Wingdings" panose="05000000000000000000" pitchFamily="2" charset="2"/>
              <a:buNone/>
            </a:pPr>
            <a:r>
              <a:rPr lang="en-US" altLang="zh-CN" sz="2400" dirty="0">
                <a:effectLst/>
                <a:latin typeface="Cambria" panose="02040503050406030204" pitchFamily="18" charset="0"/>
                <a:ea typeface="宋体" panose="02010600030101010101" pitchFamily="2" charset="-122"/>
              </a:rPr>
              <a:t>	- Don’t use GOTOs</a:t>
            </a:r>
          </a:p>
          <a:p>
            <a:pPr lvl="2">
              <a:lnSpc>
                <a:spcPct val="130000"/>
              </a:lnSpc>
              <a:buClr>
                <a:schemeClr val="accent1"/>
              </a:buClr>
              <a:buSzPct val="111000"/>
            </a:pPr>
            <a:r>
              <a:rPr lang="en-US" altLang="zh-CN" dirty="0">
                <a:latin typeface="Cambria" panose="02040503050406030204" pitchFamily="18" charset="0"/>
                <a:ea typeface="宋体" panose="02010600030101010101" pitchFamily="2" charset="-122"/>
              </a:rPr>
              <a:t>- </a:t>
            </a:r>
            <a:r>
              <a:rPr lang="en-US" altLang="zh-CN" sz="2400" dirty="0" smtClean="0">
                <a:effectLst/>
                <a:latin typeface="Cambria" panose="02040503050406030204" pitchFamily="18" charset="0"/>
                <a:ea typeface="宋体" panose="02010600030101010101" pitchFamily="2" charset="-122"/>
              </a:rPr>
              <a:t>Use </a:t>
            </a:r>
            <a:r>
              <a:rPr lang="en-US" altLang="zh-CN" sz="2400" dirty="0">
                <a:effectLst/>
                <a:latin typeface="Cambria" panose="02040503050406030204" pitchFamily="18" charset="0"/>
                <a:ea typeface="宋体" panose="02010600030101010101" pitchFamily="2" charset="-122"/>
              </a:rPr>
              <a:t>WHILE loops, instead of DO-WHILE loops except in rare cases.</a:t>
            </a:r>
            <a:endParaRPr lang="en-US" altLang="zh-CN" sz="2000" dirty="0">
              <a:effectLst/>
              <a:latin typeface="Cambria" panose="02040503050406030204" pitchFamily="18" charset="0"/>
              <a:ea typeface="宋体" panose="02010600030101010101" pitchFamily="2" charset="-122"/>
            </a:endParaRPr>
          </a:p>
        </p:txBody>
      </p:sp>
    </p:spTree>
    <p:extLst>
      <p:ext uri="{BB962C8B-B14F-4D97-AF65-F5344CB8AC3E}">
        <p14:creationId xmlns:p14="http://schemas.microsoft.com/office/powerpoint/2010/main" val="2297640153"/>
      </p:ext>
    </p:extLst>
  </p:cSld>
  <p:clrMapOvr>
    <a:masterClrMapping/>
  </p:clrMapOvr>
  <p:timing>
    <p:tnLst>
      <p:par>
        <p:cTn id="1" dur="indefinite" restart="never" nodeType="tmRoot"/>
      </p:par>
    </p:tnLst>
  </p:timing>
</p:sld>
</file>

<file path=ppt/theme/theme1.xml><?xml version="1.0" encoding="utf-8"?>
<a:theme xmlns:a="http://schemas.openxmlformats.org/drawingml/2006/main" name="1_自定义设计方案">
  <a:themeElements>
    <a:clrScheme name="1_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自定义设计方案">
      <a:majorFont>
        <a:latin typeface="Arial"/>
        <a:ea typeface="华文新魏"/>
        <a:cs typeface=""/>
      </a:majorFont>
      <a:minorFont>
        <a:latin typeface="Arial"/>
        <a:ea typeface="黑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DDDDDD"/>
        </a:solidFill>
        <a:ln w="28575" cap="flat" cmpd="sng" algn="ctr">
          <a:solidFill>
            <a:srgbClr val="922706"/>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0000" tIns="46800" rIns="90000" bIns="46800" numCol="1" anchor="ctr"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zh-CN" altLang="en-US" sz="2400" b="0" i="0" u="none" strike="noStrike" cap="none" normalizeH="0" baseline="0" smtClean="0">
            <a:ln>
              <a:noFill/>
            </a:ln>
            <a:solidFill>
              <a:schemeClr val="tx1"/>
            </a:solidFill>
            <a:effectLst/>
            <a:latin typeface="Arial" panose="020B0604020202020204" pitchFamily="34" charset="0"/>
            <a:ea typeface="黑体" panose="02010609060101010101" pitchFamily="49" charset="-122"/>
          </a:defRPr>
        </a:defPPr>
      </a:lstStyle>
    </a:spDef>
    <a:lnDef>
      <a:spPr bwMode="auto">
        <a:xfrm>
          <a:off x="0" y="0"/>
          <a:ext cx="1" cy="1"/>
        </a:xfrm>
        <a:custGeom>
          <a:avLst/>
          <a:gdLst/>
          <a:ahLst/>
          <a:cxnLst/>
          <a:rect l="0" t="0" r="0" b="0"/>
          <a:pathLst/>
        </a:custGeom>
        <a:solidFill>
          <a:srgbClr val="DDDDDD"/>
        </a:solidFill>
        <a:ln w="28575" cap="flat" cmpd="sng" algn="ctr">
          <a:solidFill>
            <a:srgbClr val="922706"/>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0000" tIns="46800" rIns="90000" bIns="46800" numCol="1" anchor="ctr"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zh-CN" altLang="en-US" sz="2400" b="0" i="0" u="none" strike="noStrike" cap="none" normalizeH="0" baseline="0" smtClean="0">
            <a:ln>
              <a:noFill/>
            </a:ln>
            <a:solidFill>
              <a:schemeClr val="tx1"/>
            </a:solidFill>
            <a:effectLst/>
            <a:latin typeface="Arial" panose="020B0604020202020204" pitchFamily="34" charset="0"/>
            <a:ea typeface="黑体" panose="02010609060101010101" pitchFamily="49" charset="-122"/>
          </a:defRPr>
        </a:defPPr>
      </a:lstStyle>
    </a:lnDef>
  </a:objectDefaults>
  <a:extraClrSchemeLst>
    <a:extraClrScheme>
      <a:clrScheme name="1_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20070815模板</Template>
  <TotalTime>16196</TotalTime>
  <Words>19695</Words>
  <Application>Microsoft Office PowerPoint</Application>
  <PresentationFormat>全屏显示(4:3)</PresentationFormat>
  <Paragraphs>3855</Paragraphs>
  <Slides>329</Slides>
  <Notes>234</Notes>
  <HiddenSlides>2</HiddenSlides>
  <MMClips>0</MMClips>
  <ScaleCrop>false</ScaleCrop>
  <HeadingPairs>
    <vt:vector size="8" baseType="variant">
      <vt:variant>
        <vt:lpstr>已用的字体</vt:lpstr>
      </vt:variant>
      <vt:variant>
        <vt:i4>18</vt:i4>
      </vt:variant>
      <vt:variant>
        <vt:lpstr>主题</vt:lpstr>
      </vt:variant>
      <vt:variant>
        <vt:i4>1</vt:i4>
      </vt:variant>
      <vt:variant>
        <vt:lpstr>嵌入 OLE 服务器</vt:lpstr>
      </vt:variant>
      <vt:variant>
        <vt:i4>6</vt:i4>
      </vt:variant>
      <vt:variant>
        <vt:lpstr>幻灯片标题</vt:lpstr>
      </vt:variant>
      <vt:variant>
        <vt:i4>329</vt:i4>
      </vt:variant>
    </vt:vector>
  </HeadingPairs>
  <TitlesOfParts>
    <vt:vector size="354" baseType="lpstr">
      <vt:lpstr>Monotype Sorts</vt:lpstr>
      <vt:lpstr>ＭＳ Ｐゴシック</vt:lpstr>
      <vt:lpstr>Zapf Dingbats</vt:lpstr>
      <vt:lpstr>等线</vt:lpstr>
      <vt:lpstr>黑体</vt:lpstr>
      <vt:lpstr>华文新魏</vt:lpstr>
      <vt:lpstr>宋体</vt:lpstr>
      <vt:lpstr>Arial</vt:lpstr>
      <vt:lpstr>Arial Narrow</vt:lpstr>
      <vt:lpstr>Calibri</vt:lpstr>
      <vt:lpstr>Cambria</vt:lpstr>
      <vt:lpstr>Cambria Math</vt:lpstr>
      <vt:lpstr>Candara</vt:lpstr>
      <vt:lpstr>Comic Sans MS</vt:lpstr>
      <vt:lpstr>Courier New</vt:lpstr>
      <vt:lpstr>Symbol</vt:lpstr>
      <vt:lpstr>Times New Roman</vt:lpstr>
      <vt:lpstr>Wingdings</vt:lpstr>
      <vt:lpstr>1_自定义设计方案</vt:lpstr>
      <vt:lpstr>Clip</vt:lpstr>
      <vt:lpstr>位图图像</vt:lpstr>
      <vt:lpstr>Chart</vt:lpstr>
      <vt:lpstr>Document</vt:lpstr>
      <vt:lpstr>Equation</vt:lpstr>
      <vt:lpstr>Worksheet</vt:lpstr>
      <vt:lpstr>Software Quality Assurance and Testing Technology</vt:lpstr>
      <vt:lpstr>Rules</vt:lpstr>
      <vt:lpstr>How</vt:lpstr>
      <vt:lpstr>How</vt:lpstr>
      <vt:lpstr>Chapter 1 Introduction (Week 1)</vt:lpstr>
      <vt:lpstr>PowerPoint 演示文稿</vt:lpstr>
      <vt:lpstr>What is Testing</vt:lpstr>
      <vt:lpstr>Test Cycle</vt:lpstr>
      <vt:lpstr>What is Testing</vt:lpstr>
      <vt:lpstr>Introduction</vt:lpstr>
      <vt:lpstr>Introduction</vt:lpstr>
      <vt:lpstr>Introduction</vt:lpstr>
      <vt:lpstr>Introduction</vt:lpstr>
      <vt:lpstr>Introduction</vt:lpstr>
      <vt:lpstr>Introduction</vt:lpstr>
      <vt:lpstr>Introduction</vt:lpstr>
      <vt:lpstr>Introduction</vt:lpstr>
      <vt:lpstr>Introduction</vt:lpstr>
      <vt:lpstr>Introduction</vt:lpstr>
      <vt:lpstr>Introduction</vt:lpstr>
      <vt:lpstr>Introduction</vt:lpstr>
      <vt:lpstr>Introduction</vt:lpstr>
      <vt:lpstr>Introduction</vt:lpstr>
      <vt:lpstr>Introduction</vt:lpstr>
      <vt:lpstr>Introduction</vt:lpstr>
      <vt:lpstr>Introduction</vt:lpstr>
      <vt:lpstr>Introduction</vt:lpstr>
      <vt:lpstr>Introduction</vt:lpstr>
      <vt:lpstr>Introduction</vt:lpstr>
      <vt:lpstr>Introduction</vt:lpstr>
      <vt:lpstr>Introduction</vt:lpstr>
      <vt:lpstr>Introduction</vt:lpstr>
      <vt:lpstr>The Cost of bugs</vt:lpstr>
      <vt:lpstr>Introduction</vt:lpstr>
      <vt:lpstr>Introduction</vt:lpstr>
      <vt:lpstr>Introduction</vt:lpstr>
      <vt:lpstr>DEBUGGING vs. TESTING</vt:lpstr>
      <vt:lpstr>TESTING</vt:lpstr>
      <vt:lpstr>DEBUGGING</vt:lpstr>
      <vt:lpstr>Introduction</vt:lpstr>
      <vt:lpstr>Introduction</vt:lpstr>
      <vt:lpstr>Chapter 2 Principle of Testing (Week 2-3)</vt:lpstr>
      <vt:lpstr>PowerPoint 演示文稿</vt:lpstr>
      <vt:lpstr>Principle of Testing</vt:lpstr>
      <vt:lpstr>Principle of Testing</vt:lpstr>
      <vt:lpstr>Product Components</vt:lpstr>
      <vt:lpstr>Principle of Testing</vt:lpstr>
      <vt:lpstr>Writing MRD AND SPEC</vt:lpstr>
      <vt:lpstr>Principle of Testing</vt:lpstr>
      <vt:lpstr>SOME WAYS TO QUANTIFY </vt:lpstr>
      <vt:lpstr>PowerPoint 演示文稿</vt:lpstr>
      <vt:lpstr>Principle of Testing</vt:lpstr>
      <vt:lpstr>Principle of Testing</vt:lpstr>
      <vt:lpstr>Principle of Testing</vt:lpstr>
      <vt:lpstr>Principle of Testing</vt:lpstr>
      <vt:lpstr>Principle of Testing</vt:lpstr>
      <vt:lpstr>Principle of Testing</vt:lpstr>
      <vt:lpstr>SD Team</vt:lpstr>
      <vt:lpstr>Example (Test case)</vt:lpstr>
      <vt:lpstr>THE SOFTWARE LIFE CYCLE</vt:lpstr>
      <vt:lpstr>Activities in SDLC</vt:lpstr>
      <vt:lpstr>Waterfall Model with Prototyping</vt:lpstr>
      <vt:lpstr>Rapid Application Development (RAD) - V Model</vt:lpstr>
      <vt:lpstr>VERIFICATION</vt:lpstr>
      <vt:lpstr>VALIDATION</vt:lpstr>
      <vt:lpstr>Verification vs. Validation</vt:lpstr>
      <vt:lpstr>Principle of Testing</vt:lpstr>
      <vt:lpstr>Principle of Testing</vt:lpstr>
      <vt:lpstr>Principle of Testing</vt:lpstr>
      <vt:lpstr>Principle of Testing</vt:lpstr>
      <vt:lpstr>Principle of Testing</vt:lpstr>
      <vt:lpstr>Principle of Testing</vt:lpstr>
      <vt:lpstr>Principle of Testing</vt:lpstr>
      <vt:lpstr>Principle of Testing</vt:lpstr>
      <vt:lpstr>Principle of Testing</vt:lpstr>
      <vt:lpstr>Principle of Testing</vt:lpstr>
      <vt:lpstr>Principle of Testing</vt:lpstr>
      <vt:lpstr>Principle of Testing</vt:lpstr>
      <vt:lpstr>Principle of Testing</vt:lpstr>
      <vt:lpstr>Principle of Testing</vt:lpstr>
      <vt:lpstr>Principle of Testing</vt:lpstr>
      <vt:lpstr>Principle of Testing</vt:lpstr>
      <vt:lpstr>Principle of Testing</vt:lpstr>
      <vt:lpstr>Principle of Testing</vt:lpstr>
      <vt:lpstr>Principle of Testing</vt:lpstr>
      <vt:lpstr>Principle of Testing</vt:lpstr>
      <vt:lpstr>Chapter 3 White Box Testing (Week 4-5)</vt:lpstr>
      <vt:lpstr>PowerPoint 演示文稿</vt:lpstr>
      <vt:lpstr>PowerPoint 演示文稿</vt:lpstr>
      <vt:lpstr>Examine the Design Documents &amp; Code</vt:lpstr>
      <vt:lpstr>Major Problems with These Tests</vt:lpstr>
      <vt:lpstr>Three approaches</vt:lpstr>
      <vt:lpstr>FORMAL REVIEWS</vt:lpstr>
      <vt:lpstr>Formal Reviews - Formal inspection </vt:lpstr>
      <vt:lpstr>Typically, different levels of formality identify the kind of formal review:</vt:lpstr>
      <vt:lpstr>Example in a Walkthrough</vt:lpstr>
      <vt:lpstr>Inspections</vt:lpstr>
      <vt:lpstr>Goal of All of the Formal Reviews</vt:lpstr>
      <vt:lpstr>Standards and Guidelines</vt:lpstr>
      <vt:lpstr>Examples</vt:lpstr>
      <vt:lpstr>Another Example</vt:lpstr>
      <vt:lpstr>Why Use Standards or Guidelines</vt:lpstr>
      <vt:lpstr>Organizations Producing Various Standards and Guidelines</vt:lpstr>
      <vt:lpstr>One list to check while doing formal reviews (from the text) :</vt:lpstr>
      <vt:lpstr>PowerPoint 演示文稿</vt:lpstr>
      <vt:lpstr>Test thoroughness</vt:lpstr>
      <vt:lpstr>Examples</vt:lpstr>
      <vt:lpstr>Dynamic, White Box Testing</vt:lpstr>
      <vt:lpstr>Overview of the Areas of Dynamic, White Box Testing</vt:lpstr>
      <vt:lpstr>Debugging plays a role</vt:lpstr>
      <vt:lpstr>White-Box Testing</vt:lpstr>
      <vt:lpstr>Basic Path Testing</vt:lpstr>
      <vt:lpstr>Flow graph from code</vt:lpstr>
      <vt:lpstr>Flow graph from code</vt:lpstr>
      <vt:lpstr>Binary search (Java)</vt:lpstr>
      <vt:lpstr>Binary search flow graph</vt:lpstr>
      <vt:lpstr>Basis path test</vt:lpstr>
      <vt:lpstr>Basis path test</vt:lpstr>
      <vt:lpstr>Example </vt:lpstr>
      <vt:lpstr>Example (continued)</vt:lpstr>
      <vt:lpstr>Basis path test example: FLOW GRAPH</vt:lpstr>
      <vt:lpstr>Determine cyclomatic complexity of flow graph</vt:lpstr>
      <vt:lpstr>Basis path test example : FLOW GRAPH</vt:lpstr>
      <vt:lpstr>Determine a basis set of linearly independent paths</vt:lpstr>
      <vt:lpstr>Basis path test example</vt:lpstr>
      <vt:lpstr>Basis path test example</vt:lpstr>
      <vt:lpstr>Review: Basis path test example</vt:lpstr>
      <vt:lpstr>Basis path test example</vt:lpstr>
      <vt:lpstr>Basis path test example</vt:lpstr>
      <vt:lpstr>Basis path test example</vt:lpstr>
      <vt:lpstr>Basis path test example</vt:lpstr>
      <vt:lpstr>Basis path test example</vt:lpstr>
      <vt:lpstr>Test cases to execute each path in the basis set</vt:lpstr>
      <vt:lpstr>Condition testing</vt:lpstr>
      <vt:lpstr>Condition testing (2)</vt:lpstr>
      <vt:lpstr>Condition Testing-Example</vt:lpstr>
      <vt:lpstr> Branch Testing</vt:lpstr>
      <vt:lpstr>Branch Testing - Example</vt:lpstr>
      <vt:lpstr>Branch Testing - continued</vt:lpstr>
      <vt:lpstr>Control Flow Testing</vt:lpstr>
      <vt:lpstr>PowerPoint 演示文稿</vt:lpstr>
      <vt:lpstr>Control Flow Testing</vt:lpstr>
      <vt:lpstr>Control Flow Testing</vt:lpstr>
      <vt:lpstr>Control Flow Testing</vt:lpstr>
      <vt:lpstr>Data Flow Testing</vt:lpstr>
      <vt:lpstr>Data Flow</vt:lpstr>
      <vt:lpstr>PowerPoint 演示文稿</vt:lpstr>
      <vt:lpstr>PowerPoint 演示文稿</vt:lpstr>
      <vt:lpstr>Sets of Def and Use</vt:lpstr>
      <vt:lpstr>DU Path</vt:lpstr>
      <vt:lpstr>Data Flow Coverage Criteria</vt:lpstr>
      <vt:lpstr>Data Flow Testing</vt:lpstr>
      <vt:lpstr>Data Flow Testing</vt:lpstr>
      <vt:lpstr>Data Flow Testing</vt:lpstr>
      <vt:lpstr>PowerPoint 演示文稿</vt:lpstr>
      <vt:lpstr>Control Flow Graph</vt:lpstr>
      <vt:lpstr>If we use less states ?</vt:lpstr>
      <vt:lpstr>Variable List of Nodes</vt:lpstr>
      <vt:lpstr>Variable List of Edges</vt:lpstr>
      <vt:lpstr>DU-Paths</vt:lpstr>
      <vt:lpstr>DU-Paths</vt:lpstr>
      <vt:lpstr>DU Paths</vt:lpstr>
      <vt:lpstr>Test and Test Paths</vt:lpstr>
      <vt:lpstr>Exercise 2</vt:lpstr>
      <vt:lpstr>Chapter 4 Test Cases &amp;  Black Box Testing (Week 6-7)</vt:lpstr>
      <vt:lpstr>PowerPoint 演示文稿</vt:lpstr>
      <vt:lpstr>OVERVIEW OF CLASSIFYING TESTS</vt:lpstr>
      <vt:lpstr>TEST PHASES</vt:lpstr>
      <vt:lpstr>CLASSIFYING TESTS</vt:lpstr>
      <vt:lpstr>CLASSIFYING TESTS (continued)</vt:lpstr>
      <vt:lpstr>CLASSIFYING TESTS (summary)</vt:lpstr>
      <vt:lpstr>Unit test cases</vt:lpstr>
      <vt:lpstr>Two Approaches</vt:lpstr>
      <vt:lpstr>Unit test procedure</vt:lpstr>
      <vt:lpstr>Unit test procedure</vt:lpstr>
      <vt:lpstr>Methods in Unit test</vt:lpstr>
      <vt:lpstr>Methods in Unit test (2)</vt:lpstr>
      <vt:lpstr>OVERVIEW OF CLASSIFYING TESTS</vt:lpstr>
      <vt:lpstr>TEST PHASES</vt:lpstr>
      <vt:lpstr>CLASSIFYING TESTS</vt:lpstr>
      <vt:lpstr>CLASSIFYING TESTS (continued)</vt:lpstr>
      <vt:lpstr>CLASSIFYING TESTS (summary)</vt:lpstr>
      <vt:lpstr>Unit test cases</vt:lpstr>
      <vt:lpstr>Two Approaches</vt:lpstr>
      <vt:lpstr>Unit test procedure</vt:lpstr>
      <vt:lpstr>Unit test procedure</vt:lpstr>
      <vt:lpstr>Methods in Unit test</vt:lpstr>
      <vt:lpstr>Methods in Unit test (2)</vt:lpstr>
      <vt:lpstr>Design of Test Cases</vt:lpstr>
      <vt:lpstr>Design of Test Cases</vt:lpstr>
      <vt:lpstr>Design of Test Cases</vt:lpstr>
      <vt:lpstr>PowerPoint 演示文稿</vt:lpstr>
      <vt:lpstr>Black-box Testing</vt:lpstr>
      <vt:lpstr>Black-box Testing</vt:lpstr>
      <vt:lpstr>Black-box Testing</vt:lpstr>
      <vt:lpstr>Black-box Testing</vt:lpstr>
      <vt:lpstr>Black-box Testing</vt:lpstr>
      <vt:lpstr>Random Testing</vt:lpstr>
      <vt:lpstr>Adaptive Random Testing</vt:lpstr>
      <vt:lpstr>Adaptive Random Testing</vt:lpstr>
      <vt:lpstr>Black-box Testing</vt:lpstr>
      <vt:lpstr>Define equivalence partitions - or classes</vt:lpstr>
      <vt:lpstr>Data Testing QUIDELINES FOR CHOOSING EQUIVALENCE CLASSES</vt:lpstr>
      <vt:lpstr>Equivalence Partitioning 1</vt:lpstr>
      <vt:lpstr>Equivalence Partitioning 2</vt:lpstr>
      <vt:lpstr>Equivalence Classes</vt:lpstr>
      <vt:lpstr>Equivalence Classes Strategy </vt:lpstr>
      <vt:lpstr>Equivalence Partitioning Example 1</vt:lpstr>
      <vt:lpstr>Equivalence Partitioning Example 2</vt:lpstr>
      <vt:lpstr>Equivalence Partitioning 3</vt:lpstr>
      <vt:lpstr>Equivalence Partitioning Example 3</vt:lpstr>
      <vt:lpstr>Further Partitioning Possibilities</vt:lpstr>
      <vt:lpstr>Black-box Testing</vt:lpstr>
      <vt:lpstr>Black-Box testing  - Boundary Value Analysis (BVA)</vt:lpstr>
      <vt:lpstr>Boundary Values</vt:lpstr>
      <vt:lpstr>Guidelines for Identifying Boundary Values</vt:lpstr>
      <vt:lpstr>BVA Example 1</vt:lpstr>
      <vt:lpstr>BVA Example 2</vt:lpstr>
      <vt:lpstr>BVA Example 3</vt:lpstr>
      <vt:lpstr>Other types in Boundary</vt:lpstr>
      <vt:lpstr>Examples of possible boundary conditions</vt:lpstr>
      <vt:lpstr>Guidelines for choosing Equivalence classes For Data Testing</vt:lpstr>
      <vt:lpstr>Power-of-Two</vt:lpstr>
      <vt:lpstr>EXAMPLE: Powers-of-Two </vt:lpstr>
      <vt:lpstr>An Example: A flight simulator</vt:lpstr>
      <vt:lpstr>ASCII Table</vt:lpstr>
      <vt:lpstr>ASCII Encoding Always Produce  Sub-Boundary Conditions</vt:lpstr>
      <vt:lpstr>Text-box Field</vt:lpstr>
      <vt:lpstr>Black-box Testing</vt:lpstr>
      <vt:lpstr>Cause-Effect Analysis</vt:lpstr>
      <vt:lpstr>Cause-Effect Analysis Sample 1</vt:lpstr>
      <vt:lpstr>Cause-Effect Analysis 2</vt:lpstr>
      <vt:lpstr>Cause-Effect Analysis Sample 3</vt:lpstr>
      <vt:lpstr>Cause-Effect Analysis 3</vt:lpstr>
      <vt:lpstr>C-E Analysis Process Steps</vt:lpstr>
      <vt:lpstr>Cause-Effect Analysis Sample 4</vt:lpstr>
      <vt:lpstr>Chapter 5 Unit Testing &amp; System Testing (Week 8 &amp; Week 10)</vt:lpstr>
      <vt:lpstr>PowerPoint 演示文稿</vt:lpstr>
      <vt:lpstr>Two Approaches</vt:lpstr>
      <vt:lpstr>Unit test procedure</vt:lpstr>
      <vt:lpstr>Unit test procedure</vt:lpstr>
      <vt:lpstr>Integration Testing</vt:lpstr>
      <vt:lpstr>Unit Tests vs Integration Tests</vt:lpstr>
      <vt:lpstr>Bottom-up Testing vs Top-down Testing</vt:lpstr>
      <vt:lpstr>Bottom-up Integration</vt:lpstr>
      <vt:lpstr>Pros &amp; cons</vt:lpstr>
      <vt:lpstr>Bottom-up Testing vs Top-down Testing</vt:lpstr>
      <vt:lpstr>Top-down integration</vt:lpstr>
      <vt:lpstr>Pros &amp; cons</vt:lpstr>
      <vt:lpstr>Modified Top-down integration</vt:lpstr>
      <vt:lpstr>System Testing</vt:lpstr>
      <vt:lpstr>System Testing</vt:lpstr>
      <vt:lpstr>System Testing</vt:lpstr>
      <vt:lpstr>System Testing</vt:lpstr>
      <vt:lpstr>System Testing</vt:lpstr>
      <vt:lpstr>System Testing</vt:lpstr>
      <vt:lpstr>System Testing</vt:lpstr>
      <vt:lpstr>System Testing</vt:lpstr>
      <vt:lpstr>System Testing</vt:lpstr>
      <vt:lpstr>System Testing</vt:lpstr>
      <vt:lpstr>System Testing</vt:lpstr>
      <vt:lpstr>System Testing</vt:lpstr>
      <vt:lpstr>System Testing</vt:lpstr>
      <vt:lpstr>System Testing</vt:lpstr>
      <vt:lpstr>System Testing</vt:lpstr>
      <vt:lpstr>System Testing</vt:lpstr>
      <vt:lpstr>System Testing</vt:lpstr>
      <vt:lpstr>System Testing</vt:lpstr>
      <vt:lpstr>System Testing</vt:lpstr>
      <vt:lpstr>System Testing</vt:lpstr>
      <vt:lpstr>System Testing</vt:lpstr>
      <vt:lpstr>System Testing</vt:lpstr>
      <vt:lpstr>System Testing</vt:lpstr>
      <vt:lpstr>System Testing</vt:lpstr>
      <vt:lpstr>System Testing</vt:lpstr>
      <vt:lpstr>System Testing</vt:lpstr>
      <vt:lpstr>System Testing</vt:lpstr>
      <vt:lpstr>PowerPoint 演示文稿</vt:lpstr>
      <vt:lpstr>PowerPoint 演示文稿</vt:lpstr>
      <vt:lpstr>PowerPoint 演示文稿</vt:lpstr>
      <vt:lpstr>System Testing</vt:lpstr>
      <vt:lpstr>PowerPoint 演示文稿</vt:lpstr>
      <vt:lpstr>System Testing</vt:lpstr>
      <vt:lpstr>System Testing</vt:lpstr>
      <vt:lpstr>System Testing</vt:lpstr>
      <vt:lpstr>System Testing</vt:lpstr>
      <vt:lpstr>System Testing</vt:lpstr>
      <vt:lpstr>System Testing</vt:lpstr>
      <vt:lpstr>Software Quality</vt:lpstr>
      <vt:lpstr>What is Software Quality Assurance?</vt:lpstr>
      <vt:lpstr>What is Quality?</vt:lpstr>
      <vt:lpstr>What is Quality Management?</vt:lpstr>
      <vt:lpstr>What are SQA, SQP, SQC, and SQM?</vt:lpstr>
      <vt:lpstr>Software Development Process Spiral</vt:lpstr>
      <vt:lpstr>Software Development Cycle</vt:lpstr>
      <vt:lpstr>Software Development Cycle (contd.)</vt:lpstr>
      <vt:lpstr>Software Development Cycle (contd.)</vt:lpstr>
      <vt:lpstr>Software Quality Assurance</vt:lpstr>
      <vt:lpstr>Why are Standards Important? </vt:lpstr>
      <vt:lpstr>SDS a Simplistic approach</vt:lpstr>
      <vt:lpstr>Process Standards</vt:lpstr>
      <vt:lpstr>Product Standards</vt:lpstr>
      <vt:lpstr>Quality Models</vt:lpstr>
      <vt:lpstr>ISO - 9000 Elements</vt:lpstr>
      <vt:lpstr>Capability Maturity Model KPA’s</vt:lpstr>
      <vt:lpstr>CMM Level’s 2-5</vt:lpstr>
      <vt:lpstr>Documentation</vt:lpstr>
      <vt:lpstr>Documentation Hierarchy</vt:lpstr>
      <vt:lpstr>Process and Product Quality</vt:lpstr>
      <vt:lpstr>Process and Product Quality Creative Approach</vt:lpstr>
      <vt:lpstr>Continuity and Independence of SQA</vt:lpstr>
      <vt:lpstr>Software Quality Planning</vt:lpstr>
      <vt:lpstr>Software Quality Plan</vt:lpstr>
      <vt:lpstr>Software Quality Control</vt:lpstr>
      <vt:lpstr>Methods of Software Quality Control</vt:lpstr>
      <vt:lpstr>Quality Reviews</vt:lpstr>
      <vt:lpstr>Tests</vt:lpstr>
      <vt:lpstr>Quality Audits</vt:lpstr>
      <vt:lpstr>Defect Detection</vt:lpstr>
      <vt:lpstr>A Bug’s Life</vt:lpstr>
      <vt:lpstr>Software Configuration Management</vt:lpstr>
      <vt:lpstr>Software Quality Metrics</vt:lpstr>
      <vt:lpstr>Metrics Collection</vt:lpstr>
      <vt:lpstr>The Process of Product Measurement</vt:lpstr>
      <vt:lpstr>Predictor and Control Metrics</vt:lpstr>
      <vt:lpstr>Software Product Metrics</vt:lpstr>
      <vt:lpstr>The Ilities</vt:lpstr>
      <vt:lpstr>Defect Prevention</vt:lpstr>
      <vt:lpstr>When you see these slides it means you are preparing the exam Good Luck!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ShoppingCHE</dc:creator>
  <cp:lastModifiedBy>webuser</cp:lastModifiedBy>
  <cp:revision>2624</cp:revision>
  <cp:lastPrinted>1601-01-01T00:00:00Z</cp:lastPrinted>
  <dcterms:created xsi:type="dcterms:W3CDTF">1601-01-01T00:00:00Z</dcterms:created>
  <dcterms:modified xsi:type="dcterms:W3CDTF">2022-12-26T11:23:44Z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1</vt:i4>
  </property>
</Properties>
</file>